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326" r:id="rId2"/>
    <p:sldId id="335" r:id="rId3"/>
    <p:sldId id="336" r:id="rId4"/>
    <p:sldId id="337" r:id="rId5"/>
    <p:sldId id="338" r:id="rId6"/>
    <p:sldId id="339" r:id="rId7"/>
    <p:sldId id="304" r:id="rId8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2" autoAdjust="0"/>
    <p:restoredTop sz="95220" autoAdjust="0"/>
  </p:normalViewPr>
  <p:slideViewPr>
    <p:cSldViewPr snapToGrid="0" showGuides="1">
      <p:cViewPr varScale="1">
        <p:scale>
          <a:sx n="54" d="100"/>
          <a:sy n="54" d="100"/>
        </p:scale>
        <p:origin x="51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17.05.2021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557929"/>
            <a:ext cx="5445125" cy="19124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de-AT" sz="3400" b="1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4898263"/>
            <a:ext cx="5445125" cy="823912"/>
          </a:xfrm>
          <a:prstGeom prst="rect">
            <a:avLst/>
          </a:prstGeom>
        </p:spPr>
        <p:txBody>
          <a:bodyPr anchor="b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  <a:p>
            <a:pPr lvl="0"/>
            <a:endParaRPr lang="de-AT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D81A35E-3301-447E-8282-F0AFCA3A28FE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77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9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01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dirty="0">
                <a:solidFill>
                  <a:schemeClr val="tx1"/>
                </a:solidFill>
              </a:rPr>
              <a:t>Lösungen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1D60-535F-4365-A4CC-7AF772F4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Kleine Übung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E7EBE4-0C82-47F0-8C1D-408758CDE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86232"/>
          </a:xfrm>
        </p:spPr>
        <p:txBody>
          <a:bodyPr/>
          <a:lstStyle/>
          <a:p>
            <a:r>
              <a:rPr lang="de-AT" dirty="0"/>
              <a:t>Erstelle ein Programm, das die Besucher deiner Seite begrüßt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784356-2E5F-4CA6-92DF-3BBDABA14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3" y="2673127"/>
            <a:ext cx="4347665" cy="6463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 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"Herzlich Willkommen auf meiner Homepage!"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D778B-43BE-43F8-84FA-B1A246CB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Kleine 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FA4C9-22A4-4B37-9042-73B309E43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480131"/>
          </a:xfrm>
        </p:spPr>
        <p:txBody>
          <a:bodyPr/>
          <a:lstStyle/>
          <a:p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0C286C-F09C-4B18-BD38-259965ED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886" y="3174850"/>
            <a:ext cx="8340745" cy="1569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Zahl 8 wird als Zeichenkette ausgegeben. Es sind keine mathematischen Operationen möglich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Zahl 8 wird als Nummer ausgegeben. Mathematische Operationen sind möglich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Zahl 8 wird als ein Ergebnis ausgegeben durch eine mathematische Operation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C549-75D2-406C-9F1D-B788F311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D2F10-D387-4250-A596-787928296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802271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Schreibe ein Programm, das zwei nummerische Variablen verwendet. Dieses soll die beiden Werte zunächst einzeln ausgeben. Anschließend soll es beide Variablen multiplizieren und das Ergebnis ausgeben.</a:t>
            </a:r>
          </a:p>
          <a:p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7CCBD4-7FF1-462E-8208-AB05E737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308" y="2944005"/>
            <a:ext cx="7746031" cy="1569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$zahl1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$zahl2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"&lt;p&gt;Varible 1: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$zahl1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"&lt;p&gt;Varible 2: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$zahl2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$ergebnis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$zahl1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$zahl2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"&lt;p&gt;Das Ergebnis aus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$zahl1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*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$zahl2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ist: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$ergebnis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3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FDFF2-482B-405E-995F-FE991A0D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8ACE9-91F9-4B79-BA94-145D6C7BD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577868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Schreibe ein Programm, das folgenden Liedtext ausgibt:</a:t>
            </a:r>
            <a:br>
              <a:rPr lang="de-AT" dirty="0"/>
            </a:br>
            <a:r>
              <a:rPr lang="de-AT" dirty="0"/>
              <a:t>„</a:t>
            </a:r>
            <a:r>
              <a:rPr lang="de-DE" dirty="0"/>
              <a:t>Die Donau ist ins Wasser </a:t>
            </a:r>
            <a:r>
              <a:rPr lang="de-DE" dirty="0" err="1"/>
              <a:t>g'falln</a:t>
            </a:r>
            <a:r>
              <a:rPr lang="de-DE" dirty="0"/>
              <a:t>,</a:t>
            </a:r>
            <a:br>
              <a:rPr lang="de-AT" dirty="0"/>
            </a:br>
            <a:r>
              <a:rPr lang="de-AT" dirty="0"/>
              <a:t>der Rheinstrom ist verbrannt,</a:t>
            </a:r>
            <a:br>
              <a:rPr lang="de-AT" dirty="0"/>
            </a:br>
            <a:r>
              <a:rPr lang="de-DE" dirty="0"/>
              <a:t>In Frankfurt ist ein Spaß passiert,</a:t>
            </a:r>
            <a:br>
              <a:rPr lang="de-AT" dirty="0"/>
            </a:br>
            <a:r>
              <a:rPr lang="de-AT" dirty="0"/>
              <a:t>der </a:t>
            </a:r>
            <a:r>
              <a:rPr lang="de-AT" dirty="0" err="1"/>
              <a:t>Geisbock</a:t>
            </a:r>
            <a:r>
              <a:rPr lang="de-AT" dirty="0"/>
              <a:t> hats erzählt“</a:t>
            </a:r>
            <a:br>
              <a:rPr lang="de-AT" dirty="0"/>
            </a:br>
            <a:r>
              <a:rPr lang="de-AT" dirty="0"/>
              <a:t>Dabei soll jede Zeile in einer Variablen erfasst werden. Verwende für die Ausgabe nur einen einzigen print-Befehl</a:t>
            </a:r>
          </a:p>
          <a:p>
            <a:endParaRPr lang="de-AT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A2AF8C-66B0-4E7C-BC73-D506DA34C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7" y="3493844"/>
            <a:ext cx="4177747" cy="21236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$teil1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"Die Donau ist ins Wasser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g'falln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$teil2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"der Rheinstrom ist verbrannt,"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$teil3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 Frankfurt ist ein Spaß passiert,"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$teil4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Geisbock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hats erzählt"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$teil1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$teil2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$teil3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$teil4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5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8CDFF-1E59-4530-9480-3F4FA5AE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C85386-F51B-4024-BDA5-34BF7470E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908419"/>
            <a:ext cx="10293728" cy="674031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Erstelle ein Array, das von drei Kunden jeweils die Kundennummer, den Vor- und den Nachnamen enthält. Gebe daraufhin die entsprechenden Werte auf dem Bildschirm aus. Dabei sollen die zusammengehörigen Werte für jeden Kunden jeweils in einer Zeile stehen.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E620A-2455-4114-B85B-6F64A9BA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" y="2088420"/>
            <a:ext cx="11609614" cy="36448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2" spcCol="36000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"Heinz"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"Mahler"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"Eva"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"Müller"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1003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"Michael"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"Mayr"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"Kundennummer: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Vorname: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Nachname: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"Kundennummer: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Vorname: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Nachname: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"Kundennummer: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Vorname: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Nachname: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altLang="de-DE" sz="12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oder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5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PHP </a:t>
            </a:r>
            <a:r>
              <a:rPr lang="de-AT" sz="1400">
                <a:solidFill>
                  <a:schemeClr val="tx1"/>
                </a:solidFill>
                <a:effectLst/>
              </a:rPr>
              <a:t>&amp; MySQL für </a:t>
            </a:r>
            <a:r>
              <a:rPr lang="de-AT" sz="1400" dirty="0">
                <a:solidFill>
                  <a:schemeClr val="tx1"/>
                </a:solidFill>
                <a:effectLst/>
              </a:rPr>
              <a:t>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978-3-96645-009-6</a:t>
            </a:r>
            <a:endParaRPr lang="de-AT" sz="1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786</Words>
  <Application>Microsoft Office PowerPoint</Application>
  <PresentationFormat>Breitbild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Consolas</vt:lpstr>
      <vt:lpstr>Font Awesome 5 Free Solid</vt:lpstr>
      <vt:lpstr>FontAwesome</vt:lpstr>
      <vt:lpstr>1_pm</vt:lpstr>
      <vt:lpstr>PHP 01 Lösungen</vt:lpstr>
      <vt:lpstr>Kleine Übung</vt:lpstr>
      <vt:lpstr>Kleine Übung</vt:lpstr>
      <vt:lpstr>Aufgabe</vt:lpstr>
      <vt:lpstr>Aufgabe</vt:lpstr>
      <vt:lpstr>Aufgabe</vt:lpstr>
      <vt:lpstr>Ende Quelle: PHP &amp; MySQL für Einsteiger ISBN: 978-3-96645-009-6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Rottensteiner Rebecca Jasmin, BA</cp:lastModifiedBy>
  <cp:revision>177</cp:revision>
  <dcterms:created xsi:type="dcterms:W3CDTF">2019-04-14T16:39:40Z</dcterms:created>
  <dcterms:modified xsi:type="dcterms:W3CDTF">2021-05-17T13:01:31Z</dcterms:modified>
</cp:coreProperties>
</file>