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handoutMasterIdLst>
    <p:handoutMasterId r:id="rId12"/>
  </p:handoutMasterIdLst>
  <p:sldIdLst>
    <p:sldId id="326" r:id="rId2"/>
    <p:sldId id="335" r:id="rId3"/>
    <p:sldId id="336" r:id="rId4"/>
    <p:sldId id="337" r:id="rId5"/>
    <p:sldId id="338" r:id="rId6"/>
    <p:sldId id="339" r:id="rId7"/>
    <p:sldId id="340" r:id="rId8"/>
    <p:sldId id="341" r:id="rId9"/>
    <p:sldId id="342" r:id="rId10"/>
    <p:sldId id="304" r:id="rId11"/>
  </p:sldIdLst>
  <p:sldSz cx="12192000" cy="6858000"/>
  <p:notesSz cx="6858000" cy="9144000"/>
  <p:defaultTextStyle>
    <a:defPPr>
      <a:defRPr lang="de-DE"/>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EDE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22" autoAdjust="0"/>
    <p:restoredTop sz="95220" autoAdjust="0"/>
  </p:normalViewPr>
  <p:slideViewPr>
    <p:cSldViewPr snapToGrid="0" showGuides="1">
      <p:cViewPr varScale="1">
        <p:scale>
          <a:sx n="79" d="100"/>
          <a:sy n="79" d="100"/>
        </p:scale>
        <p:origin x="96" y="1764"/>
      </p:cViewPr>
      <p:guideLst>
        <p:guide orient="horz" pos="2160"/>
        <p:guide pos="3840"/>
      </p:guideLst>
    </p:cSldViewPr>
  </p:slideViewPr>
  <p:outlineViewPr>
    <p:cViewPr>
      <p:scale>
        <a:sx n="33" d="100"/>
        <a:sy n="33" d="100"/>
      </p:scale>
      <p:origin x="0" y="0"/>
    </p:cViewPr>
    <p:sldLst>
      <p:sld r:id="rId1" collapse="1"/>
      <p:sld r:id="rId2" collapse="1"/>
    </p:sldLst>
  </p:outlineViewPr>
  <p:notesTextViewPr>
    <p:cViewPr>
      <p:scale>
        <a:sx n="1" d="1"/>
        <a:sy n="1" d="1"/>
      </p:scale>
      <p:origin x="0" y="0"/>
    </p:cViewPr>
  </p:notesTextViewPr>
  <p:notesViewPr>
    <p:cSldViewPr snapToGrid="0">
      <p:cViewPr varScale="1">
        <p:scale>
          <a:sx n="65" d="100"/>
          <a:sy n="65" d="100"/>
        </p:scale>
        <p:origin x="3154"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_rels/viewProps.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DA76CB72-B762-4EA0-839E-9E158307956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AT" dirty="0">
              <a:latin typeface="Arial" panose="020B0604020202020204" pitchFamily="34" charset="0"/>
            </a:endParaRPr>
          </a:p>
        </p:txBody>
      </p:sp>
      <p:sp>
        <p:nvSpPr>
          <p:cNvPr id="3" name="Datumsplatzhalter 2">
            <a:extLst>
              <a:ext uri="{FF2B5EF4-FFF2-40B4-BE49-F238E27FC236}">
                <a16:creationId xmlns:a16="http://schemas.microsoft.com/office/drawing/2014/main" id="{9AAC8C93-F22F-4F37-825D-275A7931B3E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83B725D-61DF-45C6-86E1-0A2279D80C1B}" type="datetimeFigureOut">
              <a:rPr lang="de-AT" smtClean="0">
                <a:latin typeface="Arial" panose="020B0604020202020204" pitchFamily="34" charset="0"/>
              </a:rPr>
              <a:t>12.01.2021</a:t>
            </a:fld>
            <a:endParaRPr lang="de-AT" dirty="0">
              <a:latin typeface="Arial" panose="020B0604020202020204" pitchFamily="34" charset="0"/>
            </a:endParaRPr>
          </a:p>
        </p:txBody>
      </p:sp>
      <p:sp>
        <p:nvSpPr>
          <p:cNvPr id="4" name="Fußzeilenplatzhalter 3">
            <a:extLst>
              <a:ext uri="{FF2B5EF4-FFF2-40B4-BE49-F238E27FC236}">
                <a16:creationId xmlns:a16="http://schemas.microsoft.com/office/drawing/2014/main" id="{9BA2FFF7-DD7B-4296-960A-1BE8AFD413D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AT" dirty="0">
              <a:latin typeface="Arial" panose="020B0604020202020204" pitchFamily="34" charset="0"/>
            </a:endParaRPr>
          </a:p>
        </p:txBody>
      </p:sp>
      <p:sp>
        <p:nvSpPr>
          <p:cNvPr id="5" name="Foliennummernplatzhalter 4">
            <a:extLst>
              <a:ext uri="{FF2B5EF4-FFF2-40B4-BE49-F238E27FC236}">
                <a16:creationId xmlns:a16="http://schemas.microsoft.com/office/drawing/2014/main" id="{C9A5AAB1-39BA-4597-B0D2-88327A60FB1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F3DD423-12D0-4F33-A7C2-4F1B651FDDED}" type="slidenum">
              <a:rPr lang="de-AT" smtClean="0">
                <a:latin typeface="Arial" panose="020B0604020202020204" pitchFamily="34" charset="0"/>
              </a:rPr>
              <a:t>‹Nr.›</a:t>
            </a:fld>
            <a:endParaRPr lang="de-AT" dirty="0">
              <a:latin typeface="Arial" panose="020B0604020202020204" pitchFamily="34" charset="0"/>
            </a:endParaRPr>
          </a:p>
        </p:txBody>
      </p:sp>
    </p:spTree>
    <p:extLst>
      <p:ext uri="{BB962C8B-B14F-4D97-AF65-F5344CB8AC3E}">
        <p14:creationId xmlns:p14="http://schemas.microsoft.com/office/powerpoint/2010/main" val="4219647618"/>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Kapitelseite">
    <p:spTree>
      <p:nvGrpSpPr>
        <p:cNvPr id="1" name=""/>
        <p:cNvGrpSpPr/>
        <p:nvPr/>
      </p:nvGrpSpPr>
      <p:grpSpPr>
        <a:xfrm>
          <a:off x="0" y="0"/>
          <a:ext cx="0" cy="0"/>
          <a:chOff x="0" y="0"/>
          <a:chExt cx="0" cy="0"/>
        </a:xfrm>
      </p:grpSpPr>
      <p:grpSp>
        <p:nvGrpSpPr>
          <p:cNvPr id="7" name="Gruppieren 6">
            <a:extLst>
              <a:ext uri="{FF2B5EF4-FFF2-40B4-BE49-F238E27FC236}">
                <a16:creationId xmlns:a16="http://schemas.microsoft.com/office/drawing/2014/main" id="{2C290EA2-8EED-4B2F-8546-3E67BE968048}"/>
              </a:ext>
            </a:extLst>
          </p:cNvPr>
          <p:cNvGrpSpPr/>
          <p:nvPr/>
        </p:nvGrpSpPr>
        <p:grpSpPr>
          <a:xfrm>
            <a:off x="3031435" y="2308613"/>
            <a:ext cx="6082748" cy="2522103"/>
            <a:chOff x="3540782" y="2123419"/>
            <a:chExt cx="5444022" cy="2522103"/>
          </a:xfrm>
        </p:grpSpPr>
        <p:sp>
          <p:nvSpPr>
            <p:cNvPr id="8" name="Freeform 6" title="Crop Mark">
              <a:extLst>
                <a:ext uri="{FF2B5EF4-FFF2-40B4-BE49-F238E27FC236}">
                  <a16:creationId xmlns:a16="http://schemas.microsoft.com/office/drawing/2014/main" id="{9D224513-CEA2-4E62-AE50-5585E3136681}"/>
                </a:ext>
              </a:extLst>
            </p:cNvPr>
            <p:cNvSpPr/>
            <p:nvPr/>
          </p:nvSpPr>
          <p:spPr bwMode="auto">
            <a:xfrm rot="10800000">
              <a:off x="3540782" y="2123419"/>
              <a:ext cx="1760424"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txBody>
            <a:bodyPr/>
            <a:lstStyle/>
            <a:p>
              <a:endParaRPr lang="de-AT" dirty="0"/>
            </a:p>
          </p:txBody>
        </p:sp>
        <p:sp>
          <p:nvSpPr>
            <p:cNvPr id="9" name="Freeform 6" title="Crop Mark">
              <a:extLst>
                <a:ext uri="{FF2B5EF4-FFF2-40B4-BE49-F238E27FC236}">
                  <a16:creationId xmlns:a16="http://schemas.microsoft.com/office/drawing/2014/main" id="{0FC737CC-6E8C-48AA-8547-D7CF638891CA}"/>
                </a:ext>
              </a:extLst>
            </p:cNvPr>
            <p:cNvSpPr/>
            <p:nvPr userDrawn="1"/>
          </p:nvSpPr>
          <p:spPr bwMode="auto">
            <a:xfrm>
              <a:off x="7224380" y="2275819"/>
              <a:ext cx="1760424"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txBody>
            <a:bodyPr/>
            <a:lstStyle/>
            <a:p>
              <a:endParaRPr lang="de-AT" dirty="0"/>
            </a:p>
          </p:txBody>
        </p:sp>
      </p:grpSp>
      <p:sp>
        <p:nvSpPr>
          <p:cNvPr id="10" name="Titel 1">
            <a:extLst>
              <a:ext uri="{FF2B5EF4-FFF2-40B4-BE49-F238E27FC236}">
                <a16:creationId xmlns:a16="http://schemas.microsoft.com/office/drawing/2014/main" id="{D0802CB5-71C9-4511-912E-AE497EA35A5F}"/>
              </a:ext>
            </a:extLst>
          </p:cNvPr>
          <p:cNvSpPr>
            <a:spLocks noGrp="1"/>
          </p:cNvSpPr>
          <p:nvPr>
            <p:ph type="title"/>
          </p:nvPr>
        </p:nvSpPr>
        <p:spPr>
          <a:xfrm>
            <a:off x="3373988" y="2698231"/>
            <a:ext cx="5444023" cy="1590465"/>
          </a:xfrm>
          <a:prstGeom prst="rect">
            <a:avLst/>
          </a:prstGeom>
        </p:spPr>
        <p:txBody>
          <a:bodyPr anchor="ctr">
            <a:normAutofit/>
          </a:bodyPr>
          <a:lstStyle>
            <a:lvl1pPr algn="ctr">
              <a:defRPr lang="de-AT" sz="3600" b="1" kern="1200" cap="small" baseline="0" dirty="0">
                <a:solidFill>
                  <a:schemeClr val="bg2"/>
                </a:solidFill>
                <a:effectLst>
                  <a:outerShdw blurRad="38100" dist="38100" dir="2700000" algn="tl">
                    <a:srgbClr val="000000">
                      <a:alpha val="43137"/>
                    </a:srgbClr>
                  </a:outerShdw>
                </a:effectLst>
                <a:latin typeface="+mj-lt"/>
                <a:ea typeface="+mj-ea"/>
                <a:cs typeface="+mj-cs"/>
              </a:defRPr>
            </a:lvl1pPr>
          </a:lstStyle>
          <a:p>
            <a:pPr>
              <a:lnSpc>
                <a:spcPct val="100000"/>
              </a:lnSpc>
            </a:pPr>
            <a:r>
              <a:rPr lang="de-DE" sz="3400" dirty="0">
                <a:solidFill>
                  <a:schemeClr val="tx1"/>
                </a:solidFill>
              </a:rPr>
              <a:t>Mastertitelformat bearbeiten</a:t>
            </a:r>
            <a:endParaRPr lang="de-AT" sz="3400" dirty="0">
              <a:solidFill>
                <a:schemeClr val="tx1"/>
              </a:solidFill>
            </a:endParaRPr>
          </a:p>
        </p:txBody>
      </p:sp>
      <p:pic>
        <p:nvPicPr>
          <p:cNvPr id="4" name="Grafik 3">
            <a:extLst>
              <a:ext uri="{FF2B5EF4-FFF2-40B4-BE49-F238E27FC236}">
                <a16:creationId xmlns:a16="http://schemas.microsoft.com/office/drawing/2014/main" id="{BCEF07EE-C31D-47D8-BCBB-2A160FDCAD8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88292" y="764955"/>
            <a:ext cx="1215416" cy="980174"/>
          </a:xfrm>
          <a:prstGeom prst="rect">
            <a:avLst/>
          </a:prstGeom>
        </p:spPr>
      </p:pic>
    </p:spTree>
    <p:extLst>
      <p:ext uri="{BB962C8B-B14F-4D97-AF65-F5344CB8AC3E}">
        <p14:creationId xmlns:p14="http://schemas.microsoft.com/office/powerpoint/2010/main" val="33995289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sei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0C92432-C931-4BBA-97DC-B8F57F393E4C}"/>
              </a:ext>
            </a:extLst>
          </p:cNvPr>
          <p:cNvSpPr>
            <a:spLocks noGrp="1"/>
          </p:cNvSpPr>
          <p:nvPr>
            <p:ph type="title" hasCustomPrompt="1"/>
          </p:nvPr>
        </p:nvSpPr>
        <p:spPr>
          <a:xfrm>
            <a:off x="949136" y="222423"/>
            <a:ext cx="10293728" cy="547319"/>
          </a:xfrm>
          <a:prstGeom prst="rect">
            <a:avLst/>
          </a:prstGeom>
        </p:spPr>
        <p:txBody>
          <a:bodyPr anchor="ctr"/>
          <a:lstStyle>
            <a:lvl1pPr algn="ctr">
              <a:defRPr sz="2000" b="1" cap="small" baseline="0">
                <a:solidFill>
                  <a:schemeClr val="tx1"/>
                </a:solidFill>
                <a:effectLst>
                  <a:outerShdw blurRad="38100" dist="38100" dir="2700000" algn="tl">
                    <a:srgbClr val="000000">
                      <a:alpha val="43137"/>
                    </a:srgbClr>
                  </a:outerShdw>
                </a:effectLst>
              </a:defRPr>
            </a:lvl1pPr>
          </a:lstStyle>
          <a:p>
            <a:r>
              <a:rPr lang="de-AT" dirty="0"/>
              <a:t>Kleine Übung</a:t>
            </a:r>
          </a:p>
        </p:txBody>
      </p:sp>
      <p:sp>
        <p:nvSpPr>
          <p:cNvPr id="9" name="Freeform 6" title="Crop Mark">
            <a:extLst>
              <a:ext uri="{FF2B5EF4-FFF2-40B4-BE49-F238E27FC236}">
                <a16:creationId xmlns:a16="http://schemas.microsoft.com/office/drawing/2014/main" id="{22BB6488-3999-4C8F-B997-40157CEE828F}"/>
              </a:ext>
            </a:extLst>
          </p:cNvPr>
          <p:cNvSpPr/>
          <p:nvPr/>
        </p:nvSpPr>
        <p:spPr bwMode="auto">
          <a:xfrm rot="10800000">
            <a:off x="834219" y="97485"/>
            <a:ext cx="499620" cy="672537"/>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sp>
      <p:sp>
        <p:nvSpPr>
          <p:cNvPr id="10" name="Freeform 6" title="Crop Mark">
            <a:extLst>
              <a:ext uri="{FF2B5EF4-FFF2-40B4-BE49-F238E27FC236}">
                <a16:creationId xmlns:a16="http://schemas.microsoft.com/office/drawing/2014/main" id="{B9E4B8C1-A0F9-4A60-9E9B-4DE0D6A6345B}"/>
              </a:ext>
            </a:extLst>
          </p:cNvPr>
          <p:cNvSpPr/>
          <p:nvPr/>
        </p:nvSpPr>
        <p:spPr bwMode="auto">
          <a:xfrm>
            <a:off x="10873123" y="143556"/>
            <a:ext cx="499620" cy="745541"/>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txBody>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5" name="Textplatzhalter 4">
            <a:extLst>
              <a:ext uri="{FF2B5EF4-FFF2-40B4-BE49-F238E27FC236}">
                <a16:creationId xmlns:a16="http://schemas.microsoft.com/office/drawing/2014/main" id="{7CAA7908-8345-44A7-8317-AC36384811BA}"/>
              </a:ext>
            </a:extLst>
          </p:cNvPr>
          <p:cNvSpPr>
            <a:spLocks noGrp="1"/>
          </p:cNvSpPr>
          <p:nvPr>
            <p:ph type="body" sz="quarter" idx="13"/>
          </p:nvPr>
        </p:nvSpPr>
        <p:spPr>
          <a:xfrm>
            <a:off x="949136" y="1455738"/>
            <a:ext cx="10293728" cy="1318310"/>
          </a:xfrm>
          <a:prstGeom prst="rect">
            <a:avLst/>
          </a:prstGeom>
        </p:spPr>
        <p:txBody>
          <a:bodyPr wrap="square">
            <a:spAutoFit/>
          </a:bodyPr>
          <a:lstStyle>
            <a:lvl1pPr marL="228594" indent="-228594">
              <a:buFont typeface="Font Awesome 5 Free Solid" panose="02000503000000000000" pitchFamily="50" charset="2"/>
              <a:buChar char=""/>
              <a:defRPr/>
            </a:lvl1pPr>
            <a:lvl2pPr marL="685783" indent="-228594">
              <a:buFont typeface="Font Awesome 5 Free Solid" panose="02000503000000000000" pitchFamily="50" charset="2"/>
              <a:buChar char=""/>
              <a:defRPr/>
            </a:lvl2pPr>
            <a:lvl3pPr marL="1142971" indent="-228594">
              <a:buFont typeface="Font Awesome 5 Free Solid" panose="02000503000000000000" pitchFamily="50" charset="2"/>
              <a:buChar char=""/>
              <a:defRPr/>
            </a:lvl3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AT" dirty="0"/>
          </a:p>
        </p:txBody>
      </p:sp>
      <p:sp>
        <p:nvSpPr>
          <p:cNvPr id="12" name="Rechteck 11">
            <a:extLst>
              <a:ext uri="{FF2B5EF4-FFF2-40B4-BE49-F238E27FC236}">
                <a16:creationId xmlns:a16="http://schemas.microsoft.com/office/drawing/2014/main" id="{349B5747-2C62-42A0-9AF7-4C8EE22125B9}"/>
              </a:ext>
            </a:extLst>
          </p:cNvPr>
          <p:cNvSpPr/>
          <p:nvPr/>
        </p:nvSpPr>
        <p:spPr>
          <a:xfrm>
            <a:off x="0" y="6455870"/>
            <a:ext cx="12192000" cy="40277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tIns="108000" bIns="108000" rtlCol="0" anchor="ctr">
            <a:spAutoFit/>
          </a:bodyPr>
          <a:lstStyle/>
          <a:p>
            <a:pPr algn="ctr"/>
            <a:r>
              <a:rPr lang="de-AT" sz="1200" dirty="0"/>
              <a:t>&lt; </a:t>
            </a:r>
            <a:fld id="{B4E5A919-9C23-4E91-B8F0-F882270E1387}" type="slidenum">
              <a:rPr lang="de-AT" sz="1200" smtClean="0"/>
              <a:pPr algn="ctr"/>
              <a:t>‹Nr.›</a:t>
            </a:fld>
            <a:r>
              <a:rPr lang="de-AT" sz="1200" dirty="0"/>
              <a:t> /&gt;</a:t>
            </a:r>
          </a:p>
        </p:txBody>
      </p:sp>
      <p:sp>
        <p:nvSpPr>
          <p:cNvPr id="14" name="CustomShape 2">
            <a:extLst>
              <a:ext uri="{FF2B5EF4-FFF2-40B4-BE49-F238E27FC236}">
                <a16:creationId xmlns:a16="http://schemas.microsoft.com/office/drawing/2014/main" id="{08B78F98-E365-4117-9BCE-DF34C9E98BA0}"/>
              </a:ext>
            </a:extLst>
          </p:cNvPr>
          <p:cNvSpPr/>
          <p:nvPr userDrawn="1"/>
        </p:nvSpPr>
        <p:spPr>
          <a:xfrm>
            <a:off x="71639" y="6476397"/>
            <a:ext cx="1525160" cy="463320"/>
          </a:xfrm>
          <a:prstGeom prst="rect">
            <a:avLst/>
          </a:prstGeom>
          <a:noFill/>
          <a:ln>
            <a:noFill/>
          </a:ln>
          <a:effectLst>
            <a:outerShdw blurRad="50800" dist="38100" dir="2700000" algn="tl" rotWithShape="0">
              <a:schemeClr val="accent5">
                <a:lumMod val="20000"/>
                <a:lumOff val="80000"/>
                <a:alpha val="40000"/>
              </a:schemeClr>
            </a:outerShdw>
          </a:effectLst>
        </p:spPr>
        <p:style>
          <a:lnRef idx="0">
            <a:scrgbClr r="0" g="0" b="0"/>
          </a:lnRef>
          <a:fillRef idx="0">
            <a:scrgbClr r="0" g="0" b="0"/>
          </a:fillRef>
          <a:effectRef idx="0">
            <a:scrgbClr r="0" g="0" b="0"/>
          </a:effectRef>
          <a:fontRef idx="minor"/>
        </p:style>
        <p:txBody>
          <a:bodyPr lIns="90000" tIns="45000" rIns="90000" bIns="45000">
            <a:normAutofit fontScale="94000"/>
          </a:bodyPr>
          <a:lstStyle/>
          <a:p>
            <a:pPr algn="ctr">
              <a:lnSpc>
                <a:spcPct val="114000"/>
              </a:lnSpc>
              <a:spcBef>
                <a:spcPts val="1001"/>
              </a:spcBef>
            </a:pPr>
            <a:r>
              <a:rPr lang="de-AT" sz="1800" b="0" strike="noStrike" spc="-1" dirty="0" err="1">
                <a:solidFill>
                  <a:schemeClr val="bg1"/>
                </a:solidFill>
                <a:latin typeface="Arial"/>
                <a:ea typeface="DejaVu Sans"/>
              </a:rPr>
              <a:t>Coders.Bay</a:t>
            </a:r>
            <a:endParaRPr lang="de-AT" sz="1800" b="0" strike="noStrike" spc="-1" dirty="0">
              <a:solidFill>
                <a:schemeClr val="bg1"/>
              </a:solidFill>
              <a:latin typeface="Arial"/>
            </a:endParaRPr>
          </a:p>
        </p:txBody>
      </p:sp>
    </p:spTree>
    <p:extLst>
      <p:ext uri="{BB962C8B-B14F-4D97-AF65-F5344CB8AC3E}">
        <p14:creationId xmlns:p14="http://schemas.microsoft.com/office/powerpoint/2010/main" val="3018093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6672663"/>
      </p:ext>
    </p:extLst>
  </p:cSld>
  <p:clrMap bg1="lt1" tx1="dk1" bg2="lt2" tx2="dk2" accent1="accent1" accent2="accent2" accent3="accent3" accent4="accent4" accent5="accent5" accent6="accent6" hlink="hlink" folHlink="folHlink"/>
  <p:sldLayoutIdLst>
    <p:sldLayoutId id="2147483666" r:id="rId1"/>
    <p:sldLayoutId id="2147483669" r:id="rId2"/>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FontAwesome" pitchFamily="50" charset="0"/>
        <a:buChar char=""/>
        <a:defRPr sz="1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FontAwesome" pitchFamily="50" charset="0"/>
        <a:buChar char=""/>
        <a:defRPr sz="1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FontAwesome" pitchFamily="50" charset="0"/>
        <a:buChar char=""/>
        <a:defRPr sz="14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BEC656D-E101-4C02-A809-2FCE7ED7A327}"/>
              </a:ext>
            </a:extLst>
          </p:cNvPr>
          <p:cNvSpPr>
            <a:spLocks noGrp="1"/>
          </p:cNvSpPr>
          <p:nvPr>
            <p:ph type="title"/>
          </p:nvPr>
        </p:nvSpPr>
        <p:spPr/>
        <p:txBody>
          <a:bodyPr/>
          <a:lstStyle/>
          <a:p>
            <a:r>
              <a:rPr lang="de-AT" dirty="0">
                <a:solidFill>
                  <a:schemeClr val="tx1"/>
                </a:solidFill>
              </a:rPr>
              <a:t>PHP 02</a:t>
            </a:r>
            <a:br>
              <a:rPr lang="de-AT" dirty="0">
                <a:solidFill>
                  <a:schemeClr val="tx1"/>
                </a:solidFill>
              </a:rPr>
            </a:br>
            <a:r>
              <a:rPr lang="de-AT" dirty="0">
                <a:solidFill>
                  <a:schemeClr val="tx1"/>
                </a:solidFill>
              </a:rPr>
              <a:t>Lösungen</a:t>
            </a:r>
            <a:endParaRPr lang="de-AT"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6509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1E0C17C-5353-40D7-821E-B76A597E1E18}"/>
              </a:ext>
            </a:extLst>
          </p:cNvPr>
          <p:cNvSpPr>
            <a:spLocks noGrp="1"/>
          </p:cNvSpPr>
          <p:nvPr>
            <p:ph type="title"/>
          </p:nvPr>
        </p:nvSpPr>
        <p:spPr/>
        <p:txBody>
          <a:bodyPr tIns="0" bIns="0">
            <a:normAutofit/>
          </a:bodyPr>
          <a:lstStyle/>
          <a:p>
            <a:r>
              <a:rPr lang="de-AT" dirty="0">
                <a:solidFill>
                  <a:schemeClr val="tx1"/>
                </a:solidFill>
              </a:rPr>
              <a:t>Ende</a:t>
            </a:r>
            <a:br>
              <a:rPr lang="de-AT" dirty="0">
                <a:solidFill>
                  <a:schemeClr val="tx1"/>
                </a:solidFill>
              </a:rPr>
            </a:br>
            <a:r>
              <a:rPr lang="de-AT" sz="1400" dirty="0">
                <a:solidFill>
                  <a:schemeClr val="tx1"/>
                </a:solidFill>
                <a:effectLst/>
              </a:rPr>
              <a:t>Quelle: PHP </a:t>
            </a:r>
            <a:r>
              <a:rPr lang="de-AT" sz="1400">
                <a:solidFill>
                  <a:schemeClr val="tx1"/>
                </a:solidFill>
                <a:effectLst/>
              </a:rPr>
              <a:t>&amp; MySQL für </a:t>
            </a:r>
            <a:r>
              <a:rPr lang="de-AT" sz="1400" dirty="0">
                <a:solidFill>
                  <a:schemeClr val="tx1"/>
                </a:solidFill>
                <a:effectLst/>
              </a:rPr>
              <a:t>Einsteiger</a:t>
            </a:r>
            <a:br>
              <a:rPr lang="de-AT" sz="1400" dirty="0">
                <a:solidFill>
                  <a:schemeClr val="tx1"/>
                </a:solidFill>
                <a:effectLst/>
              </a:rPr>
            </a:br>
            <a:r>
              <a:rPr lang="de-AT" sz="1400" dirty="0">
                <a:solidFill>
                  <a:schemeClr val="tx1"/>
                </a:solidFill>
                <a:effectLst/>
              </a:rPr>
              <a:t>ISBN: 978-3-96645-009-6</a:t>
            </a:r>
            <a:endParaRPr lang="de-AT" sz="1400" dirty="0">
              <a:solidFill>
                <a:schemeClr val="tx1"/>
              </a:solidFill>
              <a:effectLst/>
              <a:latin typeface="+mn-lt"/>
              <a:ea typeface="+mn-ea"/>
              <a:cs typeface="+mn-cs"/>
            </a:endParaRPr>
          </a:p>
        </p:txBody>
      </p:sp>
    </p:spTree>
    <p:extLst>
      <p:ext uri="{BB962C8B-B14F-4D97-AF65-F5344CB8AC3E}">
        <p14:creationId xmlns:p14="http://schemas.microsoft.com/office/powerpoint/2010/main" val="33818396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03D1D60-535F-4365-A4CC-7AF772F4FDFE}"/>
              </a:ext>
            </a:extLst>
          </p:cNvPr>
          <p:cNvSpPr>
            <a:spLocks noGrp="1"/>
          </p:cNvSpPr>
          <p:nvPr>
            <p:ph type="title"/>
          </p:nvPr>
        </p:nvSpPr>
        <p:spPr/>
        <p:txBody>
          <a:bodyPr/>
          <a:lstStyle/>
          <a:p>
            <a:r>
              <a:rPr lang="de-AT" dirty="0"/>
              <a:t>Kleine Übung</a:t>
            </a:r>
          </a:p>
        </p:txBody>
      </p:sp>
      <p:sp>
        <p:nvSpPr>
          <p:cNvPr id="6" name="Textplatzhalter 5">
            <a:extLst>
              <a:ext uri="{FF2B5EF4-FFF2-40B4-BE49-F238E27FC236}">
                <a16:creationId xmlns:a16="http://schemas.microsoft.com/office/drawing/2014/main" id="{67E7EBE4-0C82-47F0-8C1D-408758CDE05F}"/>
              </a:ext>
            </a:extLst>
          </p:cNvPr>
          <p:cNvSpPr>
            <a:spLocks noGrp="1"/>
          </p:cNvSpPr>
          <p:nvPr>
            <p:ph type="body" sz="quarter" idx="13"/>
          </p:nvPr>
        </p:nvSpPr>
        <p:spPr>
          <a:xfrm>
            <a:off x="949136" y="1455738"/>
            <a:ext cx="10293728" cy="480131"/>
          </a:xfrm>
        </p:spPr>
        <p:txBody>
          <a:bodyPr/>
          <a:lstStyle/>
          <a:p>
            <a:r>
              <a:rPr lang="de-AT" dirty="0"/>
              <a:t>Schreibe ein Programm, das ermittelt, ob die Warenbestände für ein bestimmtes Produkt auf 0 gefallen sind und gegebenenfalls eine Meldung ausgibt, dass der Artikel nicht mehr verfügbar ist.</a:t>
            </a:r>
          </a:p>
        </p:txBody>
      </p:sp>
      <p:sp>
        <p:nvSpPr>
          <p:cNvPr id="3" name="Rectangle 1">
            <a:extLst>
              <a:ext uri="{FF2B5EF4-FFF2-40B4-BE49-F238E27FC236}">
                <a16:creationId xmlns:a16="http://schemas.microsoft.com/office/drawing/2014/main" id="{4D116BFD-607F-4469-B1D0-2096EC4789EC}"/>
              </a:ext>
            </a:extLst>
          </p:cNvPr>
          <p:cNvSpPr>
            <a:spLocks noChangeArrowheads="1"/>
          </p:cNvSpPr>
          <p:nvPr/>
        </p:nvSpPr>
        <p:spPr bwMode="auto">
          <a:xfrm>
            <a:off x="3072576" y="3915270"/>
            <a:ext cx="6046848" cy="1384995"/>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u="none" strike="noStrike" cap="none" normalizeH="0" baseline="0" dirty="0">
                <a:ln>
                  <a:noFill/>
                </a:ln>
                <a:solidFill>
                  <a:srgbClr val="CC7832"/>
                </a:solidFill>
                <a:effectLst/>
                <a:latin typeface="Consolas" panose="020B0609020204030204" pitchFamily="49" charset="0"/>
                <a:cs typeface="Calibri" panose="020F0502020204030204" pitchFamily="34" charset="0"/>
              </a:rPr>
              <a:t>&lt;?</a:t>
            </a:r>
            <a:r>
              <a:rPr kumimoji="0" lang="de-DE" altLang="de-DE" sz="1200" b="0" u="none" strike="noStrike" cap="none" normalizeH="0" baseline="0" dirty="0" err="1">
                <a:ln>
                  <a:noFill/>
                </a:ln>
                <a:solidFill>
                  <a:srgbClr val="CC7832"/>
                </a:solidFill>
                <a:effectLst/>
                <a:latin typeface="Consolas" panose="020B0609020204030204" pitchFamily="49" charset="0"/>
                <a:cs typeface="Calibri" panose="020F0502020204030204" pitchFamily="34" charset="0"/>
              </a:rPr>
              <a:t>php</a:t>
            </a:r>
            <a:br>
              <a:rPr kumimoji="0" lang="de-DE" altLang="de-DE" sz="1200" b="0" u="none" strike="noStrike" cap="none" normalizeH="0" baseline="0" dirty="0">
                <a:ln>
                  <a:noFill/>
                </a:ln>
                <a:solidFill>
                  <a:srgbClr val="CC7832"/>
                </a:solidFill>
                <a:effectLst/>
                <a:latin typeface="Consolas" panose="020B0609020204030204" pitchFamily="49" charset="0"/>
                <a:cs typeface="Calibri" panose="020F0502020204030204" pitchFamily="34" charset="0"/>
              </a:rPr>
            </a:br>
            <a:br>
              <a:rPr kumimoji="0" lang="de-DE" altLang="de-DE" sz="1200" b="0" u="none" strike="noStrike" cap="none" normalizeH="0" baseline="0" dirty="0">
                <a:ln>
                  <a:noFill/>
                </a:ln>
                <a:solidFill>
                  <a:srgbClr val="CC7832"/>
                </a:solidFill>
                <a:effectLst/>
                <a:latin typeface="Consolas" panose="020B0609020204030204" pitchFamily="49" charset="0"/>
                <a:cs typeface="Calibri" panose="020F0502020204030204" pitchFamily="34" charset="0"/>
              </a:rPr>
            </a:br>
            <a:r>
              <a:rPr kumimoji="0" lang="de-DE" altLang="de-DE" sz="1200" b="0" u="none" strike="noStrike" cap="none" normalizeH="0" baseline="0" dirty="0">
                <a:ln>
                  <a:noFill/>
                </a:ln>
                <a:solidFill>
                  <a:srgbClr val="9876AA"/>
                </a:solidFill>
                <a:effectLst/>
                <a:latin typeface="Consolas" panose="020B0609020204030204" pitchFamily="49" charset="0"/>
                <a:cs typeface="Calibri" panose="020F0502020204030204" pitchFamily="34" charset="0"/>
              </a:rPr>
              <a:t>$bestand </a:t>
            </a:r>
            <a:r>
              <a:rPr kumimoji="0" lang="de-DE" altLang="de-DE" sz="1200" b="0" u="none" strike="noStrike" cap="none" normalizeH="0" baseline="0" dirty="0">
                <a:ln>
                  <a:noFill/>
                </a:ln>
                <a:solidFill>
                  <a:srgbClr val="A9B7C6"/>
                </a:solidFill>
                <a:effectLst/>
                <a:latin typeface="Consolas" panose="020B0609020204030204" pitchFamily="49" charset="0"/>
                <a:cs typeface="Calibri" panose="020F0502020204030204" pitchFamily="34" charset="0"/>
              </a:rPr>
              <a:t>= </a:t>
            </a:r>
            <a:r>
              <a:rPr kumimoji="0" lang="de-DE" altLang="de-DE" sz="1200" b="0" u="none" strike="noStrike" cap="none" normalizeH="0" baseline="0" dirty="0">
                <a:ln>
                  <a:noFill/>
                </a:ln>
                <a:solidFill>
                  <a:srgbClr val="6897BB"/>
                </a:solidFill>
                <a:effectLst/>
                <a:latin typeface="Consolas" panose="020B0609020204030204" pitchFamily="49" charset="0"/>
                <a:cs typeface="Calibri" panose="020F0502020204030204" pitchFamily="34" charset="0"/>
              </a:rPr>
              <a:t>4</a:t>
            </a:r>
            <a:r>
              <a:rPr kumimoji="0" lang="de-DE" altLang="de-DE" sz="1200" b="0" u="none" strike="noStrike" cap="none" normalizeH="0" baseline="0" dirty="0">
                <a:ln>
                  <a:noFill/>
                </a:ln>
                <a:solidFill>
                  <a:srgbClr val="CC7832"/>
                </a:solidFill>
                <a:effectLst/>
                <a:latin typeface="Consolas" panose="020B0609020204030204" pitchFamily="49" charset="0"/>
                <a:cs typeface="Calibri" panose="020F0502020204030204" pitchFamily="34" charset="0"/>
              </a:rPr>
              <a:t>;</a:t>
            </a:r>
            <a:br>
              <a:rPr kumimoji="0" lang="de-DE" altLang="de-DE" sz="1200" b="0" u="none" strike="noStrike" cap="none" normalizeH="0" baseline="0" dirty="0">
                <a:ln>
                  <a:noFill/>
                </a:ln>
                <a:solidFill>
                  <a:srgbClr val="CC7832"/>
                </a:solidFill>
                <a:effectLst/>
                <a:latin typeface="Consolas" panose="020B0609020204030204" pitchFamily="49" charset="0"/>
                <a:cs typeface="Calibri" panose="020F0502020204030204" pitchFamily="34" charset="0"/>
              </a:rPr>
            </a:br>
            <a:br>
              <a:rPr kumimoji="0" lang="de-DE" altLang="de-DE" sz="1200" b="0" u="none" strike="noStrike" cap="none" normalizeH="0" baseline="0" dirty="0">
                <a:ln>
                  <a:noFill/>
                </a:ln>
                <a:solidFill>
                  <a:srgbClr val="CC7832"/>
                </a:solidFill>
                <a:effectLst/>
                <a:latin typeface="Consolas" panose="020B0609020204030204" pitchFamily="49" charset="0"/>
                <a:cs typeface="Calibri" panose="020F0502020204030204" pitchFamily="34" charset="0"/>
              </a:rPr>
            </a:br>
            <a:r>
              <a:rPr kumimoji="0" lang="de-DE" altLang="de-DE" sz="1200" b="0" u="none" strike="noStrike" cap="none" normalizeH="0" baseline="0" dirty="0" err="1">
                <a:ln>
                  <a:noFill/>
                </a:ln>
                <a:solidFill>
                  <a:srgbClr val="CC7832"/>
                </a:solidFill>
                <a:effectLst/>
                <a:latin typeface="Consolas" panose="020B0609020204030204" pitchFamily="49" charset="0"/>
                <a:cs typeface="Calibri" panose="020F0502020204030204" pitchFamily="34" charset="0"/>
              </a:rPr>
              <a:t>if</a:t>
            </a:r>
            <a:r>
              <a:rPr kumimoji="0" lang="de-DE" altLang="de-DE" sz="1200" b="0" u="none" strike="noStrike" cap="none" normalizeH="0" baseline="0" dirty="0">
                <a:ln>
                  <a:noFill/>
                </a:ln>
                <a:solidFill>
                  <a:srgbClr val="9876AA"/>
                </a:solidFill>
                <a:effectLst/>
                <a:latin typeface="Consolas" panose="020B0609020204030204" pitchFamily="49" charset="0"/>
                <a:cs typeface="Calibri" panose="020F0502020204030204" pitchFamily="34" charset="0"/>
              </a:rPr>
              <a:t>($bestand </a:t>
            </a:r>
            <a:r>
              <a:rPr kumimoji="0" lang="de-DE" altLang="de-DE" sz="1200" b="0" u="none" strike="noStrike" cap="none" normalizeH="0" baseline="0" dirty="0">
                <a:ln>
                  <a:noFill/>
                </a:ln>
                <a:solidFill>
                  <a:srgbClr val="A9B7C6"/>
                </a:solidFill>
                <a:effectLst/>
                <a:latin typeface="Consolas" panose="020B0609020204030204" pitchFamily="49" charset="0"/>
                <a:cs typeface="Calibri" panose="020F0502020204030204" pitchFamily="34" charset="0"/>
              </a:rPr>
              <a:t>== </a:t>
            </a:r>
            <a:r>
              <a:rPr kumimoji="0" lang="de-DE" altLang="de-DE" sz="1200" b="0" u="none" strike="noStrike" cap="none" normalizeH="0" baseline="0" dirty="0">
                <a:ln>
                  <a:noFill/>
                </a:ln>
                <a:solidFill>
                  <a:srgbClr val="6897BB"/>
                </a:solidFill>
                <a:effectLst/>
                <a:latin typeface="Consolas" panose="020B0609020204030204" pitchFamily="49" charset="0"/>
                <a:cs typeface="Calibri" panose="020F0502020204030204" pitchFamily="34" charset="0"/>
              </a:rPr>
              <a:t>0</a:t>
            </a:r>
            <a:r>
              <a:rPr kumimoji="0" lang="de-DE" altLang="de-DE" sz="1200" b="0" u="none" strike="noStrike" cap="none" normalizeH="0" baseline="0" dirty="0">
                <a:ln>
                  <a:noFill/>
                </a:ln>
                <a:solidFill>
                  <a:srgbClr val="9876AA"/>
                </a:solidFill>
                <a:effectLst/>
                <a:latin typeface="Consolas" panose="020B0609020204030204" pitchFamily="49" charset="0"/>
                <a:cs typeface="Calibri" panose="020F0502020204030204" pitchFamily="34" charset="0"/>
              </a:rPr>
              <a:t>) {</a:t>
            </a:r>
            <a:br>
              <a:rPr kumimoji="0" lang="de-DE" altLang="de-DE" sz="1200" b="0" u="none" strike="noStrike" cap="none" normalizeH="0" baseline="0" dirty="0">
                <a:ln>
                  <a:noFill/>
                </a:ln>
                <a:solidFill>
                  <a:srgbClr val="9876AA"/>
                </a:solidFill>
                <a:effectLst/>
                <a:latin typeface="Consolas" panose="020B0609020204030204" pitchFamily="49" charset="0"/>
                <a:cs typeface="Calibri" panose="020F0502020204030204" pitchFamily="34" charset="0"/>
              </a:rPr>
            </a:br>
            <a:r>
              <a:rPr kumimoji="0" lang="de-DE" altLang="de-DE" sz="1200" b="0" u="none" strike="noStrike" cap="none" normalizeH="0" baseline="0" dirty="0">
                <a:ln>
                  <a:noFill/>
                </a:ln>
                <a:solidFill>
                  <a:srgbClr val="9876AA"/>
                </a:solidFill>
                <a:effectLst/>
                <a:latin typeface="Consolas" panose="020B0609020204030204" pitchFamily="49" charset="0"/>
                <a:cs typeface="Calibri" panose="020F0502020204030204" pitchFamily="34" charset="0"/>
              </a:rPr>
              <a:t>    </a:t>
            </a:r>
            <a:r>
              <a:rPr kumimoji="0" lang="de-DE" altLang="de-DE" sz="1200" b="0" u="none" strike="noStrike" cap="none" normalizeH="0" baseline="0" dirty="0" err="1">
                <a:ln>
                  <a:noFill/>
                </a:ln>
                <a:solidFill>
                  <a:srgbClr val="CC7832"/>
                </a:solidFill>
                <a:effectLst/>
                <a:latin typeface="Consolas" panose="020B0609020204030204" pitchFamily="49" charset="0"/>
                <a:cs typeface="Calibri" panose="020F0502020204030204" pitchFamily="34" charset="0"/>
              </a:rPr>
              <a:t>print</a:t>
            </a:r>
            <a:r>
              <a:rPr kumimoji="0" lang="de-DE" altLang="de-DE" sz="1200" b="0" u="none" strike="noStrike" cap="none" normalizeH="0" baseline="0" dirty="0">
                <a:ln>
                  <a:noFill/>
                </a:ln>
                <a:solidFill>
                  <a:srgbClr val="CC7832"/>
                </a:solidFill>
                <a:effectLst/>
                <a:latin typeface="Consolas" panose="020B0609020204030204" pitchFamily="49" charset="0"/>
                <a:cs typeface="Calibri" panose="020F0502020204030204" pitchFamily="34" charset="0"/>
              </a:rPr>
              <a:t> </a:t>
            </a:r>
            <a:r>
              <a:rPr kumimoji="0" lang="de-DE" altLang="de-DE" sz="1200" b="0" u="none" strike="noStrike" cap="none" normalizeH="0" baseline="0" dirty="0">
                <a:ln>
                  <a:noFill/>
                </a:ln>
                <a:solidFill>
                  <a:srgbClr val="6A8759"/>
                </a:solidFill>
                <a:effectLst/>
                <a:latin typeface="Consolas" panose="020B0609020204030204" pitchFamily="49" charset="0"/>
                <a:cs typeface="Calibri" panose="020F0502020204030204" pitchFamily="34" charset="0"/>
              </a:rPr>
              <a:t>"Der gewünschte Artikel ist </a:t>
            </a:r>
            <a:r>
              <a:rPr kumimoji="0" lang="de-DE" altLang="de-DE" sz="1200" b="0" u="none" strike="noStrike" cap="none" normalizeH="0" baseline="0" dirty="0" err="1">
                <a:ln>
                  <a:noFill/>
                </a:ln>
                <a:solidFill>
                  <a:srgbClr val="6A8759"/>
                </a:solidFill>
                <a:effectLst/>
                <a:latin typeface="Consolas" panose="020B0609020204030204" pitchFamily="49" charset="0"/>
                <a:cs typeface="Calibri" panose="020F0502020204030204" pitchFamily="34" charset="0"/>
              </a:rPr>
              <a:t>leieder</a:t>
            </a:r>
            <a:r>
              <a:rPr kumimoji="0" lang="de-DE" altLang="de-DE" sz="1200" b="0" u="none" strike="noStrike" cap="none" normalizeH="0" baseline="0" dirty="0">
                <a:ln>
                  <a:noFill/>
                </a:ln>
                <a:solidFill>
                  <a:srgbClr val="6A8759"/>
                </a:solidFill>
                <a:effectLst/>
                <a:latin typeface="Consolas" panose="020B0609020204030204" pitchFamily="49" charset="0"/>
                <a:cs typeface="Calibri" panose="020F0502020204030204" pitchFamily="34" charset="0"/>
              </a:rPr>
              <a:t> nicht mehr verfügbar."</a:t>
            </a:r>
            <a:r>
              <a:rPr kumimoji="0" lang="de-DE" altLang="de-DE" sz="1200" b="0" u="none" strike="noStrike" cap="none" normalizeH="0" baseline="0" dirty="0">
                <a:ln>
                  <a:noFill/>
                </a:ln>
                <a:solidFill>
                  <a:srgbClr val="CC7832"/>
                </a:solidFill>
                <a:effectLst/>
                <a:latin typeface="Consolas" panose="020B0609020204030204" pitchFamily="49" charset="0"/>
                <a:cs typeface="Calibri" panose="020F0502020204030204" pitchFamily="34" charset="0"/>
              </a:rPr>
              <a:t>;</a:t>
            </a:r>
            <a:br>
              <a:rPr kumimoji="0" lang="de-DE" altLang="de-DE" sz="1200" b="0" u="none" strike="noStrike" cap="none" normalizeH="0" baseline="0" dirty="0">
                <a:ln>
                  <a:noFill/>
                </a:ln>
                <a:solidFill>
                  <a:srgbClr val="CC7832"/>
                </a:solidFill>
                <a:effectLst/>
                <a:latin typeface="Consolas" panose="020B0609020204030204" pitchFamily="49" charset="0"/>
                <a:cs typeface="Calibri" panose="020F0502020204030204" pitchFamily="34" charset="0"/>
              </a:rPr>
            </a:br>
            <a:r>
              <a:rPr kumimoji="0" lang="de-DE" altLang="de-DE" sz="1200" b="0" u="none" strike="noStrike" cap="none" normalizeH="0" baseline="0" dirty="0">
                <a:ln>
                  <a:noFill/>
                </a:ln>
                <a:solidFill>
                  <a:srgbClr val="9876AA"/>
                </a:solidFill>
                <a:effectLst/>
                <a:latin typeface="Consolas" panose="020B0609020204030204" pitchFamily="49" charset="0"/>
                <a:cs typeface="Calibri" panose="020F0502020204030204" pitchFamily="34" charset="0"/>
              </a:rPr>
              <a:t>}</a:t>
            </a:r>
            <a:endParaRPr kumimoji="0" lang="de-DE" altLang="de-DE" sz="1200" b="0" u="none" strike="noStrike" cap="none" normalizeH="0" baseline="0" dirty="0">
              <a:ln>
                <a:noFill/>
              </a:ln>
              <a:solidFill>
                <a:schemeClr val="tx1"/>
              </a:solidFill>
              <a:effectLst/>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28612290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9559A7C-0070-4874-8D65-34051A54E15D}"/>
              </a:ext>
            </a:extLst>
          </p:cNvPr>
          <p:cNvSpPr>
            <a:spLocks noGrp="1"/>
          </p:cNvSpPr>
          <p:nvPr>
            <p:ph type="title"/>
          </p:nvPr>
        </p:nvSpPr>
        <p:spPr/>
        <p:txBody>
          <a:bodyPr/>
          <a:lstStyle/>
          <a:p>
            <a:r>
              <a:rPr lang="de-AT" dirty="0"/>
              <a:t>Kleine Übung</a:t>
            </a:r>
          </a:p>
        </p:txBody>
      </p:sp>
      <p:sp>
        <p:nvSpPr>
          <p:cNvPr id="3" name="Textplatzhalter 2">
            <a:extLst>
              <a:ext uri="{FF2B5EF4-FFF2-40B4-BE49-F238E27FC236}">
                <a16:creationId xmlns:a16="http://schemas.microsoft.com/office/drawing/2014/main" id="{56218DC0-E09C-4D80-86D9-5E576350D326}"/>
              </a:ext>
            </a:extLst>
          </p:cNvPr>
          <p:cNvSpPr>
            <a:spLocks noGrp="1"/>
          </p:cNvSpPr>
          <p:nvPr>
            <p:ph type="body" sz="quarter" idx="13"/>
          </p:nvPr>
        </p:nvSpPr>
        <p:spPr>
          <a:xfrm>
            <a:off x="949136" y="1455738"/>
            <a:ext cx="10293728" cy="1835887"/>
          </a:xfrm>
        </p:spPr>
        <p:txBody>
          <a:bodyPr/>
          <a:lstStyle/>
          <a:p>
            <a:r>
              <a:rPr lang="de-AT" dirty="0"/>
              <a:t>Erstelle zunächst ein Array, in dem sich ein Produkt mit dem zugehörigen Preis und die Anzahl der verfügbaren Artikel befindet.</a:t>
            </a:r>
            <a:br>
              <a:rPr lang="de-AT" dirty="0"/>
            </a:br>
            <a:r>
              <a:rPr lang="de-AT" dirty="0"/>
              <a:t>Schreibe nun ein Programm, das:</a:t>
            </a:r>
          </a:p>
          <a:p>
            <a:pPr lvl="1"/>
            <a:r>
              <a:rPr lang="de-AT" dirty="0"/>
              <a:t>Den Käufer darüber informiert, dass der Artikel nicht verfügbar ist, falls der Warenbestand auf 0 steht.</a:t>
            </a:r>
          </a:p>
          <a:p>
            <a:pPr lvl="1"/>
            <a:r>
              <a:rPr lang="de-AT" dirty="0"/>
              <a:t>Ausgibt, dass das Produkt versandkostenfrei geliefert wird, falls mindestens ein Artikel vorrätig ist und falls der Preis bei mindestens 20 Euro liegt</a:t>
            </a:r>
          </a:p>
          <a:p>
            <a:pPr lvl="1"/>
            <a:r>
              <a:rPr lang="de-AT" dirty="0"/>
              <a:t>Anzeigt, dass für die Lieferung 5 Euro Versandkosten anfallen, falls der Artikel verfügbar ist, der Preis jedoch unter 20 Euro liegt.</a:t>
            </a:r>
          </a:p>
        </p:txBody>
      </p:sp>
      <p:sp>
        <p:nvSpPr>
          <p:cNvPr id="4" name="Rectangle 1">
            <a:extLst>
              <a:ext uri="{FF2B5EF4-FFF2-40B4-BE49-F238E27FC236}">
                <a16:creationId xmlns:a16="http://schemas.microsoft.com/office/drawing/2014/main" id="{738D3E66-07AD-4A9B-9461-344972EA5D67}"/>
              </a:ext>
            </a:extLst>
          </p:cNvPr>
          <p:cNvSpPr>
            <a:spLocks noChangeArrowheads="1"/>
          </p:cNvSpPr>
          <p:nvPr/>
        </p:nvSpPr>
        <p:spPr bwMode="auto">
          <a:xfrm>
            <a:off x="1628270" y="3429000"/>
            <a:ext cx="8935459" cy="2862322"/>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u="none" strike="noStrike" cap="none" normalizeH="0" baseline="0">
                <a:ln>
                  <a:noFill/>
                </a:ln>
                <a:solidFill>
                  <a:srgbClr val="CC7832"/>
                </a:solidFill>
                <a:effectLst/>
                <a:latin typeface="Consolas" panose="020B0609020204030204" pitchFamily="49" charset="0"/>
              </a:rPr>
              <a:t>&lt;?php</a:t>
            </a:r>
            <a:br>
              <a:rPr kumimoji="0" lang="de-DE" altLang="de-DE" sz="1200" b="0" u="none" strike="noStrike" cap="none" normalizeH="0" baseline="0">
                <a:ln>
                  <a:noFill/>
                </a:ln>
                <a:solidFill>
                  <a:srgbClr val="CC7832"/>
                </a:solidFill>
                <a:effectLst/>
                <a:latin typeface="Consolas" panose="020B0609020204030204" pitchFamily="49" charset="0"/>
              </a:rPr>
            </a:br>
            <a:br>
              <a:rPr kumimoji="0" lang="de-DE" altLang="de-DE" sz="1200" b="0" u="none" strike="noStrike" cap="none" normalizeH="0" baseline="0">
                <a:ln>
                  <a:noFill/>
                </a:ln>
                <a:solidFill>
                  <a:srgbClr val="CC7832"/>
                </a:solidFill>
                <a:effectLst/>
                <a:latin typeface="Consolas" panose="020B0609020204030204" pitchFamily="49" charset="0"/>
              </a:rPr>
            </a:br>
            <a:r>
              <a:rPr kumimoji="0" lang="de-DE" altLang="de-DE" sz="1200" b="0" u="none" strike="noStrike" cap="none" normalizeH="0" baseline="0">
                <a:ln>
                  <a:noFill/>
                </a:ln>
                <a:solidFill>
                  <a:srgbClr val="9876AA"/>
                </a:solidFill>
                <a:effectLst/>
                <a:latin typeface="Consolas" panose="020B0609020204030204" pitchFamily="49" charset="0"/>
              </a:rPr>
              <a:t>$produkt </a:t>
            </a:r>
            <a:r>
              <a:rPr kumimoji="0" lang="de-DE" altLang="de-DE" sz="1200" b="0" u="none" strike="noStrike" cap="none" normalizeH="0" baseline="0">
                <a:ln>
                  <a:noFill/>
                </a:ln>
                <a:solidFill>
                  <a:srgbClr val="A9B7C6"/>
                </a:solidFill>
                <a:effectLst/>
                <a:latin typeface="Consolas" panose="020B0609020204030204" pitchFamily="49" charset="0"/>
              </a:rPr>
              <a:t>= </a:t>
            </a:r>
            <a:r>
              <a:rPr kumimoji="0" lang="de-DE" altLang="de-DE" sz="1200" b="0" u="none" strike="noStrike" cap="none" normalizeH="0" baseline="0">
                <a:ln>
                  <a:noFill/>
                </a:ln>
                <a:solidFill>
                  <a:srgbClr val="CC7832"/>
                </a:solidFill>
                <a:effectLst/>
                <a:latin typeface="Consolas" panose="020B0609020204030204" pitchFamily="49" charset="0"/>
              </a:rPr>
              <a:t>array</a:t>
            </a:r>
            <a:r>
              <a:rPr kumimoji="0" lang="de-DE" altLang="de-DE" sz="1200" b="0" u="none" strike="noStrike" cap="none" normalizeH="0" baseline="0">
                <a:ln>
                  <a:noFill/>
                </a:ln>
                <a:solidFill>
                  <a:srgbClr val="9876AA"/>
                </a:solidFill>
                <a:effectLst/>
                <a:latin typeface="Consolas" panose="020B0609020204030204" pitchFamily="49" charset="0"/>
              </a:rPr>
              <a:t>(</a:t>
            </a:r>
            <a:br>
              <a:rPr kumimoji="0" lang="de-DE" altLang="de-DE" sz="1200" b="0" u="none" strike="noStrike" cap="none" normalizeH="0" baseline="0">
                <a:ln>
                  <a:noFill/>
                </a:ln>
                <a:solidFill>
                  <a:srgbClr val="9876AA"/>
                </a:solidFill>
                <a:effectLst/>
                <a:latin typeface="Consolas" panose="020B0609020204030204" pitchFamily="49" charset="0"/>
              </a:rPr>
            </a:br>
            <a:r>
              <a:rPr kumimoji="0" lang="de-DE" altLang="de-DE" sz="1200" b="0" u="none" strike="noStrike" cap="none" normalizeH="0" baseline="0">
                <a:ln>
                  <a:noFill/>
                </a:ln>
                <a:solidFill>
                  <a:srgbClr val="9876AA"/>
                </a:solidFill>
                <a:effectLst/>
                <a:latin typeface="Consolas" panose="020B0609020204030204" pitchFamily="49" charset="0"/>
              </a:rPr>
              <a:t>    </a:t>
            </a:r>
            <a:r>
              <a:rPr kumimoji="0" lang="de-DE" altLang="de-DE" sz="1200" b="0" u="none" strike="noStrike" cap="none" normalizeH="0" baseline="0">
                <a:ln>
                  <a:noFill/>
                </a:ln>
                <a:solidFill>
                  <a:srgbClr val="6A8759"/>
                </a:solidFill>
                <a:effectLst/>
                <a:latin typeface="Consolas" panose="020B0609020204030204" pitchFamily="49" charset="0"/>
              </a:rPr>
              <a:t>'Produktname' </a:t>
            </a:r>
            <a:r>
              <a:rPr kumimoji="0" lang="de-DE" altLang="de-DE" sz="1200" b="0" u="none" strike="noStrike" cap="none" normalizeH="0" baseline="0">
                <a:ln>
                  <a:noFill/>
                </a:ln>
                <a:solidFill>
                  <a:srgbClr val="A9B7C6"/>
                </a:solidFill>
                <a:effectLst/>
                <a:latin typeface="Consolas" panose="020B0609020204030204" pitchFamily="49" charset="0"/>
              </a:rPr>
              <a:t>=&gt; </a:t>
            </a:r>
            <a:r>
              <a:rPr kumimoji="0" lang="de-DE" altLang="de-DE" sz="1200" b="0" u="none" strike="noStrike" cap="none" normalizeH="0" baseline="0">
                <a:ln>
                  <a:noFill/>
                </a:ln>
                <a:solidFill>
                  <a:srgbClr val="6A8759"/>
                </a:solidFill>
                <a:effectLst/>
                <a:latin typeface="Consolas" panose="020B0609020204030204" pitchFamily="49" charset="0"/>
              </a:rPr>
              <a:t>"Semmel"</a:t>
            </a:r>
            <a:r>
              <a:rPr kumimoji="0" lang="de-DE" altLang="de-DE" sz="1200" b="0" u="none" strike="noStrike" cap="none" normalizeH="0" baseline="0">
                <a:ln>
                  <a:noFill/>
                </a:ln>
                <a:solidFill>
                  <a:srgbClr val="CC7832"/>
                </a:solidFill>
                <a:effectLst/>
                <a:latin typeface="Consolas" panose="020B0609020204030204" pitchFamily="49" charset="0"/>
              </a:rPr>
              <a:t>,</a:t>
            </a:r>
            <a:br>
              <a:rPr kumimoji="0" lang="de-DE" altLang="de-DE" sz="1200" b="0" u="none" strike="noStrike" cap="none" normalizeH="0" baseline="0">
                <a:ln>
                  <a:noFill/>
                </a:ln>
                <a:solidFill>
                  <a:srgbClr val="CC7832"/>
                </a:solidFill>
                <a:effectLst/>
                <a:latin typeface="Consolas" panose="020B0609020204030204" pitchFamily="49" charset="0"/>
              </a:rPr>
            </a:br>
            <a:r>
              <a:rPr kumimoji="0" lang="de-DE" altLang="de-DE" sz="1200" b="0" u="none" strike="noStrike" cap="none" normalizeH="0" baseline="0">
                <a:ln>
                  <a:noFill/>
                </a:ln>
                <a:solidFill>
                  <a:srgbClr val="CC7832"/>
                </a:solidFill>
                <a:effectLst/>
                <a:latin typeface="Consolas" panose="020B0609020204030204" pitchFamily="49" charset="0"/>
              </a:rPr>
              <a:t>    </a:t>
            </a:r>
            <a:r>
              <a:rPr kumimoji="0" lang="de-DE" altLang="de-DE" sz="1200" b="0" u="none" strike="noStrike" cap="none" normalizeH="0" baseline="0">
                <a:ln>
                  <a:noFill/>
                </a:ln>
                <a:solidFill>
                  <a:srgbClr val="6A8759"/>
                </a:solidFill>
                <a:effectLst/>
                <a:latin typeface="Consolas" panose="020B0609020204030204" pitchFamily="49" charset="0"/>
              </a:rPr>
              <a:t>'Preis' </a:t>
            </a:r>
            <a:r>
              <a:rPr kumimoji="0" lang="de-DE" altLang="de-DE" sz="1200" b="0" u="none" strike="noStrike" cap="none" normalizeH="0" baseline="0">
                <a:ln>
                  <a:noFill/>
                </a:ln>
                <a:solidFill>
                  <a:srgbClr val="A9B7C6"/>
                </a:solidFill>
                <a:effectLst/>
                <a:latin typeface="Consolas" panose="020B0609020204030204" pitchFamily="49" charset="0"/>
              </a:rPr>
              <a:t>=&gt; </a:t>
            </a:r>
            <a:r>
              <a:rPr kumimoji="0" lang="de-DE" altLang="de-DE" sz="1200" b="0" u="none" strike="noStrike" cap="none" normalizeH="0" baseline="0">
                <a:ln>
                  <a:noFill/>
                </a:ln>
                <a:solidFill>
                  <a:srgbClr val="6897BB"/>
                </a:solidFill>
                <a:effectLst/>
                <a:latin typeface="Consolas" panose="020B0609020204030204" pitchFamily="49" charset="0"/>
              </a:rPr>
              <a:t>15</a:t>
            </a:r>
            <a:r>
              <a:rPr kumimoji="0" lang="de-DE" altLang="de-DE" sz="1200" b="0" u="none" strike="noStrike" cap="none" normalizeH="0" baseline="0">
                <a:ln>
                  <a:noFill/>
                </a:ln>
                <a:solidFill>
                  <a:srgbClr val="CC7832"/>
                </a:solidFill>
                <a:effectLst/>
                <a:latin typeface="Consolas" panose="020B0609020204030204" pitchFamily="49" charset="0"/>
              </a:rPr>
              <a:t>,</a:t>
            </a:r>
            <a:br>
              <a:rPr kumimoji="0" lang="de-DE" altLang="de-DE" sz="1200" b="0" u="none" strike="noStrike" cap="none" normalizeH="0" baseline="0">
                <a:ln>
                  <a:noFill/>
                </a:ln>
                <a:solidFill>
                  <a:srgbClr val="CC7832"/>
                </a:solidFill>
                <a:effectLst/>
                <a:latin typeface="Consolas" panose="020B0609020204030204" pitchFamily="49" charset="0"/>
              </a:rPr>
            </a:br>
            <a:r>
              <a:rPr kumimoji="0" lang="de-DE" altLang="de-DE" sz="1200" b="0" u="none" strike="noStrike" cap="none" normalizeH="0" baseline="0">
                <a:ln>
                  <a:noFill/>
                </a:ln>
                <a:solidFill>
                  <a:srgbClr val="CC7832"/>
                </a:solidFill>
                <a:effectLst/>
                <a:latin typeface="Consolas" panose="020B0609020204030204" pitchFamily="49" charset="0"/>
              </a:rPr>
              <a:t>    </a:t>
            </a:r>
            <a:r>
              <a:rPr kumimoji="0" lang="de-DE" altLang="de-DE" sz="1200" b="0" u="none" strike="noStrike" cap="none" normalizeH="0" baseline="0">
                <a:ln>
                  <a:noFill/>
                </a:ln>
                <a:solidFill>
                  <a:srgbClr val="6A8759"/>
                </a:solidFill>
                <a:effectLst/>
                <a:latin typeface="Consolas" panose="020B0609020204030204" pitchFamily="49" charset="0"/>
              </a:rPr>
              <a:t>'Anzahl' </a:t>
            </a:r>
            <a:r>
              <a:rPr kumimoji="0" lang="de-DE" altLang="de-DE" sz="1200" b="0" u="none" strike="noStrike" cap="none" normalizeH="0" baseline="0">
                <a:ln>
                  <a:noFill/>
                </a:ln>
                <a:solidFill>
                  <a:srgbClr val="A9B7C6"/>
                </a:solidFill>
                <a:effectLst/>
                <a:latin typeface="Consolas" panose="020B0609020204030204" pitchFamily="49" charset="0"/>
              </a:rPr>
              <a:t>=&gt; </a:t>
            </a:r>
            <a:r>
              <a:rPr kumimoji="0" lang="de-DE" altLang="de-DE" sz="1200" b="0" u="none" strike="noStrike" cap="none" normalizeH="0" baseline="0">
                <a:ln>
                  <a:noFill/>
                </a:ln>
                <a:solidFill>
                  <a:srgbClr val="6897BB"/>
                </a:solidFill>
                <a:effectLst/>
                <a:latin typeface="Consolas" panose="020B0609020204030204" pitchFamily="49" charset="0"/>
              </a:rPr>
              <a:t>3</a:t>
            </a:r>
            <a:br>
              <a:rPr kumimoji="0" lang="de-DE" altLang="de-DE" sz="1200" b="0" u="none" strike="noStrike" cap="none" normalizeH="0" baseline="0">
                <a:ln>
                  <a:noFill/>
                </a:ln>
                <a:solidFill>
                  <a:srgbClr val="6897BB"/>
                </a:solidFill>
                <a:effectLst/>
                <a:latin typeface="Consolas" panose="020B0609020204030204" pitchFamily="49" charset="0"/>
              </a:rPr>
            </a:br>
            <a:r>
              <a:rPr kumimoji="0" lang="de-DE" altLang="de-DE" sz="1200" b="0" u="none" strike="noStrike" cap="none" normalizeH="0" baseline="0">
                <a:ln>
                  <a:noFill/>
                </a:ln>
                <a:solidFill>
                  <a:srgbClr val="9876AA"/>
                </a:solidFill>
                <a:effectLst/>
                <a:latin typeface="Consolas" panose="020B0609020204030204" pitchFamily="49" charset="0"/>
              </a:rPr>
              <a:t>)</a:t>
            </a:r>
            <a:r>
              <a:rPr kumimoji="0" lang="de-DE" altLang="de-DE" sz="1200" b="0" u="none" strike="noStrike" cap="none" normalizeH="0" baseline="0">
                <a:ln>
                  <a:noFill/>
                </a:ln>
                <a:solidFill>
                  <a:srgbClr val="CC7832"/>
                </a:solidFill>
                <a:effectLst/>
                <a:latin typeface="Consolas" panose="020B0609020204030204" pitchFamily="49" charset="0"/>
              </a:rPr>
              <a:t>;</a:t>
            </a:r>
            <a:br>
              <a:rPr kumimoji="0" lang="de-DE" altLang="de-DE" sz="1200" b="0" u="none" strike="noStrike" cap="none" normalizeH="0" baseline="0">
                <a:ln>
                  <a:noFill/>
                </a:ln>
                <a:solidFill>
                  <a:srgbClr val="CC7832"/>
                </a:solidFill>
                <a:effectLst/>
                <a:latin typeface="Consolas" panose="020B0609020204030204" pitchFamily="49" charset="0"/>
              </a:rPr>
            </a:br>
            <a:br>
              <a:rPr kumimoji="0" lang="de-DE" altLang="de-DE" sz="1200" b="0" u="none" strike="noStrike" cap="none" normalizeH="0" baseline="0">
                <a:ln>
                  <a:noFill/>
                </a:ln>
                <a:solidFill>
                  <a:srgbClr val="CC7832"/>
                </a:solidFill>
                <a:effectLst/>
                <a:latin typeface="Consolas" panose="020B0609020204030204" pitchFamily="49" charset="0"/>
              </a:rPr>
            </a:br>
            <a:r>
              <a:rPr kumimoji="0" lang="de-DE" altLang="de-DE" sz="1200" b="0" u="none" strike="noStrike" cap="none" normalizeH="0" baseline="0">
                <a:ln>
                  <a:noFill/>
                </a:ln>
                <a:solidFill>
                  <a:srgbClr val="CC7832"/>
                </a:solidFill>
                <a:effectLst/>
                <a:latin typeface="Consolas" panose="020B0609020204030204" pitchFamily="49" charset="0"/>
              </a:rPr>
              <a:t>if</a:t>
            </a:r>
            <a:r>
              <a:rPr kumimoji="0" lang="de-DE" altLang="de-DE" sz="1200" b="0" u="none" strike="noStrike" cap="none" normalizeH="0" baseline="0">
                <a:ln>
                  <a:noFill/>
                </a:ln>
                <a:solidFill>
                  <a:srgbClr val="9876AA"/>
                </a:solidFill>
                <a:effectLst/>
                <a:latin typeface="Consolas" panose="020B0609020204030204" pitchFamily="49" charset="0"/>
              </a:rPr>
              <a:t>($produkt[</a:t>
            </a:r>
            <a:r>
              <a:rPr kumimoji="0" lang="de-DE" altLang="de-DE" sz="1200" b="0" u="none" strike="noStrike" cap="none" normalizeH="0" baseline="0">
                <a:ln>
                  <a:noFill/>
                </a:ln>
                <a:solidFill>
                  <a:srgbClr val="6A8759"/>
                </a:solidFill>
                <a:effectLst/>
                <a:latin typeface="Consolas" panose="020B0609020204030204" pitchFamily="49" charset="0"/>
              </a:rPr>
              <a:t>'Anzahl'</a:t>
            </a:r>
            <a:r>
              <a:rPr kumimoji="0" lang="de-DE" altLang="de-DE" sz="1200" b="0" u="none" strike="noStrike" cap="none" normalizeH="0" baseline="0">
                <a:ln>
                  <a:noFill/>
                </a:ln>
                <a:solidFill>
                  <a:srgbClr val="9876AA"/>
                </a:solidFill>
                <a:effectLst/>
                <a:latin typeface="Consolas" panose="020B0609020204030204" pitchFamily="49" charset="0"/>
              </a:rPr>
              <a:t>] </a:t>
            </a:r>
            <a:r>
              <a:rPr kumimoji="0" lang="de-DE" altLang="de-DE" sz="1200" b="0" u="none" strike="noStrike" cap="none" normalizeH="0" baseline="0">
                <a:ln>
                  <a:noFill/>
                </a:ln>
                <a:solidFill>
                  <a:srgbClr val="A9B7C6"/>
                </a:solidFill>
                <a:effectLst/>
                <a:latin typeface="Consolas" panose="020B0609020204030204" pitchFamily="49" charset="0"/>
              </a:rPr>
              <a:t>== </a:t>
            </a:r>
            <a:r>
              <a:rPr kumimoji="0" lang="de-DE" altLang="de-DE" sz="1200" b="0" u="none" strike="noStrike" cap="none" normalizeH="0" baseline="0">
                <a:ln>
                  <a:noFill/>
                </a:ln>
                <a:solidFill>
                  <a:srgbClr val="6897BB"/>
                </a:solidFill>
                <a:effectLst/>
                <a:latin typeface="Consolas" panose="020B0609020204030204" pitchFamily="49" charset="0"/>
              </a:rPr>
              <a:t>0</a:t>
            </a:r>
            <a:r>
              <a:rPr kumimoji="0" lang="de-DE" altLang="de-DE" sz="1200" b="0" u="none" strike="noStrike" cap="none" normalizeH="0" baseline="0">
                <a:ln>
                  <a:noFill/>
                </a:ln>
                <a:solidFill>
                  <a:srgbClr val="9876AA"/>
                </a:solidFill>
                <a:effectLst/>
                <a:latin typeface="Consolas" panose="020B0609020204030204" pitchFamily="49" charset="0"/>
              </a:rPr>
              <a:t>) {</a:t>
            </a:r>
            <a:br>
              <a:rPr kumimoji="0" lang="de-DE" altLang="de-DE" sz="1200" b="0" u="none" strike="noStrike" cap="none" normalizeH="0" baseline="0">
                <a:ln>
                  <a:noFill/>
                </a:ln>
                <a:solidFill>
                  <a:srgbClr val="9876AA"/>
                </a:solidFill>
                <a:effectLst/>
                <a:latin typeface="Consolas" panose="020B0609020204030204" pitchFamily="49" charset="0"/>
              </a:rPr>
            </a:br>
            <a:r>
              <a:rPr kumimoji="0" lang="de-DE" altLang="de-DE" sz="1200" b="0" u="none" strike="noStrike" cap="none" normalizeH="0" baseline="0">
                <a:ln>
                  <a:noFill/>
                </a:ln>
                <a:solidFill>
                  <a:srgbClr val="9876AA"/>
                </a:solidFill>
                <a:effectLst/>
                <a:latin typeface="Consolas" panose="020B0609020204030204" pitchFamily="49" charset="0"/>
              </a:rPr>
              <a:t>    </a:t>
            </a:r>
            <a:r>
              <a:rPr kumimoji="0" lang="de-DE" altLang="de-DE" sz="1200" b="0" u="none" strike="noStrike" cap="none" normalizeH="0" baseline="0">
                <a:ln>
                  <a:noFill/>
                </a:ln>
                <a:solidFill>
                  <a:srgbClr val="CC7832"/>
                </a:solidFill>
                <a:effectLst/>
                <a:latin typeface="Consolas" panose="020B0609020204030204" pitchFamily="49" charset="0"/>
              </a:rPr>
              <a:t>print </a:t>
            </a:r>
            <a:r>
              <a:rPr kumimoji="0" lang="de-DE" altLang="de-DE" sz="1200" b="0" u="none" strike="noStrike" cap="none" normalizeH="0" baseline="0">
                <a:ln>
                  <a:noFill/>
                </a:ln>
                <a:solidFill>
                  <a:srgbClr val="6A8759"/>
                </a:solidFill>
                <a:effectLst/>
                <a:latin typeface="Consolas" panose="020B0609020204030204" pitchFamily="49" charset="0"/>
              </a:rPr>
              <a:t>"Das Produkt "</a:t>
            </a:r>
            <a:r>
              <a:rPr kumimoji="0" lang="de-DE" altLang="de-DE" sz="1200" b="0" u="none" strike="noStrike" cap="none" normalizeH="0" baseline="0">
                <a:ln>
                  <a:noFill/>
                </a:ln>
                <a:solidFill>
                  <a:srgbClr val="A9B7C6"/>
                </a:solidFill>
                <a:effectLst/>
                <a:latin typeface="Consolas" panose="020B0609020204030204" pitchFamily="49" charset="0"/>
              </a:rPr>
              <a:t>.</a:t>
            </a:r>
            <a:r>
              <a:rPr kumimoji="0" lang="de-DE" altLang="de-DE" sz="1200" b="0" u="none" strike="noStrike" cap="none" normalizeH="0" baseline="0">
                <a:ln>
                  <a:noFill/>
                </a:ln>
                <a:solidFill>
                  <a:srgbClr val="9876AA"/>
                </a:solidFill>
                <a:effectLst/>
                <a:latin typeface="Consolas" panose="020B0609020204030204" pitchFamily="49" charset="0"/>
              </a:rPr>
              <a:t>$produkt[</a:t>
            </a:r>
            <a:r>
              <a:rPr kumimoji="0" lang="de-DE" altLang="de-DE" sz="1200" b="0" u="none" strike="noStrike" cap="none" normalizeH="0" baseline="0">
                <a:ln>
                  <a:noFill/>
                </a:ln>
                <a:solidFill>
                  <a:srgbClr val="6A8759"/>
                </a:solidFill>
                <a:effectLst/>
                <a:latin typeface="Consolas" panose="020B0609020204030204" pitchFamily="49" charset="0"/>
              </a:rPr>
              <a:t>'Produktname'</a:t>
            </a:r>
            <a:r>
              <a:rPr kumimoji="0" lang="de-DE" altLang="de-DE" sz="1200" b="0" u="none" strike="noStrike" cap="none" normalizeH="0" baseline="0">
                <a:ln>
                  <a:noFill/>
                </a:ln>
                <a:solidFill>
                  <a:srgbClr val="9876AA"/>
                </a:solidFill>
                <a:effectLst/>
                <a:latin typeface="Consolas" panose="020B0609020204030204" pitchFamily="49" charset="0"/>
              </a:rPr>
              <a:t>]</a:t>
            </a:r>
            <a:r>
              <a:rPr kumimoji="0" lang="de-DE" altLang="de-DE" sz="1200" b="0" u="none" strike="noStrike" cap="none" normalizeH="0" baseline="0">
                <a:ln>
                  <a:noFill/>
                </a:ln>
                <a:solidFill>
                  <a:srgbClr val="A9B7C6"/>
                </a:solidFill>
                <a:effectLst/>
                <a:latin typeface="Consolas" panose="020B0609020204030204" pitchFamily="49" charset="0"/>
              </a:rPr>
              <a:t>.</a:t>
            </a:r>
            <a:r>
              <a:rPr kumimoji="0" lang="de-DE" altLang="de-DE" sz="1200" b="0" u="none" strike="noStrike" cap="none" normalizeH="0" baseline="0">
                <a:ln>
                  <a:noFill/>
                </a:ln>
                <a:solidFill>
                  <a:srgbClr val="6A8759"/>
                </a:solidFill>
                <a:effectLst/>
                <a:latin typeface="Consolas" panose="020B0609020204030204" pitchFamily="49" charset="0"/>
              </a:rPr>
              <a:t>" ist leider nicht mehr verfügbar."</a:t>
            </a:r>
            <a:r>
              <a:rPr kumimoji="0" lang="de-DE" altLang="de-DE" sz="1200" b="0" u="none" strike="noStrike" cap="none" normalizeH="0" baseline="0">
                <a:ln>
                  <a:noFill/>
                </a:ln>
                <a:solidFill>
                  <a:srgbClr val="CC7832"/>
                </a:solidFill>
                <a:effectLst/>
                <a:latin typeface="Consolas" panose="020B0609020204030204" pitchFamily="49" charset="0"/>
              </a:rPr>
              <a:t>;</a:t>
            </a:r>
            <a:br>
              <a:rPr kumimoji="0" lang="de-DE" altLang="de-DE" sz="1200" b="0" u="none" strike="noStrike" cap="none" normalizeH="0" baseline="0">
                <a:ln>
                  <a:noFill/>
                </a:ln>
                <a:solidFill>
                  <a:srgbClr val="CC7832"/>
                </a:solidFill>
                <a:effectLst/>
                <a:latin typeface="Consolas" panose="020B0609020204030204" pitchFamily="49" charset="0"/>
              </a:rPr>
            </a:br>
            <a:r>
              <a:rPr kumimoji="0" lang="de-DE" altLang="de-DE" sz="1200" b="0" u="none" strike="noStrike" cap="none" normalizeH="0" baseline="0">
                <a:ln>
                  <a:noFill/>
                </a:ln>
                <a:solidFill>
                  <a:srgbClr val="9876AA"/>
                </a:solidFill>
                <a:effectLst/>
                <a:latin typeface="Consolas" panose="020B0609020204030204" pitchFamily="49" charset="0"/>
              </a:rPr>
              <a:t>} </a:t>
            </a:r>
            <a:r>
              <a:rPr kumimoji="0" lang="de-DE" altLang="de-DE" sz="1200" b="0" u="none" strike="noStrike" cap="none" normalizeH="0" baseline="0">
                <a:ln>
                  <a:noFill/>
                </a:ln>
                <a:solidFill>
                  <a:srgbClr val="CC7832"/>
                </a:solidFill>
                <a:effectLst/>
                <a:latin typeface="Consolas" panose="020B0609020204030204" pitchFamily="49" charset="0"/>
              </a:rPr>
              <a:t>elseif</a:t>
            </a:r>
            <a:r>
              <a:rPr kumimoji="0" lang="de-DE" altLang="de-DE" sz="1200" b="0" u="none" strike="noStrike" cap="none" normalizeH="0" baseline="0">
                <a:ln>
                  <a:noFill/>
                </a:ln>
                <a:solidFill>
                  <a:srgbClr val="9876AA"/>
                </a:solidFill>
                <a:effectLst/>
                <a:latin typeface="Consolas" panose="020B0609020204030204" pitchFamily="49" charset="0"/>
              </a:rPr>
              <a:t>($produkt[</a:t>
            </a:r>
            <a:r>
              <a:rPr kumimoji="0" lang="de-DE" altLang="de-DE" sz="1200" b="0" u="none" strike="noStrike" cap="none" normalizeH="0" baseline="0">
                <a:ln>
                  <a:noFill/>
                </a:ln>
                <a:solidFill>
                  <a:srgbClr val="6A8759"/>
                </a:solidFill>
                <a:effectLst/>
                <a:latin typeface="Consolas" panose="020B0609020204030204" pitchFamily="49" charset="0"/>
              </a:rPr>
              <a:t>'Preis'</a:t>
            </a:r>
            <a:r>
              <a:rPr kumimoji="0" lang="de-DE" altLang="de-DE" sz="1200" b="0" u="none" strike="noStrike" cap="none" normalizeH="0" baseline="0">
                <a:ln>
                  <a:noFill/>
                </a:ln>
                <a:solidFill>
                  <a:srgbClr val="9876AA"/>
                </a:solidFill>
                <a:effectLst/>
                <a:latin typeface="Consolas" panose="020B0609020204030204" pitchFamily="49" charset="0"/>
              </a:rPr>
              <a:t>] </a:t>
            </a:r>
            <a:r>
              <a:rPr kumimoji="0" lang="de-DE" altLang="de-DE" sz="1200" b="0" u="none" strike="noStrike" cap="none" normalizeH="0" baseline="0">
                <a:ln>
                  <a:noFill/>
                </a:ln>
                <a:solidFill>
                  <a:srgbClr val="A9B7C6"/>
                </a:solidFill>
                <a:effectLst/>
                <a:latin typeface="Consolas" panose="020B0609020204030204" pitchFamily="49" charset="0"/>
              </a:rPr>
              <a:t>&gt;= </a:t>
            </a:r>
            <a:r>
              <a:rPr kumimoji="0" lang="de-DE" altLang="de-DE" sz="1200" b="0" u="none" strike="noStrike" cap="none" normalizeH="0" baseline="0">
                <a:ln>
                  <a:noFill/>
                </a:ln>
                <a:solidFill>
                  <a:srgbClr val="6897BB"/>
                </a:solidFill>
                <a:effectLst/>
                <a:latin typeface="Consolas" panose="020B0609020204030204" pitchFamily="49" charset="0"/>
              </a:rPr>
              <a:t>20</a:t>
            </a:r>
            <a:r>
              <a:rPr kumimoji="0" lang="de-DE" altLang="de-DE" sz="1200" b="0" u="none" strike="noStrike" cap="none" normalizeH="0" baseline="0">
                <a:ln>
                  <a:noFill/>
                </a:ln>
                <a:solidFill>
                  <a:srgbClr val="9876AA"/>
                </a:solidFill>
                <a:effectLst/>
                <a:latin typeface="Consolas" panose="020B0609020204030204" pitchFamily="49" charset="0"/>
              </a:rPr>
              <a:t>) {</a:t>
            </a:r>
            <a:br>
              <a:rPr kumimoji="0" lang="de-DE" altLang="de-DE" sz="1200" b="0" u="none" strike="noStrike" cap="none" normalizeH="0" baseline="0">
                <a:ln>
                  <a:noFill/>
                </a:ln>
                <a:solidFill>
                  <a:srgbClr val="9876AA"/>
                </a:solidFill>
                <a:effectLst/>
                <a:latin typeface="Consolas" panose="020B0609020204030204" pitchFamily="49" charset="0"/>
              </a:rPr>
            </a:br>
            <a:r>
              <a:rPr kumimoji="0" lang="de-DE" altLang="de-DE" sz="1200" b="0" u="none" strike="noStrike" cap="none" normalizeH="0" baseline="0">
                <a:ln>
                  <a:noFill/>
                </a:ln>
                <a:solidFill>
                  <a:srgbClr val="9876AA"/>
                </a:solidFill>
                <a:effectLst/>
                <a:latin typeface="Consolas" panose="020B0609020204030204" pitchFamily="49" charset="0"/>
              </a:rPr>
              <a:t>    </a:t>
            </a:r>
            <a:r>
              <a:rPr kumimoji="0" lang="de-DE" altLang="de-DE" sz="1200" b="0" u="none" strike="noStrike" cap="none" normalizeH="0" baseline="0">
                <a:ln>
                  <a:noFill/>
                </a:ln>
                <a:solidFill>
                  <a:srgbClr val="CC7832"/>
                </a:solidFill>
                <a:effectLst/>
                <a:latin typeface="Consolas" panose="020B0609020204030204" pitchFamily="49" charset="0"/>
              </a:rPr>
              <a:t>print </a:t>
            </a:r>
            <a:r>
              <a:rPr kumimoji="0" lang="de-DE" altLang="de-DE" sz="1200" b="0" u="none" strike="noStrike" cap="none" normalizeH="0" baseline="0">
                <a:ln>
                  <a:noFill/>
                </a:ln>
                <a:solidFill>
                  <a:srgbClr val="6A8759"/>
                </a:solidFill>
                <a:effectLst/>
                <a:latin typeface="Consolas" panose="020B0609020204030204" pitchFamily="49" charset="0"/>
              </a:rPr>
              <a:t>"Das Produkt"</a:t>
            </a:r>
            <a:r>
              <a:rPr kumimoji="0" lang="de-DE" altLang="de-DE" sz="1200" b="0" u="none" strike="noStrike" cap="none" normalizeH="0" baseline="0">
                <a:ln>
                  <a:noFill/>
                </a:ln>
                <a:solidFill>
                  <a:srgbClr val="A9B7C6"/>
                </a:solidFill>
                <a:effectLst/>
                <a:latin typeface="Consolas" panose="020B0609020204030204" pitchFamily="49" charset="0"/>
              </a:rPr>
              <a:t>.</a:t>
            </a:r>
            <a:r>
              <a:rPr kumimoji="0" lang="de-DE" altLang="de-DE" sz="1200" b="0" u="none" strike="noStrike" cap="none" normalizeH="0" baseline="0">
                <a:ln>
                  <a:noFill/>
                </a:ln>
                <a:solidFill>
                  <a:srgbClr val="9876AA"/>
                </a:solidFill>
                <a:effectLst/>
                <a:latin typeface="Consolas" panose="020B0609020204030204" pitchFamily="49" charset="0"/>
              </a:rPr>
              <a:t>$produkt[</a:t>
            </a:r>
            <a:r>
              <a:rPr kumimoji="0" lang="de-DE" altLang="de-DE" sz="1200" b="0" u="none" strike="noStrike" cap="none" normalizeH="0" baseline="0">
                <a:ln>
                  <a:noFill/>
                </a:ln>
                <a:solidFill>
                  <a:srgbClr val="6A8759"/>
                </a:solidFill>
                <a:effectLst/>
                <a:latin typeface="Consolas" panose="020B0609020204030204" pitchFamily="49" charset="0"/>
              </a:rPr>
              <a:t>'Produktname'</a:t>
            </a:r>
            <a:r>
              <a:rPr kumimoji="0" lang="de-DE" altLang="de-DE" sz="1200" b="0" u="none" strike="noStrike" cap="none" normalizeH="0" baseline="0">
                <a:ln>
                  <a:noFill/>
                </a:ln>
                <a:solidFill>
                  <a:srgbClr val="9876AA"/>
                </a:solidFill>
                <a:effectLst/>
                <a:latin typeface="Consolas" panose="020B0609020204030204" pitchFamily="49" charset="0"/>
              </a:rPr>
              <a:t>]</a:t>
            </a:r>
            <a:r>
              <a:rPr kumimoji="0" lang="de-DE" altLang="de-DE" sz="1200" b="0" u="none" strike="noStrike" cap="none" normalizeH="0" baseline="0">
                <a:ln>
                  <a:noFill/>
                </a:ln>
                <a:solidFill>
                  <a:srgbClr val="A9B7C6"/>
                </a:solidFill>
                <a:effectLst/>
                <a:latin typeface="Consolas" panose="020B0609020204030204" pitchFamily="49" charset="0"/>
              </a:rPr>
              <a:t>.</a:t>
            </a:r>
            <a:r>
              <a:rPr kumimoji="0" lang="de-DE" altLang="de-DE" sz="1200" b="0" u="none" strike="noStrike" cap="none" normalizeH="0" baseline="0">
                <a:ln>
                  <a:noFill/>
                </a:ln>
                <a:solidFill>
                  <a:srgbClr val="6A8759"/>
                </a:solidFill>
                <a:effectLst/>
                <a:latin typeface="Consolas" panose="020B0609020204030204" pitchFamily="49" charset="0"/>
              </a:rPr>
              <a:t>" ist verfügbar und wird versandkostenfrei geliefert."</a:t>
            </a:r>
            <a:r>
              <a:rPr kumimoji="0" lang="de-DE" altLang="de-DE" sz="1200" b="0" u="none" strike="noStrike" cap="none" normalizeH="0" baseline="0">
                <a:ln>
                  <a:noFill/>
                </a:ln>
                <a:solidFill>
                  <a:srgbClr val="CC7832"/>
                </a:solidFill>
                <a:effectLst/>
                <a:latin typeface="Consolas" panose="020B0609020204030204" pitchFamily="49" charset="0"/>
              </a:rPr>
              <a:t>;</a:t>
            </a:r>
            <a:br>
              <a:rPr kumimoji="0" lang="de-DE" altLang="de-DE" sz="1200" b="0" u="none" strike="noStrike" cap="none" normalizeH="0" baseline="0">
                <a:ln>
                  <a:noFill/>
                </a:ln>
                <a:solidFill>
                  <a:srgbClr val="CC7832"/>
                </a:solidFill>
                <a:effectLst/>
                <a:latin typeface="Consolas" panose="020B0609020204030204" pitchFamily="49" charset="0"/>
              </a:rPr>
            </a:br>
            <a:r>
              <a:rPr kumimoji="0" lang="de-DE" altLang="de-DE" sz="1200" b="0" u="none" strike="noStrike" cap="none" normalizeH="0" baseline="0">
                <a:ln>
                  <a:noFill/>
                </a:ln>
                <a:solidFill>
                  <a:srgbClr val="9876AA"/>
                </a:solidFill>
                <a:effectLst/>
                <a:latin typeface="Consolas" panose="020B0609020204030204" pitchFamily="49" charset="0"/>
              </a:rPr>
              <a:t>} </a:t>
            </a:r>
            <a:r>
              <a:rPr kumimoji="0" lang="de-DE" altLang="de-DE" sz="1200" b="0" u="none" strike="noStrike" cap="none" normalizeH="0" baseline="0">
                <a:ln>
                  <a:noFill/>
                </a:ln>
                <a:solidFill>
                  <a:srgbClr val="CC7832"/>
                </a:solidFill>
                <a:effectLst/>
                <a:latin typeface="Consolas" panose="020B0609020204030204" pitchFamily="49" charset="0"/>
              </a:rPr>
              <a:t>else </a:t>
            </a:r>
            <a:r>
              <a:rPr kumimoji="0" lang="de-DE" altLang="de-DE" sz="1200" b="0" u="none" strike="noStrike" cap="none" normalizeH="0" baseline="0">
                <a:ln>
                  <a:noFill/>
                </a:ln>
                <a:solidFill>
                  <a:srgbClr val="9876AA"/>
                </a:solidFill>
                <a:effectLst/>
                <a:latin typeface="Consolas" panose="020B0609020204030204" pitchFamily="49" charset="0"/>
              </a:rPr>
              <a:t>{</a:t>
            </a:r>
            <a:br>
              <a:rPr kumimoji="0" lang="de-DE" altLang="de-DE" sz="1200" b="0" u="none" strike="noStrike" cap="none" normalizeH="0" baseline="0">
                <a:ln>
                  <a:noFill/>
                </a:ln>
                <a:solidFill>
                  <a:srgbClr val="9876AA"/>
                </a:solidFill>
                <a:effectLst/>
                <a:latin typeface="Consolas" panose="020B0609020204030204" pitchFamily="49" charset="0"/>
              </a:rPr>
            </a:br>
            <a:r>
              <a:rPr kumimoji="0" lang="de-DE" altLang="de-DE" sz="1200" b="0" u="none" strike="noStrike" cap="none" normalizeH="0" baseline="0">
                <a:ln>
                  <a:noFill/>
                </a:ln>
                <a:solidFill>
                  <a:srgbClr val="9876AA"/>
                </a:solidFill>
                <a:effectLst/>
                <a:latin typeface="Consolas" panose="020B0609020204030204" pitchFamily="49" charset="0"/>
              </a:rPr>
              <a:t>    </a:t>
            </a:r>
            <a:r>
              <a:rPr kumimoji="0" lang="de-DE" altLang="de-DE" sz="1200" b="0" u="none" strike="noStrike" cap="none" normalizeH="0" baseline="0">
                <a:ln>
                  <a:noFill/>
                </a:ln>
                <a:solidFill>
                  <a:srgbClr val="CC7832"/>
                </a:solidFill>
                <a:effectLst/>
                <a:latin typeface="Consolas" panose="020B0609020204030204" pitchFamily="49" charset="0"/>
              </a:rPr>
              <a:t>print </a:t>
            </a:r>
            <a:r>
              <a:rPr kumimoji="0" lang="de-DE" altLang="de-DE" sz="1200" b="0" u="none" strike="noStrike" cap="none" normalizeH="0" baseline="0">
                <a:ln>
                  <a:noFill/>
                </a:ln>
                <a:solidFill>
                  <a:srgbClr val="6A8759"/>
                </a:solidFill>
                <a:effectLst/>
                <a:latin typeface="Consolas" panose="020B0609020204030204" pitchFamily="49" charset="0"/>
              </a:rPr>
              <a:t>"Das Produkt "</a:t>
            </a:r>
            <a:r>
              <a:rPr kumimoji="0" lang="de-DE" altLang="de-DE" sz="1200" b="0" u="none" strike="noStrike" cap="none" normalizeH="0" baseline="0">
                <a:ln>
                  <a:noFill/>
                </a:ln>
                <a:solidFill>
                  <a:srgbClr val="A9B7C6"/>
                </a:solidFill>
                <a:effectLst/>
                <a:latin typeface="Consolas" panose="020B0609020204030204" pitchFamily="49" charset="0"/>
              </a:rPr>
              <a:t>.</a:t>
            </a:r>
            <a:r>
              <a:rPr kumimoji="0" lang="de-DE" altLang="de-DE" sz="1200" b="0" u="none" strike="noStrike" cap="none" normalizeH="0" baseline="0">
                <a:ln>
                  <a:noFill/>
                </a:ln>
                <a:solidFill>
                  <a:srgbClr val="9876AA"/>
                </a:solidFill>
                <a:effectLst/>
                <a:latin typeface="Consolas" panose="020B0609020204030204" pitchFamily="49" charset="0"/>
              </a:rPr>
              <a:t>$produkt[</a:t>
            </a:r>
            <a:r>
              <a:rPr kumimoji="0" lang="de-DE" altLang="de-DE" sz="1200" b="0" u="none" strike="noStrike" cap="none" normalizeH="0" baseline="0">
                <a:ln>
                  <a:noFill/>
                </a:ln>
                <a:solidFill>
                  <a:srgbClr val="6A8759"/>
                </a:solidFill>
                <a:effectLst/>
                <a:latin typeface="Consolas" panose="020B0609020204030204" pitchFamily="49" charset="0"/>
              </a:rPr>
              <a:t>'Produktname'</a:t>
            </a:r>
            <a:r>
              <a:rPr kumimoji="0" lang="de-DE" altLang="de-DE" sz="1200" b="0" u="none" strike="noStrike" cap="none" normalizeH="0" baseline="0">
                <a:ln>
                  <a:noFill/>
                </a:ln>
                <a:solidFill>
                  <a:srgbClr val="9876AA"/>
                </a:solidFill>
                <a:effectLst/>
                <a:latin typeface="Consolas" panose="020B0609020204030204" pitchFamily="49" charset="0"/>
              </a:rPr>
              <a:t>]</a:t>
            </a:r>
            <a:r>
              <a:rPr kumimoji="0" lang="de-DE" altLang="de-DE" sz="1200" b="0" u="none" strike="noStrike" cap="none" normalizeH="0" baseline="0">
                <a:ln>
                  <a:noFill/>
                </a:ln>
                <a:solidFill>
                  <a:srgbClr val="A9B7C6"/>
                </a:solidFill>
                <a:effectLst/>
                <a:latin typeface="Consolas" panose="020B0609020204030204" pitchFamily="49" charset="0"/>
              </a:rPr>
              <a:t>.</a:t>
            </a:r>
            <a:r>
              <a:rPr kumimoji="0" lang="de-DE" altLang="de-DE" sz="1200" b="0" u="none" strike="noStrike" cap="none" normalizeH="0" baseline="0">
                <a:ln>
                  <a:noFill/>
                </a:ln>
                <a:solidFill>
                  <a:srgbClr val="6A8759"/>
                </a:solidFill>
                <a:effectLst/>
                <a:latin typeface="Consolas" panose="020B0609020204030204" pitchFamily="49" charset="0"/>
              </a:rPr>
              <a:t>" ist verfügbar. Für die Lieferung fallen 5 € an"</a:t>
            </a:r>
            <a:r>
              <a:rPr kumimoji="0" lang="de-DE" altLang="de-DE" sz="1200" b="0" u="none" strike="noStrike" cap="none" normalizeH="0" baseline="0">
                <a:ln>
                  <a:noFill/>
                </a:ln>
                <a:solidFill>
                  <a:srgbClr val="CC7832"/>
                </a:solidFill>
                <a:effectLst/>
                <a:latin typeface="Consolas" panose="020B0609020204030204" pitchFamily="49" charset="0"/>
              </a:rPr>
              <a:t>;</a:t>
            </a:r>
            <a:br>
              <a:rPr kumimoji="0" lang="de-DE" altLang="de-DE" sz="1200" b="0" u="none" strike="noStrike" cap="none" normalizeH="0" baseline="0">
                <a:ln>
                  <a:noFill/>
                </a:ln>
                <a:solidFill>
                  <a:srgbClr val="CC7832"/>
                </a:solidFill>
                <a:effectLst/>
                <a:latin typeface="Consolas" panose="020B0609020204030204" pitchFamily="49" charset="0"/>
              </a:rPr>
            </a:br>
            <a:r>
              <a:rPr kumimoji="0" lang="de-DE" altLang="de-DE" sz="1200" b="0" u="none" strike="noStrike" cap="none" normalizeH="0" baseline="0">
                <a:ln>
                  <a:noFill/>
                </a:ln>
                <a:solidFill>
                  <a:srgbClr val="9876AA"/>
                </a:solidFill>
                <a:effectLst/>
                <a:latin typeface="Consolas" panose="020B0609020204030204" pitchFamily="49" charset="0"/>
              </a:rPr>
              <a:t>}</a:t>
            </a:r>
            <a:endParaRPr kumimoji="0" lang="de-DE" altLang="de-DE" sz="1200" b="0" u="none" strike="noStrike" cap="none" normalizeH="0" baseline="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737282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0AC3C6C-7855-46D6-A35C-7390EFF4573B}"/>
              </a:ext>
            </a:extLst>
          </p:cNvPr>
          <p:cNvSpPr>
            <a:spLocks noGrp="1"/>
          </p:cNvSpPr>
          <p:nvPr>
            <p:ph type="title"/>
          </p:nvPr>
        </p:nvSpPr>
        <p:spPr/>
        <p:txBody>
          <a:bodyPr/>
          <a:lstStyle/>
          <a:p>
            <a:r>
              <a:rPr lang="de-AT" dirty="0"/>
              <a:t>Kleine Übung</a:t>
            </a:r>
          </a:p>
        </p:txBody>
      </p:sp>
      <p:sp>
        <p:nvSpPr>
          <p:cNvPr id="3" name="Textplatzhalter 2">
            <a:extLst>
              <a:ext uri="{FF2B5EF4-FFF2-40B4-BE49-F238E27FC236}">
                <a16:creationId xmlns:a16="http://schemas.microsoft.com/office/drawing/2014/main" id="{A5C880E8-9ED4-41FD-9AF3-97CEF9A7EB52}"/>
              </a:ext>
            </a:extLst>
          </p:cNvPr>
          <p:cNvSpPr>
            <a:spLocks noGrp="1"/>
          </p:cNvSpPr>
          <p:nvPr>
            <p:ph type="body" sz="quarter" idx="13"/>
          </p:nvPr>
        </p:nvSpPr>
        <p:spPr>
          <a:xfrm>
            <a:off x="949136" y="1455738"/>
            <a:ext cx="10293728" cy="480131"/>
          </a:xfrm>
        </p:spPr>
        <p:txBody>
          <a:bodyPr/>
          <a:lstStyle/>
          <a:p>
            <a:r>
              <a:rPr lang="de-AT" dirty="0"/>
              <a:t>Erstelle drei Programme, die von 1 bis 10 zählen, verwende hierfür jeweils einmal eine </a:t>
            </a:r>
            <a:r>
              <a:rPr lang="de-AT" dirty="0" err="1"/>
              <a:t>while</a:t>
            </a:r>
            <a:r>
              <a:rPr lang="de-AT" dirty="0"/>
              <a:t>-, eine </a:t>
            </a:r>
            <a:r>
              <a:rPr lang="de-AT" dirty="0" err="1"/>
              <a:t>for</a:t>
            </a:r>
            <a:r>
              <a:rPr lang="de-AT" dirty="0"/>
              <a:t>- und eine do-</a:t>
            </a:r>
            <a:r>
              <a:rPr lang="de-AT" dirty="0" err="1"/>
              <a:t>while</a:t>
            </a:r>
            <a:r>
              <a:rPr lang="de-AT" dirty="0"/>
              <a:t>-Schleife</a:t>
            </a:r>
          </a:p>
        </p:txBody>
      </p:sp>
      <p:sp>
        <p:nvSpPr>
          <p:cNvPr id="4" name="Rectangle 1">
            <a:extLst>
              <a:ext uri="{FF2B5EF4-FFF2-40B4-BE49-F238E27FC236}">
                <a16:creationId xmlns:a16="http://schemas.microsoft.com/office/drawing/2014/main" id="{9A1589F7-4463-4736-881B-B9532C7A5AE7}"/>
              </a:ext>
            </a:extLst>
          </p:cNvPr>
          <p:cNvSpPr>
            <a:spLocks noChangeArrowheads="1"/>
          </p:cNvSpPr>
          <p:nvPr/>
        </p:nvSpPr>
        <p:spPr bwMode="auto">
          <a:xfrm>
            <a:off x="4729279" y="2379014"/>
            <a:ext cx="2733441" cy="3231654"/>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u="none" strike="noStrike" cap="none" normalizeH="0" baseline="0">
                <a:ln>
                  <a:noFill/>
                </a:ln>
                <a:solidFill>
                  <a:srgbClr val="CC7832"/>
                </a:solidFill>
                <a:effectLst/>
                <a:latin typeface="Consolas" panose="020B0609020204030204" pitchFamily="49" charset="0"/>
              </a:rPr>
              <a:t>&lt;?php</a:t>
            </a:r>
            <a:br>
              <a:rPr kumimoji="0" lang="de-DE" altLang="de-DE" sz="1200" b="0" u="none" strike="noStrike" cap="none" normalizeH="0" baseline="0">
                <a:ln>
                  <a:noFill/>
                </a:ln>
                <a:solidFill>
                  <a:srgbClr val="CC7832"/>
                </a:solidFill>
                <a:effectLst/>
                <a:latin typeface="Consolas" panose="020B0609020204030204" pitchFamily="49" charset="0"/>
              </a:rPr>
            </a:br>
            <a:br>
              <a:rPr kumimoji="0" lang="de-DE" altLang="de-DE" sz="1200" b="0" u="none" strike="noStrike" cap="none" normalizeH="0" baseline="0">
                <a:ln>
                  <a:noFill/>
                </a:ln>
                <a:solidFill>
                  <a:srgbClr val="CC7832"/>
                </a:solidFill>
                <a:effectLst/>
                <a:latin typeface="Consolas" panose="020B0609020204030204" pitchFamily="49" charset="0"/>
              </a:rPr>
            </a:br>
            <a:r>
              <a:rPr kumimoji="0" lang="de-DE" altLang="de-DE" sz="1200" b="0" u="none" strike="noStrike" cap="none" normalizeH="0" baseline="0">
                <a:ln>
                  <a:noFill/>
                </a:ln>
                <a:solidFill>
                  <a:srgbClr val="9876AA"/>
                </a:solidFill>
                <a:effectLst/>
                <a:latin typeface="Consolas" panose="020B0609020204030204" pitchFamily="49" charset="0"/>
              </a:rPr>
              <a:t>$i </a:t>
            </a:r>
            <a:r>
              <a:rPr kumimoji="0" lang="de-DE" altLang="de-DE" sz="1200" b="0" u="none" strike="noStrike" cap="none" normalizeH="0" baseline="0">
                <a:ln>
                  <a:noFill/>
                </a:ln>
                <a:solidFill>
                  <a:srgbClr val="A9B7C6"/>
                </a:solidFill>
                <a:effectLst/>
                <a:latin typeface="Consolas" panose="020B0609020204030204" pitchFamily="49" charset="0"/>
              </a:rPr>
              <a:t>= </a:t>
            </a:r>
            <a:r>
              <a:rPr kumimoji="0" lang="de-DE" altLang="de-DE" sz="1200" b="0" u="none" strike="noStrike" cap="none" normalizeH="0" baseline="0">
                <a:ln>
                  <a:noFill/>
                </a:ln>
                <a:solidFill>
                  <a:srgbClr val="6897BB"/>
                </a:solidFill>
                <a:effectLst/>
                <a:latin typeface="Consolas" panose="020B0609020204030204" pitchFamily="49" charset="0"/>
              </a:rPr>
              <a:t>0</a:t>
            </a:r>
            <a:r>
              <a:rPr kumimoji="0" lang="de-DE" altLang="de-DE" sz="1200" b="0" u="none" strike="noStrike" cap="none" normalizeH="0" baseline="0">
                <a:ln>
                  <a:noFill/>
                </a:ln>
                <a:solidFill>
                  <a:srgbClr val="CC7832"/>
                </a:solidFill>
                <a:effectLst/>
                <a:latin typeface="Consolas" panose="020B0609020204030204" pitchFamily="49" charset="0"/>
              </a:rPr>
              <a:t>;</a:t>
            </a:r>
            <a:br>
              <a:rPr kumimoji="0" lang="de-DE" altLang="de-DE" sz="1200" b="0" u="none" strike="noStrike" cap="none" normalizeH="0" baseline="0">
                <a:ln>
                  <a:noFill/>
                </a:ln>
                <a:solidFill>
                  <a:srgbClr val="CC7832"/>
                </a:solidFill>
                <a:effectLst/>
                <a:latin typeface="Consolas" panose="020B0609020204030204" pitchFamily="49" charset="0"/>
              </a:rPr>
            </a:br>
            <a:r>
              <a:rPr kumimoji="0" lang="de-DE" altLang="de-DE" sz="1200" b="0" u="none" strike="noStrike" cap="none" normalizeH="0" baseline="0">
                <a:ln>
                  <a:noFill/>
                </a:ln>
                <a:solidFill>
                  <a:srgbClr val="CC7832"/>
                </a:solidFill>
                <a:effectLst/>
                <a:latin typeface="Consolas" panose="020B0609020204030204" pitchFamily="49" charset="0"/>
              </a:rPr>
              <a:t>while </a:t>
            </a:r>
            <a:r>
              <a:rPr kumimoji="0" lang="de-DE" altLang="de-DE" sz="1200" b="0" u="none" strike="noStrike" cap="none" normalizeH="0" baseline="0">
                <a:ln>
                  <a:noFill/>
                </a:ln>
                <a:solidFill>
                  <a:srgbClr val="9876AA"/>
                </a:solidFill>
                <a:effectLst/>
                <a:latin typeface="Consolas" panose="020B0609020204030204" pitchFamily="49" charset="0"/>
              </a:rPr>
              <a:t>($i </a:t>
            </a:r>
            <a:r>
              <a:rPr kumimoji="0" lang="de-DE" altLang="de-DE" sz="1200" b="0" u="none" strike="noStrike" cap="none" normalizeH="0" baseline="0">
                <a:ln>
                  <a:noFill/>
                </a:ln>
                <a:solidFill>
                  <a:srgbClr val="A9B7C6"/>
                </a:solidFill>
                <a:effectLst/>
                <a:latin typeface="Consolas" panose="020B0609020204030204" pitchFamily="49" charset="0"/>
              </a:rPr>
              <a:t>&lt; </a:t>
            </a:r>
            <a:r>
              <a:rPr kumimoji="0" lang="de-DE" altLang="de-DE" sz="1200" b="0" u="none" strike="noStrike" cap="none" normalizeH="0" baseline="0">
                <a:ln>
                  <a:noFill/>
                </a:ln>
                <a:solidFill>
                  <a:srgbClr val="6897BB"/>
                </a:solidFill>
                <a:effectLst/>
                <a:latin typeface="Consolas" panose="020B0609020204030204" pitchFamily="49" charset="0"/>
              </a:rPr>
              <a:t>10</a:t>
            </a:r>
            <a:r>
              <a:rPr kumimoji="0" lang="de-DE" altLang="de-DE" sz="1200" b="0" u="none" strike="noStrike" cap="none" normalizeH="0" baseline="0">
                <a:ln>
                  <a:noFill/>
                </a:ln>
                <a:solidFill>
                  <a:srgbClr val="9876AA"/>
                </a:solidFill>
                <a:effectLst/>
                <a:latin typeface="Consolas" panose="020B0609020204030204" pitchFamily="49" charset="0"/>
              </a:rPr>
              <a:t>) {</a:t>
            </a:r>
            <a:br>
              <a:rPr kumimoji="0" lang="de-DE" altLang="de-DE" sz="1200" b="0" u="none" strike="noStrike" cap="none" normalizeH="0" baseline="0">
                <a:ln>
                  <a:noFill/>
                </a:ln>
                <a:solidFill>
                  <a:srgbClr val="9876AA"/>
                </a:solidFill>
                <a:effectLst/>
                <a:latin typeface="Consolas" panose="020B0609020204030204" pitchFamily="49" charset="0"/>
              </a:rPr>
            </a:br>
            <a:r>
              <a:rPr kumimoji="0" lang="de-DE" altLang="de-DE" sz="1200" b="0" u="none" strike="noStrike" cap="none" normalizeH="0" baseline="0">
                <a:ln>
                  <a:noFill/>
                </a:ln>
                <a:solidFill>
                  <a:srgbClr val="9876AA"/>
                </a:solidFill>
                <a:effectLst/>
                <a:latin typeface="Consolas" panose="020B0609020204030204" pitchFamily="49" charset="0"/>
              </a:rPr>
              <a:t>    $i</a:t>
            </a:r>
            <a:r>
              <a:rPr kumimoji="0" lang="de-DE" altLang="de-DE" sz="1200" b="0" u="none" strike="noStrike" cap="none" normalizeH="0" baseline="0">
                <a:ln>
                  <a:noFill/>
                </a:ln>
                <a:solidFill>
                  <a:srgbClr val="A9B7C6"/>
                </a:solidFill>
                <a:effectLst/>
                <a:latin typeface="Consolas" panose="020B0609020204030204" pitchFamily="49" charset="0"/>
              </a:rPr>
              <a:t>++</a:t>
            </a:r>
            <a:r>
              <a:rPr kumimoji="0" lang="de-DE" altLang="de-DE" sz="1200" b="0" u="none" strike="noStrike" cap="none" normalizeH="0" baseline="0">
                <a:ln>
                  <a:noFill/>
                </a:ln>
                <a:solidFill>
                  <a:srgbClr val="CC7832"/>
                </a:solidFill>
                <a:effectLst/>
                <a:latin typeface="Consolas" panose="020B0609020204030204" pitchFamily="49" charset="0"/>
              </a:rPr>
              <a:t>;</a:t>
            </a:r>
            <a:br>
              <a:rPr kumimoji="0" lang="de-DE" altLang="de-DE" sz="1200" b="0" u="none" strike="noStrike" cap="none" normalizeH="0" baseline="0">
                <a:ln>
                  <a:noFill/>
                </a:ln>
                <a:solidFill>
                  <a:srgbClr val="CC7832"/>
                </a:solidFill>
                <a:effectLst/>
                <a:latin typeface="Consolas" panose="020B0609020204030204" pitchFamily="49" charset="0"/>
              </a:rPr>
            </a:br>
            <a:r>
              <a:rPr kumimoji="0" lang="de-DE" altLang="de-DE" sz="1200" b="0" u="none" strike="noStrike" cap="none" normalizeH="0" baseline="0">
                <a:ln>
                  <a:noFill/>
                </a:ln>
                <a:solidFill>
                  <a:srgbClr val="CC7832"/>
                </a:solidFill>
                <a:effectLst/>
                <a:latin typeface="Consolas" panose="020B0609020204030204" pitchFamily="49" charset="0"/>
              </a:rPr>
              <a:t>    print </a:t>
            </a:r>
            <a:r>
              <a:rPr kumimoji="0" lang="de-DE" altLang="de-DE" sz="1200" b="0" u="none" strike="noStrike" cap="none" normalizeH="0" baseline="0">
                <a:ln>
                  <a:noFill/>
                </a:ln>
                <a:solidFill>
                  <a:srgbClr val="9876AA"/>
                </a:solidFill>
                <a:effectLst/>
                <a:latin typeface="Consolas" panose="020B0609020204030204" pitchFamily="49" charset="0"/>
              </a:rPr>
              <a:t>$i</a:t>
            </a:r>
            <a:r>
              <a:rPr kumimoji="0" lang="de-DE" altLang="de-DE" sz="1200" b="0" u="none" strike="noStrike" cap="none" normalizeH="0" baseline="0">
                <a:ln>
                  <a:noFill/>
                </a:ln>
                <a:solidFill>
                  <a:srgbClr val="A9B7C6"/>
                </a:solidFill>
                <a:effectLst/>
                <a:latin typeface="Consolas" panose="020B0609020204030204" pitchFamily="49" charset="0"/>
              </a:rPr>
              <a:t>.</a:t>
            </a:r>
            <a:r>
              <a:rPr kumimoji="0" lang="de-DE" altLang="de-DE" sz="1200" b="0" u="none" strike="noStrike" cap="none" normalizeH="0" baseline="0">
                <a:ln>
                  <a:noFill/>
                </a:ln>
                <a:solidFill>
                  <a:srgbClr val="6A8759"/>
                </a:solidFill>
                <a:effectLst/>
                <a:latin typeface="Consolas" panose="020B0609020204030204" pitchFamily="49" charset="0"/>
              </a:rPr>
              <a:t>"</a:t>
            </a:r>
            <a:r>
              <a:rPr kumimoji="0" lang="de-DE" altLang="de-DE" sz="1200" b="0" u="none" strike="noStrike" cap="none" normalizeH="0" baseline="0">
                <a:ln>
                  <a:noFill/>
                </a:ln>
                <a:solidFill>
                  <a:srgbClr val="9876AA"/>
                </a:solidFill>
                <a:effectLst/>
                <a:latin typeface="Consolas" panose="020B0609020204030204" pitchFamily="49" charset="0"/>
              </a:rPr>
              <a:t>&lt;</a:t>
            </a:r>
            <a:r>
              <a:rPr kumimoji="0" lang="de-DE" altLang="de-DE" sz="1200" b="0" u="none" strike="noStrike" cap="none" normalizeH="0" baseline="0">
                <a:ln>
                  <a:noFill/>
                </a:ln>
                <a:solidFill>
                  <a:srgbClr val="6A8759"/>
                </a:solidFill>
                <a:effectLst/>
                <a:latin typeface="Consolas" panose="020B0609020204030204" pitchFamily="49" charset="0"/>
              </a:rPr>
              <a:t>br</a:t>
            </a:r>
            <a:r>
              <a:rPr kumimoji="0" lang="de-DE" altLang="de-DE" sz="1200" b="0" u="none" strike="noStrike" cap="none" normalizeH="0" baseline="0">
                <a:ln>
                  <a:noFill/>
                </a:ln>
                <a:solidFill>
                  <a:srgbClr val="9876AA"/>
                </a:solidFill>
                <a:effectLst/>
                <a:latin typeface="Consolas" panose="020B0609020204030204" pitchFamily="49" charset="0"/>
              </a:rPr>
              <a:t>&gt;</a:t>
            </a:r>
            <a:r>
              <a:rPr kumimoji="0" lang="de-DE" altLang="de-DE" sz="1200" b="0" u="none" strike="noStrike" cap="none" normalizeH="0" baseline="0">
                <a:ln>
                  <a:noFill/>
                </a:ln>
                <a:solidFill>
                  <a:srgbClr val="CC7832"/>
                </a:solidFill>
                <a:effectLst/>
                <a:latin typeface="Consolas" panose="020B0609020204030204" pitchFamily="49" charset="0"/>
              </a:rPr>
              <a:t>\n</a:t>
            </a:r>
            <a:r>
              <a:rPr kumimoji="0" lang="de-DE" altLang="de-DE" sz="1200" b="0" u="none" strike="noStrike" cap="none" normalizeH="0" baseline="0">
                <a:ln>
                  <a:noFill/>
                </a:ln>
                <a:solidFill>
                  <a:srgbClr val="6A8759"/>
                </a:solidFill>
                <a:effectLst/>
                <a:latin typeface="Consolas" panose="020B0609020204030204" pitchFamily="49" charset="0"/>
              </a:rPr>
              <a:t>"</a:t>
            </a:r>
            <a:r>
              <a:rPr kumimoji="0" lang="de-DE" altLang="de-DE" sz="1200" b="0" u="none" strike="noStrike" cap="none" normalizeH="0" baseline="0">
                <a:ln>
                  <a:noFill/>
                </a:ln>
                <a:solidFill>
                  <a:srgbClr val="CC7832"/>
                </a:solidFill>
                <a:effectLst/>
                <a:latin typeface="Consolas" panose="020B0609020204030204" pitchFamily="49" charset="0"/>
              </a:rPr>
              <a:t>;</a:t>
            </a:r>
            <a:br>
              <a:rPr kumimoji="0" lang="de-DE" altLang="de-DE" sz="1200" b="0" u="none" strike="noStrike" cap="none" normalizeH="0" baseline="0">
                <a:ln>
                  <a:noFill/>
                </a:ln>
                <a:solidFill>
                  <a:srgbClr val="CC7832"/>
                </a:solidFill>
                <a:effectLst/>
                <a:latin typeface="Consolas" panose="020B0609020204030204" pitchFamily="49" charset="0"/>
              </a:rPr>
            </a:br>
            <a:r>
              <a:rPr kumimoji="0" lang="de-DE" altLang="de-DE" sz="1200" b="0" u="none" strike="noStrike" cap="none" normalizeH="0" baseline="0">
                <a:ln>
                  <a:noFill/>
                </a:ln>
                <a:solidFill>
                  <a:srgbClr val="9876AA"/>
                </a:solidFill>
                <a:effectLst/>
                <a:latin typeface="Consolas" panose="020B0609020204030204" pitchFamily="49" charset="0"/>
              </a:rPr>
              <a:t>}</a:t>
            </a:r>
            <a:br>
              <a:rPr kumimoji="0" lang="de-DE" altLang="de-DE" sz="1200" b="0" u="none" strike="noStrike" cap="none" normalizeH="0" baseline="0">
                <a:ln>
                  <a:noFill/>
                </a:ln>
                <a:solidFill>
                  <a:srgbClr val="9876AA"/>
                </a:solidFill>
                <a:effectLst/>
                <a:latin typeface="Consolas" panose="020B0609020204030204" pitchFamily="49" charset="0"/>
              </a:rPr>
            </a:br>
            <a:br>
              <a:rPr kumimoji="0" lang="de-DE" altLang="de-DE" sz="1200" b="0" u="none" strike="noStrike" cap="none" normalizeH="0" baseline="0">
                <a:ln>
                  <a:noFill/>
                </a:ln>
                <a:solidFill>
                  <a:srgbClr val="9876AA"/>
                </a:solidFill>
                <a:effectLst/>
                <a:latin typeface="Consolas" panose="020B0609020204030204" pitchFamily="49" charset="0"/>
              </a:rPr>
            </a:br>
            <a:r>
              <a:rPr kumimoji="0" lang="de-DE" altLang="de-DE" sz="1200" b="0" u="none" strike="noStrike" cap="none" normalizeH="0" baseline="0">
                <a:ln>
                  <a:noFill/>
                </a:ln>
                <a:solidFill>
                  <a:srgbClr val="CC7832"/>
                </a:solidFill>
                <a:effectLst/>
                <a:latin typeface="Consolas" panose="020B0609020204030204" pitchFamily="49" charset="0"/>
              </a:rPr>
              <a:t>for </a:t>
            </a:r>
            <a:r>
              <a:rPr kumimoji="0" lang="de-DE" altLang="de-DE" sz="1200" b="0" u="none" strike="noStrike" cap="none" normalizeH="0" baseline="0">
                <a:ln>
                  <a:noFill/>
                </a:ln>
                <a:solidFill>
                  <a:srgbClr val="9876AA"/>
                </a:solidFill>
                <a:effectLst/>
                <a:latin typeface="Consolas" panose="020B0609020204030204" pitchFamily="49" charset="0"/>
              </a:rPr>
              <a:t>($i </a:t>
            </a:r>
            <a:r>
              <a:rPr kumimoji="0" lang="de-DE" altLang="de-DE" sz="1200" b="0" u="none" strike="noStrike" cap="none" normalizeH="0" baseline="0">
                <a:ln>
                  <a:noFill/>
                </a:ln>
                <a:solidFill>
                  <a:srgbClr val="A9B7C6"/>
                </a:solidFill>
                <a:effectLst/>
                <a:latin typeface="Consolas" panose="020B0609020204030204" pitchFamily="49" charset="0"/>
              </a:rPr>
              <a:t>= </a:t>
            </a:r>
            <a:r>
              <a:rPr kumimoji="0" lang="de-DE" altLang="de-DE" sz="1200" b="0" u="none" strike="noStrike" cap="none" normalizeH="0" baseline="0">
                <a:ln>
                  <a:noFill/>
                </a:ln>
                <a:solidFill>
                  <a:srgbClr val="6897BB"/>
                </a:solidFill>
                <a:effectLst/>
                <a:latin typeface="Consolas" panose="020B0609020204030204" pitchFamily="49" charset="0"/>
              </a:rPr>
              <a:t>0</a:t>
            </a:r>
            <a:r>
              <a:rPr kumimoji="0" lang="de-DE" altLang="de-DE" sz="1200" b="0" u="none" strike="noStrike" cap="none" normalizeH="0" baseline="0">
                <a:ln>
                  <a:noFill/>
                </a:ln>
                <a:solidFill>
                  <a:srgbClr val="CC7832"/>
                </a:solidFill>
                <a:effectLst/>
                <a:latin typeface="Consolas" panose="020B0609020204030204" pitchFamily="49" charset="0"/>
              </a:rPr>
              <a:t>; </a:t>
            </a:r>
            <a:r>
              <a:rPr kumimoji="0" lang="de-DE" altLang="de-DE" sz="1200" b="0" u="none" strike="noStrike" cap="none" normalizeH="0" baseline="0">
                <a:ln>
                  <a:noFill/>
                </a:ln>
                <a:solidFill>
                  <a:srgbClr val="9876AA"/>
                </a:solidFill>
                <a:effectLst/>
                <a:latin typeface="Consolas" panose="020B0609020204030204" pitchFamily="49" charset="0"/>
              </a:rPr>
              <a:t>$i </a:t>
            </a:r>
            <a:r>
              <a:rPr kumimoji="0" lang="de-DE" altLang="de-DE" sz="1200" b="0" u="none" strike="noStrike" cap="none" normalizeH="0" baseline="0">
                <a:ln>
                  <a:noFill/>
                </a:ln>
                <a:solidFill>
                  <a:srgbClr val="A9B7C6"/>
                </a:solidFill>
                <a:effectLst/>
                <a:latin typeface="Consolas" panose="020B0609020204030204" pitchFamily="49" charset="0"/>
              </a:rPr>
              <a:t>&lt; </a:t>
            </a:r>
            <a:r>
              <a:rPr kumimoji="0" lang="de-DE" altLang="de-DE" sz="1200" b="0" u="none" strike="noStrike" cap="none" normalizeH="0" baseline="0">
                <a:ln>
                  <a:noFill/>
                </a:ln>
                <a:solidFill>
                  <a:srgbClr val="6897BB"/>
                </a:solidFill>
                <a:effectLst/>
                <a:latin typeface="Consolas" panose="020B0609020204030204" pitchFamily="49" charset="0"/>
              </a:rPr>
              <a:t>10</a:t>
            </a:r>
            <a:r>
              <a:rPr kumimoji="0" lang="de-DE" altLang="de-DE" sz="1200" b="0" u="none" strike="noStrike" cap="none" normalizeH="0" baseline="0">
                <a:ln>
                  <a:noFill/>
                </a:ln>
                <a:solidFill>
                  <a:srgbClr val="CC7832"/>
                </a:solidFill>
                <a:effectLst/>
                <a:latin typeface="Consolas" panose="020B0609020204030204" pitchFamily="49" charset="0"/>
              </a:rPr>
              <a:t>; </a:t>
            </a:r>
            <a:r>
              <a:rPr kumimoji="0" lang="de-DE" altLang="de-DE" sz="1200" b="0" u="none" strike="noStrike" cap="none" normalizeH="0" baseline="0">
                <a:ln>
                  <a:noFill/>
                </a:ln>
                <a:solidFill>
                  <a:srgbClr val="9876AA"/>
                </a:solidFill>
                <a:effectLst/>
                <a:latin typeface="Consolas" panose="020B0609020204030204" pitchFamily="49" charset="0"/>
              </a:rPr>
              <a:t>$i</a:t>
            </a:r>
            <a:r>
              <a:rPr kumimoji="0" lang="de-DE" altLang="de-DE" sz="1200" b="0" u="none" strike="noStrike" cap="none" normalizeH="0" baseline="0">
                <a:ln>
                  <a:noFill/>
                </a:ln>
                <a:solidFill>
                  <a:srgbClr val="A9B7C6"/>
                </a:solidFill>
                <a:effectLst/>
                <a:latin typeface="Consolas" panose="020B0609020204030204" pitchFamily="49" charset="0"/>
              </a:rPr>
              <a:t>++</a:t>
            </a:r>
            <a:r>
              <a:rPr kumimoji="0" lang="de-DE" altLang="de-DE" sz="1200" b="0" u="none" strike="noStrike" cap="none" normalizeH="0" baseline="0">
                <a:ln>
                  <a:noFill/>
                </a:ln>
                <a:solidFill>
                  <a:srgbClr val="9876AA"/>
                </a:solidFill>
                <a:effectLst/>
                <a:latin typeface="Consolas" panose="020B0609020204030204" pitchFamily="49" charset="0"/>
              </a:rPr>
              <a:t>) {</a:t>
            </a:r>
            <a:br>
              <a:rPr kumimoji="0" lang="de-DE" altLang="de-DE" sz="1200" b="0" u="none" strike="noStrike" cap="none" normalizeH="0" baseline="0">
                <a:ln>
                  <a:noFill/>
                </a:ln>
                <a:solidFill>
                  <a:srgbClr val="9876AA"/>
                </a:solidFill>
                <a:effectLst/>
                <a:latin typeface="Consolas" panose="020B0609020204030204" pitchFamily="49" charset="0"/>
              </a:rPr>
            </a:br>
            <a:r>
              <a:rPr kumimoji="0" lang="de-DE" altLang="de-DE" sz="1200" b="0" u="none" strike="noStrike" cap="none" normalizeH="0" baseline="0">
                <a:ln>
                  <a:noFill/>
                </a:ln>
                <a:solidFill>
                  <a:srgbClr val="9876AA"/>
                </a:solidFill>
                <a:effectLst/>
                <a:latin typeface="Consolas" panose="020B0609020204030204" pitchFamily="49" charset="0"/>
              </a:rPr>
              <a:t>    </a:t>
            </a:r>
            <a:r>
              <a:rPr kumimoji="0" lang="de-DE" altLang="de-DE" sz="1200" b="0" u="none" strike="noStrike" cap="none" normalizeH="0" baseline="0">
                <a:ln>
                  <a:noFill/>
                </a:ln>
                <a:solidFill>
                  <a:srgbClr val="CC7832"/>
                </a:solidFill>
                <a:effectLst/>
                <a:latin typeface="Consolas" panose="020B0609020204030204" pitchFamily="49" charset="0"/>
              </a:rPr>
              <a:t>print </a:t>
            </a:r>
            <a:r>
              <a:rPr kumimoji="0" lang="de-DE" altLang="de-DE" sz="1200" b="0" u="none" strike="noStrike" cap="none" normalizeH="0" baseline="0">
                <a:ln>
                  <a:noFill/>
                </a:ln>
                <a:solidFill>
                  <a:srgbClr val="9876AA"/>
                </a:solidFill>
                <a:effectLst/>
                <a:latin typeface="Consolas" panose="020B0609020204030204" pitchFamily="49" charset="0"/>
              </a:rPr>
              <a:t>($i </a:t>
            </a:r>
            <a:r>
              <a:rPr kumimoji="0" lang="de-DE" altLang="de-DE" sz="1200" b="0" u="none" strike="noStrike" cap="none" normalizeH="0" baseline="0">
                <a:ln>
                  <a:noFill/>
                </a:ln>
                <a:solidFill>
                  <a:srgbClr val="A9B7C6"/>
                </a:solidFill>
                <a:effectLst/>
                <a:latin typeface="Consolas" panose="020B0609020204030204" pitchFamily="49" charset="0"/>
              </a:rPr>
              <a:t>+ </a:t>
            </a:r>
            <a:r>
              <a:rPr kumimoji="0" lang="de-DE" altLang="de-DE" sz="1200" b="0" u="none" strike="noStrike" cap="none" normalizeH="0" baseline="0">
                <a:ln>
                  <a:noFill/>
                </a:ln>
                <a:solidFill>
                  <a:srgbClr val="6897BB"/>
                </a:solidFill>
                <a:effectLst/>
                <a:latin typeface="Consolas" panose="020B0609020204030204" pitchFamily="49" charset="0"/>
              </a:rPr>
              <a:t>1</a:t>
            </a:r>
            <a:r>
              <a:rPr kumimoji="0" lang="de-DE" altLang="de-DE" sz="1200" b="0" u="none" strike="noStrike" cap="none" normalizeH="0" baseline="0">
                <a:ln>
                  <a:noFill/>
                </a:ln>
                <a:solidFill>
                  <a:srgbClr val="9876AA"/>
                </a:solidFill>
                <a:effectLst/>
                <a:latin typeface="Consolas" panose="020B0609020204030204" pitchFamily="49" charset="0"/>
              </a:rPr>
              <a:t>) </a:t>
            </a:r>
            <a:r>
              <a:rPr kumimoji="0" lang="de-DE" altLang="de-DE" sz="1200" b="0" u="none" strike="noStrike" cap="none" normalizeH="0" baseline="0">
                <a:ln>
                  <a:noFill/>
                </a:ln>
                <a:solidFill>
                  <a:srgbClr val="A9B7C6"/>
                </a:solidFill>
                <a:effectLst/>
                <a:latin typeface="Consolas" panose="020B0609020204030204" pitchFamily="49" charset="0"/>
              </a:rPr>
              <a:t>. </a:t>
            </a:r>
            <a:r>
              <a:rPr kumimoji="0" lang="de-DE" altLang="de-DE" sz="1200" b="0" u="none" strike="noStrike" cap="none" normalizeH="0" baseline="0">
                <a:ln>
                  <a:noFill/>
                </a:ln>
                <a:solidFill>
                  <a:srgbClr val="6A8759"/>
                </a:solidFill>
                <a:effectLst/>
                <a:latin typeface="Consolas" panose="020B0609020204030204" pitchFamily="49" charset="0"/>
              </a:rPr>
              <a:t>"</a:t>
            </a:r>
            <a:r>
              <a:rPr kumimoji="0" lang="de-DE" altLang="de-DE" sz="1200" b="0" u="none" strike="noStrike" cap="none" normalizeH="0" baseline="0">
                <a:ln>
                  <a:noFill/>
                </a:ln>
                <a:solidFill>
                  <a:srgbClr val="9876AA"/>
                </a:solidFill>
                <a:effectLst/>
                <a:latin typeface="Consolas" panose="020B0609020204030204" pitchFamily="49" charset="0"/>
              </a:rPr>
              <a:t>&lt;</a:t>
            </a:r>
            <a:r>
              <a:rPr kumimoji="0" lang="de-DE" altLang="de-DE" sz="1200" b="0" u="none" strike="noStrike" cap="none" normalizeH="0" baseline="0">
                <a:ln>
                  <a:noFill/>
                </a:ln>
                <a:solidFill>
                  <a:srgbClr val="6A8759"/>
                </a:solidFill>
                <a:effectLst/>
                <a:latin typeface="Consolas" panose="020B0609020204030204" pitchFamily="49" charset="0"/>
              </a:rPr>
              <a:t>br</a:t>
            </a:r>
            <a:r>
              <a:rPr kumimoji="0" lang="de-DE" altLang="de-DE" sz="1200" b="0" u="none" strike="noStrike" cap="none" normalizeH="0" baseline="0">
                <a:ln>
                  <a:noFill/>
                </a:ln>
                <a:solidFill>
                  <a:srgbClr val="9876AA"/>
                </a:solidFill>
                <a:effectLst/>
                <a:latin typeface="Consolas" panose="020B0609020204030204" pitchFamily="49" charset="0"/>
              </a:rPr>
              <a:t>&gt;</a:t>
            </a:r>
            <a:r>
              <a:rPr kumimoji="0" lang="de-DE" altLang="de-DE" sz="1200" b="0" u="none" strike="noStrike" cap="none" normalizeH="0" baseline="0">
                <a:ln>
                  <a:noFill/>
                </a:ln>
                <a:solidFill>
                  <a:srgbClr val="CC7832"/>
                </a:solidFill>
                <a:effectLst/>
                <a:latin typeface="Consolas" panose="020B0609020204030204" pitchFamily="49" charset="0"/>
              </a:rPr>
              <a:t>\n</a:t>
            </a:r>
            <a:r>
              <a:rPr kumimoji="0" lang="de-DE" altLang="de-DE" sz="1200" b="0" u="none" strike="noStrike" cap="none" normalizeH="0" baseline="0">
                <a:ln>
                  <a:noFill/>
                </a:ln>
                <a:solidFill>
                  <a:srgbClr val="6A8759"/>
                </a:solidFill>
                <a:effectLst/>
                <a:latin typeface="Consolas" panose="020B0609020204030204" pitchFamily="49" charset="0"/>
              </a:rPr>
              <a:t>"</a:t>
            </a:r>
            <a:r>
              <a:rPr kumimoji="0" lang="de-DE" altLang="de-DE" sz="1200" b="0" u="none" strike="noStrike" cap="none" normalizeH="0" baseline="0">
                <a:ln>
                  <a:noFill/>
                </a:ln>
                <a:solidFill>
                  <a:srgbClr val="CC7832"/>
                </a:solidFill>
                <a:effectLst/>
                <a:latin typeface="Consolas" panose="020B0609020204030204" pitchFamily="49" charset="0"/>
              </a:rPr>
              <a:t>;</a:t>
            </a:r>
            <a:br>
              <a:rPr kumimoji="0" lang="de-DE" altLang="de-DE" sz="1200" b="0" u="none" strike="noStrike" cap="none" normalizeH="0" baseline="0">
                <a:ln>
                  <a:noFill/>
                </a:ln>
                <a:solidFill>
                  <a:srgbClr val="CC7832"/>
                </a:solidFill>
                <a:effectLst/>
                <a:latin typeface="Consolas" panose="020B0609020204030204" pitchFamily="49" charset="0"/>
              </a:rPr>
            </a:br>
            <a:r>
              <a:rPr kumimoji="0" lang="de-DE" altLang="de-DE" sz="1200" b="0" u="none" strike="noStrike" cap="none" normalizeH="0" baseline="0">
                <a:ln>
                  <a:noFill/>
                </a:ln>
                <a:solidFill>
                  <a:srgbClr val="9876AA"/>
                </a:solidFill>
                <a:effectLst/>
                <a:latin typeface="Consolas" panose="020B0609020204030204" pitchFamily="49" charset="0"/>
              </a:rPr>
              <a:t>}</a:t>
            </a:r>
            <a:br>
              <a:rPr kumimoji="0" lang="de-DE" altLang="de-DE" sz="1200" b="0" u="none" strike="noStrike" cap="none" normalizeH="0" baseline="0">
                <a:ln>
                  <a:noFill/>
                </a:ln>
                <a:solidFill>
                  <a:srgbClr val="9876AA"/>
                </a:solidFill>
                <a:effectLst/>
                <a:latin typeface="Consolas" panose="020B0609020204030204" pitchFamily="49" charset="0"/>
              </a:rPr>
            </a:br>
            <a:br>
              <a:rPr kumimoji="0" lang="de-DE" altLang="de-DE" sz="1200" b="0" u="none" strike="noStrike" cap="none" normalizeH="0" baseline="0">
                <a:ln>
                  <a:noFill/>
                </a:ln>
                <a:solidFill>
                  <a:srgbClr val="9876AA"/>
                </a:solidFill>
                <a:effectLst/>
                <a:latin typeface="Consolas" panose="020B0609020204030204" pitchFamily="49" charset="0"/>
              </a:rPr>
            </a:br>
            <a:r>
              <a:rPr kumimoji="0" lang="de-DE" altLang="de-DE" sz="1200" b="0" u="none" strike="noStrike" cap="none" normalizeH="0" baseline="0">
                <a:ln>
                  <a:noFill/>
                </a:ln>
                <a:solidFill>
                  <a:srgbClr val="9876AA"/>
                </a:solidFill>
                <a:effectLst/>
                <a:latin typeface="Consolas" panose="020B0609020204030204" pitchFamily="49" charset="0"/>
              </a:rPr>
              <a:t>$i </a:t>
            </a:r>
            <a:r>
              <a:rPr kumimoji="0" lang="de-DE" altLang="de-DE" sz="1200" b="0" u="none" strike="noStrike" cap="none" normalizeH="0" baseline="0">
                <a:ln>
                  <a:noFill/>
                </a:ln>
                <a:solidFill>
                  <a:srgbClr val="A9B7C6"/>
                </a:solidFill>
                <a:effectLst/>
                <a:latin typeface="Consolas" panose="020B0609020204030204" pitchFamily="49" charset="0"/>
              </a:rPr>
              <a:t>= </a:t>
            </a:r>
            <a:r>
              <a:rPr kumimoji="0" lang="de-DE" altLang="de-DE" sz="1200" b="0" u="none" strike="noStrike" cap="none" normalizeH="0" baseline="0">
                <a:ln>
                  <a:noFill/>
                </a:ln>
                <a:solidFill>
                  <a:srgbClr val="6897BB"/>
                </a:solidFill>
                <a:effectLst/>
                <a:latin typeface="Consolas" panose="020B0609020204030204" pitchFamily="49" charset="0"/>
              </a:rPr>
              <a:t>0</a:t>
            </a:r>
            <a:r>
              <a:rPr kumimoji="0" lang="de-DE" altLang="de-DE" sz="1200" b="0" u="none" strike="noStrike" cap="none" normalizeH="0" baseline="0">
                <a:ln>
                  <a:noFill/>
                </a:ln>
                <a:solidFill>
                  <a:srgbClr val="CC7832"/>
                </a:solidFill>
                <a:effectLst/>
                <a:latin typeface="Consolas" panose="020B0609020204030204" pitchFamily="49" charset="0"/>
              </a:rPr>
              <a:t>;</a:t>
            </a:r>
            <a:br>
              <a:rPr kumimoji="0" lang="de-DE" altLang="de-DE" sz="1200" b="0" u="none" strike="noStrike" cap="none" normalizeH="0" baseline="0">
                <a:ln>
                  <a:noFill/>
                </a:ln>
                <a:solidFill>
                  <a:srgbClr val="CC7832"/>
                </a:solidFill>
                <a:effectLst/>
                <a:latin typeface="Consolas" panose="020B0609020204030204" pitchFamily="49" charset="0"/>
              </a:rPr>
            </a:br>
            <a:r>
              <a:rPr kumimoji="0" lang="de-DE" altLang="de-DE" sz="1200" b="0" u="none" strike="noStrike" cap="none" normalizeH="0" baseline="0">
                <a:ln>
                  <a:noFill/>
                </a:ln>
                <a:solidFill>
                  <a:srgbClr val="CC7832"/>
                </a:solidFill>
                <a:effectLst/>
                <a:latin typeface="Consolas" panose="020B0609020204030204" pitchFamily="49" charset="0"/>
              </a:rPr>
              <a:t>do </a:t>
            </a:r>
            <a:r>
              <a:rPr kumimoji="0" lang="de-DE" altLang="de-DE" sz="1200" b="0" u="none" strike="noStrike" cap="none" normalizeH="0" baseline="0">
                <a:ln>
                  <a:noFill/>
                </a:ln>
                <a:solidFill>
                  <a:srgbClr val="9876AA"/>
                </a:solidFill>
                <a:effectLst/>
                <a:latin typeface="Consolas" panose="020B0609020204030204" pitchFamily="49" charset="0"/>
              </a:rPr>
              <a:t>{</a:t>
            </a:r>
            <a:br>
              <a:rPr kumimoji="0" lang="de-DE" altLang="de-DE" sz="1200" b="0" u="none" strike="noStrike" cap="none" normalizeH="0" baseline="0">
                <a:ln>
                  <a:noFill/>
                </a:ln>
                <a:solidFill>
                  <a:srgbClr val="9876AA"/>
                </a:solidFill>
                <a:effectLst/>
                <a:latin typeface="Consolas" panose="020B0609020204030204" pitchFamily="49" charset="0"/>
              </a:rPr>
            </a:br>
            <a:r>
              <a:rPr kumimoji="0" lang="de-DE" altLang="de-DE" sz="1200" b="0" u="none" strike="noStrike" cap="none" normalizeH="0" baseline="0">
                <a:ln>
                  <a:noFill/>
                </a:ln>
                <a:solidFill>
                  <a:srgbClr val="9876AA"/>
                </a:solidFill>
                <a:effectLst/>
                <a:latin typeface="Consolas" panose="020B0609020204030204" pitchFamily="49" charset="0"/>
              </a:rPr>
              <a:t>    </a:t>
            </a:r>
            <a:r>
              <a:rPr kumimoji="0" lang="de-DE" altLang="de-DE" sz="1200" b="0" u="none" strike="noStrike" cap="none" normalizeH="0" baseline="0">
                <a:ln>
                  <a:noFill/>
                </a:ln>
                <a:solidFill>
                  <a:srgbClr val="CC7832"/>
                </a:solidFill>
                <a:effectLst/>
                <a:latin typeface="Consolas" panose="020B0609020204030204" pitchFamily="49" charset="0"/>
              </a:rPr>
              <a:t>print </a:t>
            </a:r>
            <a:r>
              <a:rPr kumimoji="0" lang="de-DE" altLang="de-DE" sz="1200" b="0" u="none" strike="noStrike" cap="none" normalizeH="0" baseline="0">
                <a:ln>
                  <a:noFill/>
                </a:ln>
                <a:solidFill>
                  <a:srgbClr val="9876AA"/>
                </a:solidFill>
                <a:effectLst/>
                <a:latin typeface="Consolas" panose="020B0609020204030204" pitchFamily="49" charset="0"/>
              </a:rPr>
              <a:t>($i</a:t>
            </a:r>
            <a:r>
              <a:rPr kumimoji="0" lang="de-DE" altLang="de-DE" sz="1200" b="0" u="none" strike="noStrike" cap="none" normalizeH="0" baseline="0">
                <a:ln>
                  <a:noFill/>
                </a:ln>
                <a:solidFill>
                  <a:srgbClr val="A9B7C6"/>
                </a:solidFill>
                <a:effectLst/>
                <a:latin typeface="Consolas" panose="020B0609020204030204" pitchFamily="49" charset="0"/>
              </a:rPr>
              <a:t>+</a:t>
            </a:r>
            <a:r>
              <a:rPr kumimoji="0" lang="de-DE" altLang="de-DE" sz="1200" b="0" u="none" strike="noStrike" cap="none" normalizeH="0" baseline="0">
                <a:ln>
                  <a:noFill/>
                </a:ln>
                <a:solidFill>
                  <a:srgbClr val="6897BB"/>
                </a:solidFill>
                <a:effectLst/>
                <a:latin typeface="Consolas" panose="020B0609020204030204" pitchFamily="49" charset="0"/>
              </a:rPr>
              <a:t>1</a:t>
            </a:r>
            <a:r>
              <a:rPr kumimoji="0" lang="de-DE" altLang="de-DE" sz="1200" b="0" u="none" strike="noStrike" cap="none" normalizeH="0" baseline="0">
                <a:ln>
                  <a:noFill/>
                </a:ln>
                <a:solidFill>
                  <a:srgbClr val="9876AA"/>
                </a:solidFill>
                <a:effectLst/>
                <a:latin typeface="Consolas" panose="020B0609020204030204" pitchFamily="49" charset="0"/>
              </a:rPr>
              <a:t>)</a:t>
            </a:r>
            <a:r>
              <a:rPr kumimoji="0" lang="de-DE" altLang="de-DE" sz="1200" b="0" u="none" strike="noStrike" cap="none" normalizeH="0" baseline="0">
                <a:ln>
                  <a:noFill/>
                </a:ln>
                <a:solidFill>
                  <a:srgbClr val="A9B7C6"/>
                </a:solidFill>
                <a:effectLst/>
                <a:latin typeface="Consolas" panose="020B0609020204030204" pitchFamily="49" charset="0"/>
              </a:rPr>
              <a:t>.</a:t>
            </a:r>
            <a:r>
              <a:rPr kumimoji="0" lang="de-DE" altLang="de-DE" sz="1200" b="0" u="none" strike="noStrike" cap="none" normalizeH="0" baseline="0">
                <a:ln>
                  <a:noFill/>
                </a:ln>
                <a:solidFill>
                  <a:srgbClr val="6A8759"/>
                </a:solidFill>
                <a:effectLst/>
                <a:latin typeface="Consolas" panose="020B0609020204030204" pitchFamily="49" charset="0"/>
              </a:rPr>
              <a:t>"</a:t>
            </a:r>
            <a:r>
              <a:rPr kumimoji="0" lang="de-DE" altLang="de-DE" sz="1200" b="0" u="none" strike="noStrike" cap="none" normalizeH="0" baseline="0">
                <a:ln>
                  <a:noFill/>
                </a:ln>
                <a:solidFill>
                  <a:srgbClr val="9876AA"/>
                </a:solidFill>
                <a:effectLst/>
                <a:latin typeface="Consolas" panose="020B0609020204030204" pitchFamily="49" charset="0"/>
              </a:rPr>
              <a:t>&lt;</a:t>
            </a:r>
            <a:r>
              <a:rPr kumimoji="0" lang="de-DE" altLang="de-DE" sz="1200" b="0" u="none" strike="noStrike" cap="none" normalizeH="0" baseline="0">
                <a:ln>
                  <a:noFill/>
                </a:ln>
                <a:solidFill>
                  <a:srgbClr val="6A8759"/>
                </a:solidFill>
                <a:effectLst/>
                <a:latin typeface="Consolas" panose="020B0609020204030204" pitchFamily="49" charset="0"/>
              </a:rPr>
              <a:t>br</a:t>
            </a:r>
            <a:r>
              <a:rPr kumimoji="0" lang="de-DE" altLang="de-DE" sz="1200" b="0" u="none" strike="noStrike" cap="none" normalizeH="0" baseline="0">
                <a:ln>
                  <a:noFill/>
                </a:ln>
                <a:solidFill>
                  <a:srgbClr val="9876AA"/>
                </a:solidFill>
                <a:effectLst/>
                <a:latin typeface="Consolas" panose="020B0609020204030204" pitchFamily="49" charset="0"/>
              </a:rPr>
              <a:t>&gt;</a:t>
            </a:r>
            <a:r>
              <a:rPr kumimoji="0" lang="de-DE" altLang="de-DE" sz="1200" b="0" u="none" strike="noStrike" cap="none" normalizeH="0" baseline="0">
                <a:ln>
                  <a:noFill/>
                </a:ln>
                <a:solidFill>
                  <a:srgbClr val="CC7832"/>
                </a:solidFill>
                <a:effectLst/>
                <a:latin typeface="Consolas" panose="020B0609020204030204" pitchFamily="49" charset="0"/>
              </a:rPr>
              <a:t>\n</a:t>
            </a:r>
            <a:r>
              <a:rPr kumimoji="0" lang="de-DE" altLang="de-DE" sz="1200" b="0" u="none" strike="noStrike" cap="none" normalizeH="0" baseline="0">
                <a:ln>
                  <a:noFill/>
                </a:ln>
                <a:solidFill>
                  <a:srgbClr val="6A8759"/>
                </a:solidFill>
                <a:effectLst/>
                <a:latin typeface="Consolas" panose="020B0609020204030204" pitchFamily="49" charset="0"/>
              </a:rPr>
              <a:t>"</a:t>
            </a:r>
            <a:r>
              <a:rPr kumimoji="0" lang="de-DE" altLang="de-DE" sz="1200" b="0" u="none" strike="noStrike" cap="none" normalizeH="0" baseline="0">
                <a:ln>
                  <a:noFill/>
                </a:ln>
                <a:solidFill>
                  <a:srgbClr val="CC7832"/>
                </a:solidFill>
                <a:effectLst/>
                <a:latin typeface="Consolas" panose="020B0609020204030204" pitchFamily="49" charset="0"/>
              </a:rPr>
              <a:t>;</a:t>
            </a:r>
            <a:br>
              <a:rPr kumimoji="0" lang="de-DE" altLang="de-DE" sz="1200" b="0" u="none" strike="noStrike" cap="none" normalizeH="0" baseline="0">
                <a:ln>
                  <a:noFill/>
                </a:ln>
                <a:solidFill>
                  <a:srgbClr val="CC7832"/>
                </a:solidFill>
                <a:effectLst/>
                <a:latin typeface="Consolas" panose="020B0609020204030204" pitchFamily="49" charset="0"/>
              </a:rPr>
            </a:br>
            <a:r>
              <a:rPr kumimoji="0" lang="de-DE" altLang="de-DE" sz="1200" b="0" u="none" strike="noStrike" cap="none" normalizeH="0" baseline="0">
                <a:ln>
                  <a:noFill/>
                </a:ln>
                <a:solidFill>
                  <a:srgbClr val="CC7832"/>
                </a:solidFill>
                <a:effectLst/>
                <a:latin typeface="Consolas" panose="020B0609020204030204" pitchFamily="49" charset="0"/>
              </a:rPr>
              <a:t>    </a:t>
            </a:r>
            <a:r>
              <a:rPr kumimoji="0" lang="de-DE" altLang="de-DE" sz="1200" b="0" u="none" strike="noStrike" cap="none" normalizeH="0" baseline="0">
                <a:ln>
                  <a:noFill/>
                </a:ln>
                <a:solidFill>
                  <a:srgbClr val="9876AA"/>
                </a:solidFill>
                <a:effectLst/>
                <a:latin typeface="Consolas" panose="020B0609020204030204" pitchFamily="49" charset="0"/>
              </a:rPr>
              <a:t>$i</a:t>
            </a:r>
            <a:r>
              <a:rPr kumimoji="0" lang="de-DE" altLang="de-DE" sz="1200" b="0" u="none" strike="noStrike" cap="none" normalizeH="0" baseline="0">
                <a:ln>
                  <a:noFill/>
                </a:ln>
                <a:solidFill>
                  <a:srgbClr val="A9B7C6"/>
                </a:solidFill>
                <a:effectLst/>
                <a:latin typeface="Consolas" panose="020B0609020204030204" pitchFamily="49" charset="0"/>
              </a:rPr>
              <a:t>++</a:t>
            </a:r>
            <a:r>
              <a:rPr kumimoji="0" lang="de-DE" altLang="de-DE" sz="1200" b="0" u="none" strike="noStrike" cap="none" normalizeH="0" baseline="0">
                <a:ln>
                  <a:noFill/>
                </a:ln>
                <a:solidFill>
                  <a:srgbClr val="CC7832"/>
                </a:solidFill>
                <a:effectLst/>
                <a:latin typeface="Consolas" panose="020B0609020204030204" pitchFamily="49" charset="0"/>
              </a:rPr>
              <a:t>;</a:t>
            </a:r>
            <a:br>
              <a:rPr kumimoji="0" lang="de-DE" altLang="de-DE" sz="1200" b="0" u="none" strike="noStrike" cap="none" normalizeH="0" baseline="0">
                <a:ln>
                  <a:noFill/>
                </a:ln>
                <a:solidFill>
                  <a:srgbClr val="CC7832"/>
                </a:solidFill>
                <a:effectLst/>
                <a:latin typeface="Consolas" panose="020B0609020204030204" pitchFamily="49" charset="0"/>
              </a:rPr>
            </a:br>
            <a:r>
              <a:rPr kumimoji="0" lang="de-DE" altLang="de-DE" sz="1200" b="0" u="none" strike="noStrike" cap="none" normalizeH="0" baseline="0">
                <a:ln>
                  <a:noFill/>
                </a:ln>
                <a:solidFill>
                  <a:srgbClr val="9876AA"/>
                </a:solidFill>
                <a:effectLst/>
                <a:latin typeface="Consolas" panose="020B0609020204030204" pitchFamily="49" charset="0"/>
              </a:rPr>
              <a:t>} </a:t>
            </a:r>
            <a:r>
              <a:rPr kumimoji="0" lang="de-DE" altLang="de-DE" sz="1200" b="0" u="none" strike="noStrike" cap="none" normalizeH="0" baseline="0">
                <a:ln>
                  <a:noFill/>
                </a:ln>
                <a:solidFill>
                  <a:srgbClr val="CC7832"/>
                </a:solidFill>
                <a:effectLst/>
                <a:latin typeface="Consolas" panose="020B0609020204030204" pitchFamily="49" charset="0"/>
              </a:rPr>
              <a:t>while </a:t>
            </a:r>
            <a:r>
              <a:rPr kumimoji="0" lang="de-DE" altLang="de-DE" sz="1200" b="0" u="none" strike="noStrike" cap="none" normalizeH="0" baseline="0">
                <a:ln>
                  <a:noFill/>
                </a:ln>
                <a:solidFill>
                  <a:srgbClr val="9876AA"/>
                </a:solidFill>
                <a:effectLst/>
                <a:latin typeface="Consolas" panose="020B0609020204030204" pitchFamily="49" charset="0"/>
              </a:rPr>
              <a:t>($i </a:t>
            </a:r>
            <a:r>
              <a:rPr kumimoji="0" lang="de-DE" altLang="de-DE" sz="1200" b="0" u="none" strike="noStrike" cap="none" normalizeH="0" baseline="0">
                <a:ln>
                  <a:noFill/>
                </a:ln>
                <a:solidFill>
                  <a:srgbClr val="A9B7C6"/>
                </a:solidFill>
                <a:effectLst/>
                <a:latin typeface="Consolas" panose="020B0609020204030204" pitchFamily="49" charset="0"/>
              </a:rPr>
              <a:t>&lt; </a:t>
            </a:r>
            <a:r>
              <a:rPr kumimoji="0" lang="de-DE" altLang="de-DE" sz="1200" b="0" u="none" strike="noStrike" cap="none" normalizeH="0" baseline="0">
                <a:ln>
                  <a:noFill/>
                </a:ln>
                <a:solidFill>
                  <a:srgbClr val="6897BB"/>
                </a:solidFill>
                <a:effectLst/>
                <a:latin typeface="Consolas" panose="020B0609020204030204" pitchFamily="49" charset="0"/>
              </a:rPr>
              <a:t>10</a:t>
            </a:r>
            <a:r>
              <a:rPr kumimoji="0" lang="de-DE" altLang="de-DE" sz="1200" b="0" u="none" strike="noStrike" cap="none" normalizeH="0" baseline="0">
                <a:ln>
                  <a:noFill/>
                </a:ln>
                <a:solidFill>
                  <a:srgbClr val="9876AA"/>
                </a:solidFill>
                <a:effectLst/>
                <a:latin typeface="Consolas" panose="020B0609020204030204" pitchFamily="49" charset="0"/>
              </a:rPr>
              <a:t>)</a:t>
            </a:r>
            <a:r>
              <a:rPr kumimoji="0" lang="de-DE" altLang="de-DE" sz="1200" b="0" u="none" strike="noStrike" cap="none" normalizeH="0" baseline="0">
                <a:ln>
                  <a:noFill/>
                </a:ln>
                <a:solidFill>
                  <a:srgbClr val="CC7832"/>
                </a:solidFill>
                <a:effectLst/>
                <a:latin typeface="Consolas" panose="020B0609020204030204" pitchFamily="49" charset="0"/>
              </a:rPr>
              <a:t>;</a:t>
            </a:r>
            <a:endParaRPr kumimoji="0" lang="de-DE" altLang="de-DE" sz="1200" b="0" u="none" strike="noStrike" cap="none" normalizeH="0" baseline="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42835343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C26E8D2-B9F9-425D-8091-360FD50CC4B2}"/>
              </a:ext>
            </a:extLst>
          </p:cNvPr>
          <p:cNvSpPr>
            <a:spLocks noGrp="1"/>
          </p:cNvSpPr>
          <p:nvPr>
            <p:ph type="title"/>
          </p:nvPr>
        </p:nvSpPr>
        <p:spPr/>
        <p:txBody>
          <a:bodyPr/>
          <a:lstStyle/>
          <a:p>
            <a:endParaRPr lang="de-AT"/>
          </a:p>
        </p:txBody>
      </p:sp>
      <p:sp>
        <p:nvSpPr>
          <p:cNvPr id="3" name="Textplatzhalter 2">
            <a:extLst>
              <a:ext uri="{FF2B5EF4-FFF2-40B4-BE49-F238E27FC236}">
                <a16:creationId xmlns:a16="http://schemas.microsoft.com/office/drawing/2014/main" id="{5147BC44-C2CC-4B85-9C4C-BE509780D5BA}"/>
              </a:ext>
            </a:extLst>
          </p:cNvPr>
          <p:cNvSpPr>
            <a:spLocks noGrp="1"/>
          </p:cNvSpPr>
          <p:nvPr>
            <p:ph type="body" sz="quarter" idx="13"/>
          </p:nvPr>
        </p:nvSpPr>
        <p:spPr>
          <a:xfrm>
            <a:off x="949136" y="1455738"/>
            <a:ext cx="5940551" cy="2225225"/>
          </a:xfrm>
        </p:spPr>
        <p:txBody>
          <a:bodyPr/>
          <a:lstStyle/>
          <a:p>
            <a:r>
              <a:rPr lang="de-AT" dirty="0"/>
              <a:t>Erstelle ein zusammengesetztes Array für das Sortiment eines Obst- und Gemüsehändlers mit Äpfel, Birnen, Tomaten und Zucchini. Die erste Ebene soll einen numerischen Index haben. Die zweite soll hingegen assoziativ sein (mit den Bezeichnungen Produkt, Preis und Sonderangebot). Bei der Angabe zum Produkt handelt es sich um eine Zeichenkette mit der entsprechenden Obst- oder Gemüsesorte, beim Preis um eine Zahl und die Angabe Sonderangebot soll eine boolesche Variable sein.</a:t>
            </a:r>
            <a:br>
              <a:rPr lang="de-AT" dirty="0"/>
            </a:br>
            <a:r>
              <a:rPr lang="de-AT" dirty="0"/>
              <a:t>Erstelle eine </a:t>
            </a:r>
            <a:r>
              <a:rPr lang="de-AT" dirty="0" err="1"/>
              <a:t>foreach</a:t>
            </a:r>
            <a:r>
              <a:rPr lang="de-AT" dirty="0"/>
              <a:t>-Schleife, die den Produktnamen und den Preis angibt. Sollte es ich dabei um ein Sonderangebot handeln, soll vor diesen Angaben „Achtung Sonderangebot!“ erscheinen.</a:t>
            </a:r>
          </a:p>
        </p:txBody>
      </p:sp>
      <p:sp>
        <p:nvSpPr>
          <p:cNvPr id="4" name="Rectangle 1">
            <a:extLst>
              <a:ext uri="{FF2B5EF4-FFF2-40B4-BE49-F238E27FC236}">
                <a16:creationId xmlns:a16="http://schemas.microsoft.com/office/drawing/2014/main" id="{BC35C5C3-8C3B-4B3F-9422-8020E3C60B0C}"/>
              </a:ext>
            </a:extLst>
          </p:cNvPr>
          <p:cNvSpPr>
            <a:spLocks noChangeArrowheads="1"/>
          </p:cNvSpPr>
          <p:nvPr/>
        </p:nvSpPr>
        <p:spPr bwMode="auto">
          <a:xfrm>
            <a:off x="7460056" y="1247278"/>
            <a:ext cx="3922869" cy="4154984"/>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a:ln>
                  <a:noFill/>
                </a:ln>
                <a:solidFill>
                  <a:srgbClr val="CC7832"/>
                </a:solidFill>
                <a:effectLst/>
                <a:latin typeface="Consolas" panose="020B0609020204030204" pitchFamily="49" charset="0"/>
              </a:rPr>
              <a:t>&lt;?php</a:t>
            </a:r>
            <a:br>
              <a:rPr kumimoji="0" lang="de-DE" altLang="de-DE" sz="1200" b="0" i="0" u="none" strike="noStrike" cap="none" normalizeH="0" baseline="0">
                <a:ln>
                  <a:noFill/>
                </a:ln>
                <a:solidFill>
                  <a:srgbClr val="CC7832"/>
                </a:solidFill>
                <a:effectLst/>
                <a:latin typeface="Consolas" panose="020B0609020204030204" pitchFamily="49" charset="0"/>
              </a:rPr>
            </a:b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9876AA"/>
                </a:solidFill>
                <a:effectLst/>
                <a:latin typeface="Consolas" panose="020B0609020204030204" pitchFamily="49" charset="0"/>
              </a:rPr>
              <a:t>$produkt</a:t>
            </a:r>
            <a:r>
              <a:rPr kumimoji="0" lang="de-DE" altLang="de-DE" sz="1200" b="0" i="1" u="none" strike="noStrike" cap="none" normalizeH="0" baseline="0">
                <a:ln>
                  <a:noFill/>
                </a:ln>
                <a:solidFill>
                  <a:srgbClr val="9876AA"/>
                </a:solidFill>
                <a:effectLst/>
                <a:latin typeface="Consolas" panose="020B0609020204030204" pitchFamily="49" charset="0"/>
              </a:rPr>
              <a:t>[</a:t>
            </a:r>
            <a:r>
              <a:rPr kumimoji="0" lang="de-DE" altLang="de-DE" sz="1200" b="0" i="0" u="none" strike="noStrike" cap="none" normalizeH="0" baseline="0">
                <a:ln>
                  <a:noFill/>
                </a:ln>
                <a:solidFill>
                  <a:srgbClr val="6897BB"/>
                </a:solidFill>
                <a:effectLst/>
                <a:latin typeface="Consolas" panose="020B0609020204030204" pitchFamily="49" charset="0"/>
              </a:rPr>
              <a:t>0</a:t>
            </a:r>
            <a:r>
              <a:rPr kumimoji="0" lang="de-DE" altLang="de-DE" sz="1200" b="0" i="1" u="none" strike="noStrike" cap="none" normalizeH="0" baseline="0">
                <a:ln>
                  <a:noFill/>
                </a:ln>
                <a:solidFill>
                  <a:srgbClr val="9876AA"/>
                </a:solidFill>
                <a:effectLst/>
                <a:latin typeface="Consolas" panose="020B0609020204030204" pitchFamily="49" charset="0"/>
              </a:rPr>
              <a:t>][</a:t>
            </a:r>
            <a:r>
              <a:rPr kumimoji="0" lang="de-DE" altLang="de-DE" sz="1200" b="0" i="0" u="none" strike="noStrike" cap="none" normalizeH="0" baseline="0">
                <a:ln>
                  <a:noFill/>
                </a:ln>
                <a:solidFill>
                  <a:srgbClr val="6A8759"/>
                </a:solidFill>
                <a:effectLst/>
                <a:latin typeface="Consolas" panose="020B0609020204030204" pitchFamily="49" charset="0"/>
              </a:rPr>
              <a:t>'Produktname'</a:t>
            </a:r>
            <a:r>
              <a:rPr kumimoji="0" lang="de-DE" altLang="de-DE" sz="1200" b="0" i="1" u="none" strike="noStrike" cap="none" normalizeH="0" baseline="0">
                <a:ln>
                  <a:noFill/>
                </a:ln>
                <a:solidFill>
                  <a:srgbClr val="9876AA"/>
                </a:solidFill>
                <a:effectLst/>
                <a:latin typeface="Consolas" panose="020B0609020204030204" pitchFamily="49" charset="0"/>
              </a:rPr>
              <a:t>] </a:t>
            </a:r>
            <a:r>
              <a:rPr kumimoji="0" lang="de-DE" altLang="de-DE" sz="1200" b="0" i="0" u="none" strike="noStrike" cap="none" normalizeH="0" baseline="0">
                <a:ln>
                  <a:noFill/>
                </a:ln>
                <a:solidFill>
                  <a:srgbClr val="A9B7C6"/>
                </a:solidFill>
                <a:effectLst/>
                <a:latin typeface="Consolas" panose="020B0609020204030204" pitchFamily="49" charset="0"/>
              </a:rPr>
              <a:t>= </a:t>
            </a:r>
            <a:r>
              <a:rPr kumimoji="0" lang="de-DE" altLang="de-DE" sz="1200" b="0" i="0" u="none" strike="noStrike" cap="none" normalizeH="0" baseline="0">
                <a:ln>
                  <a:noFill/>
                </a:ln>
                <a:solidFill>
                  <a:srgbClr val="6A8759"/>
                </a:solidFill>
                <a:effectLst/>
                <a:latin typeface="Consolas" panose="020B0609020204030204" pitchFamily="49" charset="0"/>
              </a:rPr>
              <a:t>"Apfel"</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9876AA"/>
                </a:solidFill>
                <a:effectLst/>
                <a:latin typeface="Consolas" panose="020B0609020204030204" pitchFamily="49" charset="0"/>
              </a:rPr>
              <a:t>$produkt</a:t>
            </a:r>
            <a:r>
              <a:rPr kumimoji="0" lang="de-DE" altLang="de-DE" sz="1200" b="0" i="1" u="none" strike="noStrike" cap="none" normalizeH="0" baseline="0">
                <a:ln>
                  <a:noFill/>
                </a:ln>
                <a:solidFill>
                  <a:srgbClr val="9876AA"/>
                </a:solidFill>
                <a:effectLst/>
                <a:latin typeface="Consolas" panose="020B0609020204030204" pitchFamily="49" charset="0"/>
              </a:rPr>
              <a:t>[</a:t>
            </a:r>
            <a:r>
              <a:rPr kumimoji="0" lang="de-DE" altLang="de-DE" sz="1200" b="0" i="0" u="none" strike="noStrike" cap="none" normalizeH="0" baseline="0">
                <a:ln>
                  <a:noFill/>
                </a:ln>
                <a:solidFill>
                  <a:srgbClr val="6897BB"/>
                </a:solidFill>
                <a:effectLst/>
                <a:latin typeface="Consolas" panose="020B0609020204030204" pitchFamily="49" charset="0"/>
              </a:rPr>
              <a:t>0</a:t>
            </a:r>
            <a:r>
              <a:rPr kumimoji="0" lang="de-DE" altLang="de-DE" sz="1200" b="0" i="1" u="none" strike="noStrike" cap="none" normalizeH="0" baseline="0">
                <a:ln>
                  <a:noFill/>
                </a:ln>
                <a:solidFill>
                  <a:srgbClr val="9876AA"/>
                </a:solidFill>
                <a:effectLst/>
                <a:latin typeface="Consolas" panose="020B0609020204030204" pitchFamily="49" charset="0"/>
              </a:rPr>
              <a:t>][</a:t>
            </a:r>
            <a:r>
              <a:rPr kumimoji="0" lang="de-DE" altLang="de-DE" sz="1200" b="0" i="0" u="none" strike="noStrike" cap="none" normalizeH="0" baseline="0">
                <a:ln>
                  <a:noFill/>
                </a:ln>
                <a:solidFill>
                  <a:srgbClr val="6A8759"/>
                </a:solidFill>
                <a:effectLst/>
                <a:latin typeface="Consolas" panose="020B0609020204030204" pitchFamily="49" charset="0"/>
              </a:rPr>
              <a:t>'Preis'</a:t>
            </a:r>
            <a:r>
              <a:rPr kumimoji="0" lang="de-DE" altLang="de-DE" sz="1200" b="0" i="1" u="none" strike="noStrike" cap="none" normalizeH="0" baseline="0">
                <a:ln>
                  <a:noFill/>
                </a:ln>
                <a:solidFill>
                  <a:srgbClr val="9876AA"/>
                </a:solidFill>
                <a:effectLst/>
                <a:latin typeface="Consolas" panose="020B0609020204030204" pitchFamily="49" charset="0"/>
              </a:rPr>
              <a:t>] </a:t>
            </a:r>
            <a:r>
              <a:rPr kumimoji="0" lang="de-DE" altLang="de-DE" sz="1200" b="0" i="0" u="none" strike="noStrike" cap="none" normalizeH="0" baseline="0">
                <a:ln>
                  <a:noFill/>
                </a:ln>
                <a:solidFill>
                  <a:srgbClr val="A9B7C6"/>
                </a:solidFill>
                <a:effectLst/>
                <a:latin typeface="Consolas" panose="020B0609020204030204" pitchFamily="49" charset="0"/>
              </a:rPr>
              <a:t>= </a:t>
            </a:r>
            <a:r>
              <a:rPr kumimoji="0" lang="de-DE" altLang="de-DE" sz="1200" b="0" i="0" u="none" strike="noStrike" cap="none" normalizeH="0" baseline="0">
                <a:ln>
                  <a:noFill/>
                </a:ln>
                <a:solidFill>
                  <a:srgbClr val="6897BB"/>
                </a:solidFill>
                <a:effectLst/>
                <a:latin typeface="Consolas" panose="020B0609020204030204" pitchFamily="49" charset="0"/>
              </a:rPr>
              <a:t>1.99</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9876AA"/>
                </a:solidFill>
                <a:effectLst/>
                <a:latin typeface="Consolas" panose="020B0609020204030204" pitchFamily="49" charset="0"/>
              </a:rPr>
              <a:t>$produkt</a:t>
            </a:r>
            <a:r>
              <a:rPr kumimoji="0" lang="de-DE" altLang="de-DE" sz="1200" b="0" i="1" u="none" strike="noStrike" cap="none" normalizeH="0" baseline="0">
                <a:ln>
                  <a:noFill/>
                </a:ln>
                <a:solidFill>
                  <a:srgbClr val="9876AA"/>
                </a:solidFill>
                <a:effectLst/>
                <a:latin typeface="Consolas" panose="020B0609020204030204" pitchFamily="49" charset="0"/>
              </a:rPr>
              <a:t>[</a:t>
            </a:r>
            <a:r>
              <a:rPr kumimoji="0" lang="de-DE" altLang="de-DE" sz="1200" b="0" i="0" u="none" strike="noStrike" cap="none" normalizeH="0" baseline="0">
                <a:ln>
                  <a:noFill/>
                </a:ln>
                <a:solidFill>
                  <a:srgbClr val="6897BB"/>
                </a:solidFill>
                <a:effectLst/>
                <a:latin typeface="Consolas" panose="020B0609020204030204" pitchFamily="49" charset="0"/>
              </a:rPr>
              <a:t>0</a:t>
            </a:r>
            <a:r>
              <a:rPr kumimoji="0" lang="de-DE" altLang="de-DE" sz="1200" b="0" i="1" u="none" strike="noStrike" cap="none" normalizeH="0" baseline="0">
                <a:ln>
                  <a:noFill/>
                </a:ln>
                <a:solidFill>
                  <a:srgbClr val="9876AA"/>
                </a:solidFill>
                <a:effectLst/>
                <a:latin typeface="Consolas" panose="020B0609020204030204" pitchFamily="49" charset="0"/>
              </a:rPr>
              <a:t>][</a:t>
            </a:r>
            <a:r>
              <a:rPr kumimoji="0" lang="de-DE" altLang="de-DE" sz="1200" b="0" i="0" u="none" strike="noStrike" cap="none" normalizeH="0" baseline="0">
                <a:ln>
                  <a:noFill/>
                </a:ln>
                <a:solidFill>
                  <a:srgbClr val="6A8759"/>
                </a:solidFill>
                <a:effectLst/>
                <a:latin typeface="Consolas" panose="020B0609020204030204" pitchFamily="49" charset="0"/>
              </a:rPr>
              <a:t>'Sonderangebot'</a:t>
            </a:r>
            <a:r>
              <a:rPr kumimoji="0" lang="de-DE" altLang="de-DE" sz="1200" b="0" i="1" u="none" strike="noStrike" cap="none" normalizeH="0" baseline="0">
                <a:ln>
                  <a:noFill/>
                </a:ln>
                <a:solidFill>
                  <a:srgbClr val="9876AA"/>
                </a:solidFill>
                <a:effectLst/>
                <a:latin typeface="Consolas" panose="020B0609020204030204" pitchFamily="49" charset="0"/>
              </a:rPr>
              <a:t>] </a:t>
            </a:r>
            <a:r>
              <a:rPr kumimoji="0" lang="de-DE" altLang="de-DE" sz="1200" b="0" i="0" u="none" strike="noStrike" cap="none" normalizeH="0" baseline="0">
                <a:ln>
                  <a:noFill/>
                </a:ln>
                <a:solidFill>
                  <a:srgbClr val="A9B7C6"/>
                </a:solidFill>
                <a:effectLst/>
                <a:latin typeface="Consolas" panose="020B0609020204030204" pitchFamily="49" charset="0"/>
              </a:rPr>
              <a:t>= </a:t>
            </a:r>
            <a:r>
              <a:rPr kumimoji="0" lang="de-DE" altLang="de-DE" sz="1200" b="0" i="0" u="none" strike="noStrike" cap="none" normalizeH="0" baseline="0">
                <a:ln>
                  <a:noFill/>
                </a:ln>
                <a:solidFill>
                  <a:srgbClr val="CC7832"/>
                </a:solidFill>
                <a:effectLst/>
                <a:latin typeface="Consolas" panose="020B0609020204030204" pitchFamily="49" charset="0"/>
              </a:rPr>
              <a:t>false;</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9876AA"/>
                </a:solidFill>
                <a:effectLst/>
                <a:latin typeface="Consolas" panose="020B0609020204030204" pitchFamily="49" charset="0"/>
              </a:rPr>
              <a:t>$produkt</a:t>
            </a:r>
            <a:r>
              <a:rPr kumimoji="0" lang="de-DE" altLang="de-DE" sz="1200" b="0" i="1" u="none" strike="noStrike" cap="none" normalizeH="0" baseline="0">
                <a:ln>
                  <a:noFill/>
                </a:ln>
                <a:solidFill>
                  <a:srgbClr val="9876AA"/>
                </a:solidFill>
                <a:effectLst/>
                <a:latin typeface="Consolas" panose="020B0609020204030204" pitchFamily="49" charset="0"/>
              </a:rPr>
              <a:t>[</a:t>
            </a:r>
            <a:r>
              <a:rPr kumimoji="0" lang="de-DE" altLang="de-DE" sz="1200" b="0" i="0" u="none" strike="noStrike" cap="none" normalizeH="0" baseline="0">
                <a:ln>
                  <a:noFill/>
                </a:ln>
                <a:solidFill>
                  <a:srgbClr val="6897BB"/>
                </a:solidFill>
                <a:effectLst/>
                <a:latin typeface="Consolas" panose="020B0609020204030204" pitchFamily="49" charset="0"/>
              </a:rPr>
              <a:t>1</a:t>
            </a:r>
            <a:r>
              <a:rPr kumimoji="0" lang="de-DE" altLang="de-DE" sz="1200" b="0" i="1" u="none" strike="noStrike" cap="none" normalizeH="0" baseline="0">
                <a:ln>
                  <a:noFill/>
                </a:ln>
                <a:solidFill>
                  <a:srgbClr val="9876AA"/>
                </a:solidFill>
                <a:effectLst/>
                <a:latin typeface="Consolas" panose="020B0609020204030204" pitchFamily="49" charset="0"/>
              </a:rPr>
              <a:t>][</a:t>
            </a:r>
            <a:r>
              <a:rPr kumimoji="0" lang="de-DE" altLang="de-DE" sz="1200" b="0" i="0" u="none" strike="noStrike" cap="none" normalizeH="0" baseline="0">
                <a:ln>
                  <a:noFill/>
                </a:ln>
                <a:solidFill>
                  <a:srgbClr val="6A8759"/>
                </a:solidFill>
                <a:effectLst/>
                <a:latin typeface="Consolas" panose="020B0609020204030204" pitchFamily="49" charset="0"/>
              </a:rPr>
              <a:t>'Produktname'</a:t>
            </a:r>
            <a:r>
              <a:rPr kumimoji="0" lang="de-DE" altLang="de-DE" sz="1200" b="0" i="1" u="none" strike="noStrike" cap="none" normalizeH="0" baseline="0">
                <a:ln>
                  <a:noFill/>
                </a:ln>
                <a:solidFill>
                  <a:srgbClr val="9876AA"/>
                </a:solidFill>
                <a:effectLst/>
                <a:latin typeface="Consolas" panose="020B0609020204030204" pitchFamily="49" charset="0"/>
              </a:rPr>
              <a:t>] </a:t>
            </a:r>
            <a:r>
              <a:rPr kumimoji="0" lang="de-DE" altLang="de-DE" sz="1200" b="0" i="0" u="none" strike="noStrike" cap="none" normalizeH="0" baseline="0">
                <a:ln>
                  <a:noFill/>
                </a:ln>
                <a:solidFill>
                  <a:srgbClr val="A9B7C6"/>
                </a:solidFill>
                <a:effectLst/>
                <a:latin typeface="Consolas" panose="020B0609020204030204" pitchFamily="49" charset="0"/>
              </a:rPr>
              <a:t>= </a:t>
            </a:r>
            <a:r>
              <a:rPr kumimoji="0" lang="de-DE" altLang="de-DE" sz="1200" b="0" i="0" u="none" strike="noStrike" cap="none" normalizeH="0" baseline="0">
                <a:ln>
                  <a:noFill/>
                </a:ln>
                <a:solidFill>
                  <a:srgbClr val="6A8759"/>
                </a:solidFill>
                <a:effectLst/>
                <a:latin typeface="Consolas" panose="020B0609020204030204" pitchFamily="49" charset="0"/>
              </a:rPr>
              <a:t>"Birne"</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9876AA"/>
                </a:solidFill>
                <a:effectLst/>
                <a:latin typeface="Consolas" panose="020B0609020204030204" pitchFamily="49" charset="0"/>
              </a:rPr>
              <a:t>$produkt</a:t>
            </a:r>
            <a:r>
              <a:rPr kumimoji="0" lang="de-DE" altLang="de-DE" sz="1200" b="0" i="1" u="none" strike="noStrike" cap="none" normalizeH="0" baseline="0">
                <a:ln>
                  <a:noFill/>
                </a:ln>
                <a:solidFill>
                  <a:srgbClr val="9876AA"/>
                </a:solidFill>
                <a:effectLst/>
                <a:latin typeface="Consolas" panose="020B0609020204030204" pitchFamily="49" charset="0"/>
              </a:rPr>
              <a:t>[</a:t>
            </a:r>
            <a:r>
              <a:rPr kumimoji="0" lang="de-DE" altLang="de-DE" sz="1200" b="0" i="0" u="none" strike="noStrike" cap="none" normalizeH="0" baseline="0">
                <a:ln>
                  <a:noFill/>
                </a:ln>
                <a:solidFill>
                  <a:srgbClr val="6897BB"/>
                </a:solidFill>
                <a:effectLst/>
                <a:latin typeface="Consolas" panose="020B0609020204030204" pitchFamily="49" charset="0"/>
              </a:rPr>
              <a:t>1</a:t>
            </a:r>
            <a:r>
              <a:rPr kumimoji="0" lang="de-DE" altLang="de-DE" sz="1200" b="0" i="1" u="none" strike="noStrike" cap="none" normalizeH="0" baseline="0">
                <a:ln>
                  <a:noFill/>
                </a:ln>
                <a:solidFill>
                  <a:srgbClr val="9876AA"/>
                </a:solidFill>
                <a:effectLst/>
                <a:latin typeface="Consolas" panose="020B0609020204030204" pitchFamily="49" charset="0"/>
              </a:rPr>
              <a:t>][</a:t>
            </a:r>
            <a:r>
              <a:rPr kumimoji="0" lang="de-DE" altLang="de-DE" sz="1200" b="0" i="0" u="none" strike="noStrike" cap="none" normalizeH="0" baseline="0">
                <a:ln>
                  <a:noFill/>
                </a:ln>
                <a:solidFill>
                  <a:srgbClr val="6A8759"/>
                </a:solidFill>
                <a:effectLst/>
                <a:latin typeface="Consolas" panose="020B0609020204030204" pitchFamily="49" charset="0"/>
              </a:rPr>
              <a:t>'Preis'</a:t>
            </a:r>
            <a:r>
              <a:rPr kumimoji="0" lang="de-DE" altLang="de-DE" sz="1200" b="0" i="1" u="none" strike="noStrike" cap="none" normalizeH="0" baseline="0">
                <a:ln>
                  <a:noFill/>
                </a:ln>
                <a:solidFill>
                  <a:srgbClr val="9876AA"/>
                </a:solidFill>
                <a:effectLst/>
                <a:latin typeface="Consolas" panose="020B0609020204030204" pitchFamily="49" charset="0"/>
              </a:rPr>
              <a:t>] </a:t>
            </a:r>
            <a:r>
              <a:rPr kumimoji="0" lang="de-DE" altLang="de-DE" sz="1200" b="0" i="0" u="none" strike="noStrike" cap="none" normalizeH="0" baseline="0">
                <a:ln>
                  <a:noFill/>
                </a:ln>
                <a:solidFill>
                  <a:srgbClr val="A9B7C6"/>
                </a:solidFill>
                <a:effectLst/>
                <a:latin typeface="Consolas" panose="020B0609020204030204" pitchFamily="49" charset="0"/>
              </a:rPr>
              <a:t>= </a:t>
            </a:r>
            <a:r>
              <a:rPr kumimoji="0" lang="de-DE" altLang="de-DE" sz="1200" b="0" i="0" u="none" strike="noStrike" cap="none" normalizeH="0" baseline="0">
                <a:ln>
                  <a:noFill/>
                </a:ln>
                <a:solidFill>
                  <a:srgbClr val="6897BB"/>
                </a:solidFill>
                <a:effectLst/>
                <a:latin typeface="Consolas" panose="020B0609020204030204" pitchFamily="49" charset="0"/>
              </a:rPr>
              <a:t>0.99</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9876AA"/>
                </a:solidFill>
                <a:effectLst/>
                <a:latin typeface="Consolas" panose="020B0609020204030204" pitchFamily="49" charset="0"/>
              </a:rPr>
              <a:t>$produkt</a:t>
            </a:r>
            <a:r>
              <a:rPr kumimoji="0" lang="de-DE" altLang="de-DE" sz="1200" b="0" i="1" u="none" strike="noStrike" cap="none" normalizeH="0" baseline="0">
                <a:ln>
                  <a:noFill/>
                </a:ln>
                <a:solidFill>
                  <a:srgbClr val="9876AA"/>
                </a:solidFill>
                <a:effectLst/>
                <a:latin typeface="Consolas" panose="020B0609020204030204" pitchFamily="49" charset="0"/>
              </a:rPr>
              <a:t>[</a:t>
            </a:r>
            <a:r>
              <a:rPr kumimoji="0" lang="de-DE" altLang="de-DE" sz="1200" b="0" i="0" u="none" strike="noStrike" cap="none" normalizeH="0" baseline="0">
                <a:ln>
                  <a:noFill/>
                </a:ln>
                <a:solidFill>
                  <a:srgbClr val="6897BB"/>
                </a:solidFill>
                <a:effectLst/>
                <a:latin typeface="Consolas" panose="020B0609020204030204" pitchFamily="49" charset="0"/>
              </a:rPr>
              <a:t>1</a:t>
            </a:r>
            <a:r>
              <a:rPr kumimoji="0" lang="de-DE" altLang="de-DE" sz="1200" b="0" i="1" u="none" strike="noStrike" cap="none" normalizeH="0" baseline="0">
                <a:ln>
                  <a:noFill/>
                </a:ln>
                <a:solidFill>
                  <a:srgbClr val="9876AA"/>
                </a:solidFill>
                <a:effectLst/>
                <a:latin typeface="Consolas" panose="020B0609020204030204" pitchFamily="49" charset="0"/>
              </a:rPr>
              <a:t>][</a:t>
            </a:r>
            <a:r>
              <a:rPr kumimoji="0" lang="de-DE" altLang="de-DE" sz="1200" b="0" i="0" u="none" strike="noStrike" cap="none" normalizeH="0" baseline="0">
                <a:ln>
                  <a:noFill/>
                </a:ln>
                <a:solidFill>
                  <a:srgbClr val="6A8759"/>
                </a:solidFill>
                <a:effectLst/>
                <a:latin typeface="Consolas" panose="020B0609020204030204" pitchFamily="49" charset="0"/>
              </a:rPr>
              <a:t>'Sonderangebot'</a:t>
            </a:r>
            <a:r>
              <a:rPr kumimoji="0" lang="de-DE" altLang="de-DE" sz="1200" b="0" i="1" u="none" strike="noStrike" cap="none" normalizeH="0" baseline="0">
                <a:ln>
                  <a:noFill/>
                </a:ln>
                <a:solidFill>
                  <a:srgbClr val="9876AA"/>
                </a:solidFill>
                <a:effectLst/>
                <a:latin typeface="Consolas" panose="020B0609020204030204" pitchFamily="49" charset="0"/>
              </a:rPr>
              <a:t>] </a:t>
            </a:r>
            <a:r>
              <a:rPr kumimoji="0" lang="de-DE" altLang="de-DE" sz="1200" b="0" i="0" u="none" strike="noStrike" cap="none" normalizeH="0" baseline="0">
                <a:ln>
                  <a:noFill/>
                </a:ln>
                <a:solidFill>
                  <a:srgbClr val="A9B7C6"/>
                </a:solidFill>
                <a:effectLst/>
                <a:latin typeface="Consolas" panose="020B0609020204030204" pitchFamily="49" charset="0"/>
              </a:rPr>
              <a:t>= </a:t>
            </a:r>
            <a:r>
              <a:rPr kumimoji="0" lang="de-DE" altLang="de-DE" sz="1200" b="0" i="0" u="none" strike="noStrike" cap="none" normalizeH="0" baseline="0">
                <a:ln>
                  <a:noFill/>
                </a:ln>
                <a:solidFill>
                  <a:srgbClr val="CC7832"/>
                </a:solidFill>
                <a:effectLst/>
                <a:latin typeface="Consolas" panose="020B0609020204030204" pitchFamily="49" charset="0"/>
              </a:rPr>
              <a:t>true;</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9876AA"/>
                </a:solidFill>
                <a:effectLst/>
                <a:latin typeface="Consolas" panose="020B0609020204030204" pitchFamily="49" charset="0"/>
              </a:rPr>
              <a:t>$produkt</a:t>
            </a:r>
            <a:r>
              <a:rPr kumimoji="0" lang="de-DE" altLang="de-DE" sz="1200" b="0" i="1" u="none" strike="noStrike" cap="none" normalizeH="0" baseline="0">
                <a:ln>
                  <a:noFill/>
                </a:ln>
                <a:solidFill>
                  <a:srgbClr val="9876AA"/>
                </a:solidFill>
                <a:effectLst/>
                <a:latin typeface="Consolas" panose="020B0609020204030204" pitchFamily="49" charset="0"/>
              </a:rPr>
              <a:t>[</a:t>
            </a:r>
            <a:r>
              <a:rPr kumimoji="0" lang="de-DE" altLang="de-DE" sz="1200" b="0" i="0" u="none" strike="noStrike" cap="none" normalizeH="0" baseline="0">
                <a:ln>
                  <a:noFill/>
                </a:ln>
                <a:solidFill>
                  <a:srgbClr val="6897BB"/>
                </a:solidFill>
                <a:effectLst/>
                <a:latin typeface="Consolas" panose="020B0609020204030204" pitchFamily="49" charset="0"/>
              </a:rPr>
              <a:t>2</a:t>
            </a:r>
            <a:r>
              <a:rPr kumimoji="0" lang="de-DE" altLang="de-DE" sz="1200" b="0" i="1" u="none" strike="noStrike" cap="none" normalizeH="0" baseline="0">
                <a:ln>
                  <a:noFill/>
                </a:ln>
                <a:solidFill>
                  <a:srgbClr val="9876AA"/>
                </a:solidFill>
                <a:effectLst/>
                <a:latin typeface="Consolas" panose="020B0609020204030204" pitchFamily="49" charset="0"/>
              </a:rPr>
              <a:t>][</a:t>
            </a:r>
            <a:r>
              <a:rPr kumimoji="0" lang="de-DE" altLang="de-DE" sz="1200" b="0" i="0" u="none" strike="noStrike" cap="none" normalizeH="0" baseline="0">
                <a:ln>
                  <a:noFill/>
                </a:ln>
                <a:solidFill>
                  <a:srgbClr val="6A8759"/>
                </a:solidFill>
                <a:effectLst/>
                <a:latin typeface="Consolas" panose="020B0609020204030204" pitchFamily="49" charset="0"/>
              </a:rPr>
              <a:t>'Produktname'</a:t>
            </a:r>
            <a:r>
              <a:rPr kumimoji="0" lang="de-DE" altLang="de-DE" sz="1200" b="0" i="1" u="none" strike="noStrike" cap="none" normalizeH="0" baseline="0">
                <a:ln>
                  <a:noFill/>
                </a:ln>
                <a:solidFill>
                  <a:srgbClr val="9876AA"/>
                </a:solidFill>
                <a:effectLst/>
                <a:latin typeface="Consolas" panose="020B0609020204030204" pitchFamily="49" charset="0"/>
              </a:rPr>
              <a:t>] </a:t>
            </a:r>
            <a:r>
              <a:rPr kumimoji="0" lang="de-DE" altLang="de-DE" sz="1200" b="0" i="0" u="none" strike="noStrike" cap="none" normalizeH="0" baseline="0">
                <a:ln>
                  <a:noFill/>
                </a:ln>
                <a:solidFill>
                  <a:srgbClr val="A9B7C6"/>
                </a:solidFill>
                <a:effectLst/>
                <a:latin typeface="Consolas" panose="020B0609020204030204" pitchFamily="49" charset="0"/>
              </a:rPr>
              <a:t>= </a:t>
            </a:r>
            <a:r>
              <a:rPr kumimoji="0" lang="de-DE" altLang="de-DE" sz="1200" b="0" i="0" u="none" strike="noStrike" cap="none" normalizeH="0" baseline="0">
                <a:ln>
                  <a:noFill/>
                </a:ln>
                <a:solidFill>
                  <a:srgbClr val="6A8759"/>
                </a:solidFill>
                <a:effectLst/>
                <a:latin typeface="Consolas" panose="020B0609020204030204" pitchFamily="49" charset="0"/>
              </a:rPr>
              <a:t>"Tomate"</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9876AA"/>
                </a:solidFill>
                <a:effectLst/>
                <a:latin typeface="Consolas" panose="020B0609020204030204" pitchFamily="49" charset="0"/>
              </a:rPr>
              <a:t>$produkt</a:t>
            </a:r>
            <a:r>
              <a:rPr kumimoji="0" lang="de-DE" altLang="de-DE" sz="1200" b="0" i="1" u="none" strike="noStrike" cap="none" normalizeH="0" baseline="0">
                <a:ln>
                  <a:noFill/>
                </a:ln>
                <a:solidFill>
                  <a:srgbClr val="9876AA"/>
                </a:solidFill>
                <a:effectLst/>
                <a:latin typeface="Consolas" panose="020B0609020204030204" pitchFamily="49" charset="0"/>
              </a:rPr>
              <a:t>[</a:t>
            </a:r>
            <a:r>
              <a:rPr kumimoji="0" lang="de-DE" altLang="de-DE" sz="1200" b="0" i="0" u="none" strike="noStrike" cap="none" normalizeH="0" baseline="0">
                <a:ln>
                  <a:noFill/>
                </a:ln>
                <a:solidFill>
                  <a:srgbClr val="6897BB"/>
                </a:solidFill>
                <a:effectLst/>
                <a:latin typeface="Consolas" panose="020B0609020204030204" pitchFamily="49" charset="0"/>
              </a:rPr>
              <a:t>2</a:t>
            </a:r>
            <a:r>
              <a:rPr kumimoji="0" lang="de-DE" altLang="de-DE" sz="1200" b="0" i="1" u="none" strike="noStrike" cap="none" normalizeH="0" baseline="0">
                <a:ln>
                  <a:noFill/>
                </a:ln>
                <a:solidFill>
                  <a:srgbClr val="9876AA"/>
                </a:solidFill>
                <a:effectLst/>
                <a:latin typeface="Consolas" panose="020B0609020204030204" pitchFamily="49" charset="0"/>
              </a:rPr>
              <a:t>][</a:t>
            </a:r>
            <a:r>
              <a:rPr kumimoji="0" lang="de-DE" altLang="de-DE" sz="1200" b="0" i="0" u="none" strike="noStrike" cap="none" normalizeH="0" baseline="0">
                <a:ln>
                  <a:noFill/>
                </a:ln>
                <a:solidFill>
                  <a:srgbClr val="6A8759"/>
                </a:solidFill>
                <a:effectLst/>
                <a:latin typeface="Consolas" panose="020B0609020204030204" pitchFamily="49" charset="0"/>
              </a:rPr>
              <a:t>'Preis'</a:t>
            </a:r>
            <a:r>
              <a:rPr kumimoji="0" lang="de-DE" altLang="de-DE" sz="1200" b="0" i="1" u="none" strike="noStrike" cap="none" normalizeH="0" baseline="0">
                <a:ln>
                  <a:noFill/>
                </a:ln>
                <a:solidFill>
                  <a:srgbClr val="9876AA"/>
                </a:solidFill>
                <a:effectLst/>
                <a:latin typeface="Consolas" panose="020B0609020204030204" pitchFamily="49" charset="0"/>
              </a:rPr>
              <a:t>] </a:t>
            </a:r>
            <a:r>
              <a:rPr kumimoji="0" lang="de-DE" altLang="de-DE" sz="1200" b="0" i="0" u="none" strike="noStrike" cap="none" normalizeH="0" baseline="0">
                <a:ln>
                  <a:noFill/>
                </a:ln>
                <a:solidFill>
                  <a:srgbClr val="A9B7C6"/>
                </a:solidFill>
                <a:effectLst/>
                <a:latin typeface="Consolas" panose="020B0609020204030204" pitchFamily="49" charset="0"/>
              </a:rPr>
              <a:t>= </a:t>
            </a:r>
            <a:r>
              <a:rPr kumimoji="0" lang="de-DE" altLang="de-DE" sz="1200" b="0" i="0" u="none" strike="noStrike" cap="none" normalizeH="0" baseline="0">
                <a:ln>
                  <a:noFill/>
                </a:ln>
                <a:solidFill>
                  <a:srgbClr val="6897BB"/>
                </a:solidFill>
                <a:effectLst/>
                <a:latin typeface="Consolas" panose="020B0609020204030204" pitchFamily="49" charset="0"/>
              </a:rPr>
              <a:t>2.99</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9876AA"/>
                </a:solidFill>
                <a:effectLst/>
                <a:latin typeface="Consolas" panose="020B0609020204030204" pitchFamily="49" charset="0"/>
              </a:rPr>
              <a:t>$produkt</a:t>
            </a:r>
            <a:r>
              <a:rPr kumimoji="0" lang="de-DE" altLang="de-DE" sz="1200" b="0" i="1" u="none" strike="noStrike" cap="none" normalizeH="0" baseline="0">
                <a:ln>
                  <a:noFill/>
                </a:ln>
                <a:solidFill>
                  <a:srgbClr val="9876AA"/>
                </a:solidFill>
                <a:effectLst/>
                <a:latin typeface="Consolas" panose="020B0609020204030204" pitchFamily="49" charset="0"/>
              </a:rPr>
              <a:t>[</a:t>
            </a:r>
            <a:r>
              <a:rPr kumimoji="0" lang="de-DE" altLang="de-DE" sz="1200" b="0" i="0" u="none" strike="noStrike" cap="none" normalizeH="0" baseline="0">
                <a:ln>
                  <a:noFill/>
                </a:ln>
                <a:solidFill>
                  <a:srgbClr val="6897BB"/>
                </a:solidFill>
                <a:effectLst/>
                <a:latin typeface="Consolas" panose="020B0609020204030204" pitchFamily="49" charset="0"/>
              </a:rPr>
              <a:t>2</a:t>
            </a:r>
            <a:r>
              <a:rPr kumimoji="0" lang="de-DE" altLang="de-DE" sz="1200" b="0" i="1" u="none" strike="noStrike" cap="none" normalizeH="0" baseline="0">
                <a:ln>
                  <a:noFill/>
                </a:ln>
                <a:solidFill>
                  <a:srgbClr val="9876AA"/>
                </a:solidFill>
                <a:effectLst/>
                <a:latin typeface="Consolas" panose="020B0609020204030204" pitchFamily="49" charset="0"/>
              </a:rPr>
              <a:t>][</a:t>
            </a:r>
            <a:r>
              <a:rPr kumimoji="0" lang="de-DE" altLang="de-DE" sz="1200" b="0" i="0" u="none" strike="noStrike" cap="none" normalizeH="0" baseline="0">
                <a:ln>
                  <a:noFill/>
                </a:ln>
                <a:solidFill>
                  <a:srgbClr val="6A8759"/>
                </a:solidFill>
                <a:effectLst/>
                <a:latin typeface="Consolas" panose="020B0609020204030204" pitchFamily="49" charset="0"/>
              </a:rPr>
              <a:t>'Sonderangebot'</a:t>
            </a:r>
            <a:r>
              <a:rPr kumimoji="0" lang="de-DE" altLang="de-DE" sz="1200" b="0" i="1" u="none" strike="noStrike" cap="none" normalizeH="0" baseline="0">
                <a:ln>
                  <a:noFill/>
                </a:ln>
                <a:solidFill>
                  <a:srgbClr val="9876AA"/>
                </a:solidFill>
                <a:effectLst/>
                <a:latin typeface="Consolas" panose="020B0609020204030204" pitchFamily="49" charset="0"/>
              </a:rPr>
              <a:t>] </a:t>
            </a:r>
            <a:r>
              <a:rPr kumimoji="0" lang="de-DE" altLang="de-DE" sz="1200" b="0" i="0" u="none" strike="noStrike" cap="none" normalizeH="0" baseline="0">
                <a:ln>
                  <a:noFill/>
                </a:ln>
                <a:solidFill>
                  <a:srgbClr val="A9B7C6"/>
                </a:solidFill>
                <a:effectLst/>
                <a:latin typeface="Consolas" panose="020B0609020204030204" pitchFamily="49" charset="0"/>
              </a:rPr>
              <a:t>= </a:t>
            </a:r>
            <a:r>
              <a:rPr kumimoji="0" lang="de-DE" altLang="de-DE" sz="1200" b="0" i="0" u="none" strike="noStrike" cap="none" normalizeH="0" baseline="0">
                <a:ln>
                  <a:noFill/>
                </a:ln>
                <a:solidFill>
                  <a:srgbClr val="CC7832"/>
                </a:solidFill>
                <a:effectLst/>
                <a:latin typeface="Consolas" panose="020B0609020204030204" pitchFamily="49" charset="0"/>
              </a:rPr>
              <a:t>true;</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9876AA"/>
                </a:solidFill>
                <a:effectLst/>
                <a:latin typeface="Consolas" panose="020B0609020204030204" pitchFamily="49" charset="0"/>
              </a:rPr>
              <a:t>$produkt</a:t>
            </a:r>
            <a:r>
              <a:rPr kumimoji="0" lang="de-DE" altLang="de-DE" sz="1200" b="0" i="1" u="none" strike="noStrike" cap="none" normalizeH="0" baseline="0">
                <a:ln>
                  <a:noFill/>
                </a:ln>
                <a:solidFill>
                  <a:srgbClr val="9876AA"/>
                </a:solidFill>
                <a:effectLst/>
                <a:latin typeface="Consolas" panose="020B0609020204030204" pitchFamily="49" charset="0"/>
              </a:rPr>
              <a:t>[</a:t>
            </a:r>
            <a:r>
              <a:rPr kumimoji="0" lang="de-DE" altLang="de-DE" sz="1200" b="0" i="0" u="none" strike="noStrike" cap="none" normalizeH="0" baseline="0">
                <a:ln>
                  <a:noFill/>
                </a:ln>
                <a:solidFill>
                  <a:srgbClr val="6897BB"/>
                </a:solidFill>
                <a:effectLst/>
                <a:latin typeface="Consolas" panose="020B0609020204030204" pitchFamily="49" charset="0"/>
              </a:rPr>
              <a:t>3</a:t>
            </a:r>
            <a:r>
              <a:rPr kumimoji="0" lang="de-DE" altLang="de-DE" sz="1200" b="0" i="1" u="none" strike="noStrike" cap="none" normalizeH="0" baseline="0">
                <a:ln>
                  <a:noFill/>
                </a:ln>
                <a:solidFill>
                  <a:srgbClr val="9876AA"/>
                </a:solidFill>
                <a:effectLst/>
                <a:latin typeface="Consolas" panose="020B0609020204030204" pitchFamily="49" charset="0"/>
              </a:rPr>
              <a:t>][</a:t>
            </a:r>
            <a:r>
              <a:rPr kumimoji="0" lang="de-DE" altLang="de-DE" sz="1200" b="0" i="0" u="none" strike="noStrike" cap="none" normalizeH="0" baseline="0">
                <a:ln>
                  <a:noFill/>
                </a:ln>
                <a:solidFill>
                  <a:srgbClr val="6A8759"/>
                </a:solidFill>
                <a:effectLst/>
                <a:latin typeface="Consolas" panose="020B0609020204030204" pitchFamily="49" charset="0"/>
              </a:rPr>
              <a:t>'Produktname'</a:t>
            </a:r>
            <a:r>
              <a:rPr kumimoji="0" lang="de-DE" altLang="de-DE" sz="1200" b="0" i="1" u="none" strike="noStrike" cap="none" normalizeH="0" baseline="0">
                <a:ln>
                  <a:noFill/>
                </a:ln>
                <a:solidFill>
                  <a:srgbClr val="9876AA"/>
                </a:solidFill>
                <a:effectLst/>
                <a:latin typeface="Consolas" panose="020B0609020204030204" pitchFamily="49" charset="0"/>
              </a:rPr>
              <a:t>] </a:t>
            </a:r>
            <a:r>
              <a:rPr kumimoji="0" lang="de-DE" altLang="de-DE" sz="1200" b="0" i="0" u="none" strike="noStrike" cap="none" normalizeH="0" baseline="0">
                <a:ln>
                  <a:noFill/>
                </a:ln>
                <a:solidFill>
                  <a:srgbClr val="A9B7C6"/>
                </a:solidFill>
                <a:effectLst/>
                <a:latin typeface="Consolas" panose="020B0609020204030204" pitchFamily="49" charset="0"/>
              </a:rPr>
              <a:t>= </a:t>
            </a:r>
            <a:r>
              <a:rPr kumimoji="0" lang="de-DE" altLang="de-DE" sz="1200" b="0" i="0" u="none" strike="noStrike" cap="none" normalizeH="0" baseline="0">
                <a:ln>
                  <a:noFill/>
                </a:ln>
                <a:solidFill>
                  <a:srgbClr val="6A8759"/>
                </a:solidFill>
                <a:effectLst/>
                <a:latin typeface="Consolas" panose="020B0609020204030204" pitchFamily="49" charset="0"/>
              </a:rPr>
              <a:t>"Zucchini"</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9876AA"/>
                </a:solidFill>
                <a:effectLst/>
                <a:latin typeface="Consolas" panose="020B0609020204030204" pitchFamily="49" charset="0"/>
              </a:rPr>
              <a:t>$produkt</a:t>
            </a:r>
            <a:r>
              <a:rPr kumimoji="0" lang="de-DE" altLang="de-DE" sz="1200" b="0" i="1" u="none" strike="noStrike" cap="none" normalizeH="0" baseline="0">
                <a:ln>
                  <a:noFill/>
                </a:ln>
                <a:solidFill>
                  <a:srgbClr val="9876AA"/>
                </a:solidFill>
                <a:effectLst/>
                <a:latin typeface="Consolas" panose="020B0609020204030204" pitchFamily="49" charset="0"/>
              </a:rPr>
              <a:t>[</a:t>
            </a:r>
            <a:r>
              <a:rPr kumimoji="0" lang="de-DE" altLang="de-DE" sz="1200" b="0" i="0" u="none" strike="noStrike" cap="none" normalizeH="0" baseline="0">
                <a:ln>
                  <a:noFill/>
                </a:ln>
                <a:solidFill>
                  <a:srgbClr val="6897BB"/>
                </a:solidFill>
                <a:effectLst/>
                <a:latin typeface="Consolas" panose="020B0609020204030204" pitchFamily="49" charset="0"/>
              </a:rPr>
              <a:t>3</a:t>
            </a:r>
            <a:r>
              <a:rPr kumimoji="0" lang="de-DE" altLang="de-DE" sz="1200" b="0" i="1" u="none" strike="noStrike" cap="none" normalizeH="0" baseline="0">
                <a:ln>
                  <a:noFill/>
                </a:ln>
                <a:solidFill>
                  <a:srgbClr val="9876AA"/>
                </a:solidFill>
                <a:effectLst/>
                <a:latin typeface="Consolas" panose="020B0609020204030204" pitchFamily="49" charset="0"/>
              </a:rPr>
              <a:t>][</a:t>
            </a:r>
            <a:r>
              <a:rPr kumimoji="0" lang="de-DE" altLang="de-DE" sz="1200" b="0" i="0" u="none" strike="noStrike" cap="none" normalizeH="0" baseline="0">
                <a:ln>
                  <a:noFill/>
                </a:ln>
                <a:solidFill>
                  <a:srgbClr val="6A8759"/>
                </a:solidFill>
                <a:effectLst/>
                <a:latin typeface="Consolas" panose="020B0609020204030204" pitchFamily="49" charset="0"/>
              </a:rPr>
              <a:t>'Preis'</a:t>
            </a:r>
            <a:r>
              <a:rPr kumimoji="0" lang="de-DE" altLang="de-DE" sz="1200" b="0" i="1" u="none" strike="noStrike" cap="none" normalizeH="0" baseline="0">
                <a:ln>
                  <a:noFill/>
                </a:ln>
                <a:solidFill>
                  <a:srgbClr val="9876AA"/>
                </a:solidFill>
                <a:effectLst/>
                <a:latin typeface="Consolas" panose="020B0609020204030204" pitchFamily="49" charset="0"/>
              </a:rPr>
              <a:t>] </a:t>
            </a:r>
            <a:r>
              <a:rPr kumimoji="0" lang="de-DE" altLang="de-DE" sz="1200" b="0" i="0" u="none" strike="noStrike" cap="none" normalizeH="0" baseline="0">
                <a:ln>
                  <a:noFill/>
                </a:ln>
                <a:solidFill>
                  <a:srgbClr val="A9B7C6"/>
                </a:solidFill>
                <a:effectLst/>
                <a:latin typeface="Consolas" panose="020B0609020204030204" pitchFamily="49" charset="0"/>
              </a:rPr>
              <a:t>= </a:t>
            </a:r>
            <a:r>
              <a:rPr kumimoji="0" lang="de-DE" altLang="de-DE" sz="1200" b="0" i="0" u="none" strike="noStrike" cap="none" normalizeH="0" baseline="0">
                <a:ln>
                  <a:noFill/>
                </a:ln>
                <a:solidFill>
                  <a:srgbClr val="6897BB"/>
                </a:solidFill>
                <a:effectLst/>
                <a:latin typeface="Consolas" panose="020B0609020204030204" pitchFamily="49" charset="0"/>
              </a:rPr>
              <a:t>1.99</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9876AA"/>
                </a:solidFill>
                <a:effectLst/>
                <a:latin typeface="Consolas" panose="020B0609020204030204" pitchFamily="49" charset="0"/>
              </a:rPr>
              <a:t>$produkt</a:t>
            </a:r>
            <a:r>
              <a:rPr kumimoji="0" lang="de-DE" altLang="de-DE" sz="1200" b="0" i="1" u="none" strike="noStrike" cap="none" normalizeH="0" baseline="0">
                <a:ln>
                  <a:noFill/>
                </a:ln>
                <a:solidFill>
                  <a:srgbClr val="9876AA"/>
                </a:solidFill>
                <a:effectLst/>
                <a:latin typeface="Consolas" panose="020B0609020204030204" pitchFamily="49" charset="0"/>
              </a:rPr>
              <a:t>[</a:t>
            </a:r>
            <a:r>
              <a:rPr kumimoji="0" lang="de-DE" altLang="de-DE" sz="1200" b="0" i="0" u="none" strike="noStrike" cap="none" normalizeH="0" baseline="0">
                <a:ln>
                  <a:noFill/>
                </a:ln>
                <a:solidFill>
                  <a:srgbClr val="6897BB"/>
                </a:solidFill>
                <a:effectLst/>
                <a:latin typeface="Consolas" panose="020B0609020204030204" pitchFamily="49" charset="0"/>
              </a:rPr>
              <a:t>3</a:t>
            </a:r>
            <a:r>
              <a:rPr kumimoji="0" lang="de-DE" altLang="de-DE" sz="1200" b="0" i="1" u="none" strike="noStrike" cap="none" normalizeH="0" baseline="0">
                <a:ln>
                  <a:noFill/>
                </a:ln>
                <a:solidFill>
                  <a:srgbClr val="9876AA"/>
                </a:solidFill>
                <a:effectLst/>
                <a:latin typeface="Consolas" panose="020B0609020204030204" pitchFamily="49" charset="0"/>
              </a:rPr>
              <a:t>][</a:t>
            </a:r>
            <a:r>
              <a:rPr kumimoji="0" lang="de-DE" altLang="de-DE" sz="1200" b="0" i="0" u="none" strike="noStrike" cap="none" normalizeH="0" baseline="0">
                <a:ln>
                  <a:noFill/>
                </a:ln>
                <a:solidFill>
                  <a:srgbClr val="6A8759"/>
                </a:solidFill>
                <a:effectLst/>
                <a:latin typeface="Consolas" panose="020B0609020204030204" pitchFamily="49" charset="0"/>
              </a:rPr>
              <a:t>'Sonderangebot'</a:t>
            </a:r>
            <a:r>
              <a:rPr kumimoji="0" lang="de-DE" altLang="de-DE" sz="1200" b="0" i="1" u="none" strike="noStrike" cap="none" normalizeH="0" baseline="0">
                <a:ln>
                  <a:noFill/>
                </a:ln>
                <a:solidFill>
                  <a:srgbClr val="9876AA"/>
                </a:solidFill>
                <a:effectLst/>
                <a:latin typeface="Consolas" panose="020B0609020204030204" pitchFamily="49" charset="0"/>
              </a:rPr>
              <a:t>] </a:t>
            </a:r>
            <a:r>
              <a:rPr kumimoji="0" lang="de-DE" altLang="de-DE" sz="1200" b="0" i="0" u="none" strike="noStrike" cap="none" normalizeH="0" baseline="0">
                <a:ln>
                  <a:noFill/>
                </a:ln>
                <a:solidFill>
                  <a:srgbClr val="A9B7C6"/>
                </a:solidFill>
                <a:effectLst/>
                <a:latin typeface="Consolas" panose="020B0609020204030204" pitchFamily="49" charset="0"/>
              </a:rPr>
              <a:t>= </a:t>
            </a:r>
            <a:r>
              <a:rPr kumimoji="0" lang="de-DE" altLang="de-DE" sz="1200" b="0" i="0" u="none" strike="noStrike" cap="none" normalizeH="0" baseline="0">
                <a:ln>
                  <a:noFill/>
                </a:ln>
                <a:solidFill>
                  <a:srgbClr val="CC7832"/>
                </a:solidFill>
                <a:effectLst/>
                <a:latin typeface="Consolas" panose="020B0609020204030204" pitchFamily="49" charset="0"/>
              </a:rPr>
              <a:t>false;</a:t>
            </a:r>
            <a:br>
              <a:rPr kumimoji="0" lang="de-DE" altLang="de-DE" sz="1200" b="0" i="0" u="none" strike="noStrike" cap="none" normalizeH="0" baseline="0">
                <a:ln>
                  <a:noFill/>
                </a:ln>
                <a:solidFill>
                  <a:srgbClr val="CC7832"/>
                </a:solidFill>
                <a:effectLst/>
                <a:latin typeface="Consolas" panose="020B0609020204030204" pitchFamily="49" charset="0"/>
              </a:rPr>
            </a:b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CC7832"/>
                </a:solidFill>
                <a:effectLst/>
                <a:latin typeface="Consolas" panose="020B0609020204030204" pitchFamily="49" charset="0"/>
              </a:rPr>
              <a:t>foreach</a:t>
            </a:r>
            <a:r>
              <a:rPr kumimoji="0" lang="de-DE" altLang="de-DE" sz="1200" b="0" i="1" u="none" strike="noStrike" cap="none" normalizeH="0" baseline="0">
                <a:ln>
                  <a:noFill/>
                </a:ln>
                <a:solidFill>
                  <a:srgbClr val="9876AA"/>
                </a:solidFill>
                <a:effectLst/>
                <a:latin typeface="Consolas" panose="020B0609020204030204" pitchFamily="49" charset="0"/>
              </a:rPr>
              <a:t>(</a:t>
            </a:r>
            <a:r>
              <a:rPr kumimoji="0" lang="de-DE" altLang="de-DE" sz="1200" b="0" i="0" u="none" strike="noStrike" cap="none" normalizeH="0" baseline="0">
                <a:ln>
                  <a:noFill/>
                </a:ln>
                <a:solidFill>
                  <a:srgbClr val="9876AA"/>
                </a:solidFill>
                <a:effectLst/>
                <a:latin typeface="Consolas" panose="020B0609020204030204" pitchFamily="49" charset="0"/>
              </a:rPr>
              <a:t>$produkt </a:t>
            </a:r>
            <a:r>
              <a:rPr kumimoji="0" lang="de-DE" altLang="de-DE" sz="1200" b="0" i="0" u="none" strike="noStrike" cap="none" normalizeH="0" baseline="0">
                <a:ln>
                  <a:noFill/>
                </a:ln>
                <a:solidFill>
                  <a:srgbClr val="CC7832"/>
                </a:solidFill>
                <a:effectLst/>
                <a:latin typeface="Consolas" panose="020B0609020204030204" pitchFamily="49" charset="0"/>
              </a:rPr>
              <a:t>as </a:t>
            </a:r>
            <a:r>
              <a:rPr kumimoji="0" lang="de-DE" altLang="de-DE" sz="1200" b="0" i="0" u="none" strike="noStrike" cap="none" normalizeH="0" baseline="0">
                <a:ln>
                  <a:noFill/>
                </a:ln>
                <a:solidFill>
                  <a:srgbClr val="9876AA"/>
                </a:solidFill>
                <a:effectLst/>
                <a:latin typeface="Consolas" panose="020B0609020204030204" pitchFamily="49" charset="0"/>
              </a:rPr>
              <a:t>$item</a:t>
            </a:r>
            <a:r>
              <a:rPr kumimoji="0" lang="de-DE" altLang="de-DE" sz="1200" b="0" i="1" u="none" strike="noStrike" cap="none" normalizeH="0" baseline="0">
                <a:ln>
                  <a:noFill/>
                </a:ln>
                <a:solidFill>
                  <a:srgbClr val="9876AA"/>
                </a:solidFill>
                <a:effectLst/>
                <a:latin typeface="Consolas" panose="020B0609020204030204" pitchFamily="49" charset="0"/>
              </a:rPr>
              <a:t>) {</a:t>
            </a:r>
            <a:br>
              <a:rPr kumimoji="0" lang="de-DE" altLang="de-DE" sz="1200" b="0" i="1" u="none" strike="noStrike" cap="none" normalizeH="0" baseline="0">
                <a:ln>
                  <a:noFill/>
                </a:ln>
                <a:solidFill>
                  <a:srgbClr val="9876AA"/>
                </a:solidFill>
                <a:effectLst/>
                <a:latin typeface="Consolas" panose="020B0609020204030204" pitchFamily="49" charset="0"/>
              </a:rPr>
            </a:br>
            <a:r>
              <a:rPr kumimoji="0" lang="de-DE" altLang="de-DE" sz="1200" b="0" i="1" u="none" strike="noStrike" cap="none" normalizeH="0" baseline="0">
                <a:ln>
                  <a:noFill/>
                </a:ln>
                <a:solidFill>
                  <a:srgbClr val="9876AA"/>
                </a:solidFill>
                <a:effectLst/>
                <a:latin typeface="Consolas" panose="020B0609020204030204" pitchFamily="49" charset="0"/>
              </a:rPr>
              <a:t>    </a:t>
            </a:r>
            <a:r>
              <a:rPr kumimoji="0" lang="de-DE" altLang="de-DE" sz="1200" b="0" i="0" u="none" strike="noStrike" cap="none" normalizeH="0" baseline="0">
                <a:ln>
                  <a:noFill/>
                </a:ln>
                <a:solidFill>
                  <a:srgbClr val="CC7832"/>
                </a:solidFill>
                <a:effectLst/>
                <a:latin typeface="Consolas" panose="020B0609020204030204" pitchFamily="49" charset="0"/>
              </a:rPr>
              <a:t>if</a:t>
            </a:r>
            <a:r>
              <a:rPr kumimoji="0" lang="de-DE" altLang="de-DE" sz="1200" b="0" i="1" u="none" strike="noStrike" cap="none" normalizeH="0" baseline="0">
                <a:ln>
                  <a:noFill/>
                </a:ln>
                <a:solidFill>
                  <a:srgbClr val="9876AA"/>
                </a:solidFill>
                <a:effectLst/>
                <a:latin typeface="Consolas" panose="020B0609020204030204" pitchFamily="49" charset="0"/>
              </a:rPr>
              <a:t>(</a:t>
            </a:r>
            <a:r>
              <a:rPr kumimoji="0" lang="de-DE" altLang="de-DE" sz="1200" b="0" i="0" u="none" strike="noStrike" cap="none" normalizeH="0" baseline="0">
                <a:ln>
                  <a:noFill/>
                </a:ln>
                <a:solidFill>
                  <a:srgbClr val="9876AA"/>
                </a:solidFill>
                <a:effectLst/>
                <a:latin typeface="Consolas" panose="020B0609020204030204" pitchFamily="49" charset="0"/>
              </a:rPr>
              <a:t>$item</a:t>
            </a:r>
            <a:r>
              <a:rPr kumimoji="0" lang="de-DE" altLang="de-DE" sz="1200" b="0" i="1" u="none" strike="noStrike" cap="none" normalizeH="0" baseline="0">
                <a:ln>
                  <a:noFill/>
                </a:ln>
                <a:solidFill>
                  <a:srgbClr val="9876AA"/>
                </a:solidFill>
                <a:effectLst/>
                <a:latin typeface="Consolas" panose="020B0609020204030204" pitchFamily="49" charset="0"/>
              </a:rPr>
              <a:t>[</a:t>
            </a:r>
            <a:r>
              <a:rPr kumimoji="0" lang="de-DE" altLang="de-DE" sz="1200" b="0" i="0" u="none" strike="noStrike" cap="none" normalizeH="0" baseline="0">
                <a:ln>
                  <a:noFill/>
                </a:ln>
                <a:solidFill>
                  <a:srgbClr val="6A8759"/>
                </a:solidFill>
                <a:effectLst/>
                <a:latin typeface="Consolas" panose="020B0609020204030204" pitchFamily="49" charset="0"/>
              </a:rPr>
              <a:t>'Sonderangebot'</a:t>
            </a:r>
            <a:r>
              <a:rPr kumimoji="0" lang="de-DE" altLang="de-DE" sz="1200" b="0" i="1" u="none" strike="noStrike" cap="none" normalizeH="0" baseline="0">
                <a:ln>
                  <a:noFill/>
                </a:ln>
                <a:solidFill>
                  <a:srgbClr val="9876AA"/>
                </a:solidFill>
                <a:effectLst/>
                <a:latin typeface="Consolas" panose="020B0609020204030204" pitchFamily="49" charset="0"/>
              </a:rPr>
              <a:t>]) {</a:t>
            </a:r>
            <a:br>
              <a:rPr kumimoji="0" lang="de-DE" altLang="de-DE" sz="1200" b="0" i="1" u="none" strike="noStrike" cap="none" normalizeH="0" baseline="0">
                <a:ln>
                  <a:noFill/>
                </a:ln>
                <a:solidFill>
                  <a:srgbClr val="9876AA"/>
                </a:solidFill>
                <a:effectLst/>
                <a:latin typeface="Consolas" panose="020B0609020204030204" pitchFamily="49" charset="0"/>
              </a:rPr>
            </a:br>
            <a:r>
              <a:rPr kumimoji="0" lang="de-DE" altLang="de-DE" sz="1200" b="0" i="1" u="none" strike="noStrike" cap="none" normalizeH="0" baseline="0">
                <a:ln>
                  <a:noFill/>
                </a:ln>
                <a:solidFill>
                  <a:srgbClr val="9876AA"/>
                </a:solidFill>
                <a:effectLst/>
                <a:latin typeface="Consolas" panose="020B0609020204030204" pitchFamily="49" charset="0"/>
              </a:rPr>
              <a:t>        </a:t>
            </a:r>
            <a:r>
              <a:rPr kumimoji="0" lang="de-DE" altLang="de-DE" sz="1200" b="0" i="0" u="none" strike="noStrike" cap="none" normalizeH="0" baseline="0">
                <a:ln>
                  <a:noFill/>
                </a:ln>
                <a:solidFill>
                  <a:srgbClr val="CC7832"/>
                </a:solidFill>
                <a:effectLst/>
                <a:latin typeface="Consolas" panose="020B0609020204030204" pitchFamily="49" charset="0"/>
              </a:rPr>
              <a:t>print </a:t>
            </a:r>
            <a:r>
              <a:rPr kumimoji="0" lang="de-DE" altLang="de-DE" sz="1200" b="0" i="0" u="none" strike="noStrike" cap="none" normalizeH="0" baseline="0">
                <a:ln>
                  <a:noFill/>
                </a:ln>
                <a:solidFill>
                  <a:srgbClr val="6A8759"/>
                </a:solidFill>
                <a:effectLst/>
                <a:latin typeface="Consolas" panose="020B0609020204030204" pitchFamily="49" charset="0"/>
              </a:rPr>
              <a:t>"Achtung Sonderangebot</a:t>
            </a:r>
            <a:r>
              <a:rPr kumimoji="0" lang="de-DE" altLang="de-DE" sz="1200" b="0" i="1" u="none" strike="noStrike" cap="none" normalizeH="0" baseline="0">
                <a:ln>
                  <a:noFill/>
                </a:ln>
                <a:solidFill>
                  <a:srgbClr val="9876AA"/>
                </a:solidFill>
                <a:effectLst/>
                <a:latin typeface="Consolas" panose="020B0609020204030204" pitchFamily="49" charset="0"/>
              </a:rPr>
              <a:t>&lt;</a:t>
            </a:r>
            <a:r>
              <a:rPr kumimoji="0" lang="de-DE" altLang="de-DE" sz="1200" b="0" i="0" u="none" strike="noStrike" cap="none" normalizeH="0" baseline="0">
                <a:ln>
                  <a:noFill/>
                </a:ln>
                <a:solidFill>
                  <a:srgbClr val="6A8759"/>
                </a:solidFill>
                <a:effectLst/>
                <a:latin typeface="Consolas" panose="020B0609020204030204" pitchFamily="49" charset="0"/>
              </a:rPr>
              <a:t>br</a:t>
            </a:r>
            <a:r>
              <a:rPr kumimoji="0" lang="de-DE" altLang="de-DE" sz="1200" b="0" i="1" u="none" strike="noStrike" cap="none" normalizeH="0" baseline="0">
                <a:ln>
                  <a:noFill/>
                </a:ln>
                <a:solidFill>
                  <a:srgbClr val="9876AA"/>
                </a:solidFill>
                <a:effectLst/>
                <a:latin typeface="Consolas" panose="020B0609020204030204" pitchFamily="49" charset="0"/>
              </a:rPr>
              <a:t>&gt;</a:t>
            </a:r>
            <a:r>
              <a:rPr kumimoji="0" lang="de-DE" altLang="de-DE" sz="1200" b="0" i="0" u="none" strike="noStrike" cap="none" normalizeH="0" baseline="0">
                <a:ln>
                  <a:noFill/>
                </a:ln>
                <a:solidFill>
                  <a:srgbClr val="CC7832"/>
                </a:solidFill>
                <a:effectLst/>
                <a:latin typeface="Consolas" panose="020B0609020204030204" pitchFamily="49" charset="0"/>
              </a:rPr>
              <a:t>\n</a:t>
            </a:r>
            <a:r>
              <a:rPr kumimoji="0" lang="de-DE" altLang="de-DE" sz="1200" b="0" i="0" u="none" strike="noStrike" cap="none" normalizeH="0" baseline="0">
                <a:ln>
                  <a:noFill/>
                </a:ln>
                <a:solidFill>
                  <a:srgbClr val="6A8759"/>
                </a:solidFill>
                <a:effectLst/>
                <a:latin typeface="Consolas" panose="020B0609020204030204" pitchFamily="49" charset="0"/>
              </a:rPr>
              <a:t>"</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CC7832"/>
                </a:solidFill>
                <a:effectLst/>
                <a:latin typeface="Consolas" panose="020B0609020204030204" pitchFamily="49" charset="0"/>
              </a:rPr>
              <a:t>    </a:t>
            </a:r>
            <a:r>
              <a:rPr kumimoji="0" lang="de-DE" altLang="de-DE" sz="1200" b="0" i="1" u="none" strike="noStrike" cap="none" normalizeH="0" baseline="0">
                <a:ln>
                  <a:noFill/>
                </a:ln>
                <a:solidFill>
                  <a:srgbClr val="9876AA"/>
                </a:solidFill>
                <a:effectLst/>
                <a:latin typeface="Consolas" panose="020B0609020204030204" pitchFamily="49" charset="0"/>
              </a:rPr>
              <a:t>}</a:t>
            </a:r>
            <a:br>
              <a:rPr kumimoji="0" lang="de-DE" altLang="de-DE" sz="1200" b="0" i="1" u="none" strike="noStrike" cap="none" normalizeH="0" baseline="0">
                <a:ln>
                  <a:noFill/>
                </a:ln>
                <a:solidFill>
                  <a:srgbClr val="9876AA"/>
                </a:solidFill>
                <a:effectLst/>
                <a:latin typeface="Consolas" panose="020B0609020204030204" pitchFamily="49" charset="0"/>
              </a:rPr>
            </a:br>
            <a:r>
              <a:rPr kumimoji="0" lang="de-DE" altLang="de-DE" sz="1200" b="0" i="1" u="none" strike="noStrike" cap="none" normalizeH="0" baseline="0">
                <a:ln>
                  <a:noFill/>
                </a:ln>
                <a:solidFill>
                  <a:srgbClr val="9876AA"/>
                </a:solidFill>
                <a:effectLst/>
                <a:latin typeface="Consolas" panose="020B0609020204030204" pitchFamily="49" charset="0"/>
              </a:rPr>
              <a:t>    </a:t>
            </a:r>
            <a:r>
              <a:rPr kumimoji="0" lang="de-DE" altLang="de-DE" sz="1200" b="0" i="0" u="none" strike="noStrike" cap="none" normalizeH="0" baseline="0">
                <a:ln>
                  <a:noFill/>
                </a:ln>
                <a:solidFill>
                  <a:srgbClr val="CC7832"/>
                </a:solidFill>
                <a:effectLst/>
                <a:latin typeface="Consolas" panose="020B0609020204030204" pitchFamily="49" charset="0"/>
              </a:rPr>
              <a:t>print </a:t>
            </a:r>
            <a:r>
              <a:rPr kumimoji="0" lang="de-DE" altLang="de-DE" sz="1200" b="0" i="0" u="none" strike="noStrike" cap="none" normalizeH="0" baseline="0">
                <a:ln>
                  <a:noFill/>
                </a:ln>
                <a:solidFill>
                  <a:srgbClr val="9876AA"/>
                </a:solidFill>
                <a:effectLst/>
                <a:latin typeface="Consolas" panose="020B0609020204030204" pitchFamily="49" charset="0"/>
              </a:rPr>
              <a:t>$item</a:t>
            </a:r>
            <a:r>
              <a:rPr kumimoji="0" lang="de-DE" altLang="de-DE" sz="1200" b="0" i="1" u="none" strike="noStrike" cap="none" normalizeH="0" baseline="0">
                <a:ln>
                  <a:noFill/>
                </a:ln>
                <a:solidFill>
                  <a:srgbClr val="9876AA"/>
                </a:solidFill>
                <a:effectLst/>
                <a:latin typeface="Consolas" panose="020B0609020204030204" pitchFamily="49" charset="0"/>
              </a:rPr>
              <a:t>[</a:t>
            </a:r>
            <a:r>
              <a:rPr kumimoji="0" lang="de-DE" altLang="de-DE" sz="1200" b="0" i="0" u="none" strike="noStrike" cap="none" normalizeH="0" baseline="0">
                <a:ln>
                  <a:noFill/>
                </a:ln>
                <a:solidFill>
                  <a:srgbClr val="6A8759"/>
                </a:solidFill>
                <a:effectLst/>
                <a:latin typeface="Consolas" panose="020B0609020204030204" pitchFamily="49" charset="0"/>
              </a:rPr>
              <a:t>'Produktname'</a:t>
            </a:r>
            <a:r>
              <a:rPr kumimoji="0" lang="de-DE" altLang="de-DE" sz="1200" b="0" i="1" u="none" strike="noStrike" cap="none" normalizeH="0" baseline="0">
                <a:ln>
                  <a:noFill/>
                </a:ln>
                <a:solidFill>
                  <a:srgbClr val="9876AA"/>
                </a:solidFill>
                <a:effectLst/>
                <a:latin typeface="Consolas" panose="020B0609020204030204" pitchFamily="49" charset="0"/>
              </a:rPr>
              <a:t>]</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6A8759"/>
                </a:solidFill>
                <a:effectLst/>
                <a:latin typeface="Consolas" panose="020B0609020204030204" pitchFamily="49" charset="0"/>
              </a:rPr>
              <a:t>"</a:t>
            </a:r>
            <a:r>
              <a:rPr kumimoji="0" lang="de-DE" altLang="de-DE" sz="1200" b="0" i="1" u="none" strike="noStrike" cap="none" normalizeH="0" baseline="0">
                <a:ln>
                  <a:noFill/>
                </a:ln>
                <a:solidFill>
                  <a:srgbClr val="9876AA"/>
                </a:solidFill>
                <a:effectLst/>
                <a:latin typeface="Consolas" panose="020B0609020204030204" pitchFamily="49" charset="0"/>
              </a:rPr>
              <a:t>&lt;</a:t>
            </a:r>
            <a:r>
              <a:rPr kumimoji="0" lang="de-DE" altLang="de-DE" sz="1200" b="0" i="0" u="none" strike="noStrike" cap="none" normalizeH="0" baseline="0">
                <a:ln>
                  <a:noFill/>
                </a:ln>
                <a:solidFill>
                  <a:srgbClr val="6A8759"/>
                </a:solidFill>
                <a:effectLst/>
                <a:latin typeface="Consolas" panose="020B0609020204030204" pitchFamily="49" charset="0"/>
              </a:rPr>
              <a:t>br</a:t>
            </a:r>
            <a:r>
              <a:rPr kumimoji="0" lang="de-DE" altLang="de-DE" sz="1200" b="0" i="1" u="none" strike="noStrike" cap="none" normalizeH="0" baseline="0">
                <a:ln>
                  <a:noFill/>
                </a:ln>
                <a:solidFill>
                  <a:srgbClr val="9876AA"/>
                </a:solidFill>
                <a:effectLst/>
                <a:latin typeface="Consolas" panose="020B0609020204030204" pitchFamily="49" charset="0"/>
              </a:rPr>
              <a:t>&gt;</a:t>
            </a:r>
            <a:r>
              <a:rPr kumimoji="0" lang="de-DE" altLang="de-DE" sz="1200" b="0" i="0" u="none" strike="noStrike" cap="none" normalizeH="0" baseline="0">
                <a:ln>
                  <a:noFill/>
                </a:ln>
                <a:solidFill>
                  <a:srgbClr val="CC7832"/>
                </a:solidFill>
                <a:effectLst/>
                <a:latin typeface="Consolas" panose="020B0609020204030204" pitchFamily="49" charset="0"/>
              </a:rPr>
              <a:t>\n</a:t>
            </a:r>
            <a:r>
              <a:rPr kumimoji="0" lang="de-DE" altLang="de-DE" sz="1200" b="0" i="0" u="none" strike="noStrike" cap="none" normalizeH="0" baseline="0">
                <a:ln>
                  <a:noFill/>
                </a:ln>
                <a:solidFill>
                  <a:srgbClr val="6A8759"/>
                </a:solidFill>
                <a:effectLst/>
                <a:latin typeface="Consolas" panose="020B0609020204030204" pitchFamily="49" charset="0"/>
              </a:rPr>
              <a:t>"</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CC7832"/>
                </a:solidFill>
                <a:effectLst/>
                <a:latin typeface="Consolas" panose="020B0609020204030204" pitchFamily="49" charset="0"/>
              </a:rPr>
              <a:t>    print </a:t>
            </a:r>
            <a:r>
              <a:rPr kumimoji="0" lang="de-DE" altLang="de-DE" sz="1200" b="0" i="0" u="none" strike="noStrike" cap="none" normalizeH="0" baseline="0">
                <a:ln>
                  <a:noFill/>
                </a:ln>
                <a:solidFill>
                  <a:srgbClr val="9876AA"/>
                </a:solidFill>
                <a:effectLst/>
                <a:latin typeface="Consolas" panose="020B0609020204030204" pitchFamily="49" charset="0"/>
              </a:rPr>
              <a:t>$item</a:t>
            </a:r>
            <a:r>
              <a:rPr kumimoji="0" lang="de-DE" altLang="de-DE" sz="1200" b="0" i="1" u="none" strike="noStrike" cap="none" normalizeH="0" baseline="0">
                <a:ln>
                  <a:noFill/>
                </a:ln>
                <a:solidFill>
                  <a:srgbClr val="9876AA"/>
                </a:solidFill>
                <a:effectLst/>
                <a:latin typeface="Consolas" panose="020B0609020204030204" pitchFamily="49" charset="0"/>
              </a:rPr>
              <a:t>[</a:t>
            </a:r>
            <a:r>
              <a:rPr kumimoji="0" lang="de-DE" altLang="de-DE" sz="1200" b="0" i="0" u="none" strike="noStrike" cap="none" normalizeH="0" baseline="0">
                <a:ln>
                  <a:noFill/>
                </a:ln>
                <a:solidFill>
                  <a:srgbClr val="6A8759"/>
                </a:solidFill>
                <a:effectLst/>
                <a:latin typeface="Consolas" panose="020B0609020204030204" pitchFamily="49" charset="0"/>
              </a:rPr>
              <a:t>'Preis'</a:t>
            </a:r>
            <a:r>
              <a:rPr kumimoji="0" lang="de-DE" altLang="de-DE" sz="1200" b="0" i="1" u="none" strike="noStrike" cap="none" normalizeH="0" baseline="0">
                <a:ln>
                  <a:noFill/>
                </a:ln>
                <a:solidFill>
                  <a:srgbClr val="9876AA"/>
                </a:solidFill>
                <a:effectLst/>
                <a:latin typeface="Consolas" panose="020B0609020204030204" pitchFamily="49" charset="0"/>
              </a:rPr>
              <a:t>]</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6A8759"/>
                </a:solidFill>
                <a:effectLst/>
                <a:latin typeface="Consolas" panose="020B0609020204030204" pitchFamily="49" charset="0"/>
              </a:rPr>
              <a:t>"</a:t>
            </a:r>
            <a:r>
              <a:rPr kumimoji="0" lang="de-DE" altLang="de-DE" sz="1200" b="0" i="1" u="none" strike="noStrike" cap="none" normalizeH="0" baseline="0">
                <a:ln>
                  <a:noFill/>
                </a:ln>
                <a:solidFill>
                  <a:srgbClr val="9876AA"/>
                </a:solidFill>
                <a:effectLst/>
                <a:latin typeface="Consolas" panose="020B0609020204030204" pitchFamily="49" charset="0"/>
              </a:rPr>
              <a:t>&lt;</a:t>
            </a:r>
            <a:r>
              <a:rPr kumimoji="0" lang="de-DE" altLang="de-DE" sz="1200" b="0" i="0" u="none" strike="noStrike" cap="none" normalizeH="0" baseline="0">
                <a:ln>
                  <a:noFill/>
                </a:ln>
                <a:solidFill>
                  <a:srgbClr val="6A8759"/>
                </a:solidFill>
                <a:effectLst/>
                <a:latin typeface="Consolas" panose="020B0609020204030204" pitchFamily="49" charset="0"/>
              </a:rPr>
              <a:t>br</a:t>
            </a:r>
            <a:r>
              <a:rPr kumimoji="0" lang="de-DE" altLang="de-DE" sz="1200" b="0" i="1" u="none" strike="noStrike" cap="none" normalizeH="0" baseline="0">
                <a:ln>
                  <a:noFill/>
                </a:ln>
                <a:solidFill>
                  <a:srgbClr val="9876AA"/>
                </a:solidFill>
                <a:effectLst/>
                <a:latin typeface="Consolas" panose="020B0609020204030204" pitchFamily="49" charset="0"/>
              </a:rPr>
              <a:t>&gt;</a:t>
            </a:r>
            <a:r>
              <a:rPr kumimoji="0" lang="de-DE" altLang="de-DE" sz="1200" b="0" i="0" u="none" strike="noStrike" cap="none" normalizeH="0" baseline="0">
                <a:ln>
                  <a:noFill/>
                </a:ln>
                <a:solidFill>
                  <a:srgbClr val="CC7832"/>
                </a:solidFill>
                <a:effectLst/>
                <a:latin typeface="Consolas" panose="020B0609020204030204" pitchFamily="49" charset="0"/>
              </a:rPr>
              <a:t>\n</a:t>
            </a:r>
            <a:r>
              <a:rPr kumimoji="0" lang="de-DE" altLang="de-DE" sz="1200" b="0" i="0" u="none" strike="noStrike" cap="none" normalizeH="0" baseline="0">
                <a:ln>
                  <a:noFill/>
                </a:ln>
                <a:solidFill>
                  <a:srgbClr val="6A8759"/>
                </a:solidFill>
                <a:effectLst/>
                <a:latin typeface="Consolas" panose="020B0609020204030204" pitchFamily="49" charset="0"/>
              </a:rPr>
              <a:t>"</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1" u="none" strike="noStrike" cap="none" normalizeH="0" baseline="0">
                <a:ln>
                  <a:noFill/>
                </a:ln>
                <a:solidFill>
                  <a:srgbClr val="9876AA"/>
                </a:solidFill>
                <a:effectLst/>
                <a:latin typeface="Consolas" panose="020B0609020204030204" pitchFamily="49" charset="0"/>
              </a:rPr>
              <a:t>}</a:t>
            </a:r>
            <a:endParaRPr kumimoji="0" lang="de-DE" altLang="de-DE" sz="1200" b="0" i="0" u="none" strike="noStrike" cap="none" normalizeH="0" baseline="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17841492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EA167B9-BC9A-40D0-B188-3B51E7E930E4}"/>
              </a:ext>
            </a:extLst>
          </p:cNvPr>
          <p:cNvSpPr>
            <a:spLocks noGrp="1"/>
          </p:cNvSpPr>
          <p:nvPr>
            <p:ph type="title"/>
          </p:nvPr>
        </p:nvSpPr>
        <p:spPr/>
        <p:txBody>
          <a:bodyPr/>
          <a:lstStyle/>
          <a:p>
            <a:endParaRPr lang="de-AT"/>
          </a:p>
        </p:txBody>
      </p:sp>
      <p:sp>
        <p:nvSpPr>
          <p:cNvPr id="3" name="Textplatzhalter 2">
            <a:extLst>
              <a:ext uri="{FF2B5EF4-FFF2-40B4-BE49-F238E27FC236}">
                <a16:creationId xmlns:a16="http://schemas.microsoft.com/office/drawing/2014/main" id="{DFF9B38D-3CEF-4FFD-893C-234117C392A8}"/>
              </a:ext>
            </a:extLst>
          </p:cNvPr>
          <p:cNvSpPr>
            <a:spLocks noGrp="1"/>
          </p:cNvSpPr>
          <p:nvPr>
            <p:ph type="body" sz="quarter" idx="13"/>
          </p:nvPr>
        </p:nvSpPr>
        <p:spPr>
          <a:xfrm>
            <a:off x="949136" y="1455738"/>
            <a:ext cx="5397343" cy="674031"/>
          </a:xfrm>
        </p:spPr>
        <p:txBody>
          <a:bodyPr/>
          <a:lstStyle/>
          <a:p>
            <a:r>
              <a:rPr lang="de-AT" dirty="0"/>
              <a:t>Ergänze das vorherige Beispiel um die Ausgabe des entsprechenden Feldnamens. Das Sonderangebot kannst du weg lassen.</a:t>
            </a:r>
          </a:p>
        </p:txBody>
      </p:sp>
      <p:sp>
        <p:nvSpPr>
          <p:cNvPr id="4" name="Rectangle 1">
            <a:extLst>
              <a:ext uri="{FF2B5EF4-FFF2-40B4-BE49-F238E27FC236}">
                <a16:creationId xmlns:a16="http://schemas.microsoft.com/office/drawing/2014/main" id="{B6F2A329-78B0-4AE4-8AEA-82D93A4B996C}"/>
              </a:ext>
            </a:extLst>
          </p:cNvPr>
          <p:cNvSpPr>
            <a:spLocks noChangeArrowheads="1"/>
          </p:cNvSpPr>
          <p:nvPr/>
        </p:nvSpPr>
        <p:spPr bwMode="auto">
          <a:xfrm>
            <a:off x="6708618" y="1455738"/>
            <a:ext cx="4262705" cy="4154984"/>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u="none" strike="noStrike" cap="none" normalizeH="0" baseline="0" dirty="0">
                <a:ln>
                  <a:noFill/>
                </a:ln>
                <a:solidFill>
                  <a:srgbClr val="CC7832"/>
                </a:solidFill>
                <a:effectLst/>
                <a:latin typeface="Consolas" panose="020B0609020204030204" pitchFamily="49" charset="0"/>
              </a:rPr>
              <a:t>&lt;?</a:t>
            </a:r>
            <a:r>
              <a:rPr kumimoji="0" lang="de-DE" altLang="de-DE" sz="1200" b="0" u="none" strike="noStrike" cap="none" normalizeH="0" baseline="0" dirty="0" err="1">
                <a:ln>
                  <a:noFill/>
                </a:ln>
                <a:solidFill>
                  <a:srgbClr val="CC7832"/>
                </a:solidFill>
                <a:effectLst/>
                <a:latin typeface="Consolas" panose="020B0609020204030204" pitchFamily="49" charset="0"/>
              </a:rPr>
              <a:t>php</a:t>
            </a:r>
            <a:br>
              <a:rPr kumimoji="0" lang="de-DE" altLang="de-DE" sz="1200" b="0" u="none" strike="noStrike" cap="none" normalizeH="0" baseline="0" dirty="0">
                <a:ln>
                  <a:noFill/>
                </a:ln>
                <a:solidFill>
                  <a:srgbClr val="CC7832"/>
                </a:solidFill>
                <a:effectLst/>
                <a:latin typeface="Consolas" panose="020B0609020204030204" pitchFamily="49" charset="0"/>
              </a:rPr>
            </a:br>
            <a:br>
              <a:rPr kumimoji="0" lang="de-DE" altLang="de-DE" sz="1200" b="0" u="none" strike="noStrike" cap="none" normalizeH="0" baseline="0" dirty="0">
                <a:ln>
                  <a:noFill/>
                </a:ln>
                <a:solidFill>
                  <a:srgbClr val="CC7832"/>
                </a:solidFill>
                <a:effectLst/>
                <a:latin typeface="Consolas" panose="020B0609020204030204" pitchFamily="49" charset="0"/>
              </a:rPr>
            </a:b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err="1">
                <a:ln>
                  <a:noFill/>
                </a:ln>
                <a:solidFill>
                  <a:srgbClr val="9876AA"/>
                </a:solidFill>
                <a:effectLst/>
                <a:latin typeface="Consolas" panose="020B0609020204030204" pitchFamily="49" charset="0"/>
              </a:rPr>
              <a:t>produkt</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a:ln>
                  <a:noFill/>
                </a:ln>
                <a:solidFill>
                  <a:srgbClr val="6897BB"/>
                </a:solidFill>
                <a:effectLst/>
                <a:latin typeface="Consolas" panose="020B0609020204030204" pitchFamily="49" charset="0"/>
              </a:rPr>
              <a:t>0</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a:ln>
                  <a:noFill/>
                </a:ln>
                <a:solidFill>
                  <a:srgbClr val="6A8759"/>
                </a:solidFill>
                <a:effectLst/>
                <a:latin typeface="Consolas" panose="020B0609020204030204" pitchFamily="49" charset="0"/>
              </a:rPr>
              <a:t>'Produktname'</a:t>
            </a:r>
            <a:r>
              <a:rPr kumimoji="0" lang="de-DE" altLang="de-DE" sz="1200" b="0" u="none" strike="noStrike" cap="none" normalizeH="0" baseline="0" dirty="0">
                <a:ln>
                  <a:noFill/>
                </a:ln>
                <a:solidFill>
                  <a:srgbClr val="9876AA"/>
                </a:solidFill>
                <a:effectLst/>
                <a:latin typeface="Consolas" panose="020B0609020204030204" pitchFamily="49" charset="0"/>
              </a:rPr>
              <a:t>] </a:t>
            </a:r>
            <a:r>
              <a:rPr kumimoji="0" lang="de-DE" altLang="de-DE" sz="1200" b="0" u="none" strike="noStrike" cap="none" normalizeH="0" baseline="0" dirty="0">
                <a:ln>
                  <a:noFill/>
                </a:ln>
                <a:solidFill>
                  <a:srgbClr val="A9B7C6"/>
                </a:solidFill>
                <a:effectLst/>
                <a:latin typeface="Consolas" panose="020B0609020204030204" pitchFamily="49" charset="0"/>
              </a:rPr>
              <a:t>= </a:t>
            </a:r>
            <a:r>
              <a:rPr kumimoji="0" lang="de-DE" altLang="de-DE" sz="1200" b="0" u="none" strike="noStrike" cap="none" normalizeH="0" baseline="0" dirty="0">
                <a:ln>
                  <a:noFill/>
                </a:ln>
                <a:solidFill>
                  <a:srgbClr val="6A8759"/>
                </a:solidFill>
                <a:effectLst/>
                <a:latin typeface="Consolas" panose="020B0609020204030204" pitchFamily="49" charset="0"/>
              </a:rPr>
              <a:t>"Apfel"</a:t>
            </a:r>
            <a:r>
              <a:rPr kumimoji="0" lang="de-DE" altLang="de-DE" sz="1200" b="0" u="none" strike="noStrike" cap="none" normalizeH="0" baseline="0" dirty="0">
                <a:ln>
                  <a:noFill/>
                </a:ln>
                <a:solidFill>
                  <a:srgbClr val="CC7832"/>
                </a:solidFill>
                <a:effectLst/>
                <a:latin typeface="Consolas" panose="020B0609020204030204" pitchFamily="49" charset="0"/>
              </a:rPr>
              <a:t>;</a:t>
            </a:r>
            <a:br>
              <a:rPr kumimoji="0" lang="de-DE" altLang="de-DE" sz="1200" b="0" u="none" strike="noStrike" cap="none" normalizeH="0" baseline="0" dirty="0">
                <a:ln>
                  <a:noFill/>
                </a:ln>
                <a:solidFill>
                  <a:srgbClr val="CC7832"/>
                </a:solidFill>
                <a:effectLst/>
                <a:latin typeface="Consolas" panose="020B0609020204030204" pitchFamily="49" charset="0"/>
              </a:rPr>
            </a:b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err="1">
                <a:ln>
                  <a:noFill/>
                </a:ln>
                <a:solidFill>
                  <a:srgbClr val="9876AA"/>
                </a:solidFill>
                <a:effectLst/>
                <a:latin typeface="Consolas" panose="020B0609020204030204" pitchFamily="49" charset="0"/>
              </a:rPr>
              <a:t>produkt</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a:ln>
                  <a:noFill/>
                </a:ln>
                <a:solidFill>
                  <a:srgbClr val="6897BB"/>
                </a:solidFill>
                <a:effectLst/>
                <a:latin typeface="Consolas" panose="020B0609020204030204" pitchFamily="49" charset="0"/>
              </a:rPr>
              <a:t>0</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a:ln>
                  <a:noFill/>
                </a:ln>
                <a:solidFill>
                  <a:srgbClr val="6A8759"/>
                </a:solidFill>
                <a:effectLst/>
                <a:latin typeface="Consolas" panose="020B0609020204030204" pitchFamily="49" charset="0"/>
              </a:rPr>
              <a:t>'Preis'</a:t>
            </a:r>
            <a:r>
              <a:rPr kumimoji="0" lang="de-DE" altLang="de-DE" sz="1200" b="0" u="none" strike="noStrike" cap="none" normalizeH="0" baseline="0" dirty="0">
                <a:ln>
                  <a:noFill/>
                </a:ln>
                <a:solidFill>
                  <a:srgbClr val="9876AA"/>
                </a:solidFill>
                <a:effectLst/>
                <a:latin typeface="Consolas" panose="020B0609020204030204" pitchFamily="49" charset="0"/>
              </a:rPr>
              <a:t>] </a:t>
            </a:r>
            <a:r>
              <a:rPr kumimoji="0" lang="de-DE" altLang="de-DE" sz="1200" b="0" u="none" strike="noStrike" cap="none" normalizeH="0" baseline="0" dirty="0">
                <a:ln>
                  <a:noFill/>
                </a:ln>
                <a:solidFill>
                  <a:srgbClr val="A9B7C6"/>
                </a:solidFill>
                <a:effectLst/>
                <a:latin typeface="Consolas" panose="020B0609020204030204" pitchFamily="49" charset="0"/>
              </a:rPr>
              <a:t>= </a:t>
            </a:r>
            <a:r>
              <a:rPr kumimoji="0" lang="de-DE" altLang="de-DE" sz="1200" b="0" u="none" strike="noStrike" cap="none" normalizeH="0" baseline="0" dirty="0">
                <a:ln>
                  <a:noFill/>
                </a:ln>
                <a:solidFill>
                  <a:srgbClr val="6897BB"/>
                </a:solidFill>
                <a:effectLst/>
                <a:latin typeface="Consolas" panose="020B0609020204030204" pitchFamily="49" charset="0"/>
              </a:rPr>
              <a:t>1.99</a:t>
            </a:r>
            <a:r>
              <a:rPr kumimoji="0" lang="de-DE" altLang="de-DE" sz="1200" b="0" u="none" strike="noStrike" cap="none" normalizeH="0" baseline="0" dirty="0">
                <a:ln>
                  <a:noFill/>
                </a:ln>
                <a:solidFill>
                  <a:srgbClr val="CC7832"/>
                </a:solidFill>
                <a:effectLst/>
                <a:latin typeface="Consolas" panose="020B0609020204030204" pitchFamily="49" charset="0"/>
              </a:rPr>
              <a:t>;</a:t>
            </a:r>
            <a:br>
              <a:rPr kumimoji="0" lang="de-DE" altLang="de-DE" sz="1200" b="0" u="none" strike="noStrike" cap="none" normalizeH="0" baseline="0" dirty="0">
                <a:ln>
                  <a:noFill/>
                </a:ln>
                <a:solidFill>
                  <a:srgbClr val="CC7832"/>
                </a:solidFill>
                <a:effectLst/>
                <a:latin typeface="Consolas" panose="020B0609020204030204" pitchFamily="49" charset="0"/>
              </a:rPr>
            </a:br>
            <a:br>
              <a:rPr kumimoji="0" lang="de-DE" altLang="de-DE" sz="1200" b="0" u="none" strike="noStrike" cap="none" normalizeH="0" baseline="0" dirty="0">
                <a:ln>
                  <a:noFill/>
                </a:ln>
                <a:solidFill>
                  <a:srgbClr val="CC7832"/>
                </a:solidFill>
                <a:effectLst/>
                <a:latin typeface="Consolas" panose="020B0609020204030204" pitchFamily="49" charset="0"/>
              </a:rPr>
            </a:b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err="1">
                <a:ln>
                  <a:noFill/>
                </a:ln>
                <a:solidFill>
                  <a:srgbClr val="9876AA"/>
                </a:solidFill>
                <a:effectLst/>
                <a:latin typeface="Consolas" panose="020B0609020204030204" pitchFamily="49" charset="0"/>
              </a:rPr>
              <a:t>produkt</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a:ln>
                  <a:noFill/>
                </a:ln>
                <a:solidFill>
                  <a:srgbClr val="6897BB"/>
                </a:solidFill>
                <a:effectLst/>
                <a:latin typeface="Consolas" panose="020B0609020204030204" pitchFamily="49" charset="0"/>
              </a:rPr>
              <a:t>1</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a:ln>
                  <a:noFill/>
                </a:ln>
                <a:solidFill>
                  <a:srgbClr val="6A8759"/>
                </a:solidFill>
                <a:effectLst/>
                <a:latin typeface="Consolas" panose="020B0609020204030204" pitchFamily="49" charset="0"/>
              </a:rPr>
              <a:t>'Produktname'</a:t>
            </a:r>
            <a:r>
              <a:rPr kumimoji="0" lang="de-DE" altLang="de-DE" sz="1200" b="0" u="none" strike="noStrike" cap="none" normalizeH="0" baseline="0" dirty="0">
                <a:ln>
                  <a:noFill/>
                </a:ln>
                <a:solidFill>
                  <a:srgbClr val="9876AA"/>
                </a:solidFill>
                <a:effectLst/>
                <a:latin typeface="Consolas" panose="020B0609020204030204" pitchFamily="49" charset="0"/>
              </a:rPr>
              <a:t>] </a:t>
            </a:r>
            <a:r>
              <a:rPr kumimoji="0" lang="de-DE" altLang="de-DE" sz="1200" b="0" u="none" strike="noStrike" cap="none" normalizeH="0" baseline="0" dirty="0">
                <a:ln>
                  <a:noFill/>
                </a:ln>
                <a:solidFill>
                  <a:srgbClr val="A9B7C6"/>
                </a:solidFill>
                <a:effectLst/>
                <a:latin typeface="Consolas" panose="020B0609020204030204" pitchFamily="49" charset="0"/>
              </a:rPr>
              <a:t>= </a:t>
            </a:r>
            <a:r>
              <a:rPr kumimoji="0" lang="de-DE" altLang="de-DE" sz="1200" b="0" u="none" strike="noStrike" cap="none" normalizeH="0" baseline="0" dirty="0">
                <a:ln>
                  <a:noFill/>
                </a:ln>
                <a:solidFill>
                  <a:srgbClr val="6A8759"/>
                </a:solidFill>
                <a:effectLst/>
                <a:latin typeface="Consolas" panose="020B0609020204030204" pitchFamily="49" charset="0"/>
              </a:rPr>
              <a:t>"Birne"</a:t>
            </a:r>
            <a:r>
              <a:rPr kumimoji="0" lang="de-DE" altLang="de-DE" sz="1200" b="0" u="none" strike="noStrike" cap="none" normalizeH="0" baseline="0" dirty="0">
                <a:ln>
                  <a:noFill/>
                </a:ln>
                <a:solidFill>
                  <a:srgbClr val="CC7832"/>
                </a:solidFill>
                <a:effectLst/>
                <a:latin typeface="Consolas" panose="020B0609020204030204" pitchFamily="49" charset="0"/>
              </a:rPr>
              <a:t>;</a:t>
            </a:r>
            <a:br>
              <a:rPr kumimoji="0" lang="de-DE" altLang="de-DE" sz="1200" b="0" u="none" strike="noStrike" cap="none" normalizeH="0" baseline="0" dirty="0">
                <a:ln>
                  <a:noFill/>
                </a:ln>
                <a:solidFill>
                  <a:srgbClr val="CC7832"/>
                </a:solidFill>
                <a:effectLst/>
                <a:latin typeface="Consolas" panose="020B0609020204030204" pitchFamily="49" charset="0"/>
              </a:rPr>
            </a:b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err="1">
                <a:ln>
                  <a:noFill/>
                </a:ln>
                <a:solidFill>
                  <a:srgbClr val="9876AA"/>
                </a:solidFill>
                <a:effectLst/>
                <a:latin typeface="Consolas" panose="020B0609020204030204" pitchFamily="49" charset="0"/>
              </a:rPr>
              <a:t>produkt</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a:ln>
                  <a:noFill/>
                </a:ln>
                <a:solidFill>
                  <a:srgbClr val="6897BB"/>
                </a:solidFill>
                <a:effectLst/>
                <a:latin typeface="Consolas" panose="020B0609020204030204" pitchFamily="49" charset="0"/>
              </a:rPr>
              <a:t>1</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a:ln>
                  <a:noFill/>
                </a:ln>
                <a:solidFill>
                  <a:srgbClr val="6A8759"/>
                </a:solidFill>
                <a:effectLst/>
                <a:latin typeface="Consolas" panose="020B0609020204030204" pitchFamily="49" charset="0"/>
              </a:rPr>
              <a:t>'Preis'</a:t>
            </a:r>
            <a:r>
              <a:rPr kumimoji="0" lang="de-DE" altLang="de-DE" sz="1200" b="0" u="none" strike="noStrike" cap="none" normalizeH="0" baseline="0" dirty="0">
                <a:ln>
                  <a:noFill/>
                </a:ln>
                <a:solidFill>
                  <a:srgbClr val="9876AA"/>
                </a:solidFill>
                <a:effectLst/>
                <a:latin typeface="Consolas" panose="020B0609020204030204" pitchFamily="49" charset="0"/>
              </a:rPr>
              <a:t>] </a:t>
            </a:r>
            <a:r>
              <a:rPr kumimoji="0" lang="de-DE" altLang="de-DE" sz="1200" b="0" u="none" strike="noStrike" cap="none" normalizeH="0" baseline="0" dirty="0">
                <a:ln>
                  <a:noFill/>
                </a:ln>
                <a:solidFill>
                  <a:srgbClr val="A9B7C6"/>
                </a:solidFill>
                <a:effectLst/>
                <a:latin typeface="Consolas" panose="020B0609020204030204" pitchFamily="49" charset="0"/>
              </a:rPr>
              <a:t>= </a:t>
            </a:r>
            <a:r>
              <a:rPr kumimoji="0" lang="de-DE" altLang="de-DE" sz="1200" b="0" u="none" strike="noStrike" cap="none" normalizeH="0" baseline="0" dirty="0">
                <a:ln>
                  <a:noFill/>
                </a:ln>
                <a:solidFill>
                  <a:srgbClr val="6897BB"/>
                </a:solidFill>
                <a:effectLst/>
                <a:latin typeface="Consolas" panose="020B0609020204030204" pitchFamily="49" charset="0"/>
              </a:rPr>
              <a:t>0.99</a:t>
            </a:r>
            <a:r>
              <a:rPr kumimoji="0" lang="de-DE" altLang="de-DE" sz="1200" b="0" u="none" strike="noStrike" cap="none" normalizeH="0" baseline="0" dirty="0">
                <a:ln>
                  <a:noFill/>
                </a:ln>
                <a:solidFill>
                  <a:srgbClr val="CC7832"/>
                </a:solidFill>
                <a:effectLst/>
                <a:latin typeface="Consolas" panose="020B0609020204030204" pitchFamily="49" charset="0"/>
              </a:rPr>
              <a:t>;</a:t>
            </a:r>
            <a:br>
              <a:rPr kumimoji="0" lang="de-DE" altLang="de-DE" sz="1200" b="0" u="none" strike="noStrike" cap="none" normalizeH="0" baseline="0" dirty="0">
                <a:ln>
                  <a:noFill/>
                </a:ln>
                <a:solidFill>
                  <a:srgbClr val="CC7832"/>
                </a:solidFill>
                <a:effectLst/>
                <a:latin typeface="Consolas" panose="020B0609020204030204" pitchFamily="49" charset="0"/>
              </a:rPr>
            </a:br>
            <a:br>
              <a:rPr kumimoji="0" lang="de-DE" altLang="de-DE" sz="1200" b="0" u="none" strike="noStrike" cap="none" normalizeH="0" baseline="0" dirty="0">
                <a:ln>
                  <a:noFill/>
                </a:ln>
                <a:solidFill>
                  <a:srgbClr val="CC7832"/>
                </a:solidFill>
                <a:effectLst/>
                <a:latin typeface="Consolas" panose="020B0609020204030204" pitchFamily="49" charset="0"/>
              </a:rPr>
            </a:b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err="1">
                <a:ln>
                  <a:noFill/>
                </a:ln>
                <a:solidFill>
                  <a:srgbClr val="9876AA"/>
                </a:solidFill>
                <a:effectLst/>
                <a:latin typeface="Consolas" panose="020B0609020204030204" pitchFamily="49" charset="0"/>
              </a:rPr>
              <a:t>produkt</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a:ln>
                  <a:noFill/>
                </a:ln>
                <a:solidFill>
                  <a:srgbClr val="6897BB"/>
                </a:solidFill>
                <a:effectLst/>
                <a:latin typeface="Consolas" panose="020B0609020204030204" pitchFamily="49" charset="0"/>
              </a:rPr>
              <a:t>2</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a:ln>
                  <a:noFill/>
                </a:ln>
                <a:solidFill>
                  <a:srgbClr val="6A8759"/>
                </a:solidFill>
                <a:effectLst/>
                <a:latin typeface="Consolas" panose="020B0609020204030204" pitchFamily="49" charset="0"/>
              </a:rPr>
              <a:t>'Produktname'</a:t>
            </a:r>
            <a:r>
              <a:rPr kumimoji="0" lang="de-DE" altLang="de-DE" sz="1200" b="0" u="none" strike="noStrike" cap="none" normalizeH="0" baseline="0" dirty="0">
                <a:ln>
                  <a:noFill/>
                </a:ln>
                <a:solidFill>
                  <a:srgbClr val="9876AA"/>
                </a:solidFill>
                <a:effectLst/>
                <a:latin typeface="Consolas" panose="020B0609020204030204" pitchFamily="49" charset="0"/>
              </a:rPr>
              <a:t>] </a:t>
            </a:r>
            <a:r>
              <a:rPr kumimoji="0" lang="de-DE" altLang="de-DE" sz="1200" b="0" u="none" strike="noStrike" cap="none" normalizeH="0" baseline="0" dirty="0">
                <a:ln>
                  <a:noFill/>
                </a:ln>
                <a:solidFill>
                  <a:srgbClr val="A9B7C6"/>
                </a:solidFill>
                <a:effectLst/>
                <a:latin typeface="Consolas" panose="020B0609020204030204" pitchFamily="49" charset="0"/>
              </a:rPr>
              <a:t>= </a:t>
            </a:r>
            <a:r>
              <a:rPr kumimoji="0" lang="de-DE" altLang="de-DE" sz="1200" b="0" u="none" strike="noStrike" cap="none" normalizeH="0" baseline="0" dirty="0">
                <a:ln>
                  <a:noFill/>
                </a:ln>
                <a:solidFill>
                  <a:srgbClr val="6A8759"/>
                </a:solidFill>
                <a:effectLst/>
                <a:latin typeface="Consolas" panose="020B0609020204030204" pitchFamily="49" charset="0"/>
              </a:rPr>
              <a:t>"Tomate"</a:t>
            </a:r>
            <a:r>
              <a:rPr kumimoji="0" lang="de-DE" altLang="de-DE" sz="1200" b="0" u="none" strike="noStrike" cap="none" normalizeH="0" baseline="0" dirty="0">
                <a:ln>
                  <a:noFill/>
                </a:ln>
                <a:solidFill>
                  <a:srgbClr val="CC7832"/>
                </a:solidFill>
                <a:effectLst/>
                <a:latin typeface="Consolas" panose="020B0609020204030204" pitchFamily="49" charset="0"/>
              </a:rPr>
              <a:t>;</a:t>
            </a:r>
            <a:br>
              <a:rPr kumimoji="0" lang="de-DE" altLang="de-DE" sz="1200" b="0" u="none" strike="noStrike" cap="none" normalizeH="0" baseline="0" dirty="0">
                <a:ln>
                  <a:noFill/>
                </a:ln>
                <a:solidFill>
                  <a:srgbClr val="CC7832"/>
                </a:solidFill>
                <a:effectLst/>
                <a:latin typeface="Consolas" panose="020B0609020204030204" pitchFamily="49" charset="0"/>
              </a:rPr>
            </a:b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err="1">
                <a:ln>
                  <a:noFill/>
                </a:ln>
                <a:solidFill>
                  <a:srgbClr val="9876AA"/>
                </a:solidFill>
                <a:effectLst/>
                <a:latin typeface="Consolas" panose="020B0609020204030204" pitchFamily="49" charset="0"/>
              </a:rPr>
              <a:t>produkt</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a:ln>
                  <a:noFill/>
                </a:ln>
                <a:solidFill>
                  <a:srgbClr val="6897BB"/>
                </a:solidFill>
                <a:effectLst/>
                <a:latin typeface="Consolas" panose="020B0609020204030204" pitchFamily="49" charset="0"/>
              </a:rPr>
              <a:t>2</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a:ln>
                  <a:noFill/>
                </a:ln>
                <a:solidFill>
                  <a:srgbClr val="6A8759"/>
                </a:solidFill>
                <a:effectLst/>
                <a:latin typeface="Consolas" panose="020B0609020204030204" pitchFamily="49" charset="0"/>
              </a:rPr>
              <a:t>'Preis'</a:t>
            </a:r>
            <a:r>
              <a:rPr kumimoji="0" lang="de-DE" altLang="de-DE" sz="1200" b="0" u="none" strike="noStrike" cap="none" normalizeH="0" baseline="0" dirty="0">
                <a:ln>
                  <a:noFill/>
                </a:ln>
                <a:solidFill>
                  <a:srgbClr val="9876AA"/>
                </a:solidFill>
                <a:effectLst/>
                <a:latin typeface="Consolas" panose="020B0609020204030204" pitchFamily="49" charset="0"/>
              </a:rPr>
              <a:t>] </a:t>
            </a:r>
            <a:r>
              <a:rPr kumimoji="0" lang="de-DE" altLang="de-DE" sz="1200" b="0" u="none" strike="noStrike" cap="none" normalizeH="0" baseline="0" dirty="0">
                <a:ln>
                  <a:noFill/>
                </a:ln>
                <a:solidFill>
                  <a:srgbClr val="A9B7C6"/>
                </a:solidFill>
                <a:effectLst/>
                <a:latin typeface="Consolas" panose="020B0609020204030204" pitchFamily="49" charset="0"/>
              </a:rPr>
              <a:t>= </a:t>
            </a:r>
            <a:r>
              <a:rPr kumimoji="0" lang="de-DE" altLang="de-DE" sz="1200" b="0" u="none" strike="noStrike" cap="none" normalizeH="0" baseline="0" dirty="0">
                <a:ln>
                  <a:noFill/>
                </a:ln>
                <a:solidFill>
                  <a:srgbClr val="6897BB"/>
                </a:solidFill>
                <a:effectLst/>
                <a:latin typeface="Consolas" panose="020B0609020204030204" pitchFamily="49" charset="0"/>
              </a:rPr>
              <a:t>2.99</a:t>
            </a:r>
            <a:r>
              <a:rPr kumimoji="0" lang="de-DE" altLang="de-DE" sz="1200" b="0" u="none" strike="noStrike" cap="none" normalizeH="0" baseline="0" dirty="0">
                <a:ln>
                  <a:noFill/>
                </a:ln>
                <a:solidFill>
                  <a:srgbClr val="CC7832"/>
                </a:solidFill>
                <a:effectLst/>
                <a:latin typeface="Consolas" panose="020B0609020204030204" pitchFamily="49" charset="0"/>
              </a:rPr>
              <a:t>;</a:t>
            </a:r>
            <a:br>
              <a:rPr kumimoji="0" lang="de-DE" altLang="de-DE" sz="1200" b="0" u="none" strike="noStrike" cap="none" normalizeH="0" baseline="0" dirty="0">
                <a:ln>
                  <a:noFill/>
                </a:ln>
                <a:solidFill>
                  <a:srgbClr val="CC7832"/>
                </a:solidFill>
                <a:effectLst/>
                <a:latin typeface="Consolas" panose="020B0609020204030204" pitchFamily="49" charset="0"/>
              </a:rPr>
            </a:br>
            <a:br>
              <a:rPr kumimoji="0" lang="de-DE" altLang="de-DE" sz="1200" b="0" u="none" strike="noStrike" cap="none" normalizeH="0" baseline="0" dirty="0">
                <a:ln>
                  <a:noFill/>
                </a:ln>
                <a:solidFill>
                  <a:srgbClr val="CC7832"/>
                </a:solidFill>
                <a:effectLst/>
                <a:latin typeface="Consolas" panose="020B0609020204030204" pitchFamily="49" charset="0"/>
              </a:rPr>
            </a:b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err="1">
                <a:ln>
                  <a:noFill/>
                </a:ln>
                <a:solidFill>
                  <a:srgbClr val="9876AA"/>
                </a:solidFill>
                <a:effectLst/>
                <a:latin typeface="Consolas" panose="020B0609020204030204" pitchFamily="49" charset="0"/>
              </a:rPr>
              <a:t>produkt</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a:ln>
                  <a:noFill/>
                </a:ln>
                <a:solidFill>
                  <a:srgbClr val="6897BB"/>
                </a:solidFill>
                <a:effectLst/>
                <a:latin typeface="Consolas" panose="020B0609020204030204" pitchFamily="49" charset="0"/>
              </a:rPr>
              <a:t>3</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a:ln>
                  <a:noFill/>
                </a:ln>
                <a:solidFill>
                  <a:srgbClr val="6A8759"/>
                </a:solidFill>
                <a:effectLst/>
                <a:latin typeface="Consolas" panose="020B0609020204030204" pitchFamily="49" charset="0"/>
              </a:rPr>
              <a:t>'Produktname'</a:t>
            </a:r>
            <a:r>
              <a:rPr kumimoji="0" lang="de-DE" altLang="de-DE" sz="1200" b="0" u="none" strike="noStrike" cap="none" normalizeH="0" baseline="0" dirty="0">
                <a:ln>
                  <a:noFill/>
                </a:ln>
                <a:solidFill>
                  <a:srgbClr val="9876AA"/>
                </a:solidFill>
                <a:effectLst/>
                <a:latin typeface="Consolas" panose="020B0609020204030204" pitchFamily="49" charset="0"/>
              </a:rPr>
              <a:t>] </a:t>
            </a:r>
            <a:r>
              <a:rPr kumimoji="0" lang="de-DE" altLang="de-DE" sz="1200" b="0" u="none" strike="noStrike" cap="none" normalizeH="0" baseline="0" dirty="0">
                <a:ln>
                  <a:noFill/>
                </a:ln>
                <a:solidFill>
                  <a:srgbClr val="A9B7C6"/>
                </a:solidFill>
                <a:effectLst/>
                <a:latin typeface="Consolas" panose="020B0609020204030204" pitchFamily="49" charset="0"/>
              </a:rPr>
              <a:t>= </a:t>
            </a:r>
            <a:r>
              <a:rPr kumimoji="0" lang="de-DE" altLang="de-DE" sz="1200" b="0" u="none" strike="noStrike" cap="none" normalizeH="0" baseline="0" dirty="0">
                <a:ln>
                  <a:noFill/>
                </a:ln>
                <a:solidFill>
                  <a:srgbClr val="6A8759"/>
                </a:solidFill>
                <a:effectLst/>
                <a:latin typeface="Consolas" panose="020B0609020204030204" pitchFamily="49" charset="0"/>
              </a:rPr>
              <a:t>"Zucchini"</a:t>
            </a:r>
            <a:r>
              <a:rPr kumimoji="0" lang="de-DE" altLang="de-DE" sz="1200" b="0" u="none" strike="noStrike" cap="none" normalizeH="0" baseline="0" dirty="0">
                <a:ln>
                  <a:noFill/>
                </a:ln>
                <a:solidFill>
                  <a:srgbClr val="CC7832"/>
                </a:solidFill>
                <a:effectLst/>
                <a:latin typeface="Consolas" panose="020B0609020204030204" pitchFamily="49" charset="0"/>
              </a:rPr>
              <a:t>;</a:t>
            </a:r>
            <a:br>
              <a:rPr kumimoji="0" lang="de-DE" altLang="de-DE" sz="1200" b="0" u="none" strike="noStrike" cap="none" normalizeH="0" baseline="0" dirty="0">
                <a:ln>
                  <a:noFill/>
                </a:ln>
                <a:solidFill>
                  <a:srgbClr val="CC7832"/>
                </a:solidFill>
                <a:effectLst/>
                <a:latin typeface="Consolas" panose="020B0609020204030204" pitchFamily="49" charset="0"/>
              </a:rPr>
            </a:b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err="1">
                <a:ln>
                  <a:noFill/>
                </a:ln>
                <a:solidFill>
                  <a:srgbClr val="9876AA"/>
                </a:solidFill>
                <a:effectLst/>
                <a:latin typeface="Consolas" panose="020B0609020204030204" pitchFamily="49" charset="0"/>
              </a:rPr>
              <a:t>produkt</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a:ln>
                  <a:noFill/>
                </a:ln>
                <a:solidFill>
                  <a:srgbClr val="6897BB"/>
                </a:solidFill>
                <a:effectLst/>
                <a:latin typeface="Consolas" panose="020B0609020204030204" pitchFamily="49" charset="0"/>
              </a:rPr>
              <a:t>3</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a:ln>
                  <a:noFill/>
                </a:ln>
                <a:solidFill>
                  <a:srgbClr val="6A8759"/>
                </a:solidFill>
                <a:effectLst/>
                <a:latin typeface="Consolas" panose="020B0609020204030204" pitchFamily="49" charset="0"/>
              </a:rPr>
              <a:t>'Preis'</a:t>
            </a:r>
            <a:r>
              <a:rPr kumimoji="0" lang="de-DE" altLang="de-DE" sz="1200" b="0" u="none" strike="noStrike" cap="none" normalizeH="0" baseline="0" dirty="0">
                <a:ln>
                  <a:noFill/>
                </a:ln>
                <a:solidFill>
                  <a:srgbClr val="9876AA"/>
                </a:solidFill>
                <a:effectLst/>
                <a:latin typeface="Consolas" panose="020B0609020204030204" pitchFamily="49" charset="0"/>
              </a:rPr>
              <a:t>] </a:t>
            </a:r>
            <a:r>
              <a:rPr kumimoji="0" lang="de-DE" altLang="de-DE" sz="1200" b="0" u="none" strike="noStrike" cap="none" normalizeH="0" baseline="0" dirty="0">
                <a:ln>
                  <a:noFill/>
                </a:ln>
                <a:solidFill>
                  <a:srgbClr val="A9B7C6"/>
                </a:solidFill>
                <a:effectLst/>
                <a:latin typeface="Consolas" panose="020B0609020204030204" pitchFamily="49" charset="0"/>
              </a:rPr>
              <a:t>= </a:t>
            </a:r>
            <a:r>
              <a:rPr kumimoji="0" lang="de-DE" altLang="de-DE" sz="1200" b="0" u="none" strike="noStrike" cap="none" normalizeH="0" baseline="0" dirty="0">
                <a:ln>
                  <a:noFill/>
                </a:ln>
                <a:solidFill>
                  <a:srgbClr val="6897BB"/>
                </a:solidFill>
                <a:effectLst/>
                <a:latin typeface="Consolas" panose="020B0609020204030204" pitchFamily="49" charset="0"/>
              </a:rPr>
              <a:t>1.99</a:t>
            </a:r>
            <a:r>
              <a:rPr kumimoji="0" lang="de-DE" altLang="de-DE" sz="1200" b="0" u="none" strike="noStrike" cap="none" normalizeH="0" baseline="0" dirty="0">
                <a:ln>
                  <a:noFill/>
                </a:ln>
                <a:solidFill>
                  <a:srgbClr val="CC7832"/>
                </a:solidFill>
                <a:effectLst/>
                <a:latin typeface="Consolas" panose="020B0609020204030204" pitchFamily="49" charset="0"/>
              </a:rPr>
              <a:t>;</a:t>
            </a:r>
            <a:br>
              <a:rPr kumimoji="0" lang="de-DE" altLang="de-DE" sz="1200" b="0" u="none" strike="noStrike" cap="none" normalizeH="0" baseline="0" dirty="0">
                <a:ln>
                  <a:noFill/>
                </a:ln>
                <a:solidFill>
                  <a:srgbClr val="CC7832"/>
                </a:solidFill>
                <a:effectLst/>
                <a:latin typeface="Consolas" panose="020B0609020204030204" pitchFamily="49" charset="0"/>
              </a:rPr>
            </a:br>
            <a:br>
              <a:rPr kumimoji="0" lang="de-DE" altLang="de-DE" sz="1200" b="0" u="none" strike="noStrike" cap="none" normalizeH="0" baseline="0" dirty="0">
                <a:ln>
                  <a:noFill/>
                </a:ln>
                <a:solidFill>
                  <a:srgbClr val="CC7832"/>
                </a:solidFill>
                <a:effectLst/>
                <a:latin typeface="Consolas" panose="020B0609020204030204" pitchFamily="49" charset="0"/>
              </a:rPr>
            </a:br>
            <a:br>
              <a:rPr kumimoji="0" lang="de-DE" altLang="de-DE" sz="1200" b="0" u="none" strike="noStrike" cap="none" normalizeH="0" baseline="0" dirty="0">
                <a:ln>
                  <a:noFill/>
                </a:ln>
                <a:solidFill>
                  <a:srgbClr val="CC7832"/>
                </a:solidFill>
                <a:effectLst/>
                <a:latin typeface="Consolas" panose="020B0609020204030204" pitchFamily="49" charset="0"/>
              </a:rPr>
            </a:br>
            <a:r>
              <a:rPr kumimoji="0" lang="de-DE" altLang="de-DE" sz="1200" b="0" u="none" strike="noStrike" cap="none" normalizeH="0" baseline="0" dirty="0" err="1">
                <a:ln>
                  <a:noFill/>
                </a:ln>
                <a:solidFill>
                  <a:srgbClr val="CC7832"/>
                </a:solidFill>
                <a:effectLst/>
                <a:latin typeface="Consolas" panose="020B0609020204030204" pitchFamily="49" charset="0"/>
              </a:rPr>
              <a:t>foreach</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err="1">
                <a:ln>
                  <a:noFill/>
                </a:ln>
                <a:solidFill>
                  <a:srgbClr val="9876AA"/>
                </a:solidFill>
                <a:effectLst/>
                <a:latin typeface="Consolas" panose="020B0609020204030204" pitchFamily="49" charset="0"/>
              </a:rPr>
              <a:t>produkt</a:t>
            </a:r>
            <a:r>
              <a:rPr kumimoji="0" lang="de-DE" altLang="de-DE" sz="1200" b="0" u="none" strike="noStrike" cap="none" normalizeH="0" baseline="0" dirty="0">
                <a:ln>
                  <a:noFill/>
                </a:ln>
                <a:solidFill>
                  <a:srgbClr val="9876AA"/>
                </a:solidFill>
                <a:effectLst/>
                <a:latin typeface="Consolas" panose="020B0609020204030204" pitchFamily="49" charset="0"/>
              </a:rPr>
              <a:t> </a:t>
            </a:r>
            <a:r>
              <a:rPr kumimoji="0" lang="de-DE" altLang="de-DE" sz="1200" b="0" u="none" strike="noStrike" cap="none" normalizeH="0" baseline="0" dirty="0" err="1">
                <a:ln>
                  <a:noFill/>
                </a:ln>
                <a:solidFill>
                  <a:srgbClr val="CC7832"/>
                </a:solidFill>
                <a:effectLst/>
                <a:latin typeface="Consolas" panose="020B0609020204030204" pitchFamily="49" charset="0"/>
              </a:rPr>
              <a:t>as</a:t>
            </a:r>
            <a:r>
              <a:rPr kumimoji="0" lang="de-DE" altLang="de-DE" sz="1200" b="0" u="none" strike="noStrike" cap="none" normalizeH="0" baseline="0" dirty="0">
                <a:ln>
                  <a:noFill/>
                </a:ln>
                <a:solidFill>
                  <a:srgbClr val="CC7832"/>
                </a:solidFill>
                <a:effectLst/>
                <a:latin typeface="Consolas" panose="020B0609020204030204" pitchFamily="49" charset="0"/>
              </a:rPr>
              <a:t> </a:t>
            </a:r>
            <a:r>
              <a:rPr kumimoji="0" lang="de-DE" altLang="de-DE" sz="1200" b="0" u="none" strike="noStrike" cap="none" normalizeH="0" baseline="0" dirty="0">
                <a:ln>
                  <a:noFill/>
                </a:ln>
                <a:solidFill>
                  <a:srgbClr val="9876AA"/>
                </a:solidFill>
                <a:effectLst/>
                <a:latin typeface="Consolas" panose="020B0609020204030204" pitchFamily="49" charset="0"/>
              </a:rPr>
              <a:t>$item) {</a:t>
            </a:r>
            <a:br>
              <a:rPr kumimoji="0" lang="de-DE" altLang="de-DE" sz="1200" b="0" u="none" strike="noStrike" cap="none" normalizeH="0" baseline="0" dirty="0">
                <a:ln>
                  <a:noFill/>
                </a:ln>
                <a:solidFill>
                  <a:srgbClr val="9876AA"/>
                </a:solidFill>
                <a:effectLst/>
                <a:latin typeface="Consolas" panose="020B0609020204030204" pitchFamily="49" charset="0"/>
              </a:rPr>
            </a:br>
            <a:r>
              <a:rPr kumimoji="0" lang="de-DE" altLang="de-DE" sz="1200" b="0" u="none" strike="noStrike" cap="none" normalizeH="0" baseline="0" dirty="0">
                <a:ln>
                  <a:noFill/>
                </a:ln>
                <a:solidFill>
                  <a:srgbClr val="9876AA"/>
                </a:solidFill>
                <a:effectLst/>
                <a:latin typeface="Consolas" panose="020B0609020204030204" pitchFamily="49" charset="0"/>
              </a:rPr>
              <a:t>    </a:t>
            </a:r>
            <a:r>
              <a:rPr kumimoji="0" lang="de-DE" altLang="de-DE" sz="1200" b="0" u="none" strike="noStrike" cap="none" normalizeH="0" baseline="0" dirty="0" err="1">
                <a:ln>
                  <a:noFill/>
                </a:ln>
                <a:solidFill>
                  <a:srgbClr val="CC7832"/>
                </a:solidFill>
                <a:effectLst/>
                <a:latin typeface="Consolas" panose="020B0609020204030204" pitchFamily="49" charset="0"/>
              </a:rPr>
              <a:t>foreach</a:t>
            </a:r>
            <a:r>
              <a:rPr kumimoji="0" lang="de-DE" altLang="de-DE" sz="1200" b="0" u="none" strike="noStrike" cap="none" normalizeH="0" baseline="0" dirty="0">
                <a:ln>
                  <a:noFill/>
                </a:ln>
                <a:solidFill>
                  <a:srgbClr val="CC7832"/>
                </a:solidFill>
                <a:effectLst/>
                <a:latin typeface="Consolas" panose="020B0609020204030204" pitchFamily="49" charset="0"/>
              </a:rPr>
              <a:t> </a:t>
            </a:r>
            <a:r>
              <a:rPr kumimoji="0" lang="de-DE" altLang="de-DE" sz="1200" b="0" u="none" strike="noStrike" cap="none" normalizeH="0" baseline="0" dirty="0">
                <a:ln>
                  <a:noFill/>
                </a:ln>
                <a:solidFill>
                  <a:srgbClr val="9876AA"/>
                </a:solidFill>
                <a:effectLst/>
                <a:latin typeface="Consolas" panose="020B0609020204030204" pitchFamily="49" charset="0"/>
              </a:rPr>
              <a:t>($item </a:t>
            </a:r>
            <a:r>
              <a:rPr kumimoji="0" lang="de-DE" altLang="de-DE" sz="1200" b="0" u="none" strike="noStrike" cap="none" normalizeH="0" baseline="0" dirty="0" err="1">
                <a:ln>
                  <a:noFill/>
                </a:ln>
                <a:solidFill>
                  <a:srgbClr val="CC7832"/>
                </a:solidFill>
                <a:effectLst/>
                <a:latin typeface="Consolas" panose="020B0609020204030204" pitchFamily="49" charset="0"/>
              </a:rPr>
              <a:t>as</a:t>
            </a:r>
            <a:r>
              <a:rPr kumimoji="0" lang="de-DE" altLang="de-DE" sz="1200" b="0" u="none" strike="noStrike" cap="none" normalizeH="0" baseline="0" dirty="0">
                <a:ln>
                  <a:noFill/>
                </a:ln>
                <a:solidFill>
                  <a:srgbClr val="CC7832"/>
                </a:solidFill>
                <a:effectLst/>
                <a:latin typeface="Consolas" panose="020B0609020204030204" pitchFamily="49" charset="0"/>
              </a:rPr>
              <a:t> </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err="1">
                <a:ln>
                  <a:noFill/>
                </a:ln>
                <a:solidFill>
                  <a:srgbClr val="9876AA"/>
                </a:solidFill>
                <a:effectLst/>
                <a:latin typeface="Consolas" panose="020B0609020204030204" pitchFamily="49" charset="0"/>
              </a:rPr>
              <a:t>feldname</a:t>
            </a:r>
            <a:r>
              <a:rPr kumimoji="0" lang="de-DE" altLang="de-DE" sz="1200" b="0" u="none" strike="noStrike" cap="none" normalizeH="0" baseline="0" dirty="0">
                <a:ln>
                  <a:noFill/>
                </a:ln>
                <a:solidFill>
                  <a:srgbClr val="9876AA"/>
                </a:solidFill>
                <a:effectLst/>
                <a:latin typeface="Consolas" panose="020B0609020204030204" pitchFamily="49" charset="0"/>
              </a:rPr>
              <a:t> </a:t>
            </a:r>
            <a:r>
              <a:rPr kumimoji="0" lang="de-DE" altLang="de-DE" sz="1200" b="0" u="none" strike="noStrike" cap="none" normalizeH="0" baseline="0" dirty="0">
                <a:ln>
                  <a:noFill/>
                </a:ln>
                <a:solidFill>
                  <a:srgbClr val="A9B7C6"/>
                </a:solidFill>
                <a:effectLst/>
                <a:latin typeface="Consolas" panose="020B0609020204030204" pitchFamily="49" charset="0"/>
              </a:rPr>
              <a:t>=&gt; </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err="1">
                <a:ln>
                  <a:noFill/>
                </a:ln>
                <a:solidFill>
                  <a:srgbClr val="9876AA"/>
                </a:solidFill>
                <a:effectLst/>
                <a:latin typeface="Consolas" panose="020B0609020204030204" pitchFamily="49" charset="0"/>
              </a:rPr>
              <a:t>inhalt</a:t>
            </a:r>
            <a:r>
              <a:rPr kumimoji="0" lang="de-DE" altLang="de-DE" sz="1200" b="0" u="none" strike="noStrike" cap="none" normalizeH="0" baseline="0" dirty="0">
                <a:ln>
                  <a:noFill/>
                </a:ln>
                <a:solidFill>
                  <a:srgbClr val="9876AA"/>
                </a:solidFill>
                <a:effectLst/>
                <a:latin typeface="Consolas" panose="020B0609020204030204" pitchFamily="49" charset="0"/>
              </a:rPr>
              <a:t>) {</a:t>
            </a:r>
            <a:br>
              <a:rPr kumimoji="0" lang="de-DE" altLang="de-DE" sz="1200" b="0" u="none" strike="noStrike" cap="none" normalizeH="0" baseline="0" dirty="0">
                <a:ln>
                  <a:noFill/>
                </a:ln>
                <a:solidFill>
                  <a:srgbClr val="9876AA"/>
                </a:solidFill>
                <a:effectLst/>
                <a:latin typeface="Consolas" panose="020B0609020204030204" pitchFamily="49" charset="0"/>
              </a:rPr>
            </a:br>
            <a:r>
              <a:rPr kumimoji="0" lang="de-DE" altLang="de-DE" sz="1200" b="0" u="none" strike="noStrike" cap="none" normalizeH="0" baseline="0" dirty="0">
                <a:ln>
                  <a:noFill/>
                </a:ln>
                <a:solidFill>
                  <a:srgbClr val="9876AA"/>
                </a:solidFill>
                <a:effectLst/>
                <a:latin typeface="Consolas" panose="020B0609020204030204" pitchFamily="49" charset="0"/>
              </a:rPr>
              <a:t>        </a:t>
            </a:r>
            <a:r>
              <a:rPr kumimoji="0" lang="de-DE" altLang="de-DE" sz="1200" b="0" u="none" strike="noStrike" cap="none" normalizeH="0" baseline="0" dirty="0" err="1">
                <a:ln>
                  <a:noFill/>
                </a:ln>
                <a:solidFill>
                  <a:srgbClr val="CC7832"/>
                </a:solidFill>
                <a:effectLst/>
                <a:latin typeface="Consolas" panose="020B0609020204030204" pitchFamily="49" charset="0"/>
              </a:rPr>
              <a:t>print</a:t>
            </a:r>
            <a:r>
              <a:rPr kumimoji="0" lang="de-DE" altLang="de-DE" sz="1200" b="0" u="none" strike="noStrike" cap="none" normalizeH="0" baseline="0" dirty="0">
                <a:ln>
                  <a:noFill/>
                </a:ln>
                <a:solidFill>
                  <a:srgbClr val="CC7832"/>
                </a:solidFill>
                <a:effectLst/>
                <a:latin typeface="Consolas" panose="020B0609020204030204" pitchFamily="49" charset="0"/>
              </a:rPr>
              <a:t> </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err="1">
                <a:ln>
                  <a:noFill/>
                </a:ln>
                <a:solidFill>
                  <a:srgbClr val="9876AA"/>
                </a:solidFill>
                <a:effectLst/>
                <a:latin typeface="Consolas" panose="020B0609020204030204" pitchFamily="49" charset="0"/>
              </a:rPr>
              <a:t>feldname</a:t>
            </a:r>
            <a:r>
              <a:rPr kumimoji="0" lang="de-DE" altLang="de-DE" sz="1200" b="0" u="none" strike="noStrike" cap="none" normalizeH="0" baseline="0" dirty="0">
                <a:ln>
                  <a:noFill/>
                </a:ln>
                <a:solidFill>
                  <a:srgbClr val="9876AA"/>
                </a:solidFill>
                <a:effectLst/>
                <a:latin typeface="Consolas" panose="020B0609020204030204" pitchFamily="49" charset="0"/>
              </a:rPr>
              <a:t> </a:t>
            </a:r>
            <a:r>
              <a:rPr kumimoji="0" lang="de-DE" altLang="de-DE" sz="1200" b="0" u="none" strike="noStrike" cap="none" normalizeH="0" baseline="0" dirty="0">
                <a:ln>
                  <a:noFill/>
                </a:ln>
                <a:solidFill>
                  <a:srgbClr val="A9B7C6"/>
                </a:solidFill>
                <a:effectLst/>
                <a:latin typeface="Consolas" panose="020B0609020204030204" pitchFamily="49" charset="0"/>
              </a:rPr>
              <a:t>.</a:t>
            </a:r>
            <a:r>
              <a:rPr kumimoji="0" lang="de-DE" altLang="de-DE" sz="1200" b="0" u="none" strike="noStrike" cap="none" normalizeH="0" baseline="0" dirty="0">
                <a:ln>
                  <a:noFill/>
                </a:ln>
                <a:solidFill>
                  <a:srgbClr val="6A8759"/>
                </a:solidFill>
                <a:effectLst/>
                <a:latin typeface="Consolas" panose="020B0609020204030204" pitchFamily="49" charset="0"/>
              </a:rPr>
              <a:t>": "</a:t>
            </a:r>
            <a:r>
              <a:rPr kumimoji="0" lang="de-DE" altLang="de-DE" sz="1200" b="0" u="none" strike="noStrike" cap="none" normalizeH="0" baseline="0" dirty="0">
                <a:ln>
                  <a:noFill/>
                </a:ln>
                <a:solidFill>
                  <a:srgbClr val="A9B7C6"/>
                </a:solidFill>
                <a:effectLst/>
                <a:latin typeface="Consolas" panose="020B0609020204030204" pitchFamily="49" charset="0"/>
              </a:rPr>
              <a:t>. </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err="1">
                <a:ln>
                  <a:noFill/>
                </a:ln>
                <a:solidFill>
                  <a:srgbClr val="9876AA"/>
                </a:solidFill>
                <a:effectLst/>
                <a:latin typeface="Consolas" panose="020B0609020204030204" pitchFamily="49" charset="0"/>
              </a:rPr>
              <a:t>inhalt</a:t>
            </a:r>
            <a:r>
              <a:rPr kumimoji="0" lang="de-DE" altLang="de-DE" sz="1200" b="0" u="none" strike="noStrike" cap="none" normalizeH="0" baseline="0" dirty="0">
                <a:ln>
                  <a:noFill/>
                </a:ln>
                <a:solidFill>
                  <a:srgbClr val="A9B7C6"/>
                </a:solidFill>
                <a:effectLst/>
                <a:latin typeface="Consolas" panose="020B0609020204030204" pitchFamily="49" charset="0"/>
              </a:rPr>
              <a:t>.</a:t>
            </a:r>
            <a:r>
              <a:rPr kumimoji="0" lang="de-DE" altLang="de-DE" sz="1200" b="0" u="none" strike="noStrike" cap="none" normalizeH="0" baseline="0" dirty="0">
                <a:ln>
                  <a:noFill/>
                </a:ln>
                <a:solidFill>
                  <a:srgbClr val="6A8759"/>
                </a:solidFill>
                <a:effectLst/>
                <a:latin typeface="Consolas" panose="020B0609020204030204" pitchFamily="49" charset="0"/>
              </a:rPr>
              <a:t>"</a:t>
            </a:r>
            <a:r>
              <a:rPr kumimoji="0" lang="de-DE" altLang="de-DE" sz="1200" b="0" u="none" strike="noStrike" cap="none" normalizeH="0" baseline="0" dirty="0">
                <a:ln>
                  <a:noFill/>
                </a:ln>
                <a:solidFill>
                  <a:srgbClr val="9876AA"/>
                </a:solidFill>
                <a:effectLst/>
                <a:latin typeface="Consolas" panose="020B0609020204030204" pitchFamily="49" charset="0"/>
              </a:rPr>
              <a:t>&lt;</a:t>
            </a:r>
            <a:r>
              <a:rPr kumimoji="0" lang="de-DE" altLang="de-DE" sz="1200" b="0" u="none" strike="noStrike" cap="none" normalizeH="0" baseline="0" dirty="0" err="1">
                <a:ln>
                  <a:noFill/>
                </a:ln>
                <a:solidFill>
                  <a:srgbClr val="6A8759"/>
                </a:solidFill>
                <a:effectLst/>
                <a:latin typeface="Consolas" panose="020B0609020204030204" pitchFamily="49" charset="0"/>
              </a:rPr>
              <a:t>br</a:t>
            </a:r>
            <a:r>
              <a:rPr kumimoji="0" lang="de-DE" altLang="de-DE" sz="1200" b="0" u="none" strike="noStrike" cap="none" normalizeH="0" baseline="0" dirty="0">
                <a:ln>
                  <a:noFill/>
                </a:ln>
                <a:solidFill>
                  <a:srgbClr val="9876AA"/>
                </a:solidFill>
                <a:effectLst/>
                <a:latin typeface="Consolas" panose="020B0609020204030204" pitchFamily="49" charset="0"/>
              </a:rPr>
              <a:t>&gt;</a:t>
            </a:r>
            <a:r>
              <a:rPr kumimoji="0" lang="de-DE" altLang="de-DE" sz="1200" b="0" u="none" strike="noStrike" cap="none" normalizeH="0" baseline="0" dirty="0">
                <a:ln>
                  <a:noFill/>
                </a:ln>
                <a:solidFill>
                  <a:srgbClr val="CC7832"/>
                </a:solidFill>
                <a:effectLst/>
                <a:latin typeface="Consolas" panose="020B0609020204030204" pitchFamily="49" charset="0"/>
              </a:rPr>
              <a:t>\n</a:t>
            </a:r>
            <a:r>
              <a:rPr kumimoji="0" lang="de-DE" altLang="de-DE" sz="1200" b="0" u="none" strike="noStrike" cap="none" normalizeH="0" baseline="0" dirty="0">
                <a:ln>
                  <a:noFill/>
                </a:ln>
                <a:solidFill>
                  <a:srgbClr val="6A8759"/>
                </a:solidFill>
                <a:effectLst/>
                <a:latin typeface="Consolas" panose="020B0609020204030204" pitchFamily="49" charset="0"/>
              </a:rPr>
              <a:t>"</a:t>
            </a:r>
            <a:r>
              <a:rPr kumimoji="0" lang="de-DE" altLang="de-DE" sz="1200" b="0" u="none" strike="noStrike" cap="none" normalizeH="0" baseline="0" dirty="0">
                <a:ln>
                  <a:noFill/>
                </a:ln>
                <a:solidFill>
                  <a:srgbClr val="CC7832"/>
                </a:solidFill>
                <a:effectLst/>
                <a:latin typeface="Consolas" panose="020B0609020204030204" pitchFamily="49" charset="0"/>
              </a:rPr>
              <a:t>;</a:t>
            </a:r>
            <a:br>
              <a:rPr kumimoji="0" lang="de-DE" altLang="de-DE" sz="1200" b="0" u="none" strike="noStrike" cap="none" normalizeH="0" baseline="0" dirty="0">
                <a:ln>
                  <a:noFill/>
                </a:ln>
                <a:solidFill>
                  <a:srgbClr val="CC7832"/>
                </a:solidFill>
                <a:effectLst/>
                <a:latin typeface="Consolas" panose="020B0609020204030204" pitchFamily="49" charset="0"/>
              </a:rPr>
            </a:br>
            <a:r>
              <a:rPr kumimoji="0" lang="de-DE" altLang="de-DE" sz="1200" b="0" u="none" strike="noStrike" cap="none" normalizeH="0" baseline="0" dirty="0">
                <a:ln>
                  <a:noFill/>
                </a:ln>
                <a:solidFill>
                  <a:srgbClr val="CC7832"/>
                </a:solidFill>
                <a:effectLst/>
                <a:latin typeface="Consolas" panose="020B0609020204030204" pitchFamily="49" charset="0"/>
              </a:rPr>
              <a:t>    </a:t>
            </a:r>
            <a:r>
              <a:rPr kumimoji="0" lang="de-DE" altLang="de-DE" sz="1200" b="0" u="none" strike="noStrike" cap="none" normalizeH="0" baseline="0" dirty="0">
                <a:ln>
                  <a:noFill/>
                </a:ln>
                <a:solidFill>
                  <a:srgbClr val="9876AA"/>
                </a:solidFill>
                <a:effectLst/>
                <a:latin typeface="Consolas" panose="020B0609020204030204" pitchFamily="49" charset="0"/>
              </a:rPr>
              <a:t>}</a:t>
            </a:r>
            <a:br>
              <a:rPr kumimoji="0" lang="de-DE" altLang="de-DE" sz="1200" b="0" u="none" strike="noStrike" cap="none" normalizeH="0" baseline="0" dirty="0">
                <a:ln>
                  <a:noFill/>
                </a:ln>
                <a:solidFill>
                  <a:srgbClr val="9876AA"/>
                </a:solidFill>
                <a:effectLst/>
                <a:latin typeface="Consolas" panose="020B0609020204030204" pitchFamily="49" charset="0"/>
              </a:rPr>
            </a:br>
            <a:r>
              <a:rPr kumimoji="0" lang="de-DE" altLang="de-DE" sz="1200" b="0" u="none" strike="noStrike" cap="none" normalizeH="0" baseline="0" dirty="0" err="1">
                <a:ln>
                  <a:noFill/>
                </a:ln>
                <a:solidFill>
                  <a:srgbClr val="CC7832"/>
                </a:solidFill>
                <a:effectLst/>
                <a:latin typeface="Consolas" panose="020B0609020204030204" pitchFamily="49" charset="0"/>
              </a:rPr>
              <a:t>print</a:t>
            </a:r>
            <a:r>
              <a:rPr kumimoji="0" lang="de-DE" altLang="de-DE" sz="1200" b="0" u="none" strike="noStrike" cap="none" normalizeH="0" baseline="0" dirty="0">
                <a:ln>
                  <a:noFill/>
                </a:ln>
                <a:solidFill>
                  <a:srgbClr val="CC7832"/>
                </a:solidFill>
                <a:effectLst/>
                <a:latin typeface="Consolas" panose="020B0609020204030204" pitchFamily="49" charset="0"/>
              </a:rPr>
              <a:t> </a:t>
            </a:r>
            <a:r>
              <a:rPr kumimoji="0" lang="de-DE" altLang="de-DE" sz="1200" b="0" u="none" strike="noStrike" cap="none" normalizeH="0" baseline="0" dirty="0">
                <a:ln>
                  <a:noFill/>
                </a:ln>
                <a:solidFill>
                  <a:srgbClr val="6A8759"/>
                </a:solidFill>
                <a:effectLst/>
                <a:latin typeface="Consolas" panose="020B0609020204030204" pitchFamily="49" charset="0"/>
              </a:rPr>
              <a:t>"</a:t>
            </a:r>
            <a:r>
              <a:rPr kumimoji="0" lang="de-DE" altLang="de-DE" sz="1200" b="0" u="none" strike="noStrike" cap="none" normalizeH="0" baseline="0" dirty="0">
                <a:ln>
                  <a:noFill/>
                </a:ln>
                <a:solidFill>
                  <a:srgbClr val="9876AA"/>
                </a:solidFill>
                <a:effectLst/>
                <a:latin typeface="Consolas" panose="020B0609020204030204" pitchFamily="49" charset="0"/>
              </a:rPr>
              <a:t>&lt;</a:t>
            </a:r>
            <a:r>
              <a:rPr kumimoji="0" lang="de-DE" altLang="de-DE" sz="1200" b="0" u="none" strike="noStrike" cap="none" normalizeH="0" baseline="0" dirty="0" err="1">
                <a:ln>
                  <a:noFill/>
                </a:ln>
                <a:solidFill>
                  <a:srgbClr val="6A8759"/>
                </a:solidFill>
                <a:effectLst/>
                <a:latin typeface="Consolas" panose="020B0609020204030204" pitchFamily="49" charset="0"/>
              </a:rPr>
              <a:t>br</a:t>
            </a:r>
            <a:r>
              <a:rPr kumimoji="0" lang="de-DE" altLang="de-DE" sz="1200" b="0" u="none" strike="noStrike" cap="none" normalizeH="0" baseline="0" dirty="0">
                <a:ln>
                  <a:noFill/>
                </a:ln>
                <a:solidFill>
                  <a:srgbClr val="9876AA"/>
                </a:solidFill>
                <a:effectLst/>
                <a:latin typeface="Consolas" panose="020B0609020204030204" pitchFamily="49" charset="0"/>
              </a:rPr>
              <a:t>&gt;</a:t>
            </a:r>
            <a:r>
              <a:rPr kumimoji="0" lang="de-DE" altLang="de-DE" sz="1200" b="0" u="none" strike="noStrike" cap="none" normalizeH="0" baseline="0" dirty="0">
                <a:ln>
                  <a:noFill/>
                </a:ln>
                <a:solidFill>
                  <a:srgbClr val="CC7832"/>
                </a:solidFill>
                <a:effectLst/>
                <a:latin typeface="Consolas" panose="020B0609020204030204" pitchFamily="49" charset="0"/>
              </a:rPr>
              <a:t>\n</a:t>
            </a:r>
            <a:r>
              <a:rPr kumimoji="0" lang="de-DE" altLang="de-DE" sz="1200" b="0" u="none" strike="noStrike" cap="none" normalizeH="0" baseline="0" dirty="0">
                <a:ln>
                  <a:noFill/>
                </a:ln>
                <a:solidFill>
                  <a:srgbClr val="6A8759"/>
                </a:solidFill>
                <a:effectLst/>
                <a:latin typeface="Consolas" panose="020B0609020204030204" pitchFamily="49" charset="0"/>
              </a:rPr>
              <a:t>"</a:t>
            </a:r>
            <a:r>
              <a:rPr kumimoji="0" lang="de-DE" altLang="de-DE" sz="1200" b="0" u="none" strike="noStrike" cap="none" normalizeH="0" baseline="0" dirty="0">
                <a:ln>
                  <a:noFill/>
                </a:ln>
                <a:solidFill>
                  <a:srgbClr val="CC7832"/>
                </a:solidFill>
                <a:effectLst/>
                <a:latin typeface="Consolas" panose="020B0609020204030204" pitchFamily="49" charset="0"/>
              </a:rPr>
              <a:t>;</a:t>
            </a:r>
            <a:br>
              <a:rPr kumimoji="0" lang="de-DE" altLang="de-DE" sz="1200" b="0" u="none" strike="noStrike" cap="none" normalizeH="0" baseline="0" dirty="0">
                <a:ln>
                  <a:noFill/>
                </a:ln>
                <a:solidFill>
                  <a:srgbClr val="CC7832"/>
                </a:solidFill>
                <a:effectLst/>
                <a:latin typeface="Consolas" panose="020B0609020204030204" pitchFamily="49" charset="0"/>
              </a:rPr>
            </a:br>
            <a:r>
              <a:rPr kumimoji="0" lang="de-DE" altLang="de-DE" sz="1200" b="0" u="none" strike="noStrike" cap="none" normalizeH="0" baseline="0" dirty="0">
                <a:ln>
                  <a:noFill/>
                </a:ln>
                <a:solidFill>
                  <a:srgbClr val="9876AA"/>
                </a:solidFill>
                <a:effectLst/>
                <a:latin typeface="Consolas" panose="020B0609020204030204" pitchFamily="49" charset="0"/>
              </a:rPr>
              <a:t>}</a:t>
            </a:r>
            <a:br>
              <a:rPr kumimoji="0" lang="de-DE" altLang="de-DE" sz="1200" b="0" u="none" strike="noStrike" cap="none" normalizeH="0" baseline="0" dirty="0">
                <a:ln>
                  <a:noFill/>
                </a:ln>
                <a:solidFill>
                  <a:srgbClr val="9876AA"/>
                </a:solidFill>
                <a:effectLst/>
                <a:latin typeface="Consolas" panose="020B0609020204030204" pitchFamily="49" charset="0"/>
              </a:rPr>
            </a:br>
            <a:endParaRPr kumimoji="0" lang="de-DE" altLang="de-DE" sz="1200" b="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22918902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A89C69F-5EAF-45DD-834D-7AE7C1DFED11}"/>
              </a:ext>
            </a:extLst>
          </p:cNvPr>
          <p:cNvSpPr>
            <a:spLocks noGrp="1"/>
          </p:cNvSpPr>
          <p:nvPr>
            <p:ph type="title"/>
          </p:nvPr>
        </p:nvSpPr>
        <p:spPr/>
        <p:txBody>
          <a:bodyPr/>
          <a:lstStyle/>
          <a:p>
            <a:endParaRPr lang="de-AT"/>
          </a:p>
        </p:txBody>
      </p:sp>
      <p:sp>
        <p:nvSpPr>
          <p:cNvPr id="3" name="Textplatzhalter 2">
            <a:extLst>
              <a:ext uri="{FF2B5EF4-FFF2-40B4-BE49-F238E27FC236}">
                <a16:creationId xmlns:a16="http://schemas.microsoft.com/office/drawing/2014/main" id="{66FFA3FA-7DE2-42CA-BCBF-BB6992A7B436}"/>
              </a:ext>
            </a:extLst>
          </p:cNvPr>
          <p:cNvSpPr>
            <a:spLocks noGrp="1"/>
          </p:cNvSpPr>
          <p:nvPr>
            <p:ph type="body" sz="quarter" idx="13"/>
          </p:nvPr>
        </p:nvSpPr>
        <p:spPr>
          <a:xfrm>
            <a:off x="949136" y="1455738"/>
            <a:ext cx="10293728" cy="674031"/>
          </a:xfrm>
        </p:spPr>
        <p:txBody>
          <a:bodyPr/>
          <a:lstStyle/>
          <a:p>
            <a:r>
              <a:rPr lang="de-AT" dirty="0"/>
              <a:t>Erstelle eine Funktion, die die ersten zehn Potenzen einer Zahl berechnet. Dazu kommt der Operator ** zum Einsatz. Diesem wird die Basis vorangestellt und darauf folgt der Exponent. Das Hauptprogramm soll dabei den Ausgangswert übermitteln. Die Rückgabe erfolgt durch ein Array. Die Ausgabe des Arrays erfolgt im Hauptprogramm.</a:t>
            </a:r>
          </a:p>
        </p:txBody>
      </p:sp>
      <p:sp>
        <p:nvSpPr>
          <p:cNvPr id="4" name="Rectangle 1">
            <a:extLst>
              <a:ext uri="{FF2B5EF4-FFF2-40B4-BE49-F238E27FC236}">
                <a16:creationId xmlns:a16="http://schemas.microsoft.com/office/drawing/2014/main" id="{1A4F30C3-F5D1-4573-B706-8F5C717EC3B0}"/>
              </a:ext>
            </a:extLst>
          </p:cNvPr>
          <p:cNvSpPr>
            <a:spLocks noChangeArrowheads="1"/>
          </p:cNvSpPr>
          <p:nvPr/>
        </p:nvSpPr>
        <p:spPr bwMode="auto">
          <a:xfrm>
            <a:off x="4219525" y="2815765"/>
            <a:ext cx="3752950" cy="2492990"/>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a:ln>
                  <a:noFill/>
                </a:ln>
                <a:solidFill>
                  <a:srgbClr val="CC7832"/>
                </a:solidFill>
                <a:effectLst/>
                <a:latin typeface="Consolas" panose="020B0609020204030204" pitchFamily="49" charset="0"/>
              </a:rPr>
              <a:t>&lt;?php</a:t>
            </a:r>
            <a:br>
              <a:rPr kumimoji="0" lang="de-DE" altLang="de-DE" sz="1200" b="0" i="0" u="none" strike="noStrike" cap="none" normalizeH="0" baseline="0">
                <a:ln>
                  <a:noFill/>
                </a:ln>
                <a:solidFill>
                  <a:srgbClr val="CC7832"/>
                </a:solidFill>
                <a:effectLst/>
                <a:latin typeface="Consolas" panose="020B0609020204030204" pitchFamily="49" charset="0"/>
              </a:rPr>
            </a:b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CC7832"/>
                </a:solidFill>
                <a:effectLst/>
                <a:latin typeface="Consolas" panose="020B0609020204030204" pitchFamily="49" charset="0"/>
              </a:rPr>
              <a:t>    function </a:t>
            </a:r>
            <a:r>
              <a:rPr kumimoji="0" lang="de-DE" altLang="de-DE" sz="1200" b="0" i="0" u="none" strike="noStrike" cap="none" normalizeH="0" baseline="0">
                <a:ln>
                  <a:noFill/>
                </a:ln>
                <a:solidFill>
                  <a:srgbClr val="FFC66D"/>
                </a:solidFill>
                <a:effectLst/>
                <a:latin typeface="Consolas" panose="020B0609020204030204" pitchFamily="49" charset="0"/>
              </a:rPr>
              <a:t>potenz</a:t>
            </a:r>
            <a:r>
              <a:rPr kumimoji="0" lang="de-DE" altLang="de-DE" sz="1200" b="0" i="1" u="none" strike="noStrike" cap="none" normalizeH="0" baseline="0">
                <a:ln>
                  <a:noFill/>
                </a:ln>
                <a:solidFill>
                  <a:srgbClr val="9876AA"/>
                </a:solidFill>
                <a:effectLst/>
                <a:latin typeface="Consolas" panose="020B0609020204030204" pitchFamily="49" charset="0"/>
              </a:rPr>
              <a:t>(</a:t>
            </a:r>
            <a:r>
              <a:rPr kumimoji="0" lang="de-DE" altLang="de-DE" sz="1200" b="0" i="0" u="none" strike="noStrike" cap="none" normalizeH="0" baseline="0">
                <a:ln>
                  <a:noFill/>
                </a:ln>
                <a:solidFill>
                  <a:srgbClr val="9876AA"/>
                </a:solidFill>
                <a:effectLst/>
                <a:latin typeface="Consolas" panose="020B0609020204030204" pitchFamily="49" charset="0"/>
              </a:rPr>
              <a:t>$wert</a:t>
            </a:r>
            <a:r>
              <a:rPr kumimoji="0" lang="de-DE" altLang="de-DE" sz="1200" b="0" i="1" u="none" strike="noStrike" cap="none" normalizeH="0" baseline="0">
                <a:ln>
                  <a:noFill/>
                </a:ln>
                <a:solidFill>
                  <a:srgbClr val="9876AA"/>
                </a:solidFill>
                <a:effectLst/>
                <a:latin typeface="Consolas" panose="020B0609020204030204" pitchFamily="49" charset="0"/>
              </a:rPr>
              <a:t>) {</a:t>
            </a:r>
            <a:br>
              <a:rPr kumimoji="0" lang="de-DE" altLang="de-DE" sz="1200" b="0" i="1" u="none" strike="noStrike" cap="none" normalizeH="0" baseline="0">
                <a:ln>
                  <a:noFill/>
                </a:ln>
                <a:solidFill>
                  <a:srgbClr val="9876AA"/>
                </a:solidFill>
                <a:effectLst/>
                <a:latin typeface="Consolas" panose="020B0609020204030204" pitchFamily="49" charset="0"/>
              </a:rPr>
            </a:br>
            <a:r>
              <a:rPr kumimoji="0" lang="de-DE" altLang="de-DE" sz="1200" b="0" i="1" u="none" strike="noStrike" cap="none" normalizeH="0" baseline="0">
                <a:ln>
                  <a:noFill/>
                </a:ln>
                <a:solidFill>
                  <a:srgbClr val="9876AA"/>
                </a:solidFill>
                <a:effectLst/>
                <a:latin typeface="Consolas" panose="020B0609020204030204" pitchFamily="49" charset="0"/>
              </a:rPr>
              <a:t>        </a:t>
            </a:r>
            <a:r>
              <a:rPr kumimoji="0" lang="de-DE" altLang="de-DE" sz="1200" b="0" i="0" u="none" strike="noStrike" cap="none" normalizeH="0" baseline="0">
                <a:ln>
                  <a:noFill/>
                </a:ln>
                <a:solidFill>
                  <a:srgbClr val="9876AA"/>
                </a:solidFill>
                <a:effectLst/>
                <a:latin typeface="Consolas" panose="020B0609020204030204" pitchFamily="49" charset="0"/>
              </a:rPr>
              <a:t>$ergebnis </a:t>
            </a:r>
            <a:r>
              <a:rPr kumimoji="0" lang="de-DE" altLang="de-DE" sz="1200" b="0" i="0" u="none" strike="noStrike" cap="none" normalizeH="0" baseline="0">
                <a:ln>
                  <a:noFill/>
                </a:ln>
                <a:solidFill>
                  <a:srgbClr val="A9B7C6"/>
                </a:solidFill>
                <a:effectLst/>
                <a:latin typeface="Consolas" panose="020B0609020204030204" pitchFamily="49" charset="0"/>
              </a:rPr>
              <a:t>= </a:t>
            </a:r>
            <a:r>
              <a:rPr kumimoji="0" lang="de-DE" altLang="de-DE" sz="1200" b="0" i="0" u="none" strike="noStrike" cap="none" normalizeH="0" baseline="0">
                <a:ln>
                  <a:noFill/>
                </a:ln>
                <a:solidFill>
                  <a:srgbClr val="CC7832"/>
                </a:solidFill>
                <a:effectLst/>
                <a:latin typeface="Consolas" panose="020B0609020204030204" pitchFamily="49" charset="0"/>
              </a:rPr>
              <a:t>array</a:t>
            </a:r>
            <a:r>
              <a:rPr kumimoji="0" lang="de-DE" altLang="de-DE" sz="1200" b="0" i="1" u="none" strike="noStrike" cap="none" normalizeH="0" baseline="0">
                <a:ln>
                  <a:noFill/>
                </a:ln>
                <a:solidFill>
                  <a:srgbClr val="9876AA"/>
                </a:solidFill>
                <a:effectLst/>
                <a:latin typeface="Consolas" panose="020B0609020204030204" pitchFamily="49" charset="0"/>
              </a:rPr>
              <a:t>()</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CC7832"/>
                </a:solidFill>
                <a:effectLst/>
                <a:latin typeface="Consolas" panose="020B0609020204030204" pitchFamily="49" charset="0"/>
              </a:rPr>
              <a:t>        for </a:t>
            </a:r>
            <a:r>
              <a:rPr kumimoji="0" lang="de-DE" altLang="de-DE" sz="1200" b="0" i="1" u="none" strike="noStrike" cap="none" normalizeH="0" baseline="0">
                <a:ln>
                  <a:noFill/>
                </a:ln>
                <a:solidFill>
                  <a:srgbClr val="9876AA"/>
                </a:solidFill>
                <a:effectLst/>
                <a:latin typeface="Consolas" panose="020B0609020204030204" pitchFamily="49" charset="0"/>
              </a:rPr>
              <a:t>(</a:t>
            </a:r>
            <a:r>
              <a:rPr kumimoji="0" lang="de-DE" altLang="de-DE" sz="1200" b="0" i="0" u="none" strike="noStrike" cap="none" normalizeH="0" baseline="0">
                <a:ln>
                  <a:noFill/>
                </a:ln>
                <a:solidFill>
                  <a:srgbClr val="9876AA"/>
                </a:solidFill>
                <a:effectLst/>
                <a:latin typeface="Consolas" panose="020B0609020204030204" pitchFamily="49" charset="0"/>
              </a:rPr>
              <a:t>$i </a:t>
            </a:r>
            <a:r>
              <a:rPr kumimoji="0" lang="de-DE" altLang="de-DE" sz="1200" b="0" i="0" u="none" strike="noStrike" cap="none" normalizeH="0" baseline="0">
                <a:ln>
                  <a:noFill/>
                </a:ln>
                <a:solidFill>
                  <a:srgbClr val="A9B7C6"/>
                </a:solidFill>
                <a:effectLst/>
                <a:latin typeface="Consolas" panose="020B0609020204030204" pitchFamily="49" charset="0"/>
              </a:rPr>
              <a:t>= </a:t>
            </a:r>
            <a:r>
              <a:rPr kumimoji="0" lang="de-DE" altLang="de-DE" sz="1200" b="0" i="0" u="none" strike="noStrike" cap="none" normalizeH="0" baseline="0">
                <a:ln>
                  <a:noFill/>
                </a:ln>
                <a:solidFill>
                  <a:srgbClr val="6897BB"/>
                </a:solidFill>
                <a:effectLst/>
                <a:latin typeface="Consolas" panose="020B0609020204030204" pitchFamily="49" charset="0"/>
              </a:rPr>
              <a:t>0</a:t>
            </a:r>
            <a:r>
              <a:rPr kumimoji="0" lang="de-DE" altLang="de-DE" sz="1200" b="0" i="0" u="none" strike="noStrike" cap="none" normalizeH="0" baseline="0">
                <a:ln>
                  <a:noFill/>
                </a:ln>
                <a:solidFill>
                  <a:srgbClr val="CC7832"/>
                </a:solidFill>
                <a:effectLst/>
                <a:latin typeface="Consolas" panose="020B0609020204030204" pitchFamily="49" charset="0"/>
              </a:rPr>
              <a:t>; </a:t>
            </a:r>
            <a:r>
              <a:rPr kumimoji="0" lang="de-DE" altLang="de-DE" sz="1200" b="0" i="0" u="none" strike="noStrike" cap="none" normalizeH="0" baseline="0">
                <a:ln>
                  <a:noFill/>
                </a:ln>
                <a:solidFill>
                  <a:srgbClr val="9876AA"/>
                </a:solidFill>
                <a:effectLst/>
                <a:latin typeface="Consolas" panose="020B0609020204030204" pitchFamily="49" charset="0"/>
              </a:rPr>
              <a:t>$i </a:t>
            </a:r>
            <a:r>
              <a:rPr kumimoji="0" lang="de-DE" altLang="de-DE" sz="1200" b="0" i="0" u="none" strike="noStrike" cap="none" normalizeH="0" baseline="0">
                <a:ln>
                  <a:noFill/>
                </a:ln>
                <a:solidFill>
                  <a:srgbClr val="A9B7C6"/>
                </a:solidFill>
                <a:effectLst/>
                <a:latin typeface="Consolas" panose="020B0609020204030204" pitchFamily="49" charset="0"/>
              </a:rPr>
              <a:t>&lt; </a:t>
            </a:r>
            <a:r>
              <a:rPr kumimoji="0" lang="de-DE" altLang="de-DE" sz="1200" b="0" i="0" u="none" strike="noStrike" cap="none" normalizeH="0" baseline="0">
                <a:ln>
                  <a:noFill/>
                </a:ln>
                <a:solidFill>
                  <a:srgbClr val="6897BB"/>
                </a:solidFill>
                <a:effectLst/>
                <a:latin typeface="Consolas" panose="020B0609020204030204" pitchFamily="49" charset="0"/>
              </a:rPr>
              <a:t>10</a:t>
            </a:r>
            <a:r>
              <a:rPr kumimoji="0" lang="de-DE" altLang="de-DE" sz="1200" b="0" i="0" u="none" strike="noStrike" cap="none" normalizeH="0" baseline="0">
                <a:ln>
                  <a:noFill/>
                </a:ln>
                <a:solidFill>
                  <a:srgbClr val="CC7832"/>
                </a:solidFill>
                <a:effectLst/>
                <a:latin typeface="Consolas" panose="020B0609020204030204" pitchFamily="49" charset="0"/>
              </a:rPr>
              <a:t>; </a:t>
            </a:r>
            <a:r>
              <a:rPr kumimoji="0" lang="de-DE" altLang="de-DE" sz="1200" b="0" i="0" u="none" strike="noStrike" cap="none" normalizeH="0" baseline="0">
                <a:ln>
                  <a:noFill/>
                </a:ln>
                <a:solidFill>
                  <a:srgbClr val="9876AA"/>
                </a:solidFill>
                <a:effectLst/>
                <a:latin typeface="Consolas" panose="020B0609020204030204" pitchFamily="49" charset="0"/>
              </a:rPr>
              <a:t>$i</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1" u="none" strike="noStrike" cap="none" normalizeH="0" baseline="0">
                <a:ln>
                  <a:noFill/>
                </a:ln>
                <a:solidFill>
                  <a:srgbClr val="9876AA"/>
                </a:solidFill>
                <a:effectLst/>
                <a:latin typeface="Consolas" panose="020B0609020204030204" pitchFamily="49" charset="0"/>
              </a:rPr>
              <a:t>) {</a:t>
            </a:r>
            <a:br>
              <a:rPr kumimoji="0" lang="de-DE" altLang="de-DE" sz="1200" b="0" i="1" u="none" strike="noStrike" cap="none" normalizeH="0" baseline="0">
                <a:ln>
                  <a:noFill/>
                </a:ln>
                <a:solidFill>
                  <a:srgbClr val="9876AA"/>
                </a:solidFill>
                <a:effectLst/>
                <a:latin typeface="Consolas" panose="020B0609020204030204" pitchFamily="49" charset="0"/>
              </a:rPr>
            </a:br>
            <a:r>
              <a:rPr kumimoji="0" lang="de-DE" altLang="de-DE" sz="1200" b="0" i="1" u="none" strike="noStrike" cap="none" normalizeH="0" baseline="0">
                <a:ln>
                  <a:noFill/>
                </a:ln>
                <a:solidFill>
                  <a:srgbClr val="9876AA"/>
                </a:solidFill>
                <a:effectLst/>
                <a:latin typeface="Consolas" panose="020B0609020204030204" pitchFamily="49" charset="0"/>
              </a:rPr>
              <a:t>            </a:t>
            </a:r>
            <a:r>
              <a:rPr kumimoji="0" lang="de-DE" altLang="de-DE" sz="1200" b="0" i="0" u="none" strike="noStrike" cap="none" normalizeH="0" baseline="0">
                <a:ln>
                  <a:noFill/>
                </a:ln>
                <a:solidFill>
                  <a:srgbClr val="9876AA"/>
                </a:solidFill>
                <a:effectLst/>
                <a:latin typeface="Consolas" panose="020B0609020204030204" pitchFamily="49" charset="0"/>
              </a:rPr>
              <a:t>$ergebnis</a:t>
            </a:r>
            <a:r>
              <a:rPr kumimoji="0" lang="de-DE" altLang="de-DE" sz="1200" b="0" i="1" u="none" strike="noStrike" cap="none" normalizeH="0" baseline="0">
                <a:ln>
                  <a:noFill/>
                </a:ln>
                <a:solidFill>
                  <a:srgbClr val="9876AA"/>
                </a:solidFill>
                <a:effectLst/>
                <a:latin typeface="Consolas" panose="020B0609020204030204" pitchFamily="49" charset="0"/>
              </a:rPr>
              <a:t>[</a:t>
            </a:r>
            <a:r>
              <a:rPr kumimoji="0" lang="de-DE" altLang="de-DE" sz="1200" b="0" i="0" u="none" strike="noStrike" cap="none" normalizeH="0" baseline="0">
                <a:ln>
                  <a:noFill/>
                </a:ln>
                <a:solidFill>
                  <a:srgbClr val="9876AA"/>
                </a:solidFill>
                <a:effectLst/>
                <a:latin typeface="Consolas" panose="020B0609020204030204" pitchFamily="49" charset="0"/>
              </a:rPr>
              <a:t>$i</a:t>
            </a:r>
            <a:r>
              <a:rPr kumimoji="0" lang="de-DE" altLang="de-DE" sz="1200" b="0" i="1" u="none" strike="noStrike" cap="none" normalizeH="0" baseline="0">
                <a:ln>
                  <a:noFill/>
                </a:ln>
                <a:solidFill>
                  <a:srgbClr val="9876AA"/>
                </a:solidFill>
                <a:effectLst/>
                <a:latin typeface="Consolas" panose="020B0609020204030204" pitchFamily="49" charset="0"/>
              </a:rPr>
              <a:t>] </a:t>
            </a:r>
            <a:r>
              <a:rPr kumimoji="0" lang="de-DE" altLang="de-DE" sz="1200" b="0" i="0" u="none" strike="noStrike" cap="none" normalizeH="0" baseline="0">
                <a:ln>
                  <a:noFill/>
                </a:ln>
                <a:solidFill>
                  <a:srgbClr val="A9B7C6"/>
                </a:solidFill>
                <a:effectLst/>
                <a:latin typeface="Consolas" panose="020B0609020204030204" pitchFamily="49" charset="0"/>
              </a:rPr>
              <a:t>= </a:t>
            </a:r>
            <a:r>
              <a:rPr kumimoji="0" lang="de-DE" altLang="de-DE" sz="1200" b="0" i="0" u="none" strike="noStrike" cap="none" normalizeH="0" baseline="0">
                <a:ln>
                  <a:noFill/>
                </a:ln>
                <a:solidFill>
                  <a:srgbClr val="9876AA"/>
                </a:solidFill>
                <a:effectLst/>
                <a:latin typeface="Consolas" panose="020B0609020204030204" pitchFamily="49" charset="0"/>
              </a:rPr>
              <a:t>$wert</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1" u="none" strike="noStrike" cap="none" normalizeH="0" baseline="0">
                <a:ln>
                  <a:noFill/>
                </a:ln>
                <a:solidFill>
                  <a:srgbClr val="9876AA"/>
                </a:solidFill>
                <a:effectLst/>
                <a:latin typeface="Consolas" panose="020B0609020204030204" pitchFamily="49" charset="0"/>
              </a:rPr>
              <a:t>(</a:t>
            </a:r>
            <a:r>
              <a:rPr kumimoji="0" lang="de-DE" altLang="de-DE" sz="1200" b="0" i="0" u="none" strike="noStrike" cap="none" normalizeH="0" baseline="0">
                <a:ln>
                  <a:noFill/>
                </a:ln>
                <a:solidFill>
                  <a:srgbClr val="9876AA"/>
                </a:solidFill>
                <a:effectLst/>
                <a:latin typeface="Consolas" panose="020B0609020204030204" pitchFamily="49" charset="0"/>
              </a:rPr>
              <a:t>$i</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6897BB"/>
                </a:solidFill>
                <a:effectLst/>
                <a:latin typeface="Consolas" panose="020B0609020204030204" pitchFamily="49" charset="0"/>
              </a:rPr>
              <a:t>1</a:t>
            </a:r>
            <a:r>
              <a:rPr kumimoji="0" lang="de-DE" altLang="de-DE" sz="1200" b="0" i="1" u="none" strike="noStrike" cap="none" normalizeH="0" baseline="0">
                <a:ln>
                  <a:noFill/>
                </a:ln>
                <a:solidFill>
                  <a:srgbClr val="9876AA"/>
                </a:solidFill>
                <a:effectLst/>
                <a:latin typeface="Consolas" panose="020B0609020204030204" pitchFamily="49" charset="0"/>
              </a:rPr>
              <a:t>)</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CC7832"/>
                </a:solidFill>
                <a:effectLst/>
                <a:latin typeface="Consolas" panose="020B0609020204030204" pitchFamily="49" charset="0"/>
              </a:rPr>
              <a:t>        </a:t>
            </a:r>
            <a:r>
              <a:rPr kumimoji="0" lang="de-DE" altLang="de-DE" sz="1200" b="0" i="1" u="none" strike="noStrike" cap="none" normalizeH="0" baseline="0">
                <a:ln>
                  <a:noFill/>
                </a:ln>
                <a:solidFill>
                  <a:srgbClr val="9876AA"/>
                </a:solidFill>
                <a:effectLst/>
                <a:latin typeface="Consolas" panose="020B0609020204030204" pitchFamily="49" charset="0"/>
              </a:rPr>
              <a:t>}</a:t>
            </a:r>
            <a:br>
              <a:rPr kumimoji="0" lang="de-DE" altLang="de-DE" sz="1200" b="0" i="1" u="none" strike="noStrike" cap="none" normalizeH="0" baseline="0">
                <a:ln>
                  <a:noFill/>
                </a:ln>
                <a:solidFill>
                  <a:srgbClr val="9876AA"/>
                </a:solidFill>
                <a:effectLst/>
                <a:latin typeface="Consolas" panose="020B0609020204030204" pitchFamily="49" charset="0"/>
              </a:rPr>
            </a:br>
            <a:r>
              <a:rPr kumimoji="0" lang="de-DE" altLang="de-DE" sz="1200" b="0" i="1" u="none" strike="noStrike" cap="none" normalizeH="0" baseline="0">
                <a:ln>
                  <a:noFill/>
                </a:ln>
                <a:solidFill>
                  <a:srgbClr val="9876AA"/>
                </a:solidFill>
                <a:effectLst/>
                <a:latin typeface="Consolas" panose="020B0609020204030204" pitchFamily="49" charset="0"/>
              </a:rPr>
              <a:t>        </a:t>
            </a:r>
            <a:r>
              <a:rPr kumimoji="0" lang="de-DE" altLang="de-DE" sz="1200" b="0" i="0" u="none" strike="noStrike" cap="none" normalizeH="0" baseline="0">
                <a:ln>
                  <a:noFill/>
                </a:ln>
                <a:solidFill>
                  <a:srgbClr val="CC7832"/>
                </a:solidFill>
                <a:effectLst/>
                <a:latin typeface="Consolas" panose="020B0609020204030204" pitchFamily="49" charset="0"/>
              </a:rPr>
              <a:t>return </a:t>
            </a:r>
            <a:r>
              <a:rPr kumimoji="0" lang="de-DE" altLang="de-DE" sz="1200" b="0" i="0" u="none" strike="noStrike" cap="none" normalizeH="0" baseline="0">
                <a:ln>
                  <a:noFill/>
                </a:ln>
                <a:solidFill>
                  <a:srgbClr val="9876AA"/>
                </a:solidFill>
                <a:effectLst/>
                <a:latin typeface="Consolas" panose="020B0609020204030204" pitchFamily="49" charset="0"/>
              </a:rPr>
              <a:t>$ergebnis</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CC7832"/>
                </a:solidFill>
                <a:effectLst/>
                <a:latin typeface="Consolas" panose="020B0609020204030204" pitchFamily="49" charset="0"/>
              </a:rPr>
              <a:t>    </a:t>
            </a:r>
            <a:r>
              <a:rPr kumimoji="0" lang="de-DE" altLang="de-DE" sz="1200" b="0" i="1" u="none" strike="noStrike" cap="none" normalizeH="0" baseline="0">
                <a:ln>
                  <a:noFill/>
                </a:ln>
                <a:solidFill>
                  <a:srgbClr val="9876AA"/>
                </a:solidFill>
                <a:effectLst/>
                <a:latin typeface="Consolas" panose="020B0609020204030204" pitchFamily="49" charset="0"/>
              </a:rPr>
              <a:t>}</a:t>
            </a:r>
            <a:br>
              <a:rPr kumimoji="0" lang="de-DE" altLang="de-DE" sz="1200" b="0" i="1" u="none" strike="noStrike" cap="none" normalizeH="0" baseline="0">
                <a:ln>
                  <a:noFill/>
                </a:ln>
                <a:solidFill>
                  <a:srgbClr val="9876AA"/>
                </a:solidFill>
                <a:effectLst/>
                <a:latin typeface="Consolas" panose="020B0609020204030204" pitchFamily="49" charset="0"/>
              </a:rPr>
            </a:br>
            <a:r>
              <a:rPr kumimoji="0" lang="de-DE" altLang="de-DE" sz="1200" b="0" i="1" u="none" strike="noStrike" cap="none" normalizeH="0" baseline="0">
                <a:ln>
                  <a:noFill/>
                </a:ln>
                <a:solidFill>
                  <a:srgbClr val="9876AA"/>
                </a:solidFill>
                <a:effectLst/>
                <a:latin typeface="Consolas" panose="020B0609020204030204" pitchFamily="49" charset="0"/>
              </a:rPr>
              <a:t>    </a:t>
            </a:r>
            <a:r>
              <a:rPr kumimoji="0" lang="de-DE" altLang="de-DE" sz="1200" b="0" i="0" u="none" strike="noStrike" cap="none" normalizeH="0" baseline="0">
                <a:ln>
                  <a:noFill/>
                </a:ln>
                <a:solidFill>
                  <a:srgbClr val="9876AA"/>
                </a:solidFill>
                <a:effectLst/>
                <a:latin typeface="Consolas" panose="020B0609020204030204" pitchFamily="49" charset="0"/>
              </a:rPr>
              <a:t>$potenzen </a:t>
            </a:r>
            <a:r>
              <a:rPr kumimoji="0" lang="de-DE" altLang="de-DE" sz="1200" b="0" i="0" u="none" strike="noStrike" cap="none" normalizeH="0" baseline="0">
                <a:ln>
                  <a:noFill/>
                </a:ln>
                <a:solidFill>
                  <a:srgbClr val="A9B7C6"/>
                </a:solidFill>
                <a:effectLst/>
                <a:latin typeface="Consolas" panose="020B0609020204030204" pitchFamily="49" charset="0"/>
              </a:rPr>
              <a:t>= potenz</a:t>
            </a:r>
            <a:r>
              <a:rPr kumimoji="0" lang="de-DE" altLang="de-DE" sz="1200" b="0" i="1" u="none" strike="noStrike" cap="none" normalizeH="0" baseline="0">
                <a:ln>
                  <a:noFill/>
                </a:ln>
                <a:solidFill>
                  <a:srgbClr val="9876AA"/>
                </a:solidFill>
                <a:effectLst/>
                <a:latin typeface="Consolas" panose="020B0609020204030204" pitchFamily="49" charset="0"/>
              </a:rPr>
              <a:t>(</a:t>
            </a:r>
            <a:r>
              <a:rPr kumimoji="0" lang="de-DE" altLang="de-DE" sz="1200" b="0" i="0" u="none" strike="noStrike" cap="none" normalizeH="0" baseline="0">
                <a:ln>
                  <a:noFill/>
                </a:ln>
                <a:solidFill>
                  <a:srgbClr val="6897BB"/>
                </a:solidFill>
                <a:effectLst/>
                <a:latin typeface="Consolas" panose="020B0609020204030204" pitchFamily="49" charset="0"/>
              </a:rPr>
              <a:t>2</a:t>
            </a:r>
            <a:r>
              <a:rPr kumimoji="0" lang="de-DE" altLang="de-DE" sz="1200" b="0" i="1" u="none" strike="noStrike" cap="none" normalizeH="0" baseline="0">
                <a:ln>
                  <a:noFill/>
                </a:ln>
                <a:solidFill>
                  <a:srgbClr val="9876AA"/>
                </a:solidFill>
                <a:effectLst/>
                <a:latin typeface="Consolas" panose="020B0609020204030204" pitchFamily="49" charset="0"/>
              </a:rPr>
              <a:t>)</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CC7832"/>
                </a:solidFill>
                <a:effectLst/>
                <a:latin typeface="Consolas" panose="020B0609020204030204" pitchFamily="49" charset="0"/>
              </a:rPr>
              <a:t>    foreach </a:t>
            </a:r>
            <a:r>
              <a:rPr kumimoji="0" lang="de-DE" altLang="de-DE" sz="1200" b="0" i="1" u="none" strike="noStrike" cap="none" normalizeH="0" baseline="0">
                <a:ln>
                  <a:noFill/>
                </a:ln>
                <a:solidFill>
                  <a:srgbClr val="9876AA"/>
                </a:solidFill>
                <a:effectLst/>
                <a:latin typeface="Consolas" panose="020B0609020204030204" pitchFamily="49" charset="0"/>
              </a:rPr>
              <a:t>(</a:t>
            </a:r>
            <a:r>
              <a:rPr kumimoji="0" lang="de-DE" altLang="de-DE" sz="1200" b="0" i="0" u="none" strike="noStrike" cap="none" normalizeH="0" baseline="0">
                <a:ln>
                  <a:noFill/>
                </a:ln>
                <a:solidFill>
                  <a:srgbClr val="9876AA"/>
                </a:solidFill>
                <a:effectLst/>
                <a:latin typeface="Consolas" panose="020B0609020204030204" pitchFamily="49" charset="0"/>
              </a:rPr>
              <a:t>$potenzen </a:t>
            </a:r>
            <a:r>
              <a:rPr kumimoji="0" lang="de-DE" altLang="de-DE" sz="1200" b="0" i="0" u="none" strike="noStrike" cap="none" normalizeH="0" baseline="0">
                <a:ln>
                  <a:noFill/>
                </a:ln>
                <a:solidFill>
                  <a:srgbClr val="CC7832"/>
                </a:solidFill>
                <a:effectLst/>
                <a:latin typeface="Consolas" panose="020B0609020204030204" pitchFamily="49" charset="0"/>
              </a:rPr>
              <a:t>as </a:t>
            </a:r>
            <a:r>
              <a:rPr kumimoji="0" lang="de-DE" altLang="de-DE" sz="1200" b="0" i="0" u="none" strike="noStrike" cap="none" normalizeH="0" baseline="0">
                <a:ln>
                  <a:noFill/>
                </a:ln>
                <a:solidFill>
                  <a:srgbClr val="9876AA"/>
                </a:solidFill>
                <a:effectLst/>
                <a:latin typeface="Consolas" panose="020B0609020204030204" pitchFamily="49" charset="0"/>
              </a:rPr>
              <a:t>$ausgabe</a:t>
            </a:r>
            <a:r>
              <a:rPr kumimoji="0" lang="de-DE" altLang="de-DE" sz="1200" b="0" i="1" u="none" strike="noStrike" cap="none" normalizeH="0" baseline="0">
                <a:ln>
                  <a:noFill/>
                </a:ln>
                <a:solidFill>
                  <a:srgbClr val="9876AA"/>
                </a:solidFill>
                <a:effectLst/>
                <a:latin typeface="Consolas" panose="020B0609020204030204" pitchFamily="49" charset="0"/>
              </a:rPr>
              <a:t>) {</a:t>
            </a:r>
            <a:br>
              <a:rPr kumimoji="0" lang="de-DE" altLang="de-DE" sz="1200" b="0" i="1" u="none" strike="noStrike" cap="none" normalizeH="0" baseline="0">
                <a:ln>
                  <a:noFill/>
                </a:ln>
                <a:solidFill>
                  <a:srgbClr val="9876AA"/>
                </a:solidFill>
                <a:effectLst/>
                <a:latin typeface="Consolas" panose="020B0609020204030204" pitchFamily="49" charset="0"/>
              </a:rPr>
            </a:br>
            <a:r>
              <a:rPr kumimoji="0" lang="de-DE" altLang="de-DE" sz="1200" b="0" i="1" u="none" strike="noStrike" cap="none" normalizeH="0" baseline="0">
                <a:ln>
                  <a:noFill/>
                </a:ln>
                <a:solidFill>
                  <a:srgbClr val="9876AA"/>
                </a:solidFill>
                <a:effectLst/>
                <a:latin typeface="Consolas" panose="020B0609020204030204" pitchFamily="49" charset="0"/>
              </a:rPr>
              <a:t>        </a:t>
            </a:r>
            <a:r>
              <a:rPr kumimoji="0" lang="de-DE" altLang="de-DE" sz="1200" b="0" i="0" u="none" strike="noStrike" cap="none" normalizeH="0" baseline="0">
                <a:ln>
                  <a:noFill/>
                </a:ln>
                <a:solidFill>
                  <a:srgbClr val="CC7832"/>
                </a:solidFill>
                <a:effectLst/>
                <a:latin typeface="Consolas" panose="020B0609020204030204" pitchFamily="49" charset="0"/>
              </a:rPr>
              <a:t>print </a:t>
            </a:r>
            <a:r>
              <a:rPr kumimoji="0" lang="de-DE" altLang="de-DE" sz="1200" b="0" i="0" u="none" strike="noStrike" cap="none" normalizeH="0" baseline="0">
                <a:ln>
                  <a:noFill/>
                </a:ln>
                <a:solidFill>
                  <a:srgbClr val="9876AA"/>
                </a:solidFill>
                <a:effectLst/>
                <a:latin typeface="Consolas" panose="020B0609020204030204" pitchFamily="49" charset="0"/>
              </a:rPr>
              <a:t>$ausgabe </a:t>
            </a:r>
            <a:r>
              <a:rPr kumimoji="0" lang="de-DE" altLang="de-DE" sz="1200" b="0" i="0" u="none" strike="noStrike" cap="none" normalizeH="0" baseline="0">
                <a:ln>
                  <a:noFill/>
                </a:ln>
                <a:solidFill>
                  <a:srgbClr val="A9B7C6"/>
                </a:solidFill>
                <a:effectLst/>
                <a:latin typeface="Consolas" panose="020B0609020204030204" pitchFamily="49" charset="0"/>
              </a:rPr>
              <a:t>. </a:t>
            </a:r>
            <a:r>
              <a:rPr kumimoji="0" lang="de-DE" altLang="de-DE" sz="1200" b="0" i="0" u="none" strike="noStrike" cap="none" normalizeH="0" baseline="0">
                <a:ln>
                  <a:noFill/>
                </a:ln>
                <a:solidFill>
                  <a:srgbClr val="6A8759"/>
                </a:solidFill>
                <a:effectLst/>
                <a:latin typeface="Consolas" panose="020B0609020204030204" pitchFamily="49" charset="0"/>
              </a:rPr>
              <a:t>"</a:t>
            </a:r>
            <a:r>
              <a:rPr kumimoji="0" lang="de-DE" altLang="de-DE" sz="1200" b="0" i="1" u="none" strike="noStrike" cap="none" normalizeH="0" baseline="0">
                <a:ln>
                  <a:noFill/>
                </a:ln>
                <a:solidFill>
                  <a:srgbClr val="9876AA"/>
                </a:solidFill>
                <a:effectLst/>
                <a:latin typeface="Consolas" panose="020B0609020204030204" pitchFamily="49" charset="0"/>
              </a:rPr>
              <a:t>&lt;</a:t>
            </a:r>
            <a:r>
              <a:rPr kumimoji="0" lang="de-DE" altLang="de-DE" sz="1200" b="0" i="0" u="none" strike="noStrike" cap="none" normalizeH="0" baseline="0">
                <a:ln>
                  <a:noFill/>
                </a:ln>
                <a:solidFill>
                  <a:srgbClr val="6A8759"/>
                </a:solidFill>
                <a:effectLst/>
                <a:latin typeface="Consolas" panose="020B0609020204030204" pitchFamily="49" charset="0"/>
              </a:rPr>
              <a:t>br</a:t>
            </a:r>
            <a:r>
              <a:rPr kumimoji="0" lang="de-DE" altLang="de-DE" sz="1200" b="0" i="1" u="none" strike="noStrike" cap="none" normalizeH="0" baseline="0">
                <a:ln>
                  <a:noFill/>
                </a:ln>
                <a:solidFill>
                  <a:srgbClr val="9876AA"/>
                </a:solidFill>
                <a:effectLst/>
                <a:latin typeface="Consolas" panose="020B0609020204030204" pitchFamily="49" charset="0"/>
              </a:rPr>
              <a:t>&gt;</a:t>
            </a:r>
            <a:r>
              <a:rPr kumimoji="0" lang="de-DE" altLang="de-DE" sz="1200" b="0" i="0" u="none" strike="noStrike" cap="none" normalizeH="0" baseline="0">
                <a:ln>
                  <a:noFill/>
                </a:ln>
                <a:solidFill>
                  <a:srgbClr val="6A8759"/>
                </a:solidFill>
                <a:effectLst/>
                <a:latin typeface="Consolas" panose="020B0609020204030204" pitchFamily="49" charset="0"/>
              </a:rPr>
              <a:t>"</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CC7832"/>
                </a:solidFill>
                <a:effectLst/>
                <a:latin typeface="Consolas" panose="020B0609020204030204" pitchFamily="49" charset="0"/>
              </a:rPr>
              <a:t>    </a:t>
            </a:r>
            <a:r>
              <a:rPr kumimoji="0" lang="de-DE" altLang="de-DE" sz="1200" b="0" i="1" u="none" strike="noStrike" cap="none" normalizeH="0" baseline="0">
                <a:ln>
                  <a:noFill/>
                </a:ln>
                <a:solidFill>
                  <a:srgbClr val="9876AA"/>
                </a:solidFill>
                <a:effectLst/>
                <a:latin typeface="Consolas" panose="020B0609020204030204" pitchFamily="49" charset="0"/>
              </a:rPr>
              <a:t>}</a:t>
            </a:r>
            <a:endParaRPr kumimoji="0" lang="de-DE" altLang="de-DE" sz="1200" b="0" i="0" u="none" strike="noStrike" cap="none" normalizeH="0" baseline="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33255996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D557654-6585-421C-A6D8-19A73967D016}"/>
              </a:ext>
            </a:extLst>
          </p:cNvPr>
          <p:cNvSpPr>
            <a:spLocks noGrp="1"/>
          </p:cNvSpPr>
          <p:nvPr>
            <p:ph type="title"/>
          </p:nvPr>
        </p:nvSpPr>
        <p:spPr/>
        <p:txBody>
          <a:bodyPr/>
          <a:lstStyle/>
          <a:p>
            <a:endParaRPr lang="de-AT"/>
          </a:p>
        </p:txBody>
      </p:sp>
      <p:sp>
        <p:nvSpPr>
          <p:cNvPr id="3" name="Textplatzhalter 2">
            <a:extLst>
              <a:ext uri="{FF2B5EF4-FFF2-40B4-BE49-F238E27FC236}">
                <a16:creationId xmlns:a16="http://schemas.microsoft.com/office/drawing/2014/main" id="{8955F262-A061-437D-8582-7CF7973887D5}"/>
              </a:ext>
            </a:extLst>
          </p:cNvPr>
          <p:cNvSpPr>
            <a:spLocks noGrp="1"/>
          </p:cNvSpPr>
          <p:nvPr>
            <p:ph type="body" sz="quarter" idx="13"/>
          </p:nvPr>
        </p:nvSpPr>
        <p:spPr>
          <a:xfrm>
            <a:off x="949136" y="1455738"/>
            <a:ext cx="10293728" cy="802271"/>
          </a:xfrm>
        </p:spPr>
        <p:txBody>
          <a:bodyPr/>
          <a:lstStyle/>
          <a:p>
            <a:r>
              <a:rPr lang="de-AT" dirty="0"/>
              <a:t>Führe nun auch die Ausgabe des Arrays in einer eigenen Funktion durch. Lagere beide Funktionen in eine separate Datei aus und binde diese in das Hauptprogramm ein</a:t>
            </a:r>
          </a:p>
          <a:p>
            <a:endParaRPr lang="de-AT" dirty="0"/>
          </a:p>
        </p:txBody>
      </p:sp>
      <p:sp>
        <p:nvSpPr>
          <p:cNvPr id="4" name="Rectangle 1">
            <a:extLst>
              <a:ext uri="{FF2B5EF4-FFF2-40B4-BE49-F238E27FC236}">
                <a16:creationId xmlns:a16="http://schemas.microsoft.com/office/drawing/2014/main" id="{61F945C5-7B18-4859-A488-5A65A0899BE5}"/>
              </a:ext>
            </a:extLst>
          </p:cNvPr>
          <p:cNvSpPr>
            <a:spLocks noChangeArrowheads="1"/>
          </p:cNvSpPr>
          <p:nvPr/>
        </p:nvSpPr>
        <p:spPr bwMode="auto">
          <a:xfrm>
            <a:off x="1729212" y="3740478"/>
            <a:ext cx="2223686" cy="646331"/>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a:ln>
                  <a:noFill/>
                </a:ln>
                <a:solidFill>
                  <a:srgbClr val="CC7832"/>
                </a:solidFill>
                <a:effectLst/>
                <a:latin typeface="Consolas" panose="020B0609020204030204" pitchFamily="49" charset="0"/>
              </a:rPr>
              <a:t>&lt;?php</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CC7832"/>
                </a:solidFill>
                <a:effectLst/>
                <a:latin typeface="Consolas" panose="020B0609020204030204" pitchFamily="49" charset="0"/>
              </a:rPr>
              <a:t>include</a:t>
            </a:r>
            <a:r>
              <a:rPr kumimoji="0" lang="de-DE" altLang="de-DE" sz="1200" b="0" i="1" u="none" strike="noStrike" cap="none" normalizeH="0" baseline="0">
                <a:ln>
                  <a:noFill/>
                </a:ln>
                <a:solidFill>
                  <a:srgbClr val="9876AA"/>
                </a:solidFill>
                <a:effectLst/>
                <a:latin typeface="Consolas" panose="020B0609020204030204" pitchFamily="49" charset="0"/>
              </a:rPr>
              <a:t>(</a:t>
            </a:r>
            <a:r>
              <a:rPr kumimoji="0" lang="de-DE" altLang="de-DE" sz="1200" b="0" i="0" u="none" strike="noStrike" cap="none" normalizeH="0" baseline="0">
                <a:ln>
                  <a:noFill/>
                </a:ln>
                <a:solidFill>
                  <a:srgbClr val="6A8759"/>
                </a:solidFill>
                <a:effectLst/>
                <a:latin typeface="Consolas" panose="020B0609020204030204" pitchFamily="49" charset="0"/>
              </a:rPr>
              <a:t>"function.php"</a:t>
            </a:r>
            <a:r>
              <a:rPr kumimoji="0" lang="de-DE" altLang="de-DE" sz="1200" b="0" i="1" u="none" strike="noStrike" cap="none" normalizeH="0" baseline="0">
                <a:ln>
                  <a:noFill/>
                </a:ln>
                <a:solidFill>
                  <a:srgbClr val="9876AA"/>
                </a:solidFill>
                <a:effectLst/>
                <a:latin typeface="Consolas" panose="020B0609020204030204" pitchFamily="49" charset="0"/>
              </a:rPr>
              <a:t>)</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A9B7C6"/>
                </a:solidFill>
                <a:effectLst/>
                <a:latin typeface="Consolas" panose="020B0609020204030204" pitchFamily="49" charset="0"/>
              </a:rPr>
              <a:t>ausgabe</a:t>
            </a:r>
            <a:r>
              <a:rPr kumimoji="0" lang="de-DE" altLang="de-DE" sz="1200" b="0" i="1" u="none" strike="noStrike" cap="none" normalizeH="0" baseline="0">
                <a:ln>
                  <a:noFill/>
                </a:ln>
                <a:solidFill>
                  <a:srgbClr val="9876AA"/>
                </a:solidFill>
                <a:effectLst/>
                <a:latin typeface="Consolas" panose="020B0609020204030204" pitchFamily="49" charset="0"/>
              </a:rPr>
              <a:t>(</a:t>
            </a:r>
            <a:r>
              <a:rPr kumimoji="0" lang="de-DE" altLang="de-DE" sz="1200" b="0" i="0" u="none" strike="noStrike" cap="none" normalizeH="0" baseline="0">
                <a:ln>
                  <a:noFill/>
                </a:ln>
                <a:solidFill>
                  <a:srgbClr val="A9B7C6"/>
                </a:solidFill>
                <a:effectLst/>
                <a:latin typeface="Consolas" panose="020B0609020204030204" pitchFamily="49" charset="0"/>
              </a:rPr>
              <a:t>potenz</a:t>
            </a:r>
            <a:r>
              <a:rPr kumimoji="0" lang="de-DE" altLang="de-DE" sz="1200" b="0" i="1" u="none" strike="noStrike" cap="none" normalizeH="0" baseline="0">
                <a:ln>
                  <a:noFill/>
                </a:ln>
                <a:solidFill>
                  <a:srgbClr val="9876AA"/>
                </a:solidFill>
                <a:effectLst/>
                <a:latin typeface="Consolas" panose="020B0609020204030204" pitchFamily="49" charset="0"/>
              </a:rPr>
              <a:t>(</a:t>
            </a:r>
            <a:r>
              <a:rPr kumimoji="0" lang="de-DE" altLang="de-DE" sz="1200" b="0" i="0" u="none" strike="noStrike" cap="none" normalizeH="0" baseline="0">
                <a:ln>
                  <a:noFill/>
                </a:ln>
                <a:solidFill>
                  <a:srgbClr val="6897BB"/>
                </a:solidFill>
                <a:effectLst/>
                <a:latin typeface="Consolas" panose="020B0609020204030204" pitchFamily="49" charset="0"/>
              </a:rPr>
              <a:t>2</a:t>
            </a:r>
            <a:r>
              <a:rPr kumimoji="0" lang="de-DE" altLang="de-DE" sz="1200" b="0" i="1" u="none" strike="noStrike" cap="none" normalizeH="0" baseline="0">
                <a:ln>
                  <a:noFill/>
                </a:ln>
                <a:solidFill>
                  <a:srgbClr val="9876AA"/>
                </a:solidFill>
                <a:effectLst/>
                <a:latin typeface="Consolas" panose="020B0609020204030204" pitchFamily="49" charset="0"/>
              </a:rPr>
              <a:t>))</a:t>
            </a:r>
            <a:r>
              <a:rPr kumimoji="0" lang="de-DE" altLang="de-DE" sz="1200" b="0" i="0" u="none" strike="noStrike" cap="none" normalizeH="0" baseline="0">
                <a:ln>
                  <a:noFill/>
                </a:ln>
                <a:solidFill>
                  <a:srgbClr val="CC7832"/>
                </a:solidFill>
                <a:effectLst/>
                <a:latin typeface="Consolas" panose="020B0609020204030204" pitchFamily="49" charset="0"/>
              </a:rPr>
              <a:t>;</a:t>
            </a:r>
            <a:endParaRPr kumimoji="0" lang="de-DE" altLang="de-DE" sz="1200" b="0" i="0" u="none" strike="noStrike" cap="none" normalizeH="0" baseline="0">
              <a:ln>
                <a:noFill/>
              </a:ln>
              <a:solidFill>
                <a:schemeClr val="tx1"/>
              </a:solidFill>
              <a:effectLst/>
              <a:latin typeface="Consolas" panose="020B0609020204030204" pitchFamily="49" charset="0"/>
            </a:endParaRPr>
          </a:p>
        </p:txBody>
      </p:sp>
      <p:sp>
        <p:nvSpPr>
          <p:cNvPr id="5" name="Rectangle 2">
            <a:extLst>
              <a:ext uri="{FF2B5EF4-FFF2-40B4-BE49-F238E27FC236}">
                <a16:creationId xmlns:a16="http://schemas.microsoft.com/office/drawing/2014/main" id="{A5A3A314-CFCC-4ED2-BF43-46D7705FA054}"/>
              </a:ext>
            </a:extLst>
          </p:cNvPr>
          <p:cNvSpPr>
            <a:spLocks noChangeArrowheads="1"/>
          </p:cNvSpPr>
          <p:nvPr/>
        </p:nvSpPr>
        <p:spPr bwMode="auto">
          <a:xfrm>
            <a:off x="7061703" y="3060474"/>
            <a:ext cx="3413114" cy="2677656"/>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a:ln>
                  <a:noFill/>
                </a:ln>
                <a:solidFill>
                  <a:srgbClr val="CC7832"/>
                </a:solidFill>
                <a:effectLst/>
                <a:latin typeface="Consolas" panose="020B0609020204030204" pitchFamily="49" charset="0"/>
              </a:rPr>
              <a:t>&lt;?php</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CC7832"/>
                </a:solidFill>
                <a:effectLst/>
                <a:latin typeface="Consolas" panose="020B0609020204030204" pitchFamily="49" charset="0"/>
              </a:rPr>
              <a:t>function </a:t>
            </a:r>
            <a:r>
              <a:rPr kumimoji="0" lang="de-DE" altLang="de-DE" sz="1200" b="0" i="0" u="none" strike="noStrike" cap="none" normalizeH="0" baseline="0">
                <a:ln>
                  <a:noFill/>
                </a:ln>
                <a:solidFill>
                  <a:srgbClr val="FFC66D"/>
                </a:solidFill>
                <a:effectLst/>
                <a:latin typeface="Consolas" panose="020B0609020204030204" pitchFamily="49" charset="0"/>
              </a:rPr>
              <a:t>potenz</a:t>
            </a:r>
            <a:r>
              <a:rPr kumimoji="0" lang="de-DE" altLang="de-DE" sz="1200" b="0" i="1" u="none" strike="noStrike" cap="none" normalizeH="0" baseline="0">
                <a:ln>
                  <a:noFill/>
                </a:ln>
                <a:solidFill>
                  <a:srgbClr val="9876AA"/>
                </a:solidFill>
                <a:effectLst/>
                <a:latin typeface="Consolas" panose="020B0609020204030204" pitchFamily="49" charset="0"/>
              </a:rPr>
              <a:t>(</a:t>
            </a:r>
            <a:r>
              <a:rPr kumimoji="0" lang="de-DE" altLang="de-DE" sz="1200" b="0" i="0" u="none" strike="noStrike" cap="none" normalizeH="0" baseline="0">
                <a:ln>
                  <a:noFill/>
                </a:ln>
                <a:solidFill>
                  <a:srgbClr val="9876AA"/>
                </a:solidFill>
                <a:effectLst/>
                <a:latin typeface="Consolas" panose="020B0609020204030204" pitchFamily="49" charset="0"/>
              </a:rPr>
              <a:t>$wert</a:t>
            </a:r>
            <a:r>
              <a:rPr kumimoji="0" lang="de-DE" altLang="de-DE" sz="1200" b="0" i="1" u="none" strike="noStrike" cap="none" normalizeH="0" baseline="0">
                <a:ln>
                  <a:noFill/>
                </a:ln>
                <a:solidFill>
                  <a:srgbClr val="9876AA"/>
                </a:solidFill>
                <a:effectLst/>
                <a:latin typeface="Consolas" panose="020B0609020204030204" pitchFamily="49" charset="0"/>
              </a:rPr>
              <a:t>) {</a:t>
            </a:r>
            <a:br>
              <a:rPr kumimoji="0" lang="de-DE" altLang="de-DE" sz="1200" b="0" i="1" u="none" strike="noStrike" cap="none" normalizeH="0" baseline="0">
                <a:ln>
                  <a:noFill/>
                </a:ln>
                <a:solidFill>
                  <a:srgbClr val="9876AA"/>
                </a:solidFill>
                <a:effectLst/>
                <a:latin typeface="Consolas" panose="020B0609020204030204" pitchFamily="49" charset="0"/>
              </a:rPr>
            </a:br>
            <a:r>
              <a:rPr kumimoji="0" lang="de-DE" altLang="de-DE" sz="1200" b="0" i="1" u="none" strike="noStrike" cap="none" normalizeH="0" baseline="0">
                <a:ln>
                  <a:noFill/>
                </a:ln>
                <a:solidFill>
                  <a:srgbClr val="9876AA"/>
                </a:solidFill>
                <a:effectLst/>
                <a:latin typeface="Consolas" panose="020B0609020204030204" pitchFamily="49" charset="0"/>
              </a:rPr>
              <a:t>    </a:t>
            </a:r>
            <a:r>
              <a:rPr kumimoji="0" lang="de-DE" altLang="de-DE" sz="1200" b="0" i="0" u="none" strike="noStrike" cap="none" normalizeH="0" baseline="0">
                <a:ln>
                  <a:noFill/>
                </a:ln>
                <a:solidFill>
                  <a:srgbClr val="9876AA"/>
                </a:solidFill>
                <a:effectLst/>
                <a:latin typeface="Consolas" panose="020B0609020204030204" pitchFamily="49" charset="0"/>
              </a:rPr>
              <a:t>$ergebnis </a:t>
            </a:r>
            <a:r>
              <a:rPr kumimoji="0" lang="de-DE" altLang="de-DE" sz="1200" b="0" i="0" u="none" strike="noStrike" cap="none" normalizeH="0" baseline="0">
                <a:ln>
                  <a:noFill/>
                </a:ln>
                <a:solidFill>
                  <a:srgbClr val="A9B7C6"/>
                </a:solidFill>
                <a:effectLst/>
                <a:latin typeface="Consolas" panose="020B0609020204030204" pitchFamily="49" charset="0"/>
              </a:rPr>
              <a:t>= </a:t>
            </a:r>
            <a:r>
              <a:rPr kumimoji="0" lang="de-DE" altLang="de-DE" sz="1200" b="0" i="0" u="none" strike="noStrike" cap="none" normalizeH="0" baseline="0">
                <a:ln>
                  <a:noFill/>
                </a:ln>
                <a:solidFill>
                  <a:srgbClr val="CC7832"/>
                </a:solidFill>
                <a:effectLst/>
                <a:latin typeface="Consolas" panose="020B0609020204030204" pitchFamily="49" charset="0"/>
              </a:rPr>
              <a:t>array</a:t>
            </a:r>
            <a:r>
              <a:rPr kumimoji="0" lang="de-DE" altLang="de-DE" sz="1200" b="0" i="1" u="none" strike="noStrike" cap="none" normalizeH="0" baseline="0">
                <a:ln>
                  <a:noFill/>
                </a:ln>
                <a:solidFill>
                  <a:srgbClr val="9876AA"/>
                </a:solidFill>
                <a:effectLst/>
                <a:latin typeface="Consolas" panose="020B0609020204030204" pitchFamily="49" charset="0"/>
              </a:rPr>
              <a:t>()</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CC7832"/>
                </a:solidFill>
                <a:effectLst/>
                <a:latin typeface="Consolas" panose="020B0609020204030204" pitchFamily="49" charset="0"/>
              </a:rPr>
              <a:t>    for </a:t>
            </a:r>
            <a:r>
              <a:rPr kumimoji="0" lang="de-DE" altLang="de-DE" sz="1200" b="0" i="1" u="none" strike="noStrike" cap="none" normalizeH="0" baseline="0">
                <a:ln>
                  <a:noFill/>
                </a:ln>
                <a:solidFill>
                  <a:srgbClr val="9876AA"/>
                </a:solidFill>
                <a:effectLst/>
                <a:latin typeface="Consolas" panose="020B0609020204030204" pitchFamily="49" charset="0"/>
              </a:rPr>
              <a:t>(</a:t>
            </a:r>
            <a:r>
              <a:rPr kumimoji="0" lang="de-DE" altLang="de-DE" sz="1200" b="0" i="0" u="none" strike="noStrike" cap="none" normalizeH="0" baseline="0">
                <a:ln>
                  <a:noFill/>
                </a:ln>
                <a:solidFill>
                  <a:srgbClr val="9876AA"/>
                </a:solidFill>
                <a:effectLst/>
                <a:latin typeface="Consolas" panose="020B0609020204030204" pitchFamily="49" charset="0"/>
              </a:rPr>
              <a:t>$i </a:t>
            </a:r>
            <a:r>
              <a:rPr kumimoji="0" lang="de-DE" altLang="de-DE" sz="1200" b="0" i="0" u="none" strike="noStrike" cap="none" normalizeH="0" baseline="0">
                <a:ln>
                  <a:noFill/>
                </a:ln>
                <a:solidFill>
                  <a:srgbClr val="A9B7C6"/>
                </a:solidFill>
                <a:effectLst/>
                <a:latin typeface="Consolas" panose="020B0609020204030204" pitchFamily="49" charset="0"/>
              </a:rPr>
              <a:t>= </a:t>
            </a:r>
            <a:r>
              <a:rPr kumimoji="0" lang="de-DE" altLang="de-DE" sz="1200" b="0" i="0" u="none" strike="noStrike" cap="none" normalizeH="0" baseline="0">
                <a:ln>
                  <a:noFill/>
                </a:ln>
                <a:solidFill>
                  <a:srgbClr val="6897BB"/>
                </a:solidFill>
                <a:effectLst/>
                <a:latin typeface="Consolas" panose="020B0609020204030204" pitchFamily="49" charset="0"/>
              </a:rPr>
              <a:t>0</a:t>
            </a:r>
            <a:r>
              <a:rPr kumimoji="0" lang="de-DE" altLang="de-DE" sz="1200" b="0" i="0" u="none" strike="noStrike" cap="none" normalizeH="0" baseline="0">
                <a:ln>
                  <a:noFill/>
                </a:ln>
                <a:solidFill>
                  <a:srgbClr val="CC7832"/>
                </a:solidFill>
                <a:effectLst/>
                <a:latin typeface="Consolas" panose="020B0609020204030204" pitchFamily="49" charset="0"/>
              </a:rPr>
              <a:t>; </a:t>
            </a:r>
            <a:r>
              <a:rPr kumimoji="0" lang="de-DE" altLang="de-DE" sz="1200" b="0" i="0" u="none" strike="noStrike" cap="none" normalizeH="0" baseline="0">
                <a:ln>
                  <a:noFill/>
                </a:ln>
                <a:solidFill>
                  <a:srgbClr val="9876AA"/>
                </a:solidFill>
                <a:effectLst/>
                <a:latin typeface="Consolas" panose="020B0609020204030204" pitchFamily="49" charset="0"/>
              </a:rPr>
              <a:t>$i </a:t>
            </a:r>
            <a:r>
              <a:rPr kumimoji="0" lang="de-DE" altLang="de-DE" sz="1200" b="0" i="0" u="none" strike="noStrike" cap="none" normalizeH="0" baseline="0">
                <a:ln>
                  <a:noFill/>
                </a:ln>
                <a:solidFill>
                  <a:srgbClr val="A9B7C6"/>
                </a:solidFill>
                <a:effectLst/>
                <a:latin typeface="Consolas" panose="020B0609020204030204" pitchFamily="49" charset="0"/>
              </a:rPr>
              <a:t>&lt; </a:t>
            </a:r>
            <a:r>
              <a:rPr kumimoji="0" lang="de-DE" altLang="de-DE" sz="1200" b="0" i="0" u="none" strike="noStrike" cap="none" normalizeH="0" baseline="0">
                <a:ln>
                  <a:noFill/>
                </a:ln>
                <a:solidFill>
                  <a:srgbClr val="6897BB"/>
                </a:solidFill>
                <a:effectLst/>
                <a:latin typeface="Consolas" panose="020B0609020204030204" pitchFamily="49" charset="0"/>
              </a:rPr>
              <a:t>10</a:t>
            </a:r>
            <a:r>
              <a:rPr kumimoji="0" lang="de-DE" altLang="de-DE" sz="1200" b="0" i="0" u="none" strike="noStrike" cap="none" normalizeH="0" baseline="0">
                <a:ln>
                  <a:noFill/>
                </a:ln>
                <a:solidFill>
                  <a:srgbClr val="CC7832"/>
                </a:solidFill>
                <a:effectLst/>
                <a:latin typeface="Consolas" panose="020B0609020204030204" pitchFamily="49" charset="0"/>
              </a:rPr>
              <a:t>; </a:t>
            </a:r>
            <a:r>
              <a:rPr kumimoji="0" lang="de-DE" altLang="de-DE" sz="1200" b="0" i="0" u="none" strike="noStrike" cap="none" normalizeH="0" baseline="0">
                <a:ln>
                  <a:noFill/>
                </a:ln>
                <a:solidFill>
                  <a:srgbClr val="9876AA"/>
                </a:solidFill>
                <a:effectLst/>
                <a:latin typeface="Consolas" panose="020B0609020204030204" pitchFamily="49" charset="0"/>
              </a:rPr>
              <a:t>$i</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1" u="none" strike="noStrike" cap="none" normalizeH="0" baseline="0">
                <a:ln>
                  <a:noFill/>
                </a:ln>
                <a:solidFill>
                  <a:srgbClr val="9876AA"/>
                </a:solidFill>
                <a:effectLst/>
                <a:latin typeface="Consolas" panose="020B0609020204030204" pitchFamily="49" charset="0"/>
              </a:rPr>
              <a:t>) {</a:t>
            </a:r>
            <a:br>
              <a:rPr kumimoji="0" lang="de-DE" altLang="de-DE" sz="1200" b="0" i="1" u="none" strike="noStrike" cap="none" normalizeH="0" baseline="0">
                <a:ln>
                  <a:noFill/>
                </a:ln>
                <a:solidFill>
                  <a:srgbClr val="9876AA"/>
                </a:solidFill>
                <a:effectLst/>
                <a:latin typeface="Consolas" panose="020B0609020204030204" pitchFamily="49" charset="0"/>
              </a:rPr>
            </a:br>
            <a:r>
              <a:rPr kumimoji="0" lang="de-DE" altLang="de-DE" sz="1200" b="0" i="1" u="none" strike="noStrike" cap="none" normalizeH="0" baseline="0">
                <a:ln>
                  <a:noFill/>
                </a:ln>
                <a:solidFill>
                  <a:srgbClr val="9876AA"/>
                </a:solidFill>
                <a:effectLst/>
                <a:latin typeface="Consolas" panose="020B0609020204030204" pitchFamily="49" charset="0"/>
              </a:rPr>
              <a:t>        </a:t>
            </a:r>
            <a:r>
              <a:rPr kumimoji="0" lang="de-DE" altLang="de-DE" sz="1200" b="0" i="0" u="none" strike="noStrike" cap="none" normalizeH="0" baseline="0">
                <a:ln>
                  <a:noFill/>
                </a:ln>
                <a:solidFill>
                  <a:srgbClr val="9876AA"/>
                </a:solidFill>
                <a:effectLst/>
                <a:latin typeface="Consolas" panose="020B0609020204030204" pitchFamily="49" charset="0"/>
              </a:rPr>
              <a:t>$ergebnis</a:t>
            </a:r>
            <a:r>
              <a:rPr kumimoji="0" lang="de-DE" altLang="de-DE" sz="1200" b="0" i="1" u="none" strike="noStrike" cap="none" normalizeH="0" baseline="0">
                <a:ln>
                  <a:noFill/>
                </a:ln>
                <a:solidFill>
                  <a:srgbClr val="9876AA"/>
                </a:solidFill>
                <a:effectLst/>
                <a:latin typeface="Consolas" panose="020B0609020204030204" pitchFamily="49" charset="0"/>
              </a:rPr>
              <a:t>[</a:t>
            </a:r>
            <a:r>
              <a:rPr kumimoji="0" lang="de-DE" altLang="de-DE" sz="1200" b="0" i="0" u="none" strike="noStrike" cap="none" normalizeH="0" baseline="0">
                <a:ln>
                  <a:noFill/>
                </a:ln>
                <a:solidFill>
                  <a:srgbClr val="9876AA"/>
                </a:solidFill>
                <a:effectLst/>
                <a:latin typeface="Consolas" panose="020B0609020204030204" pitchFamily="49" charset="0"/>
              </a:rPr>
              <a:t>$i</a:t>
            </a:r>
            <a:r>
              <a:rPr kumimoji="0" lang="de-DE" altLang="de-DE" sz="1200" b="0" i="1" u="none" strike="noStrike" cap="none" normalizeH="0" baseline="0">
                <a:ln>
                  <a:noFill/>
                </a:ln>
                <a:solidFill>
                  <a:srgbClr val="9876AA"/>
                </a:solidFill>
                <a:effectLst/>
                <a:latin typeface="Consolas" panose="020B0609020204030204" pitchFamily="49" charset="0"/>
              </a:rPr>
              <a:t>] </a:t>
            </a:r>
            <a:r>
              <a:rPr kumimoji="0" lang="de-DE" altLang="de-DE" sz="1200" b="0" i="0" u="none" strike="noStrike" cap="none" normalizeH="0" baseline="0">
                <a:ln>
                  <a:noFill/>
                </a:ln>
                <a:solidFill>
                  <a:srgbClr val="A9B7C6"/>
                </a:solidFill>
                <a:effectLst/>
                <a:latin typeface="Consolas" panose="020B0609020204030204" pitchFamily="49" charset="0"/>
              </a:rPr>
              <a:t>= </a:t>
            </a:r>
            <a:r>
              <a:rPr kumimoji="0" lang="de-DE" altLang="de-DE" sz="1200" b="0" i="0" u="none" strike="noStrike" cap="none" normalizeH="0" baseline="0">
                <a:ln>
                  <a:noFill/>
                </a:ln>
                <a:solidFill>
                  <a:srgbClr val="9876AA"/>
                </a:solidFill>
                <a:effectLst/>
                <a:latin typeface="Consolas" panose="020B0609020204030204" pitchFamily="49" charset="0"/>
              </a:rPr>
              <a:t>$wert</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1" u="none" strike="noStrike" cap="none" normalizeH="0" baseline="0">
                <a:ln>
                  <a:noFill/>
                </a:ln>
                <a:solidFill>
                  <a:srgbClr val="9876AA"/>
                </a:solidFill>
                <a:effectLst/>
                <a:latin typeface="Consolas" panose="020B0609020204030204" pitchFamily="49" charset="0"/>
              </a:rPr>
              <a:t>(</a:t>
            </a:r>
            <a:r>
              <a:rPr kumimoji="0" lang="de-DE" altLang="de-DE" sz="1200" b="0" i="0" u="none" strike="noStrike" cap="none" normalizeH="0" baseline="0">
                <a:ln>
                  <a:noFill/>
                </a:ln>
                <a:solidFill>
                  <a:srgbClr val="9876AA"/>
                </a:solidFill>
                <a:effectLst/>
                <a:latin typeface="Consolas" panose="020B0609020204030204" pitchFamily="49" charset="0"/>
              </a:rPr>
              <a:t>$i</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6897BB"/>
                </a:solidFill>
                <a:effectLst/>
                <a:latin typeface="Consolas" panose="020B0609020204030204" pitchFamily="49" charset="0"/>
              </a:rPr>
              <a:t>1</a:t>
            </a:r>
            <a:r>
              <a:rPr kumimoji="0" lang="de-DE" altLang="de-DE" sz="1200" b="0" i="1" u="none" strike="noStrike" cap="none" normalizeH="0" baseline="0">
                <a:ln>
                  <a:noFill/>
                </a:ln>
                <a:solidFill>
                  <a:srgbClr val="9876AA"/>
                </a:solidFill>
                <a:effectLst/>
                <a:latin typeface="Consolas" panose="020B0609020204030204" pitchFamily="49" charset="0"/>
              </a:rPr>
              <a:t>)</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CC7832"/>
                </a:solidFill>
                <a:effectLst/>
                <a:latin typeface="Consolas" panose="020B0609020204030204" pitchFamily="49" charset="0"/>
              </a:rPr>
              <a:t>    </a:t>
            </a:r>
            <a:r>
              <a:rPr kumimoji="0" lang="de-DE" altLang="de-DE" sz="1200" b="0" i="1" u="none" strike="noStrike" cap="none" normalizeH="0" baseline="0">
                <a:ln>
                  <a:noFill/>
                </a:ln>
                <a:solidFill>
                  <a:srgbClr val="9876AA"/>
                </a:solidFill>
                <a:effectLst/>
                <a:latin typeface="Consolas" panose="020B0609020204030204" pitchFamily="49" charset="0"/>
              </a:rPr>
              <a:t>}</a:t>
            </a:r>
            <a:br>
              <a:rPr kumimoji="0" lang="de-DE" altLang="de-DE" sz="1200" b="0" i="1" u="none" strike="noStrike" cap="none" normalizeH="0" baseline="0">
                <a:ln>
                  <a:noFill/>
                </a:ln>
                <a:solidFill>
                  <a:srgbClr val="9876AA"/>
                </a:solidFill>
                <a:effectLst/>
                <a:latin typeface="Consolas" panose="020B0609020204030204" pitchFamily="49" charset="0"/>
              </a:rPr>
            </a:br>
            <a:r>
              <a:rPr kumimoji="0" lang="de-DE" altLang="de-DE" sz="1200" b="0" i="1" u="none" strike="noStrike" cap="none" normalizeH="0" baseline="0">
                <a:ln>
                  <a:noFill/>
                </a:ln>
                <a:solidFill>
                  <a:srgbClr val="9876AA"/>
                </a:solidFill>
                <a:effectLst/>
                <a:latin typeface="Consolas" panose="020B0609020204030204" pitchFamily="49" charset="0"/>
              </a:rPr>
              <a:t>    </a:t>
            </a:r>
            <a:r>
              <a:rPr kumimoji="0" lang="de-DE" altLang="de-DE" sz="1200" b="0" i="0" u="none" strike="noStrike" cap="none" normalizeH="0" baseline="0">
                <a:ln>
                  <a:noFill/>
                </a:ln>
                <a:solidFill>
                  <a:srgbClr val="CC7832"/>
                </a:solidFill>
                <a:effectLst/>
                <a:latin typeface="Consolas" panose="020B0609020204030204" pitchFamily="49" charset="0"/>
              </a:rPr>
              <a:t>return </a:t>
            </a:r>
            <a:r>
              <a:rPr kumimoji="0" lang="de-DE" altLang="de-DE" sz="1200" b="0" i="0" u="none" strike="noStrike" cap="none" normalizeH="0" baseline="0">
                <a:ln>
                  <a:noFill/>
                </a:ln>
                <a:solidFill>
                  <a:srgbClr val="9876AA"/>
                </a:solidFill>
                <a:effectLst/>
                <a:latin typeface="Consolas" panose="020B0609020204030204" pitchFamily="49" charset="0"/>
              </a:rPr>
              <a:t>$ergebnis</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1" u="none" strike="noStrike" cap="none" normalizeH="0" baseline="0">
                <a:ln>
                  <a:noFill/>
                </a:ln>
                <a:solidFill>
                  <a:srgbClr val="9876AA"/>
                </a:solidFill>
                <a:effectLst/>
                <a:latin typeface="Consolas" panose="020B0609020204030204" pitchFamily="49" charset="0"/>
              </a:rPr>
              <a:t>}</a:t>
            </a:r>
            <a:br>
              <a:rPr kumimoji="0" lang="de-DE" altLang="de-DE" sz="1200" b="0" i="1" u="none" strike="noStrike" cap="none" normalizeH="0" baseline="0">
                <a:ln>
                  <a:noFill/>
                </a:ln>
                <a:solidFill>
                  <a:srgbClr val="9876AA"/>
                </a:solidFill>
                <a:effectLst/>
                <a:latin typeface="Consolas" panose="020B0609020204030204" pitchFamily="49" charset="0"/>
              </a:rPr>
            </a:br>
            <a:br>
              <a:rPr kumimoji="0" lang="de-DE" altLang="de-DE" sz="1200" b="0" i="1" u="none" strike="noStrike" cap="none" normalizeH="0" baseline="0">
                <a:ln>
                  <a:noFill/>
                </a:ln>
                <a:solidFill>
                  <a:srgbClr val="9876AA"/>
                </a:solidFill>
                <a:effectLst/>
                <a:latin typeface="Consolas" panose="020B0609020204030204" pitchFamily="49" charset="0"/>
              </a:rPr>
            </a:br>
            <a:r>
              <a:rPr kumimoji="0" lang="de-DE" altLang="de-DE" sz="1200" b="0" i="0" u="none" strike="noStrike" cap="none" normalizeH="0" baseline="0">
                <a:ln>
                  <a:noFill/>
                </a:ln>
                <a:solidFill>
                  <a:srgbClr val="CC7832"/>
                </a:solidFill>
                <a:effectLst/>
                <a:latin typeface="Consolas" panose="020B0609020204030204" pitchFamily="49" charset="0"/>
              </a:rPr>
              <a:t>function </a:t>
            </a:r>
            <a:r>
              <a:rPr kumimoji="0" lang="de-DE" altLang="de-DE" sz="1200" b="0" i="0" u="none" strike="noStrike" cap="none" normalizeH="0" baseline="0">
                <a:ln>
                  <a:noFill/>
                </a:ln>
                <a:solidFill>
                  <a:srgbClr val="FFC66D"/>
                </a:solidFill>
                <a:effectLst/>
                <a:latin typeface="Consolas" panose="020B0609020204030204" pitchFamily="49" charset="0"/>
              </a:rPr>
              <a:t>ausgabe</a:t>
            </a:r>
            <a:r>
              <a:rPr kumimoji="0" lang="de-DE" altLang="de-DE" sz="1200" b="0" i="1" u="none" strike="noStrike" cap="none" normalizeH="0" baseline="0">
                <a:ln>
                  <a:noFill/>
                </a:ln>
                <a:solidFill>
                  <a:srgbClr val="9876AA"/>
                </a:solidFill>
                <a:effectLst/>
                <a:latin typeface="Consolas" panose="020B0609020204030204" pitchFamily="49" charset="0"/>
              </a:rPr>
              <a:t>(</a:t>
            </a:r>
            <a:r>
              <a:rPr kumimoji="0" lang="de-DE" altLang="de-DE" sz="1200" b="0" i="0" u="none" strike="noStrike" cap="none" normalizeH="0" baseline="0">
                <a:ln>
                  <a:noFill/>
                </a:ln>
                <a:solidFill>
                  <a:srgbClr val="9876AA"/>
                </a:solidFill>
                <a:effectLst/>
                <a:latin typeface="Consolas" panose="020B0609020204030204" pitchFamily="49" charset="0"/>
              </a:rPr>
              <a:t>$potenzen</a:t>
            </a:r>
            <a:r>
              <a:rPr kumimoji="0" lang="de-DE" altLang="de-DE" sz="1200" b="0" i="1" u="none" strike="noStrike" cap="none" normalizeH="0" baseline="0">
                <a:ln>
                  <a:noFill/>
                </a:ln>
                <a:solidFill>
                  <a:srgbClr val="9876AA"/>
                </a:solidFill>
                <a:effectLst/>
                <a:latin typeface="Consolas" panose="020B0609020204030204" pitchFamily="49" charset="0"/>
              </a:rPr>
              <a:t>) {</a:t>
            </a:r>
            <a:br>
              <a:rPr kumimoji="0" lang="de-DE" altLang="de-DE" sz="1200" b="0" i="1" u="none" strike="noStrike" cap="none" normalizeH="0" baseline="0">
                <a:ln>
                  <a:noFill/>
                </a:ln>
                <a:solidFill>
                  <a:srgbClr val="9876AA"/>
                </a:solidFill>
                <a:effectLst/>
                <a:latin typeface="Consolas" panose="020B0609020204030204" pitchFamily="49" charset="0"/>
              </a:rPr>
            </a:br>
            <a:r>
              <a:rPr kumimoji="0" lang="de-DE" altLang="de-DE" sz="1200" b="0" i="1" u="none" strike="noStrike" cap="none" normalizeH="0" baseline="0">
                <a:ln>
                  <a:noFill/>
                </a:ln>
                <a:solidFill>
                  <a:srgbClr val="9876AA"/>
                </a:solidFill>
                <a:effectLst/>
                <a:latin typeface="Consolas" panose="020B0609020204030204" pitchFamily="49" charset="0"/>
              </a:rPr>
              <a:t>    </a:t>
            </a:r>
            <a:r>
              <a:rPr kumimoji="0" lang="de-DE" altLang="de-DE" sz="1200" b="0" i="0" u="none" strike="noStrike" cap="none" normalizeH="0" baseline="0">
                <a:ln>
                  <a:noFill/>
                </a:ln>
                <a:solidFill>
                  <a:srgbClr val="CC7832"/>
                </a:solidFill>
                <a:effectLst/>
                <a:latin typeface="Consolas" panose="020B0609020204030204" pitchFamily="49" charset="0"/>
              </a:rPr>
              <a:t>foreach </a:t>
            </a:r>
            <a:r>
              <a:rPr kumimoji="0" lang="de-DE" altLang="de-DE" sz="1200" b="0" i="1" u="none" strike="noStrike" cap="none" normalizeH="0" baseline="0">
                <a:ln>
                  <a:noFill/>
                </a:ln>
                <a:solidFill>
                  <a:srgbClr val="9876AA"/>
                </a:solidFill>
                <a:effectLst/>
                <a:latin typeface="Consolas" panose="020B0609020204030204" pitchFamily="49" charset="0"/>
              </a:rPr>
              <a:t>(</a:t>
            </a:r>
            <a:r>
              <a:rPr kumimoji="0" lang="de-DE" altLang="de-DE" sz="1200" b="0" i="0" u="none" strike="noStrike" cap="none" normalizeH="0" baseline="0">
                <a:ln>
                  <a:noFill/>
                </a:ln>
                <a:solidFill>
                  <a:srgbClr val="9876AA"/>
                </a:solidFill>
                <a:effectLst/>
                <a:latin typeface="Consolas" panose="020B0609020204030204" pitchFamily="49" charset="0"/>
              </a:rPr>
              <a:t>$potenzen </a:t>
            </a:r>
            <a:r>
              <a:rPr kumimoji="0" lang="de-DE" altLang="de-DE" sz="1200" b="0" i="0" u="none" strike="noStrike" cap="none" normalizeH="0" baseline="0">
                <a:ln>
                  <a:noFill/>
                </a:ln>
                <a:solidFill>
                  <a:srgbClr val="CC7832"/>
                </a:solidFill>
                <a:effectLst/>
                <a:latin typeface="Consolas" panose="020B0609020204030204" pitchFamily="49" charset="0"/>
              </a:rPr>
              <a:t>as </a:t>
            </a:r>
            <a:r>
              <a:rPr kumimoji="0" lang="de-DE" altLang="de-DE" sz="1200" b="0" i="0" u="none" strike="noStrike" cap="none" normalizeH="0" baseline="0">
                <a:ln>
                  <a:noFill/>
                </a:ln>
                <a:solidFill>
                  <a:srgbClr val="9876AA"/>
                </a:solidFill>
                <a:effectLst/>
                <a:latin typeface="Consolas" panose="020B0609020204030204" pitchFamily="49" charset="0"/>
              </a:rPr>
              <a:t>$ausgabe</a:t>
            </a:r>
            <a:r>
              <a:rPr kumimoji="0" lang="de-DE" altLang="de-DE" sz="1200" b="0" i="1" u="none" strike="noStrike" cap="none" normalizeH="0" baseline="0">
                <a:ln>
                  <a:noFill/>
                </a:ln>
                <a:solidFill>
                  <a:srgbClr val="9876AA"/>
                </a:solidFill>
                <a:effectLst/>
                <a:latin typeface="Consolas" panose="020B0609020204030204" pitchFamily="49" charset="0"/>
              </a:rPr>
              <a:t>) {</a:t>
            </a:r>
            <a:br>
              <a:rPr kumimoji="0" lang="de-DE" altLang="de-DE" sz="1200" b="0" i="1" u="none" strike="noStrike" cap="none" normalizeH="0" baseline="0">
                <a:ln>
                  <a:noFill/>
                </a:ln>
                <a:solidFill>
                  <a:srgbClr val="9876AA"/>
                </a:solidFill>
                <a:effectLst/>
                <a:latin typeface="Consolas" panose="020B0609020204030204" pitchFamily="49" charset="0"/>
              </a:rPr>
            </a:br>
            <a:r>
              <a:rPr kumimoji="0" lang="de-DE" altLang="de-DE" sz="1200" b="0" i="1" u="none" strike="noStrike" cap="none" normalizeH="0" baseline="0">
                <a:ln>
                  <a:noFill/>
                </a:ln>
                <a:solidFill>
                  <a:srgbClr val="9876AA"/>
                </a:solidFill>
                <a:effectLst/>
                <a:latin typeface="Consolas" panose="020B0609020204030204" pitchFamily="49" charset="0"/>
              </a:rPr>
              <a:t>        </a:t>
            </a:r>
            <a:r>
              <a:rPr kumimoji="0" lang="de-DE" altLang="de-DE" sz="1200" b="0" i="0" u="none" strike="noStrike" cap="none" normalizeH="0" baseline="0">
                <a:ln>
                  <a:noFill/>
                </a:ln>
                <a:solidFill>
                  <a:srgbClr val="CC7832"/>
                </a:solidFill>
                <a:effectLst/>
                <a:latin typeface="Consolas" panose="020B0609020204030204" pitchFamily="49" charset="0"/>
              </a:rPr>
              <a:t>print </a:t>
            </a:r>
            <a:r>
              <a:rPr kumimoji="0" lang="de-DE" altLang="de-DE" sz="1200" b="0" i="0" u="none" strike="noStrike" cap="none" normalizeH="0" baseline="0">
                <a:ln>
                  <a:noFill/>
                </a:ln>
                <a:solidFill>
                  <a:srgbClr val="9876AA"/>
                </a:solidFill>
                <a:effectLst/>
                <a:latin typeface="Consolas" panose="020B0609020204030204" pitchFamily="49" charset="0"/>
              </a:rPr>
              <a:t>$ausgabe </a:t>
            </a:r>
            <a:r>
              <a:rPr kumimoji="0" lang="de-DE" altLang="de-DE" sz="1200" b="0" i="0" u="none" strike="noStrike" cap="none" normalizeH="0" baseline="0">
                <a:ln>
                  <a:noFill/>
                </a:ln>
                <a:solidFill>
                  <a:srgbClr val="A9B7C6"/>
                </a:solidFill>
                <a:effectLst/>
                <a:latin typeface="Consolas" panose="020B0609020204030204" pitchFamily="49" charset="0"/>
              </a:rPr>
              <a:t>. </a:t>
            </a:r>
            <a:r>
              <a:rPr kumimoji="0" lang="de-DE" altLang="de-DE" sz="1200" b="0" i="0" u="none" strike="noStrike" cap="none" normalizeH="0" baseline="0">
                <a:ln>
                  <a:noFill/>
                </a:ln>
                <a:solidFill>
                  <a:srgbClr val="6A8759"/>
                </a:solidFill>
                <a:effectLst/>
                <a:latin typeface="Consolas" panose="020B0609020204030204" pitchFamily="49" charset="0"/>
              </a:rPr>
              <a:t>"</a:t>
            </a:r>
            <a:r>
              <a:rPr kumimoji="0" lang="de-DE" altLang="de-DE" sz="1200" b="0" i="1" u="none" strike="noStrike" cap="none" normalizeH="0" baseline="0">
                <a:ln>
                  <a:noFill/>
                </a:ln>
                <a:solidFill>
                  <a:srgbClr val="9876AA"/>
                </a:solidFill>
                <a:effectLst/>
                <a:latin typeface="Consolas" panose="020B0609020204030204" pitchFamily="49" charset="0"/>
              </a:rPr>
              <a:t>&lt;</a:t>
            </a:r>
            <a:r>
              <a:rPr kumimoji="0" lang="de-DE" altLang="de-DE" sz="1200" b="0" i="0" u="none" strike="noStrike" cap="none" normalizeH="0" baseline="0">
                <a:ln>
                  <a:noFill/>
                </a:ln>
                <a:solidFill>
                  <a:srgbClr val="6A8759"/>
                </a:solidFill>
                <a:effectLst/>
                <a:latin typeface="Consolas" panose="020B0609020204030204" pitchFamily="49" charset="0"/>
              </a:rPr>
              <a:t>br</a:t>
            </a:r>
            <a:r>
              <a:rPr kumimoji="0" lang="de-DE" altLang="de-DE" sz="1200" b="0" i="1" u="none" strike="noStrike" cap="none" normalizeH="0" baseline="0">
                <a:ln>
                  <a:noFill/>
                </a:ln>
                <a:solidFill>
                  <a:srgbClr val="9876AA"/>
                </a:solidFill>
                <a:effectLst/>
                <a:latin typeface="Consolas" panose="020B0609020204030204" pitchFamily="49" charset="0"/>
              </a:rPr>
              <a:t>&gt;</a:t>
            </a:r>
            <a:r>
              <a:rPr kumimoji="0" lang="de-DE" altLang="de-DE" sz="1200" b="0" i="0" u="none" strike="noStrike" cap="none" normalizeH="0" baseline="0">
                <a:ln>
                  <a:noFill/>
                </a:ln>
                <a:solidFill>
                  <a:srgbClr val="6A8759"/>
                </a:solidFill>
                <a:effectLst/>
                <a:latin typeface="Consolas" panose="020B0609020204030204" pitchFamily="49" charset="0"/>
              </a:rPr>
              <a:t>"</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CC7832"/>
                </a:solidFill>
                <a:effectLst/>
                <a:latin typeface="Consolas" panose="020B0609020204030204" pitchFamily="49" charset="0"/>
              </a:rPr>
              <a:t>    </a:t>
            </a:r>
            <a:r>
              <a:rPr kumimoji="0" lang="de-DE" altLang="de-DE" sz="1200" b="0" i="1" u="none" strike="noStrike" cap="none" normalizeH="0" baseline="0">
                <a:ln>
                  <a:noFill/>
                </a:ln>
                <a:solidFill>
                  <a:srgbClr val="9876AA"/>
                </a:solidFill>
                <a:effectLst/>
                <a:latin typeface="Consolas" panose="020B0609020204030204" pitchFamily="49" charset="0"/>
              </a:rPr>
              <a:t>}</a:t>
            </a:r>
            <a:br>
              <a:rPr kumimoji="0" lang="de-DE" altLang="de-DE" sz="1200" b="0" i="1" u="none" strike="noStrike" cap="none" normalizeH="0" baseline="0">
                <a:ln>
                  <a:noFill/>
                </a:ln>
                <a:solidFill>
                  <a:srgbClr val="9876AA"/>
                </a:solidFill>
                <a:effectLst/>
                <a:latin typeface="Consolas" panose="020B0609020204030204" pitchFamily="49" charset="0"/>
              </a:rPr>
            </a:br>
            <a:r>
              <a:rPr kumimoji="0" lang="de-DE" altLang="de-DE" sz="1200" b="0" i="1" u="none" strike="noStrike" cap="none" normalizeH="0" baseline="0">
                <a:ln>
                  <a:noFill/>
                </a:ln>
                <a:solidFill>
                  <a:srgbClr val="9876AA"/>
                </a:solidFill>
                <a:effectLst/>
                <a:latin typeface="Consolas" panose="020B0609020204030204" pitchFamily="49" charset="0"/>
              </a:rPr>
              <a:t>}</a:t>
            </a:r>
            <a:endParaRPr kumimoji="0" lang="de-DE" altLang="de-DE" sz="1200" b="0" i="0" u="none" strike="noStrike" cap="none" normalizeH="0" baseline="0">
              <a:ln>
                <a:noFill/>
              </a:ln>
              <a:solidFill>
                <a:schemeClr val="tx1"/>
              </a:solidFill>
              <a:effectLst/>
              <a:latin typeface="Consolas" panose="020B0609020204030204" pitchFamily="49" charset="0"/>
            </a:endParaRPr>
          </a:p>
        </p:txBody>
      </p:sp>
      <p:sp>
        <p:nvSpPr>
          <p:cNvPr id="6" name="Textplatzhalter 2">
            <a:extLst>
              <a:ext uri="{FF2B5EF4-FFF2-40B4-BE49-F238E27FC236}">
                <a16:creationId xmlns:a16="http://schemas.microsoft.com/office/drawing/2014/main" id="{9A97EE4C-8367-4BCC-A4D7-339F6154772E}"/>
              </a:ext>
            </a:extLst>
          </p:cNvPr>
          <p:cNvSpPr txBox="1">
            <a:spLocks/>
          </p:cNvSpPr>
          <p:nvPr/>
        </p:nvSpPr>
        <p:spPr>
          <a:xfrm>
            <a:off x="1729212" y="3387104"/>
            <a:ext cx="1886107" cy="286232"/>
          </a:xfrm>
          <a:prstGeom prst="rect">
            <a:avLst/>
          </a:prstGeom>
        </p:spPr>
        <p:txBody>
          <a:bodyPr wrap="square">
            <a:spAutoFit/>
          </a:bodyPr>
          <a:lstStyle>
            <a:lvl1pPr marL="228594" indent="-228594" algn="l" defTabSz="914377" rtl="0" eaLnBrk="1" latinLnBrk="0" hangingPunct="1">
              <a:lnSpc>
                <a:spcPct val="90000"/>
              </a:lnSpc>
              <a:spcBef>
                <a:spcPts val="1000"/>
              </a:spcBef>
              <a:buFont typeface="Font Awesome 5 Free Solid" panose="02000503000000000000" pitchFamily="50" charset="2"/>
              <a:buChar char=""/>
              <a:defRPr sz="1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Font Awesome 5 Free Solid" panose="02000503000000000000" pitchFamily="50" charset="2"/>
              <a:buChar char=""/>
              <a:defRPr sz="1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Font Awesome 5 Free Solid" panose="02000503000000000000" pitchFamily="50" charset="2"/>
              <a:buChar char=""/>
              <a:defRPr sz="14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AT" dirty="0"/>
              <a:t>Hauptprogramm</a:t>
            </a:r>
          </a:p>
        </p:txBody>
      </p:sp>
      <p:sp>
        <p:nvSpPr>
          <p:cNvPr id="7" name="Textplatzhalter 2">
            <a:extLst>
              <a:ext uri="{FF2B5EF4-FFF2-40B4-BE49-F238E27FC236}">
                <a16:creationId xmlns:a16="http://schemas.microsoft.com/office/drawing/2014/main" id="{B8764C18-1A16-425D-9CAA-0D9879B8F3AA}"/>
              </a:ext>
            </a:extLst>
          </p:cNvPr>
          <p:cNvSpPr txBox="1">
            <a:spLocks/>
          </p:cNvSpPr>
          <p:nvPr/>
        </p:nvSpPr>
        <p:spPr>
          <a:xfrm>
            <a:off x="7061703" y="2692265"/>
            <a:ext cx="1886107" cy="286232"/>
          </a:xfrm>
          <a:prstGeom prst="rect">
            <a:avLst/>
          </a:prstGeom>
        </p:spPr>
        <p:txBody>
          <a:bodyPr wrap="square">
            <a:spAutoFit/>
          </a:bodyPr>
          <a:lstStyle>
            <a:lvl1pPr marL="228594" indent="-228594" algn="l" defTabSz="914377" rtl="0" eaLnBrk="1" latinLnBrk="0" hangingPunct="1">
              <a:lnSpc>
                <a:spcPct val="90000"/>
              </a:lnSpc>
              <a:spcBef>
                <a:spcPts val="1000"/>
              </a:spcBef>
              <a:buFont typeface="Font Awesome 5 Free Solid" panose="02000503000000000000" pitchFamily="50" charset="2"/>
              <a:buChar char=""/>
              <a:defRPr sz="1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Font Awesome 5 Free Solid" panose="02000503000000000000" pitchFamily="50" charset="2"/>
              <a:buChar char=""/>
              <a:defRPr sz="1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Font Awesome 5 Free Solid" panose="02000503000000000000" pitchFamily="50" charset="2"/>
              <a:buChar char=""/>
              <a:defRPr sz="14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AT" dirty="0"/>
              <a:t>File </a:t>
            </a:r>
            <a:r>
              <a:rPr lang="de-AT" dirty="0" err="1"/>
              <a:t>function.php</a:t>
            </a:r>
            <a:endParaRPr lang="de-AT" dirty="0"/>
          </a:p>
        </p:txBody>
      </p:sp>
    </p:spTree>
    <p:extLst>
      <p:ext uri="{BB962C8B-B14F-4D97-AF65-F5344CB8AC3E}">
        <p14:creationId xmlns:p14="http://schemas.microsoft.com/office/powerpoint/2010/main" val="5051938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B7E128B-AF9F-4D6C-BE5C-AF37B4001C34}"/>
              </a:ext>
            </a:extLst>
          </p:cNvPr>
          <p:cNvSpPr>
            <a:spLocks noGrp="1"/>
          </p:cNvSpPr>
          <p:nvPr>
            <p:ph type="title"/>
          </p:nvPr>
        </p:nvSpPr>
        <p:spPr/>
        <p:txBody>
          <a:bodyPr/>
          <a:lstStyle/>
          <a:p>
            <a:endParaRPr lang="de-AT"/>
          </a:p>
        </p:txBody>
      </p:sp>
      <p:sp>
        <p:nvSpPr>
          <p:cNvPr id="3" name="Textplatzhalter 2">
            <a:extLst>
              <a:ext uri="{FF2B5EF4-FFF2-40B4-BE49-F238E27FC236}">
                <a16:creationId xmlns:a16="http://schemas.microsoft.com/office/drawing/2014/main" id="{CE3C98C4-0E93-4849-AC08-80A7A22E6EE0}"/>
              </a:ext>
            </a:extLst>
          </p:cNvPr>
          <p:cNvSpPr>
            <a:spLocks noGrp="1"/>
          </p:cNvSpPr>
          <p:nvPr>
            <p:ph type="body" sz="quarter" idx="13"/>
          </p:nvPr>
        </p:nvSpPr>
        <p:spPr>
          <a:xfrm>
            <a:off x="949136" y="1455738"/>
            <a:ext cx="10293728" cy="996170"/>
          </a:xfrm>
        </p:spPr>
        <p:txBody>
          <a:bodyPr/>
          <a:lstStyle/>
          <a:p>
            <a:r>
              <a:rPr lang="de-AT" dirty="0"/>
              <a:t>Suche in der Online-Dokumentation eine Funktion, um die Quadratwurzel einer Zahl zu bestimmen und eine weitere Funktion, mit der du eine Zufallsvariable generierst. Informiere dich über die Anwendung dieser beiden Funktionen. Erstelle nun ein Programm, dass die Wurzel eines zufälligen Werts berechnet und sowohl den Ausgangswert als auch das Ergebnis ausgibt.</a:t>
            </a:r>
          </a:p>
          <a:p>
            <a:endParaRPr lang="de-AT" dirty="0"/>
          </a:p>
        </p:txBody>
      </p:sp>
      <p:sp>
        <p:nvSpPr>
          <p:cNvPr id="8" name="Rectangle 3">
            <a:extLst>
              <a:ext uri="{FF2B5EF4-FFF2-40B4-BE49-F238E27FC236}">
                <a16:creationId xmlns:a16="http://schemas.microsoft.com/office/drawing/2014/main" id="{BED089E8-6D13-450F-9A13-4CD7EF9CCBB9}"/>
              </a:ext>
            </a:extLst>
          </p:cNvPr>
          <p:cNvSpPr>
            <a:spLocks noChangeArrowheads="1"/>
          </p:cNvSpPr>
          <p:nvPr/>
        </p:nvSpPr>
        <p:spPr bwMode="auto">
          <a:xfrm>
            <a:off x="2987617" y="3255682"/>
            <a:ext cx="6216766" cy="830997"/>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a:ln>
                  <a:noFill/>
                </a:ln>
                <a:solidFill>
                  <a:srgbClr val="CC7832"/>
                </a:solidFill>
                <a:effectLst/>
                <a:latin typeface="Consolas" panose="020B0609020204030204" pitchFamily="49" charset="0"/>
              </a:rPr>
              <a:t>&lt;?php</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9876AA"/>
                </a:solidFill>
                <a:effectLst/>
                <a:latin typeface="Consolas" panose="020B0609020204030204" pitchFamily="49" charset="0"/>
              </a:rPr>
              <a:t>$zufallszahl </a:t>
            </a:r>
            <a:r>
              <a:rPr kumimoji="0" lang="de-DE" altLang="de-DE" sz="1200" b="0" i="0" u="none" strike="noStrike" cap="none" normalizeH="0" baseline="0">
                <a:ln>
                  <a:noFill/>
                </a:ln>
                <a:solidFill>
                  <a:srgbClr val="A9B7C6"/>
                </a:solidFill>
                <a:effectLst/>
                <a:latin typeface="Consolas" panose="020B0609020204030204" pitchFamily="49" charset="0"/>
              </a:rPr>
              <a:t>= rand</a:t>
            </a:r>
            <a:r>
              <a:rPr kumimoji="0" lang="de-DE" altLang="de-DE" sz="1200" b="0" i="1" u="none" strike="noStrike" cap="none" normalizeH="0" baseline="0">
                <a:ln>
                  <a:noFill/>
                </a:ln>
                <a:solidFill>
                  <a:srgbClr val="9876AA"/>
                </a:solidFill>
                <a:effectLst/>
                <a:latin typeface="Consolas" panose="020B0609020204030204" pitchFamily="49" charset="0"/>
              </a:rPr>
              <a:t>()</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9876AA"/>
                </a:solidFill>
                <a:effectLst/>
                <a:latin typeface="Consolas" panose="020B0609020204030204" pitchFamily="49" charset="0"/>
              </a:rPr>
              <a:t>$wurzel </a:t>
            </a:r>
            <a:r>
              <a:rPr kumimoji="0" lang="de-DE" altLang="de-DE" sz="1200" b="0" i="0" u="none" strike="noStrike" cap="none" normalizeH="0" baseline="0">
                <a:ln>
                  <a:noFill/>
                </a:ln>
                <a:solidFill>
                  <a:srgbClr val="A9B7C6"/>
                </a:solidFill>
                <a:effectLst/>
                <a:latin typeface="Consolas" panose="020B0609020204030204" pitchFamily="49" charset="0"/>
              </a:rPr>
              <a:t>= sqrt</a:t>
            </a:r>
            <a:r>
              <a:rPr kumimoji="0" lang="de-DE" altLang="de-DE" sz="1200" b="0" i="1" u="none" strike="noStrike" cap="none" normalizeH="0" baseline="0">
                <a:ln>
                  <a:noFill/>
                </a:ln>
                <a:solidFill>
                  <a:srgbClr val="9876AA"/>
                </a:solidFill>
                <a:effectLst/>
                <a:latin typeface="Consolas" panose="020B0609020204030204" pitchFamily="49" charset="0"/>
              </a:rPr>
              <a:t>(</a:t>
            </a:r>
            <a:r>
              <a:rPr kumimoji="0" lang="de-DE" altLang="de-DE" sz="1200" b="0" i="0" u="none" strike="noStrike" cap="none" normalizeH="0" baseline="0">
                <a:ln>
                  <a:noFill/>
                </a:ln>
                <a:solidFill>
                  <a:srgbClr val="9876AA"/>
                </a:solidFill>
                <a:effectLst/>
                <a:latin typeface="Consolas" panose="020B0609020204030204" pitchFamily="49" charset="0"/>
              </a:rPr>
              <a:t>$zufallszahl</a:t>
            </a:r>
            <a:r>
              <a:rPr kumimoji="0" lang="de-DE" altLang="de-DE" sz="1200" b="0" i="1" u="none" strike="noStrike" cap="none" normalizeH="0" baseline="0">
                <a:ln>
                  <a:noFill/>
                </a:ln>
                <a:solidFill>
                  <a:srgbClr val="9876AA"/>
                </a:solidFill>
                <a:effectLst/>
                <a:latin typeface="Consolas" panose="020B0609020204030204" pitchFamily="49" charset="0"/>
              </a:rPr>
              <a:t>)</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CC7832"/>
                </a:solidFill>
                <a:effectLst/>
                <a:latin typeface="Consolas" panose="020B0609020204030204" pitchFamily="49" charset="0"/>
              </a:rPr>
              <a:t>print </a:t>
            </a:r>
            <a:r>
              <a:rPr kumimoji="0" lang="de-DE" altLang="de-DE" sz="1200" b="0" i="0" u="none" strike="noStrike" cap="none" normalizeH="0" baseline="0">
                <a:ln>
                  <a:noFill/>
                </a:ln>
                <a:solidFill>
                  <a:srgbClr val="6A8759"/>
                </a:solidFill>
                <a:effectLst/>
                <a:latin typeface="Consolas" panose="020B0609020204030204" pitchFamily="49" charset="0"/>
              </a:rPr>
              <a:t>"Die Wurzel aus " </a:t>
            </a:r>
            <a:r>
              <a:rPr kumimoji="0" lang="de-DE" altLang="de-DE" sz="1200" b="0" i="0" u="none" strike="noStrike" cap="none" normalizeH="0" baseline="0">
                <a:ln>
                  <a:noFill/>
                </a:ln>
                <a:solidFill>
                  <a:srgbClr val="A9B7C6"/>
                </a:solidFill>
                <a:effectLst/>
                <a:latin typeface="Consolas" panose="020B0609020204030204" pitchFamily="49" charset="0"/>
              </a:rPr>
              <a:t>. </a:t>
            </a:r>
            <a:r>
              <a:rPr kumimoji="0" lang="de-DE" altLang="de-DE" sz="1200" b="0" i="0" u="none" strike="noStrike" cap="none" normalizeH="0" baseline="0">
                <a:ln>
                  <a:noFill/>
                </a:ln>
                <a:solidFill>
                  <a:srgbClr val="9876AA"/>
                </a:solidFill>
                <a:effectLst/>
                <a:latin typeface="Consolas" panose="020B0609020204030204" pitchFamily="49" charset="0"/>
              </a:rPr>
              <a:t>$zufallszahl </a:t>
            </a:r>
            <a:r>
              <a:rPr kumimoji="0" lang="de-DE" altLang="de-DE" sz="1200" b="0" i="0" u="none" strike="noStrike" cap="none" normalizeH="0" baseline="0">
                <a:ln>
                  <a:noFill/>
                </a:ln>
                <a:solidFill>
                  <a:srgbClr val="A9B7C6"/>
                </a:solidFill>
                <a:effectLst/>
                <a:latin typeface="Consolas" panose="020B0609020204030204" pitchFamily="49" charset="0"/>
              </a:rPr>
              <a:t>. </a:t>
            </a:r>
            <a:r>
              <a:rPr kumimoji="0" lang="de-DE" altLang="de-DE" sz="1200" b="0" i="0" u="none" strike="noStrike" cap="none" normalizeH="0" baseline="0">
                <a:ln>
                  <a:noFill/>
                </a:ln>
                <a:solidFill>
                  <a:srgbClr val="6A8759"/>
                </a:solidFill>
                <a:effectLst/>
                <a:latin typeface="Consolas" panose="020B0609020204030204" pitchFamily="49" charset="0"/>
              </a:rPr>
              <a:t>" ist " </a:t>
            </a:r>
            <a:r>
              <a:rPr kumimoji="0" lang="de-DE" altLang="de-DE" sz="1200" b="0" i="0" u="none" strike="noStrike" cap="none" normalizeH="0" baseline="0">
                <a:ln>
                  <a:noFill/>
                </a:ln>
                <a:solidFill>
                  <a:srgbClr val="A9B7C6"/>
                </a:solidFill>
                <a:effectLst/>
                <a:latin typeface="Consolas" panose="020B0609020204030204" pitchFamily="49" charset="0"/>
              </a:rPr>
              <a:t>. </a:t>
            </a:r>
            <a:r>
              <a:rPr kumimoji="0" lang="de-DE" altLang="de-DE" sz="1200" b="0" i="0" u="none" strike="noStrike" cap="none" normalizeH="0" baseline="0">
                <a:ln>
                  <a:noFill/>
                </a:ln>
                <a:solidFill>
                  <a:srgbClr val="9876AA"/>
                </a:solidFill>
                <a:effectLst/>
                <a:latin typeface="Consolas" panose="020B0609020204030204" pitchFamily="49" charset="0"/>
              </a:rPr>
              <a:t>$wurzel </a:t>
            </a:r>
            <a:r>
              <a:rPr kumimoji="0" lang="de-DE" altLang="de-DE" sz="1200" b="0" i="0" u="none" strike="noStrike" cap="none" normalizeH="0" baseline="0">
                <a:ln>
                  <a:noFill/>
                </a:ln>
                <a:solidFill>
                  <a:srgbClr val="A9B7C6"/>
                </a:solidFill>
                <a:effectLst/>
                <a:latin typeface="Consolas" panose="020B0609020204030204" pitchFamily="49" charset="0"/>
              </a:rPr>
              <a:t>. </a:t>
            </a:r>
            <a:r>
              <a:rPr kumimoji="0" lang="de-DE" altLang="de-DE" sz="1200" b="0" i="0" u="none" strike="noStrike" cap="none" normalizeH="0" baseline="0">
                <a:ln>
                  <a:noFill/>
                </a:ln>
                <a:solidFill>
                  <a:srgbClr val="6A8759"/>
                </a:solidFill>
                <a:effectLst/>
                <a:latin typeface="Consolas" panose="020B0609020204030204" pitchFamily="49" charset="0"/>
              </a:rPr>
              <a:t>".</a:t>
            </a:r>
            <a:r>
              <a:rPr kumimoji="0" lang="de-DE" altLang="de-DE" sz="1200" b="0" i="1" u="none" strike="noStrike" cap="none" normalizeH="0" baseline="0">
                <a:ln>
                  <a:noFill/>
                </a:ln>
                <a:solidFill>
                  <a:srgbClr val="9876AA"/>
                </a:solidFill>
                <a:effectLst/>
                <a:latin typeface="Consolas" panose="020B0609020204030204" pitchFamily="49" charset="0"/>
              </a:rPr>
              <a:t>&lt;</a:t>
            </a:r>
            <a:r>
              <a:rPr kumimoji="0" lang="de-DE" altLang="de-DE" sz="1200" b="0" i="0" u="none" strike="noStrike" cap="none" normalizeH="0" baseline="0">
                <a:ln>
                  <a:noFill/>
                </a:ln>
                <a:solidFill>
                  <a:srgbClr val="6A8759"/>
                </a:solidFill>
                <a:effectLst/>
                <a:latin typeface="Consolas" panose="020B0609020204030204" pitchFamily="49" charset="0"/>
              </a:rPr>
              <a:t>br</a:t>
            </a:r>
            <a:r>
              <a:rPr kumimoji="0" lang="de-DE" altLang="de-DE" sz="1200" b="0" i="1" u="none" strike="noStrike" cap="none" normalizeH="0" baseline="0">
                <a:ln>
                  <a:noFill/>
                </a:ln>
                <a:solidFill>
                  <a:srgbClr val="9876AA"/>
                </a:solidFill>
                <a:effectLst/>
                <a:latin typeface="Consolas" panose="020B0609020204030204" pitchFamily="49" charset="0"/>
              </a:rPr>
              <a:t>&gt;</a:t>
            </a:r>
            <a:r>
              <a:rPr kumimoji="0" lang="de-DE" altLang="de-DE" sz="1200" b="0" i="0" u="none" strike="noStrike" cap="none" normalizeH="0" baseline="0">
                <a:ln>
                  <a:noFill/>
                </a:ln>
                <a:solidFill>
                  <a:srgbClr val="CC7832"/>
                </a:solidFill>
                <a:effectLst/>
                <a:latin typeface="Consolas" panose="020B0609020204030204" pitchFamily="49" charset="0"/>
              </a:rPr>
              <a:t>\n</a:t>
            </a:r>
            <a:r>
              <a:rPr kumimoji="0" lang="de-DE" altLang="de-DE" sz="1200" b="0" i="0" u="none" strike="noStrike" cap="none" normalizeH="0" baseline="0">
                <a:ln>
                  <a:noFill/>
                </a:ln>
                <a:solidFill>
                  <a:srgbClr val="6A8759"/>
                </a:solidFill>
                <a:effectLst/>
                <a:latin typeface="Consolas" panose="020B0609020204030204" pitchFamily="49" charset="0"/>
              </a:rPr>
              <a:t>"</a:t>
            </a:r>
            <a:r>
              <a:rPr kumimoji="0" lang="de-DE" altLang="de-DE" sz="1200" b="0" i="0" u="none" strike="noStrike" cap="none" normalizeH="0" baseline="0">
                <a:ln>
                  <a:noFill/>
                </a:ln>
                <a:solidFill>
                  <a:srgbClr val="CC7832"/>
                </a:solidFill>
                <a:effectLst/>
                <a:latin typeface="Consolas" panose="020B0609020204030204" pitchFamily="49" charset="0"/>
              </a:rPr>
              <a:t>;</a:t>
            </a:r>
            <a:endParaRPr kumimoji="0" lang="de-DE" altLang="de-DE" sz="1200" b="0" i="0" u="none" strike="noStrike" cap="none" normalizeH="0" baseline="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790959629"/>
      </p:ext>
    </p:extLst>
  </p:cSld>
  <p:clrMapOvr>
    <a:masterClrMapping/>
  </p:clrMapOvr>
</p:sld>
</file>

<file path=ppt/theme/theme1.xml><?xml version="1.0" encoding="utf-8"?>
<a:theme xmlns:a="http://schemas.openxmlformats.org/drawingml/2006/main" name="1_pm">
  <a:themeElements>
    <a:clrScheme name="Benutzerdefiniert 1">
      <a:dk1>
        <a:sysClr val="windowText" lastClr="000000"/>
      </a:dk1>
      <a:lt1>
        <a:sysClr val="window" lastClr="FFFFFF"/>
      </a:lt1>
      <a:dk2>
        <a:srgbClr val="600000"/>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Benutzerdefiniert 1">
      <a:majorFont>
        <a:latin typeface="Arial"/>
        <a:ea typeface=""/>
        <a:cs typeface=""/>
      </a:majorFont>
      <a:minorFont>
        <a:latin typeface="Arial"/>
        <a:ea typeface=""/>
        <a:cs typeface=""/>
      </a:minorFont>
    </a:fontScheme>
    <a:fmtScheme name="Schatten oben">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m" id="{EA97A7DC-C1C8-4102-9602-8B94EA01CCBE}" vid="{05C34A1F-0394-4328-A19C-C59318186AD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2019-03-27-Web - Kapitel 3</Template>
  <TotalTime>0</TotalTime>
  <Words>1289</Words>
  <Application>Microsoft Office PowerPoint</Application>
  <PresentationFormat>Breitbild</PresentationFormat>
  <Paragraphs>27</Paragraphs>
  <Slides>10</Slides>
  <Notes>0</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10</vt:i4>
      </vt:variant>
    </vt:vector>
  </HeadingPairs>
  <TitlesOfParts>
    <vt:vector size="15" baseType="lpstr">
      <vt:lpstr>Arial</vt:lpstr>
      <vt:lpstr>Consolas</vt:lpstr>
      <vt:lpstr>Font Awesome 5 Free Solid</vt:lpstr>
      <vt:lpstr>FontAwesome</vt:lpstr>
      <vt:lpstr>1_pm</vt:lpstr>
      <vt:lpstr>PHP 02 Lösungen</vt:lpstr>
      <vt:lpstr>Kleine Übung</vt:lpstr>
      <vt:lpstr>Kleine Übung</vt:lpstr>
      <vt:lpstr>Kleine Übung</vt:lpstr>
      <vt:lpstr>PowerPoint-Präsentation</vt:lpstr>
      <vt:lpstr>PowerPoint-Präsentation</vt:lpstr>
      <vt:lpstr>PowerPoint-Präsentation</vt:lpstr>
      <vt:lpstr>PowerPoint-Präsentation</vt:lpstr>
      <vt:lpstr>PowerPoint-Präsentation</vt:lpstr>
      <vt:lpstr>Ende Quelle: PHP &amp; MySQL für Einsteiger ISBN: 978-3-96645-009-6</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Rebecca Rottensteiner</dc:creator>
  <cp:lastModifiedBy>Rottensteiner Rebecca Jasmin, BA</cp:lastModifiedBy>
  <cp:revision>180</cp:revision>
  <dcterms:created xsi:type="dcterms:W3CDTF">2019-04-14T16:39:40Z</dcterms:created>
  <dcterms:modified xsi:type="dcterms:W3CDTF">2021-01-12T09:17:07Z</dcterms:modified>
</cp:coreProperties>
</file>