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5"/>
  </p:handoutMasterIdLst>
  <p:sldIdLst>
    <p:sldId id="326" r:id="rId2"/>
    <p:sldId id="338" r:id="rId3"/>
    <p:sldId id="304" r:id="rId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54" d="100"/>
          <a:sy n="54" d="100"/>
        </p:scale>
        <p:origin x="516" y="5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03</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EA611-9CBA-41B3-9156-428EC0C0DA20}"/>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9168AE93-1F0B-4F32-8995-3890A919334F}"/>
              </a:ext>
            </a:extLst>
          </p:cNvPr>
          <p:cNvSpPr>
            <a:spLocks noGrp="1"/>
          </p:cNvSpPr>
          <p:nvPr>
            <p:ph type="body" sz="quarter" idx="13"/>
          </p:nvPr>
        </p:nvSpPr>
        <p:spPr>
          <a:xfrm>
            <a:off x="1035418" y="938026"/>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
        <p:nvSpPr>
          <p:cNvPr id="4" name="Rectangle 1">
            <a:extLst>
              <a:ext uri="{FF2B5EF4-FFF2-40B4-BE49-F238E27FC236}">
                <a16:creationId xmlns:a16="http://schemas.microsoft.com/office/drawing/2014/main" id="{360F3704-DD93-492E-BE3B-2B6CBDC4ED50}"/>
              </a:ext>
            </a:extLst>
          </p:cNvPr>
          <p:cNvSpPr>
            <a:spLocks noChangeArrowheads="1"/>
          </p:cNvSpPr>
          <p:nvPr/>
        </p:nvSpPr>
        <p:spPr bwMode="auto">
          <a:xfrm>
            <a:off x="104214" y="2081284"/>
            <a:ext cx="11983571" cy="4366581"/>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6A8759"/>
                </a:solidFill>
                <a:effectLst/>
                <a:latin typeface="Source Code Pro" panose="020B0509030403020204" pitchFamily="49" charset="0"/>
              </a:rPr>
              <a:t>Ihre Eingabe wurde erfasst und für die Berechnung des neuen Dokuments verwendet.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="aufgabe11-1.php"</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Geben Sie eine beliebige Zahl ein:</a:t>
            </a:r>
            <a:br>
              <a:rPr kumimoji="0" lang="de-DE" altLang="de-DE" sz="1200" b="0" u="none" strike="noStrike" cap="none" normalizeH="0" baseline="0" dirty="0">
                <a:ln>
                  <a:noFill/>
                </a:ln>
                <a:solidFill>
                  <a:srgbClr val="A9B7C6"/>
                </a:solidFill>
                <a:effectLst/>
                <a:latin typeface="Source Code Pro" panose="020B0509030403020204" pitchFamily="49" charset="0"/>
              </a:rPr>
            </a:b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"zahlen.</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"r"</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$handle2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"ergebnis.</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array</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while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A9B7C6"/>
                </a:solidFill>
                <a:effectLst/>
                <a:latin typeface="Source Code Pro" panose="020B0509030403020204" pitchFamily="49" charset="0"/>
              </a:rPr>
              <a:t>feof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fgets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foreach</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as</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$wert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intval</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8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394</Words>
  <Application>Microsoft Office PowerPoint</Application>
  <PresentationFormat>Breitbild</PresentationFormat>
  <Paragraphs>5</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Font Awesome 5 Free Solid</vt:lpstr>
      <vt:lpstr>FontAwesome</vt:lpstr>
      <vt:lpstr>Source Code Pro</vt:lpstr>
      <vt:lpstr>1_pm</vt:lpstr>
      <vt:lpstr>PHP 03 Lösungen</vt:lpstr>
      <vt:lpstr>Kleine 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180</cp:revision>
  <dcterms:created xsi:type="dcterms:W3CDTF">2019-04-14T16:39:40Z</dcterms:created>
  <dcterms:modified xsi:type="dcterms:W3CDTF">2021-05-17T13:04:44Z</dcterms:modified>
</cp:coreProperties>
</file>