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1"/>
  </p:handoutMasterIdLst>
  <p:sldIdLst>
    <p:sldId id="283" r:id="rId5"/>
    <p:sldId id="282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2E1D5B6-2377-4D68-9ACF-1EEA7FAC7E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DF15F-4D1C-475F-9FF9-5731FE45BC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B4F0-0980-4607-BE31-B62BD630E099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7DC0B2-F492-4E5B-A237-37CFE434EE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A68212-03B2-4312-89A9-0432E4D245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F4E24-61D0-4336-8908-A01FBAD050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2549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79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7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9CA1DA-3281-43F8-B162-8C2059ED5A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96880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EF6B7-87F6-4770-A798-28230F62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5177E-2ABF-4039-AF39-B9408962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02F4E-C8AC-42CF-B7D9-6505195E5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20B-894C-40BA-ADA0-095495F18B12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ADD96-7B2B-4A78-BADC-A0E5600F7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75239-C185-4568-906C-6F11DB753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515F-B1B7-45FD-B0D0-A437607FB0C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516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57211-7BBA-47E2-A841-9B92A8FD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4062225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2C67F-8289-4863-A2EF-FCEB9C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MVC – Model-View-Controller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02033-3A8E-4F73-86CA-1F9AD2E50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2037" y="1578073"/>
            <a:ext cx="10067925" cy="3774880"/>
          </a:xfrm>
        </p:spPr>
        <p:txBody>
          <a:bodyPr/>
          <a:lstStyle/>
          <a:p>
            <a:r>
              <a:rPr lang="de-AT" sz="1400" dirty="0"/>
              <a:t>Klassendesign wird in drei verschiedene Kategorien unterteilt</a:t>
            </a:r>
          </a:p>
          <a:p>
            <a:pPr lvl="1"/>
            <a:r>
              <a:rPr lang="de-AT" sz="1400" b="1" dirty="0"/>
              <a:t>Model</a:t>
            </a:r>
            <a:br>
              <a:rPr lang="de-AT" sz="1400" dirty="0"/>
            </a:br>
            <a:r>
              <a:rPr lang="de-AT" sz="1400" dirty="0"/>
              <a:t>Für jede "Entität" in der Datenbankstruktur gibt es eine eigene Model-Klasse</a:t>
            </a:r>
            <a:br>
              <a:rPr lang="de-AT" sz="1400" dirty="0"/>
            </a:br>
            <a:r>
              <a:rPr lang="de-AT" sz="1400" dirty="0"/>
              <a:t>z.B.: eine Model-Klasse für User = Tabelle </a:t>
            </a:r>
            <a:r>
              <a:rPr lang="de-AT" sz="1400" dirty="0" err="1"/>
              <a:t>user</a:t>
            </a:r>
            <a:br>
              <a:rPr lang="de-AT" sz="1400" dirty="0"/>
            </a:br>
            <a:r>
              <a:rPr lang="de-AT" sz="1400" dirty="0"/>
              <a:t>Model-Kassen sind eng gekoppelt an die Datenbankstruktur</a:t>
            </a:r>
            <a:br>
              <a:rPr lang="de-AT" sz="1400" dirty="0"/>
            </a:br>
            <a:r>
              <a:rPr lang="de-AT" sz="1400" dirty="0"/>
              <a:t>sorgen dafür, dass Daten aus der Datenbank geladen und gespeichert werden</a:t>
            </a:r>
            <a:br>
              <a:rPr lang="de-AT" sz="1400" dirty="0"/>
            </a:br>
            <a:endParaRPr lang="de-AT" sz="1400" dirty="0"/>
          </a:p>
          <a:p>
            <a:pPr lvl="1"/>
            <a:r>
              <a:rPr lang="de-AT" sz="1400" b="1" dirty="0"/>
              <a:t>View</a:t>
            </a:r>
            <a:br>
              <a:rPr lang="de-AT" sz="1400" dirty="0"/>
            </a:br>
            <a:r>
              <a:rPr lang="de-AT" sz="1400" dirty="0"/>
              <a:t>Darstellung der Daten verantwortlich</a:t>
            </a:r>
            <a:br>
              <a:rPr lang="de-AT" sz="1400" dirty="0"/>
            </a:br>
            <a:r>
              <a:rPr lang="de-AT" sz="1400" dirty="0"/>
              <a:t>sind Templates um die Website mittels HTML und CSS auszugeben</a:t>
            </a:r>
            <a:br>
              <a:rPr lang="de-AT" sz="1400" dirty="0"/>
            </a:br>
            <a:r>
              <a:rPr lang="de-AT" sz="1400" dirty="0"/>
              <a:t>keine Logik implementiert, d.h. es erfolgen keine Datenbankabfragen und keine Überprüfungen von Werten </a:t>
            </a:r>
            <a:br>
              <a:rPr lang="de-AT" sz="1400" dirty="0"/>
            </a:br>
            <a:r>
              <a:rPr lang="de-AT" sz="1400" dirty="0"/>
              <a:t>kümmern sich bloß um die Darstellung der Anwendung</a:t>
            </a:r>
            <a:br>
              <a:rPr lang="de-AT" sz="1400" dirty="0"/>
            </a:br>
            <a:endParaRPr lang="de-AT" sz="1400" dirty="0"/>
          </a:p>
          <a:p>
            <a:pPr lvl="1"/>
            <a:r>
              <a:rPr lang="de-AT" sz="1400" b="1" dirty="0"/>
              <a:t>Controller</a:t>
            </a:r>
            <a:br>
              <a:rPr lang="de-AT" sz="1400" dirty="0"/>
            </a:br>
            <a:r>
              <a:rPr lang="de-AT" sz="1400" dirty="0"/>
              <a:t>Daten (der Model) mit Präsentationsschicht (Views) verheiratet sind</a:t>
            </a:r>
            <a:br>
              <a:rPr lang="de-AT" sz="1400" dirty="0"/>
            </a:br>
            <a:r>
              <a:rPr lang="de-AT" sz="1400" dirty="0"/>
              <a:t>hier werden Logiken für Anwendungen implementiert</a:t>
            </a:r>
            <a:br>
              <a:rPr lang="de-AT" sz="1400" dirty="0"/>
            </a:br>
            <a:r>
              <a:rPr lang="de-AT" sz="1400" dirty="0"/>
              <a:t>Bsp.: Controller bekommt von View die Login-Daten, diese überprüft der Controller ob Benutzer existiert und das Passwort korrekt ist. Falls alle Eingaben korrekt waren -&gt; Controller veranlasst die Darstellung der nächsten Seite</a:t>
            </a:r>
          </a:p>
        </p:txBody>
      </p:sp>
    </p:spTree>
    <p:extLst>
      <p:ext uri="{BB962C8B-B14F-4D97-AF65-F5344CB8AC3E}">
        <p14:creationId xmlns:p14="http://schemas.microsoft.com/office/powerpoint/2010/main" val="2530576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01E67-F608-4318-B053-55F8E1C0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MVC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D638AC-C54D-4820-8009-1D6B465EC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2037" y="1484971"/>
            <a:ext cx="10067925" cy="3961084"/>
          </a:xfrm>
        </p:spPr>
        <p:txBody>
          <a:bodyPr/>
          <a:lstStyle/>
          <a:p>
            <a:r>
              <a:rPr lang="de-AT" sz="1400" dirty="0"/>
              <a:t>klare Trennung zwischen </a:t>
            </a:r>
          </a:p>
          <a:p>
            <a:pPr lvl="1"/>
            <a:r>
              <a:rPr lang="de-AT" sz="1400" dirty="0"/>
              <a:t>Verarbeitung von Daten</a:t>
            </a:r>
          </a:p>
          <a:p>
            <a:pPr lvl="1"/>
            <a:r>
              <a:rPr lang="de-AT" sz="1400" dirty="0"/>
              <a:t>Darstellung der Daten im View</a:t>
            </a:r>
          </a:p>
          <a:p>
            <a:pPr lvl="1"/>
            <a:r>
              <a:rPr lang="de-AT" sz="1400" dirty="0"/>
              <a:t>Anwendungslogik im Controller</a:t>
            </a:r>
          </a:p>
          <a:p>
            <a:pPr lvl="1"/>
            <a:endParaRPr lang="de-AT" sz="1400" dirty="0"/>
          </a:p>
          <a:p>
            <a:r>
              <a:rPr lang="de-AT" sz="1400" dirty="0"/>
              <a:t>bei Änderungen von Datenbankstrukturen (z.B. Spaltenname wird umbenannt) müssen diese Änderungen nur in der Model-Klasse geändert werden</a:t>
            </a:r>
            <a:br>
              <a:rPr lang="de-AT" sz="1400" dirty="0"/>
            </a:br>
            <a:r>
              <a:rPr lang="de-AT" sz="1400" dirty="0"/>
              <a:t>Anwendungslogik (Controller) und Darstellungsschicht (View) bleiben meist unberührt</a:t>
            </a:r>
          </a:p>
          <a:p>
            <a:endParaRPr lang="de-AT" sz="1400" dirty="0"/>
          </a:p>
          <a:p>
            <a:r>
              <a:rPr lang="de-AT" sz="1400" dirty="0"/>
              <a:t>Trennung macht es deutlich leichter mit mehreren Personen an ein und der selben Webanwendung zu arbeiten</a:t>
            </a:r>
          </a:p>
          <a:p>
            <a:endParaRPr lang="de-AT" sz="1400" dirty="0"/>
          </a:p>
          <a:p>
            <a:r>
              <a:rPr lang="de-AT" sz="1400" dirty="0"/>
              <a:t>für jede größere Anwendung nützlich und sinnvoll</a:t>
            </a:r>
          </a:p>
          <a:p>
            <a:r>
              <a:rPr lang="de-AT" sz="1400" dirty="0"/>
              <a:t>Implementierung von Controller-Klassen kann kompliziert sein, sofern man auf kein MVC-Framework zurückgreift</a:t>
            </a:r>
          </a:p>
          <a:p>
            <a:pPr marL="0" indent="0">
              <a:buNone/>
            </a:pP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342684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F9D0A-82EC-4D52-A535-B616604C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Model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347906-027E-49D4-909D-3201945C9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3737" y="2990056"/>
            <a:ext cx="5724525" cy="802271"/>
          </a:xfrm>
        </p:spPr>
        <p:txBody>
          <a:bodyPr/>
          <a:lstStyle/>
          <a:p>
            <a:r>
              <a:rPr lang="de-AT" sz="1400" dirty="0"/>
              <a:t>Zugriff auf Datenbanktabellen</a:t>
            </a:r>
          </a:p>
          <a:p>
            <a:r>
              <a:rPr lang="de-AT" sz="1400" dirty="0"/>
              <a:t>pro Datenbanktabelle ein entsprechende Model-Klasse, die die Anfrage auf diese Datenbanktabelle steuert</a:t>
            </a:r>
          </a:p>
        </p:txBody>
      </p:sp>
    </p:spTree>
    <p:extLst>
      <p:ext uri="{BB962C8B-B14F-4D97-AF65-F5344CB8AC3E}">
        <p14:creationId xmlns:p14="http://schemas.microsoft.com/office/powerpoint/2010/main" val="422183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8CE8D-EA66-4193-864F-7B5C0BD8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View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72DF9-D82F-4C61-92C9-831AAE6E9D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48050" y="2806358"/>
            <a:ext cx="6086475" cy="1512209"/>
          </a:xfrm>
        </p:spPr>
        <p:txBody>
          <a:bodyPr/>
          <a:lstStyle/>
          <a:p>
            <a:r>
              <a:rPr lang="de-AT" sz="1400" dirty="0"/>
              <a:t>wie werden Daten dargestellt</a:t>
            </a:r>
          </a:p>
          <a:p>
            <a:r>
              <a:rPr lang="de-AT" sz="1400" dirty="0"/>
              <a:t>sind HTML Templates in die Daten reingeladen werden</a:t>
            </a:r>
          </a:p>
          <a:p>
            <a:r>
              <a:rPr lang="de-AT" sz="1400" dirty="0"/>
              <a:t>viele PHP-Frameworks (z.B.: </a:t>
            </a:r>
            <a:r>
              <a:rPr lang="de-AT" sz="1400" dirty="0" err="1"/>
              <a:t>Laravel</a:t>
            </a:r>
            <a:r>
              <a:rPr lang="de-AT" sz="1400" dirty="0"/>
              <a:t>) bieten eine Template-Engine an, mit der die Darstellung der Daten von der Logik für die Datenverarbeitung getrennt werden kann</a:t>
            </a:r>
            <a:br>
              <a:rPr lang="de-AT" sz="1400" dirty="0"/>
            </a:br>
            <a:r>
              <a:rPr lang="de-AT" sz="1400" dirty="0"/>
              <a:t>bei </a:t>
            </a:r>
            <a:r>
              <a:rPr lang="de-AT" sz="1400" dirty="0" err="1"/>
              <a:t>Laravel</a:t>
            </a:r>
            <a:r>
              <a:rPr lang="de-AT" sz="1400" dirty="0"/>
              <a:t> ist es .blade</a:t>
            </a:r>
          </a:p>
        </p:txBody>
      </p:sp>
    </p:spTree>
    <p:extLst>
      <p:ext uri="{BB962C8B-B14F-4D97-AF65-F5344CB8AC3E}">
        <p14:creationId xmlns:p14="http://schemas.microsoft.com/office/powerpoint/2010/main" val="346152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2742F-BFC3-4356-AB49-84659ED4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Controller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C049A-E8A8-467D-8C1A-03AD59E81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3775" y="2645288"/>
            <a:ext cx="5267325" cy="1640449"/>
          </a:xfrm>
        </p:spPr>
        <p:txBody>
          <a:bodyPr/>
          <a:lstStyle/>
          <a:p>
            <a:r>
              <a:rPr lang="de-AT" sz="1400" dirty="0"/>
              <a:t>implementiert Anwendungslogik</a:t>
            </a:r>
          </a:p>
          <a:p>
            <a:r>
              <a:rPr lang="de-AT" sz="1400" dirty="0"/>
              <a:t>z.B.: neuer Benutzer registrieren</a:t>
            </a:r>
          </a:p>
          <a:p>
            <a:pPr lvl="1"/>
            <a:r>
              <a:rPr lang="de-AT" sz="1400" dirty="0"/>
              <a:t>entsprechende Daten aus dem Formular abfragen</a:t>
            </a:r>
          </a:p>
          <a:p>
            <a:pPr lvl="1"/>
            <a:r>
              <a:rPr lang="de-AT" sz="1400" dirty="0"/>
              <a:t>neuer Datenbankeintrag erstellen</a:t>
            </a:r>
          </a:p>
          <a:p>
            <a:pPr lvl="1"/>
            <a:r>
              <a:rPr lang="de-AT" sz="1400" dirty="0"/>
              <a:t>ggf. Willkommensmail senden</a:t>
            </a:r>
          </a:p>
          <a:p>
            <a:pPr lvl="1"/>
            <a:r>
              <a:rPr lang="de-AT" sz="1400" dirty="0"/>
              <a:t>Benutzer anzeigen, dass Registrierung erfolgreich war</a:t>
            </a:r>
          </a:p>
        </p:txBody>
      </p:sp>
    </p:spTree>
    <p:extLst>
      <p:ext uri="{BB962C8B-B14F-4D97-AF65-F5344CB8AC3E}">
        <p14:creationId xmlns:p14="http://schemas.microsoft.com/office/powerpoint/2010/main" val="1855509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9A312EF27B1A4BA95BFF61400DB8F5" ma:contentTypeVersion="11" ma:contentTypeDescription="Ein neues Dokument erstellen." ma:contentTypeScope="" ma:versionID="2059d063e54e41e64f1b6bdfdda9c1f8">
  <xsd:schema xmlns:xsd="http://www.w3.org/2001/XMLSchema" xmlns:xs="http://www.w3.org/2001/XMLSchema" xmlns:p="http://schemas.microsoft.com/office/2006/metadata/properties" xmlns:ns3="8233ebb3-ab4b-44d6-ae83-82c1bef3be3d" xmlns:ns4="550d282a-f116-43de-a15e-d4dc2ad805f1" targetNamespace="http://schemas.microsoft.com/office/2006/metadata/properties" ma:root="true" ma:fieldsID="a410af96a6aee5782f60649156a6b0da" ns3:_="" ns4:_="">
    <xsd:import namespace="8233ebb3-ab4b-44d6-ae83-82c1bef3be3d"/>
    <xsd:import namespace="550d282a-f116-43de-a15e-d4dc2ad805f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3ebb3-ab4b-44d6-ae83-82c1bef3be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d282a-f116-43de-a15e-d4dc2ad80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C37DFE-4B47-4D75-A022-BE01849499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33ebb3-ab4b-44d6-ae83-82c1bef3be3d"/>
    <ds:schemaRef ds:uri="550d282a-f116-43de-a15e-d4dc2ad80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0CEBB4-1FD7-4E44-9131-091D9C8BA1E1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50d282a-f116-43de-a15e-d4dc2ad805f1"/>
    <ds:schemaRef ds:uri="http://purl.org/dc/elements/1.1/"/>
    <ds:schemaRef ds:uri="8233ebb3-ab4b-44d6-ae83-82c1bef3be3d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2E4DED9-BC5D-4E1B-96E8-79D619660B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Aria7</vt:lpstr>
      <vt:lpstr>Arial</vt:lpstr>
      <vt:lpstr>Calibri</vt:lpstr>
      <vt:lpstr>Raleway</vt:lpstr>
      <vt:lpstr>Office</vt:lpstr>
      <vt:lpstr>MVC</vt:lpstr>
      <vt:lpstr>MVC – Model-View-Controller</vt:lpstr>
      <vt:lpstr>Warum MVC</vt:lpstr>
      <vt:lpstr>Das Model</vt:lpstr>
      <vt:lpstr>Die View</vt:lpstr>
      <vt:lpstr>Der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Rebecca Rottensteiner</dc:creator>
  <cp:lastModifiedBy>Rottensteiner Rebecca Jasmin, BA</cp:lastModifiedBy>
  <cp:revision>3</cp:revision>
  <dcterms:created xsi:type="dcterms:W3CDTF">2019-07-30T13:34:41Z</dcterms:created>
  <dcterms:modified xsi:type="dcterms:W3CDTF">2019-09-25T11:58:15Z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0x010100E09A312EF27B1A4BA95BFF61400DB8F5</vt:lpwstr>
  </property>
</Properties>
</file>