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57" r:id="rId3"/>
    <p:sldId id="263" r:id="rId4"/>
    <p:sldId id="265" r:id="rId5"/>
    <p:sldId id="273" r:id="rId6"/>
    <p:sldId id="264" r:id="rId7"/>
    <p:sldId id="274" r:id="rId8"/>
    <p:sldId id="266" r:id="rId9"/>
    <p:sldId id="267" r:id="rId10"/>
    <p:sldId id="268" r:id="rId11"/>
    <p:sldId id="275" r:id="rId12"/>
    <p:sldId id="276" r:id="rId13"/>
    <p:sldId id="278" r:id="rId14"/>
    <p:sldId id="279" r:id="rId15"/>
    <p:sldId id="280" r:id="rId16"/>
    <p:sldId id="281" r:id="rId17"/>
    <p:sldId id="269" r:id="rId18"/>
    <p:sldId id="270" r:id="rId19"/>
    <p:sldId id="282" r:id="rId20"/>
    <p:sldId id="283" r:id="rId21"/>
    <p:sldId id="271" r:id="rId22"/>
    <p:sldId id="27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712F0B-7975-4AB9-A04C-AECD6B127912}" v="1" dt="2023-10-25T22:40:06.1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116" d="100"/>
          <a:sy n="116" d="100"/>
        </p:scale>
        <p:origin x="39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image" Target="../media/image2.jpg"/><Relationship Id="rId4" Type="http://schemas.openxmlformats.org/officeDocument/2006/relationships/image" Target="../media/image5.jpg"/></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ata4.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diagrams/_rels/data5.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12" Type="http://schemas.openxmlformats.org/officeDocument/2006/relationships/image" Target="../media/image43.sv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11" Type="http://schemas.openxmlformats.org/officeDocument/2006/relationships/image" Target="../media/image42.png"/><Relationship Id="rId5" Type="http://schemas.openxmlformats.org/officeDocument/2006/relationships/image" Target="../media/image36.png"/><Relationship Id="rId10" Type="http://schemas.openxmlformats.org/officeDocument/2006/relationships/image" Target="../media/image41.svg"/><Relationship Id="rId4" Type="http://schemas.openxmlformats.org/officeDocument/2006/relationships/image" Target="../media/image35.svg"/><Relationship Id="rId9" Type="http://schemas.openxmlformats.org/officeDocument/2006/relationships/image" Target="../media/image40.png"/></Relationships>
</file>

<file path=ppt/diagrams/_rels/data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svg"/><Relationship Id="rId1" Type="http://schemas.openxmlformats.org/officeDocument/2006/relationships/image" Target="../media/image44.png"/><Relationship Id="rId6" Type="http://schemas.openxmlformats.org/officeDocument/2006/relationships/image" Target="../media/image49.svg"/><Relationship Id="rId5" Type="http://schemas.openxmlformats.org/officeDocument/2006/relationships/image" Target="../media/image48.png"/><Relationship Id="rId4" Type="http://schemas.openxmlformats.org/officeDocument/2006/relationships/image" Target="../media/image47.svg"/></Relationships>
</file>

<file path=ppt/diagrams/_rels/data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svg"/><Relationship Id="rId1" Type="http://schemas.openxmlformats.org/officeDocument/2006/relationships/image" Target="../media/image50.png"/><Relationship Id="rId6" Type="http://schemas.openxmlformats.org/officeDocument/2006/relationships/image" Target="../media/image55.svg"/><Relationship Id="rId5" Type="http://schemas.openxmlformats.org/officeDocument/2006/relationships/image" Target="../media/image54.png"/><Relationship Id="rId4" Type="http://schemas.openxmlformats.org/officeDocument/2006/relationships/image" Target="../media/image53.svg"/></Relationships>
</file>

<file path=ppt/diagrams/_rels/data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svg"/><Relationship Id="rId1" Type="http://schemas.openxmlformats.org/officeDocument/2006/relationships/image" Target="../media/image56.png"/><Relationship Id="rId6" Type="http://schemas.openxmlformats.org/officeDocument/2006/relationships/image" Target="../media/image61.svg"/><Relationship Id="rId5" Type="http://schemas.openxmlformats.org/officeDocument/2006/relationships/image" Target="../media/image60.png"/><Relationship Id="rId4" Type="http://schemas.openxmlformats.org/officeDocument/2006/relationships/image" Target="../media/image5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image" Target="../media/image2.jpg"/><Relationship Id="rId4" Type="http://schemas.openxmlformats.org/officeDocument/2006/relationships/image" Target="../media/image5.jp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diagrams/_rels/drawing5.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12" Type="http://schemas.openxmlformats.org/officeDocument/2006/relationships/image" Target="../media/image43.sv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11" Type="http://schemas.openxmlformats.org/officeDocument/2006/relationships/image" Target="../media/image42.png"/><Relationship Id="rId5" Type="http://schemas.openxmlformats.org/officeDocument/2006/relationships/image" Target="../media/image36.png"/><Relationship Id="rId10" Type="http://schemas.openxmlformats.org/officeDocument/2006/relationships/image" Target="../media/image41.svg"/><Relationship Id="rId4" Type="http://schemas.openxmlformats.org/officeDocument/2006/relationships/image" Target="../media/image35.svg"/><Relationship Id="rId9" Type="http://schemas.openxmlformats.org/officeDocument/2006/relationships/image" Target="../media/image40.png"/></Relationships>
</file>

<file path=ppt/diagrams/_rels/drawing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svg"/><Relationship Id="rId1" Type="http://schemas.openxmlformats.org/officeDocument/2006/relationships/image" Target="../media/image44.png"/><Relationship Id="rId6" Type="http://schemas.openxmlformats.org/officeDocument/2006/relationships/image" Target="../media/image49.svg"/><Relationship Id="rId5" Type="http://schemas.openxmlformats.org/officeDocument/2006/relationships/image" Target="../media/image48.png"/><Relationship Id="rId4" Type="http://schemas.openxmlformats.org/officeDocument/2006/relationships/image" Target="../media/image47.svg"/></Relationships>
</file>

<file path=ppt/diagrams/_rels/drawing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svg"/><Relationship Id="rId1" Type="http://schemas.openxmlformats.org/officeDocument/2006/relationships/image" Target="../media/image50.png"/><Relationship Id="rId6" Type="http://schemas.openxmlformats.org/officeDocument/2006/relationships/image" Target="../media/image55.svg"/><Relationship Id="rId5" Type="http://schemas.openxmlformats.org/officeDocument/2006/relationships/image" Target="../media/image54.png"/><Relationship Id="rId4" Type="http://schemas.openxmlformats.org/officeDocument/2006/relationships/image" Target="../media/image53.svg"/></Relationships>
</file>

<file path=ppt/diagrams/_rels/drawing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svg"/><Relationship Id="rId1" Type="http://schemas.openxmlformats.org/officeDocument/2006/relationships/image" Target="../media/image56.png"/><Relationship Id="rId6" Type="http://schemas.openxmlformats.org/officeDocument/2006/relationships/image" Target="../media/image61.svg"/><Relationship Id="rId5" Type="http://schemas.openxmlformats.org/officeDocument/2006/relationships/image" Target="../media/image60.png"/><Relationship Id="rId4" Type="http://schemas.openxmlformats.org/officeDocument/2006/relationships/image" Target="../media/image5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55F4D0-9E77-4975-A84B-76A37F8C2219}" type="doc">
      <dgm:prSet loTypeId="urn:microsoft.com/office/officeart/2005/8/layout/pList1" loCatId="list" qsTypeId="urn:microsoft.com/office/officeart/2005/8/quickstyle/simple1" qsCatId="simple" csTypeId="urn:microsoft.com/office/officeart/2005/8/colors/accent1_2" csCatId="accent1" phldr="1"/>
      <dgm:spPr/>
      <dgm:t>
        <a:bodyPr/>
        <a:lstStyle/>
        <a:p>
          <a:endParaRPr lang="en-IN"/>
        </a:p>
      </dgm:t>
    </dgm:pt>
    <dgm:pt modelId="{D9106BD0-A6C9-4ADC-8F0A-A876F5B4487A}">
      <dgm:prSet phldrT="[Text]"/>
      <dgm:spPr/>
      <dgm:t>
        <a:bodyPr/>
        <a:lstStyle/>
        <a:p>
          <a:r>
            <a:rPr lang="en-US" dirty="0"/>
            <a:t>Ujjwal Dwivedi</a:t>
          </a:r>
        </a:p>
        <a:p>
          <a:r>
            <a:rPr lang="en-US" dirty="0"/>
            <a:t> Team Leader</a:t>
          </a:r>
        </a:p>
      </dgm:t>
    </dgm:pt>
    <dgm:pt modelId="{21CDFF45-10D2-4303-B11A-679B2B4EC618}" type="parTrans" cxnId="{41C6D425-9D49-47E7-8EF8-E0DF3FEE3B03}">
      <dgm:prSet/>
      <dgm:spPr/>
      <dgm:t>
        <a:bodyPr/>
        <a:lstStyle/>
        <a:p>
          <a:endParaRPr lang="en-IN"/>
        </a:p>
      </dgm:t>
    </dgm:pt>
    <dgm:pt modelId="{B9EA9A3B-AA82-48D1-881C-A3A273398192}" type="sibTrans" cxnId="{41C6D425-9D49-47E7-8EF8-E0DF3FEE3B03}">
      <dgm:prSet/>
      <dgm:spPr/>
      <dgm:t>
        <a:bodyPr/>
        <a:lstStyle/>
        <a:p>
          <a:endParaRPr lang="en-IN"/>
        </a:p>
      </dgm:t>
    </dgm:pt>
    <dgm:pt modelId="{F7ACA530-C985-4939-808F-E53BD00A4971}">
      <dgm:prSet phldrT="[Text]"/>
      <dgm:spPr/>
      <dgm:t>
        <a:bodyPr/>
        <a:lstStyle/>
        <a:p>
          <a:r>
            <a:rPr lang="en-US" dirty="0"/>
            <a:t>Rayhans Madhup</a:t>
          </a:r>
        </a:p>
        <a:p>
          <a:r>
            <a:rPr lang="en-US" dirty="0"/>
            <a:t>Programmer </a:t>
          </a:r>
          <a:endParaRPr lang="en-IN" dirty="0"/>
        </a:p>
      </dgm:t>
    </dgm:pt>
    <dgm:pt modelId="{F2940D02-03AA-4691-AAD2-611C278FAEB3}" type="parTrans" cxnId="{FED8EA09-1660-4D8E-840C-282DA4CED596}">
      <dgm:prSet/>
      <dgm:spPr/>
      <dgm:t>
        <a:bodyPr/>
        <a:lstStyle/>
        <a:p>
          <a:endParaRPr lang="en-IN"/>
        </a:p>
      </dgm:t>
    </dgm:pt>
    <dgm:pt modelId="{D68DD20A-222D-43EC-A029-AE29D3355D0A}" type="sibTrans" cxnId="{FED8EA09-1660-4D8E-840C-282DA4CED596}">
      <dgm:prSet/>
      <dgm:spPr/>
      <dgm:t>
        <a:bodyPr/>
        <a:lstStyle/>
        <a:p>
          <a:endParaRPr lang="en-IN"/>
        </a:p>
      </dgm:t>
    </dgm:pt>
    <dgm:pt modelId="{65460846-345B-4D8D-9B10-B7D99F3AA4DA}">
      <dgm:prSet phldrT="[Text]"/>
      <dgm:spPr/>
      <dgm:t>
        <a:bodyPr/>
        <a:lstStyle/>
        <a:p>
          <a:r>
            <a:rPr lang="en-US" dirty="0"/>
            <a:t>Prince Kumar</a:t>
          </a:r>
        </a:p>
        <a:p>
          <a:r>
            <a:rPr lang="en-US" dirty="0"/>
            <a:t>Data Analyst</a:t>
          </a:r>
          <a:endParaRPr lang="en-IN" dirty="0"/>
        </a:p>
      </dgm:t>
    </dgm:pt>
    <dgm:pt modelId="{661991BD-0711-4FD7-B1D1-CB08AE368032}" type="parTrans" cxnId="{4958C30B-51FC-4D98-AAA7-0ADC259069ED}">
      <dgm:prSet/>
      <dgm:spPr/>
      <dgm:t>
        <a:bodyPr/>
        <a:lstStyle/>
        <a:p>
          <a:endParaRPr lang="en-IN"/>
        </a:p>
      </dgm:t>
    </dgm:pt>
    <dgm:pt modelId="{3A75D469-F4D1-4410-986E-211A1FDFF42A}" type="sibTrans" cxnId="{4958C30B-51FC-4D98-AAA7-0ADC259069ED}">
      <dgm:prSet/>
      <dgm:spPr/>
      <dgm:t>
        <a:bodyPr/>
        <a:lstStyle/>
        <a:p>
          <a:endParaRPr lang="en-IN"/>
        </a:p>
      </dgm:t>
    </dgm:pt>
    <dgm:pt modelId="{6FB3893F-C45A-477E-ADEB-2F889B3D5C6F}">
      <dgm:prSet phldrT="[Text]"/>
      <dgm:spPr/>
      <dgm:t>
        <a:bodyPr/>
        <a:lstStyle/>
        <a:p>
          <a:r>
            <a:rPr lang="en-US" dirty="0"/>
            <a:t>Meem </a:t>
          </a:r>
          <a:r>
            <a:rPr lang="en-US" dirty="0" err="1"/>
            <a:t>Ibna</a:t>
          </a:r>
          <a:r>
            <a:rPr lang="en-US" dirty="0"/>
            <a:t> Ashraf</a:t>
          </a:r>
        </a:p>
        <a:p>
          <a:r>
            <a:rPr lang="en-US" dirty="0"/>
            <a:t>Literature Reviewer</a:t>
          </a:r>
          <a:endParaRPr lang="en-IN" dirty="0"/>
        </a:p>
      </dgm:t>
    </dgm:pt>
    <dgm:pt modelId="{F8B73C24-B41F-427B-9247-F647C10C6A46}" type="parTrans" cxnId="{BA63E261-DC11-450D-A121-DB3532E3B582}">
      <dgm:prSet/>
      <dgm:spPr/>
      <dgm:t>
        <a:bodyPr/>
        <a:lstStyle/>
        <a:p>
          <a:endParaRPr lang="en-IN"/>
        </a:p>
      </dgm:t>
    </dgm:pt>
    <dgm:pt modelId="{A902A701-A905-4B58-A8C7-EF56E835651F}" type="sibTrans" cxnId="{BA63E261-DC11-450D-A121-DB3532E3B582}">
      <dgm:prSet/>
      <dgm:spPr/>
      <dgm:t>
        <a:bodyPr/>
        <a:lstStyle/>
        <a:p>
          <a:endParaRPr lang="en-IN"/>
        </a:p>
      </dgm:t>
    </dgm:pt>
    <dgm:pt modelId="{6049FA60-F970-4A18-8737-027628CC009A}" type="pres">
      <dgm:prSet presAssocID="{5555F4D0-9E77-4975-A84B-76A37F8C2219}" presName="Name0" presStyleCnt="0">
        <dgm:presLayoutVars>
          <dgm:dir/>
          <dgm:resizeHandles val="exact"/>
        </dgm:presLayoutVars>
      </dgm:prSet>
      <dgm:spPr/>
    </dgm:pt>
    <dgm:pt modelId="{3CDC5BD4-F781-469B-A95C-D3FDBDFF0C14}" type="pres">
      <dgm:prSet presAssocID="{D9106BD0-A6C9-4ADC-8F0A-A876F5B4487A}" presName="compNode" presStyleCnt="0"/>
      <dgm:spPr/>
    </dgm:pt>
    <dgm:pt modelId="{FD98DD0E-EB79-4935-B4D2-2AF2EA14E809}" type="pres">
      <dgm:prSet presAssocID="{D9106BD0-A6C9-4ADC-8F0A-A876F5B4487A}" presName="pict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t="-40000" b="-40000"/>
          </a:stretch>
        </a:blipFill>
        <a:ln>
          <a:solidFill>
            <a:schemeClr val="tx1"/>
          </a:solidFill>
        </a:ln>
      </dgm:spPr>
    </dgm:pt>
    <dgm:pt modelId="{EAB75847-73E9-4AD6-B489-6C19FB93C8C6}" type="pres">
      <dgm:prSet presAssocID="{D9106BD0-A6C9-4ADC-8F0A-A876F5B4487A}" presName="textRect" presStyleLbl="revTx" presStyleIdx="0" presStyleCnt="4">
        <dgm:presLayoutVars>
          <dgm:bulletEnabled val="1"/>
        </dgm:presLayoutVars>
      </dgm:prSet>
      <dgm:spPr/>
    </dgm:pt>
    <dgm:pt modelId="{2955A57B-E59F-4EC2-8D1F-584C1CB489C8}" type="pres">
      <dgm:prSet presAssocID="{B9EA9A3B-AA82-48D1-881C-A3A273398192}" presName="sibTrans" presStyleLbl="sibTrans2D1" presStyleIdx="0" presStyleCnt="0"/>
      <dgm:spPr/>
    </dgm:pt>
    <dgm:pt modelId="{6CC4726F-FCB3-4E43-8CE4-1F46DFA4AA63}" type="pres">
      <dgm:prSet presAssocID="{F7ACA530-C985-4939-808F-E53BD00A4971}" presName="compNode" presStyleCnt="0"/>
      <dgm:spPr/>
    </dgm:pt>
    <dgm:pt modelId="{FF016FD3-FA0B-4A23-90A4-4621DE1AC804}" type="pres">
      <dgm:prSet presAssocID="{F7ACA530-C985-4939-808F-E53BD00A4971}" presName="pictRect" presStyleLbl="node1"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t="-10000" b="-10000"/>
          </a:stretch>
        </a:blipFill>
        <a:ln>
          <a:solidFill>
            <a:schemeClr val="tx1"/>
          </a:solidFill>
        </a:ln>
      </dgm:spPr>
    </dgm:pt>
    <dgm:pt modelId="{A92C866B-8924-4FAA-92E3-C4A50C9A7AF9}" type="pres">
      <dgm:prSet presAssocID="{F7ACA530-C985-4939-808F-E53BD00A4971}" presName="textRect" presStyleLbl="revTx" presStyleIdx="1" presStyleCnt="4">
        <dgm:presLayoutVars>
          <dgm:bulletEnabled val="1"/>
        </dgm:presLayoutVars>
      </dgm:prSet>
      <dgm:spPr/>
    </dgm:pt>
    <dgm:pt modelId="{D89DAF20-69D0-4505-8D39-492B14B19083}" type="pres">
      <dgm:prSet presAssocID="{D68DD20A-222D-43EC-A029-AE29D3355D0A}" presName="sibTrans" presStyleLbl="sibTrans2D1" presStyleIdx="0" presStyleCnt="0"/>
      <dgm:spPr/>
    </dgm:pt>
    <dgm:pt modelId="{3FD60CA6-B8EE-4907-8C20-306B2EE1BA50}" type="pres">
      <dgm:prSet presAssocID="{65460846-345B-4D8D-9B10-B7D99F3AA4DA}" presName="compNode" presStyleCnt="0"/>
      <dgm:spPr/>
    </dgm:pt>
    <dgm:pt modelId="{62540B21-791F-49A8-A307-A32DB9CB4EBB}" type="pres">
      <dgm:prSet presAssocID="{65460846-345B-4D8D-9B10-B7D99F3AA4DA}" presName="pictRect" presStyleLbl="nod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t="-18000" b="-18000"/>
          </a:stretch>
        </a:blipFill>
        <a:ln>
          <a:solidFill>
            <a:schemeClr val="tx1"/>
          </a:solidFill>
        </a:ln>
      </dgm:spPr>
    </dgm:pt>
    <dgm:pt modelId="{82F97711-34B3-422B-97BA-0100B6BB4D2A}" type="pres">
      <dgm:prSet presAssocID="{65460846-345B-4D8D-9B10-B7D99F3AA4DA}" presName="textRect" presStyleLbl="revTx" presStyleIdx="2" presStyleCnt="4">
        <dgm:presLayoutVars>
          <dgm:bulletEnabled val="1"/>
        </dgm:presLayoutVars>
      </dgm:prSet>
      <dgm:spPr/>
    </dgm:pt>
    <dgm:pt modelId="{E3BBC668-6C49-467E-92B1-8B316C669A04}" type="pres">
      <dgm:prSet presAssocID="{3A75D469-F4D1-4410-986E-211A1FDFF42A}" presName="sibTrans" presStyleLbl="sibTrans2D1" presStyleIdx="0" presStyleCnt="0"/>
      <dgm:spPr/>
    </dgm:pt>
    <dgm:pt modelId="{A2BE3974-EE59-4C90-A225-0C5B90A60309}" type="pres">
      <dgm:prSet presAssocID="{6FB3893F-C45A-477E-ADEB-2F889B3D5C6F}" presName="compNode" presStyleCnt="0"/>
      <dgm:spPr/>
    </dgm:pt>
    <dgm:pt modelId="{D7373ECF-F44E-4987-93D3-82C374C1E009}" type="pres">
      <dgm:prSet presAssocID="{6FB3893F-C45A-477E-ADEB-2F889B3D5C6F}" presName="pictRect" presStyleLbl="node1" presStyleIdx="3" presStyleCnt="4" custLinFactNeighborX="-605" custLinFactNeighborY="3954"/>
      <dgm:spPr>
        <a:blipFill>
          <a:blip xmlns:r="http://schemas.openxmlformats.org/officeDocument/2006/relationships" r:embed="rId4">
            <a:extLst>
              <a:ext uri="{28A0092B-C50C-407E-A947-70E740481C1C}">
                <a14:useLocalDpi xmlns:a14="http://schemas.microsoft.com/office/drawing/2010/main" val="0"/>
              </a:ext>
            </a:extLst>
          </a:blip>
          <a:srcRect/>
          <a:stretch>
            <a:fillRect t="-23000" b="-23000"/>
          </a:stretch>
        </a:blipFill>
        <a:ln>
          <a:solidFill>
            <a:schemeClr val="tx2"/>
          </a:solidFill>
        </a:ln>
      </dgm:spPr>
    </dgm:pt>
    <dgm:pt modelId="{455F8C38-21F4-4EA7-950D-29F228B8D009}" type="pres">
      <dgm:prSet presAssocID="{6FB3893F-C45A-477E-ADEB-2F889B3D5C6F}" presName="textRect" presStyleLbl="revTx" presStyleIdx="3" presStyleCnt="4">
        <dgm:presLayoutVars>
          <dgm:bulletEnabled val="1"/>
        </dgm:presLayoutVars>
      </dgm:prSet>
      <dgm:spPr/>
    </dgm:pt>
  </dgm:ptLst>
  <dgm:cxnLst>
    <dgm:cxn modelId="{FED8EA09-1660-4D8E-840C-282DA4CED596}" srcId="{5555F4D0-9E77-4975-A84B-76A37F8C2219}" destId="{F7ACA530-C985-4939-808F-E53BD00A4971}" srcOrd="1" destOrd="0" parTransId="{F2940D02-03AA-4691-AAD2-611C278FAEB3}" sibTransId="{D68DD20A-222D-43EC-A029-AE29D3355D0A}"/>
    <dgm:cxn modelId="{4958C30B-51FC-4D98-AAA7-0ADC259069ED}" srcId="{5555F4D0-9E77-4975-A84B-76A37F8C2219}" destId="{65460846-345B-4D8D-9B10-B7D99F3AA4DA}" srcOrd="2" destOrd="0" parTransId="{661991BD-0711-4FD7-B1D1-CB08AE368032}" sibTransId="{3A75D469-F4D1-4410-986E-211A1FDFF42A}"/>
    <dgm:cxn modelId="{367B3D1C-38B4-45E7-9664-2763940E6407}" type="presOf" srcId="{6FB3893F-C45A-477E-ADEB-2F889B3D5C6F}" destId="{455F8C38-21F4-4EA7-950D-29F228B8D009}" srcOrd="0" destOrd="0" presId="urn:microsoft.com/office/officeart/2005/8/layout/pList1"/>
    <dgm:cxn modelId="{41C6D425-9D49-47E7-8EF8-E0DF3FEE3B03}" srcId="{5555F4D0-9E77-4975-A84B-76A37F8C2219}" destId="{D9106BD0-A6C9-4ADC-8F0A-A876F5B4487A}" srcOrd="0" destOrd="0" parTransId="{21CDFF45-10D2-4303-B11A-679B2B4EC618}" sibTransId="{B9EA9A3B-AA82-48D1-881C-A3A273398192}"/>
    <dgm:cxn modelId="{5D06CF41-DFF6-4C0D-A575-4BF0A0E035E6}" type="presOf" srcId="{D68DD20A-222D-43EC-A029-AE29D3355D0A}" destId="{D89DAF20-69D0-4505-8D39-492B14B19083}" srcOrd="0" destOrd="0" presId="urn:microsoft.com/office/officeart/2005/8/layout/pList1"/>
    <dgm:cxn modelId="{BA63E261-DC11-450D-A121-DB3532E3B582}" srcId="{5555F4D0-9E77-4975-A84B-76A37F8C2219}" destId="{6FB3893F-C45A-477E-ADEB-2F889B3D5C6F}" srcOrd="3" destOrd="0" parTransId="{F8B73C24-B41F-427B-9247-F647C10C6A46}" sibTransId="{A902A701-A905-4B58-A8C7-EF56E835651F}"/>
    <dgm:cxn modelId="{178A7D48-F189-496A-BCD1-907156D64D98}" type="presOf" srcId="{3A75D469-F4D1-4410-986E-211A1FDFF42A}" destId="{E3BBC668-6C49-467E-92B1-8B316C669A04}" srcOrd="0" destOrd="0" presId="urn:microsoft.com/office/officeart/2005/8/layout/pList1"/>
    <dgm:cxn modelId="{0D442D7D-41BD-4088-BBA3-4B1F906423F8}" type="presOf" srcId="{D9106BD0-A6C9-4ADC-8F0A-A876F5B4487A}" destId="{EAB75847-73E9-4AD6-B489-6C19FB93C8C6}" srcOrd="0" destOrd="0" presId="urn:microsoft.com/office/officeart/2005/8/layout/pList1"/>
    <dgm:cxn modelId="{AB65C7A3-EDF9-4336-817C-E30E84C5B011}" type="presOf" srcId="{F7ACA530-C985-4939-808F-E53BD00A4971}" destId="{A92C866B-8924-4FAA-92E3-C4A50C9A7AF9}" srcOrd="0" destOrd="0" presId="urn:microsoft.com/office/officeart/2005/8/layout/pList1"/>
    <dgm:cxn modelId="{5511CCE0-CF2B-4EF2-B0C8-3EECBADE174C}" type="presOf" srcId="{5555F4D0-9E77-4975-A84B-76A37F8C2219}" destId="{6049FA60-F970-4A18-8737-027628CC009A}" srcOrd="0" destOrd="0" presId="urn:microsoft.com/office/officeart/2005/8/layout/pList1"/>
    <dgm:cxn modelId="{CA6D2CE4-9178-4BD7-84B1-B26E4B572C77}" type="presOf" srcId="{B9EA9A3B-AA82-48D1-881C-A3A273398192}" destId="{2955A57B-E59F-4EC2-8D1F-584C1CB489C8}" srcOrd="0" destOrd="0" presId="urn:microsoft.com/office/officeart/2005/8/layout/pList1"/>
    <dgm:cxn modelId="{10E51AEF-4C1F-4325-A552-F43226B5FFB1}" type="presOf" srcId="{65460846-345B-4D8D-9B10-B7D99F3AA4DA}" destId="{82F97711-34B3-422B-97BA-0100B6BB4D2A}" srcOrd="0" destOrd="0" presId="urn:microsoft.com/office/officeart/2005/8/layout/pList1"/>
    <dgm:cxn modelId="{50F07C6F-7AAA-4CB4-AFFD-4857383FDA1A}" type="presParOf" srcId="{6049FA60-F970-4A18-8737-027628CC009A}" destId="{3CDC5BD4-F781-469B-A95C-D3FDBDFF0C14}" srcOrd="0" destOrd="0" presId="urn:microsoft.com/office/officeart/2005/8/layout/pList1"/>
    <dgm:cxn modelId="{668CAE18-50E3-40EA-9342-EA2D46947218}" type="presParOf" srcId="{3CDC5BD4-F781-469B-A95C-D3FDBDFF0C14}" destId="{FD98DD0E-EB79-4935-B4D2-2AF2EA14E809}" srcOrd="0" destOrd="0" presId="urn:microsoft.com/office/officeart/2005/8/layout/pList1"/>
    <dgm:cxn modelId="{C45A0905-0E69-447F-ACB1-6397B66E9986}" type="presParOf" srcId="{3CDC5BD4-F781-469B-A95C-D3FDBDFF0C14}" destId="{EAB75847-73E9-4AD6-B489-6C19FB93C8C6}" srcOrd="1" destOrd="0" presId="urn:microsoft.com/office/officeart/2005/8/layout/pList1"/>
    <dgm:cxn modelId="{E3504C41-8587-44BD-81BB-DC451BF45AEB}" type="presParOf" srcId="{6049FA60-F970-4A18-8737-027628CC009A}" destId="{2955A57B-E59F-4EC2-8D1F-584C1CB489C8}" srcOrd="1" destOrd="0" presId="urn:microsoft.com/office/officeart/2005/8/layout/pList1"/>
    <dgm:cxn modelId="{6381A368-66FA-490B-8FC3-E69457630686}" type="presParOf" srcId="{6049FA60-F970-4A18-8737-027628CC009A}" destId="{6CC4726F-FCB3-4E43-8CE4-1F46DFA4AA63}" srcOrd="2" destOrd="0" presId="urn:microsoft.com/office/officeart/2005/8/layout/pList1"/>
    <dgm:cxn modelId="{342A577E-4EB8-4C71-B148-FC68820000CC}" type="presParOf" srcId="{6CC4726F-FCB3-4E43-8CE4-1F46DFA4AA63}" destId="{FF016FD3-FA0B-4A23-90A4-4621DE1AC804}" srcOrd="0" destOrd="0" presId="urn:microsoft.com/office/officeart/2005/8/layout/pList1"/>
    <dgm:cxn modelId="{3426F86D-BA73-467A-BA9C-25628830A845}" type="presParOf" srcId="{6CC4726F-FCB3-4E43-8CE4-1F46DFA4AA63}" destId="{A92C866B-8924-4FAA-92E3-C4A50C9A7AF9}" srcOrd="1" destOrd="0" presId="urn:microsoft.com/office/officeart/2005/8/layout/pList1"/>
    <dgm:cxn modelId="{E63DF94D-8302-484D-94B5-EF176A6130CB}" type="presParOf" srcId="{6049FA60-F970-4A18-8737-027628CC009A}" destId="{D89DAF20-69D0-4505-8D39-492B14B19083}" srcOrd="3" destOrd="0" presId="urn:microsoft.com/office/officeart/2005/8/layout/pList1"/>
    <dgm:cxn modelId="{8AA97069-370E-4682-BC23-209261283A22}" type="presParOf" srcId="{6049FA60-F970-4A18-8737-027628CC009A}" destId="{3FD60CA6-B8EE-4907-8C20-306B2EE1BA50}" srcOrd="4" destOrd="0" presId="urn:microsoft.com/office/officeart/2005/8/layout/pList1"/>
    <dgm:cxn modelId="{95FEC825-F20E-433C-A7C5-E6A48AF5A39D}" type="presParOf" srcId="{3FD60CA6-B8EE-4907-8C20-306B2EE1BA50}" destId="{62540B21-791F-49A8-A307-A32DB9CB4EBB}" srcOrd="0" destOrd="0" presId="urn:microsoft.com/office/officeart/2005/8/layout/pList1"/>
    <dgm:cxn modelId="{E530CD32-D688-4B49-AFD5-E2FF9E5DEC48}" type="presParOf" srcId="{3FD60CA6-B8EE-4907-8C20-306B2EE1BA50}" destId="{82F97711-34B3-422B-97BA-0100B6BB4D2A}" srcOrd="1" destOrd="0" presId="urn:microsoft.com/office/officeart/2005/8/layout/pList1"/>
    <dgm:cxn modelId="{D3F7FD65-F54C-42B5-9F15-C07785E42D98}" type="presParOf" srcId="{6049FA60-F970-4A18-8737-027628CC009A}" destId="{E3BBC668-6C49-467E-92B1-8B316C669A04}" srcOrd="5" destOrd="0" presId="urn:microsoft.com/office/officeart/2005/8/layout/pList1"/>
    <dgm:cxn modelId="{15763C3F-3AA1-4FFC-B526-5EB2E78B2794}" type="presParOf" srcId="{6049FA60-F970-4A18-8737-027628CC009A}" destId="{A2BE3974-EE59-4C90-A225-0C5B90A60309}" srcOrd="6" destOrd="0" presId="urn:microsoft.com/office/officeart/2005/8/layout/pList1"/>
    <dgm:cxn modelId="{E415B183-83C9-4401-B68A-9361A03222AC}" type="presParOf" srcId="{A2BE3974-EE59-4C90-A225-0C5B90A60309}" destId="{D7373ECF-F44E-4987-93D3-82C374C1E009}" srcOrd="0" destOrd="0" presId="urn:microsoft.com/office/officeart/2005/8/layout/pList1"/>
    <dgm:cxn modelId="{7B996D3E-DA92-4694-A44B-5D0CFD73D523}" type="presParOf" srcId="{A2BE3974-EE59-4C90-A225-0C5B90A60309}" destId="{455F8C38-21F4-4EA7-950D-29F228B8D009}" srcOrd="1" destOrd="0" presId="urn:microsoft.com/office/officeart/2005/8/layout/p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4A453E-748F-44F7-86B6-9EC3CE55315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CDDC6D5-5B88-4C99-B3C3-3213047CC74A}">
      <dgm:prSet/>
      <dgm:spPr/>
      <dgm:t>
        <a:bodyPr/>
        <a:lstStyle/>
        <a:p>
          <a:r>
            <a:rPr lang="en-US"/>
            <a:t>Welcome the audience</a:t>
          </a:r>
        </a:p>
      </dgm:t>
    </dgm:pt>
    <dgm:pt modelId="{1ACAA70D-6C63-41A2-9BF4-9255CABFCCEB}" type="parTrans" cxnId="{4A0E93ED-F26B-4F74-80D1-71B5233AF684}">
      <dgm:prSet/>
      <dgm:spPr/>
      <dgm:t>
        <a:bodyPr/>
        <a:lstStyle/>
        <a:p>
          <a:endParaRPr lang="en-US"/>
        </a:p>
      </dgm:t>
    </dgm:pt>
    <dgm:pt modelId="{55B13144-DC1A-4C02-87B6-B19D1EC19D3A}" type="sibTrans" cxnId="{4A0E93ED-F26B-4F74-80D1-71B5233AF684}">
      <dgm:prSet/>
      <dgm:spPr/>
      <dgm:t>
        <a:bodyPr/>
        <a:lstStyle/>
        <a:p>
          <a:endParaRPr lang="en-US"/>
        </a:p>
      </dgm:t>
    </dgm:pt>
    <dgm:pt modelId="{68EDC496-2A68-4178-A18A-E1445EFEDE67}">
      <dgm:prSet/>
      <dgm:spPr/>
      <dgm:t>
        <a:bodyPr/>
        <a:lstStyle/>
        <a:p>
          <a:r>
            <a:rPr lang="en-US"/>
            <a:t>Provide a brief overview of the app's purpose</a:t>
          </a:r>
        </a:p>
      </dgm:t>
    </dgm:pt>
    <dgm:pt modelId="{EE2CCE21-7219-48F3-BAF4-836CB5858A72}" type="parTrans" cxnId="{6BBBA12F-DF3E-435F-8D38-3B9EC018A242}">
      <dgm:prSet/>
      <dgm:spPr/>
      <dgm:t>
        <a:bodyPr/>
        <a:lstStyle/>
        <a:p>
          <a:endParaRPr lang="en-US"/>
        </a:p>
      </dgm:t>
    </dgm:pt>
    <dgm:pt modelId="{9B88D6B4-A552-41DC-9915-2EF1657D7E93}" type="sibTrans" cxnId="{6BBBA12F-DF3E-435F-8D38-3B9EC018A242}">
      <dgm:prSet/>
      <dgm:spPr/>
      <dgm:t>
        <a:bodyPr/>
        <a:lstStyle/>
        <a:p>
          <a:endParaRPr lang="en-US"/>
        </a:p>
      </dgm:t>
    </dgm:pt>
    <dgm:pt modelId="{074E1E1C-0362-45C1-ACDB-47B11A3DC7D5}">
      <dgm:prSet/>
      <dgm:spPr/>
      <dgm:t>
        <a:bodyPr/>
        <a:lstStyle/>
        <a:p>
          <a:r>
            <a:rPr lang="en-US"/>
            <a:t>Mention the importance of tracking and managing emotions for mental well-being</a:t>
          </a:r>
        </a:p>
      </dgm:t>
    </dgm:pt>
    <dgm:pt modelId="{E61185B6-DEF8-4A96-AECC-0668D595D07B}" type="parTrans" cxnId="{B76F6C44-1F66-4DF9-92F8-7A6265C099C5}">
      <dgm:prSet/>
      <dgm:spPr/>
      <dgm:t>
        <a:bodyPr/>
        <a:lstStyle/>
        <a:p>
          <a:endParaRPr lang="en-US"/>
        </a:p>
      </dgm:t>
    </dgm:pt>
    <dgm:pt modelId="{F4453DCD-4DC2-41F7-9FEB-AF47B4F5B10A}" type="sibTrans" cxnId="{B76F6C44-1F66-4DF9-92F8-7A6265C099C5}">
      <dgm:prSet/>
      <dgm:spPr/>
      <dgm:t>
        <a:bodyPr/>
        <a:lstStyle/>
        <a:p>
          <a:endParaRPr lang="en-US"/>
        </a:p>
      </dgm:t>
    </dgm:pt>
    <dgm:pt modelId="{D335F902-1858-4707-BAF2-5D009A018DAF}" type="pres">
      <dgm:prSet presAssocID="{444A453E-748F-44F7-86B6-9EC3CE553156}" presName="root" presStyleCnt="0">
        <dgm:presLayoutVars>
          <dgm:dir/>
          <dgm:resizeHandles val="exact"/>
        </dgm:presLayoutVars>
      </dgm:prSet>
      <dgm:spPr/>
    </dgm:pt>
    <dgm:pt modelId="{57478301-35B9-46E6-9252-4CA216B73A89}" type="pres">
      <dgm:prSet presAssocID="{DCDDC6D5-5B88-4C99-B3C3-3213047CC74A}" presName="compNode" presStyleCnt="0"/>
      <dgm:spPr/>
    </dgm:pt>
    <dgm:pt modelId="{EB537207-C53A-4FA0-962B-A5556F0B611B}" type="pres">
      <dgm:prSet presAssocID="{DCDDC6D5-5B88-4C99-B3C3-3213047CC74A}" presName="bgRect" presStyleLbl="bgShp" presStyleIdx="0" presStyleCnt="3"/>
      <dgm:spPr/>
    </dgm:pt>
    <dgm:pt modelId="{766A8A34-582D-4B9D-9568-11624641C948}" type="pres">
      <dgm:prSet presAssocID="{DCDDC6D5-5B88-4C99-B3C3-3213047CC74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roup"/>
        </a:ext>
      </dgm:extLst>
    </dgm:pt>
    <dgm:pt modelId="{E74976AC-A521-4825-8483-30A0FECDD783}" type="pres">
      <dgm:prSet presAssocID="{DCDDC6D5-5B88-4C99-B3C3-3213047CC74A}" presName="spaceRect" presStyleCnt="0"/>
      <dgm:spPr/>
    </dgm:pt>
    <dgm:pt modelId="{BA4DFCBF-49FB-45C6-9D9A-D1439C08D5E1}" type="pres">
      <dgm:prSet presAssocID="{DCDDC6D5-5B88-4C99-B3C3-3213047CC74A}" presName="parTx" presStyleLbl="revTx" presStyleIdx="0" presStyleCnt="3">
        <dgm:presLayoutVars>
          <dgm:chMax val="0"/>
          <dgm:chPref val="0"/>
        </dgm:presLayoutVars>
      </dgm:prSet>
      <dgm:spPr/>
    </dgm:pt>
    <dgm:pt modelId="{62A3278C-51F3-4D8D-81B4-5A0EFAA57F55}" type="pres">
      <dgm:prSet presAssocID="{55B13144-DC1A-4C02-87B6-B19D1EC19D3A}" presName="sibTrans" presStyleCnt="0"/>
      <dgm:spPr/>
    </dgm:pt>
    <dgm:pt modelId="{E71B5BD1-33DA-49B4-9BB1-31BA65CD860D}" type="pres">
      <dgm:prSet presAssocID="{68EDC496-2A68-4178-A18A-E1445EFEDE67}" presName="compNode" presStyleCnt="0"/>
      <dgm:spPr/>
    </dgm:pt>
    <dgm:pt modelId="{F6B85F17-9837-42CD-A43D-F5145B735CC6}" type="pres">
      <dgm:prSet presAssocID="{68EDC496-2A68-4178-A18A-E1445EFEDE67}" presName="bgRect" presStyleLbl="bgShp" presStyleIdx="1" presStyleCnt="3"/>
      <dgm:spPr/>
    </dgm:pt>
    <dgm:pt modelId="{43672EC2-19A5-4D52-A64D-14B2E198A8C9}" type="pres">
      <dgm:prSet presAssocID="{68EDC496-2A68-4178-A18A-E1445EFEDE6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mart Phone"/>
        </a:ext>
      </dgm:extLst>
    </dgm:pt>
    <dgm:pt modelId="{1F91A80A-4799-42C4-8F3E-B45C9BB59E33}" type="pres">
      <dgm:prSet presAssocID="{68EDC496-2A68-4178-A18A-E1445EFEDE67}" presName="spaceRect" presStyleCnt="0"/>
      <dgm:spPr/>
    </dgm:pt>
    <dgm:pt modelId="{230194E7-A5D3-4171-8BF8-CFF9F702C0E5}" type="pres">
      <dgm:prSet presAssocID="{68EDC496-2A68-4178-A18A-E1445EFEDE67}" presName="parTx" presStyleLbl="revTx" presStyleIdx="1" presStyleCnt="3">
        <dgm:presLayoutVars>
          <dgm:chMax val="0"/>
          <dgm:chPref val="0"/>
        </dgm:presLayoutVars>
      </dgm:prSet>
      <dgm:spPr/>
    </dgm:pt>
    <dgm:pt modelId="{E1864AB2-BB5A-4CFC-BEDE-96FCC192E542}" type="pres">
      <dgm:prSet presAssocID="{9B88D6B4-A552-41DC-9915-2EF1657D7E93}" presName="sibTrans" presStyleCnt="0"/>
      <dgm:spPr/>
    </dgm:pt>
    <dgm:pt modelId="{3923080C-3FA0-4C6E-96F1-4EAF00112E38}" type="pres">
      <dgm:prSet presAssocID="{074E1E1C-0362-45C1-ACDB-47B11A3DC7D5}" presName="compNode" presStyleCnt="0"/>
      <dgm:spPr/>
    </dgm:pt>
    <dgm:pt modelId="{10AF4A7D-5FE5-455A-98A7-60BDDC58C1A9}" type="pres">
      <dgm:prSet presAssocID="{074E1E1C-0362-45C1-ACDB-47B11A3DC7D5}" presName="bgRect" presStyleLbl="bgShp" presStyleIdx="2" presStyleCnt="3"/>
      <dgm:spPr/>
    </dgm:pt>
    <dgm:pt modelId="{F8EED104-CFE0-4805-93CE-1D748E23E8E5}" type="pres">
      <dgm:prSet presAssocID="{074E1E1C-0362-45C1-ACDB-47B11A3DC7D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in"/>
        </a:ext>
      </dgm:extLst>
    </dgm:pt>
    <dgm:pt modelId="{5DED0F48-FA38-48E5-A739-EB1FF8FF26EA}" type="pres">
      <dgm:prSet presAssocID="{074E1E1C-0362-45C1-ACDB-47B11A3DC7D5}" presName="spaceRect" presStyleCnt="0"/>
      <dgm:spPr/>
    </dgm:pt>
    <dgm:pt modelId="{76A6944A-4F62-4C4A-9C03-F60892B34950}" type="pres">
      <dgm:prSet presAssocID="{074E1E1C-0362-45C1-ACDB-47B11A3DC7D5}" presName="parTx" presStyleLbl="revTx" presStyleIdx="2" presStyleCnt="3">
        <dgm:presLayoutVars>
          <dgm:chMax val="0"/>
          <dgm:chPref val="0"/>
        </dgm:presLayoutVars>
      </dgm:prSet>
      <dgm:spPr/>
    </dgm:pt>
  </dgm:ptLst>
  <dgm:cxnLst>
    <dgm:cxn modelId="{6BBBA12F-DF3E-435F-8D38-3B9EC018A242}" srcId="{444A453E-748F-44F7-86B6-9EC3CE553156}" destId="{68EDC496-2A68-4178-A18A-E1445EFEDE67}" srcOrd="1" destOrd="0" parTransId="{EE2CCE21-7219-48F3-BAF4-836CB5858A72}" sibTransId="{9B88D6B4-A552-41DC-9915-2EF1657D7E93}"/>
    <dgm:cxn modelId="{1B441460-B89C-4043-83E0-65C05A5C6FDC}" type="presOf" srcId="{444A453E-748F-44F7-86B6-9EC3CE553156}" destId="{D335F902-1858-4707-BAF2-5D009A018DAF}" srcOrd="0" destOrd="0" presId="urn:microsoft.com/office/officeart/2018/2/layout/IconVerticalSolidList"/>
    <dgm:cxn modelId="{B76F6C44-1F66-4DF9-92F8-7A6265C099C5}" srcId="{444A453E-748F-44F7-86B6-9EC3CE553156}" destId="{074E1E1C-0362-45C1-ACDB-47B11A3DC7D5}" srcOrd="2" destOrd="0" parTransId="{E61185B6-DEF8-4A96-AECC-0668D595D07B}" sibTransId="{F4453DCD-4DC2-41F7-9FEB-AF47B4F5B10A}"/>
    <dgm:cxn modelId="{C5270F4E-1451-4864-B821-E61E696FD41B}" type="presOf" srcId="{074E1E1C-0362-45C1-ACDB-47B11A3DC7D5}" destId="{76A6944A-4F62-4C4A-9C03-F60892B34950}" srcOrd="0" destOrd="0" presId="urn:microsoft.com/office/officeart/2018/2/layout/IconVerticalSolidList"/>
    <dgm:cxn modelId="{9400F69C-D0E1-4B09-BF97-418DD82F59D2}" type="presOf" srcId="{DCDDC6D5-5B88-4C99-B3C3-3213047CC74A}" destId="{BA4DFCBF-49FB-45C6-9D9A-D1439C08D5E1}" srcOrd="0" destOrd="0" presId="urn:microsoft.com/office/officeart/2018/2/layout/IconVerticalSolidList"/>
    <dgm:cxn modelId="{6A300EA3-FF3C-4AF8-AEB5-9CCBB89E9BFA}" type="presOf" srcId="{68EDC496-2A68-4178-A18A-E1445EFEDE67}" destId="{230194E7-A5D3-4171-8BF8-CFF9F702C0E5}" srcOrd="0" destOrd="0" presId="urn:microsoft.com/office/officeart/2018/2/layout/IconVerticalSolidList"/>
    <dgm:cxn modelId="{4A0E93ED-F26B-4F74-80D1-71B5233AF684}" srcId="{444A453E-748F-44F7-86B6-9EC3CE553156}" destId="{DCDDC6D5-5B88-4C99-B3C3-3213047CC74A}" srcOrd="0" destOrd="0" parTransId="{1ACAA70D-6C63-41A2-9BF4-9255CABFCCEB}" sibTransId="{55B13144-DC1A-4C02-87B6-B19D1EC19D3A}"/>
    <dgm:cxn modelId="{2F80944B-4365-45B3-A011-615BEA2B200E}" type="presParOf" srcId="{D335F902-1858-4707-BAF2-5D009A018DAF}" destId="{57478301-35B9-46E6-9252-4CA216B73A89}" srcOrd="0" destOrd="0" presId="urn:microsoft.com/office/officeart/2018/2/layout/IconVerticalSolidList"/>
    <dgm:cxn modelId="{17D9FD6C-510F-4DC1-9582-884B950EF46A}" type="presParOf" srcId="{57478301-35B9-46E6-9252-4CA216B73A89}" destId="{EB537207-C53A-4FA0-962B-A5556F0B611B}" srcOrd="0" destOrd="0" presId="urn:microsoft.com/office/officeart/2018/2/layout/IconVerticalSolidList"/>
    <dgm:cxn modelId="{5F4B061D-F8C0-488A-AB16-BA49552299EA}" type="presParOf" srcId="{57478301-35B9-46E6-9252-4CA216B73A89}" destId="{766A8A34-582D-4B9D-9568-11624641C948}" srcOrd="1" destOrd="0" presId="urn:microsoft.com/office/officeart/2018/2/layout/IconVerticalSolidList"/>
    <dgm:cxn modelId="{B0666839-67DB-4467-B52B-1D604EF429DB}" type="presParOf" srcId="{57478301-35B9-46E6-9252-4CA216B73A89}" destId="{E74976AC-A521-4825-8483-30A0FECDD783}" srcOrd="2" destOrd="0" presId="urn:microsoft.com/office/officeart/2018/2/layout/IconVerticalSolidList"/>
    <dgm:cxn modelId="{0F6D2071-FA1F-4CAA-BBDE-E1870FD5D1F3}" type="presParOf" srcId="{57478301-35B9-46E6-9252-4CA216B73A89}" destId="{BA4DFCBF-49FB-45C6-9D9A-D1439C08D5E1}" srcOrd="3" destOrd="0" presId="urn:microsoft.com/office/officeart/2018/2/layout/IconVerticalSolidList"/>
    <dgm:cxn modelId="{88AEAC17-D58C-45E7-AD35-C48DDD28FB01}" type="presParOf" srcId="{D335F902-1858-4707-BAF2-5D009A018DAF}" destId="{62A3278C-51F3-4D8D-81B4-5A0EFAA57F55}" srcOrd="1" destOrd="0" presId="urn:microsoft.com/office/officeart/2018/2/layout/IconVerticalSolidList"/>
    <dgm:cxn modelId="{B7E4F87E-D1C2-43CB-8F7D-A64572AB230F}" type="presParOf" srcId="{D335F902-1858-4707-BAF2-5D009A018DAF}" destId="{E71B5BD1-33DA-49B4-9BB1-31BA65CD860D}" srcOrd="2" destOrd="0" presId="urn:microsoft.com/office/officeart/2018/2/layout/IconVerticalSolidList"/>
    <dgm:cxn modelId="{02C55579-CF6D-4AE5-91EB-4476FEF09D9A}" type="presParOf" srcId="{E71B5BD1-33DA-49B4-9BB1-31BA65CD860D}" destId="{F6B85F17-9837-42CD-A43D-F5145B735CC6}" srcOrd="0" destOrd="0" presId="urn:microsoft.com/office/officeart/2018/2/layout/IconVerticalSolidList"/>
    <dgm:cxn modelId="{20FB958E-B259-4C6F-9072-292BEA9C3248}" type="presParOf" srcId="{E71B5BD1-33DA-49B4-9BB1-31BA65CD860D}" destId="{43672EC2-19A5-4D52-A64D-14B2E198A8C9}" srcOrd="1" destOrd="0" presId="urn:microsoft.com/office/officeart/2018/2/layout/IconVerticalSolidList"/>
    <dgm:cxn modelId="{D315BF6C-E548-4150-A4E9-F0AAA37E3E73}" type="presParOf" srcId="{E71B5BD1-33DA-49B4-9BB1-31BA65CD860D}" destId="{1F91A80A-4799-42C4-8F3E-B45C9BB59E33}" srcOrd="2" destOrd="0" presId="urn:microsoft.com/office/officeart/2018/2/layout/IconVerticalSolidList"/>
    <dgm:cxn modelId="{FCC4A6C9-D625-451F-AE22-7D2986FCF595}" type="presParOf" srcId="{E71B5BD1-33DA-49B4-9BB1-31BA65CD860D}" destId="{230194E7-A5D3-4171-8BF8-CFF9F702C0E5}" srcOrd="3" destOrd="0" presId="urn:microsoft.com/office/officeart/2018/2/layout/IconVerticalSolidList"/>
    <dgm:cxn modelId="{036D6129-2546-40A1-9FFC-2D1ECD5415C3}" type="presParOf" srcId="{D335F902-1858-4707-BAF2-5D009A018DAF}" destId="{E1864AB2-BB5A-4CFC-BEDE-96FCC192E542}" srcOrd="3" destOrd="0" presId="urn:microsoft.com/office/officeart/2018/2/layout/IconVerticalSolidList"/>
    <dgm:cxn modelId="{E20863B3-0343-4A60-B0D8-726AC3E94C93}" type="presParOf" srcId="{D335F902-1858-4707-BAF2-5D009A018DAF}" destId="{3923080C-3FA0-4C6E-96F1-4EAF00112E38}" srcOrd="4" destOrd="0" presId="urn:microsoft.com/office/officeart/2018/2/layout/IconVerticalSolidList"/>
    <dgm:cxn modelId="{1526AE01-1EF2-4F46-87FF-240132FFC4C0}" type="presParOf" srcId="{3923080C-3FA0-4C6E-96F1-4EAF00112E38}" destId="{10AF4A7D-5FE5-455A-98A7-60BDDC58C1A9}" srcOrd="0" destOrd="0" presId="urn:microsoft.com/office/officeart/2018/2/layout/IconVerticalSolidList"/>
    <dgm:cxn modelId="{B8C4F0BB-D7DB-48E1-B64D-BB783F942448}" type="presParOf" srcId="{3923080C-3FA0-4C6E-96F1-4EAF00112E38}" destId="{F8EED104-CFE0-4805-93CE-1D748E23E8E5}" srcOrd="1" destOrd="0" presId="urn:microsoft.com/office/officeart/2018/2/layout/IconVerticalSolidList"/>
    <dgm:cxn modelId="{97CA72AF-02A5-42B2-AD23-7F38AF9D1F47}" type="presParOf" srcId="{3923080C-3FA0-4C6E-96F1-4EAF00112E38}" destId="{5DED0F48-FA38-48E5-A739-EB1FF8FF26EA}" srcOrd="2" destOrd="0" presId="urn:microsoft.com/office/officeart/2018/2/layout/IconVerticalSolidList"/>
    <dgm:cxn modelId="{C2A6AF6F-7AE5-446D-B0D2-AEF7DD5E33AA}" type="presParOf" srcId="{3923080C-3FA0-4C6E-96F1-4EAF00112E38}" destId="{76A6944A-4F62-4C4A-9C03-F60892B3495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7E4AA6E-5059-4D49-9152-61868C01C8DF}"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F4B6DDA0-EB50-4692-A2FC-22331964923C}">
      <dgm:prSet/>
      <dgm:spPr/>
      <dgm:t>
        <a:bodyPr/>
        <a:lstStyle/>
        <a:p>
          <a:pPr>
            <a:defRPr cap="all"/>
          </a:pPr>
          <a:r>
            <a:rPr lang="en-US" dirty="0"/>
            <a:t>Mood Minder - A Digital Diary App"</a:t>
          </a:r>
        </a:p>
      </dgm:t>
    </dgm:pt>
    <dgm:pt modelId="{C0C1E160-62BD-4F28-B428-450E7449692E}" type="parTrans" cxnId="{79ED4620-8932-42DA-BA49-7C43B51A3769}">
      <dgm:prSet/>
      <dgm:spPr/>
      <dgm:t>
        <a:bodyPr/>
        <a:lstStyle/>
        <a:p>
          <a:endParaRPr lang="en-US"/>
        </a:p>
      </dgm:t>
    </dgm:pt>
    <dgm:pt modelId="{33D76F24-F441-44FD-99EB-72C5CA2C5569}" type="sibTrans" cxnId="{79ED4620-8932-42DA-BA49-7C43B51A3769}">
      <dgm:prSet/>
      <dgm:spPr/>
      <dgm:t>
        <a:bodyPr/>
        <a:lstStyle/>
        <a:p>
          <a:endParaRPr lang="en-US"/>
        </a:p>
      </dgm:t>
    </dgm:pt>
    <dgm:pt modelId="{ACA60A26-79BE-4658-90D9-6724512E89A5}">
      <dgm:prSet/>
      <dgm:spPr/>
      <dgm:t>
        <a:bodyPr/>
        <a:lstStyle/>
        <a:p>
          <a:pPr>
            <a:defRPr cap="all"/>
          </a:pPr>
          <a:r>
            <a:rPr lang="en-US" dirty="0"/>
            <a:t>Recording Emotions and Promoting Well-being"</a:t>
          </a:r>
        </a:p>
      </dgm:t>
    </dgm:pt>
    <dgm:pt modelId="{AA1584D6-71E2-4E14-80BD-0A19B5F8F9B9}" type="parTrans" cxnId="{17BE809A-D229-4A82-8968-C6F82C30440E}">
      <dgm:prSet/>
      <dgm:spPr/>
      <dgm:t>
        <a:bodyPr/>
        <a:lstStyle/>
        <a:p>
          <a:endParaRPr lang="en-US"/>
        </a:p>
      </dgm:t>
    </dgm:pt>
    <dgm:pt modelId="{2953F0DD-81B3-4487-8975-7BCB20F340C4}" type="sibTrans" cxnId="{17BE809A-D229-4A82-8968-C6F82C30440E}">
      <dgm:prSet/>
      <dgm:spPr/>
      <dgm:t>
        <a:bodyPr/>
        <a:lstStyle/>
        <a:p>
          <a:endParaRPr lang="en-US"/>
        </a:p>
      </dgm:t>
    </dgm:pt>
    <dgm:pt modelId="{2A76A571-4482-4FC7-9A2A-6F5505B07447}">
      <dgm:prSet/>
      <dgm:spPr/>
      <dgm:t>
        <a:bodyPr/>
        <a:lstStyle/>
        <a:p>
          <a:pPr>
            <a:defRPr cap="all"/>
          </a:pPr>
          <a:r>
            <a:rPr lang="en-US" dirty="0"/>
            <a:t>Digital</a:t>
          </a:r>
          <a:r>
            <a:rPr lang="en-US" baseline="0" dirty="0"/>
            <a:t> Diary and sentiment analysis</a:t>
          </a:r>
          <a:endParaRPr lang="en-US" dirty="0"/>
        </a:p>
      </dgm:t>
    </dgm:pt>
    <dgm:pt modelId="{A724E588-5D90-4869-A0CB-5FDAC4E90F4A}" type="parTrans" cxnId="{93B01C13-80D4-45C8-AB64-6453C13C0541}">
      <dgm:prSet/>
      <dgm:spPr/>
      <dgm:t>
        <a:bodyPr/>
        <a:lstStyle/>
        <a:p>
          <a:endParaRPr lang="en-US"/>
        </a:p>
      </dgm:t>
    </dgm:pt>
    <dgm:pt modelId="{E3D09D04-E8C0-480B-994D-F08503A9F662}" type="sibTrans" cxnId="{93B01C13-80D4-45C8-AB64-6453C13C0541}">
      <dgm:prSet/>
      <dgm:spPr/>
      <dgm:t>
        <a:bodyPr/>
        <a:lstStyle/>
        <a:p>
          <a:endParaRPr lang="en-US"/>
        </a:p>
      </dgm:t>
    </dgm:pt>
    <dgm:pt modelId="{ABFE4503-3523-4E89-B75C-498491378AF0}" type="pres">
      <dgm:prSet presAssocID="{77E4AA6E-5059-4D49-9152-61868C01C8DF}" presName="root" presStyleCnt="0">
        <dgm:presLayoutVars>
          <dgm:dir/>
          <dgm:resizeHandles val="exact"/>
        </dgm:presLayoutVars>
      </dgm:prSet>
      <dgm:spPr/>
    </dgm:pt>
    <dgm:pt modelId="{2D7AA88F-E599-451F-A867-77A1FF452522}" type="pres">
      <dgm:prSet presAssocID="{F4B6DDA0-EB50-4692-A2FC-22331964923C}" presName="compNode" presStyleCnt="0"/>
      <dgm:spPr/>
    </dgm:pt>
    <dgm:pt modelId="{775A5AE0-605A-46AC-AD62-78EBF1E0E4F9}" type="pres">
      <dgm:prSet presAssocID="{F4B6DDA0-EB50-4692-A2FC-22331964923C}" presName="iconBgRect" presStyleLbl="bgShp" presStyleIdx="0" presStyleCnt="3"/>
      <dgm:spPr>
        <a:prstGeom prst="round2DiagRect">
          <a:avLst>
            <a:gd name="adj1" fmla="val 29727"/>
            <a:gd name="adj2" fmla="val 0"/>
          </a:avLst>
        </a:prstGeom>
      </dgm:spPr>
    </dgm:pt>
    <dgm:pt modelId="{C70EB9F7-E5AA-4CCA-A7F9-1B322AA1D641}" type="pres">
      <dgm:prSet presAssocID="{F4B6DDA0-EB50-4692-A2FC-22331964923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odcast"/>
        </a:ext>
      </dgm:extLst>
    </dgm:pt>
    <dgm:pt modelId="{DD551D5A-36EA-4B42-94C2-51B45F92C10A}" type="pres">
      <dgm:prSet presAssocID="{F4B6DDA0-EB50-4692-A2FC-22331964923C}" presName="spaceRect" presStyleCnt="0"/>
      <dgm:spPr/>
    </dgm:pt>
    <dgm:pt modelId="{BADACD3C-98A6-45E4-AEBD-3AECB6745B21}" type="pres">
      <dgm:prSet presAssocID="{F4B6DDA0-EB50-4692-A2FC-22331964923C}" presName="textRect" presStyleLbl="revTx" presStyleIdx="0" presStyleCnt="3">
        <dgm:presLayoutVars>
          <dgm:chMax val="1"/>
          <dgm:chPref val="1"/>
        </dgm:presLayoutVars>
      </dgm:prSet>
      <dgm:spPr/>
    </dgm:pt>
    <dgm:pt modelId="{92E3D265-9A03-4213-A40E-5943276166DF}" type="pres">
      <dgm:prSet presAssocID="{33D76F24-F441-44FD-99EB-72C5CA2C5569}" presName="sibTrans" presStyleCnt="0"/>
      <dgm:spPr/>
    </dgm:pt>
    <dgm:pt modelId="{BAFCEE80-51C8-42EC-B776-DAA19DEB5C1A}" type="pres">
      <dgm:prSet presAssocID="{ACA60A26-79BE-4658-90D9-6724512E89A5}" presName="compNode" presStyleCnt="0"/>
      <dgm:spPr/>
    </dgm:pt>
    <dgm:pt modelId="{9E9DB472-BAB5-47FA-B0C3-18F22D552D45}" type="pres">
      <dgm:prSet presAssocID="{ACA60A26-79BE-4658-90D9-6724512E89A5}" presName="iconBgRect" presStyleLbl="bgShp" presStyleIdx="1" presStyleCnt="3"/>
      <dgm:spPr>
        <a:prstGeom prst="round2DiagRect">
          <a:avLst>
            <a:gd name="adj1" fmla="val 29727"/>
            <a:gd name="adj2" fmla="val 0"/>
          </a:avLst>
        </a:prstGeom>
      </dgm:spPr>
    </dgm:pt>
    <dgm:pt modelId="{9E17DE50-1132-49DC-B4F0-09F2CA318CBD}" type="pres">
      <dgm:prSet presAssocID="{ACA60A26-79BE-4658-90D9-6724512E89A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ubtitles"/>
        </a:ext>
      </dgm:extLst>
    </dgm:pt>
    <dgm:pt modelId="{EA34A56F-BB10-4918-A24D-D0A55F531216}" type="pres">
      <dgm:prSet presAssocID="{ACA60A26-79BE-4658-90D9-6724512E89A5}" presName="spaceRect" presStyleCnt="0"/>
      <dgm:spPr/>
    </dgm:pt>
    <dgm:pt modelId="{3B458F60-EE52-479C-AD97-F56E330B0F88}" type="pres">
      <dgm:prSet presAssocID="{ACA60A26-79BE-4658-90D9-6724512E89A5}" presName="textRect" presStyleLbl="revTx" presStyleIdx="1" presStyleCnt="3">
        <dgm:presLayoutVars>
          <dgm:chMax val="1"/>
          <dgm:chPref val="1"/>
        </dgm:presLayoutVars>
      </dgm:prSet>
      <dgm:spPr/>
    </dgm:pt>
    <dgm:pt modelId="{3F1F8ED3-320B-4C98-B60A-D96B960E7302}" type="pres">
      <dgm:prSet presAssocID="{2953F0DD-81B3-4487-8975-7BCB20F340C4}" presName="sibTrans" presStyleCnt="0"/>
      <dgm:spPr/>
    </dgm:pt>
    <dgm:pt modelId="{9A8C0434-C57E-4D83-BDB3-7D07EF9CC642}" type="pres">
      <dgm:prSet presAssocID="{2A76A571-4482-4FC7-9A2A-6F5505B07447}" presName="compNode" presStyleCnt="0"/>
      <dgm:spPr/>
    </dgm:pt>
    <dgm:pt modelId="{2318D91F-7129-4CC2-9757-8056596BF0F3}" type="pres">
      <dgm:prSet presAssocID="{2A76A571-4482-4FC7-9A2A-6F5505B07447}" presName="iconBgRect" presStyleLbl="bgShp" presStyleIdx="2" presStyleCnt="3"/>
      <dgm:spPr>
        <a:prstGeom prst="round2DiagRect">
          <a:avLst>
            <a:gd name="adj1" fmla="val 29727"/>
            <a:gd name="adj2" fmla="val 0"/>
          </a:avLst>
        </a:prstGeom>
      </dgm:spPr>
    </dgm:pt>
    <dgm:pt modelId="{31323A89-B77B-4464-B0FC-728A852D6D40}" type="pres">
      <dgm:prSet presAssocID="{2A76A571-4482-4FC7-9A2A-6F5505B0744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eacher"/>
        </a:ext>
      </dgm:extLst>
    </dgm:pt>
    <dgm:pt modelId="{CC103EF9-B9BF-4B39-BEDC-0FC88735B2EE}" type="pres">
      <dgm:prSet presAssocID="{2A76A571-4482-4FC7-9A2A-6F5505B07447}" presName="spaceRect" presStyleCnt="0"/>
      <dgm:spPr/>
    </dgm:pt>
    <dgm:pt modelId="{A8043F88-4997-44ED-8037-6EFF27F3DE17}" type="pres">
      <dgm:prSet presAssocID="{2A76A571-4482-4FC7-9A2A-6F5505B07447}" presName="textRect" presStyleLbl="revTx" presStyleIdx="2" presStyleCnt="3">
        <dgm:presLayoutVars>
          <dgm:chMax val="1"/>
          <dgm:chPref val="1"/>
        </dgm:presLayoutVars>
      </dgm:prSet>
      <dgm:spPr/>
    </dgm:pt>
  </dgm:ptLst>
  <dgm:cxnLst>
    <dgm:cxn modelId="{F7F8BF10-D26C-4F97-B28E-9A40B615D945}" type="presOf" srcId="{2A76A571-4482-4FC7-9A2A-6F5505B07447}" destId="{A8043F88-4997-44ED-8037-6EFF27F3DE17}" srcOrd="0" destOrd="0" presId="urn:microsoft.com/office/officeart/2018/5/layout/IconLeafLabelList"/>
    <dgm:cxn modelId="{93B01C13-80D4-45C8-AB64-6453C13C0541}" srcId="{77E4AA6E-5059-4D49-9152-61868C01C8DF}" destId="{2A76A571-4482-4FC7-9A2A-6F5505B07447}" srcOrd="2" destOrd="0" parTransId="{A724E588-5D90-4869-A0CB-5FDAC4E90F4A}" sibTransId="{E3D09D04-E8C0-480B-994D-F08503A9F662}"/>
    <dgm:cxn modelId="{79ED4620-8932-42DA-BA49-7C43B51A3769}" srcId="{77E4AA6E-5059-4D49-9152-61868C01C8DF}" destId="{F4B6DDA0-EB50-4692-A2FC-22331964923C}" srcOrd="0" destOrd="0" parTransId="{C0C1E160-62BD-4F28-B428-450E7449692E}" sibTransId="{33D76F24-F441-44FD-99EB-72C5CA2C5569}"/>
    <dgm:cxn modelId="{05933B7B-02A4-40B3-9C70-80E8802442CC}" type="presOf" srcId="{77E4AA6E-5059-4D49-9152-61868C01C8DF}" destId="{ABFE4503-3523-4E89-B75C-498491378AF0}" srcOrd="0" destOrd="0" presId="urn:microsoft.com/office/officeart/2018/5/layout/IconLeafLabelList"/>
    <dgm:cxn modelId="{F8A1C987-B082-4A86-9404-93FE9AFF9442}" type="presOf" srcId="{ACA60A26-79BE-4658-90D9-6724512E89A5}" destId="{3B458F60-EE52-479C-AD97-F56E330B0F88}" srcOrd="0" destOrd="0" presId="urn:microsoft.com/office/officeart/2018/5/layout/IconLeafLabelList"/>
    <dgm:cxn modelId="{17BE809A-D229-4A82-8968-C6F82C30440E}" srcId="{77E4AA6E-5059-4D49-9152-61868C01C8DF}" destId="{ACA60A26-79BE-4658-90D9-6724512E89A5}" srcOrd="1" destOrd="0" parTransId="{AA1584D6-71E2-4E14-80BD-0A19B5F8F9B9}" sibTransId="{2953F0DD-81B3-4487-8975-7BCB20F340C4}"/>
    <dgm:cxn modelId="{4D65E2DF-F9FF-453B-AF9D-EA8195DE4C0F}" type="presOf" srcId="{F4B6DDA0-EB50-4692-A2FC-22331964923C}" destId="{BADACD3C-98A6-45E4-AEBD-3AECB6745B21}" srcOrd="0" destOrd="0" presId="urn:microsoft.com/office/officeart/2018/5/layout/IconLeafLabelList"/>
    <dgm:cxn modelId="{F3E0A918-1C18-40F6-AF9E-83206D17F53F}" type="presParOf" srcId="{ABFE4503-3523-4E89-B75C-498491378AF0}" destId="{2D7AA88F-E599-451F-A867-77A1FF452522}" srcOrd="0" destOrd="0" presId="urn:microsoft.com/office/officeart/2018/5/layout/IconLeafLabelList"/>
    <dgm:cxn modelId="{DFD46CE0-873A-46E4-A8E4-72C7E48BB45F}" type="presParOf" srcId="{2D7AA88F-E599-451F-A867-77A1FF452522}" destId="{775A5AE0-605A-46AC-AD62-78EBF1E0E4F9}" srcOrd="0" destOrd="0" presId="urn:microsoft.com/office/officeart/2018/5/layout/IconLeafLabelList"/>
    <dgm:cxn modelId="{72704C06-1F72-48D4-B241-E7013554D735}" type="presParOf" srcId="{2D7AA88F-E599-451F-A867-77A1FF452522}" destId="{C70EB9F7-E5AA-4CCA-A7F9-1B322AA1D641}" srcOrd="1" destOrd="0" presId="urn:microsoft.com/office/officeart/2018/5/layout/IconLeafLabelList"/>
    <dgm:cxn modelId="{E68EDEF7-F89C-4BAD-90EE-B2692F4BD551}" type="presParOf" srcId="{2D7AA88F-E599-451F-A867-77A1FF452522}" destId="{DD551D5A-36EA-4B42-94C2-51B45F92C10A}" srcOrd="2" destOrd="0" presId="urn:microsoft.com/office/officeart/2018/5/layout/IconLeafLabelList"/>
    <dgm:cxn modelId="{69D5FDE3-D830-4DBD-AA84-736CBB461F2A}" type="presParOf" srcId="{2D7AA88F-E599-451F-A867-77A1FF452522}" destId="{BADACD3C-98A6-45E4-AEBD-3AECB6745B21}" srcOrd="3" destOrd="0" presId="urn:microsoft.com/office/officeart/2018/5/layout/IconLeafLabelList"/>
    <dgm:cxn modelId="{BD59CCC2-8BC8-4B16-8000-4C79749CEFFC}" type="presParOf" srcId="{ABFE4503-3523-4E89-B75C-498491378AF0}" destId="{92E3D265-9A03-4213-A40E-5943276166DF}" srcOrd="1" destOrd="0" presId="urn:microsoft.com/office/officeart/2018/5/layout/IconLeafLabelList"/>
    <dgm:cxn modelId="{5C900728-F010-478C-9122-160CE2BAB815}" type="presParOf" srcId="{ABFE4503-3523-4E89-B75C-498491378AF0}" destId="{BAFCEE80-51C8-42EC-B776-DAA19DEB5C1A}" srcOrd="2" destOrd="0" presId="urn:microsoft.com/office/officeart/2018/5/layout/IconLeafLabelList"/>
    <dgm:cxn modelId="{EBD01D10-A5C8-4E9E-B024-8C83D823A573}" type="presParOf" srcId="{BAFCEE80-51C8-42EC-B776-DAA19DEB5C1A}" destId="{9E9DB472-BAB5-47FA-B0C3-18F22D552D45}" srcOrd="0" destOrd="0" presId="urn:microsoft.com/office/officeart/2018/5/layout/IconLeafLabelList"/>
    <dgm:cxn modelId="{C838833B-D460-4E2F-9DC4-F04C98CD03FB}" type="presParOf" srcId="{BAFCEE80-51C8-42EC-B776-DAA19DEB5C1A}" destId="{9E17DE50-1132-49DC-B4F0-09F2CA318CBD}" srcOrd="1" destOrd="0" presId="urn:microsoft.com/office/officeart/2018/5/layout/IconLeafLabelList"/>
    <dgm:cxn modelId="{562DCEEB-87CE-4850-A13F-46A9CB7ADC92}" type="presParOf" srcId="{BAFCEE80-51C8-42EC-B776-DAA19DEB5C1A}" destId="{EA34A56F-BB10-4918-A24D-D0A55F531216}" srcOrd="2" destOrd="0" presId="urn:microsoft.com/office/officeart/2018/5/layout/IconLeafLabelList"/>
    <dgm:cxn modelId="{A918EAAF-ABD1-4C2A-95FE-34BB0EC1AD43}" type="presParOf" srcId="{BAFCEE80-51C8-42EC-B776-DAA19DEB5C1A}" destId="{3B458F60-EE52-479C-AD97-F56E330B0F88}" srcOrd="3" destOrd="0" presId="urn:microsoft.com/office/officeart/2018/5/layout/IconLeafLabelList"/>
    <dgm:cxn modelId="{B368B834-CEED-40FB-99BE-C5F551E93C31}" type="presParOf" srcId="{ABFE4503-3523-4E89-B75C-498491378AF0}" destId="{3F1F8ED3-320B-4C98-B60A-D96B960E7302}" srcOrd="3" destOrd="0" presId="urn:microsoft.com/office/officeart/2018/5/layout/IconLeafLabelList"/>
    <dgm:cxn modelId="{6E7ED943-075F-43B1-9598-100EBB550A58}" type="presParOf" srcId="{ABFE4503-3523-4E89-B75C-498491378AF0}" destId="{9A8C0434-C57E-4D83-BDB3-7D07EF9CC642}" srcOrd="4" destOrd="0" presId="urn:microsoft.com/office/officeart/2018/5/layout/IconLeafLabelList"/>
    <dgm:cxn modelId="{D09C35FC-7110-464C-A263-C3D04D498142}" type="presParOf" srcId="{9A8C0434-C57E-4D83-BDB3-7D07EF9CC642}" destId="{2318D91F-7129-4CC2-9757-8056596BF0F3}" srcOrd="0" destOrd="0" presId="urn:microsoft.com/office/officeart/2018/5/layout/IconLeafLabelList"/>
    <dgm:cxn modelId="{437F9E94-4387-4EE3-87E2-28595AC0BD15}" type="presParOf" srcId="{9A8C0434-C57E-4D83-BDB3-7D07EF9CC642}" destId="{31323A89-B77B-4464-B0FC-728A852D6D40}" srcOrd="1" destOrd="0" presId="urn:microsoft.com/office/officeart/2018/5/layout/IconLeafLabelList"/>
    <dgm:cxn modelId="{48152DFB-EFA9-4A44-AFD0-2AB619E57B2E}" type="presParOf" srcId="{9A8C0434-C57E-4D83-BDB3-7D07EF9CC642}" destId="{CC103EF9-B9BF-4B39-BEDC-0FC88735B2EE}" srcOrd="2" destOrd="0" presId="urn:microsoft.com/office/officeart/2018/5/layout/IconLeafLabelList"/>
    <dgm:cxn modelId="{162A98B7-CBAC-425F-B5BC-18251375E7E7}" type="presParOf" srcId="{9A8C0434-C57E-4D83-BDB3-7D07EF9CC642}" destId="{A8043F88-4997-44ED-8037-6EFF27F3DE17}"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EDCEF1C-C268-4053-AE30-5CC87AA2C2E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79FDF79-CA32-4EFE-AE58-43F2BFA35ADB}">
      <dgm:prSet/>
      <dgm:spPr/>
      <dgm:t>
        <a:bodyPr/>
        <a:lstStyle/>
        <a:p>
          <a:r>
            <a:rPr lang="en-US"/>
            <a:t>Title: "Average Mood and Quality of Life Data"</a:t>
          </a:r>
        </a:p>
      </dgm:t>
    </dgm:pt>
    <dgm:pt modelId="{1FF17468-678B-42A2-AF9F-9F15C3F9B1ED}" type="parTrans" cxnId="{A977F941-3D47-4EA6-8F6A-5068727FA136}">
      <dgm:prSet/>
      <dgm:spPr/>
      <dgm:t>
        <a:bodyPr/>
        <a:lstStyle/>
        <a:p>
          <a:endParaRPr lang="en-US"/>
        </a:p>
      </dgm:t>
    </dgm:pt>
    <dgm:pt modelId="{97124EC0-89DC-4213-BDAA-EEF712D3B098}" type="sibTrans" cxnId="{A977F941-3D47-4EA6-8F6A-5068727FA136}">
      <dgm:prSet/>
      <dgm:spPr/>
      <dgm:t>
        <a:bodyPr/>
        <a:lstStyle/>
        <a:p>
          <a:endParaRPr lang="en-US"/>
        </a:p>
      </dgm:t>
    </dgm:pt>
    <dgm:pt modelId="{51D9E754-10E4-48C3-AA21-2896F37D7382}">
      <dgm:prSet/>
      <dgm:spPr/>
      <dgm:t>
        <a:bodyPr/>
        <a:lstStyle/>
        <a:p>
          <a:r>
            <a:rPr lang="en-US"/>
            <a:t>Content</a:t>
          </a:r>
        </a:p>
      </dgm:t>
    </dgm:pt>
    <dgm:pt modelId="{9DF9BCE8-FE4D-43C4-AE84-ED867068D57F}" type="parTrans" cxnId="{BFB09F5F-F284-4D73-87DE-6313B08D6C3D}">
      <dgm:prSet/>
      <dgm:spPr/>
      <dgm:t>
        <a:bodyPr/>
        <a:lstStyle/>
        <a:p>
          <a:endParaRPr lang="en-US"/>
        </a:p>
      </dgm:t>
    </dgm:pt>
    <dgm:pt modelId="{852D532C-5947-467D-BF65-FD3A5992C9AB}" type="sibTrans" cxnId="{BFB09F5F-F284-4D73-87DE-6313B08D6C3D}">
      <dgm:prSet/>
      <dgm:spPr/>
      <dgm:t>
        <a:bodyPr/>
        <a:lstStyle/>
        <a:p>
          <a:endParaRPr lang="en-US"/>
        </a:p>
      </dgm:t>
    </dgm:pt>
    <dgm:pt modelId="{3A28BE1A-2F8D-423C-8D42-B01BA778656C}">
      <dgm:prSet/>
      <dgm:spPr/>
      <dgm:t>
        <a:bodyPr/>
        <a:lstStyle/>
        <a:p>
          <a:r>
            <a:rPr lang="en-US"/>
            <a:t>Display statistics on average mood scores for users over time</a:t>
          </a:r>
        </a:p>
      </dgm:t>
    </dgm:pt>
    <dgm:pt modelId="{CFA08C16-7933-4BBD-9358-BB1D4AFE2A73}" type="parTrans" cxnId="{1A860F00-0CE1-4C03-98EF-4C0CBD78D272}">
      <dgm:prSet/>
      <dgm:spPr/>
      <dgm:t>
        <a:bodyPr/>
        <a:lstStyle/>
        <a:p>
          <a:endParaRPr lang="en-US"/>
        </a:p>
      </dgm:t>
    </dgm:pt>
    <dgm:pt modelId="{4E7DC388-4450-4931-BAEA-311F6E4C82B6}" type="sibTrans" cxnId="{1A860F00-0CE1-4C03-98EF-4C0CBD78D272}">
      <dgm:prSet/>
      <dgm:spPr/>
      <dgm:t>
        <a:bodyPr/>
        <a:lstStyle/>
        <a:p>
          <a:endParaRPr lang="en-US"/>
        </a:p>
      </dgm:t>
    </dgm:pt>
    <dgm:pt modelId="{FDCDEBF5-5218-42AE-A9E9-FB91E3842F9F}">
      <dgm:prSet/>
      <dgm:spPr/>
      <dgm:t>
        <a:bodyPr/>
        <a:lstStyle/>
        <a:p>
          <a:r>
            <a:rPr lang="en-US"/>
            <a:t>Show quality of life data, including user satisfaction ratings</a:t>
          </a:r>
        </a:p>
      </dgm:t>
    </dgm:pt>
    <dgm:pt modelId="{16DF57C9-77F0-407E-9DFA-26B5AF79DE3A}" type="parTrans" cxnId="{292D205B-33C6-49B1-8C4D-E6DC194E3BD1}">
      <dgm:prSet/>
      <dgm:spPr/>
      <dgm:t>
        <a:bodyPr/>
        <a:lstStyle/>
        <a:p>
          <a:endParaRPr lang="en-US"/>
        </a:p>
      </dgm:t>
    </dgm:pt>
    <dgm:pt modelId="{AA887C68-11D2-41C5-9872-F424F7EDABE9}" type="sibTrans" cxnId="{292D205B-33C6-49B1-8C4D-E6DC194E3BD1}">
      <dgm:prSet/>
      <dgm:spPr/>
      <dgm:t>
        <a:bodyPr/>
        <a:lstStyle/>
        <a:p>
          <a:endParaRPr lang="en-US"/>
        </a:p>
      </dgm:t>
    </dgm:pt>
    <dgm:pt modelId="{64DE0641-4E00-4052-AE5C-8F087168BD62}">
      <dgm:prSet/>
      <dgm:spPr/>
      <dgm:t>
        <a:bodyPr/>
        <a:lstStyle/>
        <a:p>
          <a:r>
            <a:rPr lang="en-US"/>
            <a:t>Include a graph illustrating trends in mood and quality of life</a:t>
          </a:r>
        </a:p>
      </dgm:t>
    </dgm:pt>
    <dgm:pt modelId="{4C0E9FE9-400E-4223-BC96-2E15ECC98236}" type="parTrans" cxnId="{1550D692-EA3A-42CD-988D-BA355B97B3F3}">
      <dgm:prSet/>
      <dgm:spPr/>
      <dgm:t>
        <a:bodyPr/>
        <a:lstStyle/>
        <a:p>
          <a:endParaRPr lang="en-US"/>
        </a:p>
      </dgm:t>
    </dgm:pt>
    <dgm:pt modelId="{A351DAEC-47F9-4ACB-8365-F36E891FEF5F}" type="sibTrans" cxnId="{1550D692-EA3A-42CD-988D-BA355B97B3F3}">
      <dgm:prSet/>
      <dgm:spPr/>
      <dgm:t>
        <a:bodyPr/>
        <a:lstStyle/>
        <a:p>
          <a:endParaRPr lang="en-US"/>
        </a:p>
      </dgm:t>
    </dgm:pt>
    <dgm:pt modelId="{1C2E028C-F914-461D-8712-C2F442814A5C}" type="pres">
      <dgm:prSet presAssocID="{FEDCEF1C-C268-4053-AE30-5CC87AA2C2E9}" presName="root" presStyleCnt="0">
        <dgm:presLayoutVars>
          <dgm:dir/>
          <dgm:resizeHandles val="exact"/>
        </dgm:presLayoutVars>
      </dgm:prSet>
      <dgm:spPr/>
    </dgm:pt>
    <dgm:pt modelId="{74C1C24E-8CFB-4380-8715-216C5C1DE8F4}" type="pres">
      <dgm:prSet presAssocID="{C79FDF79-CA32-4EFE-AE58-43F2BFA35ADB}" presName="compNode" presStyleCnt="0"/>
      <dgm:spPr/>
    </dgm:pt>
    <dgm:pt modelId="{35F04BBD-5276-408B-81D4-912C74838624}" type="pres">
      <dgm:prSet presAssocID="{C79FDF79-CA32-4EFE-AE58-43F2BFA35ADB}" presName="bgRect" presStyleLbl="bgShp" presStyleIdx="0" presStyleCnt="5"/>
      <dgm:spPr/>
    </dgm:pt>
    <dgm:pt modelId="{07F593DA-5C5F-4DBC-AFA2-2B05A04C5ABB}" type="pres">
      <dgm:prSet presAssocID="{C79FDF79-CA32-4EFE-AE58-43F2BFA35AD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ad Face with No Fill"/>
        </a:ext>
      </dgm:extLst>
    </dgm:pt>
    <dgm:pt modelId="{2796D004-AB83-4CFD-BE8A-59051AC65541}" type="pres">
      <dgm:prSet presAssocID="{C79FDF79-CA32-4EFE-AE58-43F2BFA35ADB}" presName="spaceRect" presStyleCnt="0"/>
      <dgm:spPr/>
    </dgm:pt>
    <dgm:pt modelId="{86204796-BCB1-49FF-A0F2-48AD70635A26}" type="pres">
      <dgm:prSet presAssocID="{C79FDF79-CA32-4EFE-AE58-43F2BFA35ADB}" presName="parTx" presStyleLbl="revTx" presStyleIdx="0" presStyleCnt="5">
        <dgm:presLayoutVars>
          <dgm:chMax val="0"/>
          <dgm:chPref val="0"/>
        </dgm:presLayoutVars>
      </dgm:prSet>
      <dgm:spPr/>
    </dgm:pt>
    <dgm:pt modelId="{9FFC8C0D-F03D-408B-9DED-6A1D1026B8BC}" type="pres">
      <dgm:prSet presAssocID="{97124EC0-89DC-4213-BDAA-EEF712D3B098}" presName="sibTrans" presStyleCnt="0"/>
      <dgm:spPr/>
    </dgm:pt>
    <dgm:pt modelId="{67A206C1-9C5F-4B99-B356-E14E73F1EE3C}" type="pres">
      <dgm:prSet presAssocID="{51D9E754-10E4-48C3-AA21-2896F37D7382}" presName="compNode" presStyleCnt="0"/>
      <dgm:spPr/>
    </dgm:pt>
    <dgm:pt modelId="{222A91AE-F62B-49AD-B988-5DD0B5A7C3B1}" type="pres">
      <dgm:prSet presAssocID="{51D9E754-10E4-48C3-AA21-2896F37D7382}" presName="bgRect" presStyleLbl="bgShp" presStyleIdx="1" presStyleCnt="5"/>
      <dgm:spPr/>
    </dgm:pt>
    <dgm:pt modelId="{EACA0B8E-0475-455A-9869-58B49CF8C4D8}" type="pres">
      <dgm:prSet presAssocID="{51D9E754-10E4-48C3-AA21-2896F37D738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1687D3EF-9DE8-49D8-B17E-FAD4BBCF24B0}" type="pres">
      <dgm:prSet presAssocID="{51D9E754-10E4-48C3-AA21-2896F37D7382}" presName="spaceRect" presStyleCnt="0"/>
      <dgm:spPr/>
    </dgm:pt>
    <dgm:pt modelId="{5CB0DED4-7853-403B-A701-2EC358AAF9E8}" type="pres">
      <dgm:prSet presAssocID="{51D9E754-10E4-48C3-AA21-2896F37D7382}" presName="parTx" presStyleLbl="revTx" presStyleIdx="1" presStyleCnt="5">
        <dgm:presLayoutVars>
          <dgm:chMax val="0"/>
          <dgm:chPref val="0"/>
        </dgm:presLayoutVars>
      </dgm:prSet>
      <dgm:spPr/>
    </dgm:pt>
    <dgm:pt modelId="{1307E058-67AD-4489-A38C-3F19D5CDC987}" type="pres">
      <dgm:prSet presAssocID="{852D532C-5947-467D-BF65-FD3A5992C9AB}" presName="sibTrans" presStyleCnt="0"/>
      <dgm:spPr/>
    </dgm:pt>
    <dgm:pt modelId="{399F4702-3499-46E9-B77E-3B8E0A241830}" type="pres">
      <dgm:prSet presAssocID="{3A28BE1A-2F8D-423C-8D42-B01BA778656C}" presName="compNode" presStyleCnt="0"/>
      <dgm:spPr/>
    </dgm:pt>
    <dgm:pt modelId="{B8DEF0BA-7674-4255-BE6D-1F4564F8915A}" type="pres">
      <dgm:prSet presAssocID="{3A28BE1A-2F8D-423C-8D42-B01BA778656C}" presName="bgRect" presStyleLbl="bgShp" presStyleIdx="2" presStyleCnt="5"/>
      <dgm:spPr/>
    </dgm:pt>
    <dgm:pt modelId="{D0AB9E5E-EE06-4D4C-913D-F2047EAE539A}" type="pres">
      <dgm:prSet presAssocID="{3A28BE1A-2F8D-423C-8D42-B01BA778656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miling Face with No Fill"/>
        </a:ext>
      </dgm:extLst>
    </dgm:pt>
    <dgm:pt modelId="{FE1989CF-98E9-4616-B3BB-115A22205F3B}" type="pres">
      <dgm:prSet presAssocID="{3A28BE1A-2F8D-423C-8D42-B01BA778656C}" presName="spaceRect" presStyleCnt="0"/>
      <dgm:spPr/>
    </dgm:pt>
    <dgm:pt modelId="{CCAC82DD-2E88-4F73-B82A-C0DDE51A25FD}" type="pres">
      <dgm:prSet presAssocID="{3A28BE1A-2F8D-423C-8D42-B01BA778656C}" presName="parTx" presStyleLbl="revTx" presStyleIdx="2" presStyleCnt="5">
        <dgm:presLayoutVars>
          <dgm:chMax val="0"/>
          <dgm:chPref val="0"/>
        </dgm:presLayoutVars>
      </dgm:prSet>
      <dgm:spPr/>
    </dgm:pt>
    <dgm:pt modelId="{52C38A49-8F94-4AD2-8A92-B4C403DBCDDA}" type="pres">
      <dgm:prSet presAssocID="{4E7DC388-4450-4931-BAEA-311F6E4C82B6}" presName="sibTrans" presStyleCnt="0"/>
      <dgm:spPr/>
    </dgm:pt>
    <dgm:pt modelId="{33147DC0-D834-4CF9-B747-40FCD3C644B7}" type="pres">
      <dgm:prSet presAssocID="{FDCDEBF5-5218-42AE-A9E9-FB91E3842F9F}" presName="compNode" presStyleCnt="0"/>
      <dgm:spPr/>
    </dgm:pt>
    <dgm:pt modelId="{646114C7-2382-4B8B-91CC-95799A1841C4}" type="pres">
      <dgm:prSet presAssocID="{FDCDEBF5-5218-42AE-A9E9-FB91E3842F9F}" presName="bgRect" presStyleLbl="bgShp" presStyleIdx="3" presStyleCnt="5"/>
      <dgm:spPr/>
    </dgm:pt>
    <dgm:pt modelId="{1BCE5E07-54E5-4B64-9DAD-78A24AAD0844}" type="pres">
      <dgm:prSet presAssocID="{FDCDEBF5-5218-42AE-A9E9-FB91E3842F9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r"/>
        </a:ext>
      </dgm:extLst>
    </dgm:pt>
    <dgm:pt modelId="{06D8A70F-3D6E-43D4-8A1B-93FDFC5F8F78}" type="pres">
      <dgm:prSet presAssocID="{FDCDEBF5-5218-42AE-A9E9-FB91E3842F9F}" presName="spaceRect" presStyleCnt="0"/>
      <dgm:spPr/>
    </dgm:pt>
    <dgm:pt modelId="{182A3436-1266-4668-B3F6-994DD3C7F664}" type="pres">
      <dgm:prSet presAssocID="{FDCDEBF5-5218-42AE-A9E9-FB91E3842F9F}" presName="parTx" presStyleLbl="revTx" presStyleIdx="3" presStyleCnt="5">
        <dgm:presLayoutVars>
          <dgm:chMax val="0"/>
          <dgm:chPref val="0"/>
        </dgm:presLayoutVars>
      </dgm:prSet>
      <dgm:spPr/>
    </dgm:pt>
    <dgm:pt modelId="{A894FCF8-FD9D-4369-9106-FDB4F5707305}" type="pres">
      <dgm:prSet presAssocID="{AA887C68-11D2-41C5-9872-F424F7EDABE9}" presName="sibTrans" presStyleCnt="0"/>
      <dgm:spPr/>
    </dgm:pt>
    <dgm:pt modelId="{0CCC4869-DFB0-4783-8AF0-907CD2D10D57}" type="pres">
      <dgm:prSet presAssocID="{64DE0641-4E00-4052-AE5C-8F087168BD62}" presName="compNode" presStyleCnt="0"/>
      <dgm:spPr/>
    </dgm:pt>
    <dgm:pt modelId="{0F7A8647-B3DD-4A1D-93D4-659C36423BA4}" type="pres">
      <dgm:prSet presAssocID="{64DE0641-4E00-4052-AE5C-8F087168BD62}" presName="bgRect" presStyleLbl="bgShp" presStyleIdx="4" presStyleCnt="5"/>
      <dgm:spPr/>
    </dgm:pt>
    <dgm:pt modelId="{6DB84A3F-3E4F-44FA-B30E-7C30BB73D415}" type="pres">
      <dgm:prSet presAssocID="{64DE0641-4E00-4052-AE5C-8F087168BD6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pward trend"/>
        </a:ext>
      </dgm:extLst>
    </dgm:pt>
    <dgm:pt modelId="{A80EB074-72C4-4432-8802-C13681D9364F}" type="pres">
      <dgm:prSet presAssocID="{64DE0641-4E00-4052-AE5C-8F087168BD62}" presName="spaceRect" presStyleCnt="0"/>
      <dgm:spPr/>
    </dgm:pt>
    <dgm:pt modelId="{B8FE87A6-39BA-4900-A049-768E274E6ABA}" type="pres">
      <dgm:prSet presAssocID="{64DE0641-4E00-4052-AE5C-8F087168BD62}" presName="parTx" presStyleLbl="revTx" presStyleIdx="4" presStyleCnt="5">
        <dgm:presLayoutVars>
          <dgm:chMax val="0"/>
          <dgm:chPref val="0"/>
        </dgm:presLayoutVars>
      </dgm:prSet>
      <dgm:spPr/>
    </dgm:pt>
  </dgm:ptLst>
  <dgm:cxnLst>
    <dgm:cxn modelId="{1A860F00-0CE1-4C03-98EF-4C0CBD78D272}" srcId="{FEDCEF1C-C268-4053-AE30-5CC87AA2C2E9}" destId="{3A28BE1A-2F8D-423C-8D42-B01BA778656C}" srcOrd="2" destOrd="0" parTransId="{CFA08C16-7933-4BBD-9358-BB1D4AFE2A73}" sibTransId="{4E7DC388-4450-4931-BAEA-311F6E4C82B6}"/>
    <dgm:cxn modelId="{B8E4DC34-0C71-48E9-801A-17EA86190FEC}" type="presOf" srcId="{FDCDEBF5-5218-42AE-A9E9-FB91E3842F9F}" destId="{182A3436-1266-4668-B3F6-994DD3C7F664}" srcOrd="0" destOrd="0" presId="urn:microsoft.com/office/officeart/2018/2/layout/IconVerticalSolidList"/>
    <dgm:cxn modelId="{0325AD35-9875-42D8-926C-7E5AE35FFF14}" type="presOf" srcId="{51D9E754-10E4-48C3-AA21-2896F37D7382}" destId="{5CB0DED4-7853-403B-A701-2EC358AAF9E8}" srcOrd="0" destOrd="0" presId="urn:microsoft.com/office/officeart/2018/2/layout/IconVerticalSolidList"/>
    <dgm:cxn modelId="{292D205B-33C6-49B1-8C4D-E6DC194E3BD1}" srcId="{FEDCEF1C-C268-4053-AE30-5CC87AA2C2E9}" destId="{FDCDEBF5-5218-42AE-A9E9-FB91E3842F9F}" srcOrd="3" destOrd="0" parTransId="{16DF57C9-77F0-407E-9DFA-26B5AF79DE3A}" sibTransId="{AA887C68-11D2-41C5-9872-F424F7EDABE9}"/>
    <dgm:cxn modelId="{487C915C-1690-40DA-A8AA-03BC52A82AFE}" type="presOf" srcId="{3A28BE1A-2F8D-423C-8D42-B01BA778656C}" destId="{CCAC82DD-2E88-4F73-B82A-C0DDE51A25FD}" srcOrd="0" destOrd="0" presId="urn:microsoft.com/office/officeart/2018/2/layout/IconVerticalSolidList"/>
    <dgm:cxn modelId="{BFB09F5F-F284-4D73-87DE-6313B08D6C3D}" srcId="{FEDCEF1C-C268-4053-AE30-5CC87AA2C2E9}" destId="{51D9E754-10E4-48C3-AA21-2896F37D7382}" srcOrd="1" destOrd="0" parTransId="{9DF9BCE8-FE4D-43C4-AE84-ED867068D57F}" sibTransId="{852D532C-5947-467D-BF65-FD3A5992C9AB}"/>
    <dgm:cxn modelId="{A977F941-3D47-4EA6-8F6A-5068727FA136}" srcId="{FEDCEF1C-C268-4053-AE30-5CC87AA2C2E9}" destId="{C79FDF79-CA32-4EFE-AE58-43F2BFA35ADB}" srcOrd="0" destOrd="0" parTransId="{1FF17468-678B-42A2-AF9F-9F15C3F9B1ED}" sibTransId="{97124EC0-89DC-4213-BDAA-EEF712D3B098}"/>
    <dgm:cxn modelId="{BCA95766-32B7-4B7C-A0B7-8BE75EE46E5D}" type="presOf" srcId="{C79FDF79-CA32-4EFE-AE58-43F2BFA35ADB}" destId="{86204796-BCB1-49FF-A0F2-48AD70635A26}" srcOrd="0" destOrd="0" presId="urn:microsoft.com/office/officeart/2018/2/layout/IconVerticalSolidList"/>
    <dgm:cxn modelId="{1550D692-EA3A-42CD-988D-BA355B97B3F3}" srcId="{FEDCEF1C-C268-4053-AE30-5CC87AA2C2E9}" destId="{64DE0641-4E00-4052-AE5C-8F087168BD62}" srcOrd="4" destOrd="0" parTransId="{4C0E9FE9-400E-4223-BC96-2E15ECC98236}" sibTransId="{A351DAEC-47F9-4ACB-8365-F36E891FEF5F}"/>
    <dgm:cxn modelId="{B764CBE0-2B12-4226-8EFE-B394AA2C26E0}" type="presOf" srcId="{FEDCEF1C-C268-4053-AE30-5CC87AA2C2E9}" destId="{1C2E028C-F914-461D-8712-C2F442814A5C}" srcOrd="0" destOrd="0" presId="urn:microsoft.com/office/officeart/2018/2/layout/IconVerticalSolidList"/>
    <dgm:cxn modelId="{FB9B54E2-F860-4D19-94E8-8623C6CB2A1A}" type="presOf" srcId="{64DE0641-4E00-4052-AE5C-8F087168BD62}" destId="{B8FE87A6-39BA-4900-A049-768E274E6ABA}" srcOrd="0" destOrd="0" presId="urn:microsoft.com/office/officeart/2018/2/layout/IconVerticalSolidList"/>
    <dgm:cxn modelId="{648CE261-EDFE-4FEC-819D-59B67BC91F92}" type="presParOf" srcId="{1C2E028C-F914-461D-8712-C2F442814A5C}" destId="{74C1C24E-8CFB-4380-8715-216C5C1DE8F4}" srcOrd="0" destOrd="0" presId="urn:microsoft.com/office/officeart/2018/2/layout/IconVerticalSolidList"/>
    <dgm:cxn modelId="{E351E81E-6D87-4456-9BE1-00DE6F6A8D93}" type="presParOf" srcId="{74C1C24E-8CFB-4380-8715-216C5C1DE8F4}" destId="{35F04BBD-5276-408B-81D4-912C74838624}" srcOrd="0" destOrd="0" presId="urn:microsoft.com/office/officeart/2018/2/layout/IconVerticalSolidList"/>
    <dgm:cxn modelId="{B7D745D7-C8ED-4619-89B4-590876F08D13}" type="presParOf" srcId="{74C1C24E-8CFB-4380-8715-216C5C1DE8F4}" destId="{07F593DA-5C5F-4DBC-AFA2-2B05A04C5ABB}" srcOrd="1" destOrd="0" presId="urn:microsoft.com/office/officeart/2018/2/layout/IconVerticalSolidList"/>
    <dgm:cxn modelId="{C46F02B5-16D2-498D-AC3E-06A92560E3C0}" type="presParOf" srcId="{74C1C24E-8CFB-4380-8715-216C5C1DE8F4}" destId="{2796D004-AB83-4CFD-BE8A-59051AC65541}" srcOrd="2" destOrd="0" presId="urn:microsoft.com/office/officeart/2018/2/layout/IconVerticalSolidList"/>
    <dgm:cxn modelId="{46736AF0-93DD-4DE8-B141-FBF0F52ECA2A}" type="presParOf" srcId="{74C1C24E-8CFB-4380-8715-216C5C1DE8F4}" destId="{86204796-BCB1-49FF-A0F2-48AD70635A26}" srcOrd="3" destOrd="0" presId="urn:microsoft.com/office/officeart/2018/2/layout/IconVerticalSolidList"/>
    <dgm:cxn modelId="{8A62CA3D-931B-4409-B51A-A66CF14BCCEF}" type="presParOf" srcId="{1C2E028C-F914-461D-8712-C2F442814A5C}" destId="{9FFC8C0D-F03D-408B-9DED-6A1D1026B8BC}" srcOrd="1" destOrd="0" presId="urn:microsoft.com/office/officeart/2018/2/layout/IconVerticalSolidList"/>
    <dgm:cxn modelId="{C3CB8F67-FA28-4BDD-B226-DA4736C84A04}" type="presParOf" srcId="{1C2E028C-F914-461D-8712-C2F442814A5C}" destId="{67A206C1-9C5F-4B99-B356-E14E73F1EE3C}" srcOrd="2" destOrd="0" presId="urn:microsoft.com/office/officeart/2018/2/layout/IconVerticalSolidList"/>
    <dgm:cxn modelId="{F4100942-26D2-40B5-B6FE-BE361F381F24}" type="presParOf" srcId="{67A206C1-9C5F-4B99-B356-E14E73F1EE3C}" destId="{222A91AE-F62B-49AD-B988-5DD0B5A7C3B1}" srcOrd="0" destOrd="0" presId="urn:microsoft.com/office/officeart/2018/2/layout/IconVerticalSolidList"/>
    <dgm:cxn modelId="{299B7596-C2BE-4B72-A4E2-FCA4D13EAE1B}" type="presParOf" srcId="{67A206C1-9C5F-4B99-B356-E14E73F1EE3C}" destId="{EACA0B8E-0475-455A-9869-58B49CF8C4D8}" srcOrd="1" destOrd="0" presId="urn:microsoft.com/office/officeart/2018/2/layout/IconVerticalSolidList"/>
    <dgm:cxn modelId="{4BCC33F0-9BC0-4B4A-ABE0-5E40916D3DB1}" type="presParOf" srcId="{67A206C1-9C5F-4B99-B356-E14E73F1EE3C}" destId="{1687D3EF-9DE8-49D8-B17E-FAD4BBCF24B0}" srcOrd="2" destOrd="0" presId="urn:microsoft.com/office/officeart/2018/2/layout/IconVerticalSolidList"/>
    <dgm:cxn modelId="{3B4B470D-37CD-4253-9A93-531F1B05C9F0}" type="presParOf" srcId="{67A206C1-9C5F-4B99-B356-E14E73F1EE3C}" destId="{5CB0DED4-7853-403B-A701-2EC358AAF9E8}" srcOrd="3" destOrd="0" presId="urn:microsoft.com/office/officeart/2018/2/layout/IconVerticalSolidList"/>
    <dgm:cxn modelId="{E677797B-3D8C-41B5-B128-F837B05D60FA}" type="presParOf" srcId="{1C2E028C-F914-461D-8712-C2F442814A5C}" destId="{1307E058-67AD-4489-A38C-3F19D5CDC987}" srcOrd="3" destOrd="0" presId="urn:microsoft.com/office/officeart/2018/2/layout/IconVerticalSolidList"/>
    <dgm:cxn modelId="{DEE4BA20-5C0A-438A-905C-15DAED031EF4}" type="presParOf" srcId="{1C2E028C-F914-461D-8712-C2F442814A5C}" destId="{399F4702-3499-46E9-B77E-3B8E0A241830}" srcOrd="4" destOrd="0" presId="urn:microsoft.com/office/officeart/2018/2/layout/IconVerticalSolidList"/>
    <dgm:cxn modelId="{4E759D98-7E84-4560-80B9-EA8329468E57}" type="presParOf" srcId="{399F4702-3499-46E9-B77E-3B8E0A241830}" destId="{B8DEF0BA-7674-4255-BE6D-1F4564F8915A}" srcOrd="0" destOrd="0" presId="urn:microsoft.com/office/officeart/2018/2/layout/IconVerticalSolidList"/>
    <dgm:cxn modelId="{E7D8C512-EE40-4A8F-BED5-6F8B41C03338}" type="presParOf" srcId="{399F4702-3499-46E9-B77E-3B8E0A241830}" destId="{D0AB9E5E-EE06-4D4C-913D-F2047EAE539A}" srcOrd="1" destOrd="0" presId="urn:microsoft.com/office/officeart/2018/2/layout/IconVerticalSolidList"/>
    <dgm:cxn modelId="{45AAABDE-F694-458B-B0D3-FF7543A69E32}" type="presParOf" srcId="{399F4702-3499-46E9-B77E-3B8E0A241830}" destId="{FE1989CF-98E9-4616-B3BB-115A22205F3B}" srcOrd="2" destOrd="0" presId="urn:microsoft.com/office/officeart/2018/2/layout/IconVerticalSolidList"/>
    <dgm:cxn modelId="{CD1E298D-F57F-40EE-9D5A-DBCF4B85A41E}" type="presParOf" srcId="{399F4702-3499-46E9-B77E-3B8E0A241830}" destId="{CCAC82DD-2E88-4F73-B82A-C0DDE51A25FD}" srcOrd="3" destOrd="0" presId="urn:microsoft.com/office/officeart/2018/2/layout/IconVerticalSolidList"/>
    <dgm:cxn modelId="{7B87D1BF-5AA6-4B53-8107-84B147E49D09}" type="presParOf" srcId="{1C2E028C-F914-461D-8712-C2F442814A5C}" destId="{52C38A49-8F94-4AD2-8A92-B4C403DBCDDA}" srcOrd="5" destOrd="0" presId="urn:microsoft.com/office/officeart/2018/2/layout/IconVerticalSolidList"/>
    <dgm:cxn modelId="{70B3E688-B8D4-4AF3-A01D-B947F1E440F8}" type="presParOf" srcId="{1C2E028C-F914-461D-8712-C2F442814A5C}" destId="{33147DC0-D834-4CF9-B747-40FCD3C644B7}" srcOrd="6" destOrd="0" presId="urn:microsoft.com/office/officeart/2018/2/layout/IconVerticalSolidList"/>
    <dgm:cxn modelId="{6E2857C8-12D2-40DA-872F-D9CFAAB1C50D}" type="presParOf" srcId="{33147DC0-D834-4CF9-B747-40FCD3C644B7}" destId="{646114C7-2382-4B8B-91CC-95799A1841C4}" srcOrd="0" destOrd="0" presId="urn:microsoft.com/office/officeart/2018/2/layout/IconVerticalSolidList"/>
    <dgm:cxn modelId="{E248E2C3-53C8-45D3-933A-DADA2537340D}" type="presParOf" srcId="{33147DC0-D834-4CF9-B747-40FCD3C644B7}" destId="{1BCE5E07-54E5-4B64-9DAD-78A24AAD0844}" srcOrd="1" destOrd="0" presId="urn:microsoft.com/office/officeart/2018/2/layout/IconVerticalSolidList"/>
    <dgm:cxn modelId="{244C79E4-75C3-4DF4-B070-D0500F6DC2C7}" type="presParOf" srcId="{33147DC0-D834-4CF9-B747-40FCD3C644B7}" destId="{06D8A70F-3D6E-43D4-8A1B-93FDFC5F8F78}" srcOrd="2" destOrd="0" presId="urn:microsoft.com/office/officeart/2018/2/layout/IconVerticalSolidList"/>
    <dgm:cxn modelId="{C7D2AE06-0EA8-475D-8B3F-228E2375FA15}" type="presParOf" srcId="{33147DC0-D834-4CF9-B747-40FCD3C644B7}" destId="{182A3436-1266-4668-B3F6-994DD3C7F664}" srcOrd="3" destOrd="0" presId="urn:microsoft.com/office/officeart/2018/2/layout/IconVerticalSolidList"/>
    <dgm:cxn modelId="{01439E22-F75C-4926-B6F9-73F44854C2B5}" type="presParOf" srcId="{1C2E028C-F914-461D-8712-C2F442814A5C}" destId="{A894FCF8-FD9D-4369-9106-FDB4F5707305}" srcOrd="7" destOrd="0" presId="urn:microsoft.com/office/officeart/2018/2/layout/IconVerticalSolidList"/>
    <dgm:cxn modelId="{F59F71D7-6052-4FD6-B387-327393BAF67D}" type="presParOf" srcId="{1C2E028C-F914-461D-8712-C2F442814A5C}" destId="{0CCC4869-DFB0-4783-8AF0-907CD2D10D57}" srcOrd="8" destOrd="0" presId="urn:microsoft.com/office/officeart/2018/2/layout/IconVerticalSolidList"/>
    <dgm:cxn modelId="{429021CC-EED0-480C-8F7E-5580B6E1DA14}" type="presParOf" srcId="{0CCC4869-DFB0-4783-8AF0-907CD2D10D57}" destId="{0F7A8647-B3DD-4A1D-93D4-659C36423BA4}" srcOrd="0" destOrd="0" presId="urn:microsoft.com/office/officeart/2018/2/layout/IconVerticalSolidList"/>
    <dgm:cxn modelId="{509C1125-7ED8-499A-9742-159486270835}" type="presParOf" srcId="{0CCC4869-DFB0-4783-8AF0-907CD2D10D57}" destId="{6DB84A3F-3E4F-44FA-B30E-7C30BB73D415}" srcOrd="1" destOrd="0" presId="urn:microsoft.com/office/officeart/2018/2/layout/IconVerticalSolidList"/>
    <dgm:cxn modelId="{6C83A76D-893B-47B8-B542-3CEC599616DD}" type="presParOf" srcId="{0CCC4869-DFB0-4783-8AF0-907CD2D10D57}" destId="{A80EB074-72C4-4432-8802-C13681D9364F}" srcOrd="2" destOrd="0" presId="urn:microsoft.com/office/officeart/2018/2/layout/IconVerticalSolidList"/>
    <dgm:cxn modelId="{33AFB854-038A-4058-856A-099C0C586C49}" type="presParOf" srcId="{0CCC4869-DFB0-4783-8AF0-907CD2D10D57}" destId="{B8FE87A6-39BA-4900-A049-768E274E6AB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78100A2-6016-4750-BA6A-0FB1B58804E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EA3152D-874B-41E3-95E7-2DEE12E61238}">
      <dgm:prSet/>
      <dgm:spPr/>
      <dgm:t>
        <a:bodyPr/>
        <a:lstStyle/>
        <a:p>
          <a:r>
            <a:rPr lang="en-US" dirty="0"/>
            <a:t>Highlight the key features of the Mood Minder app</a:t>
          </a:r>
        </a:p>
      </dgm:t>
    </dgm:pt>
    <dgm:pt modelId="{6E0AE87F-FA7E-41F8-950C-FE42168A45C1}" type="parTrans" cxnId="{CB6BF069-66F4-4D7B-A359-C1B7E267E87C}">
      <dgm:prSet/>
      <dgm:spPr/>
      <dgm:t>
        <a:bodyPr/>
        <a:lstStyle/>
        <a:p>
          <a:endParaRPr lang="en-US"/>
        </a:p>
      </dgm:t>
    </dgm:pt>
    <dgm:pt modelId="{A709B6D5-BEA0-4AD3-B1B7-AA2129F06B58}" type="sibTrans" cxnId="{CB6BF069-66F4-4D7B-A359-C1B7E267E87C}">
      <dgm:prSet/>
      <dgm:spPr/>
      <dgm:t>
        <a:bodyPr/>
        <a:lstStyle/>
        <a:p>
          <a:endParaRPr lang="en-US"/>
        </a:p>
      </dgm:t>
    </dgm:pt>
    <dgm:pt modelId="{C75A7CFB-C707-493A-82C5-C6A5682D5206}">
      <dgm:prSet/>
      <dgm:spPr/>
      <dgm:t>
        <a:bodyPr/>
        <a:lstStyle/>
        <a:p>
          <a:r>
            <a:rPr lang="en-US"/>
            <a:t>Diary Entry: Write daily diary entries</a:t>
          </a:r>
        </a:p>
      </dgm:t>
    </dgm:pt>
    <dgm:pt modelId="{63631426-65B3-4EFD-A079-6947B70902A6}" type="parTrans" cxnId="{DCE5DA5F-5D77-4D92-BF9C-135B6F9A09DF}">
      <dgm:prSet/>
      <dgm:spPr/>
      <dgm:t>
        <a:bodyPr/>
        <a:lstStyle/>
        <a:p>
          <a:endParaRPr lang="en-US"/>
        </a:p>
      </dgm:t>
    </dgm:pt>
    <dgm:pt modelId="{A2DF86E9-51A8-4B59-8A70-D834BAAD36BC}" type="sibTrans" cxnId="{DCE5DA5F-5D77-4D92-BF9C-135B6F9A09DF}">
      <dgm:prSet/>
      <dgm:spPr/>
      <dgm:t>
        <a:bodyPr/>
        <a:lstStyle/>
        <a:p>
          <a:endParaRPr lang="en-US"/>
        </a:p>
      </dgm:t>
    </dgm:pt>
    <dgm:pt modelId="{4C469AE1-2935-49DC-8642-83F2286AB09B}">
      <dgm:prSet/>
      <dgm:spPr/>
      <dgm:t>
        <a:bodyPr/>
        <a:lstStyle/>
        <a:p>
          <a:r>
            <a:rPr lang="en-US"/>
            <a:t>Sentiment Analysis: Analyze and classify emotions</a:t>
          </a:r>
        </a:p>
      </dgm:t>
    </dgm:pt>
    <dgm:pt modelId="{430BBC21-BA04-4090-96B5-733B3D320294}" type="parTrans" cxnId="{C08D0291-791C-43B7-89C1-0F7C543808A6}">
      <dgm:prSet/>
      <dgm:spPr/>
      <dgm:t>
        <a:bodyPr/>
        <a:lstStyle/>
        <a:p>
          <a:endParaRPr lang="en-US"/>
        </a:p>
      </dgm:t>
    </dgm:pt>
    <dgm:pt modelId="{DC7C6566-EBB1-4A26-890F-4E2BD2BA5FE3}" type="sibTrans" cxnId="{C08D0291-791C-43B7-89C1-0F7C543808A6}">
      <dgm:prSet/>
      <dgm:spPr/>
      <dgm:t>
        <a:bodyPr/>
        <a:lstStyle/>
        <a:p>
          <a:endParaRPr lang="en-US"/>
        </a:p>
      </dgm:t>
    </dgm:pt>
    <dgm:pt modelId="{4381A564-EE13-4E4B-97D4-79608816489B}">
      <dgm:prSet/>
      <dgm:spPr/>
      <dgm:t>
        <a:bodyPr/>
        <a:lstStyle/>
        <a:p>
          <a:r>
            <a:rPr lang="en-US"/>
            <a:t>Mood Classification: Categorize emotions as happy, sad, or neutral</a:t>
          </a:r>
        </a:p>
      </dgm:t>
    </dgm:pt>
    <dgm:pt modelId="{E1FADE50-16BE-4C41-9548-C27740C0B761}" type="parTrans" cxnId="{8B94453C-EA7C-4416-B850-D5CCD3BFCE7A}">
      <dgm:prSet/>
      <dgm:spPr/>
      <dgm:t>
        <a:bodyPr/>
        <a:lstStyle/>
        <a:p>
          <a:endParaRPr lang="en-US"/>
        </a:p>
      </dgm:t>
    </dgm:pt>
    <dgm:pt modelId="{70B056B0-2F5D-4872-80CD-C10B35CDF3C1}" type="sibTrans" cxnId="{8B94453C-EA7C-4416-B850-D5CCD3BFCE7A}">
      <dgm:prSet/>
      <dgm:spPr/>
      <dgm:t>
        <a:bodyPr/>
        <a:lstStyle/>
        <a:p>
          <a:endParaRPr lang="en-US"/>
        </a:p>
      </dgm:t>
    </dgm:pt>
    <dgm:pt modelId="{4E5EF572-8652-4C51-8143-1BAFFF71F166}">
      <dgm:prSet/>
      <dgm:spPr/>
      <dgm:t>
        <a:bodyPr/>
        <a:lstStyle/>
        <a:p>
          <a:r>
            <a:rPr lang="en-US"/>
            <a:t>Activity Suggestions: Receive personalized activity recommendations</a:t>
          </a:r>
        </a:p>
      </dgm:t>
    </dgm:pt>
    <dgm:pt modelId="{16F25C7E-0A8D-4B82-AFBB-0F9550E11877}" type="parTrans" cxnId="{DC3A6C5C-C6FC-4D82-8E27-EDDFD2BFB82F}">
      <dgm:prSet/>
      <dgm:spPr/>
      <dgm:t>
        <a:bodyPr/>
        <a:lstStyle/>
        <a:p>
          <a:endParaRPr lang="en-US"/>
        </a:p>
      </dgm:t>
    </dgm:pt>
    <dgm:pt modelId="{3B01B932-08DB-45D5-9855-249A85E5A216}" type="sibTrans" cxnId="{DC3A6C5C-C6FC-4D82-8E27-EDDFD2BFB82F}">
      <dgm:prSet/>
      <dgm:spPr/>
      <dgm:t>
        <a:bodyPr/>
        <a:lstStyle/>
        <a:p>
          <a:endParaRPr lang="en-US"/>
        </a:p>
      </dgm:t>
    </dgm:pt>
    <dgm:pt modelId="{15F56C65-203C-44F5-A635-95F870BC7FBA}">
      <dgm:prSet/>
      <dgm:spPr/>
      <dgm:t>
        <a:bodyPr/>
        <a:lstStyle/>
        <a:p>
          <a:r>
            <a:rPr lang="en-US"/>
            <a:t>Use visuals and icons to make this slide engaging</a:t>
          </a:r>
        </a:p>
      </dgm:t>
    </dgm:pt>
    <dgm:pt modelId="{4E3340A8-B99A-4B3D-B5FE-45592A832B70}" type="parTrans" cxnId="{BC5DFBB3-717A-4DF5-B256-D52C59F5DD8D}">
      <dgm:prSet/>
      <dgm:spPr/>
      <dgm:t>
        <a:bodyPr/>
        <a:lstStyle/>
        <a:p>
          <a:endParaRPr lang="en-US"/>
        </a:p>
      </dgm:t>
    </dgm:pt>
    <dgm:pt modelId="{79FEB2EE-6ADE-4018-A61E-C92392478A4A}" type="sibTrans" cxnId="{BC5DFBB3-717A-4DF5-B256-D52C59F5DD8D}">
      <dgm:prSet/>
      <dgm:spPr/>
      <dgm:t>
        <a:bodyPr/>
        <a:lstStyle/>
        <a:p>
          <a:endParaRPr lang="en-US"/>
        </a:p>
      </dgm:t>
    </dgm:pt>
    <dgm:pt modelId="{30D298AA-C223-425C-888F-25161EAABE49}" type="pres">
      <dgm:prSet presAssocID="{D78100A2-6016-4750-BA6A-0FB1B58804E7}" presName="root" presStyleCnt="0">
        <dgm:presLayoutVars>
          <dgm:dir/>
          <dgm:resizeHandles val="exact"/>
        </dgm:presLayoutVars>
      </dgm:prSet>
      <dgm:spPr/>
    </dgm:pt>
    <dgm:pt modelId="{C1CE807E-A75C-448E-8B5A-BE6185502010}" type="pres">
      <dgm:prSet presAssocID="{DEA3152D-874B-41E3-95E7-2DEE12E61238}" presName="compNode" presStyleCnt="0"/>
      <dgm:spPr/>
    </dgm:pt>
    <dgm:pt modelId="{D6603A2C-8DFB-471B-8021-DE8C4A2BB6FC}" type="pres">
      <dgm:prSet presAssocID="{DEA3152D-874B-41E3-95E7-2DEE12E61238}" presName="bgRect" presStyleLbl="bgShp" presStyleIdx="0" presStyleCnt="6"/>
      <dgm:spPr/>
    </dgm:pt>
    <dgm:pt modelId="{3E998F2B-1A09-4590-96F2-97B01AD76D04}" type="pres">
      <dgm:prSet presAssocID="{DEA3152D-874B-41E3-95E7-2DEE12E61238}"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art Phone"/>
        </a:ext>
      </dgm:extLst>
    </dgm:pt>
    <dgm:pt modelId="{C346780C-E0DA-4544-9FE7-9F48CBA3A68A}" type="pres">
      <dgm:prSet presAssocID="{DEA3152D-874B-41E3-95E7-2DEE12E61238}" presName="spaceRect" presStyleCnt="0"/>
      <dgm:spPr/>
    </dgm:pt>
    <dgm:pt modelId="{6B9EA2F1-4444-4A31-9F29-1A5465C743A9}" type="pres">
      <dgm:prSet presAssocID="{DEA3152D-874B-41E3-95E7-2DEE12E61238}" presName="parTx" presStyleLbl="revTx" presStyleIdx="0" presStyleCnt="6">
        <dgm:presLayoutVars>
          <dgm:chMax val="0"/>
          <dgm:chPref val="0"/>
        </dgm:presLayoutVars>
      </dgm:prSet>
      <dgm:spPr/>
    </dgm:pt>
    <dgm:pt modelId="{0997FBBB-2056-49C9-818C-3D63F0F7ADB3}" type="pres">
      <dgm:prSet presAssocID="{A709B6D5-BEA0-4AD3-B1B7-AA2129F06B58}" presName="sibTrans" presStyleCnt="0"/>
      <dgm:spPr/>
    </dgm:pt>
    <dgm:pt modelId="{04307039-3288-4345-900A-443D6B720C4D}" type="pres">
      <dgm:prSet presAssocID="{C75A7CFB-C707-493A-82C5-C6A5682D5206}" presName="compNode" presStyleCnt="0"/>
      <dgm:spPr/>
    </dgm:pt>
    <dgm:pt modelId="{09C20883-E7D5-48B8-B42B-9A99B6084D94}" type="pres">
      <dgm:prSet presAssocID="{C75A7CFB-C707-493A-82C5-C6A5682D5206}" presName="bgRect" presStyleLbl="bgShp" presStyleIdx="1" presStyleCnt="6"/>
      <dgm:spPr/>
    </dgm:pt>
    <dgm:pt modelId="{41C8C744-8AE9-49D2-B17A-BEBFE0510152}" type="pres">
      <dgm:prSet presAssocID="{C75A7CFB-C707-493A-82C5-C6A5682D5206}"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sed Book"/>
        </a:ext>
      </dgm:extLst>
    </dgm:pt>
    <dgm:pt modelId="{4913959C-5D15-4C47-B352-E8212B12E547}" type="pres">
      <dgm:prSet presAssocID="{C75A7CFB-C707-493A-82C5-C6A5682D5206}" presName="spaceRect" presStyleCnt="0"/>
      <dgm:spPr/>
    </dgm:pt>
    <dgm:pt modelId="{26AE7BC9-D28C-4EF1-9BE7-26A0D0F8ABFE}" type="pres">
      <dgm:prSet presAssocID="{C75A7CFB-C707-493A-82C5-C6A5682D5206}" presName="parTx" presStyleLbl="revTx" presStyleIdx="1" presStyleCnt="6">
        <dgm:presLayoutVars>
          <dgm:chMax val="0"/>
          <dgm:chPref val="0"/>
        </dgm:presLayoutVars>
      </dgm:prSet>
      <dgm:spPr/>
    </dgm:pt>
    <dgm:pt modelId="{FF8CE619-6F51-41C9-B849-C02D3BF28AF2}" type="pres">
      <dgm:prSet presAssocID="{A2DF86E9-51A8-4B59-8A70-D834BAAD36BC}" presName="sibTrans" presStyleCnt="0"/>
      <dgm:spPr/>
    </dgm:pt>
    <dgm:pt modelId="{2AEA4B0B-21F2-4C40-B6F3-AC1283C84E06}" type="pres">
      <dgm:prSet presAssocID="{4C469AE1-2935-49DC-8642-83F2286AB09B}" presName="compNode" presStyleCnt="0"/>
      <dgm:spPr/>
    </dgm:pt>
    <dgm:pt modelId="{05FF3DE2-C2DB-4722-B15E-6E7C0F4D8251}" type="pres">
      <dgm:prSet presAssocID="{4C469AE1-2935-49DC-8642-83F2286AB09B}" presName="bgRect" presStyleLbl="bgShp" presStyleIdx="2" presStyleCnt="6"/>
      <dgm:spPr/>
    </dgm:pt>
    <dgm:pt modelId="{99514D5D-B8B6-49B6-8D6B-979012BE0389}" type="pres">
      <dgm:prSet presAssocID="{4C469AE1-2935-49DC-8642-83F2286AB09B}"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ngry Face with No Fill"/>
        </a:ext>
      </dgm:extLst>
    </dgm:pt>
    <dgm:pt modelId="{C72FE10B-F838-48C7-BE71-A4F792D1C99D}" type="pres">
      <dgm:prSet presAssocID="{4C469AE1-2935-49DC-8642-83F2286AB09B}" presName="spaceRect" presStyleCnt="0"/>
      <dgm:spPr/>
    </dgm:pt>
    <dgm:pt modelId="{91BC96F4-D990-4DD0-8D40-23EB1D6A7286}" type="pres">
      <dgm:prSet presAssocID="{4C469AE1-2935-49DC-8642-83F2286AB09B}" presName="parTx" presStyleLbl="revTx" presStyleIdx="2" presStyleCnt="6">
        <dgm:presLayoutVars>
          <dgm:chMax val="0"/>
          <dgm:chPref val="0"/>
        </dgm:presLayoutVars>
      </dgm:prSet>
      <dgm:spPr/>
    </dgm:pt>
    <dgm:pt modelId="{B1511DAA-CEBF-49F5-9271-31DA540F1301}" type="pres">
      <dgm:prSet presAssocID="{DC7C6566-EBB1-4A26-890F-4E2BD2BA5FE3}" presName="sibTrans" presStyleCnt="0"/>
      <dgm:spPr/>
    </dgm:pt>
    <dgm:pt modelId="{8BFAF76F-9C57-4725-AA29-E28532540424}" type="pres">
      <dgm:prSet presAssocID="{4381A564-EE13-4E4B-97D4-79608816489B}" presName="compNode" presStyleCnt="0"/>
      <dgm:spPr/>
    </dgm:pt>
    <dgm:pt modelId="{A6B7FF08-9A80-4949-A3C2-63B6927BB3B1}" type="pres">
      <dgm:prSet presAssocID="{4381A564-EE13-4E4B-97D4-79608816489B}" presName="bgRect" presStyleLbl="bgShp" presStyleIdx="3" presStyleCnt="6"/>
      <dgm:spPr/>
    </dgm:pt>
    <dgm:pt modelId="{244A7403-12F1-4A6D-A3B3-52696F3515FA}" type="pres">
      <dgm:prSet presAssocID="{4381A564-EE13-4E4B-97D4-79608816489B}"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Neutral Face with No Fill"/>
        </a:ext>
      </dgm:extLst>
    </dgm:pt>
    <dgm:pt modelId="{AAE28520-240C-4984-B7BC-E938F1C46E17}" type="pres">
      <dgm:prSet presAssocID="{4381A564-EE13-4E4B-97D4-79608816489B}" presName="spaceRect" presStyleCnt="0"/>
      <dgm:spPr/>
    </dgm:pt>
    <dgm:pt modelId="{7B9884C6-9640-4AA7-81B1-21D0C1F1C598}" type="pres">
      <dgm:prSet presAssocID="{4381A564-EE13-4E4B-97D4-79608816489B}" presName="parTx" presStyleLbl="revTx" presStyleIdx="3" presStyleCnt="6">
        <dgm:presLayoutVars>
          <dgm:chMax val="0"/>
          <dgm:chPref val="0"/>
        </dgm:presLayoutVars>
      </dgm:prSet>
      <dgm:spPr/>
    </dgm:pt>
    <dgm:pt modelId="{F3778398-66D6-43CD-892B-D34F8DE39A4E}" type="pres">
      <dgm:prSet presAssocID="{70B056B0-2F5D-4872-80CD-C10B35CDF3C1}" presName="sibTrans" presStyleCnt="0"/>
      <dgm:spPr/>
    </dgm:pt>
    <dgm:pt modelId="{DFC92951-94F3-4AD6-9633-FB72894DE580}" type="pres">
      <dgm:prSet presAssocID="{4E5EF572-8652-4C51-8143-1BAFFF71F166}" presName="compNode" presStyleCnt="0"/>
      <dgm:spPr/>
    </dgm:pt>
    <dgm:pt modelId="{C393F9B1-2C9F-4FDF-B08D-4E3D78C65260}" type="pres">
      <dgm:prSet presAssocID="{4E5EF572-8652-4C51-8143-1BAFFF71F166}" presName="bgRect" presStyleLbl="bgShp" presStyleIdx="4" presStyleCnt="6"/>
      <dgm:spPr/>
    </dgm:pt>
    <dgm:pt modelId="{4002D28C-0A49-46A4-94F7-4EB318B54659}" type="pres">
      <dgm:prSet presAssocID="{4E5EF572-8652-4C51-8143-1BAFFF71F166}"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at"/>
        </a:ext>
      </dgm:extLst>
    </dgm:pt>
    <dgm:pt modelId="{4746101E-FA16-4FC5-A3BE-C28F607AB550}" type="pres">
      <dgm:prSet presAssocID="{4E5EF572-8652-4C51-8143-1BAFFF71F166}" presName="spaceRect" presStyleCnt="0"/>
      <dgm:spPr/>
    </dgm:pt>
    <dgm:pt modelId="{82FE4DD8-E891-4287-BB1F-1187A229528C}" type="pres">
      <dgm:prSet presAssocID="{4E5EF572-8652-4C51-8143-1BAFFF71F166}" presName="parTx" presStyleLbl="revTx" presStyleIdx="4" presStyleCnt="6">
        <dgm:presLayoutVars>
          <dgm:chMax val="0"/>
          <dgm:chPref val="0"/>
        </dgm:presLayoutVars>
      </dgm:prSet>
      <dgm:spPr/>
    </dgm:pt>
    <dgm:pt modelId="{9D11681B-FA3B-4282-861F-0C0EE3C12E90}" type="pres">
      <dgm:prSet presAssocID="{3B01B932-08DB-45D5-9855-249A85E5A216}" presName="sibTrans" presStyleCnt="0"/>
      <dgm:spPr/>
    </dgm:pt>
    <dgm:pt modelId="{B756F941-3FB7-4C0F-91A3-64DA4C58524D}" type="pres">
      <dgm:prSet presAssocID="{15F56C65-203C-44F5-A635-95F870BC7FBA}" presName="compNode" presStyleCnt="0"/>
      <dgm:spPr/>
    </dgm:pt>
    <dgm:pt modelId="{2388CFDA-B062-4F83-8E79-62729D0AB0A4}" type="pres">
      <dgm:prSet presAssocID="{15F56C65-203C-44F5-A635-95F870BC7FBA}" presName="bgRect" presStyleLbl="bgShp" presStyleIdx="5" presStyleCnt="6"/>
      <dgm:spPr/>
    </dgm:pt>
    <dgm:pt modelId="{348F8BF8-632F-43BB-84EB-4F27F015B354}" type="pres">
      <dgm:prSet presAssocID="{15F56C65-203C-44F5-A635-95F870BC7FBA}"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Teacher"/>
        </a:ext>
      </dgm:extLst>
    </dgm:pt>
    <dgm:pt modelId="{CA457FF1-F832-45A0-AA27-5673CF4518C4}" type="pres">
      <dgm:prSet presAssocID="{15F56C65-203C-44F5-A635-95F870BC7FBA}" presName="spaceRect" presStyleCnt="0"/>
      <dgm:spPr/>
    </dgm:pt>
    <dgm:pt modelId="{19C8F49A-E380-4BC5-9B56-75DCD7644639}" type="pres">
      <dgm:prSet presAssocID="{15F56C65-203C-44F5-A635-95F870BC7FBA}" presName="parTx" presStyleLbl="revTx" presStyleIdx="5" presStyleCnt="6">
        <dgm:presLayoutVars>
          <dgm:chMax val="0"/>
          <dgm:chPref val="0"/>
        </dgm:presLayoutVars>
      </dgm:prSet>
      <dgm:spPr/>
    </dgm:pt>
  </dgm:ptLst>
  <dgm:cxnLst>
    <dgm:cxn modelId="{8B94453C-EA7C-4416-B850-D5CCD3BFCE7A}" srcId="{D78100A2-6016-4750-BA6A-0FB1B58804E7}" destId="{4381A564-EE13-4E4B-97D4-79608816489B}" srcOrd="3" destOrd="0" parTransId="{E1FADE50-16BE-4C41-9548-C27740C0B761}" sibTransId="{70B056B0-2F5D-4872-80CD-C10B35CDF3C1}"/>
    <dgm:cxn modelId="{DC3A6C5C-C6FC-4D82-8E27-EDDFD2BFB82F}" srcId="{D78100A2-6016-4750-BA6A-0FB1B58804E7}" destId="{4E5EF572-8652-4C51-8143-1BAFFF71F166}" srcOrd="4" destOrd="0" parTransId="{16F25C7E-0A8D-4B82-AFBB-0F9550E11877}" sibTransId="{3B01B932-08DB-45D5-9855-249A85E5A216}"/>
    <dgm:cxn modelId="{DCE5DA5F-5D77-4D92-BF9C-135B6F9A09DF}" srcId="{D78100A2-6016-4750-BA6A-0FB1B58804E7}" destId="{C75A7CFB-C707-493A-82C5-C6A5682D5206}" srcOrd="1" destOrd="0" parTransId="{63631426-65B3-4EFD-A079-6947B70902A6}" sibTransId="{A2DF86E9-51A8-4B59-8A70-D834BAAD36BC}"/>
    <dgm:cxn modelId="{CB6BF069-66F4-4D7B-A359-C1B7E267E87C}" srcId="{D78100A2-6016-4750-BA6A-0FB1B58804E7}" destId="{DEA3152D-874B-41E3-95E7-2DEE12E61238}" srcOrd="0" destOrd="0" parTransId="{6E0AE87F-FA7E-41F8-950C-FE42168A45C1}" sibTransId="{A709B6D5-BEA0-4AD3-B1B7-AA2129F06B58}"/>
    <dgm:cxn modelId="{7514D059-8038-4669-8CBD-E242FA7CF98D}" type="presOf" srcId="{4381A564-EE13-4E4B-97D4-79608816489B}" destId="{7B9884C6-9640-4AA7-81B1-21D0C1F1C598}" srcOrd="0" destOrd="0" presId="urn:microsoft.com/office/officeart/2018/2/layout/IconVerticalSolidList"/>
    <dgm:cxn modelId="{C08D0291-791C-43B7-89C1-0F7C543808A6}" srcId="{D78100A2-6016-4750-BA6A-0FB1B58804E7}" destId="{4C469AE1-2935-49DC-8642-83F2286AB09B}" srcOrd="2" destOrd="0" parTransId="{430BBC21-BA04-4090-96B5-733B3D320294}" sibTransId="{DC7C6566-EBB1-4A26-890F-4E2BD2BA5FE3}"/>
    <dgm:cxn modelId="{2CC43294-7A3B-419C-BC89-213BF447CBA9}" type="presOf" srcId="{D78100A2-6016-4750-BA6A-0FB1B58804E7}" destId="{30D298AA-C223-425C-888F-25161EAABE49}" srcOrd="0" destOrd="0" presId="urn:microsoft.com/office/officeart/2018/2/layout/IconVerticalSolidList"/>
    <dgm:cxn modelId="{C6C8B497-AE8D-4EAF-9EC0-13CA37CB373F}" type="presOf" srcId="{DEA3152D-874B-41E3-95E7-2DEE12E61238}" destId="{6B9EA2F1-4444-4A31-9F29-1A5465C743A9}" srcOrd="0" destOrd="0" presId="urn:microsoft.com/office/officeart/2018/2/layout/IconVerticalSolidList"/>
    <dgm:cxn modelId="{93385DA1-D3D3-44E5-AB4A-5BF341752D53}" type="presOf" srcId="{15F56C65-203C-44F5-A635-95F870BC7FBA}" destId="{19C8F49A-E380-4BC5-9B56-75DCD7644639}" srcOrd="0" destOrd="0" presId="urn:microsoft.com/office/officeart/2018/2/layout/IconVerticalSolidList"/>
    <dgm:cxn modelId="{BC5DFBB3-717A-4DF5-B256-D52C59F5DD8D}" srcId="{D78100A2-6016-4750-BA6A-0FB1B58804E7}" destId="{15F56C65-203C-44F5-A635-95F870BC7FBA}" srcOrd="5" destOrd="0" parTransId="{4E3340A8-B99A-4B3D-B5FE-45592A832B70}" sibTransId="{79FEB2EE-6ADE-4018-A61E-C92392478A4A}"/>
    <dgm:cxn modelId="{E2564EC2-5957-47BF-8990-CFDAA9417804}" type="presOf" srcId="{4E5EF572-8652-4C51-8143-1BAFFF71F166}" destId="{82FE4DD8-E891-4287-BB1F-1187A229528C}" srcOrd="0" destOrd="0" presId="urn:microsoft.com/office/officeart/2018/2/layout/IconVerticalSolidList"/>
    <dgm:cxn modelId="{60418FC2-24F5-4D0E-A4AB-E648D75575E3}" type="presOf" srcId="{4C469AE1-2935-49DC-8642-83F2286AB09B}" destId="{91BC96F4-D990-4DD0-8D40-23EB1D6A7286}" srcOrd="0" destOrd="0" presId="urn:microsoft.com/office/officeart/2018/2/layout/IconVerticalSolidList"/>
    <dgm:cxn modelId="{A7CB5CFC-FA83-43EE-8472-79B432C17B89}" type="presOf" srcId="{C75A7CFB-C707-493A-82C5-C6A5682D5206}" destId="{26AE7BC9-D28C-4EF1-9BE7-26A0D0F8ABFE}" srcOrd="0" destOrd="0" presId="urn:microsoft.com/office/officeart/2018/2/layout/IconVerticalSolidList"/>
    <dgm:cxn modelId="{EE42313B-0100-4435-A4F7-7D039051BF1F}" type="presParOf" srcId="{30D298AA-C223-425C-888F-25161EAABE49}" destId="{C1CE807E-A75C-448E-8B5A-BE6185502010}" srcOrd="0" destOrd="0" presId="urn:microsoft.com/office/officeart/2018/2/layout/IconVerticalSolidList"/>
    <dgm:cxn modelId="{9595D342-9B5E-45AC-B56D-60DB1C980D4F}" type="presParOf" srcId="{C1CE807E-A75C-448E-8B5A-BE6185502010}" destId="{D6603A2C-8DFB-471B-8021-DE8C4A2BB6FC}" srcOrd="0" destOrd="0" presId="urn:microsoft.com/office/officeart/2018/2/layout/IconVerticalSolidList"/>
    <dgm:cxn modelId="{2B4A797F-821C-45A4-8003-8BDB310B3A5F}" type="presParOf" srcId="{C1CE807E-A75C-448E-8B5A-BE6185502010}" destId="{3E998F2B-1A09-4590-96F2-97B01AD76D04}" srcOrd="1" destOrd="0" presId="urn:microsoft.com/office/officeart/2018/2/layout/IconVerticalSolidList"/>
    <dgm:cxn modelId="{7916BAB1-FE6E-4A6D-BBC7-318D015BAB32}" type="presParOf" srcId="{C1CE807E-A75C-448E-8B5A-BE6185502010}" destId="{C346780C-E0DA-4544-9FE7-9F48CBA3A68A}" srcOrd="2" destOrd="0" presId="urn:microsoft.com/office/officeart/2018/2/layout/IconVerticalSolidList"/>
    <dgm:cxn modelId="{794E8297-4427-485B-A4B7-8232693C4126}" type="presParOf" srcId="{C1CE807E-A75C-448E-8B5A-BE6185502010}" destId="{6B9EA2F1-4444-4A31-9F29-1A5465C743A9}" srcOrd="3" destOrd="0" presId="urn:microsoft.com/office/officeart/2018/2/layout/IconVerticalSolidList"/>
    <dgm:cxn modelId="{1FC02110-0C02-49DD-9273-2347B14B0A84}" type="presParOf" srcId="{30D298AA-C223-425C-888F-25161EAABE49}" destId="{0997FBBB-2056-49C9-818C-3D63F0F7ADB3}" srcOrd="1" destOrd="0" presId="urn:microsoft.com/office/officeart/2018/2/layout/IconVerticalSolidList"/>
    <dgm:cxn modelId="{73D3C39C-5FAD-46D5-8E51-09A010851CF2}" type="presParOf" srcId="{30D298AA-C223-425C-888F-25161EAABE49}" destId="{04307039-3288-4345-900A-443D6B720C4D}" srcOrd="2" destOrd="0" presId="urn:microsoft.com/office/officeart/2018/2/layout/IconVerticalSolidList"/>
    <dgm:cxn modelId="{8CA9262D-7BD7-4240-AA8C-4B76989FC185}" type="presParOf" srcId="{04307039-3288-4345-900A-443D6B720C4D}" destId="{09C20883-E7D5-48B8-B42B-9A99B6084D94}" srcOrd="0" destOrd="0" presId="urn:microsoft.com/office/officeart/2018/2/layout/IconVerticalSolidList"/>
    <dgm:cxn modelId="{CFB735DA-1621-4C0F-8772-83594C2C3A91}" type="presParOf" srcId="{04307039-3288-4345-900A-443D6B720C4D}" destId="{41C8C744-8AE9-49D2-B17A-BEBFE0510152}" srcOrd="1" destOrd="0" presId="urn:microsoft.com/office/officeart/2018/2/layout/IconVerticalSolidList"/>
    <dgm:cxn modelId="{26855D44-F779-4802-99F9-C771DAEC8908}" type="presParOf" srcId="{04307039-3288-4345-900A-443D6B720C4D}" destId="{4913959C-5D15-4C47-B352-E8212B12E547}" srcOrd="2" destOrd="0" presId="urn:microsoft.com/office/officeart/2018/2/layout/IconVerticalSolidList"/>
    <dgm:cxn modelId="{481AC632-D4D4-42BC-9D30-90D3E509F337}" type="presParOf" srcId="{04307039-3288-4345-900A-443D6B720C4D}" destId="{26AE7BC9-D28C-4EF1-9BE7-26A0D0F8ABFE}" srcOrd="3" destOrd="0" presId="urn:microsoft.com/office/officeart/2018/2/layout/IconVerticalSolidList"/>
    <dgm:cxn modelId="{E9ECC6D5-FFD1-4834-8DAB-0D0DB55B2842}" type="presParOf" srcId="{30D298AA-C223-425C-888F-25161EAABE49}" destId="{FF8CE619-6F51-41C9-B849-C02D3BF28AF2}" srcOrd="3" destOrd="0" presId="urn:microsoft.com/office/officeart/2018/2/layout/IconVerticalSolidList"/>
    <dgm:cxn modelId="{703F3FEF-D056-42A5-AD19-007485BD086C}" type="presParOf" srcId="{30D298AA-C223-425C-888F-25161EAABE49}" destId="{2AEA4B0B-21F2-4C40-B6F3-AC1283C84E06}" srcOrd="4" destOrd="0" presId="urn:microsoft.com/office/officeart/2018/2/layout/IconVerticalSolidList"/>
    <dgm:cxn modelId="{4B8DBFAE-66BA-4F27-950D-43D9DD96E8F2}" type="presParOf" srcId="{2AEA4B0B-21F2-4C40-B6F3-AC1283C84E06}" destId="{05FF3DE2-C2DB-4722-B15E-6E7C0F4D8251}" srcOrd="0" destOrd="0" presId="urn:microsoft.com/office/officeart/2018/2/layout/IconVerticalSolidList"/>
    <dgm:cxn modelId="{DB93CF34-73F2-4B73-A93B-5AFE67AE1EAE}" type="presParOf" srcId="{2AEA4B0B-21F2-4C40-B6F3-AC1283C84E06}" destId="{99514D5D-B8B6-49B6-8D6B-979012BE0389}" srcOrd="1" destOrd="0" presId="urn:microsoft.com/office/officeart/2018/2/layout/IconVerticalSolidList"/>
    <dgm:cxn modelId="{6D5A65D2-A3A4-435D-B529-21A1AD72F7BC}" type="presParOf" srcId="{2AEA4B0B-21F2-4C40-B6F3-AC1283C84E06}" destId="{C72FE10B-F838-48C7-BE71-A4F792D1C99D}" srcOrd="2" destOrd="0" presId="urn:microsoft.com/office/officeart/2018/2/layout/IconVerticalSolidList"/>
    <dgm:cxn modelId="{CF9CE53A-FCD2-46E8-B417-CB0CF3435522}" type="presParOf" srcId="{2AEA4B0B-21F2-4C40-B6F3-AC1283C84E06}" destId="{91BC96F4-D990-4DD0-8D40-23EB1D6A7286}" srcOrd="3" destOrd="0" presId="urn:microsoft.com/office/officeart/2018/2/layout/IconVerticalSolidList"/>
    <dgm:cxn modelId="{2237339C-2D3E-45A3-830F-F76C2FF7979D}" type="presParOf" srcId="{30D298AA-C223-425C-888F-25161EAABE49}" destId="{B1511DAA-CEBF-49F5-9271-31DA540F1301}" srcOrd="5" destOrd="0" presId="urn:microsoft.com/office/officeart/2018/2/layout/IconVerticalSolidList"/>
    <dgm:cxn modelId="{204BF50A-6444-4F24-A17F-F92DEF46D915}" type="presParOf" srcId="{30D298AA-C223-425C-888F-25161EAABE49}" destId="{8BFAF76F-9C57-4725-AA29-E28532540424}" srcOrd="6" destOrd="0" presId="urn:microsoft.com/office/officeart/2018/2/layout/IconVerticalSolidList"/>
    <dgm:cxn modelId="{BF57C029-9364-4249-9C0C-CD984E76A704}" type="presParOf" srcId="{8BFAF76F-9C57-4725-AA29-E28532540424}" destId="{A6B7FF08-9A80-4949-A3C2-63B6927BB3B1}" srcOrd="0" destOrd="0" presId="urn:microsoft.com/office/officeart/2018/2/layout/IconVerticalSolidList"/>
    <dgm:cxn modelId="{D7F25348-2E85-4787-B94A-315450287FFD}" type="presParOf" srcId="{8BFAF76F-9C57-4725-AA29-E28532540424}" destId="{244A7403-12F1-4A6D-A3B3-52696F3515FA}" srcOrd="1" destOrd="0" presId="urn:microsoft.com/office/officeart/2018/2/layout/IconVerticalSolidList"/>
    <dgm:cxn modelId="{D6679F48-7B06-44CF-ADCA-1E1275D03D69}" type="presParOf" srcId="{8BFAF76F-9C57-4725-AA29-E28532540424}" destId="{AAE28520-240C-4984-B7BC-E938F1C46E17}" srcOrd="2" destOrd="0" presId="urn:microsoft.com/office/officeart/2018/2/layout/IconVerticalSolidList"/>
    <dgm:cxn modelId="{12307DFF-BD36-45E5-A285-1E9BE12BF371}" type="presParOf" srcId="{8BFAF76F-9C57-4725-AA29-E28532540424}" destId="{7B9884C6-9640-4AA7-81B1-21D0C1F1C598}" srcOrd="3" destOrd="0" presId="urn:microsoft.com/office/officeart/2018/2/layout/IconVerticalSolidList"/>
    <dgm:cxn modelId="{CCC88E36-E3C1-4F79-A918-B739D1C88173}" type="presParOf" srcId="{30D298AA-C223-425C-888F-25161EAABE49}" destId="{F3778398-66D6-43CD-892B-D34F8DE39A4E}" srcOrd="7" destOrd="0" presId="urn:microsoft.com/office/officeart/2018/2/layout/IconVerticalSolidList"/>
    <dgm:cxn modelId="{10953940-C219-494B-9D15-D525D2F0D2CF}" type="presParOf" srcId="{30D298AA-C223-425C-888F-25161EAABE49}" destId="{DFC92951-94F3-4AD6-9633-FB72894DE580}" srcOrd="8" destOrd="0" presId="urn:microsoft.com/office/officeart/2018/2/layout/IconVerticalSolidList"/>
    <dgm:cxn modelId="{06BA67FB-5BAC-4C8F-85DD-16CC5091C840}" type="presParOf" srcId="{DFC92951-94F3-4AD6-9633-FB72894DE580}" destId="{C393F9B1-2C9F-4FDF-B08D-4E3D78C65260}" srcOrd="0" destOrd="0" presId="urn:microsoft.com/office/officeart/2018/2/layout/IconVerticalSolidList"/>
    <dgm:cxn modelId="{D649FB18-69CC-4DAA-B1B8-413B009AD75E}" type="presParOf" srcId="{DFC92951-94F3-4AD6-9633-FB72894DE580}" destId="{4002D28C-0A49-46A4-94F7-4EB318B54659}" srcOrd="1" destOrd="0" presId="urn:microsoft.com/office/officeart/2018/2/layout/IconVerticalSolidList"/>
    <dgm:cxn modelId="{B662E88D-0EC9-4024-877A-FF2B1C8BBDC9}" type="presParOf" srcId="{DFC92951-94F3-4AD6-9633-FB72894DE580}" destId="{4746101E-FA16-4FC5-A3BE-C28F607AB550}" srcOrd="2" destOrd="0" presId="urn:microsoft.com/office/officeart/2018/2/layout/IconVerticalSolidList"/>
    <dgm:cxn modelId="{88F95111-348E-4A4F-A987-B02F50ABA8BD}" type="presParOf" srcId="{DFC92951-94F3-4AD6-9633-FB72894DE580}" destId="{82FE4DD8-E891-4287-BB1F-1187A229528C}" srcOrd="3" destOrd="0" presId="urn:microsoft.com/office/officeart/2018/2/layout/IconVerticalSolidList"/>
    <dgm:cxn modelId="{ECBE5A8B-09E1-4CB6-9970-72F6F2108118}" type="presParOf" srcId="{30D298AA-C223-425C-888F-25161EAABE49}" destId="{9D11681B-FA3B-4282-861F-0C0EE3C12E90}" srcOrd="9" destOrd="0" presId="urn:microsoft.com/office/officeart/2018/2/layout/IconVerticalSolidList"/>
    <dgm:cxn modelId="{4B46205C-3C07-4094-A9C3-5F22A8DEF220}" type="presParOf" srcId="{30D298AA-C223-425C-888F-25161EAABE49}" destId="{B756F941-3FB7-4C0F-91A3-64DA4C58524D}" srcOrd="10" destOrd="0" presId="urn:microsoft.com/office/officeart/2018/2/layout/IconVerticalSolidList"/>
    <dgm:cxn modelId="{C2AB240B-CA22-4E2E-A2BC-96A37514A420}" type="presParOf" srcId="{B756F941-3FB7-4C0F-91A3-64DA4C58524D}" destId="{2388CFDA-B062-4F83-8E79-62729D0AB0A4}" srcOrd="0" destOrd="0" presId="urn:microsoft.com/office/officeart/2018/2/layout/IconVerticalSolidList"/>
    <dgm:cxn modelId="{5331846D-9578-48A7-9F45-47301E83E50C}" type="presParOf" srcId="{B756F941-3FB7-4C0F-91A3-64DA4C58524D}" destId="{348F8BF8-632F-43BB-84EB-4F27F015B354}" srcOrd="1" destOrd="0" presId="urn:microsoft.com/office/officeart/2018/2/layout/IconVerticalSolidList"/>
    <dgm:cxn modelId="{FAFABA70-629C-479D-A928-3F7698A5C929}" type="presParOf" srcId="{B756F941-3FB7-4C0F-91A3-64DA4C58524D}" destId="{CA457FF1-F832-45A0-AA27-5673CF4518C4}" srcOrd="2" destOrd="0" presId="urn:microsoft.com/office/officeart/2018/2/layout/IconVerticalSolidList"/>
    <dgm:cxn modelId="{8276A1A6-1022-4532-B18B-501E039F28E8}" type="presParOf" srcId="{B756F941-3FB7-4C0F-91A3-64DA4C58524D}" destId="{19C8F49A-E380-4BC5-9B56-75DCD764463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D0455E7-638A-4D07-B3D2-A3DF15E982F6}" type="doc">
      <dgm:prSet loTypeId="urn:microsoft.com/office/officeart/2005/8/layout/matrix3" loCatId="matrix" qsTypeId="urn:microsoft.com/office/officeart/2005/8/quickstyle/simple1" qsCatId="simple" csTypeId="urn:microsoft.com/office/officeart/2005/8/colors/colorful1" csCatId="colorful" phldr="1"/>
      <dgm:spPr/>
      <dgm:t>
        <a:bodyPr/>
        <a:lstStyle/>
        <a:p>
          <a:endParaRPr lang="en-US"/>
        </a:p>
      </dgm:t>
    </dgm:pt>
    <dgm:pt modelId="{205135AE-9A22-413E-A2D6-06560FDEA95B}">
      <dgm:prSet/>
      <dgm:spPr/>
      <dgm:t>
        <a:bodyPr/>
        <a:lstStyle/>
        <a:p>
          <a:r>
            <a:rPr lang="en-US" b="0" i="0" dirty="0"/>
            <a:t>the core component of the app, providing users with a digital space to document their thoughts, feelings, and daily experiences.</a:t>
          </a:r>
          <a:endParaRPr lang="en-US" dirty="0"/>
        </a:p>
      </dgm:t>
    </dgm:pt>
    <dgm:pt modelId="{B90CB07A-C230-47CF-819C-0BF65A53C444}" type="parTrans" cxnId="{25B2A06B-E030-4A51-9B90-65230E25940A}">
      <dgm:prSet/>
      <dgm:spPr/>
      <dgm:t>
        <a:bodyPr/>
        <a:lstStyle/>
        <a:p>
          <a:endParaRPr lang="en-US"/>
        </a:p>
      </dgm:t>
    </dgm:pt>
    <dgm:pt modelId="{A354DC8F-CCA3-445D-838F-1A7924230E68}" type="sibTrans" cxnId="{25B2A06B-E030-4A51-9B90-65230E25940A}">
      <dgm:prSet/>
      <dgm:spPr/>
      <dgm:t>
        <a:bodyPr/>
        <a:lstStyle/>
        <a:p>
          <a:endParaRPr lang="en-US"/>
        </a:p>
      </dgm:t>
    </dgm:pt>
    <dgm:pt modelId="{5ECAEB7A-D013-4CCC-A950-C7CEC61D375C}">
      <dgm:prSet/>
      <dgm:spPr/>
      <dgm:t>
        <a:bodyPr/>
        <a:lstStyle/>
        <a:p>
          <a:r>
            <a:rPr lang="en-US" b="0" i="0" dirty="0"/>
            <a:t>user-friendly and convenient platform for individuals to maintain a diary in a digital format, allowing for easy and organized self-expression.</a:t>
          </a:r>
          <a:endParaRPr lang="en-US" dirty="0"/>
        </a:p>
      </dgm:t>
    </dgm:pt>
    <dgm:pt modelId="{593E5382-CBA4-4889-8C50-5E13D1E52E27}" type="parTrans" cxnId="{D58A012F-FE8B-429B-ACB2-C1F49678EEC2}">
      <dgm:prSet/>
      <dgm:spPr/>
      <dgm:t>
        <a:bodyPr/>
        <a:lstStyle/>
        <a:p>
          <a:endParaRPr lang="en-US"/>
        </a:p>
      </dgm:t>
    </dgm:pt>
    <dgm:pt modelId="{25EB22CF-0BB7-4B0F-AB9B-9A3D39B10A66}" type="sibTrans" cxnId="{D58A012F-FE8B-429B-ACB2-C1F49678EEC2}">
      <dgm:prSet/>
      <dgm:spPr/>
      <dgm:t>
        <a:bodyPr/>
        <a:lstStyle/>
        <a:p>
          <a:endParaRPr lang="en-US"/>
        </a:p>
      </dgm:t>
    </dgm:pt>
    <dgm:pt modelId="{BD515806-1E36-45ED-9D43-EC237ABE9AC3}">
      <dgm:prSet/>
      <dgm:spPr/>
      <dgm:t>
        <a:bodyPr/>
        <a:lstStyle/>
        <a:p>
          <a:r>
            <a:rPr lang="en-US" b="0" i="0" dirty="0"/>
            <a:t>Documenting daily experiences helps users track their emotional patterns over time. They can identify triggers for mood changes and learn how to manage their emotions more effectively.</a:t>
          </a:r>
          <a:endParaRPr lang="en-US" dirty="0"/>
        </a:p>
      </dgm:t>
    </dgm:pt>
    <dgm:pt modelId="{84D5DE0D-5175-44EC-BC26-FA68FD867B8A}" type="parTrans" cxnId="{250830F1-96D2-49D9-937F-62C3A216A227}">
      <dgm:prSet/>
      <dgm:spPr/>
      <dgm:t>
        <a:bodyPr/>
        <a:lstStyle/>
        <a:p>
          <a:endParaRPr lang="en-US"/>
        </a:p>
      </dgm:t>
    </dgm:pt>
    <dgm:pt modelId="{C2089A7C-A3BD-42E2-9E70-324BD75A2ACE}" type="sibTrans" cxnId="{250830F1-96D2-49D9-937F-62C3A216A227}">
      <dgm:prSet/>
      <dgm:spPr/>
      <dgm:t>
        <a:bodyPr/>
        <a:lstStyle/>
        <a:p>
          <a:endParaRPr lang="en-US"/>
        </a:p>
      </dgm:t>
    </dgm:pt>
    <dgm:pt modelId="{CCC208DA-A6F2-43A2-8E69-8575F2764510}">
      <dgm:prSet/>
      <dgm:spPr/>
      <dgm:t>
        <a:bodyPr/>
        <a:lstStyle/>
        <a:p>
          <a:r>
            <a:rPr lang="en-US" b="0" i="0" dirty="0"/>
            <a:t>Text analysis for sentiment scoring interprets the emotional tone in text, quantifying positivity, negativity, or neutrality for insights.</a:t>
          </a:r>
          <a:endParaRPr lang="en-US" dirty="0"/>
        </a:p>
      </dgm:t>
    </dgm:pt>
    <dgm:pt modelId="{88C64461-61B2-4EE0-B7EF-7707BB06D411}" type="parTrans" cxnId="{B5EC242A-BA6E-4401-A206-242D7D42878B}">
      <dgm:prSet/>
      <dgm:spPr/>
      <dgm:t>
        <a:bodyPr/>
        <a:lstStyle/>
        <a:p>
          <a:endParaRPr lang="en-US"/>
        </a:p>
      </dgm:t>
    </dgm:pt>
    <dgm:pt modelId="{F44A76DD-5842-4E95-8FC0-96FF65C8A5BB}" type="sibTrans" cxnId="{B5EC242A-BA6E-4401-A206-242D7D42878B}">
      <dgm:prSet/>
      <dgm:spPr/>
      <dgm:t>
        <a:bodyPr/>
        <a:lstStyle/>
        <a:p>
          <a:endParaRPr lang="en-US"/>
        </a:p>
      </dgm:t>
    </dgm:pt>
    <dgm:pt modelId="{22EF6FFE-A4E4-41CE-8DD6-DD362595BE0F}" type="pres">
      <dgm:prSet presAssocID="{3D0455E7-638A-4D07-B3D2-A3DF15E982F6}" presName="matrix" presStyleCnt="0">
        <dgm:presLayoutVars>
          <dgm:chMax val="1"/>
          <dgm:dir/>
          <dgm:resizeHandles val="exact"/>
        </dgm:presLayoutVars>
      </dgm:prSet>
      <dgm:spPr/>
    </dgm:pt>
    <dgm:pt modelId="{D6B3CA2C-B187-4FB9-90B6-432D54E3CE4E}" type="pres">
      <dgm:prSet presAssocID="{3D0455E7-638A-4D07-B3D2-A3DF15E982F6}" presName="diamond" presStyleLbl="bgShp" presStyleIdx="0" presStyleCnt="1"/>
      <dgm:spPr/>
    </dgm:pt>
    <dgm:pt modelId="{F92B53F5-B8CE-44A7-9673-0818282B2862}" type="pres">
      <dgm:prSet presAssocID="{3D0455E7-638A-4D07-B3D2-A3DF15E982F6}" presName="quad1" presStyleLbl="node1" presStyleIdx="0" presStyleCnt="4">
        <dgm:presLayoutVars>
          <dgm:chMax val="0"/>
          <dgm:chPref val="0"/>
          <dgm:bulletEnabled val="1"/>
        </dgm:presLayoutVars>
      </dgm:prSet>
      <dgm:spPr/>
    </dgm:pt>
    <dgm:pt modelId="{D1EC67A0-273D-4596-A168-7CB054F7B4D6}" type="pres">
      <dgm:prSet presAssocID="{3D0455E7-638A-4D07-B3D2-A3DF15E982F6}" presName="quad2" presStyleLbl="node1" presStyleIdx="1" presStyleCnt="4">
        <dgm:presLayoutVars>
          <dgm:chMax val="0"/>
          <dgm:chPref val="0"/>
          <dgm:bulletEnabled val="1"/>
        </dgm:presLayoutVars>
      </dgm:prSet>
      <dgm:spPr/>
    </dgm:pt>
    <dgm:pt modelId="{FF60AA85-7F2F-4D70-A5B6-F9CBBC884FBE}" type="pres">
      <dgm:prSet presAssocID="{3D0455E7-638A-4D07-B3D2-A3DF15E982F6}" presName="quad3" presStyleLbl="node1" presStyleIdx="2" presStyleCnt="4">
        <dgm:presLayoutVars>
          <dgm:chMax val="0"/>
          <dgm:chPref val="0"/>
          <dgm:bulletEnabled val="1"/>
        </dgm:presLayoutVars>
      </dgm:prSet>
      <dgm:spPr/>
    </dgm:pt>
    <dgm:pt modelId="{A9D86BAE-4DF0-434C-B268-2355A0DCDD15}" type="pres">
      <dgm:prSet presAssocID="{3D0455E7-638A-4D07-B3D2-A3DF15E982F6}" presName="quad4" presStyleLbl="node1" presStyleIdx="3" presStyleCnt="4">
        <dgm:presLayoutVars>
          <dgm:chMax val="0"/>
          <dgm:chPref val="0"/>
          <dgm:bulletEnabled val="1"/>
        </dgm:presLayoutVars>
      </dgm:prSet>
      <dgm:spPr/>
    </dgm:pt>
  </dgm:ptLst>
  <dgm:cxnLst>
    <dgm:cxn modelId="{F406450C-DB54-4BB3-88B0-7BE9BDBFD36D}" type="presOf" srcId="{205135AE-9A22-413E-A2D6-06560FDEA95B}" destId="{F92B53F5-B8CE-44A7-9673-0818282B2862}" srcOrd="0" destOrd="0" presId="urn:microsoft.com/office/officeart/2005/8/layout/matrix3"/>
    <dgm:cxn modelId="{9F112010-BA6B-47DF-9F77-3970739393E6}" type="presOf" srcId="{3D0455E7-638A-4D07-B3D2-A3DF15E982F6}" destId="{22EF6FFE-A4E4-41CE-8DD6-DD362595BE0F}" srcOrd="0" destOrd="0" presId="urn:microsoft.com/office/officeart/2005/8/layout/matrix3"/>
    <dgm:cxn modelId="{B5EC242A-BA6E-4401-A206-242D7D42878B}" srcId="{3D0455E7-638A-4D07-B3D2-A3DF15E982F6}" destId="{CCC208DA-A6F2-43A2-8E69-8575F2764510}" srcOrd="3" destOrd="0" parTransId="{88C64461-61B2-4EE0-B7EF-7707BB06D411}" sibTransId="{F44A76DD-5842-4E95-8FC0-96FF65C8A5BB}"/>
    <dgm:cxn modelId="{D58A012F-FE8B-429B-ACB2-C1F49678EEC2}" srcId="{3D0455E7-638A-4D07-B3D2-A3DF15E982F6}" destId="{5ECAEB7A-D013-4CCC-A950-C7CEC61D375C}" srcOrd="1" destOrd="0" parTransId="{593E5382-CBA4-4889-8C50-5E13D1E52E27}" sibTransId="{25EB22CF-0BB7-4B0F-AB9B-9A3D39B10A66}"/>
    <dgm:cxn modelId="{25B2A06B-E030-4A51-9B90-65230E25940A}" srcId="{3D0455E7-638A-4D07-B3D2-A3DF15E982F6}" destId="{205135AE-9A22-413E-A2D6-06560FDEA95B}" srcOrd="0" destOrd="0" parTransId="{B90CB07A-C230-47CF-819C-0BF65A53C444}" sibTransId="{A354DC8F-CCA3-445D-838F-1A7924230E68}"/>
    <dgm:cxn modelId="{172E438E-B3E1-4690-AC0C-094C72DD0B71}" type="presOf" srcId="{BD515806-1E36-45ED-9D43-EC237ABE9AC3}" destId="{FF60AA85-7F2F-4D70-A5B6-F9CBBC884FBE}" srcOrd="0" destOrd="0" presId="urn:microsoft.com/office/officeart/2005/8/layout/matrix3"/>
    <dgm:cxn modelId="{A55A07CF-D115-4E36-9549-B828354DBCE2}" type="presOf" srcId="{CCC208DA-A6F2-43A2-8E69-8575F2764510}" destId="{A9D86BAE-4DF0-434C-B268-2355A0DCDD15}" srcOrd="0" destOrd="0" presId="urn:microsoft.com/office/officeart/2005/8/layout/matrix3"/>
    <dgm:cxn modelId="{190B0AE2-CCB4-49BC-A783-49E22FF15529}" type="presOf" srcId="{5ECAEB7A-D013-4CCC-A950-C7CEC61D375C}" destId="{D1EC67A0-273D-4596-A168-7CB054F7B4D6}" srcOrd="0" destOrd="0" presId="urn:microsoft.com/office/officeart/2005/8/layout/matrix3"/>
    <dgm:cxn modelId="{250830F1-96D2-49D9-937F-62C3A216A227}" srcId="{3D0455E7-638A-4D07-B3D2-A3DF15E982F6}" destId="{BD515806-1E36-45ED-9D43-EC237ABE9AC3}" srcOrd="2" destOrd="0" parTransId="{84D5DE0D-5175-44EC-BC26-FA68FD867B8A}" sibTransId="{C2089A7C-A3BD-42E2-9E70-324BD75A2ACE}"/>
    <dgm:cxn modelId="{5CB6319D-AC0F-4A7C-93E2-4263ADB47703}" type="presParOf" srcId="{22EF6FFE-A4E4-41CE-8DD6-DD362595BE0F}" destId="{D6B3CA2C-B187-4FB9-90B6-432D54E3CE4E}" srcOrd="0" destOrd="0" presId="urn:microsoft.com/office/officeart/2005/8/layout/matrix3"/>
    <dgm:cxn modelId="{C7B5F181-D38F-4143-80E9-ACE48FF53A5D}" type="presParOf" srcId="{22EF6FFE-A4E4-41CE-8DD6-DD362595BE0F}" destId="{F92B53F5-B8CE-44A7-9673-0818282B2862}" srcOrd="1" destOrd="0" presId="urn:microsoft.com/office/officeart/2005/8/layout/matrix3"/>
    <dgm:cxn modelId="{4D256FD2-F499-4941-B93C-29875C94E36F}" type="presParOf" srcId="{22EF6FFE-A4E4-41CE-8DD6-DD362595BE0F}" destId="{D1EC67A0-273D-4596-A168-7CB054F7B4D6}" srcOrd="2" destOrd="0" presId="urn:microsoft.com/office/officeart/2005/8/layout/matrix3"/>
    <dgm:cxn modelId="{5196054F-A2D5-4427-9262-77502925CE1F}" type="presParOf" srcId="{22EF6FFE-A4E4-41CE-8DD6-DD362595BE0F}" destId="{FF60AA85-7F2F-4D70-A5B6-F9CBBC884FBE}" srcOrd="3" destOrd="0" presId="urn:microsoft.com/office/officeart/2005/8/layout/matrix3"/>
    <dgm:cxn modelId="{1C5484B2-825C-4AE1-8CC5-89BF8F0486B9}" type="presParOf" srcId="{22EF6FFE-A4E4-41CE-8DD6-DD362595BE0F}" destId="{A9D86BAE-4DF0-434C-B268-2355A0DCDD1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B6C956B-69E8-43F9-BB15-A7D3A8B1D551}"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26F9883-9C20-4402-8258-2BBC190C2076}">
      <dgm:prSet/>
      <dgm:spPr/>
      <dgm:t>
        <a:bodyPr/>
        <a:lstStyle/>
        <a:p>
          <a:r>
            <a:rPr lang="en-US" dirty="0"/>
            <a:t>Describe the sentiment analysis process</a:t>
          </a:r>
        </a:p>
      </dgm:t>
    </dgm:pt>
    <dgm:pt modelId="{EF4A220A-E58B-4F71-A4B0-DDDFA60F406D}" type="parTrans" cxnId="{CD3BDB7D-B36A-4BD3-B76E-175A2ACD3E54}">
      <dgm:prSet/>
      <dgm:spPr/>
      <dgm:t>
        <a:bodyPr/>
        <a:lstStyle/>
        <a:p>
          <a:endParaRPr lang="en-US"/>
        </a:p>
      </dgm:t>
    </dgm:pt>
    <dgm:pt modelId="{A08CBF6A-5B55-4176-89D6-A2D386F6987B}" type="sibTrans" cxnId="{CD3BDB7D-B36A-4BD3-B76E-175A2ACD3E54}">
      <dgm:prSet/>
      <dgm:spPr/>
      <dgm:t>
        <a:bodyPr/>
        <a:lstStyle/>
        <a:p>
          <a:endParaRPr lang="en-US"/>
        </a:p>
      </dgm:t>
    </dgm:pt>
    <dgm:pt modelId="{60906A63-38D1-46FA-8D3E-40131A969D0F}">
      <dgm:prSet/>
      <dgm:spPr/>
      <dgm:t>
        <a:bodyPr/>
        <a:lstStyle/>
        <a:p>
          <a:r>
            <a:rPr lang="en-US" dirty="0"/>
            <a:t>How the app uses text analysis to determine sentiment</a:t>
          </a:r>
        </a:p>
      </dgm:t>
    </dgm:pt>
    <dgm:pt modelId="{55A04762-D7DC-4A7A-9063-0A33086F9BB9}" type="parTrans" cxnId="{B8725360-7FCB-4F58-9588-2864025C5D12}">
      <dgm:prSet/>
      <dgm:spPr/>
      <dgm:t>
        <a:bodyPr/>
        <a:lstStyle/>
        <a:p>
          <a:endParaRPr lang="en-US"/>
        </a:p>
      </dgm:t>
    </dgm:pt>
    <dgm:pt modelId="{0ECBFA70-97BC-44A0-A2ED-2ED2615A2CF9}" type="sibTrans" cxnId="{B8725360-7FCB-4F58-9588-2864025C5D12}">
      <dgm:prSet/>
      <dgm:spPr/>
      <dgm:t>
        <a:bodyPr/>
        <a:lstStyle/>
        <a:p>
          <a:endParaRPr lang="en-US"/>
        </a:p>
      </dgm:t>
    </dgm:pt>
    <dgm:pt modelId="{633BA37A-10C1-4253-857B-7EC44365B7FB}">
      <dgm:prSet/>
      <dgm:spPr/>
      <dgm:t>
        <a:bodyPr/>
        <a:lstStyle/>
        <a:p>
          <a:r>
            <a:rPr lang="en-US" dirty="0"/>
            <a:t>Mention the '</a:t>
          </a:r>
          <a:r>
            <a:rPr lang="en-US" dirty="0" err="1"/>
            <a:t>vaderSentiment</a:t>
          </a:r>
          <a:r>
            <a:rPr lang="en-US" dirty="0"/>
            <a:t>' library for sentiment analysis</a:t>
          </a:r>
        </a:p>
      </dgm:t>
    </dgm:pt>
    <dgm:pt modelId="{899FE254-DC92-4DC8-9D8D-1AEE16924087}" type="parTrans" cxnId="{1C219D44-90DC-4E2A-8EAC-8C2BD2B64AFB}">
      <dgm:prSet/>
      <dgm:spPr/>
      <dgm:t>
        <a:bodyPr/>
        <a:lstStyle/>
        <a:p>
          <a:endParaRPr lang="en-US"/>
        </a:p>
      </dgm:t>
    </dgm:pt>
    <dgm:pt modelId="{5BB48F31-62A1-4DD7-A9EC-CF0FD5F48437}" type="sibTrans" cxnId="{1C219D44-90DC-4E2A-8EAC-8C2BD2B64AFB}">
      <dgm:prSet/>
      <dgm:spPr/>
      <dgm:t>
        <a:bodyPr/>
        <a:lstStyle/>
        <a:p>
          <a:endParaRPr lang="en-US"/>
        </a:p>
      </dgm:t>
    </dgm:pt>
    <dgm:pt modelId="{ED4F0E59-B884-4D3D-9038-7A118FFDAB44}" type="pres">
      <dgm:prSet presAssocID="{0B6C956B-69E8-43F9-BB15-A7D3A8B1D551}" presName="root" presStyleCnt="0">
        <dgm:presLayoutVars>
          <dgm:dir/>
          <dgm:resizeHandles val="exact"/>
        </dgm:presLayoutVars>
      </dgm:prSet>
      <dgm:spPr/>
    </dgm:pt>
    <dgm:pt modelId="{11F20B66-2BA0-4A1B-BD27-79FFBC243296}" type="pres">
      <dgm:prSet presAssocID="{226F9883-9C20-4402-8258-2BBC190C2076}" presName="compNode" presStyleCnt="0"/>
      <dgm:spPr/>
    </dgm:pt>
    <dgm:pt modelId="{CE9C5C9E-7438-490D-A70E-C5CD900B348B}" type="pres">
      <dgm:prSet presAssocID="{226F9883-9C20-4402-8258-2BBC190C207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94FC69F2-638A-4403-A8CA-183D76AD7AAD}" type="pres">
      <dgm:prSet presAssocID="{226F9883-9C20-4402-8258-2BBC190C2076}" presName="spaceRect" presStyleCnt="0"/>
      <dgm:spPr/>
    </dgm:pt>
    <dgm:pt modelId="{31DFF3F7-3660-43BB-BE3B-A262771F3238}" type="pres">
      <dgm:prSet presAssocID="{226F9883-9C20-4402-8258-2BBC190C2076}" presName="textRect" presStyleLbl="revTx" presStyleIdx="0" presStyleCnt="3">
        <dgm:presLayoutVars>
          <dgm:chMax val="1"/>
          <dgm:chPref val="1"/>
        </dgm:presLayoutVars>
      </dgm:prSet>
      <dgm:spPr/>
    </dgm:pt>
    <dgm:pt modelId="{54862C88-B0A4-4F2B-9E5B-FFBC324859AD}" type="pres">
      <dgm:prSet presAssocID="{A08CBF6A-5B55-4176-89D6-A2D386F6987B}" presName="sibTrans" presStyleCnt="0"/>
      <dgm:spPr/>
    </dgm:pt>
    <dgm:pt modelId="{587D64B7-EA55-4170-9A78-03400CCD3FE5}" type="pres">
      <dgm:prSet presAssocID="{60906A63-38D1-46FA-8D3E-40131A969D0F}" presName="compNode" presStyleCnt="0"/>
      <dgm:spPr/>
    </dgm:pt>
    <dgm:pt modelId="{BB3CBC0B-132F-4BCF-9549-5C1FB21A546A}" type="pres">
      <dgm:prSet presAssocID="{60906A63-38D1-46FA-8D3E-40131A969D0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3923911D-D11E-4ED5-B41C-7DE75F578CE5}" type="pres">
      <dgm:prSet presAssocID="{60906A63-38D1-46FA-8D3E-40131A969D0F}" presName="spaceRect" presStyleCnt="0"/>
      <dgm:spPr/>
    </dgm:pt>
    <dgm:pt modelId="{D910149F-6310-42A0-98B8-2927DF031134}" type="pres">
      <dgm:prSet presAssocID="{60906A63-38D1-46FA-8D3E-40131A969D0F}" presName="textRect" presStyleLbl="revTx" presStyleIdx="1" presStyleCnt="3">
        <dgm:presLayoutVars>
          <dgm:chMax val="1"/>
          <dgm:chPref val="1"/>
        </dgm:presLayoutVars>
      </dgm:prSet>
      <dgm:spPr/>
    </dgm:pt>
    <dgm:pt modelId="{5CD706FD-49D5-4C35-AC25-481DCC84C5F3}" type="pres">
      <dgm:prSet presAssocID="{0ECBFA70-97BC-44A0-A2ED-2ED2615A2CF9}" presName="sibTrans" presStyleCnt="0"/>
      <dgm:spPr/>
    </dgm:pt>
    <dgm:pt modelId="{16A81B7E-7FD7-4314-B31D-C423462CDEF5}" type="pres">
      <dgm:prSet presAssocID="{633BA37A-10C1-4253-857B-7EC44365B7FB}" presName="compNode" presStyleCnt="0"/>
      <dgm:spPr/>
    </dgm:pt>
    <dgm:pt modelId="{0E02E818-8A1C-4979-88F4-89755733DF27}" type="pres">
      <dgm:prSet presAssocID="{633BA37A-10C1-4253-857B-7EC44365B7F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oks on Shelf"/>
        </a:ext>
      </dgm:extLst>
    </dgm:pt>
    <dgm:pt modelId="{B735B3A9-233E-4489-B654-F37C2B57FAB4}" type="pres">
      <dgm:prSet presAssocID="{633BA37A-10C1-4253-857B-7EC44365B7FB}" presName="spaceRect" presStyleCnt="0"/>
      <dgm:spPr/>
    </dgm:pt>
    <dgm:pt modelId="{A7E56904-FE6F-4B4D-AD31-4A26707BDB6F}" type="pres">
      <dgm:prSet presAssocID="{633BA37A-10C1-4253-857B-7EC44365B7FB}" presName="textRect" presStyleLbl="revTx" presStyleIdx="2" presStyleCnt="3">
        <dgm:presLayoutVars>
          <dgm:chMax val="1"/>
          <dgm:chPref val="1"/>
        </dgm:presLayoutVars>
      </dgm:prSet>
      <dgm:spPr/>
    </dgm:pt>
  </dgm:ptLst>
  <dgm:cxnLst>
    <dgm:cxn modelId="{F933A80E-BBA9-4F88-9070-F8BFAF8B2A66}" type="presOf" srcId="{633BA37A-10C1-4253-857B-7EC44365B7FB}" destId="{A7E56904-FE6F-4B4D-AD31-4A26707BDB6F}" srcOrd="0" destOrd="0" presId="urn:microsoft.com/office/officeart/2018/2/layout/IconLabelList"/>
    <dgm:cxn modelId="{D14F1040-AA3F-404E-8A05-38428E4DC86C}" type="presOf" srcId="{226F9883-9C20-4402-8258-2BBC190C2076}" destId="{31DFF3F7-3660-43BB-BE3B-A262771F3238}" srcOrd="0" destOrd="0" presId="urn:microsoft.com/office/officeart/2018/2/layout/IconLabelList"/>
    <dgm:cxn modelId="{B8725360-7FCB-4F58-9588-2864025C5D12}" srcId="{0B6C956B-69E8-43F9-BB15-A7D3A8B1D551}" destId="{60906A63-38D1-46FA-8D3E-40131A969D0F}" srcOrd="1" destOrd="0" parTransId="{55A04762-D7DC-4A7A-9063-0A33086F9BB9}" sibTransId="{0ECBFA70-97BC-44A0-A2ED-2ED2615A2CF9}"/>
    <dgm:cxn modelId="{1C219D44-90DC-4E2A-8EAC-8C2BD2B64AFB}" srcId="{0B6C956B-69E8-43F9-BB15-A7D3A8B1D551}" destId="{633BA37A-10C1-4253-857B-7EC44365B7FB}" srcOrd="2" destOrd="0" parTransId="{899FE254-DC92-4DC8-9D8D-1AEE16924087}" sibTransId="{5BB48F31-62A1-4DD7-A9EC-CF0FD5F48437}"/>
    <dgm:cxn modelId="{6D525D66-C998-42D7-98AE-8B0807C0D5FC}" type="presOf" srcId="{60906A63-38D1-46FA-8D3E-40131A969D0F}" destId="{D910149F-6310-42A0-98B8-2927DF031134}" srcOrd="0" destOrd="0" presId="urn:microsoft.com/office/officeart/2018/2/layout/IconLabelList"/>
    <dgm:cxn modelId="{CD3BDB7D-B36A-4BD3-B76E-175A2ACD3E54}" srcId="{0B6C956B-69E8-43F9-BB15-A7D3A8B1D551}" destId="{226F9883-9C20-4402-8258-2BBC190C2076}" srcOrd="0" destOrd="0" parTransId="{EF4A220A-E58B-4F71-A4B0-DDDFA60F406D}" sibTransId="{A08CBF6A-5B55-4176-89D6-A2D386F6987B}"/>
    <dgm:cxn modelId="{D14CF3F5-8B0B-4921-882A-EF503C95235A}" type="presOf" srcId="{0B6C956B-69E8-43F9-BB15-A7D3A8B1D551}" destId="{ED4F0E59-B884-4D3D-9038-7A118FFDAB44}" srcOrd="0" destOrd="0" presId="urn:microsoft.com/office/officeart/2018/2/layout/IconLabelList"/>
    <dgm:cxn modelId="{37BBE026-431B-4959-9F94-F2ABD3DF4EA5}" type="presParOf" srcId="{ED4F0E59-B884-4D3D-9038-7A118FFDAB44}" destId="{11F20B66-2BA0-4A1B-BD27-79FFBC243296}" srcOrd="0" destOrd="0" presId="urn:microsoft.com/office/officeart/2018/2/layout/IconLabelList"/>
    <dgm:cxn modelId="{25A9ACC8-D67C-475E-847E-A13EB4A1FA51}" type="presParOf" srcId="{11F20B66-2BA0-4A1B-BD27-79FFBC243296}" destId="{CE9C5C9E-7438-490D-A70E-C5CD900B348B}" srcOrd="0" destOrd="0" presId="urn:microsoft.com/office/officeart/2018/2/layout/IconLabelList"/>
    <dgm:cxn modelId="{34F871CA-5A5B-43EC-8A5F-10A6FDBCBB6B}" type="presParOf" srcId="{11F20B66-2BA0-4A1B-BD27-79FFBC243296}" destId="{94FC69F2-638A-4403-A8CA-183D76AD7AAD}" srcOrd="1" destOrd="0" presId="urn:microsoft.com/office/officeart/2018/2/layout/IconLabelList"/>
    <dgm:cxn modelId="{87D0E7EE-F52D-4BA7-B257-F7323ED42D51}" type="presParOf" srcId="{11F20B66-2BA0-4A1B-BD27-79FFBC243296}" destId="{31DFF3F7-3660-43BB-BE3B-A262771F3238}" srcOrd="2" destOrd="0" presId="urn:microsoft.com/office/officeart/2018/2/layout/IconLabelList"/>
    <dgm:cxn modelId="{A9A9A1F9-E2BE-41A3-B5CD-36D9CDE8DF84}" type="presParOf" srcId="{ED4F0E59-B884-4D3D-9038-7A118FFDAB44}" destId="{54862C88-B0A4-4F2B-9E5B-FFBC324859AD}" srcOrd="1" destOrd="0" presId="urn:microsoft.com/office/officeart/2018/2/layout/IconLabelList"/>
    <dgm:cxn modelId="{A592A0D1-C1D2-44D4-B1E4-1AC001716030}" type="presParOf" srcId="{ED4F0E59-B884-4D3D-9038-7A118FFDAB44}" destId="{587D64B7-EA55-4170-9A78-03400CCD3FE5}" srcOrd="2" destOrd="0" presId="urn:microsoft.com/office/officeart/2018/2/layout/IconLabelList"/>
    <dgm:cxn modelId="{51A780CE-ABCA-4221-AF35-25904CD3AA40}" type="presParOf" srcId="{587D64B7-EA55-4170-9A78-03400CCD3FE5}" destId="{BB3CBC0B-132F-4BCF-9549-5C1FB21A546A}" srcOrd="0" destOrd="0" presId="urn:microsoft.com/office/officeart/2018/2/layout/IconLabelList"/>
    <dgm:cxn modelId="{9729CCC1-BDCD-4891-A8D2-5E098BCC729A}" type="presParOf" srcId="{587D64B7-EA55-4170-9A78-03400CCD3FE5}" destId="{3923911D-D11E-4ED5-B41C-7DE75F578CE5}" srcOrd="1" destOrd="0" presId="urn:microsoft.com/office/officeart/2018/2/layout/IconLabelList"/>
    <dgm:cxn modelId="{BECD6A81-334D-4784-B2B3-5BB1207AC8C6}" type="presParOf" srcId="{587D64B7-EA55-4170-9A78-03400CCD3FE5}" destId="{D910149F-6310-42A0-98B8-2927DF031134}" srcOrd="2" destOrd="0" presId="urn:microsoft.com/office/officeart/2018/2/layout/IconLabelList"/>
    <dgm:cxn modelId="{84B14DF3-815E-4C40-B71A-619CEA17B478}" type="presParOf" srcId="{ED4F0E59-B884-4D3D-9038-7A118FFDAB44}" destId="{5CD706FD-49D5-4C35-AC25-481DCC84C5F3}" srcOrd="3" destOrd="0" presId="urn:microsoft.com/office/officeart/2018/2/layout/IconLabelList"/>
    <dgm:cxn modelId="{C46791DC-FADA-4159-BCA2-644167BFA70B}" type="presParOf" srcId="{ED4F0E59-B884-4D3D-9038-7A118FFDAB44}" destId="{16A81B7E-7FD7-4314-B31D-C423462CDEF5}" srcOrd="4" destOrd="0" presId="urn:microsoft.com/office/officeart/2018/2/layout/IconLabelList"/>
    <dgm:cxn modelId="{F65D1302-1B7F-40B4-877F-ADB49066DFBF}" type="presParOf" srcId="{16A81B7E-7FD7-4314-B31D-C423462CDEF5}" destId="{0E02E818-8A1C-4979-88F4-89755733DF27}" srcOrd="0" destOrd="0" presId="urn:microsoft.com/office/officeart/2018/2/layout/IconLabelList"/>
    <dgm:cxn modelId="{09DB83BC-CB7B-4823-A68F-142D93DA404B}" type="presParOf" srcId="{16A81B7E-7FD7-4314-B31D-C423462CDEF5}" destId="{B735B3A9-233E-4489-B654-F37C2B57FAB4}" srcOrd="1" destOrd="0" presId="urn:microsoft.com/office/officeart/2018/2/layout/IconLabelList"/>
    <dgm:cxn modelId="{CC7FC551-9417-4378-BA8C-31451D064C79}" type="presParOf" srcId="{16A81B7E-7FD7-4314-B31D-C423462CDEF5}" destId="{A7E56904-FE6F-4B4D-AD31-4A26707BDB6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EDFDFCA-EE5D-441E-BD47-EA95F1C4907A}"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31A0114-71FC-4E76-A42A-E09B6A0DAD31}">
      <dgm:prSet/>
      <dgm:spPr/>
      <dgm:t>
        <a:bodyPr/>
        <a:lstStyle/>
        <a:p>
          <a:pPr>
            <a:defRPr cap="all"/>
          </a:pPr>
          <a:r>
            <a:rPr lang="en-US" dirty="0"/>
            <a:t>Explain </a:t>
          </a:r>
          <a:r>
            <a:rPr lang="en-US" b="0" dirty="0"/>
            <a:t>how the app classifies </a:t>
          </a:r>
          <a:r>
            <a:rPr lang="en-US" dirty="0"/>
            <a:t>moods</a:t>
          </a:r>
        </a:p>
        <a:p>
          <a:pPr>
            <a:defRPr cap="all"/>
          </a:pPr>
          <a:endParaRPr lang="en-US" dirty="0"/>
        </a:p>
        <a:p>
          <a:pPr>
            <a:defRPr cap="all"/>
          </a:pPr>
          <a:r>
            <a:rPr lang="en-US" dirty="0"/>
            <a:t>  </a:t>
          </a:r>
        </a:p>
        <a:p>
          <a:pPr>
            <a:defRPr cap="all"/>
          </a:pPr>
          <a:r>
            <a:rPr lang="en-US" b="1" i="0" cap="none" dirty="0"/>
            <a:t>Sentiment analysis:</a:t>
          </a:r>
          <a:r>
            <a:rPr lang="en-US" b="0" i="0" cap="none" dirty="0"/>
            <a:t> the app assesses the emotional tone of diary entries.</a:t>
          </a:r>
        </a:p>
        <a:p>
          <a:pPr>
            <a:buFont typeface="Arial" panose="020B0604020202020204" pitchFamily="34" charset="0"/>
            <a:buChar char="•"/>
          </a:pPr>
          <a:r>
            <a:rPr lang="en-US" b="1" i="0" dirty="0"/>
            <a:t>Sentiment Scoring:</a:t>
          </a:r>
          <a:r>
            <a:rPr lang="en-US" b="0" i="0" dirty="0"/>
            <a:t> Each word gets a sentiment score, positive or negative.</a:t>
          </a:r>
        </a:p>
        <a:p>
          <a:pPr>
            <a:buFont typeface="Arial" panose="020B0604020202020204" pitchFamily="34" charset="0"/>
            <a:buChar char="•"/>
          </a:pPr>
          <a:r>
            <a:rPr lang="en-US" b="1" i="0" dirty="0"/>
            <a:t>Aggregation:</a:t>
          </a:r>
          <a:r>
            <a:rPr lang="en-US" b="0" i="0" dirty="0"/>
            <a:t> Scores are combined to create an overall entry sentiment score.</a:t>
          </a:r>
        </a:p>
        <a:p>
          <a:pPr>
            <a:buFont typeface="Arial" panose="020B0604020202020204" pitchFamily="34" charset="0"/>
            <a:buChar char="•"/>
          </a:pPr>
          <a:r>
            <a:rPr lang="en-US" b="1" i="0" dirty="0"/>
            <a:t>Mood Classification:</a:t>
          </a:r>
          <a:r>
            <a:rPr lang="en-US" b="0" i="0" dirty="0"/>
            <a:t> The entry is categorized as "Happy," "Sad," or "Neutral" based on sentiment scores..</a:t>
          </a:r>
          <a:endParaRPr lang="en-US" dirty="0"/>
        </a:p>
      </dgm:t>
    </dgm:pt>
    <dgm:pt modelId="{9010C1B6-6BBA-4579-8FC5-6CC3EF269988}" type="parTrans" cxnId="{BC3C62B5-62CF-4016-A5FE-3AA30C1D0304}">
      <dgm:prSet/>
      <dgm:spPr/>
      <dgm:t>
        <a:bodyPr/>
        <a:lstStyle/>
        <a:p>
          <a:endParaRPr lang="en-US"/>
        </a:p>
      </dgm:t>
    </dgm:pt>
    <dgm:pt modelId="{0FBF5B4E-F994-41C9-B218-709F2573E20C}" type="sibTrans" cxnId="{BC3C62B5-62CF-4016-A5FE-3AA30C1D0304}">
      <dgm:prSet/>
      <dgm:spPr/>
      <dgm:t>
        <a:bodyPr/>
        <a:lstStyle/>
        <a:p>
          <a:endParaRPr lang="en-US"/>
        </a:p>
      </dgm:t>
    </dgm:pt>
    <dgm:pt modelId="{1AB019D1-CAF7-4319-BADE-3A4876523C42}">
      <dgm:prSet/>
      <dgm:spPr/>
      <dgm:t>
        <a:bodyPr/>
        <a:lstStyle/>
        <a:p>
          <a:pPr>
            <a:defRPr cap="all"/>
          </a:pPr>
          <a:r>
            <a:rPr lang="en-US" dirty="0"/>
            <a:t>Show how sentiment scores are categorized as happy, sad, or neutral</a:t>
          </a:r>
        </a:p>
        <a:p>
          <a:pPr>
            <a:defRPr cap="all"/>
          </a:pPr>
          <a:endParaRPr lang="en-US" dirty="0"/>
        </a:p>
        <a:p>
          <a:pPr>
            <a:defRPr cap="all"/>
          </a:pPr>
          <a:r>
            <a:rPr lang="en-US" b="1" i="0" cap="none" dirty="0"/>
            <a:t>self-reflection:</a:t>
          </a:r>
          <a:r>
            <a:rPr lang="en-US" b="0" i="0" cap="none" dirty="0"/>
            <a:t> encourages users to reflect on their emotional states and experiences.</a:t>
          </a:r>
        </a:p>
        <a:p>
          <a:pPr>
            <a:buFont typeface="Arial" panose="020B0604020202020204" pitchFamily="34" charset="0"/>
            <a:buChar char="•"/>
          </a:pPr>
          <a:r>
            <a:rPr lang="en-US" b="1" i="0" dirty="0"/>
            <a:t>Trend Analysis:</a:t>
          </a:r>
          <a:r>
            <a:rPr lang="en-US" b="0" i="0" dirty="0"/>
            <a:t> Helps users track and visualize emotional trends over time.</a:t>
          </a:r>
        </a:p>
        <a:p>
          <a:pPr>
            <a:buFont typeface="Arial" panose="020B0604020202020204" pitchFamily="34" charset="0"/>
            <a:buChar char="•"/>
          </a:pPr>
          <a:r>
            <a:rPr lang="en-US" b="1" i="0" dirty="0"/>
            <a:t>Emotional Management:</a:t>
          </a:r>
          <a:r>
            <a:rPr lang="en-US" b="0" i="0" dirty="0"/>
            <a:t> Aids in emotional self-management and well-being.</a:t>
          </a:r>
        </a:p>
        <a:p>
          <a:pPr>
            <a:buFont typeface="Arial" panose="020B0604020202020204" pitchFamily="34" charset="0"/>
            <a:buChar char="•"/>
          </a:pPr>
          <a:r>
            <a:rPr lang="en-US" b="1" i="0" dirty="0"/>
            <a:t>Personal Growth: </a:t>
          </a:r>
          <a:r>
            <a:rPr lang="en-US" b="0" i="0" dirty="0"/>
            <a:t>Acts as a record of personal development and self-improvement.</a:t>
          </a:r>
        </a:p>
        <a:p>
          <a:pPr>
            <a:buFont typeface="Arial" panose="020B0604020202020204" pitchFamily="34" charset="0"/>
            <a:buChar char="•"/>
          </a:pPr>
          <a:r>
            <a:rPr lang="en-US" b="1" i="0" dirty="0"/>
            <a:t>Decision-Making:</a:t>
          </a:r>
          <a:r>
            <a:rPr lang="en-US" b="0" i="0" dirty="0"/>
            <a:t> Informs users' daily decisions and choice of coping strategies.</a:t>
          </a:r>
        </a:p>
        <a:p>
          <a:pPr>
            <a:defRPr cap="all"/>
          </a:pPr>
          <a:endParaRPr lang="en-US" dirty="0"/>
        </a:p>
      </dgm:t>
    </dgm:pt>
    <dgm:pt modelId="{30DBC4AA-3EB5-4297-95D4-90AEB430E1D2}" type="parTrans" cxnId="{C89D85B7-AE39-453F-89A8-6D48DBA8B012}">
      <dgm:prSet/>
      <dgm:spPr/>
      <dgm:t>
        <a:bodyPr/>
        <a:lstStyle/>
        <a:p>
          <a:endParaRPr lang="en-US"/>
        </a:p>
      </dgm:t>
    </dgm:pt>
    <dgm:pt modelId="{70417AA5-038B-4015-A66A-FE9E84AC07AB}" type="sibTrans" cxnId="{C89D85B7-AE39-453F-89A8-6D48DBA8B012}">
      <dgm:prSet/>
      <dgm:spPr/>
      <dgm:t>
        <a:bodyPr/>
        <a:lstStyle/>
        <a:p>
          <a:endParaRPr lang="en-US"/>
        </a:p>
      </dgm:t>
    </dgm:pt>
    <dgm:pt modelId="{4B6C8970-9075-41B8-9B26-CE996CFA3A6D}">
      <dgm:prSet/>
      <dgm:spPr/>
      <dgm:t>
        <a:bodyPr/>
        <a:lstStyle/>
        <a:p>
          <a:pPr>
            <a:defRPr cap="all"/>
          </a:pPr>
          <a:r>
            <a:rPr lang="en-US" dirty="0"/>
            <a:t>Highlight the relevance of mood classification for self-awareness</a:t>
          </a:r>
        </a:p>
        <a:p>
          <a:pPr>
            <a:defRPr cap="all"/>
          </a:pPr>
          <a:endParaRPr lang="en-US" dirty="0"/>
        </a:p>
        <a:p>
          <a:pPr>
            <a:defRPr cap="all"/>
          </a:pPr>
          <a:r>
            <a:rPr lang="en-US" b="0" i="0" cap="none" dirty="0"/>
            <a:t>facilitates </a:t>
          </a:r>
          <a:r>
            <a:rPr lang="en-US" b="1" i="0" cap="none" dirty="0"/>
            <a:t>self-reflection</a:t>
          </a:r>
          <a:r>
            <a:rPr lang="en-US" b="0" i="0" cap="none" dirty="0"/>
            <a:t> on emotional states and experiences</a:t>
          </a:r>
          <a:r>
            <a:rPr lang="en-US" b="0" i="0" dirty="0"/>
            <a:t>.</a:t>
          </a:r>
        </a:p>
        <a:p>
          <a:pPr>
            <a:buFont typeface="Arial" panose="020B0604020202020204" pitchFamily="34" charset="0"/>
            <a:buChar char="•"/>
          </a:pPr>
          <a:r>
            <a:rPr lang="en-US" b="0" i="0" dirty="0"/>
            <a:t>Enables </a:t>
          </a:r>
          <a:r>
            <a:rPr lang="en-US" b="1" i="0" dirty="0"/>
            <a:t>tracking and visualization </a:t>
          </a:r>
          <a:r>
            <a:rPr lang="en-US" b="0" i="0" dirty="0"/>
            <a:t>of emotional trends over time.</a:t>
          </a:r>
        </a:p>
        <a:p>
          <a:pPr>
            <a:buFont typeface="Arial" panose="020B0604020202020204" pitchFamily="34" charset="0"/>
            <a:buChar char="•"/>
          </a:pPr>
          <a:r>
            <a:rPr lang="en-US" b="0" i="0" dirty="0"/>
            <a:t>Supports </a:t>
          </a:r>
          <a:r>
            <a:rPr lang="en-US" b="1" i="0" dirty="0"/>
            <a:t>emotional self-management </a:t>
          </a:r>
          <a:r>
            <a:rPr lang="en-US" b="0" i="0" dirty="0"/>
            <a:t>and overall well-being.</a:t>
          </a:r>
        </a:p>
        <a:p>
          <a:pPr>
            <a:buFont typeface="Arial" panose="020B0604020202020204" pitchFamily="34" charset="0"/>
            <a:buChar char="•"/>
          </a:pPr>
          <a:r>
            <a:rPr lang="en-US" b="0" i="0" dirty="0"/>
            <a:t>Serves as a record of </a:t>
          </a:r>
          <a:r>
            <a:rPr lang="en-US" b="1" i="0" dirty="0"/>
            <a:t>personal development and self-improvement.</a:t>
          </a:r>
        </a:p>
        <a:p>
          <a:pPr>
            <a:buFont typeface="Arial" panose="020B0604020202020204" pitchFamily="34" charset="0"/>
            <a:buChar char="•"/>
          </a:pPr>
          <a:r>
            <a:rPr lang="en-US" b="0" i="0" dirty="0"/>
            <a:t>Informs daily decisions and choice of coping </a:t>
          </a:r>
          <a:r>
            <a:rPr lang="en-US" b="1" i="0" dirty="0"/>
            <a:t>strategies.</a:t>
          </a:r>
          <a:endParaRPr lang="en-US" b="1" dirty="0"/>
        </a:p>
      </dgm:t>
    </dgm:pt>
    <dgm:pt modelId="{0F72B906-A6F7-464D-8DF8-9E89E96CFBA8}" type="parTrans" cxnId="{A563D41C-597C-450C-88C7-EC560C98395D}">
      <dgm:prSet/>
      <dgm:spPr/>
      <dgm:t>
        <a:bodyPr/>
        <a:lstStyle/>
        <a:p>
          <a:endParaRPr lang="en-US"/>
        </a:p>
      </dgm:t>
    </dgm:pt>
    <dgm:pt modelId="{FD56104F-1DF2-4FB4-A31E-052AD71F5920}" type="sibTrans" cxnId="{A563D41C-597C-450C-88C7-EC560C98395D}">
      <dgm:prSet/>
      <dgm:spPr/>
      <dgm:t>
        <a:bodyPr/>
        <a:lstStyle/>
        <a:p>
          <a:endParaRPr lang="en-US"/>
        </a:p>
      </dgm:t>
    </dgm:pt>
    <dgm:pt modelId="{454E32E1-5DF6-4E34-915A-EF7AA523CA51}" type="pres">
      <dgm:prSet presAssocID="{AEDFDFCA-EE5D-441E-BD47-EA95F1C4907A}" presName="root" presStyleCnt="0">
        <dgm:presLayoutVars>
          <dgm:dir/>
          <dgm:resizeHandles val="exact"/>
        </dgm:presLayoutVars>
      </dgm:prSet>
      <dgm:spPr/>
    </dgm:pt>
    <dgm:pt modelId="{742168CB-E746-4BE4-B303-F6E8D36F013A}" type="pres">
      <dgm:prSet presAssocID="{B31A0114-71FC-4E76-A42A-E09B6A0DAD31}" presName="compNode" presStyleCnt="0"/>
      <dgm:spPr/>
    </dgm:pt>
    <dgm:pt modelId="{1038F7E9-2DED-4136-96C2-5704B623482F}" type="pres">
      <dgm:prSet presAssocID="{B31A0114-71FC-4E76-A42A-E09B6A0DAD31}" presName="iconBgRect" presStyleLbl="bgShp" presStyleIdx="0" presStyleCnt="3"/>
      <dgm:spPr>
        <a:prstGeom prst="round2DiagRect">
          <a:avLst>
            <a:gd name="adj1" fmla="val 29727"/>
            <a:gd name="adj2" fmla="val 0"/>
          </a:avLst>
        </a:prstGeom>
      </dgm:spPr>
    </dgm:pt>
    <dgm:pt modelId="{1F0BEEC0-7C93-490F-9DE8-DC80611ACA1F}" type="pres">
      <dgm:prSet presAssocID="{B31A0114-71FC-4E76-A42A-E09B6A0DAD3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iling Face with No Fill"/>
        </a:ext>
      </dgm:extLst>
    </dgm:pt>
    <dgm:pt modelId="{79ECFA74-9F75-4B5F-B1C9-44F024C1344F}" type="pres">
      <dgm:prSet presAssocID="{B31A0114-71FC-4E76-A42A-E09B6A0DAD31}" presName="spaceRect" presStyleCnt="0"/>
      <dgm:spPr/>
    </dgm:pt>
    <dgm:pt modelId="{561BB7D0-FEC1-4F2D-82CD-1F2729611820}" type="pres">
      <dgm:prSet presAssocID="{B31A0114-71FC-4E76-A42A-E09B6A0DAD31}" presName="textRect" presStyleLbl="revTx" presStyleIdx="0" presStyleCnt="3" custLinFactNeighborX="1492" custLinFactNeighborY="2263">
        <dgm:presLayoutVars>
          <dgm:chMax val="1"/>
          <dgm:chPref val="1"/>
        </dgm:presLayoutVars>
      </dgm:prSet>
      <dgm:spPr/>
    </dgm:pt>
    <dgm:pt modelId="{B25AE664-E0A5-4098-A278-29BC301E6343}" type="pres">
      <dgm:prSet presAssocID="{0FBF5B4E-F994-41C9-B218-709F2573E20C}" presName="sibTrans" presStyleCnt="0"/>
      <dgm:spPr/>
    </dgm:pt>
    <dgm:pt modelId="{C62C642A-5F42-4F68-90E2-B06915287367}" type="pres">
      <dgm:prSet presAssocID="{1AB019D1-CAF7-4319-BADE-3A4876523C42}" presName="compNode" presStyleCnt="0"/>
      <dgm:spPr/>
    </dgm:pt>
    <dgm:pt modelId="{C81BFEFA-83A8-4260-A47F-C20D1576B4DE}" type="pres">
      <dgm:prSet presAssocID="{1AB019D1-CAF7-4319-BADE-3A4876523C42}" presName="iconBgRect" presStyleLbl="bgShp" presStyleIdx="1" presStyleCnt="3"/>
      <dgm:spPr>
        <a:prstGeom prst="round2DiagRect">
          <a:avLst>
            <a:gd name="adj1" fmla="val 29727"/>
            <a:gd name="adj2" fmla="val 0"/>
          </a:avLst>
        </a:prstGeom>
      </dgm:spPr>
    </dgm:pt>
    <dgm:pt modelId="{88B3E9A8-88FF-414A-AAE2-9593A5D00D93}" type="pres">
      <dgm:prSet presAssocID="{1AB019D1-CAF7-4319-BADE-3A4876523C4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unny Face Outline"/>
        </a:ext>
      </dgm:extLst>
    </dgm:pt>
    <dgm:pt modelId="{AB8BC612-5020-401D-AAAF-4579B3B5EDDB}" type="pres">
      <dgm:prSet presAssocID="{1AB019D1-CAF7-4319-BADE-3A4876523C42}" presName="spaceRect" presStyleCnt="0"/>
      <dgm:spPr/>
    </dgm:pt>
    <dgm:pt modelId="{FAB41E7B-DB82-4636-8FD3-D63DB5D6BE37}" type="pres">
      <dgm:prSet presAssocID="{1AB019D1-CAF7-4319-BADE-3A4876523C42}" presName="textRect" presStyleLbl="revTx" presStyleIdx="1" presStyleCnt="3">
        <dgm:presLayoutVars>
          <dgm:chMax val="1"/>
          <dgm:chPref val="1"/>
        </dgm:presLayoutVars>
      </dgm:prSet>
      <dgm:spPr/>
    </dgm:pt>
    <dgm:pt modelId="{A6C2B83A-6E89-4E8B-B9B6-BD51223BF446}" type="pres">
      <dgm:prSet presAssocID="{70417AA5-038B-4015-A66A-FE9E84AC07AB}" presName="sibTrans" presStyleCnt="0"/>
      <dgm:spPr/>
    </dgm:pt>
    <dgm:pt modelId="{284BA1B3-56F4-4217-88B1-4F74DA955C4C}" type="pres">
      <dgm:prSet presAssocID="{4B6C8970-9075-41B8-9B26-CE996CFA3A6D}" presName="compNode" presStyleCnt="0"/>
      <dgm:spPr/>
    </dgm:pt>
    <dgm:pt modelId="{B0DDF4B7-5697-4DFF-8013-09F83BF5EE66}" type="pres">
      <dgm:prSet presAssocID="{4B6C8970-9075-41B8-9B26-CE996CFA3A6D}" presName="iconBgRect" presStyleLbl="bgShp" presStyleIdx="2" presStyleCnt="3"/>
      <dgm:spPr>
        <a:prstGeom prst="round2DiagRect">
          <a:avLst>
            <a:gd name="adj1" fmla="val 29727"/>
            <a:gd name="adj2" fmla="val 0"/>
          </a:avLst>
        </a:prstGeom>
      </dgm:spPr>
    </dgm:pt>
    <dgm:pt modelId="{B2F24B39-28DF-43ED-B5E5-23E9FC8BFBDF}" type="pres">
      <dgm:prSet presAssocID="{4B6C8970-9075-41B8-9B26-CE996CFA3A6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rama"/>
        </a:ext>
      </dgm:extLst>
    </dgm:pt>
    <dgm:pt modelId="{B106EA63-553C-4C85-BFAA-1C26C3A1CD89}" type="pres">
      <dgm:prSet presAssocID="{4B6C8970-9075-41B8-9B26-CE996CFA3A6D}" presName="spaceRect" presStyleCnt="0"/>
      <dgm:spPr/>
    </dgm:pt>
    <dgm:pt modelId="{D0F2DDB0-34A3-4B58-A5C0-27FEBAE83014}" type="pres">
      <dgm:prSet presAssocID="{4B6C8970-9075-41B8-9B26-CE996CFA3A6D}" presName="textRect" presStyleLbl="revTx" presStyleIdx="2" presStyleCnt="3">
        <dgm:presLayoutVars>
          <dgm:chMax val="1"/>
          <dgm:chPref val="1"/>
        </dgm:presLayoutVars>
      </dgm:prSet>
      <dgm:spPr/>
    </dgm:pt>
  </dgm:ptLst>
  <dgm:cxnLst>
    <dgm:cxn modelId="{A563D41C-597C-450C-88C7-EC560C98395D}" srcId="{AEDFDFCA-EE5D-441E-BD47-EA95F1C4907A}" destId="{4B6C8970-9075-41B8-9B26-CE996CFA3A6D}" srcOrd="2" destOrd="0" parTransId="{0F72B906-A6F7-464D-8DF8-9E89E96CFBA8}" sibTransId="{FD56104F-1DF2-4FB4-A31E-052AD71F5920}"/>
    <dgm:cxn modelId="{42965627-D3AA-43DF-81CB-01C2CEF9C1BA}" type="presOf" srcId="{1AB019D1-CAF7-4319-BADE-3A4876523C42}" destId="{FAB41E7B-DB82-4636-8FD3-D63DB5D6BE37}" srcOrd="0" destOrd="0" presId="urn:microsoft.com/office/officeart/2018/5/layout/IconLeafLabelList"/>
    <dgm:cxn modelId="{FFFFF153-FF07-4B43-9DFD-985B1FB02A87}" type="presOf" srcId="{AEDFDFCA-EE5D-441E-BD47-EA95F1C4907A}" destId="{454E32E1-5DF6-4E34-915A-EF7AA523CA51}" srcOrd="0" destOrd="0" presId="urn:microsoft.com/office/officeart/2018/5/layout/IconLeafLabelList"/>
    <dgm:cxn modelId="{2BE9B58B-27F1-4D76-ACBC-8F0A6EEEBA04}" type="presOf" srcId="{B31A0114-71FC-4E76-A42A-E09B6A0DAD31}" destId="{561BB7D0-FEC1-4F2D-82CD-1F2729611820}" srcOrd="0" destOrd="0" presId="urn:microsoft.com/office/officeart/2018/5/layout/IconLeafLabelList"/>
    <dgm:cxn modelId="{E5270896-FB55-43D5-B86E-6F1E8856D05E}" type="presOf" srcId="{4B6C8970-9075-41B8-9B26-CE996CFA3A6D}" destId="{D0F2DDB0-34A3-4B58-A5C0-27FEBAE83014}" srcOrd="0" destOrd="0" presId="urn:microsoft.com/office/officeart/2018/5/layout/IconLeafLabelList"/>
    <dgm:cxn modelId="{BC3C62B5-62CF-4016-A5FE-3AA30C1D0304}" srcId="{AEDFDFCA-EE5D-441E-BD47-EA95F1C4907A}" destId="{B31A0114-71FC-4E76-A42A-E09B6A0DAD31}" srcOrd="0" destOrd="0" parTransId="{9010C1B6-6BBA-4579-8FC5-6CC3EF269988}" sibTransId="{0FBF5B4E-F994-41C9-B218-709F2573E20C}"/>
    <dgm:cxn modelId="{C89D85B7-AE39-453F-89A8-6D48DBA8B012}" srcId="{AEDFDFCA-EE5D-441E-BD47-EA95F1C4907A}" destId="{1AB019D1-CAF7-4319-BADE-3A4876523C42}" srcOrd="1" destOrd="0" parTransId="{30DBC4AA-3EB5-4297-95D4-90AEB430E1D2}" sibTransId="{70417AA5-038B-4015-A66A-FE9E84AC07AB}"/>
    <dgm:cxn modelId="{D531D8F6-C572-465C-8A31-D2B16C216E54}" type="presParOf" srcId="{454E32E1-5DF6-4E34-915A-EF7AA523CA51}" destId="{742168CB-E746-4BE4-B303-F6E8D36F013A}" srcOrd="0" destOrd="0" presId="urn:microsoft.com/office/officeart/2018/5/layout/IconLeafLabelList"/>
    <dgm:cxn modelId="{0477B0CF-85C5-4BDB-A4D5-666B50EF64A2}" type="presParOf" srcId="{742168CB-E746-4BE4-B303-F6E8D36F013A}" destId="{1038F7E9-2DED-4136-96C2-5704B623482F}" srcOrd="0" destOrd="0" presId="urn:microsoft.com/office/officeart/2018/5/layout/IconLeafLabelList"/>
    <dgm:cxn modelId="{792C7073-87A3-41DA-A1E8-AC9895B0CF03}" type="presParOf" srcId="{742168CB-E746-4BE4-B303-F6E8D36F013A}" destId="{1F0BEEC0-7C93-490F-9DE8-DC80611ACA1F}" srcOrd="1" destOrd="0" presId="urn:microsoft.com/office/officeart/2018/5/layout/IconLeafLabelList"/>
    <dgm:cxn modelId="{820BAA27-766E-4D88-A046-4CD70F552436}" type="presParOf" srcId="{742168CB-E746-4BE4-B303-F6E8D36F013A}" destId="{79ECFA74-9F75-4B5F-B1C9-44F024C1344F}" srcOrd="2" destOrd="0" presId="urn:microsoft.com/office/officeart/2018/5/layout/IconLeafLabelList"/>
    <dgm:cxn modelId="{C427389F-BCE7-4900-A929-03F1FFE8E421}" type="presParOf" srcId="{742168CB-E746-4BE4-B303-F6E8D36F013A}" destId="{561BB7D0-FEC1-4F2D-82CD-1F2729611820}" srcOrd="3" destOrd="0" presId="urn:microsoft.com/office/officeart/2018/5/layout/IconLeafLabelList"/>
    <dgm:cxn modelId="{B5799E66-F7FF-4DD4-BB78-4A071456DB88}" type="presParOf" srcId="{454E32E1-5DF6-4E34-915A-EF7AA523CA51}" destId="{B25AE664-E0A5-4098-A278-29BC301E6343}" srcOrd="1" destOrd="0" presId="urn:microsoft.com/office/officeart/2018/5/layout/IconLeafLabelList"/>
    <dgm:cxn modelId="{D3FCB452-E133-4B0F-822F-1C360B758619}" type="presParOf" srcId="{454E32E1-5DF6-4E34-915A-EF7AA523CA51}" destId="{C62C642A-5F42-4F68-90E2-B06915287367}" srcOrd="2" destOrd="0" presId="urn:microsoft.com/office/officeart/2018/5/layout/IconLeafLabelList"/>
    <dgm:cxn modelId="{DA43612E-9EF9-42B2-B235-780DFFC80159}" type="presParOf" srcId="{C62C642A-5F42-4F68-90E2-B06915287367}" destId="{C81BFEFA-83A8-4260-A47F-C20D1576B4DE}" srcOrd="0" destOrd="0" presId="urn:microsoft.com/office/officeart/2018/5/layout/IconLeafLabelList"/>
    <dgm:cxn modelId="{DE54C7DE-F294-4946-9EB5-5A582B165B8F}" type="presParOf" srcId="{C62C642A-5F42-4F68-90E2-B06915287367}" destId="{88B3E9A8-88FF-414A-AAE2-9593A5D00D93}" srcOrd="1" destOrd="0" presId="urn:microsoft.com/office/officeart/2018/5/layout/IconLeafLabelList"/>
    <dgm:cxn modelId="{3AE51779-5481-465F-89BB-B73373FC1250}" type="presParOf" srcId="{C62C642A-5F42-4F68-90E2-B06915287367}" destId="{AB8BC612-5020-401D-AAAF-4579B3B5EDDB}" srcOrd="2" destOrd="0" presId="urn:microsoft.com/office/officeart/2018/5/layout/IconLeafLabelList"/>
    <dgm:cxn modelId="{BAD47680-904B-4F1A-B5D1-E0E6E2723B10}" type="presParOf" srcId="{C62C642A-5F42-4F68-90E2-B06915287367}" destId="{FAB41E7B-DB82-4636-8FD3-D63DB5D6BE37}" srcOrd="3" destOrd="0" presId="urn:microsoft.com/office/officeart/2018/5/layout/IconLeafLabelList"/>
    <dgm:cxn modelId="{F0029440-DEF1-4179-B00A-4D3FE9468516}" type="presParOf" srcId="{454E32E1-5DF6-4E34-915A-EF7AA523CA51}" destId="{A6C2B83A-6E89-4E8B-B9B6-BD51223BF446}" srcOrd="3" destOrd="0" presId="urn:microsoft.com/office/officeart/2018/5/layout/IconLeafLabelList"/>
    <dgm:cxn modelId="{47E67DB5-7CA4-44DA-B310-47207D325E31}" type="presParOf" srcId="{454E32E1-5DF6-4E34-915A-EF7AA523CA51}" destId="{284BA1B3-56F4-4217-88B1-4F74DA955C4C}" srcOrd="4" destOrd="0" presId="urn:microsoft.com/office/officeart/2018/5/layout/IconLeafLabelList"/>
    <dgm:cxn modelId="{0AFFDD47-43F5-4F9D-9F72-9FE007FE5FB8}" type="presParOf" srcId="{284BA1B3-56F4-4217-88B1-4F74DA955C4C}" destId="{B0DDF4B7-5697-4DFF-8013-09F83BF5EE66}" srcOrd="0" destOrd="0" presId="urn:microsoft.com/office/officeart/2018/5/layout/IconLeafLabelList"/>
    <dgm:cxn modelId="{EDDB0242-5629-4519-9F9A-09186A20F054}" type="presParOf" srcId="{284BA1B3-56F4-4217-88B1-4F74DA955C4C}" destId="{B2F24B39-28DF-43ED-B5E5-23E9FC8BFBDF}" srcOrd="1" destOrd="0" presId="urn:microsoft.com/office/officeart/2018/5/layout/IconLeafLabelList"/>
    <dgm:cxn modelId="{7219ADB5-8C79-4410-A88F-58CB5E38A0FB}" type="presParOf" srcId="{284BA1B3-56F4-4217-88B1-4F74DA955C4C}" destId="{B106EA63-553C-4C85-BFAA-1C26C3A1CD89}" srcOrd="2" destOrd="0" presId="urn:microsoft.com/office/officeart/2018/5/layout/IconLeafLabelList"/>
    <dgm:cxn modelId="{B2B25CE4-C7FE-4D42-9E5F-CE36682D9992}" type="presParOf" srcId="{284BA1B3-56F4-4217-88B1-4F74DA955C4C}" destId="{D0F2DDB0-34A3-4B58-A5C0-27FEBAE83014}"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AA3F15D-B416-41A9-80F8-1BC9AC16C40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25AC622-D44C-461B-ABC6-FC0A7A1EEA95}">
      <dgm:prSet/>
      <dgm:spPr/>
      <dgm:t>
        <a:bodyPr/>
        <a:lstStyle/>
        <a:p>
          <a:r>
            <a:rPr lang="en-US"/>
            <a:t>Introduce activity suggestions</a:t>
          </a:r>
        </a:p>
      </dgm:t>
    </dgm:pt>
    <dgm:pt modelId="{A2D36940-69EE-4667-A526-CE1DCD616EF8}" type="parTrans" cxnId="{090AE651-CEF4-4EDA-B589-575B30091EA5}">
      <dgm:prSet/>
      <dgm:spPr/>
      <dgm:t>
        <a:bodyPr/>
        <a:lstStyle/>
        <a:p>
          <a:endParaRPr lang="en-US"/>
        </a:p>
      </dgm:t>
    </dgm:pt>
    <dgm:pt modelId="{B3132FE5-D5C4-428E-9F84-7DA6C753D265}" type="sibTrans" cxnId="{090AE651-CEF4-4EDA-B589-575B30091EA5}">
      <dgm:prSet/>
      <dgm:spPr/>
      <dgm:t>
        <a:bodyPr/>
        <a:lstStyle/>
        <a:p>
          <a:endParaRPr lang="en-US"/>
        </a:p>
      </dgm:t>
    </dgm:pt>
    <dgm:pt modelId="{5684693F-E1D3-4166-B0D3-C3F2C04B11BD}">
      <dgm:prSet/>
      <dgm:spPr/>
      <dgm:t>
        <a:bodyPr/>
        <a:lstStyle/>
        <a:p>
          <a:r>
            <a:rPr lang="en-US" dirty="0"/>
            <a:t>How the app recommends activities based on the user's mood</a:t>
          </a:r>
        </a:p>
      </dgm:t>
    </dgm:pt>
    <dgm:pt modelId="{97F6D955-144C-44DD-A1C9-B845DB3BCBD1}" type="parTrans" cxnId="{DE4E06B3-B827-494D-81DA-55B27B48C029}">
      <dgm:prSet/>
      <dgm:spPr/>
      <dgm:t>
        <a:bodyPr/>
        <a:lstStyle/>
        <a:p>
          <a:endParaRPr lang="en-US"/>
        </a:p>
      </dgm:t>
    </dgm:pt>
    <dgm:pt modelId="{831D507B-9CDF-420A-8242-6C1040A41350}" type="sibTrans" cxnId="{DE4E06B3-B827-494D-81DA-55B27B48C029}">
      <dgm:prSet/>
      <dgm:spPr/>
      <dgm:t>
        <a:bodyPr/>
        <a:lstStyle/>
        <a:p>
          <a:endParaRPr lang="en-US"/>
        </a:p>
      </dgm:t>
    </dgm:pt>
    <dgm:pt modelId="{841BC1DC-C6BE-4652-AC78-49CA63D50891}">
      <dgm:prSet/>
      <dgm:spPr/>
      <dgm:t>
        <a:bodyPr/>
        <a:lstStyle/>
        <a:p>
          <a:r>
            <a:rPr lang="en-US"/>
            <a:t>Examples of activities for each mood category</a:t>
          </a:r>
        </a:p>
      </dgm:t>
    </dgm:pt>
    <dgm:pt modelId="{2E856D55-AFB0-4AF9-81F4-561A626EDFA8}" type="parTrans" cxnId="{245E205E-9ED0-4FFC-8672-A149E3B28FB4}">
      <dgm:prSet/>
      <dgm:spPr/>
      <dgm:t>
        <a:bodyPr/>
        <a:lstStyle/>
        <a:p>
          <a:endParaRPr lang="en-US"/>
        </a:p>
      </dgm:t>
    </dgm:pt>
    <dgm:pt modelId="{0DBECFE8-1CD7-4952-BE44-A1CCC5AF1A67}" type="sibTrans" cxnId="{245E205E-9ED0-4FFC-8672-A149E3B28FB4}">
      <dgm:prSet/>
      <dgm:spPr/>
      <dgm:t>
        <a:bodyPr/>
        <a:lstStyle/>
        <a:p>
          <a:endParaRPr lang="en-US"/>
        </a:p>
      </dgm:t>
    </dgm:pt>
    <dgm:pt modelId="{20B85D71-F752-4BA0-9EF2-032654FF1059}" type="pres">
      <dgm:prSet presAssocID="{5AA3F15D-B416-41A9-80F8-1BC9AC16C407}" presName="root" presStyleCnt="0">
        <dgm:presLayoutVars>
          <dgm:dir/>
          <dgm:resizeHandles val="exact"/>
        </dgm:presLayoutVars>
      </dgm:prSet>
      <dgm:spPr/>
    </dgm:pt>
    <dgm:pt modelId="{6603A6BF-F70A-404D-81EC-699AFD38D620}" type="pres">
      <dgm:prSet presAssocID="{825AC622-D44C-461B-ABC6-FC0A7A1EEA95}" presName="compNode" presStyleCnt="0"/>
      <dgm:spPr/>
    </dgm:pt>
    <dgm:pt modelId="{A914197C-B84F-4EAA-A9EB-5631A6A860C6}" type="pres">
      <dgm:prSet presAssocID="{825AC622-D44C-461B-ABC6-FC0A7A1EEA95}" presName="bgRect" presStyleLbl="bgShp" presStyleIdx="0" presStyleCnt="3"/>
      <dgm:spPr/>
    </dgm:pt>
    <dgm:pt modelId="{ACAE26A1-D6C7-4BBB-A516-822B016EE807}" type="pres">
      <dgm:prSet presAssocID="{825AC622-D44C-461B-ABC6-FC0A7A1EEA9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bulb"/>
        </a:ext>
      </dgm:extLst>
    </dgm:pt>
    <dgm:pt modelId="{FD2DAF94-819C-4966-9ADB-99CFDA2E9C24}" type="pres">
      <dgm:prSet presAssocID="{825AC622-D44C-461B-ABC6-FC0A7A1EEA95}" presName="spaceRect" presStyleCnt="0"/>
      <dgm:spPr/>
    </dgm:pt>
    <dgm:pt modelId="{B882C026-80DB-4B74-B11B-BB0AC75970C9}" type="pres">
      <dgm:prSet presAssocID="{825AC622-D44C-461B-ABC6-FC0A7A1EEA95}" presName="parTx" presStyleLbl="revTx" presStyleIdx="0" presStyleCnt="3">
        <dgm:presLayoutVars>
          <dgm:chMax val="0"/>
          <dgm:chPref val="0"/>
        </dgm:presLayoutVars>
      </dgm:prSet>
      <dgm:spPr/>
    </dgm:pt>
    <dgm:pt modelId="{D7213CB2-8F9C-405C-9E6E-4528A9B15003}" type="pres">
      <dgm:prSet presAssocID="{B3132FE5-D5C4-428E-9F84-7DA6C753D265}" presName="sibTrans" presStyleCnt="0"/>
      <dgm:spPr/>
    </dgm:pt>
    <dgm:pt modelId="{D6AF750D-EDC6-4FD2-B5C1-12B25E55FAAC}" type="pres">
      <dgm:prSet presAssocID="{5684693F-E1D3-4166-B0D3-C3F2C04B11BD}" presName="compNode" presStyleCnt="0"/>
      <dgm:spPr/>
    </dgm:pt>
    <dgm:pt modelId="{CC527BBF-7379-4C68-81F4-B114599DB19D}" type="pres">
      <dgm:prSet presAssocID="{5684693F-E1D3-4166-B0D3-C3F2C04B11BD}" presName="bgRect" presStyleLbl="bgShp" presStyleIdx="1" presStyleCnt="3"/>
      <dgm:spPr/>
    </dgm:pt>
    <dgm:pt modelId="{EFB9CE1B-D272-4953-99E8-5C765C1E712F}" type="pres">
      <dgm:prSet presAssocID="{5684693F-E1D3-4166-B0D3-C3F2C04B11B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miling Face with No Fill"/>
        </a:ext>
      </dgm:extLst>
    </dgm:pt>
    <dgm:pt modelId="{D01069BE-F6D9-4BD4-9BDC-45FCA1337244}" type="pres">
      <dgm:prSet presAssocID="{5684693F-E1D3-4166-B0D3-C3F2C04B11BD}" presName="spaceRect" presStyleCnt="0"/>
      <dgm:spPr/>
    </dgm:pt>
    <dgm:pt modelId="{0800BC4F-6DE1-40A3-8EEE-A63173AC05D2}" type="pres">
      <dgm:prSet presAssocID="{5684693F-E1D3-4166-B0D3-C3F2C04B11BD}" presName="parTx" presStyleLbl="revTx" presStyleIdx="1" presStyleCnt="3">
        <dgm:presLayoutVars>
          <dgm:chMax val="0"/>
          <dgm:chPref val="0"/>
        </dgm:presLayoutVars>
      </dgm:prSet>
      <dgm:spPr/>
    </dgm:pt>
    <dgm:pt modelId="{C43BE1A3-9737-4C54-9499-3C795B135DE5}" type="pres">
      <dgm:prSet presAssocID="{831D507B-9CDF-420A-8242-6C1040A41350}" presName="sibTrans" presStyleCnt="0"/>
      <dgm:spPr/>
    </dgm:pt>
    <dgm:pt modelId="{57454D1E-32E0-4DCE-AA8A-AFC4A322B253}" type="pres">
      <dgm:prSet presAssocID="{841BC1DC-C6BE-4652-AC78-49CA63D50891}" presName="compNode" presStyleCnt="0"/>
      <dgm:spPr/>
    </dgm:pt>
    <dgm:pt modelId="{46BAE5A7-576B-472B-B17F-13B5EA2D0FA8}" type="pres">
      <dgm:prSet presAssocID="{841BC1DC-C6BE-4652-AC78-49CA63D50891}" presName="bgRect" presStyleLbl="bgShp" presStyleIdx="2" presStyleCnt="3"/>
      <dgm:spPr/>
    </dgm:pt>
    <dgm:pt modelId="{61FF64DF-467B-4479-AB80-355EBD1641D3}" type="pres">
      <dgm:prSet presAssocID="{841BC1DC-C6BE-4652-AC78-49CA63D5089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rinning Face with No Fill"/>
        </a:ext>
      </dgm:extLst>
    </dgm:pt>
    <dgm:pt modelId="{3E2A9BFD-D799-4D5D-9775-A53FE6634C12}" type="pres">
      <dgm:prSet presAssocID="{841BC1DC-C6BE-4652-AC78-49CA63D50891}" presName="spaceRect" presStyleCnt="0"/>
      <dgm:spPr/>
    </dgm:pt>
    <dgm:pt modelId="{131F09D5-3915-401E-BE9C-D5BA15681A23}" type="pres">
      <dgm:prSet presAssocID="{841BC1DC-C6BE-4652-AC78-49CA63D50891}" presName="parTx" presStyleLbl="revTx" presStyleIdx="2" presStyleCnt="3">
        <dgm:presLayoutVars>
          <dgm:chMax val="0"/>
          <dgm:chPref val="0"/>
        </dgm:presLayoutVars>
      </dgm:prSet>
      <dgm:spPr/>
    </dgm:pt>
  </dgm:ptLst>
  <dgm:cxnLst>
    <dgm:cxn modelId="{A9C9E45D-18EB-4088-8388-D6731E8129C8}" type="presOf" srcId="{5684693F-E1D3-4166-B0D3-C3F2C04B11BD}" destId="{0800BC4F-6DE1-40A3-8EEE-A63173AC05D2}" srcOrd="0" destOrd="0" presId="urn:microsoft.com/office/officeart/2018/2/layout/IconVerticalSolidList"/>
    <dgm:cxn modelId="{245E205E-9ED0-4FFC-8672-A149E3B28FB4}" srcId="{5AA3F15D-B416-41A9-80F8-1BC9AC16C407}" destId="{841BC1DC-C6BE-4652-AC78-49CA63D50891}" srcOrd="2" destOrd="0" parTransId="{2E856D55-AFB0-4AF9-81F4-561A626EDFA8}" sibTransId="{0DBECFE8-1CD7-4952-BE44-A1CCC5AF1A67}"/>
    <dgm:cxn modelId="{E111F06D-C933-42E7-9DF1-851C30CEE547}" type="presOf" srcId="{5AA3F15D-B416-41A9-80F8-1BC9AC16C407}" destId="{20B85D71-F752-4BA0-9EF2-032654FF1059}" srcOrd="0" destOrd="0" presId="urn:microsoft.com/office/officeart/2018/2/layout/IconVerticalSolidList"/>
    <dgm:cxn modelId="{090AE651-CEF4-4EDA-B589-575B30091EA5}" srcId="{5AA3F15D-B416-41A9-80F8-1BC9AC16C407}" destId="{825AC622-D44C-461B-ABC6-FC0A7A1EEA95}" srcOrd="0" destOrd="0" parTransId="{A2D36940-69EE-4667-A526-CE1DCD616EF8}" sibTransId="{B3132FE5-D5C4-428E-9F84-7DA6C753D265}"/>
    <dgm:cxn modelId="{4CF36586-9B8A-4DBD-86DE-D221C4DA4075}" type="presOf" srcId="{825AC622-D44C-461B-ABC6-FC0A7A1EEA95}" destId="{B882C026-80DB-4B74-B11B-BB0AC75970C9}" srcOrd="0" destOrd="0" presId="urn:microsoft.com/office/officeart/2018/2/layout/IconVerticalSolidList"/>
    <dgm:cxn modelId="{DE4E06B3-B827-494D-81DA-55B27B48C029}" srcId="{5AA3F15D-B416-41A9-80F8-1BC9AC16C407}" destId="{5684693F-E1D3-4166-B0D3-C3F2C04B11BD}" srcOrd="1" destOrd="0" parTransId="{97F6D955-144C-44DD-A1C9-B845DB3BCBD1}" sibTransId="{831D507B-9CDF-420A-8242-6C1040A41350}"/>
    <dgm:cxn modelId="{7F778DDD-58A5-461B-BE07-4FFCE12F8DE6}" type="presOf" srcId="{841BC1DC-C6BE-4652-AC78-49CA63D50891}" destId="{131F09D5-3915-401E-BE9C-D5BA15681A23}" srcOrd="0" destOrd="0" presId="urn:microsoft.com/office/officeart/2018/2/layout/IconVerticalSolidList"/>
    <dgm:cxn modelId="{7B35389E-5A68-40ED-808F-0CA83DDDF884}" type="presParOf" srcId="{20B85D71-F752-4BA0-9EF2-032654FF1059}" destId="{6603A6BF-F70A-404D-81EC-699AFD38D620}" srcOrd="0" destOrd="0" presId="urn:microsoft.com/office/officeart/2018/2/layout/IconVerticalSolidList"/>
    <dgm:cxn modelId="{BAD262AF-2FB5-41A8-9863-36B4F37E8A6F}" type="presParOf" srcId="{6603A6BF-F70A-404D-81EC-699AFD38D620}" destId="{A914197C-B84F-4EAA-A9EB-5631A6A860C6}" srcOrd="0" destOrd="0" presId="urn:microsoft.com/office/officeart/2018/2/layout/IconVerticalSolidList"/>
    <dgm:cxn modelId="{01BB56FE-2B01-4262-A607-F90A01E247F8}" type="presParOf" srcId="{6603A6BF-F70A-404D-81EC-699AFD38D620}" destId="{ACAE26A1-D6C7-4BBB-A516-822B016EE807}" srcOrd="1" destOrd="0" presId="urn:microsoft.com/office/officeart/2018/2/layout/IconVerticalSolidList"/>
    <dgm:cxn modelId="{A1D768B5-E1FA-4D62-865D-8E15E9BCCED4}" type="presParOf" srcId="{6603A6BF-F70A-404D-81EC-699AFD38D620}" destId="{FD2DAF94-819C-4966-9ADB-99CFDA2E9C24}" srcOrd="2" destOrd="0" presId="urn:microsoft.com/office/officeart/2018/2/layout/IconVerticalSolidList"/>
    <dgm:cxn modelId="{95526500-FA31-485B-BE20-1AE8AF566B46}" type="presParOf" srcId="{6603A6BF-F70A-404D-81EC-699AFD38D620}" destId="{B882C026-80DB-4B74-B11B-BB0AC75970C9}" srcOrd="3" destOrd="0" presId="urn:microsoft.com/office/officeart/2018/2/layout/IconVerticalSolidList"/>
    <dgm:cxn modelId="{1A36DE55-FF38-43AA-9371-CE5583A0B0CD}" type="presParOf" srcId="{20B85D71-F752-4BA0-9EF2-032654FF1059}" destId="{D7213CB2-8F9C-405C-9E6E-4528A9B15003}" srcOrd="1" destOrd="0" presId="urn:microsoft.com/office/officeart/2018/2/layout/IconVerticalSolidList"/>
    <dgm:cxn modelId="{31E73034-B26F-4D2E-9487-2BDBE286EFEC}" type="presParOf" srcId="{20B85D71-F752-4BA0-9EF2-032654FF1059}" destId="{D6AF750D-EDC6-4FD2-B5C1-12B25E55FAAC}" srcOrd="2" destOrd="0" presId="urn:microsoft.com/office/officeart/2018/2/layout/IconVerticalSolidList"/>
    <dgm:cxn modelId="{F2459968-587D-4173-A099-FBB2DD618345}" type="presParOf" srcId="{D6AF750D-EDC6-4FD2-B5C1-12B25E55FAAC}" destId="{CC527BBF-7379-4C68-81F4-B114599DB19D}" srcOrd="0" destOrd="0" presId="urn:microsoft.com/office/officeart/2018/2/layout/IconVerticalSolidList"/>
    <dgm:cxn modelId="{AC07C05B-1D61-4137-9642-23A57AE02EF1}" type="presParOf" srcId="{D6AF750D-EDC6-4FD2-B5C1-12B25E55FAAC}" destId="{EFB9CE1B-D272-4953-99E8-5C765C1E712F}" srcOrd="1" destOrd="0" presId="urn:microsoft.com/office/officeart/2018/2/layout/IconVerticalSolidList"/>
    <dgm:cxn modelId="{F399D8A5-B920-485F-8E4B-2FF435EDCED0}" type="presParOf" srcId="{D6AF750D-EDC6-4FD2-B5C1-12B25E55FAAC}" destId="{D01069BE-F6D9-4BD4-9BDC-45FCA1337244}" srcOrd="2" destOrd="0" presId="urn:microsoft.com/office/officeart/2018/2/layout/IconVerticalSolidList"/>
    <dgm:cxn modelId="{BBA7B1B1-86DC-44D6-B9E2-19EED134016B}" type="presParOf" srcId="{D6AF750D-EDC6-4FD2-B5C1-12B25E55FAAC}" destId="{0800BC4F-6DE1-40A3-8EEE-A63173AC05D2}" srcOrd="3" destOrd="0" presId="urn:microsoft.com/office/officeart/2018/2/layout/IconVerticalSolidList"/>
    <dgm:cxn modelId="{CE1AB7D1-96BD-471B-844A-252A551D9B92}" type="presParOf" srcId="{20B85D71-F752-4BA0-9EF2-032654FF1059}" destId="{C43BE1A3-9737-4C54-9499-3C795B135DE5}" srcOrd="3" destOrd="0" presId="urn:microsoft.com/office/officeart/2018/2/layout/IconVerticalSolidList"/>
    <dgm:cxn modelId="{DE7CD423-9F59-449B-9C36-C7CBC50336C2}" type="presParOf" srcId="{20B85D71-F752-4BA0-9EF2-032654FF1059}" destId="{57454D1E-32E0-4DCE-AA8A-AFC4A322B253}" srcOrd="4" destOrd="0" presId="urn:microsoft.com/office/officeart/2018/2/layout/IconVerticalSolidList"/>
    <dgm:cxn modelId="{D354284D-7AE0-40D6-B9C0-DEF83DB3FBF2}" type="presParOf" srcId="{57454D1E-32E0-4DCE-AA8A-AFC4A322B253}" destId="{46BAE5A7-576B-472B-B17F-13B5EA2D0FA8}" srcOrd="0" destOrd="0" presId="urn:microsoft.com/office/officeart/2018/2/layout/IconVerticalSolidList"/>
    <dgm:cxn modelId="{89D2170D-8F03-423C-937A-A783B0EB0DD5}" type="presParOf" srcId="{57454D1E-32E0-4DCE-AA8A-AFC4A322B253}" destId="{61FF64DF-467B-4479-AB80-355EBD1641D3}" srcOrd="1" destOrd="0" presId="urn:microsoft.com/office/officeart/2018/2/layout/IconVerticalSolidList"/>
    <dgm:cxn modelId="{0414BD0D-6254-466D-9C53-CD21645B676D}" type="presParOf" srcId="{57454D1E-32E0-4DCE-AA8A-AFC4A322B253}" destId="{3E2A9BFD-D799-4D5D-9775-A53FE6634C12}" srcOrd="2" destOrd="0" presId="urn:microsoft.com/office/officeart/2018/2/layout/IconVerticalSolidList"/>
    <dgm:cxn modelId="{8F1C57A7-6D46-466C-9AE7-BE41EB617085}" type="presParOf" srcId="{57454D1E-32E0-4DCE-AA8A-AFC4A322B253}" destId="{131F09D5-3915-401E-BE9C-D5BA15681A2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98DD0E-EB79-4935-B4D2-2AF2EA14E809}">
      <dsp:nvSpPr>
        <dsp:cNvPr id="0" name=""/>
        <dsp:cNvSpPr/>
      </dsp:nvSpPr>
      <dsp:spPr>
        <a:xfrm>
          <a:off x="5719" y="989970"/>
          <a:ext cx="2721660" cy="1875224"/>
        </a:xfrm>
        <a:prstGeom prst="round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40000" b="-40000"/>
          </a:stretch>
        </a:blip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B75847-73E9-4AD6-B489-6C19FB93C8C6}">
      <dsp:nvSpPr>
        <dsp:cNvPr id="0" name=""/>
        <dsp:cNvSpPr/>
      </dsp:nvSpPr>
      <dsp:spPr>
        <a:xfrm>
          <a:off x="5719" y="2865194"/>
          <a:ext cx="2721660" cy="10097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149352" rIns="149352" bIns="0" numCol="1" spcCol="1270" anchor="t" anchorCtr="0">
          <a:noAutofit/>
        </a:bodyPr>
        <a:lstStyle/>
        <a:p>
          <a:pPr marL="0" lvl="0" indent="0" algn="ctr" defTabSz="933450">
            <a:lnSpc>
              <a:spcPct val="90000"/>
            </a:lnSpc>
            <a:spcBef>
              <a:spcPct val="0"/>
            </a:spcBef>
            <a:spcAft>
              <a:spcPct val="35000"/>
            </a:spcAft>
            <a:buNone/>
          </a:pPr>
          <a:r>
            <a:rPr lang="en-US" sz="2100" kern="1200" dirty="0"/>
            <a:t>Ujjwal Dwivedi</a:t>
          </a:r>
        </a:p>
        <a:p>
          <a:pPr marL="0" lvl="0" indent="0" algn="ctr" defTabSz="933450">
            <a:lnSpc>
              <a:spcPct val="90000"/>
            </a:lnSpc>
            <a:spcBef>
              <a:spcPct val="0"/>
            </a:spcBef>
            <a:spcAft>
              <a:spcPct val="35000"/>
            </a:spcAft>
            <a:buNone/>
          </a:pPr>
          <a:r>
            <a:rPr lang="en-US" sz="2100" kern="1200" dirty="0"/>
            <a:t> Team Leader</a:t>
          </a:r>
        </a:p>
      </dsp:txBody>
      <dsp:txXfrm>
        <a:off x="5719" y="2865194"/>
        <a:ext cx="2721660" cy="1009736"/>
      </dsp:txXfrm>
    </dsp:sp>
    <dsp:sp modelId="{FF016FD3-FA0B-4A23-90A4-4621DE1AC804}">
      <dsp:nvSpPr>
        <dsp:cNvPr id="0" name=""/>
        <dsp:cNvSpPr/>
      </dsp:nvSpPr>
      <dsp:spPr>
        <a:xfrm>
          <a:off x="2999660" y="989970"/>
          <a:ext cx="2721660" cy="1875224"/>
        </a:xfrm>
        <a:prstGeom prst="round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0000" b="-10000"/>
          </a:stretch>
        </a:blip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2C866B-8924-4FAA-92E3-C4A50C9A7AF9}">
      <dsp:nvSpPr>
        <dsp:cNvPr id="0" name=""/>
        <dsp:cNvSpPr/>
      </dsp:nvSpPr>
      <dsp:spPr>
        <a:xfrm>
          <a:off x="2999660" y="2865194"/>
          <a:ext cx="2721660" cy="10097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149352" rIns="149352" bIns="0" numCol="1" spcCol="1270" anchor="t" anchorCtr="0">
          <a:noAutofit/>
        </a:bodyPr>
        <a:lstStyle/>
        <a:p>
          <a:pPr marL="0" lvl="0" indent="0" algn="ctr" defTabSz="933450">
            <a:lnSpc>
              <a:spcPct val="90000"/>
            </a:lnSpc>
            <a:spcBef>
              <a:spcPct val="0"/>
            </a:spcBef>
            <a:spcAft>
              <a:spcPct val="35000"/>
            </a:spcAft>
            <a:buNone/>
          </a:pPr>
          <a:r>
            <a:rPr lang="en-US" sz="2100" kern="1200" dirty="0"/>
            <a:t>Rayhans Madhup</a:t>
          </a:r>
        </a:p>
        <a:p>
          <a:pPr marL="0" lvl="0" indent="0" algn="ctr" defTabSz="933450">
            <a:lnSpc>
              <a:spcPct val="90000"/>
            </a:lnSpc>
            <a:spcBef>
              <a:spcPct val="0"/>
            </a:spcBef>
            <a:spcAft>
              <a:spcPct val="35000"/>
            </a:spcAft>
            <a:buNone/>
          </a:pPr>
          <a:r>
            <a:rPr lang="en-US" sz="2100" kern="1200" dirty="0"/>
            <a:t>Programmer </a:t>
          </a:r>
          <a:endParaRPr lang="en-IN" sz="2100" kern="1200" dirty="0"/>
        </a:p>
      </dsp:txBody>
      <dsp:txXfrm>
        <a:off x="2999660" y="2865194"/>
        <a:ext cx="2721660" cy="1009736"/>
      </dsp:txXfrm>
    </dsp:sp>
    <dsp:sp modelId="{62540B21-791F-49A8-A307-A32DB9CB4EBB}">
      <dsp:nvSpPr>
        <dsp:cNvPr id="0" name=""/>
        <dsp:cNvSpPr/>
      </dsp:nvSpPr>
      <dsp:spPr>
        <a:xfrm>
          <a:off x="5993601" y="989970"/>
          <a:ext cx="2721660" cy="1875224"/>
        </a:xfrm>
        <a:prstGeom prst="round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18000" b="-18000"/>
          </a:stretch>
        </a:blip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F97711-34B3-422B-97BA-0100B6BB4D2A}">
      <dsp:nvSpPr>
        <dsp:cNvPr id="0" name=""/>
        <dsp:cNvSpPr/>
      </dsp:nvSpPr>
      <dsp:spPr>
        <a:xfrm>
          <a:off x="5993601" y="2865194"/>
          <a:ext cx="2721660" cy="10097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149352" rIns="149352" bIns="0" numCol="1" spcCol="1270" anchor="t" anchorCtr="0">
          <a:noAutofit/>
        </a:bodyPr>
        <a:lstStyle/>
        <a:p>
          <a:pPr marL="0" lvl="0" indent="0" algn="ctr" defTabSz="933450">
            <a:lnSpc>
              <a:spcPct val="90000"/>
            </a:lnSpc>
            <a:spcBef>
              <a:spcPct val="0"/>
            </a:spcBef>
            <a:spcAft>
              <a:spcPct val="35000"/>
            </a:spcAft>
            <a:buNone/>
          </a:pPr>
          <a:r>
            <a:rPr lang="en-US" sz="2100" kern="1200" dirty="0"/>
            <a:t>Prince Kumar</a:t>
          </a:r>
        </a:p>
        <a:p>
          <a:pPr marL="0" lvl="0" indent="0" algn="ctr" defTabSz="933450">
            <a:lnSpc>
              <a:spcPct val="90000"/>
            </a:lnSpc>
            <a:spcBef>
              <a:spcPct val="0"/>
            </a:spcBef>
            <a:spcAft>
              <a:spcPct val="35000"/>
            </a:spcAft>
            <a:buNone/>
          </a:pPr>
          <a:r>
            <a:rPr lang="en-US" sz="2100" kern="1200" dirty="0"/>
            <a:t>Data Analyst</a:t>
          </a:r>
          <a:endParaRPr lang="en-IN" sz="2100" kern="1200" dirty="0"/>
        </a:p>
      </dsp:txBody>
      <dsp:txXfrm>
        <a:off x="5993601" y="2865194"/>
        <a:ext cx="2721660" cy="1009736"/>
      </dsp:txXfrm>
    </dsp:sp>
    <dsp:sp modelId="{D7373ECF-F44E-4987-93D3-82C374C1E009}">
      <dsp:nvSpPr>
        <dsp:cNvPr id="0" name=""/>
        <dsp:cNvSpPr/>
      </dsp:nvSpPr>
      <dsp:spPr>
        <a:xfrm>
          <a:off x="8971076" y="1064116"/>
          <a:ext cx="2721660" cy="1875224"/>
        </a:xfrm>
        <a:prstGeom prst="round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23000" b="-23000"/>
          </a:stretch>
        </a:blipFill>
        <a:ln w="12700" cap="flat" cmpd="sng" algn="ctr">
          <a:solidFill>
            <a:schemeClr val="tx2"/>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5F8C38-21F4-4EA7-950D-29F228B8D009}">
      <dsp:nvSpPr>
        <dsp:cNvPr id="0" name=""/>
        <dsp:cNvSpPr/>
      </dsp:nvSpPr>
      <dsp:spPr>
        <a:xfrm>
          <a:off x="8987542" y="2865194"/>
          <a:ext cx="2721660" cy="10097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149352" rIns="149352" bIns="0" numCol="1" spcCol="1270" anchor="t" anchorCtr="0">
          <a:noAutofit/>
        </a:bodyPr>
        <a:lstStyle/>
        <a:p>
          <a:pPr marL="0" lvl="0" indent="0" algn="ctr" defTabSz="933450">
            <a:lnSpc>
              <a:spcPct val="90000"/>
            </a:lnSpc>
            <a:spcBef>
              <a:spcPct val="0"/>
            </a:spcBef>
            <a:spcAft>
              <a:spcPct val="35000"/>
            </a:spcAft>
            <a:buNone/>
          </a:pPr>
          <a:r>
            <a:rPr lang="en-US" sz="2100" kern="1200" dirty="0"/>
            <a:t>Meem </a:t>
          </a:r>
          <a:r>
            <a:rPr lang="en-US" sz="2100" kern="1200" dirty="0" err="1"/>
            <a:t>Ibna</a:t>
          </a:r>
          <a:r>
            <a:rPr lang="en-US" sz="2100" kern="1200" dirty="0"/>
            <a:t> Ashraf</a:t>
          </a:r>
        </a:p>
        <a:p>
          <a:pPr marL="0" lvl="0" indent="0" algn="ctr" defTabSz="933450">
            <a:lnSpc>
              <a:spcPct val="90000"/>
            </a:lnSpc>
            <a:spcBef>
              <a:spcPct val="0"/>
            </a:spcBef>
            <a:spcAft>
              <a:spcPct val="35000"/>
            </a:spcAft>
            <a:buNone/>
          </a:pPr>
          <a:r>
            <a:rPr lang="en-US" sz="2100" kern="1200" dirty="0"/>
            <a:t>Literature Reviewer</a:t>
          </a:r>
          <a:endParaRPr lang="en-IN" sz="2100" kern="1200" dirty="0"/>
        </a:p>
      </dsp:txBody>
      <dsp:txXfrm>
        <a:off x="8987542" y="2865194"/>
        <a:ext cx="2721660" cy="10097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537207-C53A-4FA0-962B-A5556F0B611B}">
      <dsp:nvSpPr>
        <dsp:cNvPr id="0" name=""/>
        <dsp:cNvSpPr/>
      </dsp:nvSpPr>
      <dsp:spPr>
        <a:xfrm>
          <a:off x="0" y="607"/>
          <a:ext cx="5473546" cy="14219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6A8A34-582D-4B9D-9568-11624641C948}">
      <dsp:nvSpPr>
        <dsp:cNvPr id="0" name=""/>
        <dsp:cNvSpPr/>
      </dsp:nvSpPr>
      <dsp:spPr>
        <a:xfrm>
          <a:off x="430141" y="320547"/>
          <a:ext cx="782074" cy="7820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A4DFCBF-49FB-45C6-9D9A-D1439C08D5E1}">
      <dsp:nvSpPr>
        <dsp:cNvPr id="0" name=""/>
        <dsp:cNvSpPr/>
      </dsp:nvSpPr>
      <dsp:spPr>
        <a:xfrm>
          <a:off x="1642357" y="607"/>
          <a:ext cx="3831188" cy="14219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490" tIns="150490" rIns="150490" bIns="150490" numCol="1" spcCol="1270" anchor="ctr" anchorCtr="0">
          <a:noAutofit/>
        </a:bodyPr>
        <a:lstStyle/>
        <a:p>
          <a:pPr marL="0" lvl="0" indent="0" algn="l" defTabSz="889000">
            <a:lnSpc>
              <a:spcPct val="90000"/>
            </a:lnSpc>
            <a:spcBef>
              <a:spcPct val="0"/>
            </a:spcBef>
            <a:spcAft>
              <a:spcPct val="35000"/>
            </a:spcAft>
            <a:buNone/>
          </a:pPr>
          <a:r>
            <a:rPr lang="en-US" sz="2000" kern="1200"/>
            <a:t>Welcome the audience</a:t>
          </a:r>
        </a:p>
      </dsp:txBody>
      <dsp:txXfrm>
        <a:off x="1642357" y="607"/>
        <a:ext cx="3831188" cy="1421954"/>
      </dsp:txXfrm>
    </dsp:sp>
    <dsp:sp modelId="{F6B85F17-9837-42CD-A43D-F5145B735CC6}">
      <dsp:nvSpPr>
        <dsp:cNvPr id="0" name=""/>
        <dsp:cNvSpPr/>
      </dsp:nvSpPr>
      <dsp:spPr>
        <a:xfrm>
          <a:off x="0" y="1778050"/>
          <a:ext cx="5473546" cy="14219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672EC2-19A5-4D52-A64D-14B2E198A8C9}">
      <dsp:nvSpPr>
        <dsp:cNvPr id="0" name=""/>
        <dsp:cNvSpPr/>
      </dsp:nvSpPr>
      <dsp:spPr>
        <a:xfrm>
          <a:off x="430141" y="2097990"/>
          <a:ext cx="782074" cy="7820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30194E7-A5D3-4171-8BF8-CFF9F702C0E5}">
      <dsp:nvSpPr>
        <dsp:cNvPr id="0" name=""/>
        <dsp:cNvSpPr/>
      </dsp:nvSpPr>
      <dsp:spPr>
        <a:xfrm>
          <a:off x="1642357" y="1778050"/>
          <a:ext cx="3831188" cy="14219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490" tIns="150490" rIns="150490" bIns="150490" numCol="1" spcCol="1270" anchor="ctr" anchorCtr="0">
          <a:noAutofit/>
        </a:bodyPr>
        <a:lstStyle/>
        <a:p>
          <a:pPr marL="0" lvl="0" indent="0" algn="l" defTabSz="889000">
            <a:lnSpc>
              <a:spcPct val="90000"/>
            </a:lnSpc>
            <a:spcBef>
              <a:spcPct val="0"/>
            </a:spcBef>
            <a:spcAft>
              <a:spcPct val="35000"/>
            </a:spcAft>
            <a:buNone/>
          </a:pPr>
          <a:r>
            <a:rPr lang="en-US" sz="2000" kern="1200"/>
            <a:t>Provide a brief overview of the app's purpose</a:t>
          </a:r>
        </a:p>
      </dsp:txBody>
      <dsp:txXfrm>
        <a:off x="1642357" y="1778050"/>
        <a:ext cx="3831188" cy="1421954"/>
      </dsp:txXfrm>
    </dsp:sp>
    <dsp:sp modelId="{10AF4A7D-5FE5-455A-98A7-60BDDC58C1A9}">
      <dsp:nvSpPr>
        <dsp:cNvPr id="0" name=""/>
        <dsp:cNvSpPr/>
      </dsp:nvSpPr>
      <dsp:spPr>
        <a:xfrm>
          <a:off x="0" y="3555493"/>
          <a:ext cx="5473546" cy="14219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EED104-CFE0-4805-93CE-1D748E23E8E5}">
      <dsp:nvSpPr>
        <dsp:cNvPr id="0" name=""/>
        <dsp:cNvSpPr/>
      </dsp:nvSpPr>
      <dsp:spPr>
        <a:xfrm>
          <a:off x="430141" y="3875433"/>
          <a:ext cx="782074" cy="78207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6A6944A-4F62-4C4A-9C03-F60892B34950}">
      <dsp:nvSpPr>
        <dsp:cNvPr id="0" name=""/>
        <dsp:cNvSpPr/>
      </dsp:nvSpPr>
      <dsp:spPr>
        <a:xfrm>
          <a:off x="1642357" y="3555493"/>
          <a:ext cx="3831188" cy="14219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490" tIns="150490" rIns="150490" bIns="150490" numCol="1" spcCol="1270" anchor="ctr" anchorCtr="0">
          <a:noAutofit/>
        </a:bodyPr>
        <a:lstStyle/>
        <a:p>
          <a:pPr marL="0" lvl="0" indent="0" algn="l" defTabSz="889000">
            <a:lnSpc>
              <a:spcPct val="90000"/>
            </a:lnSpc>
            <a:spcBef>
              <a:spcPct val="0"/>
            </a:spcBef>
            <a:spcAft>
              <a:spcPct val="35000"/>
            </a:spcAft>
            <a:buNone/>
          </a:pPr>
          <a:r>
            <a:rPr lang="en-US" sz="2000" kern="1200"/>
            <a:t>Mention the importance of tracking and managing emotions for mental well-being</a:t>
          </a:r>
        </a:p>
      </dsp:txBody>
      <dsp:txXfrm>
        <a:off x="1642357" y="3555493"/>
        <a:ext cx="3831188" cy="14219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5A5AE0-605A-46AC-AD62-78EBF1E0E4F9}">
      <dsp:nvSpPr>
        <dsp:cNvPr id="0" name=""/>
        <dsp:cNvSpPr/>
      </dsp:nvSpPr>
      <dsp:spPr>
        <a:xfrm>
          <a:off x="1080069" y="51996"/>
          <a:ext cx="1132312" cy="1132312"/>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0EB9F7-E5AA-4CCA-A7F9-1B322AA1D641}">
      <dsp:nvSpPr>
        <dsp:cNvPr id="0" name=""/>
        <dsp:cNvSpPr/>
      </dsp:nvSpPr>
      <dsp:spPr>
        <a:xfrm>
          <a:off x="1321382" y="293309"/>
          <a:ext cx="649687" cy="6496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ADACD3C-98A6-45E4-AEBD-3AECB6745B21}">
      <dsp:nvSpPr>
        <dsp:cNvPr id="0" name=""/>
        <dsp:cNvSpPr/>
      </dsp:nvSpPr>
      <dsp:spPr>
        <a:xfrm>
          <a:off x="718101" y="1536996"/>
          <a:ext cx="185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dirty="0"/>
            <a:t>Mood Minder - A Digital Diary App"</a:t>
          </a:r>
        </a:p>
      </dsp:txBody>
      <dsp:txXfrm>
        <a:off x="718101" y="1536996"/>
        <a:ext cx="1856250" cy="720000"/>
      </dsp:txXfrm>
    </dsp:sp>
    <dsp:sp modelId="{9E9DB472-BAB5-47FA-B0C3-18F22D552D45}">
      <dsp:nvSpPr>
        <dsp:cNvPr id="0" name=""/>
        <dsp:cNvSpPr/>
      </dsp:nvSpPr>
      <dsp:spPr>
        <a:xfrm>
          <a:off x="3261163" y="51996"/>
          <a:ext cx="1132312" cy="1132312"/>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17DE50-1132-49DC-B4F0-09F2CA318CBD}">
      <dsp:nvSpPr>
        <dsp:cNvPr id="0" name=""/>
        <dsp:cNvSpPr/>
      </dsp:nvSpPr>
      <dsp:spPr>
        <a:xfrm>
          <a:off x="3502476" y="293309"/>
          <a:ext cx="649687" cy="6496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458F60-EE52-479C-AD97-F56E330B0F88}">
      <dsp:nvSpPr>
        <dsp:cNvPr id="0" name=""/>
        <dsp:cNvSpPr/>
      </dsp:nvSpPr>
      <dsp:spPr>
        <a:xfrm>
          <a:off x="2899194" y="1536996"/>
          <a:ext cx="185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dirty="0"/>
            <a:t>Recording Emotions and Promoting Well-being"</a:t>
          </a:r>
        </a:p>
      </dsp:txBody>
      <dsp:txXfrm>
        <a:off x="2899194" y="1536996"/>
        <a:ext cx="1856250" cy="720000"/>
      </dsp:txXfrm>
    </dsp:sp>
    <dsp:sp modelId="{2318D91F-7129-4CC2-9757-8056596BF0F3}">
      <dsp:nvSpPr>
        <dsp:cNvPr id="0" name=""/>
        <dsp:cNvSpPr/>
      </dsp:nvSpPr>
      <dsp:spPr>
        <a:xfrm>
          <a:off x="2170616" y="2721059"/>
          <a:ext cx="1132312" cy="1132312"/>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323A89-B77B-4464-B0FC-728A852D6D40}">
      <dsp:nvSpPr>
        <dsp:cNvPr id="0" name=""/>
        <dsp:cNvSpPr/>
      </dsp:nvSpPr>
      <dsp:spPr>
        <a:xfrm>
          <a:off x="2411929" y="2962371"/>
          <a:ext cx="649687" cy="6496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043F88-4997-44ED-8037-6EFF27F3DE17}">
      <dsp:nvSpPr>
        <dsp:cNvPr id="0" name=""/>
        <dsp:cNvSpPr/>
      </dsp:nvSpPr>
      <dsp:spPr>
        <a:xfrm>
          <a:off x="1808648" y="4206059"/>
          <a:ext cx="185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dirty="0"/>
            <a:t>Digital</a:t>
          </a:r>
          <a:r>
            <a:rPr lang="en-US" sz="1200" kern="1200" baseline="0" dirty="0"/>
            <a:t> Diary and sentiment analysis</a:t>
          </a:r>
          <a:endParaRPr lang="en-US" sz="1200" kern="1200" dirty="0"/>
        </a:p>
      </dsp:txBody>
      <dsp:txXfrm>
        <a:off x="1808648" y="4206059"/>
        <a:ext cx="185625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F04BBD-5276-408B-81D4-912C74838624}">
      <dsp:nvSpPr>
        <dsp:cNvPr id="0" name=""/>
        <dsp:cNvSpPr/>
      </dsp:nvSpPr>
      <dsp:spPr>
        <a:xfrm>
          <a:off x="0" y="3889"/>
          <a:ext cx="5473546" cy="8283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F593DA-5C5F-4DBC-AFA2-2B05A04C5ABB}">
      <dsp:nvSpPr>
        <dsp:cNvPr id="0" name=""/>
        <dsp:cNvSpPr/>
      </dsp:nvSpPr>
      <dsp:spPr>
        <a:xfrm>
          <a:off x="250584" y="190274"/>
          <a:ext cx="455608" cy="45560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204796-BCB1-49FF-A0F2-48AD70635A26}">
      <dsp:nvSpPr>
        <dsp:cNvPr id="0" name=""/>
        <dsp:cNvSpPr/>
      </dsp:nvSpPr>
      <dsp:spPr>
        <a:xfrm>
          <a:off x="956778" y="3889"/>
          <a:ext cx="4516767" cy="8283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70" tIns="87670" rIns="87670" bIns="87670" numCol="1" spcCol="1270" anchor="ctr" anchorCtr="0">
          <a:noAutofit/>
        </a:bodyPr>
        <a:lstStyle/>
        <a:p>
          <a:pPr marL="0" lvl="0" indent="0" algn="l" defTabSz="844550">
            <a:lnSpc>
              <a:spcPct val="90000"/>
            </a:lnSpc>
            <a:spcBef>
              <a:spcPct val="0"/>
            </a:spcBef>
            <a:spcAft>
              <a:spcPct val="35000"/>
            </a:spcAft>
            <a:buNone/>
          </a:pPr>
          <a:r>
            <a:rPr lang="en-US" sz="1900" kern="1200"/>
            <a:t>Title: "Average Mood and Quality of Life Data"</a:t>
          </a:r>
        </a:p>
      </dsp:txBody>
      <dsp:txXfrm>
        <a:off x="956778" y="3889"/>
        <a:ext cx="4516767" cy="828379"/>
      </dsp:txXfrm>
    </dsp:sp>
    <dsp:sp modelId="{222A91AE-F62B-49AD-B988-5DD0B5A7C3B1}">
      <dsp:nvSpPr>
        <dsp:cNvPr id="0" name=""/>
        <dsp:cNvSpPr/>
      </dsp:nvSpPr>
      <dsp:spPr>
        <a:xfrm>
          <a:off x="0" y="1039363"/>
          <a:ext cx="5473546" cy="8283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CA0B8E-0475-455A-9869-58B49CF8C4D8}">
      <dsp:nvSpPr>
        <dsp:cNvPr id="0" name=""/>
        <dsp:cNvSpPr/>
      </dsp:nvSpPr>
      <dsp:spPr>
        <a:xfrm>
          <a:off x="250584" y="1225749"/>
          <a:ext cx="455608" cy="45560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B0DED4-7853-403B-A701-2EC358AAF9E8}">
      <dsp:nvSpPr>
        <dsp:cNvPr id="0" name=""/>
        <dsp:cNvSpPr/>
      </dsp:nvSpPr>
      <dsp:spPr>
        <a:xfrm>
          <a:off x="956778" y="1039363"/>
          <a:ext cx="4516767" cy="8283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70" tIns="87670" rIns="87670" bIns="87670" numCol="1" spcCol="1270" anchor="ctr" anchorCtr="0">
          <a:noAutofit/>
        </a:bodyPr>
        <a:lstStyle/>
        <a:p>
          <a:pPr marL="0" lvl="0" indent="0" algn="l" defTabSz="844550">
            <a:lnSpc>
              <a:spcPct val="90000"/>
            </a:lnSpc>
            <a:spcBef>
              <a:spcPct val="0"/>
            </a:spcBef>
            <a:spcAft>
              <a:spcPct val="35000"/>
            </a:spcAft>
            <a:buNone/>
          </a:pPr>
          <a:r>
            <a:rPr lang="en-US" sz="1900" kern="1200"/>
            <a:t>Content</a:t>
          </a:r>
        </a:p>
      </dsp:txBody>
      <dsp:txXfrm>
        <a:off x="956778" y="1039363"/>
        <a:ext cx="4516767" cy="828379"/>
      </dsp:txXfrm>
    </dsp:sp>
    <dsp:sp modelId="{B8DEF0BA-7674-4255-BE6D-1F4564F8915A}">
      <dsp:nvSpPr>
        <dsp:cNvPr id="0" name=""/>
        <dsp:cNvSpPr/>
      </dsp:nvSpPr>
      <dsp:spPr>
        <a:xfrm>
          <a:off x="0" y="2074838"/>
          <a:ext cx="5473546" cy="8283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AB9E5E-EE06-4D4C-913D-F2047EAE539A}">
      <dsp:nvSpPr>
        <dsp:cNvPr id="0" name=""/>
        <dsp:cNvSpPr/>
      </dsp:nvSpPr>
      <dsp:spPr>
        <a:xfrm>
          <a:off x="250584" y="2261223"/>
          <a:ext cx="455608" cy="45560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AC82DD-2E88-4F73-B82A-C0DDE51A25FD}">
      <dsp:nvSpPr>
        <dsp:cNvPr id="0" name=""/>
        <dsp:cNvSpPr/>
      </dsp:nvSpPr>
      <dsp:spPr>
        <a:xfrm>
          <a:off x="956778" y="2074838"/>
          <a:ext cx="4516767" cy="8283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70" tIns="87670" rIns="87670" bIns="87670" numCol="1" spcCol="1270" anchor="ctr" anchorCtr="0">
          <a:noAutofit/>
        </a:bodyPr>
        <a:lstStyle/>
        <a:p>
          <a:pPr marL="0" lvl="0" indent="0" algn="l" defTabSz="844550">
            <a:lnSpc>
              <a:spcPct val="90000"/>
            </a:lnSpc>
            <a:spcBef>
              <a:spcPct val="0"/>
            </a:spcBef>
            <a:spcAft>
              <a:spcPct val="35000"/>
            </a:spcAft>
            <a:buNone/>
          </a:pPr>
          <a:r>
            <a:rPr lang="en-US" sz="1900" kern="1200"/>
            <a:t>Display statistics on average mood scores for users over time</a:t>
          </a:r>
        </a:p>
      </dsp:txBody>
      <dsp:txXfrm>
        <a:off x="956778" y="2074838"/>
        <a:ext cx="4516767" cy="828379"/>
      </dsp:txXfrm>
    </dsp:sp>
    <dsp:sp modelId="{646114C7-2382-4B8B-91CC-95799A1841C4}">
      <dsp:nvSpPr>
        <dsp:cNvPr id="0" name=""/>
        <dsp:cNvSpPr/>
      </dsp:nvSpPr>
      <dsp:spPr>
        <a:xfrm>
          <a:off x="0" y="3110312"/>
          <a:ext cx="5473546" cy="8283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CE5E07-54E5-4B64-9DAD-78A24AAD0844}">
      <dsp:nvSpPr>
        <dsp:cNvPr id="0" name=""/>
        <dsp:cNvSpPr/>
      </dsp:nvSpPr>
      <dsp:spPr>
        <a:xfrm>
          <a:off x="250584" y="3296698"/>
          <a:ext cx="455608" cy="45560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2A3436-1266-4668-B3F6-994DD3C7F664}">
      <dsp:nvSpPr>
        <dsp:cNvPr id="0" name=""/>
        <dsp:cNvSpPr/>
      </dsp:nvSpPr>
      <dsp:spPr>
        <a:xfrm>
          <a:off x="956778" y="3110312"/>
          <a:ext cx="4516767" cy="8283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70" tIns="87670" rIns="87670" bIns="87670" numCol="1" spcCol="1270" anchor="ctr" anchorCtr="0">
          <a:noAutofit/>
        </a:bodyPr>
        <a:lstStyle/>
        <a:p>
          <a:pPr marL="0" lvl="0" indent="0" algn="l" defTabSz="844550">
            <a:lnSpc>
              <a:spcPct val="90000"/>
            </a:lnSpc>
            <a:spcBef>
              <a:spcPct val="0"/>
            </a:spcBef>
            <a:spcAft>
              <a:spcPct val="35000"/>
            </a:spcAft>
            <a:buNone/>
          </a:pPr>
          <a:r>
            <a:rPr lang="en-US" sz="1900" kern="1200"/>
            <a:t>Show quality of life data, including user satisfaction ratings</a:t>
          </a:r>
        </a:p>
      </dsp:txBody>
      <dsp:txXfrm>
        <a:off x="956778" y="3110312"/>
        <a:ext cx="4516767" cy="828379"/>
      </dsp:txXfrm>
    </dsp:sp>
    <dsp:sp modelId="{0F7A8647-B3DD-4A1D-93D4-659C36423BA4}">
      <dsp:nvSpPr>
        <dsp:cNvPr id="0" name=""/>
        <dsp:cNvSpPr/>
      </dsp:nvSpPr>
      <dsp:spPr>
        <a:xfrm>
          <a:off x="0" y="4145787"/>
          <a:ext cx="5473546" cy="8283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B84A3F-3E4F-44FA-B30E-7C30BB73D415}">
      <dsp:nvSpPr>
        <dsp:cNvPr id="0" name=""/>
        <dsp:cNvSpPr/>
      </dsp:nvSpPr>
      <dsp:spPr>
        <a:xfrm>
          <a:off x="250584" y="4332172"/>
          <a:ext cx="455608" cy="45560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FE87A6-39BA-4900-A049-768E274E6ABA}">
      <dsp:nvSpPr>
        <dsp:cNvPr id="0" name=""/>
        <dsp:cNvSpPr/>
      </dsp:nvSpPr>
      <dsp:spPr>
        <a:xfrm>
          <a:off x="956778" y="4145787"/>
          <a:ext cx="4516767" cy="8283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70" tIns="87670" rIns="87670" bIns="87670" numCol="1" spcCol="1270" anchor="ctr" anchorCtr="0">
          <a:noAutofit/>
        </a:bodyPr>
        <a:lstStyle/>
        <a:p>
          <a:pPr marL="0" lvl="0" indent="0" algn="l" defTabSz="844550">
            <a:lnSpc>
              <a:spcPct val="90000"/>
            </a:lnSpc>
            <a:spcBef>
              <a:spcPct val="0"/>
            </a:spcBef>
            <a:spcAft>
              <a:spcPct val="35000"/>
            </a:spcAft>
            <a:buNone/>
          </a:pPr>
          <a:r>
            <a:rPr lang="en-US" sz="1900" kern="1200"/>
            <a:t>Include a graph illustrating trends in mood and quality of life</a:t>
          </a:r>
        </a:p>
      </dsp:txBody>
      <dsp:txXfrm>
        <a:off x="956778" y="4145787"/>
        <a:ext cx="4516767" cy="82837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603A2C-8DFB-471B-8021-DE8C4A2BB6FC}">
      <dsp:nvSpPr>
        <dsp:cNvPr id="0" name=""/>
        <dsp:cNvSpPr/>
      </dsp:nvSpPr>
      <dsp:spPr>
        <a:xfrm>
          <a:off x="0" y="1610"/>
          <a:ext cx="5473546" cy="6861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998F2B-1A09-4590-96F2-97B01AD76D04}">
      <dsp:nvSpPr>
        <dsp:cNvPr id="0" name=""/>
        <dsp:cNvSpPr/>
      </dsp:nvSpPr>
      <dsp:spPr>
        <a:xfrm>
          <a:off x="207570" y="156001"/>
          <a:ext cx="377401" cy="3774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9EA2F1-4444-4A31-9F29-1A5465C743A9}">
      <dsp:nvSpPr>
        <dsp:cNvPr id="0" name=""/>
        <dsp:cNvSpPr/>
      </dsp:nvSpPr>
      <dsp:spPr>
        <a:xfrm>
          <a:off x="792542" y="1610"/>
          <a:ext cx="4681003" cy="6861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21" tIns="72621" rIns="72621" bIns="72621" numCol="1" spcCol="1270" anchor="ctr" anchorCtr="0">
          <a:noAutofit/>
        </a:bodyPr>
        <a:lstStyle/>
        <a:p>
          <a:pPr marL="0" lvl="0" indent="0" algn="l" defTabSz="844550">
            <a:lnSpc>
              <a:spcPct val="90000"/>
            </a:lnSpc>
            <a:spcBef>
              <a:spcPct val="0"/>
            </a:spcBef>
            <a:spcAft>
              <a:spcPct val="35000"/>
            </a:spcAft>
            <a:buNone/>
          </a:pPr>
          <a:r>
            <a:rPr lang="en-US" sz="1900" kern="1200" dirty="0"/>
            <a:t>Highlight the key features of the Mood Minder app</a:t>
          </a:r>
        </a:p>
      </dsp:txBody>
      <dsp:txXfrm>
        <a:off x="792542" y="1610"/>
        <a:ext cx="4681003" cy="686184"/>
      </dsp:txXfrm>
    </dsp:sp>
    <dsp:sp modelId="{09C20883-E7D5-48B8-B42B-9A99B6084D94}">
      <dsp:nvSpPr>
        <dsp:cNvPr id="0" name=""/>
        <dsp:cNvSpPr/>
      </dsp:nvSpPr>
      <dsp:spPr>
        <a:xfrm>
          <a:off x="0" y="859340"/>
          <a:ext cx="5473546" cy="6861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C8C744-8AE9-49D2-B17A-BEBFE0510152}">
      <dsp:nvSpPr>
        <dsp:cNvPr id="0" name=""/>
        <dsp:cNvSpPr/>
      </dsp:nvSpPr>
      <dsp:spPr>
        <a:xfrm>
          <a:off x="207570" y="1013732"/>
          <a:ext cx="377401" cy="3774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6AE7BC9-D28C-4EF1-9BE7-26A0D0F8ABFE}">
      <dsp:nvSpPr>
        <dsp:cNvPr id="0" name=""/>
        <dsp:cNvSpPr/>
      </dsp:nvSpPr>
      <dsp:spPr>
        <a:xfrm>
          <a:off x="792542" y="859340"/>
          <a:ext cx="4681003" cy="6861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21" tIns="72621" rIns="72621" bIns="72621" numCol="1" spcCol="1270" anchor="ctr" anchorCtr="0">
          <a:noAutofit/>
        </a:bodyPr>
        <a:lstStyle/>
        <a:p>
          <a:pPr marL="0" lvl="0" indent="0" algn="l" defTabSz="844550">
            <a:lnSpc>
              <a:spcPct val="90000"/>
            </a:lnSpc>
            <a:spcBef>
              <a:spcPct val="0"/>
            </a:spcBef>
            <a:spcAft>
              <a:spcPct val="35000"/>
            </a:spcAft>
            <a:buNone/>
          </a:pPr>
          <a:r>
            <a:rPr lang="en-US" sz="1900" kern="1200"/>
            <a:t>Diary Entry: Write daily diary entries</a:t>
          </a:r>
        </a:p>
      </dsp:txBody>
      <dsp:txXfrm>
        <a:off x="792542" y="859340"/>
        <a:ext cx="4681003" cy="686184"/>
      </dsp:txXfrm>
    </dsp:sp>
    <dsp:sp modelId="{05FF3DE2-C2DB-4722-B15E-6E7C0F4D8251}">
      <dsp:nvSpPr>
        <dsp:cNvPr id="0" name=""/>
        <dsp:cNvSpPr/>
      </dsp:nvSpPr>
      <dsp:spPr>
        <a:xfrm>
          <a:off x="0" y="1717070"/>
          <a:ext cx="5473546" cy="6861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514D5D-B8B6-49B6-8D6B-979012BE0389}">
      <dsp:nvSpPr>
        <dsp:cNvPr id="0" name=""/>
        <dsp:cNvSpPr/>
      </dsp:nvSpPr>
      <dsp:spPr>
        <a:xfrm>
          <a:off x="207570" y="1871462"/>
          <a:ext cx="377401" cy="3774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BC96F4-D990-4DD0-8D40-23EB1D6A7286}">
      <dsp:nvSpPr>
        <dsp:cNvPr id="0" name=""/>
        <dsp:cNvSpPr/>
      </dsp:nvSpPr>
      <dsp:spPr>
        <a:xfrm>
          <a:off x="792542" y="1717070"/>
          <a:ext cx="4681003" cy="6861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21" tIns="72621" rIns="72621" bIns="72621" numCol="1" spcCol="1270" anchor="ctr" anchorCtr="0">
          <a:noAutofit/>
        </a:bodyPr>
        <a:lstStyle/>
        <a:p>
          <a:pPr marL="0" lvl="0" indent="0" algn="l" defTabSz="844550">
            <a:lnSpc>
              <a:spcPct val="90000"/>
            </a:lnSpc>
            <a:spcBef>
              <a:spcPct val="0"/>
            </a:spcBef>
            <a:spcAft>
              <a:spcPct val="35000"/>
            </a:spcAft>
            <a:buNone/>
          </a:pPr>
          <a:r>
            <a:rPr lang="en-US" sz="1900" kern="1200"/>
            <a:t>Sentiment Analysis: Analyze and classify emotions</a:t>
          </a:r>
        </a:p>
      </dsp:txBody>
      <dsp:txXfrm>
        <a:off x="792542" y="1717070"/>
        <a:ext cx="4681003" cy="686184"/>
      </dsp:txXfrm>
    </dsp:sp>
    <dsp:sp modelId="{A6B7FF08-9A80-4949-A3C2-63B6927BB3B1}">
      <dsp:nvSpPr>
        <dsp:cNvPr id="0" name=""/>
        <dsp:cNvSpPr/>
      </dsp:nvSpPr>
      <dsp:spPr>
        <a:xfrm>
          <a:off x="0" y="2574801"/>
          <a:ext cx="5473546" cy="6861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4A7403-12F1-4A6D-A3B3-52696F3515FA}">
      <dsp:nvSpPr>
        <dsp:cNvPr id="0" name=""/>
        <dsp:cNvSpPr/>
      </dsp:nvSpPr>
      <dsp:spPr>
        <a:xfrm>
          <a:off x="207570" y="2729192"/>
          <a:ext cx="377401" cy="37740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9884C6-9640-4AA7-81B1-21D0C1F1C598}">
      <dsp:nvSpPr>
        <dsp:cNvPr id="0" name=""/>
        <dsp:cNvSpPr/>
      </dsp:nvSpPr>
      <dsp:spPr>
        <a:xfrm>
          <a:off x="792542" y="2574801"/>
          <a:ext cx="4681003" cy="6861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21" tIns="72621" rIns="72621" bIns="72621" numCol="1" spcCol="1270" anchor="ctr" anchorCtr="0">
          <a:noAutofit/>
        </a:bodyPr>
        <a:lstStyle/>
        <a:p>
          <a:pPr marL="0" lvl="0" indent="0" algn="l" defTabSz="844550">
            <a:lnSpc>
              <a:spcPct val="90000"/>
            </a:lnSpc>
            <a:spcBef>
              <a:spcPct val="0"/>
            </a:spcBef>
            <a:spcAft>
              <a:spcPct val="35000"/>
            </a:spcAft>
            <a:buNone/>
          </a:pPr>
          <a:r>
            <a:rPr lang="en-US" sz="1900" kern="1200"/>
            <a:t>Mood Classification: Categorize emotions as happy, sad, or neutral</a:t>
          </a:r>
        </a:p>
      </dsp:txBody>
      <dsp:txXfrm>
        <a:off x="792542" y="2574801"/>
        <a:ext cx="4681003" cy="686184"/>
      </dsp:txXfrm>
    </dsp:sp>
    <dsp:sp modelId="{C393F9B1-2C9F-4FDF-B08D-4E3D78C65260}">
      <dsp:nvSpPr>
        <dsp:cNvPr id="0" name=""/>
        <dsp:cNvSpPr/>
      </dsp:nvSpPr>
      <dsp:spPr>
        <a:xfrm>
          <a:off x="0" y="3432531"/>
          <a:ext cx="5473546" cy="6861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02D28C-0A49-46A4-94F7-4EB318B54659}">
      <dsp:nvSpPr>
        <dsp:cNvPr id="0" name=""/>
        <dsp:cNvSpPr/>
      </dsp:nvSpPr>
      <dsp:spPr>
        <a:xfrm>
          <a:off x="207570" y="3586922"/>
          <a:ext cx="377401" cy="37740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2FE4DD8-E891-4287-BB1F-1187A229528C}">
      <dsp:nvSpPr>
        <dsp:cNvPr id="0" name=""/>
        <dsp:cNvSpPr/>
      </dsp:nvSpPr>
      <dsp:spPr>
        <a:xfrm>
          <a:off x="792542" y="3432531"/>
          <a:ext cx="4681003" cy="6861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21" tIns="72621" rIns="72621" bIns="72621" numCol="1" spcCol="1270" anchor="ctr" anchorCtr="0">
          <a:noAutofit/>
        </a:bodyPr>
        <a:lstStyle/>
        <a:p>
          <a:pPr marL="0" lvl="0" indent="0" algn="l" defTabSz="844550">
            <a:lnSpc>
              <a:spcPct val="90000"/>
            </a:lnSpc>
            <a:spcBef>
              <a:spcPct val="0"/>
            </a:spcBef>
            <a:spcAft>
              <a:spcPct val="35000"/>
            </a:spcAft>
            <a:buNone/>
          </a:pPr>
          <a:r>
            <a:rPr lang="en-US" sz="1900" kern="1200"/>
            <a:t>Activity Suggestions: Receive personalized activity recommendations</a:t>
          </a:r>
        </a:p>
      </dsp:txBody>
      <dsp:txXfrm>
        <a:off x="792542" y="3432531"/>
        <a:ext cx="4681003" cy="686184"/>
      </dsp:txXfrm>
    </dsp:sp>
    <dsp:sp modelId="{2388CFDA-B062-4F83-8E79-62729D0AB0A4}">
      <dsp:nvSpPr>
        <dsp:cNvPr id="0" name=""/>
        <dsp:cNvSpPr/>
      </dsp:nvSpPr>
      <dsp:spPr>
        <a:xfrm>
          <a:off x="0" y="4290261"/>
          <a:ext cx="5473546" cy="6861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8F8BF8-632F-43BB-84EB-4F27F015B354}">
      <dsp:nvSpPr>
        <dsp:cNvPr id="0" name=""/>
        <dsp:cNvSpPr/>
      </dsp:nvSpPr>
      <dsp:spPr>
        <a:xfrm>
          <a:off x="207570" y="4444652"/>
          <a:ext cx="377401" cy="37740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C8F49A-E380-4BC5-9B56-75DCD7644639}">
      <dsp:nvSpPr>
        <dsp:cNvPr id="0" name=""/>
        <dsp:cNvSpPr/>
      </dsp:nvSpPr>
      <dsp:spPr>
        <a:xfrm>
          <a:off x="792542" y="4290261"/>
          <a:ext cx="4681003" cy="6861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21" tIns="72621" rIns="72621" bIns="72621" numCol="1" spcCol="1270" anchor="ctr" anchorCtr="0">
          <a:noAutofit/>
        </a:bodyPr>
        <a:lstStyle/>
        <a:p>
          <a:pPr marL="0" lvl="0" indent="0" algn="l" defTabSz="844550">
            <a:lnSpc>
              <a:spcPct val="90000"/>
            </a:lnSpc>
            <a:spcBef>
              <a:spcPct val="0"/>
            </a:spcBef>
            <a:spcAft>
              <a:spcPct val="35000"/>
            </a:spcAft>
            <a:buNone/>
          </a:pPr>
          <a:r>
            <a:rPr lang="en-US" sz="1900" kern="1200"/>
            <a:t>Use visuals and icons to make this slide engaging</a:t>
          </a:r>
        </a:p>
      </dsp:txBody>
      <dsp:txXfrm>
        <a:off x="792542" y="4290261"/>
        <a:ext cx="4681003" cy="68618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B3CA2C-B187-4FB9-90B6-432D54E3CE4E}">
      <dsp:nvSpPr>
        <dsp:cNvPr id="0" name=""/>
        <dsp:cNvSpPr/>
      </dsp:nvSpPr>
      <dsp:spPr>
        <a:xfrm>
          <a:off x="761998" y="0"/>
          <a:ext cx="6363855" cy="6363855"/>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2B53F5-B8CE-44A7-9673-0818282B2862}">
      <dsp:nvSpPr>
        <dsp:cNvPr id="0" name=""/>
        <dsp:cNvSpPr/>
      </dsp:nvSpPr>
      <dsp:spPr>
        <a:xfrm>
          <a:off x="1366565" y="604566"/>
          <a:ext cx="2481903" cy="248190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dirty="0"/>
            <a:t>the core component of the app, providing users with a digital space to document their thoughts, feelings, and daily experiences.</a:t>
          </a:r>
          <a:endParaRPr lang="en-US" sz="1500" kern="1200" dirty="0"/>
        </a:p>
      </dsp:txBody>
      <dsp:txXfrm>
        <a:off x="1487722" y="725723"/>
        <a:ext cx="2239589" cy="2239589"/>
      </dsp:txXfrm>
    </dsp:sp>
    <dsp:sp modelId="{D1EC67A0-273D-4596-A168-7CB054F7B4D6}">
      <dsp:nvSpPr>
        <dsp:cNvPr id="0" name=""/>
        <dsp:cNvSpPr/>
      </dsp:nvSpPr>
      <dsp:spPr>
        <a:xfrm>
          <a:off x="4039384" y="604566"/>
          <a:ext cx="2481903" cy="2481903"/>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dirty="0"/>
            <a:t>user-friendly and convenient platform for individuals to maintain a diary in a digital format, allowing for easy and organized self-expression.</a:t>
          </a:r>
          <a:endParaRPr lang="en-US" sz="1500" kern="1200" dirty="0"/>
        </a:p>
      </dsp:txBody>
      <dsp:txXfrm>
        <a:off x="4160541" y="725723"/>
        <a:ext cx="2239589" cy="2239589"/>
      </dsp:txXfrm>
    </dsp:sp>
    <dsp:sp modelId="{FF60AA85-7F2F-4D70-A5B6-F9CBBC884FBE}">
      <dsp:nvSpPr>
        <dsp:cNvPr id="0" name=""/>
        <dsp:cNvSpPr/>
      </dsp:nvSpPr>
      <dsp:spPr>
        <a:xfrm>
          <a:off x="1366565" y="3277385"/>
          <a:ext cx="2481903" cy="2481903"/>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dirty="0"/>
            <a:t>Documenting daily experiences helps users track their emotional patterns over time. They can identify triggers for mood changes and learn how to manage their emotions more effectively.</a:t>
          </a:r>
          <a:endParaRPr lang="en-US" sz="1500" kern="1200" dirty="0"/>
        </a:p>
      </dsp:txBody>
      <dsp:txXfrm>
        <a:off x="1487722" y="3398542"/>
        <a:ext cx="2239589" cy="2239589"/>
      </dsp:txXfrm>
    </dsp:sp>
    <dsp:sp modelId="{A9D86BAE-4DF0-434C-B268-2355A0DCDD15}">
      <dsp:nvSpPr>
        <dsp:cNvPr id="0" name=""/>
        <dsp:cNvSpPr/>
      </dsp:nvSpPr>
      <dsp:spPr>
        <a:xfrm>
          <a:off x="4039384" y="3277385"/>
          <a:ext cx="2481903" cy="2481903"/>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dirty="0"/>
            <a:t>Text analysis for sentiment scoring interprets the emotional tone in text, quantifying positivity, negativity, or neutrality for insights.</a:t>
          </a:r>
          <a:endParaRPr lang="en-US" sz="1500" kern="1200" dirty="0"/>
        </a:p>
      </dsp:txBody>
      <dsp:txXfrm>
        <a:off x="4160541" y="3398542"/>
        <a:ext cx="2239589" cy="223958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9C5C9E-7438-490D-A70E-C5CD900B348B}">
      <dsp:nvSpPr>
        <dsp:cNvPr id="0" name=""/>
        <dsp:cNvSpPr/>
      </dsp:nvSpPr>
      <dsp:spPr>
        <a:xfrm>
          <a:off x="959850" y="329696"/>
          <a:ext cx="1454962" cy="14549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1DFF3F7-3660-43BB-BE3B-A262771F3238}">
      <dsp:nvSpPr>
        <dsp:cNvPr id="0" name=""/>
        <dsp:cNvSpPr/>
      </dsp:nvSpPr>
      <dsp:spPr>
        <a:xfrm>
          <a:off x="70706" y="2168591"/>
          <a:ext cx="323324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dirty="0"/>
            <a:t>Describe the sentiment analysis process</a:t>
          </a:r>
        </a:p>
      </dsp:txBody>
      <dsp:txXfrm>
        <a:off x="70706" y="2168591"/>
        <a:ext cx="3233249" cy="720000"/>
      </dsp:txXfrm>
    </dsp:sp>
    <dsp:sp modelId="{BB3CBC0B-132F-4BCF-9549-5C1FB21A546A}">
      <dsp:nvSpPr>
        <dsp:cNvPr id="0" name=""/>
        <dsp:cNvSpPr/>
      </dsp:nvSpPr>
      <dsp:spPr>
        <a:xfrm>
          <a:off x="4758918" y="329696"/>
          <a:ext cx="1454962" cy="14549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10149F-6310-42A0-98B8-2927DF031134}">
      <dsp:nvSpPr>
        <dsp:cNvPr id="0" name=""/>
        <dsp:cNvSpPr/>
      </dsp:nvSpPr>
      <dsp:spPr>
        <a:xfrm>
          <a:off x="3869775" y="2168591"/>
          <a:ext cx="323324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dirty="0"/>
            <a:t>How the app uses text analysis to determine sentiment</a:t>
          </a:r>
        </a:p>
      </dsp:txBody>
      <dsp:txXfrm>
        <a:off x="3869775" y="2168591"/>
        <a:ext cx="3233249" cy="720000"/>
      </dsp:txXfrm>
    </dsp:sp>
    <dsp:sp modelId="{0E02E818-8A1C-4979-88F4-89755733DF27}">
      <dsp:nvSpPr>
        <dsp:cNvPr id="0" name=""/>
        <dsp:cNvSpPr/>
      </dsp:nvSpPr>
      <dsp:spPr>
        <a:xfrm>
          <a:off x="8557987" y="329696"/>
          <a:ext cx="1454962" cy="14549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7E56904-FE6F-4B4D-AD31-4A26707BDB6F}">
      <dsp:nvSpPr>
        <dsp:cNvPr id="0" name=""/>
        <dsp:cNvSpPr/>
      </dsp:nvSpPr>
      <dsp:spPr>
        <a:xfrm>
          <a:off x="7668843" y="2168591"/>
          <a:ext cx="323324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dirty="0"/>
            <a:t>Mention the '</a:t>
          </a:r>
          <a:r>
            <a:rPr lang="en-US" sz="1800" kern="1200" dirty="0" err="1"/>
            <a:t>vaderSentiment</a:t>
          </a:r>
          <a:r>
            <a:rPr lang="en-US" sz="1800" kern="1200" dirty="0"/>
            <a:t>' library for sentiment analysis</a:t>
          </a:r>
        </a:p>
      </dsp:txBody>
      <dsp:txXfrm>
        <a:off x="7668843" y="2168591"/>
        <a:ext cx="3233249" cy="7200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38F7E9-2DED-4136-96C2-5704B623482F}">
      <dsp:nvSpPr>
        <dsp:cNvPr id="0" name=""/>
        <dsp:cNvSpPr/>
      </dsp:nvSpPr>
      <dsp:spPr>
        <a:xfrm>
          <a:off x="470687" y="546602"/>
          <a:ext cx="1303875" cy="1303875"/>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0BEEC0-7C93-490F-9DE8-DC80611ACA1F}">
      <dsp:nvSpPr>
        <dsp:cNvPr id="0" name=""/>
        <dsp:cNvSpPr/>
      </dsp:nvSpPr>
      <dsp:spPr>
        <a:xfrm>
          <a:off x="748562" y="824477"/>
          <a:ext cx="748125" cy="7481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1BB7D0-FEC1-4F2D-82CD-1F2729611820}">
      <dsp:nvSpPr>
        <dsp:cNvPr id="0" name=""/>
        <dsp:cNvSpPr/>
      </dsp:nvSpPr>
      <dsp:spPr>
        <a:xfrm>
          <a:off x="85766" y="2338576"/>
          <a:ext cx="2137500" cy="3622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dirty="0"/>
            <a:t>Explain </a:t>
          </a:r>
          <a:r>
            <a:rPr lang="en-US" sz="1100" b="0" kern="1200" dirty="0"/>
            <a:t>how the app classifies </a:t>
          </a:r>
          <a:r>
            <a:rPr lang="en-US" sz="1100" kern="1200" dirty="0"/>
            <a:t>moods</a:t>
          </a:r>
        </a:p>
        <a:p>
          <a:pPr marL="0" lvl="0" indent="0" algn="ctr" defTabSz="488950">
            <a:lnSpc>
              <a:spcPct val="90000"/>
            </a:lnSpc>
            <a:spcBef>
              <a:spcPct val="0"/>
            </a:spcBef>
            <a:spcAft>
              <a:spcPct val="35000"/>
            </a:spcAft>
            <a:buNone/>
            <a:defRPr cap="all"/>
          </a:pPr>
          <a:endParaRPr lang="en-US" sz="1100" kern="1200" dirty="0"/>
        </a:p>
        <a:p>
          <a:pPr marL="0" lvl="0" indent="0" algn="ctr" defTabSz="488950">
            <a:lnSpc>
              <a:spcPct val="90000"/>
            </a:lnSpc>
            <a:spcBef>
              <a:spcPct val="0"/>
            </a:spcBef>
            <a:spcAft>
              <a:spcPct val="35000"/>
            </a:spcAft>
            <a:buNone/>
            <a:defRPr cap="all"/>
          </a:pPr>
          <a:r>
            <a:rPr lang="en-US" sz="1100" kern="1200" dirty="0"/>
            <a:t>  </a:t>
          </a:r>
        </a:p>
        <a:p>
          <a:pPr marL="0" lvl="0" indent="0" algn="ctr" defTabSz="488950">
            <a:lnSpc>
              <a:spcPct val="90000"/>
            </a:lnSpc>
            <a:spcBef>
              <a:spcPct val="0"/>
            </a:spcBef>
            <a:spcAft>
              <a:spcPct val="35000"/>
            </a:spcAft>
            <a:buNone/>
            <a:defRPr cap="all"/>
          </a:pPr>
          <a:r>
            <a:rPr lang="en-US" sz="1100" b="1" i="0" kern="1200" cap="none" dirty="0"/>
            <a:t>Sentiment analysis:</a:t>
          </a:r>
          <a:r>
            <a:rPr lang="en-US" sz="1100" b="0" i="0" kern="1200" cap="none" dirty="0"/>
            <a:t> the app assesses the emotional tone of diary entries.</a:t>
          </a:r>
        </a:p>
        <a:p>
          <a:pPr marL="0" lvl="0" indent="0" algn="ctr" defTabSz="488950">
            <a:lnSpc>
              <a:spcPct val="90000"/>
            </a:lnSpc>
            <a:spcBef>
              <a:spcPct val="0"/>
            </a:spcBef>
            <a:spcAft>
              <a:spcPct val="35000"/>
            </a:spcAft>
            <a:buFont typeface="Arial" panose="020B0604020202020204" pitchFamily="34" charset="0"/>
            <a:buNone/>
          </a:pPr>
          <a:r>
            <a:rPr lang="en-US" sz="1100" b="1" i="0" kern="1200" dirty="0"/>
            <a:t>Sentiment Scoring:</a:t>
          </a:r>
          <a:r>
            <a:rPr lang="en-US" sz="1100" b="0" i="0" kern="1200" dirty="0"/>
            <a:t> Each word gets a sentiment score, positive or negative.</a:t>
          </a:r>
        </a:p>
        <a:p>
          <a:pPr marL="0" lvl="0" indent="0" algn="ctr" defTabSz="488950">
            <a:lnSpc>
              <a:spcPct val="90000"/>
            </a:lnSpc>
            <a:spcBef>
              <a:spcPct val="0"/>
            </a:spcBef>
            <a:spcAft>
              <a:spcPct val="35000"/>
            </a:spcAft>
            <a:buFont typeface="Arial" panose="020B0604020202020204" pitchFamily="34" charset="0"/>
            <a:buNone/>
          </a:pPr>
          <a:r>
            <a:rPr lang="en-US" sz="1100" b="1" i="0" kern="1200" dirty="0"/>
            <a:t>Aggregation:</a:t>
          </a:r>
          <a:r>
            <a:rPr lang="en-US" sz="1100" b="0" i="0" kern="1200" dirty="0"/>
            <a:t> Scores are combined to create an overall entry sentiment score.</a:t>
          </a:r>
        </a:p>
        <a:p>
          <a:pPr marL="0" lvl="0" indent="0" algn="ctr" defTabSz="488950">
            <a:lnSpc>
              <a:spcPct val="90000"/>
            </a:lnSpc>
            <a:spcBef>
              <a:spcPct val="0"/>
            </a:spcBef>
            <a:spcAft>
              <a:spcPct val="35000"/>
            </a:spcAft>
            <a:buFont typeface="Arial" panose="020B0604020202020204" pitchFamily="34" charset="0"/>
            <a:buNone/>
          </a:pPr>
          <a:r>
            <a:rPr lang="en-US" sz="1100" b="1" i="0" kern="1200" dirty="0"/>
            <a:t>Mood Classification:</a:t>
          </a:r>
          <a:r>
            <a:rPr lang="en-US" sz="1100" b="0" i="0" kern="1200" dirty="0"/>
            <a:t> The entry is categorized as "Happy," "Sad," or "Neutral" based on sentiment scores..</a:t>
          </a:r>
          <a:endParaRPr lang="en-US" sz="1100" kern="1200" dirty="0"/>
        </a:p>
      </dsp:txBody>
      <dsp:txXfrm>
        <a:off x="85766" y="2338576"/>
        <a:ext cx="2137500" cy="3622363"/>
      </dsp:txXfrm>
    </dsp:sp>
    <dsp:sp modelId="{C81BFEFA-83A8-4260-A47F-C20D1576B4DE}">
      <dsp:nvSpPr>
        <dsp:cNvPr id="0" name=""/>
        <dsp:cNvSpPr/>
      </dsp:nvSpPr>
      <dsp:spPr>
        <a:xfrm>
          <a:off x="2982249" y="546602"/>
          <a:ext cx="1303875" cy="1303875"/>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B3E9A8-88FF-414A-AAE2-9593A5D00D93}">
      <dsp:nvSpPr>
        <dsp:cNvPr id="0" name=""/>
        <dsp:cNvSpPr/>
      </dsp:nvSpPr>
      <dsp:spPr>
        <a:xfrm>
          <a:off x="3260124" y="824477"/>
          <a:ext cx="748125" cy="7481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AB41E7B-DB82-4636-8FD3-D63DB5D6BE37}">
      <dsp:nvSpPr>
        <dsp:cNvPr id="0" name=""/>
        <dsp:cNvSpPr/>
      </dsp:nvSpPr>
      <dsp:spPr>
        <a:xfrm>
          <a:off x="2565437" y="2256602"/>
          <a:ext cx="2137500" cy="3622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dirty="0"/>
            <a:t>Show how sentiment scores are categorized as happy, sad, or neutral</a:t>
          </a:r>
        </a:p>
        <a:p>
          <a:pPr marL="0" lvl="0" indent="0" algn="ctr" defTabSz="488950">
            <a:lnSpc>
              <a:spcPct val="90000"/>
            </a:lnSpc>
            <a:spcBef>
              <a:spcPct val="0"/>
            </a:spcBef>
            <a:spcAft>
              <a:spcPct val="35000"/>
            </a:spcAft>
            <a:buNone/>
            <a:defRPr cap="all"/>
          </a:pPr>
          <a:endParaRPr lang="en-US" sz="1100" kern="1200" dirty="0"/>
        </a:p>
        <a:p>
          <a:pPr marL="0" lvl="0" indent="0" algn="ctr" defTabSz="488950">
            <a:lnSpc>
              <a:spcPct val="90000"/>
            </a:lnSpc>
            <a:spcBef>
              <a:spcPct val="0"/>
            </a:spcBef>
            <a:spcAft>
              <a:spcPct val="35000"/>
            </a:spcAft>
            <a:buNone/>
            <a:defRPr cap="all"/>
          </a:pPr>
          <a:r>
            <a:rPr lang="en-US" sz="1100" b="1" i="0" kern="1200" cap="none" dirty="0"/>
            <a:t>self-reflection:</a:t>
          </a:r>
          <a:r>
            <a:rPr lang="en-US" sz="1100" b="0" i="0" kern="1200" cap="none" dirty="0"/>
            <a:t> encourages users to reflect on their emotional states and experiences.</a:t>
          </a:r>
        </a:p>
        <a:p>
          <a:pPr marL="0" lvl="0" indent="0" algn="ctr" defTabSz="488950">
            <a:lnSpc>
              <a:spcPct val="90000"/>
            </a:lnSpc>
            <a:spcBef>
              <a:spcPct val="0"/>
            </a:spcBef>
            <a:spcAft>
              <a:spcPct val="35000"/>
            </a:spcAft>
            <a:buFont typeface="Arial" panose="020B0604020202020204" pitchFamily="34" charset="0"/>
            <a:buNone/>
          </a:pPr>
          <a:r>
            <a:rPr lang="en-US" sz="1100" b="1" i="0" kern="1200" dirty="0"/>
            <a:t>Trend Analysis:</a:t>
          </a:r>
          <a:r>
            <a:rPr lang="en-US" sz="1100" b="0" i="0" kern="1200" dirty="0"/>
            <a:t> Helps users track and visualize emotional trends over time.</a:t>
          </a:r>
        </a:p>
        <a:p>
          <a:pPr marL="0" lvl="0" indent="0" algn="ctr" defTabSz="488950">
            <a:lnSpc>
              <a:spcPct val="90000"/>
            </a:lnSpc>
            <a:spcBef>
              <a:spcPct val="0"/>
            </a:spcBef>
            <a:spcAft>
              <a:spcPct val="35000"/>
            </a:spcAft>
            <a:buFont typeface="Arial" panose="020B0604020202020204" pitchFamily="34" charset="0"/>
            <a:buNone/>
          </a:pPr>
          <a:r>
            <a:rPr lang="en-US" sz="1100" b="1" i="0" kern="1200" dirty="0"/>
            <a:t>Emotional Management:</a:t>
          </a:r>
          <a:r>
            <a:rPr lang="en-US" sz="1100" b="0" i="0" kern="1200" dirty="0"/>
            <a:t> Aids in emotional self-management and well-being.</a:t>
          </a:r>
        </a:p>
        <a:p>
          <a:pPr marL="0" lvl="0" indent="0" algn="ctr" defTabSz="488950">
            <a:lnSpc>
              <a:spcPct val="90000"/>
            </a:lnSpc>
            <a:spcBef>
              <a:spcPct val="0"/>
            </a:spcBef>
            <a:spcAft>
              <a:spcPct val="35000"/>
            </a:spcAft>
            <a:buFont typeface="Arial" panose="020B0604020202020204" pitchFamily="34" charset="0"/>
            <a:buNone/>
          </a:pPr>
          <a:r>
            <a:rPr lang="en-US" sz="1100" b="1" i="0" kern="1200" dirty="0"/>
            <a:t>Personal Growth: </a:t>
          </a:r>
          <a:r>
            <a:rPr lang="en-US" sz="1100" b="0" i="0" kern="1200" dirty="0"/>
            <a:t>Acts as a record of personal development and self-improvement.</a:t>
          </a:r>
        </a:p>
        <a:p>
          <a:pPr marL="0" lvl="0" indent="0" algn="ctr" defTabSz="488950">
            <a:lnSpc>
              <a:spcPct val="90000"/>
            </a:lnSpc>
            <a:spcBef>
              <a:spcPct val="0"/>
            </a:spcBef>
            <a:spcAft>
              <a:spcPct val="35000"/>
            </a:spcAft>
            <a:buFont typeface="Arial" panose="020B0604020202020204" pitchFamily="34" charset="0"/>
            <a:buNone/>
          </a:pPr>
          <a:r>
            <a:rPr lang="en-US" sz="1100" b="1" i="0" kern="1200" dirty="0"/>
            <a:t>Decision-Making:</a:t>
          </a:r>
          <a:r>
            <a:rPr lang="en-US" sz="1100" b="0" i="0" kern="1200" dirty="0"/>
            <a:t> Informs users' daily decisions and choice of coping strategies.</a:t>
          </a:r>
        </a:p>
        <a:p>
          <a:pPr marL="0" lvl="0" indent="0" algn="ctr" defTabSz="488950">
            <a:lnSpc>
              <a:spcPct val="90000"/>
            </a:lnSpc>
            <a:spcBef>
              <a:spcPct val="0"/>
            </a:spcBef>
            <a:spcAft>
              <a:spcPct val="35000"/>
            </a:spcAft>
            <a:buNone/>
            <a:defRPr cap="all"/>
          </a:pPr>
          <a:endParaRPr lang="en-US" sz="1100" kern="1200" dirty="0"/>
        </a:p>
      </dsp:txBody>
      <dsp:txXfrm>
        <a:off x="2565437" y="2256602"/>
        <a:ext cx="2137500" cy="3622363"/>
      </dsp:txXfrm>
    </dsp:sp>
    <dsp:sp modelId="{B0DDF4B7-5697-4DFF-8013-09F83BF5EE66}">
      <dsp:nvSpPr>
        <dsp:cNvPr id="0" name=""/>
        <dsp:cNvSpPr/>
      </dsp:nvSpPr>
      <dsp:spPr>
        <a:xfrm>
          <a:off x="5493812" y="546602"/>
          <a:ext cx="1303875" cy="1303875"/>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F24B39-28DF-43ED-B5E5-23E9FC8BFBDF}">
      <dsp:nvSpPr>
        <dsp:cNvPr id="0" name=""/>
        <dsp:cNvSpPr/>
      </dsp:nvSpPr>
      <dsp:spPr>
        <a:xfrm>
          <a:off x="5771687" y="824477"/>
          <a:ext cx="748125" cy="7481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F2DDB0-34A3-4B58-A5C0-27FEBAE83014}">
      <dsp:nvSpPr>
        <dsp:cNvPr id="0" name=""/>
        <dsp:cNvSpPr/>
      </dsp:nvSpPr>
      <dsp:spPr>
        <a:xfrm>
          <a:off x="5077000" y="2256602"/>
          <a:ext cx="2137500" cy="3622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dirty="0"/>
            <a:t>Highlight the relevance of mood classification for self-awareness</a:t>
          </a:r>
        </a:p>
        <a:p>
          <a:pPr marL="0" lvl="0" indent="0" algn="ctr" defTabSz="488950">
            <a:lnSpc>
              <a:spcPct val="90000"/>
            </a:lnSpc>
            <a:spcBef>
              <a:spcPct val="0"/>
            </a:spcBef>
            <a:spcAft>
              <a:spcPct val="35000"/>
            </a:spcAft>
            <a:buNone/>
            <a:defRPr cap="all"/>
          </a:pPr>
          <a:endParaRPr lang="en-US" sz="1100" kern="1200" dirty="0"/>
        </a:p>
        <a:p>
          <a:pPr marL="0" lvl="0" indent="0" algn="ctr" defTabSz="488950">
            <a:lnSpc>
              <a:spcPct val="90000"/>
            </a:lnSpc>
            <a:spcBef>
              <a:spcPct val="0"/>
            </a:spcBef>
            <a:spcAft>
              <a:spcPct val="35000"/>
            </a:spcAft>
            <a:buNone/>
            <a:defRPr cap="all"/>
          </a:pPr>
          <a:r>
            <a:rPr lang="en-US" sz="1100" b="0" i="0" kern="1200" cap="none" dirty="0"/>
            <a:t>facilitates </a:t>
          </a:r>
          <a:r>
            <a:rPr lang="en-US" sz="1100" b="1" i="0" kern="1200" cap="none" dirty="0"/>
            <a:t>self-reflection</a:t>
          </a:r>
          <a:r>
            <a:rPr lang="en-US" sz="1100" b="0" i="0" kern="1200" cap="none" dirty="0"/>
            <a:t> on emotional states and experiences</a:t>
          </a:r>
          <a:r>
            <a:rPr lang="en-US" sz="1100" b="0" i="0" kern="1200" dirty="0"/>
            <a:t>.</a:t>
          </a:r>
        </a:p>
        <a:p>
          <a:pPr marL="0" lvl="0" indent="0" algn="ctr" defTabSz="488950">
            <a:lnSpc>
              <a:spcPct val="90000"/>
            </a:lnSpc>
            <a:spcBef>
              <a:spcPct val="0"/>
            </a:spcBef>
            <a:spcAft>
              <a:spcPct val="35000"/>
            </a:spcAft>
            <a:buFont typeface="Arial" panose="020B0604020202020204" pitchFamily="34" charset="0"/>
            <a:buNone/>
          </a:pPr>
          <a:r>
            <a:rPr lang="en-US" sz="1100" b="0" i="0" kern="1200" dirty="0"/>
            <a:t>Enables </a:t>
          </a:r>
          <a:r>
            <a:rPr lang="en-US" sz="1100" b="1" i="0" kern="1200" dirty="0"/>
            <a:t>tracking and visualization </a:t>
          </a:r>
          <a:r>
            <a:rPr lang="en-US" sz="1100" b="0" i="0" kern="1200" dirty="0"/>
            <a:t>of emotional trends over time.</a:t>
          </a:r>
        </a:p>
        <a:p>
          <a:pPr marL="0" lvl="0" indent="0" algn="ctr" defTabSz="488950">
            <a:lnSpc>
              <a:spcPct val="90000"/>
            </a:lnSpc>
            <a:spcBef>
              <a:spcPct val="0"/>
            </a:spcBef>
            <a:spcAft>
              <a:spcPct val="35000"/>
            </a:spcAft>
            <a:buFont typeface="Arial" panose="020B0604020202020204" pitchFamily="34" charset="0"/>
            <a:buNone/>
          </a:pPr>
          <a:r>
            <a:rPr lang="en-US" sz="1100" b="0" i="0" kern="1200" dirty="0"/>
            <a:t>Supports </a:t>
          </a:r>
          <a:r>
            <a:rPr lang="en-US" sz="1100" b="1" i="0" kern="1200" dirty="0"/>
            <a:t>emotional self-management </a:t>
          </a:r>
          <a:r>
            <a:rPr lang="en-US" sz="1100" b="0" i="0" kern="1200" dirty="0"/>
            <a:t>and overall well-being.</a:t>
          </a:r>
        </a:p>
        <a:p>
          <a:pPr marL="0" lvl="0" indent="0" algn="ctr" defTabSz="488950">
            <a:lnSpc>
              <a:spcPct val="90000"/>
            </a:lnSpc>
            <a:spcBef>
              <a:spcPct val="0"/>
            </a:spcBef>
            <a:spcAft>
              <a:spcPct val="35000"/>
            </a:spcAft>
            <a:buFont typeface="Arial" panose="020B0604020202020204" pitchFamily="34" charset="0"/>
            <a:buNone/>
          </a:pPr>
          <a:r>
            <a:rPr lang="en-US" sz="1100" b="0" i="0" kern="1200" dirty="0"/>
            <a:t>Serves as a record of </a:t>
          </a:r>
          <a:r>
            <a:rPr lang="en-US" sz="1100" b="1" i="0" kern="1200" dirty="0"/>
            <a:t>personal development and self-improvement.</a:t>
          </a:r>
        </a:p>
        <a:p>
          <a:pPr marL="0" lvl="0" indent="0" algn="ctr" defTabSz="488950">
            <a:lnSpc>
              <a:spcPct val="90000"/>
            </a:lnSpc>
            <a:spcBef>
              <a:spcPct val="0"/>
            </a:spcBef>
            <a:spcAft>
              <a:spcPct val="35000"/>
            </a:spcAft>
            <a:buFont typeface="Arial" panose="020B0604020202020204" pitchFamily="34" charset="0"/>
            <a:buNone/>
          </a:pPr>
          <a:r>
            <a:rPr lang="en-US" sz="1100" b="0" i="0" kern="1200" dirty="0"/>
            <a:t>Informs daily decisions and choice of coping </a:t>
          </a:r>
          <a:r>
            <a:rPr lang="en-US" sz="1100" b="1" i="0" kern="1200" dirty="0"/>
            <a:t>strategies.</a:t>
          </a:r>
          <a:endParaRPr lang="en-US" sz="1100" b="1" kern="1200" dirty="0"/>
        </a:p>
      </dsp:txBody>
      <dsp:txXfrm>
        <a:off x="5077000" y="2256602"/>
        <a:ext cx="2137500" cy="362236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14197C-B84F-4EAA-A9EB-5631A6A860C6}">
      <dsp:nvSpPr>
        <dsp:cNvPr id="0" name=""/>
        <dsp:cNvSpPr/>
      </dsp:nvSpPr>
      <dsp:spPr>
        <a:xfrm>
          <a:off x="0" y="607"/>
          <a:ext cx="5473546" cy="14219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AE26A1-D6C7-4BBB-A516-822B016EE807}">
      <dsp:nvSpPr>
        <dsp:cNvPr id="0" name=""/>
        <dsp:cNvSpPr/>
      </dsp:nvSpPr>
      <dsp:spPr>
        <a:xfrm>
          <a:off x="430141" y="320547"/>
          <a:ext cx="782074" cy="7820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82C026-80DB-4B74-B11B-BB0AC75970C9}">
      <dsp:nvSpPr>
        <dsp:cNvPr id="0" name=""/>
        <dsp:cNvSpPr/>
      </dsp:nvSpPr>
      <dsp:spPr>
        <a:xfrm>
          <a:off x="1642357" y="607"/>
          <a:ext cx="3831188" cy="14219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490" tIns="150490" rIns="150490" bIns="150490" numCol="1" spcCol="1270" anchor="ctr" anchorCtr="0">
          <a:noAutofit/>
        </a:bodyPr>
        <a:lstStyle/>
        <a:p>
          <a:pPr marL="0" lvl="0" indent="0" algn="l" defTabSz="977900">
            <a:lnSpc>
              <a:spcPct val="90000"/>
            </a:lnSpc>
            <a:spcBef>
              <a:spcPct val="0"/>
            </a:spcBef>
            <a:spcAft>
              <a:spcPct val="35000"/>
            </a:spcAft>
            <a:buNone/>
          </a:pPr>
          <a:r>
            <a:rPr lang="en-US" sz="2200" kern="1200"/>
            <a:t>Introduce activity suggestions</a:t>
          </a:r>
        </a:p>
      </dsp:txBody>
      <dsp:txXfrm>
        <a:off x="1642357" y="607"/>
        <a:ext cx="3831188" cy="1421954"/>
      </dsp:txXfrm>
    </dsp:sp>
    <dsp:sp modelId="{CC527BBF-7379-4C68-81F4-B114599DB19D}">
      <dsp:nvSpPr>
        <dsp:cNvPr id="0" name=""/>
        <dsp:cNvSpPr/>
      </dsp:nvSpPr>
      <dsp:spPr>
        <a:xfrm>
          <a:off x="0" y="1778050"/>
          <a:ext cx="5473546" cy="14219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B9CE1B-D272-4953-99E8-5C765C1E712F}">
      <dsp:nvSpPr>
        <dsp:cNvPr id="0" name=""/>
        <dsp:cNvSpPr/>
      </dsp:nvSpPr>
      <dsp:spPr>
        <a:xfrm>
          <a:off x="430141" y="2097990"/>
          <a:ext cx="782074" cy="7820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800BC4F-6DE1-40A3-8EEE-A63173AC05D2}">
      <dsp:nvSpPr>
        <dsp:cNvPr id="0" name=""/>
        <dsp:cNvSpPr/>
      </dsp:nvSpPr>
      <dsp:spPr>
        <a:xfrm>
          <a:off x="1642357" y="1778050"/>
          <a:ext cx="3831188" cy="14219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490" tIns="150490" rIns="150490" bIns="150490" numCol="1" spcCol="1270" anchor="ctr" anchorCtr="0">
          <a:noAutofit/>
        </a:bodyPr>
        <a:lstStyle/>
        <a:p>
          <a:pPr marL="0" lvl="0" indent="0" algn="l" defTabSz="977900">
            <a:lnSpc>
              <a:spcPct val="90000"/>
            </a:lnSpc>
            <a:spcBef>
              <a:spcPct val="0"/>
            </a:spcBef>
            <a:spcAft>
              <a:spcPct val="35000"/>
            </a:spcAft>
            <a:buNone/>
          </a:pPr>
          <a:r>
            <a:rPr lang="en-US" sz="2200" kern="1200" dirty="0"/>
            <a:t>How the app recommends activities based on the user's mood</a:t>
          </a:r>
        </a:p>
      </dsp:txBody>
      <dsp:txXfrm>
        <a:off x="1642357" y="1778050"/>
        <a:ext cx="3831188" cy="1421954"/>
      </dsp:txXfrm>
    </dsp:sp>
    <dsp:sp modelId="{46BAE5A7-576B-472B-B17F-13B5EA2D0FA8}">
      <dsp:nvSpPr>
        <dsp:cNvPr id="0" name=""/>
        <dsp:cNvSpPr/>
      </dsp:nvSpPr>
      <dsp:spPr>
        <a:xfrm>
          <a:off x="0" y="3555493"/>
          <a:ext cx="5473546" cy="14219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FF64DF-467B-4479-AB80-355EBD1641D3}">
      <dsp:nvSpPr>
        <dsp:cNvPr id="0" name=""/>
        <dsp:cNvSpPr/>
      </dsp:nvSpPr>
      <dsp:spPr>
        <a:xfrm>
          <a:off x="430141" y="3875433"/>
          <a:ext cx="782074" cy="78207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1F09D5-3915-401E-BE9C-D5BA15681A23}">
      <dsp:nvSpPr>
        <dsp:cNvPr id="0" name=""/>
        <dsp:cNvSpPr/>
      </dsp:nvSpPr>
      <dsp:spPr>
        <a:xfrm>
          <a:off x="1642357" y="3555493"/>
          <a:ext cx="3831188" cy="14219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490" tIns="150490" rIns="150490" bIns="150490" numCol="1" spcCol="1270" anchor="ctr" anchorCtr="0">
          <a:noAutofit/>
        </a:bodyPr>
        <a:lstStyle/>
        <a:p>
          <a:pPr marL="0" lvl="0" indent="0" algn="l" defTabSz="977900">
            <a:lnSpc>
              <a:spcPct val="90000"/>
            </a:lnSpc>
            <a:spcBef>
              <a:spcPct val="0"/>
            </a:spcBef>
            <a:spcAft>
              <a:spcPct val="35000"/>
            </a:spcAft>
            <a:buNone/>
          </a:pPr>
          <a:r>
            <a:rPr lang="en-US" sz="2200" kern="1200"/>
            <a:t>Examples of activities for each mood category</a:t>
          </a:r>
        </a:p>
      </dsp:txBody>
      <dsp:txXfrm>
        <a:off x="1642357" y="3555493"/>
        <a:ext cx="3831188" cy="1421954"/>
      </dsp:txXfrm>
    </dsp:sp>
  </dsp:spTree>
</dsp:drawing>
</file>

<file path=ppt/diagrams/layout1.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7.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8.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6T03:47:33.334"/>
    </inkml:context>
    <inkml:brush xml:id="br0">
      <inkml:brushProperty name="width" value="0.35" units="cm"/>
      <inkml:brushProperty name="height" value="0.35" units="cm"/>
      <inkml:brushProperty name="color" value="#FFFFFF"/>
    </inkml:brush>
  </inkml:definitions>
  <inkml:trace contextRef="#ctx0" brushRef="#br0">1960 455 24575,'50'1'0,"228"-19"0,-230 13 0,60 2 0,2 0 0,-27-9 0,-53 6 0,45-1 0,660 5 0,-357 4 0,-147 14 0,-114-5 0,-18 1 0,52 1 0,674-34 0,-809 21 0,44-3 0,0-1 0,0-4 0,63-15 0,-80 14 0,0 3 0,0 2 0,1 1 0,0 2 0,49 6 0,-27-2 0,1254 112 0,-407-22 0,-645-78 0,0-11 0,440-51 0,-298-19 0,241-22 0,-323 83 0,51-3 0,-330 4 0,799-35 0,-648 27 0,-28 0 0,-128 11 0,-24-1 0,0 1 0,0 2 0,0 0 0,30 5 0,-49-6 0,-1 0 0,1 0 0,0 0 0,-1 0 0,1 0 0,-1 1 0,1-1 0,0 0 0,-1 0 0,1 0 0,-1 1 0,1-1 0,-1 0 0,1 1 0,-1-1 0,1 0 0,-1 1 0,1-1 0,-1 1 0,1-1 0,-1 1 0,0-1 0,1 1 0,-1-1 0,0 1 0,1-1 0,-1 1 0,0-1 0,0 1 0,1 0 0,-1-1 0,0 1 0,0-1 0,0 1 0,0 0 0,0-1 0,0 1 0,0-1 0,0 1 0,0 0 0,0-1 0,0 1 0,-1-1 0,1 1 0,0 0 0,0-1 0,-1 1 0,1-1 0,0 1 0,0-1 0,-1 1 0,1-1 0,-1 1 0,1-1 0,0 1 0,-1-1 0,1 1 0,-1-1 0,1 0 0,-1 1 0,0-1 0,-39 31 0,34-27 0,-191 130 0,-414 316 0,570-413 0,12-10 0,-37 26 0</inkml:trace>
  <inkml:trace contextRef="#ctx0" brushRef="#br0" timeOffset="-1">10946 1141 24575,'0'-2'0,"1"0"0,0 1 0,0-1 0,-1 0 0,1 1 0,1-1 0,-1 1 0,0 0 0,0-1 0,0 1 0,1 0 0,-1 0 0,1 0 0,-1 0 0,1 0 0,-1 0 0,1 0 0,0 0 0,-1 0 0,1 1 0,0-1 0,0 1 0,-1 0 0,5-1 0,55-9 0,-53 10 0,458-9 0</inkml:trace>
  <inkml:trace contextRef="#ctx0" brushRef="#br0" timeOffset="-3">11552 1093 24575,'149'-3'0,"23"6"0</inkml:trace>
  <inkml:trace contextRef="#ctx0" brushRef="#br0" timeOffset="-5">13175 1070 24575,'169'-15'0,"-123"9"0,441-56 0,-355 48 0,252 8 0,-63 5 0,-194-10 0,146-33 0,-265 43 0,90-12 0,1 4 0,104 5 0,29-2 0,286-8 0,-315 1 0,-17 0 0,-137 13 0,228-15 0,-53 4 0,-18 2 0,271-35 0,-349 33 0,64-2 0,455 14 0,-613-3 0,-1-2 0,1-1 0,60-18 0,24-4 0,590-48 0,-470 56 0,-42-2 0,130-8 0,-249 26 0,-15-1 0,0 3 0,110 12 0,-168-10 0,-1-1 0,0 1 0,1 0 0,-1 0 0,0 0 0,0 0 0,0 0 0,0 1 0,0-1 0,0 1 0,0 0 0,-1 0 0,4 3 0,-5-5 0,-1 1 0,0-1 0,0 1 0,1-1 0,-1 1 0,0-1 0,0 1 0,0-1 0,1 1 0,-1-1 0,0 1 0,0-1 0,0 1 0,0-1 0,0 1 0,0-1 0,0 1 0,0-1 0,0 1 0,0-1 0,-1 1 0,1-1 0,0 1 0,0-1 0,0 1 0,-1-1 0,1 1 0,0-1 0,-1 1 0,-25 16 0,-102 28 0,-152 34 0,-77 25 0,289-72 0,56-25 0,0-1 0,0 0 0,-1-1 0,0 0 0,0-1 0,0-1 0,-19 4 0,-574 19 0,275-42 0,85 5 0,307 11 0,0 3 0,0 3 0,79 17 0,-58-6 0,0-3 0,125 4 0,171-17 0,-220-4 0,1852 2 0,-1781-12 0,8 0 0,-119 11 0,137 5 0,-211 4 0,-1 2 0,0 2 0,0 1 0,63 28 0,56 17 0,-119-45 0,1-2 0,0-1 0,1-3 0,57 2 0,287-30 0,-251 13 0,146 9 0,-110 3 0,427-30 0,-131 2 0,38 25 0,-518 1 0,-1 1 0,1-1 0,0 1 0,0 1 0,0 0 0,0 1 0,-12 6 0,11-5 0,0-1 0,-1 0 0,1 0 0,-1-1 0,0 0 0,-12 0 0,-431 0 0,220-6 0,189 1 0,-53-9 0,-40-2 0,130 13 0,0-1 0,1 0 0,-1 0 0,-13-4 0,20 5 0,1-1 0,-1 1 0,0-1 0,0 1 0,1-1 0,-1 0 0,0 0 0,1 0 0,-1 0 0,1 0 0,-1 0 0,1 0 0,0 0 0,-1-1 0,1 1 0,0 0 0,0-1 0,0 1 0,0-1 0,0 0 0,0 1 0,1-1 0,-1 0 0,0 1 0,1-1 0,-1 0 0,0-3 0,1 4 0,1 0 0,-1 0 0,0-1 0,0 1 0,1 0 0,-1 0 0,0 0 0,1 0 0,-1 0 0,1 0 0,-1 0 0,1 0 0,0 0 0,-1 1 0,1-1 0,0 0 0,0 0 0,0 0 0,0 1 0,-1-1 0,1 0 0,0 1 0,0-1 0,0 1 0,2-1 0,29-9 0,56-5 0,1 4 0,146 0 0,-142 9 0,1331-11-2361,4 40-414,-22-1-316,-1201-23 2702,366-6 1119,-497-2-74,139-30 0,68-38 778,-36 8-492,144-15-500,549-42 0,404 86-336,-902 64 848,-323-13-394,199 54-1,444 128 576,-742-193-1135,-11-4 0,-1 2 0,1-1 0,-1 1 0,1 0 0,-1 0 0,12 6 0,-89-18 0,-167-63 0,-229-103 0,456 171 0,-19-6 0,1-1 0,0-2 0,1-1 0,0-1 0,2-1 0,0-1 0,0-2 0,-41-42 0,51 47 0,-2 0 0,0 1 0,-1 1 0,0 1 0,-1 0 0,0 2 0,-29-12 0,-54-29 0,103 51 0,-1 0 0,1 0 0,0-1 0,0 1 0,0 0 0,-1 0 0,1 0 0,0 0 0,0 0 0,-1 0 0,1 0 0,0 0 0,0 0 0,0-1 0,-1 1 0,1 0 0,0 0 0,0 0 0,0 0 0,0-1 0,-1 1 0,1 0 0,0 0 0,0 0 0,0-1 0,0 1 0,0 0 0,0 0 0,0-1 0,-1 1 0,1 0 0,0 0 0,0-1 0,0 1 0,0 0 0,0 0 0,0-1 0,0 1 0,0 0 0,0 0 0,1-1 0,-1 1 0,0 0 0,0 0 0,0 0 0,0-1 0,0 1 0,0 0 0,0 0 0,1-1 0,-1 1 0,0 0 0,0 0 0,0 0 0,0 0 0,1-1 0,-1 1 0,0 0 0,1 0 0,22-6 0,34 2 0,46 5 0,-58 1 0,-1-2 0,1-1 0,-1-3 0,60-12 0,-84 9 0,-17 2 0,-36 1 0,-835 52 0,853-47 0,-14 2 0,17-1 0,0-1 0,0 0 0,-1-1 0,1 0 0,0-1 0,-19-4 0,30 5 0,1 0 0,0 1 0,-1-1 0,1 0 0,0 0 0,-1 0 0,1 0 0,-1-1 0,1 1 0,0 0 0,-1 0 0,1 0 0,0 0 0,-1 0 0,1 0 0,0 0 0,-1-1 0,1 1 0,0 0 0,-1 0 0,1 0 0,0-1 0,0 1 0,-1 0 0,1 0 0,0-1 0,0 1 0,-1 0 0,1-1 0,0 1 0,0 0 0,0-1 0,0 1 0,-1 0 0,1-1 0,0 1 0,0 0 0,0-1 0,0 1 0,0-1 0,0 1 0,0 0 0,0-1 0,0 1 0,0 0 0,0-1 0,0 1 0,0-1 0,1 1 0,-1 0 0,0-1 0,0 1 0,0 0 0,0-1 0,1 1 0,-1 0 0,0 0 0,0-1 0,1 1 0,-1 0 0,1-1 0,21-11 0,11 0 0,1 1 0,1 2 0,70-8 0,110 2 0,-194 15 0,-5-1 0,5-1 0,0 1 0,0 1 0,0 1 0,0 0 0,0 2 0,0 0 0,22 8 0,-42-11 0,-1 0 0,1 0 0,0 0 0,0 1 0,-1-1 0,1 0 0,0 0 0,-1 1 0,1-1 0,-1 0 0,1 1 0,0-1 0,-1 1 0,1-1 0,-1 0 0,1 1 0,-1-1 0,1 1 0,-1 0 0,1-1 0,-1 1 0,0-1 0,1 1 0,-1 0 0,0-1 0,0 1 0,1 0 0,-1-1 0,0 1 0,0 0 0,0 0 0,0-1 0,0 1 0,0 0 0,0-1 0,0 1 0,0 0 0,0 0 0,0-1 0,0 1 0,-1 0 0,1-1 0,0 1 0,0 0 0,-1-1 0,1 1 0,0-1 0,-1 1 0,1 0 0,-1-1 0,1 1 0,-1-1 0,1 1 0,-1-1 0,1 1 0,-1-1 0,0 0 0,1 1 0,-1-1 0,0 1 0,-43 26 0,-17-1 0,-98 28 0,120-48 0,25-9 0,14 3 0,0-1 0,0 1 0,0-1 0,0 0 0,0 1 0,0-1 0,0 1 0,1-1 0,-1 1 0,0-1 0,0 1 0,0-1 0,1 1 0,-1-1 0,0 1 0,1-1 0,-1 1 0,0 0 0,1-1 0,-1 1 0,1-1 0,-1 1 0,1 0 0,-1-1 0,0 1 0,1 0 0,-1 0 0,2-1 0,16-14 0,2 1 0,0 1 0,0 1 0,2 0 0,-1 2 0,1 0 0,25-7 0,-33 13 0,0 1 0,0 0 0,0 1 0,0 0 0,0 1 0,1 1 0,-1 0 0,0 1 0,1 0 0,-1 1 0,0 1 0,0 1 0,19 6 0,-11-2 0,0-1 0,1-1 0,0-1 0,0-1 0,31 1 0,121-5 0,-80-3 0,450-25 0,-28 1 0,-492 29 0,-25-2 0,0 0 0,0 0 0,0 0 0,0 0 0,0 0 0,-1 0 0,1 0 0,0 0 0,0 0 0,0 0 0,0 0 0,0 0 0,0 0 0,0 0 0,0 0 0,-1 0 0,1 0 0,0 0 0,0 0 0,0 0 0,0 0 0,0 1 0,0-1 0,0 0 0,0 0 0,0 0 0,0 0 0,0 0 0,0 0 0,0 0 0,-1 0 0,1 0 0,0 1 0,0-1 0,0 0 0,0 0 0,0 0 0,0 0 0,0 0 0,0 0 0,0 0 0,0 1 0,0-1 0,0 0 0,0 0 0,0 0 0,1 0 0,-1 0 0,0 0 0,0 0 0,0 0 0,0 1 0,0-1 0,0 0 0,0 0 0,0 0 0,0 0 0,0 0 0,0 0 0,0 0 0,0 0 0,1 0 0,-1 0 0,0 0 0,0 0 0,-42 10 0,-100 0 0,-267-16 0,232-1 0,112 5 0,-804 7 0,832-1 0,34-3 0,28-5 0,908-161 0,-649 109 0,-199 41 0,-82 15 0,0-1 0,0 1 0,1-1 0,-1 1 0,0 0 0,0 0 0,0 0 0,0 1 0,0-1 0,5 2 0,-8-1 0,1-1 0,-1 0 0,0 0 0,0 0 0,0 1 0,0-1 0,1 0 0,-1 0 0,0 1 0,0-1 0,0 0 0,0 1 0,0-1 0,0 0 0,0 0 0,0 1 0,0-1 0,0 0 0,0 1 0,0-1 0,0 0 0,0 0 0,0 1 0,0-1 0,0 0 0,0 1 0,0-1 0,0 0 0,0 0 0,0 1 0,-1-1 0,1 0 0,0 0 0,0 1 0,-1-1 0,-17 19 0,-9 1 0,0-1 0,-1-2 0,-52 24 0,-103 33 0,134-56 0,-903 273 0,747-236 0,170-46 0,-104 34 0,118-32 0,21-10 0,0-1 0,0 0 0,0 0 0,0 1 0,0-1 0,0 0 0,0 0 0,0 1 0,0-1 0,0 0 0,0 0 0,0 1 0,0-1 0,0 0 0,0 0 0,1 1 0,-1-1 0,0 0 0,0 0 0,0 0 0,0 1 0,0-1 0,1 0 0,-1 0 0,0 0 0,0 1 0,0-1 0,0 0 0,1 0 0,-1 0 0,0 0 0,0 0 0,1 1 0,-1-1 0,0 0 0,0 0 0,1 0 0,-1 0 0,0 0 0,0 0 0,1 0 0,42 7 0,-36-6 0,141 16 0,201 49 0,-348-66 0,1 1 0,-1-1 0,1 0 0,-1 1 0,1-1 0,-1 1 0,1 0 0,-1-1 0,1 1 0,-1 0 0,0 0 0,1 0 0,-1 0 0,0 0 0,0 0 0,2 3 0,-2-3 0,-1-1 0,0 1 0,0 0 0,0-1 0,0 1 0,0 0 0,0 0 0,0-1 0,0 1 0,0 0 0,0-1 0,-1 1 0,1 0 0,0-1 0,0 1 0,-1 0 0,1-1 0,0 1 0,-1 0 0,1-1 0,-1 1 0,1-1 0,-1 1 0,1-1 0,-1 1 0,0 0 0,-6 4 0,0 0 0,0 0 0,0 0 0,-1-1 0,-13 6 0,-132 45-12,-281 62 0,288-82-102,-542 129-580,662-158 694,32-8 0,62-19 0,-54 17 0,219-64 0,152-38-164,1891-487-3045,-2168 568 3209,-82 20 0,-26 5 0,0 0 0,0 0 0,0 0 0,0 0 0,0 0 0,0 0 0,0 0 0,-1 1 0,1-1 0,0 0 0,0 0 0,0 0 0,0 0 0,0 0 0,0 0 0,0 0 0,0 0 0,0 0 0,0 0 0,0 0 0,0 0 0,0 1 0,0-1 0,0 0 0,0 0 0,0 0 0,0 0 0,0 0 0,1 0 0,-1 0 0,0 0 0,0 0 0,0 0 0,0 0 0,-41 15 0,-322 84 1613,101-31-422,-941 365 183,1180-424-1358,8-3-14,0 0 0,0 1 1,1 1-1,-23 15 0,36-22-2,0-1 0,1 1 0,-1-1 0,1 0 0,-1 1 0,1-1 0,-1 1 0,1-1 0,-1 1 0,1 0 0,0-1 0,-1 1 0,1-1 0,0 1 0,0 0 0,-1-1 0,1 1 0,0 0 0,0-1 0,0 1 0,0 0 0,0-1 0,0 1 0,0 0 0,0 0 0,0-1 0,0 1 0,0 0 0,0-1 0,1 2 0,16 14 0,35 6 0,-47-21 0,-4-1 0,1 0 0,-1 0 0,0 0 0,0 1 0,0-1 0,0 0 0,0 1 0,1-1 0,-1 1 0,0-1 0,0 1 0,0-1 0,0 1 0,0 0 0,0-1 0,-1 1 0,1 0 0,0 0 0,0 0 0,0 0 0,-1-1 0,1 1 0,0 0 0,-1 0 0,1 1 0,-1-1 0,1 0 0,-1 0 0,0 0 0,1 0 0,-1 0 0,0 0 0,0 1 0,0-1 0,0 0 0,0 2 0,-2 1 0,0 0 0,-1 0 0,0 0 0,1 0 0,-1-1 0,0 1 0,-1-1 0,1 0 0,-8 5 0,-48 35 0</inkml:trace>
  <inkml:trace contextRef="#ctx0" brushRef="#br0" timeOffset="-9571.86">34273 1198 24575,'84'-47'0,"27"-8"0,74-41 0,-202 106 0,-10 5 0,20-10 0,10-5 0,49-22 0,-1-1 0,-1-3 0,51-35 0,-66 39 0,162-103 0,-182 117 0,-20 14 0,-36 25 0,-53 40 101,-383 276-739</inkml:trace>
  <inkml:trace contextRef="#ctx0" brushRef="#br0" timeOffset="-9573.86">34850 1198 22538,'1075'-712'-192,"-1047"692"192,-20 16 0,0-1 0,-1 0 0,0-1 0,0 0 0,0 0 0,0-1 0,7-10 0,-14 17 0,0 0 0,1 0 0,-1 0 0,0 0 0,0 0 0,0 0 0,0 0 0,0-1-1,1 1 1,-1 0 0,0 0 0,0 0 0,0 0 0,0 0 0,0-1 0,0 1 0,0 0 0,0 0 0,0 0 0,0 0 0,0-1 0,0 1 0,0 0 0,0 0 0,0 0 0,0 0 0,0-1 0,0 1 0,0 0 0,0 0-1,0 0 1,0 0 0,0-1 0,0 1 0,0 0 0,0 0 0,0 0 0,0 0 0,0 0 0,0-1 0,-1 1 0,1 0 0,0 0 0,0 0 0,0 0 0,0 0 0,0 0 0,0 0 0,-1-1 0,1 1 0,0 0-1,0 0 1,0 0 0,-14 2 178,-13 8 629,25-9-769,-82 41 567,-119 80-1,-36 41-858,-341 175-1,331-221 217</inkml:trace>
  <inkml:trace contextRef="#ctx0" brushRef="#br0" timeOffset="-13456.29">29336 1070 23964,'-360'-156'0,"-55"-26"0,-17-30 0,380 184 43,-1 3 1,-1 2-1,-1 2 0,-77-18 1,-233-30 350,121 37-578,-434 0 0,-244 105-185,-32 120 325,911-182 111,11-2 102,0-2 0,0 0 0,-54 2 0,84-9-168,0 0 0,1 0 1,-1 0-1,0 0 0,0 0 0,0 0 1,1-1-1,-1 1 0,0-1 1,1 1-1,-1-1 0,0 0 1,1 0-1,-1 0 0,1 0 0,-1 0 1,1 0-1,0 0 0,-1 0 1,1 0-1,0-1 0,0 1 1,0-1-1,0 1 0,0-1 0,0 1 1,0-1-1,0 1 0,1-1 1,-1 0-1,0-2 0,-1-5-2,1 0 1,0-1-1,1 1 0,0 0 0,1-11 0,-1-24 3,-1 39-2,-1-1 0,0 1 0,0 0 0,-1-1 0,1 1 0,-1 0 0,0 1 0,0-1 0,-1 0 0,0 1 0,0 0 0,0 0 0,0 0 0,0 0 0,-1 1 0,1 0 0,-1 0 0,0 0 0,0 0 0,-1 1 0,1 0 0,-7-2 0,-14-5 0,-1 1 0,0 2 0,-37-5 0,-25 2 0,-1 4 0,0 4 0,0 4 0,-101 16 0,-350 86 0,335-49 0,-103 20 0,-547 64 0,358-61 0,486-77 0,-1 0 0,1-1 0,0 0 0,0-1 0,-1 0 0,1-1 0,0-1 0,0 0 0,0 0 0,0-1 0,-16-7 0,-123-38 0,-240-45 0,-168 7 0,449 71 0,-976-71 0,520 53 0,547 33 0,15 0 0,-1 0 0,1 0 0,-1 0 0,1 0 0,-1-1 0,1 0 0,0 0 0,-1 0 0,1 0 0,0-1 0,0 0 0,-6-2 0,10 3 0,0 1 0,0 0 0,0 0 0,0-1 0,0 1 0,0 0 0,0-1 0,0 1 0,0 0 0,0-1 0,0 1 0,0 0 0,0 0 0,0-1 0,0 1 0,0 0 0,0-1 0,0 1 0,1 0 0,-1 0 0,0-1 0,0 1 0,0 0 0,0 0 0,1-1 0,-1 1 0,0 0 0,0 0 0,1 0 0,-1-1 0,0 1 0,0 0 0,1 0 0,-1 0 0,0 0 0,0 0 0,1-1 0,-1 1 0,0 0 0,0 0 0,1 0 0,-1 0 0,1 0 0,9-4 0,1 0 0,0 1 0,-1 0 0,1 1 0,0 0 0,19 0 0,-5-1 0,447-27-7,-244 19-150,218-8-662,124 13-164,106 9 0,1076 26-1250,-6 61-449,-1314-46 1699,-117 6 0,-297-47 906,152 34-466,-145-30 670,0 1-1,0 1 1,46 25-1,-67-32-77,1 1 0,0-1 0,-1 1 0,0 0 0,0 0 0,0 1 0,0-1-1,0 1 1,0 0 0,-1 0 0,0 0 0,0 1 0,0-1 0,0 1 0,-1-1-1,0 1 1,0 0 0,2 6 0,-4-5 32,0-1-1,0 0 1,0 1 0,-1-1-1,0 0 1,0 0 0,0 1-1,-1-1 1,1 0 0,-1 0-1,-1-1 1,1 1 0,-1 0-1,1-1 1,-1 1 0,-1-1-1,-5 7 1,-14 13 200,-1 0 0,-1-1-1,-1-2 1,-1 0 0,-1-2 0,-52 27 0,-49 20 428,-3-5-1,-2-6 1,31-22-508</inkml:trace>
  <inkml:trace contextRef="#ctx0" brushRef="#br0" timeOffset="-13458.29">24308 1191 21572,'-123'39'241</inkml:trace>
  <inkml:trace contextRef="#ctx0" brushRef="#br0" timeOffset="-8">23994 1276 21879,'-49'12'17,"-523"82"66,518-89-161</inkml:trace>
  <inkml:trace contextRef="#ctx0" brushRef="#br0" timeOffset="-7">20870 1192 20667,'-1201'-283'-1771,"18"-9"-596,457 147 2619,-6 32 0,-4 33-1,-910 16 1,1552 65 731,60-7 395,58 1-790,123-10 677,1 5 0,273 19 0,-65 26-1160,85 38-898,105 46-190,98 44 0,63 42 0,943 331-1090</inkml:trace>
  <inkml:trace contextRef="#ctx0" brushRef="#br0" timeOffset="-9">19668 1341 18488,'34'11'-43</inkml:trace>
  <inkml:trace contextRef="#ctx0" brushRef="#br0" timeOffset="-12">21503 1147 21212,'1164'-208'-1456,"586"93"-2490,-1346 128 3885,-311-3 797,-71-1-20,-22-9-703,0 1 0,0-1 0,0 0 0,0 1 0,0-1 0,0 0 1,0 1-1,0-1 0,0 0 0,0 1 0,0-1 0,0 0 0,-1 1 1,1-1-1,0 0 0,0 1 0,0-1 0,0 0 0,-1 0 0,1 1 1,0-1-1,0 0 0,-1 0 0,1 1 0,0-1 0,0 0 0,-1 0 1,1 0-1,0 1 0,-1-1 0,1 0 0,0 0 0,-1 0 0,1 0 1,-1 0-1,-48 15 702,-88 5 563,-243 4-1,259-20-883,-764 38 802,-1182 104-4713,1838-115 3248</inkml:trace>
  <inkml:trace contextRef="#ctx0" brushRef="#br0" timeOffset="-13">20870 1173 18524,'-1181'160'-1386</inkml:trace>
  <inkml:trace contextRef="#ctx0" brushRef="#br0" timeOffset="-15">19250 1326 18413,'28'-6'1,"686"-137"-173,129-7-647,3273-382-4096,-3633 488 3989,-140 18 337,-7 9 1466,-318 19 100,-27 2-558,-43 5 151,-359 30 1396,28-15-983,-141 0 0,-147 5-328,-121 7-1310,-114 8-328,-2408 192-2505,1093 56 1473</inkml:trace>
  <inkml:trace contextRef="#ctx0" brushRef="#br0" timeOffset="-17">15984 1147 14727,'159'-51'452,"316"-77"512,135-9-350,105 2-1141,1247-96-1037,4 147-1095,-1459 79 1898,-141 7 827,11 9 974,-320-4 89,-57-7-1111,0 1 0,-1-1 0,1 0 0,0 0 1,0 0-1,0 0 0,0 1 0,0-1 0,0 0 1,0 0-1,0 0 0,0 0 0,0 1 0,0-1 1,0 0-1,0 0 0,0 0 0,0 1 0,0-1 1,0 0-1,0 0 0,2 2 237,-2-2-237,0 0 0,0 0 1,0 1-1,0-1 0,1 0 0,-1 0 0,0 0 1,0 0-1,1 0 0,-19 5 386,0 0 0,0-1-1,0-1 1,-1 0 0,-36-1 0,-1 1 122,-880 47 3406,-1256 168-4212,2163-214 276,16-3 124,1 0 1,-1 1-1,1 1 0,0 0 1,0 1-1,-13 5 1,15 0 167,15-2-4,25 1 374,250 17 910,-175-19-1549,923 29-757,3-32-331,-635-4 932,742-1-214,-1099 3 355,-33 0-11,-9 0 4,-61 6 173,-648 8 1329,371-13-2140,-120 7 47,-1895 55-2696,1527-40 2132,678-21 1103,109-5 75,42 2-15,0 0 0,0 0-1,-1 0 1,1 0-1,0 0 1,-1 0-1,1 0 1,0 1-1,0-1 1,-1 0 0,1 0-1,0-1 1,-1 1-1,1 0 1,0 0-1,0 0 1,-1 0-1,1 0 1,0 0-1,0 0 1,-1 0 0,1 0-1,0-1 1,0 1-1,-1 0 1,1 0-1,0 0 1,0-1-1,-1 1 1,1 0 0,0 0-1,0-1 1,0 1-1,0 0 1,0 0-1,-1-1 1,1 1-1,0 0 1,0 0 0,0-1-1,0 1 1,0-1-1,7-2 91,0 0-1,0 0 1,1 1-1,-1 0 1,0 0-1,12-1 1,164-25 303,127-15-339,144-10-164,128-3-315,3166-102-3246,-3219 171 2937,-410-6 888,-115-7-95,-1 0 0,1 0 0,-1 1 0,1-1 0,-1 1 0,0 0 0,1 0 0,-1 0-1,1 0 1,-1 1 0,4 2 0,-7-4-49,0 0-1,0 1 1,0-1 0,0 0-1,0 1 1,0-1 0,0 0-1,0 1 1,0-1-1,0 0 1,0 1 0,0-1-1,-1 0 1,1 1-1,0-1 1,0 0 0,0 0-1,0 1 1,-1-1-1,1 0 1,0 1 0,0-1-1,-1 0 1,1 0 0,0 0-1,0 1 1,-1-1-1,1 0 1,0 0 0,-1 0-1,1 0 1,0 1-1,-1-1 1,1 0 0,-30 13 508,-60 11 125,-1-3-1,-1-5 1,-98 6-1,98-12-288,-2091 204-251,-1225-50-2835,3363-164 2599,-492-17 944,467 5 3,69 12-781,0 0 1,0 0 0,-1-1-1,1 1 1,0 0 0,0-1 0,0 1-1,0-1 1,0 0 0,0 1-1,0-1 1,1 0 0,-1 1-1,0-1 1,0 0 0,0 0-1,1 0 1,-1 0 0,0 0-1,0-1 1,1 1-17,0 1-1,0-1 0,0 0 1,0 0-1,0 0 1,0 0-1,1 0 0,-1 1 1,0-1-1,0 0 1,1 0-1,-1 0 0,1 1 1,-1-1-1,0 0 1,1 0-1,0 1 0,-1-1 1,1 0-1,-1 1 1,2-1-1,7-7 150,0 0-1,1 2 1,17-10 0,76-38 416,2 5-1,119-38 1,180-43-591,124-9-202,82 9-613,457-21-692,8 71 73,408 68-738,-1111 35 835,713 136 1,-523-3 707,-417-104 1587,230 118-1,-364-164-860,13 6 282,-1 1-1,0 0 1,-1 2 0,31 27-1,-51-40-281,1 0 1,-1 1-1,1 0 0,-1 0 0,0 0 1,0 0-1,0 0 0,-1 0 0,2 4 1,-2-6-32,-1 0 1,0 0 0,1 1-1,-1-1 1,0 0 0,0 0-1,0 0 1,0 1 0,0-1-1,0 0 1,-1 0 0,1 0-1,0 1 1,0-1 0,-1 0 0,1 0-1,-1 0 1,1 0 0,-2 2-1,-1 0 47,0 0 1,0-1-1,-1 1 0,1-1 0,-1 1 0,1-1 0,-1 0 0,0-1 0,0 1 1,0-1-1,0 1 0,0-1 0,0 0 0,0-1 0,-5 1 0,-63 7 874,-138-2 0,-507-43 575,415 16-2133,-223-8-408,-84 7 0,-1992 108-2388,19 234-139,2518-308 3385</inkml:trace>
  <inkml:trace contextRef="#ctx0" brushRef="#br0" timeOffset="-19">18367 1198 16408,'349'-104'237,"470"-121"-295,185-8-762,1715-194-1496,17 307-283,-2006 153 1616,-197 22 328,-181 6 1241,-313-52-410,0 1 0,0 2 0,42 19 1,-76-29-127,0 0 0,-1 1 0,0-1 0,1 1 0,-1 0 1,0 0-1,0 1 0,-1-1 0,1 1 0,5 8 0,-8-11-29,0 0 0,-1 1 0,1-1-1,0 1 1,-1-1 0,0 1-1,1-1 1,-1 1 0,0 0-1,0-1 1,0 1 0,0-1 0,0 1-1,0-1 1,0 1 0,0 0-1,-1-1 1,1 1 0,-1-1 0,1 1-1,-1-1 1,1 1 0,-3 1-1,-3 4 57,0 0 1,-1 0-1,0-1 0,-1 0 0,1-1 0,-1 0 0,0 0 0,-1 0 0,1-1 0,-18 6 0,-32 10 207,-2-2-1,-93 15 1,-313 30 171,-193-12 243,-189-9-493,-165-9-359,-130-4-528,529-16 514,-2597 74-1926,1975-34 1111,104 0 0,149-1 102,137-3 550,130-4 590,240-11-62</inkml:trace>
  <inkml:trace contextRef="#ctx0" brushRef="#br0" timeOffset="-21">7186 1044 16112,'-2575'-212'-2560,"-76"6"-387</inkml:trace>
  <inkml:trace contextRef="#ctx0" brushRef="#br0" timeOffset="-23">627 529 9124,'-143'-9'-159,"-214"-16"694,243 14-144,101 8-32,23 2 48,156 10 771,285 44-177</inkml:trace>
  <inkml:trace contextRef="#ctx0" brushRef="#br0" timeOffset="4283.46">2039 743 14947,'248'40'237,"738"118"547,-166-55 554</inkml:trace>
  <inkml:trace contextRef="#ctx0" brushRef="#br0" timeOffset="4284.46">5116 1090 22715,'229'7'1375,"-210"-9"-970,-51-3-336,-184-11-111</inkml:trace>
  <inkml:trace contextRef="#ctx0" brushRef="#br0" timeOffset="4282.46">4244 1024 23982,'-565'-6'-899,"-1075"86"-2460</inkml:trace>
  <inkml:trace contextRef="#ctx0" brushRef="#br0" timeOffset="4280.46">2039 1016 22093,'446'-51'-155,"741"-47"-1791,419 64 947,-1572 36 1849,-77-1-77,-383 6 1215,-570 16-1159,10 67-928,725-43 99,209-28 0,51-19 0,1 0 0,0 0 0,0 0 0,0 0 0,0 0 0,-1 0 0,1 0 0,0 0 0,0 0 0,0 0 0,0 1 0,0-1 0,0 0 0,-1 0 0,1 0 0,0 0 0,0 0 0,0 1 0,0-1 0,0 0 0,0 0 0,0 0 0,0 0 0,0 0 0,0 1 0,0-1 0,0 0 0,0 0 0,0 0 0,0 1 0,0-1 0,0 0 0,0 0 0,0 0 0,0 0 0,0 1 0,0-1 0,0 0 0,0 0 0,0 0 0,0 0 0,0 1 0,0-1 0,0 0 0,0 0 0,1 0 0,-1 0 0,0 1 0,17 4 0,34 2 0,0-3 0,51-3 0,-41-1 0,1731-88 520,-1752 85-520,-21 2 0,0-1 0,0-1 0,32-8 0,-45 6 0,-15 1 0,-22-1 0,1 2 0,-1 0 0,-43 4 0,34-1 0,-530 35-486,-9 36-77,531-64 554,-594 108 2</inkml:trace>
  <inkml:trace contextRef="#ctx0" brushRef="#br0" timeOffset="4279.46">5116 1074 21843,'2'-1'0,"4"-2"0,-14 2 0</inkml:trace>
  <inkml:trace contextRef="#ctx0" brushRef="#br0" timeOffset="4278.46">3646 1070 23875,'12'-2'0,"308"-60"-164,1286-303-1552,-113 24 419,-1434 327 1297,-42 9 0,0 1 0,0 1 0,0 0 0,35 0 0,-48 6 0,-15 4 0,-106 40 437,50-22 109,-1391 482 991,876-346-1537,580-160 0</inkml:trace>
  <inkml:trace contextRef="#ctx0" brushRef="#br0" timeOffset="4276.46">5084 1019 23222,'1126'-169'391,"-653"92"-391,512-18 0,-888 93 0,-69 4 0,-28-2 0,0 0 0,0 0 0,0 0 0,1 0 0,-1 0 0,0 0 0,0 0 0,0 0 0,0 0 0,1 0 0,-1 0 0,0 0 0,0 0 0,0 0 0,0 0 0,0 0 0,1 0 0,-1 0 0,0 0 0,0 0 0,0 0 0,0 0 0,0 0 0,1 0 0,-1 0 0,0 0 0,0 1 0,0-1 0,0 0 0,0 0 0,0 0 0,0 0 0,1 0 0,-1 0 0,0 0 0,0 1 0,0-1 0,0 0 0,0 0 0,0 0 0,0 0 0,0 0 0,0 1 0,0-1 0,0 0 0,0 0 0,0 0 0,0 0 0,0 0 0,0 1 0,0-1 0,0 0 0,0 0 0,0 0 0,0 0 0,0 1 0,0-1 0,-45 16 0,-785 166 0,492-117 802,309-59-691,19-6-105,1 2-1,-1-1 1,1 2-1,-1-1 0,1 1 1,0 0-1,0 1 1,-10 5-1,23-3-5,19-3 0,82 0 0,155-14 0,-116 2 0,935-56-535,95-4-80,-1170 68 615,-20 1 0,-45 0 0,-1469 82-1000,1089-31 347,-193 72 265</inkml:trace>
  <inkml:trace contextRef="#ctx0" brushRef="#br0" timeOffset="6392.7">6220 1160 21168,'-52'11'-32</inkml:trace>
  <inkml:trace contextRef="#ctx0" brushRef="#br0" timeOffset="-33">8113 967 20857,'827'-170'59,"-178"53"279,-632 113-337,-19 2-3,-33 1 90,21 1-12,-849 58 2154,616-35-2219,31-5-11,-701 90 0,887-103 0,22-4 0,0-1 0,0 2 0,0-1 0,0 1 0,0 1 0,1-1 0,-1 1 0,-9 6 0,18-6 0,16-1 0,187-17 0,-157 10 0,876-110-710,-602 73 571,277-41 139,634-68 0,-1201 148 0,-62 4 0,-139 14 786,-188 42 0,230-33-756,-640 141-638,142 41 304</inkml:trace>
  <inkml:trace contextRef="#ctx0" brushRef="#br0" timeOffset="-35">9034 993 23186,'406'-86'-304,"334"-118"-375,-622 170 659,-57 18 20,-34 10 0,0-2 0,50-21 0,-69 22 0,-15 2 0,-15 2 173,0 1 1,0 1-1,-39 3 0,30-1 49,-687 55 1255,693-54-1477,6-1 0,0 1 0,0 1 0,-28 8 0,45-7 0,17-1 0,193 4 0,-158-7 0,1238-26-952,-2-1 9,-1263 27 943,-31 1 0,-30 0 0,-225 23 113,-345 76 0,-245 121 113,763-195-216,-21 7 42,-149 64 1,259-97-53,-21 13 0</inkml:trace>
  <inkml:trace contextRef="#ctx0" brushRef="#br0" timeOffset="-37">10452 1149 23302,'520'-108'257,"112"-64"149,-128 32-476,-92 42 70,-396 92 0,-26 4 0,-47 4 0,-356 48 0,-44 30-1475,-840 263 1,1163-294 1209</inkml:trace>
  <inkml:trace contextRef="#ctx0" brushRef="#br0" timeOffset="-39">10331 1147 22039,'84'-45'137,"-70"37"-124,-1 0 0,0 0 0,0-2 0,15-13 0,-27 22-13,0 1 0,-1-1 0,1 1 0,0-1 0,-1 1 0,1-1 0,-1 0 0,1 1 0,-1-1 0,1 0 0,-1 1 0,1-1 0,-1 0 0,0 0 0,1 0 0,-1 1 0,0-1 0,1 0 0,-1 0 0,0 0 0,0 1 0,0-1 0,0 0 0,0 0 0,0 0 0,0 0 0,0 0 0,0 1 0,-1-1 0,1 0 0,0 0 0,0 0 0,-1 0 0,1 1 0,0-1 0,-1 0 0,1 1 0,-1-1 0,1 0 0,-1 0 0,0 1 0,1-1 0,-1 1 0,1-1 0,-1 1 0,0-1 0,0 1 0,1-1 0,-1 1 0,0 0 0,0-1 0,1 1 0,-1 0 0,0-1 0,0 1 0,0 0 0,-1 0 0,-55-7 0,-21 9 217,0 3 0,-92 18 1,-140 41 781</inkml:trace>
  <inkml:trace contextRef="#ctx0" brushRef="#br0" timeOffset="-41">8862 967 24263,'407'-224'271,"-162"98"-230,-587 271-41,135-61 0,-46 18 0,210-83 0</inkml:trace>
  <inkml:trace contextRef="#ctx0" brushRef="#br0" timeOffset="-43">9133 993 24228,'952'-105'-497,"681"82"225,-996 38 272,1757 22 0,-2311-38 0,-61-1 0,-22 2 0,0 0 0,0 0 0,0 0 0,0 0 0,0 0 0,0 0 0,0 0 0,0 0 0,0 0 0,0-1 0,0 1 0,0 0 0,0 0 0,-1 0 0,1 0 0,0 0 0,0 0 0,0 0 0,0 0 0,0 0 0,0 0 0,0 0 0,0 0 0,0 0 0,0 0 0,0 0 0,0-1 0,0 1 0,0 0 0,0 0 0,0 0 0,0 0 0,0 0 0,0 0 0,0 0 0,0 0 0,0 0 0,0 0 0,0 0 0,0-1 0,0 1 0,0 0 0,0 0 0,0 0 0,0 0 0,-42-5 0,-88 1 204,1 5 0,-1 7 0,1 4-1,0 7 1,-143 39 0,-31 37-271</inkml:trace>
  <inkml:trace contextRef="#ctx0" brushRef="#br0" timeOffset="-45">15716 1147 23975,'644'-115'-662,"47"-14"641,-618 115 90,69-10-190,-124 23 304,0 0 1,0 1 0,0 1-1,-1 1 1,1 0 0,18 6-1,2 2-170,351 101 28,-278-74-43,158 77 0,-197-74 2,-55-30 0</inkml:trace>
  <inkml:trace contextRef="#ctx0" brushRef="#br0" timeOffset="-55.53">22203 1260 21280,'8'-4'-16,"1696"-565"-3554,-816 328 1738,-597 179 1793,326-25 1,-112 55 38,781 50 0,-925 17 491,-2 16 1,-2 15-1,353 116 1,-528-123 1117,-107-32-539,1-3 0,0-4 0,98 14-1,-38-25-913,0-5 0,0-7 0,0-5 0,-1-6 0,202-48 0,558-183-156,-885 242 0,52-17 0,1 2 0,0 3 0,1 3 0,78-5 0,43 17 0,228 29 0,-390-27 0,56 8 0,-75-10 0,1 1 0,-1 0 0,0 0 0,1 0 0,-1 1 0,0 0 0,0-1 0,0 1 0,0 1 0,0-1 0,6 6 0,-9-8 0,-1 1 0,0-1 0,1 1 0,-1-1 0,0 0 0,0 1 0,0-1 0,1 1 0,-1-1 0,0 1 0,0-1 0,0 0 0,0 1 0,0-1 0,0 1 0,0-1 0,0 1 0,0-1 0,0 1 0,0-1 0,0 1 0,0-1 0,0 0 0,-1 1 0,1-1 0,0 1 0,0-1 0,0 1 0,-1-1 0,1 0 0,-1 1 0,-20 15 0,-19 1 0,-1-3 0,0-1 0,-84 15 0,97-22 0,-566 105 0,17-4 0,481-93 0,0-4 0,0-5 0,-122-7 0,-40 1 0,94 11 0,-76 2 0,194-12 0,1-2 0,0-3 0,-57-12 0,45 3-1365,-2 0-5461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6T03:47:53.269"/>
    </inkml:context>
    <inkml:brush xml:id="br0">
      <inkml:brushProperty name="width" value="0.35" units="cm"/>
      <inkml:brushProperty name="height" value="0.35" units="cm"/>
      <inkml:brushProperty name="color" value="#FFFFFF"/>
    </inkml:brush>
  </inkml:definitions>
  <inkml:trace contextRef="#ctx0" brushRef="#br0">1 390 24575,'2721'0'0,"-2683"-2"0,53-9 0,-52 5 0,50-1 0,-55 5 0,50-9 0,-49 5 0,52-1 0,105-6 0,19 1 0,-183 11 0,-1-2 0,33-6 0,-31 3 0,57-2 0,-45 6 0,43-8 0,37-2 0,-92 10 0,45-9 0,-46 5 0,-1 2 0,29 0 0,67 6 0,93-4 0,-128-10 0,-59 7 0,54-3 0,-34 5 0,1-2 0,52-13 0,-54 9 0,1 1 0,61-1 0,-83 10 0,0-2 0,1-1 0,-1-1 0,0-2 0,-1 0 0,1-2 0,38-15 0,-43 14 0,0 2 0,1 0 0,0 1 0,0 2 0,37-2 0,-48 4 0,79-10 0,-50 5 0,57-1 0,1288 8 0,-1350-4-227,0-2-1,-1-1 1,0-2-1,0-1 1,40-16-1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6T03:48:00.835"/>
    </inkml:context>
    <inkml:brush xml:id="br0">
      <inkml:brushProperty name="width" value="0.35" units="cm"/>
      <inkml:brushProperty name="height" value="0.35" units="cm"/>
      <inkml:brushProperty name="color" value="#FFFFFF"/>
    </inkml:brush>
  </inkml:definitions>
  <inkml:trace contextRef="#ctx0" brushRef="#br0">0 775 24575,'110'2'0,"116"-5"0,-157-9 0,-51 7 0,0 2 0,30-3 0,-39 6 0,28-1 0,-1-1 0,47-10 0,-26 5 0,0 1 0,0 4 0,79 5 0,-17 0 0,753-3 0,-836-2 0,58-10 0,-57 6 0,53-2 0,40 11 0,98-5 0,-98-22 0,-120 22 0,0 0 0,0 0 0,0-1 0,-1 0 0,1-1 0,9-4 0,-7 2 0,0 1 0,0 1 0,19-5 0,57-4 0,0 3 0,108 2 0,-161 7 0,0-2 0,0-2 0,0-1 0,62-20 0,32 0 0,-86 19 0,57-16 0,-34 6 0,2 3 0,0 3 0,131-5 0,-190 16 0,115-12 0,52-1 0,453 14 0,-582-3 0,0-3 0,64-14 0,-65 9 0,1 3 0,64-2 0,-44 5 0,120-21 0,-34 2 0,26-2 0,-103 15 0,96-6 0,-108 12 0,110-22 0,-57 7 0,118-19 0,-217 34 0,0-2 0,-1 0 0,27-13 0,22-8 0,7 7 0,124-16 0,-141 27 0,212-11 0,-60 8 0,-93-1-1365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6T03:48:07.204"/>
    </inkml:context>
    <inkml:brush xml:id="br0">
      <inkml:brushProperty name="width" value="0.35" units="cm"/>
      <inkml:brushProperty name="height" value="0.35" units="cm"/>
      <inkml:brushProperty name="color" value="#FFFFFF"/>
    </inkml:brush>
  </inkml:definitions>
  <inkml:trace contextRef="#ctx0" brushRef="#br0">0 555 24575,'64'-3'0,"110"-20"0,-104 12 0,73-4 0,169 15 0,-149 1 0,-134 0 0,0 2 0,29 6 0,-28-3 0,54 2 0,2-7 0,190-4 0,-183-9 0,18-2 0,-72 11 0,50-10 0,-39 4 0,192-38 0,-153 33 0,2 5 0,104 2 0,987 7 0,-1156-1 0,0-2 0,27-5 0,39-5 0,110-4 0,-90 6 0,41-13 0,-133 20 0,0-1 0,0-1 0,33-16 0,-33 13 0,1 1 0,40-10 0,426-74 0,-454 86 0,0-2 0,-1-1 0,-1-1 0,57-28 0,-73 32 0,0 1 0,0 1 0,1 0 0,-1 1 0,1 0 0,0 1 0,31 1 0,23-4 0,314-33 0,-305 35-22,-35 1-649,76-10-1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6T03:48:10.812"/>
    </inkml:context>
    <inkml:brush xml:id="br0">
      <inkml:brushProperty name="width" value="0.35" units="cm"/>
      <inkml:brushProperty name="height" value="0.35" units="cm"/>
      <inkml:brushProperty name="color" value="#FFFFFF"/>
    </inkml:brush>
  </inkml:definitions>
  <inkml:trace contextRef="#ctx0" brushRef="#br0">3640 79 24575,'-697'0'0,"656"-2"0,-50-8 0,-26-3 0,-186 26 0,28 0 0,202-13 0,-25 0 0,-126-16 0,144 8 0,-156 7 0,-21-1 0,173-10 0,53 6 0,-48-2 0,-449 7 0,251 3 0,259-3-195,-1 0 0,1-1 0,0-1 0,0-1 0,0 0 0,-22-9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6T03:48:12.534"/>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6T03:48:13.769"/>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6T03:48:17.616"/>
    </inkml:context>
    <inkml:brush xml:id="br0">
      <inkml:brushProperty name="width" value="0.35" units="cm"/>
      <inkml:brushProperty name="height" value="0.35" units="cm"/>
      <inkml:brushProperty name="color" value="#FFFFFF"/>
    </inkml:brush>
  </inkml:definitions>
  <inkml:trace contextRef="#ctx0" brushRef="#br0">1 28 24575,'1063'0'0,"-957"3"0,149 23 0,-177-16 0,0-3 0,0-3 0,143-13 0,-70-10 0,84-5 0,-88 12 36,88-1-1437</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10/26/2023</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109753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10/26/2023</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737960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10/26/2023</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756969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484FF-6407-F482-68DD-09F78B73A8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63A1920-AE69-DC96-D9CE-BCF78CCC2B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25C08A2-5935-7F9A-E192-98BBCB6FFF47}"/>
              </a:ext>
            </a:extLst>
          </p:cNvPr>
          <p:cNvSpPr>
            <a:spLocks noGrp="1"/>
          </p:cNvSpPr>
          <p:nvPr>
            <p:ph type="dt" sz="half" idx="10"/>
          </p:nvPr>
        </p:nvSpPr>
        <p:spPr/>
        <p:txBody>
          <a:bodyPr/>
          <a:lstStyle/>
          <a:p>
            <a:fld id="{79C5A860-F335-4252-AA00-24FB67ED2982}" type="datetime1">
              <a:rPr lang="en-US" smtClean="0"/>
              <a:t>10/26/2023</a:t>
            </a:fld>
            <a:endParaRPr lang="en-US"/>
          </a:p>
        </p:txBody>
      </p:sp>
      <p:sp>
        <p:nvSpPr>
          <p:cNvPr id="5" name="Footer Placeholder 4">
            <a:extLst>
              <a:ext uri="{FF2B5EF4-FFF2-40B4-BE49-F238E27FC236}">
                <a16:creationId xmlns:a16="http://schemas.microsoft.com/office/drawing/2014/main" id="{A776156A-FDE7-03AD-5340-EDBBFBC7B4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897C55-D34F-13F0-B50E-C8381177D1D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779944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6895E-521A-ED58-667A-CE01D29490F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49F7CE-D056-C87A-825F-C75AE269C7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30D69B-B92A-8CD7-99DE-1F7FE99C9D16}"/>
              </a:ext>
            </a:extLst>
          </p:cNvPr>
          <p:cNvSpPr>
            <a:spLocks noGrp="1"/>
          </p:cNvSpPr>
          <p:nvPr>
            <p:ph type="dt" sz="half" idx="10"/>
          </p:nvPr>
        </p:nvSpPr>
        <p:spPr/>
        <p:txBody>
          <a:bodyPr/>
          <a:lstStyle/>
          <a:p>
            <a:fld id="{D04BC802-30E3-4658-9CCA-F873646FEC67}" type="datetime1">
              <a:rPr lang="en-US" smtClean="0"/>
              <a:t>10/26/2023</a:t>
            </a:fld>
            <a:endParaRPr lang="en-US"/>
          </a:p>
        </p:txBody>
      </p:sp>
      <p:sp>
        <p:nvSpPr>
          <p:cNvPr id="5" name="Footer Placeholder 4">
            <a:extLst>
              <a:ext uri="{FF2B5EF4-FFF2-40B4-BE49-F238E27FC236}">
                <a16:creationId xmlns:a16="http://schemas.microsoft.com/office/drawing/2014/main" id="{828C0FFE-CE62-B017-5F95-581617ED33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A99B3D-98C3-A908-C924-4F88CF54461A}"/>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4886693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93A14-4EDB-A9E0-C3C2-1818406244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5286F77-69F1-84F8-94C5-F060DAACE8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4F33D0-E9D7-1EA5-AC4D-12B3266FDF4C}"/>
              </a:ext>
            </a:extLst>
          </p:cNvPr>
          <p:cNvSpPr>
            <a:spLocks noGrp="1"/>
          </p:cNvSpPr>
          <p:nvPr>
            <p:ph type="dt" sz="half" idx="10"/>
          </p:nvPr>
        </p:nvSpPr>
        <p:spPr/>
        <p:txBody>
          <a:bodyPr/>
          <a:lstStyle/>
          <a:p>
            <a:fld id="{0AB227A3-19CE-4153-81CE-64EB7AB094B3}" type="datetime1">
              <a:rPr lang="en-US" smtClean="0"/>
              <a:t>10/26/2023</a:t>
            </a:fld>
            <a:endParaRPr lang="en-US"/>
          </a:p>
        </p:txBody>
      </p:sp>
      <p:sp>
        <p:nvSpPr>
          <p:cNvPr id="5" name="Footer Placeholder 4">
            <a:extLst>
              <a:ext uri="{FF2B5EF4-FFF2-40B4-BE49-F238E27FC236}">
                <a16:creationId xmlns:a16="http://schemas.microsoft.com/office/drawing/2014/main" id="{293262D0-3284-57E1-1AF6-0E75A9DACF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6E2806-0A7D-A30C-BFBB-E91E2BB87F17}"/>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7055762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BA38C-D3AA-B357-2885-71F524E66C4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9713462-0BD6-C0D0-ED29-08CA36C5C5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7D95AA1-D68D-DCF9-FD9B-589D57AC82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97B94E3-700D-E80C-660B-16A680A253CC}"/>
              </a:ext>
            </a:extLst>
          </p:cNvPr>
          <p:cNvSpPr>
            <a:spLocks noGrp="1"/>
          </p:cNvSpPr>
          <p:nvPr>
            <p:ph type="dt" sz="half" idx="10"/>
          </p:nvPr>
        </p:nvSpPr>
        <p:spPr/>
        <p:txBody>
          <a:bodyPr/>
          <a:lstStyle/>
          <a:p>
            <a:fld id="{B819A100-10F6-477E-8847-29D479EF1C92}" type="datetime1">
              <a:rPr lang="en-US" smtClean="0"/>
              <a:t>10/26/2023</a:t>
            </a:fld>
            <a:endParaRPr lang="en-US"/>
          </a:p>
        </p:txBody>
      </p:sp>
      <p:sp>
        <p:nvSpPr>
          <p:cNvPr id="6" name="Footer Placeholder 5">
            <a:extLst>
              <a:ext uri="{FF2B5EF4-FFF2-40B4-BE49-F238E27FC236}">
                <a16:creationId xmlns:a16="http://schemas.microsoft.com/office/drawing/2014/main" id="{DD70A4C0-2B9E-AC5C-84E9-B7DD3508E7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F3E2AD-A9FB-C3A5-5CC3-74B21C3079C5}"/>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4302193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D7D70-A710-1756-4CC2-B6AB511415C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ADF8574-8856-296C-3884-D287C89A6B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81B129-976A-8B76-8F93-314626F805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1A08395-C27E-9861-23DD-2DBCA3260D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F946AB-3382-82CD-CF1F-36BD867ECD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E143BF6-D120-18FD-82D8-ECC188E9B9DA}"/>
              </a:ext>
            </a:extLst>
          </p:cNvPr>
          <p:cNvSpPr>
            <a:spLocks noGrp="1"/>
          </p:cNvSpPr>
          <p:nvPr>
            <p:ph type="dt" sz="half" idx="10"/>
          </p:nvPr>
        </p:nvSpPr>
        <p:spPr/>
        <p:txBody>
          <a:bodyPr/>
          <a:lstStyle/>
          <a:p>
            <a:fld id="{5DF128AB-198A-495F-8475-FDB360C9873F}" type="datetime1">
              <a:rPr lang="en-US" smtClean="0"/>
              <a:t>10/26/2023</a:t>
            </a:fld>
            <a:endParaRPr lang="en-US"/>
          </a:p>
        </p:txBody>
      </p:sp>
      <p:sp>
        <p:nvSpPr>
          <p:cNvPr id="8" name="Footer Placeholder 7">
            <a:extLst>
              <a:ext uri="{FF2B5EF4-FFF2-40B4-BE49-F238E27FC236}">
                <a16:creationId xmlns:a16="http://schemas.microsoft.com/office/drawing/2014/main" id="{91BB09BA-DFA0-2AC9-22B0-075629710A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95F1D9-309A-B92C-BB3C-C210E77E8317}"/>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7444017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6F6CA-C750-7885-2B1A-F783343A1D3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467E923-A45E-FC6B-BA31-5652661648AC}"/>
              </a:ext>
            </a:extLst>
          </p:cNvPr>
          <p:cNvSpPr>
            <a:spLocks noGrp="1"/>
          </p:cNvSpPr>
          <p:nvPr>
            <p:ph type="dt" sz="half" idx="10"/>
          </p:nvPr>
        </p:nvSpPr>
        <p:spPr/>
        <p:txBody>
          <a:bodyPr/>
          <a:lstStyle/>
          <a:p>
            <a:fld id="{021A235E-F8FD-479F-9FC7-18BE84110877}" type="datetime1">
              <a:rPr lang="en-US" smtClean="0"/>
              <a:t>10/26/2023</a:t>
            </a:fld>
            <a:endParaRPr lang="en-US"/>
          </a:p>
        </p:txBody>
      </p:sp>
      <p:sp>
        <p:nvSpPr>
          <p:cNvPr id="4" name="Footer Placeholder 3">
            <a:extLst>
              <a:ext uri="{FF2B5EF4-FFF2-40B4-BE49-F238E27FC236}">
                <a16:creationId xmlns:a16="http://schemas.microsoft.com/office/drawing/2014/main" id="{710D75A1-92C4-90E9-7AC5-E60B230711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1DE8E6-942E-04B0-DA9E-4DFB197A29D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4288307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2CF13E-2E76-E51A-16DD-4367619747AC}"/>
              </a:ext>
            </a:extLst>
          </p:cNvPr>
          <p:cNvSpPr>
            <a:spLocks noGrp="1"/>
          </p:cNvSpPr>
          <p:nvPr>
            <p:ph type="dt" sz="half" idx="10"/>
          </p:nvPr>
        </p:nvSpPr>
        <p:spPr/>
        <p:txBody>
          <a:bodyPr/>
          <a:lstStyle/>
          <a:p>
            <a:fld id="{E890F09B-68DA-462E-9DB4-4C9ADAB8CBCC}" type="datetime1">
              <a:rPr lang="en-US" smtClean="0"/>
              <a:t>10/26/2023</a:t>
            </a:fld>
            <a:endParaRPr lang="en-US"/>
          </a:p>
        </p:txBody>
      </p:sp>
      <p:sp>
        <p:nvSpPr>
          <p:cNvPr id="3" name="Footer Placeholder 2">
            <a:extLst>
              <a:ext uri="{FF2B5EF4-FFF2-40B4-BE49-F238E27FC236}">
                <a16:creationId xmlns:a16="http://schemas.microsoft.com/office/drawing/2014/main" id="{2A98BFD3-C33C-6284-A45C-770654D512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E22325-5718-2389-8B47-A54F3FC7117E}"/>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6569903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34ECB-5EB4-95E3-E13D-35FE715309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07C571E-2F10-1346-04E7-23C5695523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23BB8FC-326E-49B8-8819-3C91AFAEEC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A21842-A0D2-6BF3-2AC1-EDAB516B0C47}"/>
              </a:ext>
            </a:extLst>
          </p:cNvPr>
          <p:cNvSpPr>
            <a:spLocks noGrp="1"/>
          </p:cNvSpPr>
          <p:nvPr>
            <p:ph type="dt" sz="half" idx="10"/>
          </p:nvPr>
        </p:nvSpPr>
        <p:spPr/>
        <p:txBody>
          <a:bodyPr/>
          <a:lstStyle/>
          <a:p>
            <a:fld id="{17AC4E36-FABE-47EB-AA7F-C19A93824617}" type="datetime1">
              <a:rPr lang="en-US" smtClean="0"/>
              <a:t>10/26/2023</a:t>
            </a:fld>
            <a:endParaRPr lang="en-US"/>
          </a:p>
        </p:txBody>
      </p:sp>
      <p:sp>
        <p:nvSpPr>
          <p:cNvPr id="6" name="Footer Placeholder 5">
            <a:extLst>
              <a:ext uri="{FF2B5EF4-FFF2-40B4-BE49-F238E27FC236}">
                <a16:creationId xmlns:a16="http://schemas.microsoft.com/office/drawing/2014/main" id="{246C31ED-CA62-244B-DB7E-A4351B0BD1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29E5E8-4995-2B23-F4D9-4F9B83AC1B77}"/>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762605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10/26/2023</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8815704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79041-1A19-F39F-E592-0791211532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220BC46-F731-E7CD-1A40-AEA27DD7A1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EC899A0-CC5C-7500-4739-D37AA5674A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E8F396-B9EB-829F-3FA1-710228AD0836}"/>
              </a:ext>
            </a:extLst>
          </p:cNvPr>
          <p:cNvSpPr>
            <a:spLocks noGrp="1"/>
          </p:cNvSpPr>
          <p:nvPr>
            <p:ph type="dt" sz="half" idx="10"/>
          </p:nvPr>
        </p:nvSpPr>
        <p:spPr/>
        <p:txBody>
          <a:bodyPr/>
          <a:lstStyle/>
          <a:p>
            <a:fld id="{F199CE6B-5DE6-4A2D-B72E-5E8969F9F56F}" type="datetime1">
              <a:rPr lang="en-US" smtClean="0"/>
              <a:t>10/26/2023</a:t>
            </a:fld>
            <a:endParaRPr lang="en-US"/>
          </a:p>
        </p:txBody>
      </p:sp>
      <p:sp>
        <p:nvSpPr>
          <p:cNvPr id="6" name="Footer Placeholder 5">
            <a:extLst>
              <a:ext uri="{FF2B5EF4-FFF2-40B4-BE49-F238E27FC236}">
                <a16:creationId xmlns:a16="http://schemas.microsoft.com/office/drawing/2014/main" id="{4930D871-BD95-DD3D-1B89-2ADDEB1292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B5C8A8-C5DA-11DD-1EBB-1AE4F944C24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7180342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DC546-3218-940B-943F-FC4E6FBC71B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329F6B5-D733-0690-805C-FA6B801045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AE9C7B-690E-6AF4-C843-57C4CE1A6060}"/>
              </a:ext>
            </a:extLst>
          </p:cNvPr>
          <p:cNvSpPr>
            <a:spLocks noGrp="1"/>
          </p:cNvSpPr>
          <p:nvPr>
            <p:ph type="dt" sz="half" idx="10"/>
          </p:nvPr>
        </p:nvSpPr>
        <p:spPr/>
        <p:txBody>
          <a:bodyPr/>
          <a:lstStyle/>
          <a:p>
            <a:fld id="{46AB1048-0047-48CA-88BA-D69B470942CF}" type="datetime1">
              <a:rPr lang="en-US" smtClean="0"/>
              <a:t>10/26/2023</a:t>
            </a:fld>
            <a:endParaRPr lang="en-US"/>
          </a:p>
        </p:txBody>
      </p:sp>
      <p:sp>
        <p:nvSpPr>
          <p:cNvPr id="5" name="Footer Placeholder 4">
            <a:extLst>
              <a:ext uri="{FF2B5EF4-FFF2-40B4-BE49-F238E27FC236}">
                <a16:creationId xmlns:a16="http://schemas.microsoft.com/office/drawing/2014/main" id="{DC70DD79-1DC2-E4AF-3CBE-40E95F6996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3F0C7A-23CC-279A-2566-DEE6D67FA7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2645892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C45514-B065-3691-877D-99D2E9A21FC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35A45D-60B2-9B94-D349-1F4045089D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276B9B-C4A4-945F-69E9-35E05177742B}"/>
              </a:ext>
            </a:extLst>
          </p:cNvPr>
          <p:cNvSpPr>
            <a:spLocks noGrp="1"/>
          </p:cNvSpPr>
          <p:nvPr>
            <p:ph type="dt" sz="half" idx="10"/>
          </p:nvPr>
        </p:nvSpPr>
        <p:spPr/>
        <p:txBody>
          <a:bodyPr/>
          <a:lstStyle/>
          <a:p>
            <a:fld id="{5BD83879-648C-49A9-81A2-0EF5946532D0}" type="datetime1">
              <a:rPr lang="en-US" smtClean="0"/>
              <a:t>10/26/2023</a:t>
            </a:fld>
            <a:endParaRPr lang="en-US"/>
          </a:p>
        </p:txBody>
      </p:sp>
      <p:sp>
        <p:nvSpPr>
          <p:cNvPr id="5" name="Footer Placeholder 4">
            <a:extLst>
              <a:ext uri="{FF2B5EF4-FFF2-40B4-BE49-F238E27FC236}">
                <a16:creationId xmlns:a16="http://schemas.microsoft.com/office/drawing/2014/main" id="{132B7CB7-D9F3-FEA8-4D4C-C1E4E9AA1B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4678E3-DB05-7F10-DAF0-D8E0CFDCE89B}"/>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217897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10/26/2023</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971288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10/26/2023</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27130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10/26/2023</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292220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10/26/2023</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906042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10/26/2023</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927545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10/26/2023</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882550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10/26/2023</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863553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10/26/2023</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12492799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C3DFCC-B204-491B-BA54-09D7BF8187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6C28E00-1E4F-6844-2C67-F1E515E903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F535AD-0474-3BFF-2653-A1112B3F61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81A142-DA77-4A5F-AD1F-14E6C18F0F5F}" type="datetime1">
              <a:rPr lang="en-US" smtClean="0"/>
              <a:t>10/26/2023</a:t>
            </a:fld>
            <a:endParaRPr lang="en-US" dirty="0"/>
          </a:p>
        </p:txBody>
      </p:sp>
      <p:sp>
        <p:nvSpPr>
          <p:cNvPr id="5" name="Footer Placeholder 4">
            <a:extLst>
              <a:ext uri="{FF2B5EF4-FFF2-40B4-BE49-F238E27FC236}">
                <a16:creationId xmlns:a16="http://schemas.microsoft.com/office/drawing/2014/main" id="{E1B4B829-6598-DAAA-8EF7-41B978C341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0291D42-F1C3-F66F-503D-7A4265949E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92634103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7.sv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7.sv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9.svg"/><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9.svg"/><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customXml" Target="../ink/ink6.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29.png"/><Relationship Id="rId17" Type="http://schemas.openxmlformats.org/officeDocument/2006/relationships/image" Target="../media/image31.png"/><Relationship Id="rId2" Type="http://schemas.openxmlformats.org/officeDocument/2006/relationships/image" Target="../media/image28.png"/><Relationship Id="rId16" Type="http://schemas.openxmlformats.org/officeDocument/2006/relationships/customXml" Target="../ink/ink8.xml"/><Relationship Id="rId1" Type="http://schemas.openxmlformats.org/officeDocument/2006/relationships/slideLayout" Target="../slideLayouts/slideLayout18.xml"/><Relationship Id="rId6" Type="http://schemas.openxmlformats.org/officeDocument/2006/relationships/image" Target="../media/image260.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280.png"/><Relationship Id="rId4" Type="http://schemas.openxmlformats.org/officeDocument/2006/relationships/image" Target="../media/image25.png"/><Relationship Id="rId9" Type="http://schemas.openxmlformats.org/officeDocument/2006/relationships/customXml" Target="../ink/ink4.xml"/><Relationship Id="rId14" Type="http://schemas.openxmlformats.org/officeDocument/2006/relationships/image" Target="../media/image30.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FDAFC7FC-8B22-22CA-CF37-F218BAD76EC3}"/>
              </a:ext>
            </a:extLst>
          </p:cNvPr>
          <p:cNvPicPr>
            <a:picLocks noChangeAspect="1"/>
          </p:cNvPicPr>
          <p:nvPr/>
        </p:nvPicPr>
        <p:blipFill rotWithShape="1">
          <a:blip r:embed="rId2">
            <a:alphaModFix/>
          </a:blip>
          <a:srcRect t="2198" b="18015"/>
          <a:stretch/>
        </p:blipFill>
        <p:spPr>
          <a:xfrm>
            <a:off x="20" y="10"/>
            <a:ext cx="12191980" cy="6857990"/>
          </a:xfrm>
          <a:prstGeom prst="rect">
            <a:avLst/>
          </a:prstGeom>
        </p:spPr>
      </p:pic>
      <p:sp useBgFill="1">
        <p:nvSpPr>
          <p:cNvPr id="24" name="Freeform: Shape 23">
            <a:extLst>
              <a:ext uri="{FF2B5EF4-FFF2-40B4-BE49-F238E27FC236}">
                <a16:creationId xmlns:a16="http://schemas.microsoft.com/office/drawing/2014/main" id="{56BD7DD2-1738-4D5D-955B-0F7C68C99E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534478" y="3308697"/>
            <a:ext cx="2657521" cy="3554844"/>
          </a:xfrm>
          <a:custGeom>
            <a:avLst/>
            <a:gdLst>
              <a:gd name="connsiteX0" fmla="*/ 1231997 w 3761741"/>
              <a:gd name="connsiteY0" fmla="*/ 3753085 h 5031909"/>
              <a:gd name="connsiteX1" fmla="*/ 1491504 w 3761741"/>
              <a:gd name="connsiteY1" fmla="*/ 3915246 h 5031909"/>
              <a:gd name="connsiteX2" fmla="*/ 1372239 w 3761741"/>
              <a:gd name="connsiteY2" fmla="*/ 4360348 h 5031909"/>
              <a:gd name="connsiteX3" fmla="*/ 927138 w 3761741"/>
              <a:gd name="connsiteY3" fmla="*/ 4241084 h 5031909"/>
              <a:gd name="connsiteX4" fmla="*/ 1046403 w 3761741"/>
              <a:gd name="connsiteY4" fmla="*/ 3795982 h 5031909"/>
              <a:gd name="connsiteX5" fmla="*/ 1231997 w 3761741"/>
              <a:gd name="connsiteY5" fmla="*/ 3753085 h 5031909"/>
              <a:gd name="connsiteX6" fmla="*/ 1759997 w 3761741"/>
              <a:gd name="connsiteY6" fmla="*/ 3489191 h 5031909"/>
              <a:gd name="connsiteX7" fmla="*/ 1919508 w 3761741"/>
              <a:gd name="connsiteY7" fmla="*/ 3568587 h 5031909"/>
              <a:gd name="connsiteX8" fmla="*/ 1860512 w 3761741"/>
              <a:gd name="connsiteY8" fmla="*/ 3788765 h 5031909"/>
              <a:gd name="connsiteX9" fmla="*/ 1640334 w 3761741"/>
              <a:gd name="connsiteY9" fmla="*/ 3729768 h 5031909"/>
              <a:gd name="connsiteX10" fmla="*/ 1699331 w 3761741"/>
              <a:gd name="connsiteY10" fmla="*/ 3509591 h 5031909"/>
              <a:gd name="connsiteX11" fmla="*/ 1759997 w 3761741"/>
              <a:gd name="connsiteY11" fmla="*/ 3489191 h 5031909"/>
              <a:gd name="connsiteX12" fmla="*/ 0 w 3761741"/>
              <a:gd name="connsiteY12" fmla="*/ 0 h 5031909"/>
              <a:gd name="connsiteX13" fmla="*/ 3761741 w 3761741"/>
              <a:gd name="connsiteY13" fmla="*/ 0 h 5031909"/>
              <a:gd name="connsiteX14" fmla="*/ 3681829 w 3761741"/>
              <a:gd name="connsiteY14" fmla="*/ 50256 h 5031909"/>
              <a:gd name="connsiteX15" fmla="*/ 2937684 w 3761741"/>
              <a:gd name="connsiteY15" fmla="*/ 451413 h 5031909"/>
              <a:gd name="connsiteX16" fmla="*/ 2372686 w 3761741"/>
              <a:gd name="connsiteY16" fmla="*/ 1727662 h 5031909"/>
              <a:gd name="connsiteX17" fmla="*/ 2465529 w 3761741"/>
              <a:gd name="connsiteY17" fmla="*/ 2404960 h 5031909"/>
              <a:gd name="connsiteX18" fmla="*/ 1386395 w 3761741"/>
              <a:gd name="connsiteY18" fmla="*/ 3432457 h 5031909"/>
              <a:gd name="connsiteX19" fmla="*/ 717407 w 3761741"/>
              <a:gd name="connsiteY19" fmla="*/ 3749372 h 5031909"/>
              <a:gd name="connsiteX20" fmla="*/ 322998 w 3761741"/>
              <a:gd name="connsiteY20" fmla="*/ 4542230 h 5031909"/>
              <a:gd name="connsiteX21" fmla="*/ 7948 w 3761741"/>
              <a:gd name="connsiteY21" fmla="*/ 5025561 h 5031909"/>
              <a:gd name="connsiteX22" fmla="*/ 0 w 3761741"/>
              <a:gd name="connsiteY22" fmla="*/ 5031909 h 5031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761741" h="5031909">
                <a:moveTo>
                  <a:pt x="1231997" y="3753085"/>
                </a:moveTo>
                <a:cubicBezTo>
                  <a:pt x="1336336" y="3760459"/>
                  <a:pt x="1435268" y="3817843"/>
                  <a:pt x="1491504" y="3915246"/>
                </a:cubicBezTo>
                <a:cubicBezTo>
                  <a:pt x="1581482" y="4071092"/>
                  <a:pt x="1528085" y="4270371"/>
                  <a:pt x="1372239" y="4360348"/>
                </a:cubicBezTo>
                <a:cubicBezTo>
                  <a:pt x="1216394" y="4450325"/>
                  <a:pt x="1017115" y="4396929"/>
                  <a:pt x="927138" y="4241084"/>
                </a:cubicBezTo>
                <a:cubicBezTo>
                  <a:pt x="837160" y="4085238"/>
                  <a:pt x="890557" y="3885959"/>
                  <a:pt x="1046403" y="3795982"/>
                </a:cubicBezTo>
                <a:cubicBezTo>
                  <a:pt x="1104845" y="3762240"/>
                  <a:pt x="1169394" y="3748660"/>
                  <a:pt x="1231997" y="3753085"/>
                </a:cubicBezTo>
                <a:close/>
                <a:moveTo>
                  <a:pt x="1759997" y="3489191"/>
                </a:moveTo>
                <a:cubicBezTo>
                  <a:pt x="1822331" y="3481456"/>
                  <a:pt x="1886126" y="3510769"/>
                  <a:pt x="1919508" y="3568587"/>
                </a:cubicBezTo>
                <a:cubicBezTo>
                  <a:pt x="1964017" y="3645679"/>
                  <a:pt x="1937603" y="3744256"/>
                  <a:pt x="1860512" y="3788765"/>
                </a:cubicBezTo>
                <a:cubicBezTo>
                  <a:pt x="1783420" y="3833274"/>
                  <a:pt x="1684844" y="3806860"/>
                  <a:pt x="1640334" y="3729768"/>
                </a:cubicBezTo>
                <a:cubicBezTo>
                  <a:pt x="1595825" y="3652677"/>
                  <a:pt x="1622238" y="3554100"/>
                  <a:pt x="1699331" y="3509591"/>
                </a:cubicBezTo>
                <a:cubicBezTo>
                  <a:pt x="1718604" y="3498464"/>
                  <a:pt x="1739219" y="3491769"/>
                  <a:pt x="1759997" y="3489191"/>
                </a:cubicBezTo>
                <a:close/>
                <a:moveTo>
                  <a:pt x="0" y="0"/>
                </a:moveTo>
                <a:lnTo>
                  <a:pt x="3761741" y="0"/>
                </a:lnTo>
                <a:lnTo>
                  <a:pt x="3681829" y="50256"/>
                </a:lnTo>
                <a:cubicBezTo>
                  <a:pt x="3438848" y="191089"/>
                  <a:pt x="3181881" y="311202"/>
                  <a:pt x="2937684" y="451413"/>
                </a:cubicBezTo>
                <a:cubicBezTo>
                  <a:pt x="2479845" y="715229"/>
                  <a:pt x="2214753" y="1139058"/>
                  <a:pt x="2372686" y="1727662"/>
                </a:cubicBezTo>
                <a:cubicBezTo>
                  <a:pt x="2431549" y="1947175"/>
                  <a:pt x="2491082" y="2185236"/>
                  <a:pt x="2465529" y="2404960"/>
                </a:cubicBezTo>
                <a:cubicBezTo>
                  <a:pt x="2399653" y="2971510"/>
                  <a:pt x="2011160" y="3315831"/>
                  <a:pt x="1386395" y="3432457"/>
                </a:cubicBezTo>
                <a:cubicBezTo>
                  <a:pt x="1135728" y="3479297"/>
                  <a:pt x="864140" y="3520006"/>
                  <a:pt x="717407" y="3749372"/>
                </a:cubicBezTo>
                <a:cubicBezTo>
                  <a:pt x="559240" y="3996927"/>
                  <a:pt x="433133" y="4268292"/>
                  <a:pt x="322998" y="4542230"/>
                </a:cubicBezTo>
                <a:cubicBezTo>
                  <a:pt x="247175" y="4731198"/>
                  <a:pt x="151079" y="4898056"/>
                  <a:pt x="7948" y="5025561"/>
                </a:cubicBezTo>
                <a:lnTo>
                  <a:pt x="0" y="503190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Rectangle 21">
            <a:extLst>
              <a:ext uri="{FF2B5EF4-FFF2-40B4-BE49-F238E27FC236}">
                <a16:creationId xmlns:a16="http://schemas.microsoft.com/office/drawing/2014/main" id="{8509A13B-4750-4C28-974C-8E9C13C5B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55816" y="-1555812"/>
            <a:ext cx="6858000" cy="9969624"/>
          </a:xfrm>
          <a:prstGeom prst="rect">
            <a:avLst/>
          </a:prstGeom>
          <a:gradFill>
            <a:gsLst>
              <a:gs pos="41000">
                <a:srgbClr val="000000">
                  <a:alpha val="50000"/>
                </a:srgbClr>
              </a:gs>
              <a:gs pos="100000">
                <a:srgbClr val="000000">
                  <a:alpha val="0"/>
                </a:srgbClr>
              </a:gs>
              <a:gs pos="0">
                <a:schemeClr val="tx1"/>
              </a:gs>
              <a:gs pos="0">
                <a:srgbClr val="000000">
                  <a:alpha val="5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64327" y="950207"/>
            <a:ext cx="5048250" cy="3228104"/>
          </a:xfrm>
        </p:spPr>
        <p:txBody>
          <a:bodyPr anchor="ctr">
            <a:normAutofit fontScale="90000"/>
          </a:bodyPr>
          <a:lstStyle/>
          <a:p>
            <a:r>
              <a:rPr lang="en-US" dirty="0">
                <a:solidFill>
                  <a:srgbClr val="FFFFFF"/>
                </a:solidFill>
              </a:rPr>
              <a:t>   Digital Diary</a:t>
            </a:r>
            <a:br>
              <a:rPr lang="en-US" dirty="0">
                <a:solidFill>
                  <a:srgbClr val="FFFFFF"/>
                </a:solidFill>
              </a:rPr>
            </a:br>
            <a:r>
              <a:rPr lang="en-US" dirty="0">
                <a:solidFill>
                  <a:srgbClr val="FFFFFF"/>
                </a:solidFill>
              </a:rPr>
              <a:t>           &amp;</a:t>
            </a:r>
            <a:br>
              <a:rPr lang="en-US" dirty="0">
                <a:solidFill>
                  <a:srgbClr val="FFFFFF"/>
                </a:solidFill>
              </a:rPr>
            </a:br>
            <a:r>
              <a:rPr lang="en-US" dirty="0">
                <a:solidFill>
                  <a:srgbClr val="FFFFFF"/>
                </a:solidFill>
              </a:rPr>
              <a:t>    Sentiment</a:t>
            </a:r>
            <a:br>
              <a:rPr lang="en-US" dirty="0">
                <a:solidFill>
                  <a:srgbClr val="FFFFFF"/>
                </a:solidFill>
              </a:rPr>
            </a:br>
            <a:r>
              <a:rPr lang="en-US" dirty="0">
                <a:solidFill>
                  <a:srgbClr val="FFFFFF"/>
                </a:solidFill>
              </a:rPr>
              <a:t>     Analysis</a:t>
            </a:r>
          </a:p>
        </p:txBody>
      </p:sp>
    </p:spTree>
    <p:extLst>
      <p:ext uri="{BB962C8B-B14F-4D97-AF65-F5344CB8AC3E}">
        <p14:creationId xmlns:p14="http://schemas.microsoft.com/office/powerpoint/2010/main" val="38539173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1A3B777-2C8B-8EB3-27BF-8397D7113BC8}"/>
              </a:ext>
            </a:extLst>
          </p:cNvPr>
          <p:cNvGrpSpPr/>
          <p:nvPr/>
        </p:nvGrpSpPr>
        <p:grpSpPr>
          <a:xfrm>
            <a:off x="2294754" y="581891"/>
            <a:ext cx="7565601" cy="5230450"/>
            <a:chOff x="4479375" y="486251"/>
            <a:chExt cx="17803136" cy="5326090"/>
          </a:xfrm>
        </p:grpSpPr>
        <p:sp>
          <p:nvSpPr>
            <p:cNvPr id="4" name="Rectangle 3" descr="Head with Gears">
              <a:extLst>
                <a:ext uri="{FF2B5EF4-FFF2-40B4-BE49-F238E27FC236}">
                  <a16:creationId xmlns:a16="http://schemas.microsoft.com/office/drawing/2014/main" id="{B3F2CB4A-5A68-5E1D-D79B-4902B74BFCE6}"/>
                </a:ext>
              </a:extLst>
            </p:cNvPr>
            <p:cNvSpPr/>
            <p:nvPr/>
          </p:nvSpPr>
          <p:spPr>
            <a:xfrm>
              <a:off x="10524157" y="486251"/>
              <a:ext cx="6143173" cy="2942749"/>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a:lstStyle/>
            <a:p>
              <a:endParaRPr lang="en-IN"/>
            </a:p>
          </p:txBody>
        </p:sp>
        <p:sp>
          <p:nvSpPr>
            <p:cNvPr id="5" name="Freeform: Shape 4">
              <a:extLst>
                <a:ext uri="{FF2B5EF4-FFF2-40B4-BE49-F238E27FC236}">
                  <a16:creationId xmlns:a16="http://schemas.microsoft.com/office/drawing/2014/main" id="{F8C81F67-9579-4349-4578-8084BD5DD957}"/>
                </a:ext>
              </a:extLst>
            </p:cNvPr>
            <p:cNvSpPr/>
            <p:nvPr/>
          </p:nvSpPr>
          <p:spPr>
            <a:xfrm>
              <a:off x="4908974" y="3806306"/>
              <a:ext cx="17373537" cy="1742689"/>
            </a:xfrm>
            <a:custGeom>
              <a:avLst/>
              <a:gdLst>
                <a:gd name="connsiteX0" fmla="*/ 0 w 3233249"/>
                <a:gd name="connsiteY0" fmla="*/ 0 h 720000"/>
                <a:gd name="connsiteX1" fmla="*/ 3233249 w 3233249"/>
                <a:gd name="connsiteY1" fmla="*/ 0 h 720000"/>
                <a:gd name="connsiteX2" fmla="*/ 3233249 w 3233249"/>
                <a:gd name="connsiteY2" fmla="*/ 720000 h 720000"/>
                <a:gd name="connsiteX3" fmla="*/ 0 w 3233249"/>
                <a:gd name="connsiteY3" fmla="*/ 720000 h 720000"/>
                <a:gd name="connsiteX4" fmla="*/ 0 w 3233249"/>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3249" h="720000">
                  <a:moveTo>
                    <a:pt x="0" y="0"/>
                  </a:moveTo>
                  <a:lnTo>
                    <a:pt x="3233249" y="0"/>
                  </a:lnTo>
                  <a:lnTo>
                    <a:pt x="3233249"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4800" kern="1200" dirty="0"/>
                <a:t>The </a:t>
              </a:r>
              <a:r>
                <a:rPr lang="en-US" sz="4800" dirty="0"/>
                <a:t>S</a:t>
              </a:r>
              <a:r>
                <a:rPr lang="en-US" sz="4800" kern="1200" dirty="0"/>
                <a:t>entiment Analysis Process</a:t>
              </a:r>
            </a:p>
          </p:txBody>
        </p:sp>
        <p:sp>
          <p:nvSpPr>
            <p:cNvPr id="8" name="Freeform: Shape 7">
              <a:extLst>
                <a:ext uri="{FF2B5EF4-FFF2-40B4-BE49-F238E27FC236}">
                  <a16:creationId xmlns:a16="http://schemas.microsoft.com/office/drawing/2014/main" id="{E32384DF-34A1-FB23-E257-49F5C817883E}"/>
                </a:ext>
              </a:extLst>
            </p:cNvPr>
            <p:cNvSpPr/>
            <p:nvPr/>
          </p:nvSpPr>
          <p:spPr>
            <a:xfrm>
              <a:off x="4479375" y="5092341"/>
              <a:ext cx="3233249" cy="720000"/>
            </a:xfrm>
            <a:custGeom>
              <a:avLst/>
              <a:gdLst>
                <a:gd name="connsiteX0" fmla="*/ 0 w 3233249"/>
                <a:gd name="connsiteY0" fmla="*/ 0 h 720000"/>
                <a:gd name="connsiteX1" fmla="*/ 3233249 w 3233249"/>
                <a:gd name="connsiteY1" fmla="*/ 0 h 720000"/>
                <a:gd name="connsiteX2" fmla="*/ 3233249 w 3233249"/>
                <a:gd name="connsiteY2" fmla="*/ 720000 h 720000"/>
                <a:gd name="connsiteX3" fmla="*/ 0 w 3233249"/>
                <a:gd name="connsiteY3" fmla="*/ 720000 h 720000"/>
                <a:gd name="connsiteX4" fmla="*/ 0 w 3233249"/>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3249" h="720000">
                  <a:moveTo>
                    <a:pt x="0" y="0"/>
                  </a:moveTo>
                  <a:lnTo>
                    <a:pt x="3233249" y="0"/>
                  </a:lnTo>
                  <a:lnTo>
                    <a:pt x="3233249"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endParaRPr lang="en-US" sz="1800" kern="1200" dirty="0"/>
            </a:p>
          </p:txBody>
        </p:sp>
        <p:sp>
          <p:nvSpPr>
            <p:cNvPr id="11" name="Freeform: Shape 10">
              <a:extLst>
                <a:ext uri="{FF2B5EF4-FFF2-40B4-BE49-F238E27FC236}">
                  <a16:creationId xmlns:a16="http://schemas.microsoft.com/office/drawing/2014/main" id="{361C0025-011C-DAA9-A6F9-4273B0AFCB33}"/>
                </a:ext>
              </a:extLst>
            </p:cNvPr>
            <p:cNvSpPr/>
            <p:nvPr/>
          </p:nvSpPr>
          <p:spPr>
            <a:xfrm>
              <a:off x="8278443" y="5092341"/>
              <a:ext cx="3233249" cy="720000"/>
            </a:xfrm>
            <a:custGeom>
              <a:avLst/>
              <a:gdLst>
                <a:gd name="connsiteX0" fmla="*/ 0 w 3233249"/>
                <a:gd name="connsiteY0" fmla="*/ 0 h 720000"/>
                <a:gd name="connsiteX1" fmla="*/ 3233249 w 3233249"/>
                <a:gd name="connsiteY1" fmla="*/ 0 h 720000"/>
                <a:gd name="connsiteX2" fmla="*/ 3233249 w 3233249"/>
                <a:gd name="connsiteY2" fmla="*/ 720000 h 720000"/>
                <a:gd name="connsiteX3" fmla="*/ 0 w 3233249"/>
                <a:gd name="connsiteY3" fmla="*/ 720000 h 720000"/>
                <a:gd name="connsiteX4" fmla="*/ 0 w 3233249"/>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3249" h="720000">
                  <a:moveTo>
                    <a:pt x="0" y="0"/>
                  </a:moveTo>
                  <a:lnTo>
                    <a:pt x="3233249" y="0"/>
                  </a:lnTo>
                  <a:lnTo>
                    <a:pt x="3233249"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endParaRPr lang="en-US" sz="1800" kern="1200" dirty="0"/>
            </a:p>
          </p:txBody>
        </p:sp>
      </p:grpSp>
    </p:spTree>
    <p:extLst>
      <p:ext uri="{BB962C8B-B14F-4D97-AF65-F5344CB8AC3E}">
        <p14:creationId xmlns:p14="http://schemas.microsoft.com/office/powerpoint/2010/main" val="22524844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911C41-FC63-9222-4752-4DB3C84D738F}"/>
              </a:ext>
            </a:extLst>
          </p:cNvPr>
          <p:cNvSpPr txBox="1"/>
          <p:nvPr/>
        </p:nvSpPr>
        <p:spPr>
          <a:xfrm>
            <a:off x="581891" y="184727"/>
            <a:ext cx="10760364" cy="6524863"/>
          </a:xfrm>
          <a:prstGeom prst="rect">
            <a:avLst/>
          </a:prstGeom>
          <a:noFill/>
        </p:spPr>
        <p:txBody>
          <a:bodyPr wrap="square" rtlCol="0">
            <a:spAutoFit/>
          </a:bodyPr>
          <a:lstStyle/>
          <a:p>
            <a:pPr marL="285750" indent="-285750">
              <a:buFont typeface="Wingdings" panose="05000000000000000000" pitchFamily="2" charset="2"/>
              <a:buChar char="Ø"/>
            </a:pPr>
            <a:r>
              <a:rPr lang="en-US" sz="2200" b="1" i="0" dirty="0">
                <a:effectLst/>
                <a:latin typeface="Söhne"/>
              </a:rPr>
              <a:t>Text Preprocessing:</a:t>
            </a:r>
            <a:r>
              <a:rPr lang="en-US" sz="2200" b="0" i="0" dirty="0">
                <a:effectLst/>
                <a:latin typeface="Söhne"/>
              </a:rPr>
              <a:t> The process begins with text preprocessing. This involves tasks like removing special characters, punctuation, and formatting to prepare the text for analysis.</a:t>
            </a:r>
          </a:p>
          <a:p>
            <a:pPr marL="285750" indent="-285750">
              <a:buFont typeface="Wingdings" panose="05000000000000000000" pitchFamily="2" charset="2"/>
              <a:buChar char="Ø"/>
            </a:pPr>
            <a:r>
              <a:rPr lang="en-US" sz="2200" b="1" i="0" dirty="0">
                <a:effectLst/>
                <a:latin typeface="Söhne"/>
              </a:rPr>
              <a:t>Tokenization:</a:t>
            </a:r>
            <a:r>
              <a:rPr lang="en-US" sz="2200" b="0" i="0" dirty="0">
                <a:effectLst/>
                <a:latin typeface="Söhne"/>
              </a:rPr>
              <a:t> The text is then broken down into individual words or tokens. This allows the analysis to focus on the sentiment of each word.</a:t>
            </a:r>
          </a:p>
          <a:p>
            <a:pPr marL="285750" indent="-285750">
              <a:buFont typeface="Wingdings" panose="05000000000000000000" pitchFamily="2" charset="2"/>
              <a:buChar char="Ø"/>
            </a:pPr>
            <a:r>
              <a:rPr lang="en-US" sz="2200" b="1" i="0" dirty="0">
                <a:effectLst/>
                <a:latin typeface="Söhne"/>
              </a:rPr>
              <a:t>Lexicon and Data Training:</a:t>
            </a:r>
            <a:r>
              <a:rPr lang="en-US" sz="2200" b="0" i="0" dirty="0">
                <a:effectLst/>
                <a:latin typeface="Söhne"/>
              </a:rPr>
              <a:t> Sentiment analysis relies on a lexicon, which is a database of words or phrases associated with sentiment scores. Some words have predefined sentiment values,</a:t>
            </a:r>
            <a:endParaRPr lang="en-US" sz="2200" dirty="0">
              <a:latin typeface="Söhne"/>
            </a:endParaRPr>
          </a:p>
          <a:p>
            <a:pPr marL="285750" indent="-285750">
              <a:buFont typeface="Wingdings" panose="05000000000000000000" pitchFamily="2" charset="2"/>
              <a:buChar char="Ø"/>
            </a:pPr>
            <a:r>
              <a:rPr lang="en-US" sz="2200" b="1" i="0" dirty="0">
                <a:effectLst/>
                <a:latin typeface="Söhne"/>
              </a:rPr>
              <a:t>Scoring Words:</a:t>
            </a:r>
            <a:r>
              <a:rPr lang="en-US" sz="2200" b="0" i="0" dirty="0">
                <a:effectLst/>
                <a:latin typeface="Söhne"/>
              </a:rPr>
              <a:t> Each word in the text is assigned a sentiment score based on the lexicon or machine learning model</a:t>
            </a:r>
          </a:p>
          <a:p>
            <a:pPr marL="285750" indent="-285750">
              <a:buFont typeface="Wingdings" panose="05000000000000000000" pitchFamily="2" charset="2"/>
              <a:buChar char="Ø"/>
            </a:pPr>
            <a:r>
              <a:rPr lang="en-US" sz="2200" b="1" i="0" dirty="0">
                <a:effectLst/>
                <a:latin typeface="Söhne"/>
              </a:rPr>
              <a:t>Sentence and Document Analysis:</a:t>
            </a:r>
            <a:r>
              <a:rPr lang="en-US" sz="2200" b="0" i="0" dirty="0">
                <a:effectLst/>
                <a:latin typeface="Söhne"/>
              </a:rPr>
              <a:t> The sentiment of the entire sentence or document is calculated by aggregating the sentiment scores of individual words. </a:t>
            </a:r>
          </a:p>
          <a:p>
            <a:pPr marL="285750" indent="-285750">
              <a:buFont typeface="Wingdings" panose="05000000000000000000" pitchFamily="2" charset="2"/>
              <a:buChar char="Ø"/>
            </a:pPr>
            <a:r>
              <a:rPr lang="en-US" sz="2200" b="1" i="0" dirty="0">
                <a:effectLst/>
                <a:latin typeface="Söhne"/>
              </a:rPr>
              <a:t>Sentiment Classification:</a:t>
            </a:r>
            <a:r>
              <a:rPr lang="en-US" sz="2200" b="0" i="0" dirty="0">
                <a:effectLst/>
                <a:latin typeface="Söhne"/>
              </a:rPr>
              <a:t> After aggregating the scores, the sentiment is classified into categories such as positive, negative, or neutral</a:t>
            </a:r>
          </a:p>
          <a:p>
            <a:pPr marL="285750" indent="-285750">
              <a:buFont typeface="Wingdings" panose="05000000000000000000" pitchFamily="2" charset="2"/>
              <a:buChar char="Ø"/>
            </a:pPr>
            <a:r>
              <a:rPr lang="en-US" sz="2200" b="1" i="0" dirty="0">
                <a:effectLst/>
                <a:latin typeface="Söhne"/>
              </a:rPr>
              <a:t>Emotion Classification:</a:t>
            </a:r>
            <a:r>
              <a:rPr lang="en-US" sz="2200" b="0" i="0" dirty="0">
                <a:effectLst/>
                <a:latin typeface="Söhne"/>
              </a:rPr>
              <a:t> In more advanced analyses, the sentiment can be further classified into specific emotions like joy, anger, sadness, </a:t>
            </a:r>
            <a:r>
              <a:rPr lang="en-US" sz="2200" b="0" i="0" dirty="0" err="1">
                <a:effectLst/>
                <a:latin typeface="Söhne"/>
              </a:rPr>
              <a:t>etc</a:t>
            </a:r>
            <a:endParaRPr lang="en-US" sz="2200" dirty="0">
              <a:latin typeface="Söhne"/>
            </a:endParaRPr>
          </a:p>
          <a:p>
            <a:pPr marL="285750" indent="-285750">
              <a:buFont typeface="Wingdings" panose="05000000000000000000" pitchFamily="2" charset="2"/>
              <a:buChar char="Ø"/>
            </a:pPr>
            <a:r>
              <a:rPr lang="en-US" sz="2200" b="1" i="0" dirty="0">
                <a:effectLst/>
                <a:latin typeface="Söhne"/>
              </a:rPr>
              <a:t>Context Analysis:</a:t>
            </a:r>
            <a:r>
              <a:rPr lang="en-US" sz="2200" b="0" i="0" dirty="0">
                <a:effectLst/>
                <a:latin typeface="Söhne"/>
              </a:rPr>
              <a:t> Contextual factors, such as negations ("not happy") and word order, are considered to enhance the accuracy of sentiment analysis.</a:t>
            </a:r>
          </a:p>
          <a:p>
            <a:pPr marL="285750" indent="-285750">
              <a:buFont typeface="Wingdings" panose="05000000000000000000" pitchFamily="2" charset="2"/>
              <a:buChar char="Ø"/>
            </a:pPr>
            <a:r>
              <a:rPr lang="en-US" sz="2200" b="1" i="0" dirty="0">
                <a:effectLst/>
                <a:latin typeface="Söhne"/>
              </a:rPr>
              <a:t>Results Presentation:</a:t>
            </a:r>
            <a:r>
              <a:rPr lang="en-US" sz="2200" b="0" i="0" dirty="0">
                <a:effectLst/>
                <a:latin typeface="Söhne"/>
              </a:rPr>
              <a:t> The final sentiment analysis results are presented as a sentiment score or category</a:t>
            </a:r>
            <a:endParaRPr lang="en-IN" sz="2200" dirty="0"/>
          </a:p>
        </p:txBody>
      </p:sp>
    </p:spTree>
    <p:extLst>
      <p:ext uri="{BB962C8B-B14F-4D97-AF65-F5344CB8AC3E}">
        <p14:creationId xmlns:p14="http://schemas.microsoft.com/office/powerpoint/2010/main" val="20336269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D65ADBA5-A944-335F-6AE3-7FF9D3AFAAAA}"/>
              </a:ext>
            </a:extLst>
          </p:cNvPr>
          <p:cNvSpPr/>
          <p:nvPr/>
        </p:nvSpPr>
        <p:spPr>
          <a:xfrm>
            <a:off x="680306" y="5092341"/>
            <a:ext cx="3233249" cy="720000"/>
          </a:xfrm>
          <a:custGeom>
            <a:avLst/>
            <a:gdLst>
              <a:gd name="connsiteX0" fmla="*/ 0 w 3233249"/>
              <a:gd name="connsiteY0" fmla="*/ 0 h 720000"/>
              <a:gd name="connsiteX1" fmla="*/ 3233249 w 3233249"/>
              <a:gd name="connsiteY1" fmla="*/ 0 h 720000"/>
              <a:gd name="connsiteX2" fmla="*/ 3233249 w 3233249"/>
              <a:gd name="connsiteY2" fmla="*/ 720000 h 720000"/>
              <a:gd name="connsiteX3" fmla="*/ 0 w 3233249"/>
              <a:gd name="connsiteY3" fmla="*/ 720000 h 720000"/>
              <a:gd name="connsiteX4" fmla="*/ 0 w 3233249"/>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3249" h="720000">
                <a:moveTo>
                  <a:pt x="0" y="0"/>
                </a:moveTo>
                <a:lnTo>
                  <a:pt x="3233249" y="0"/>
                </a:lnTo>
                <a:lnTo>
                  <a:pt x="3233249"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endParaRPr lang="en-US" sz="1800" kern="1200" dirty="0"/>
          </a:p>
        </p:txBody>
      </p:sp>
      <p:sp>
        <p:nvSpPr>
          <p:cNvPr id="7" name="Rectangle 6" descr="Bar chart">
            <a:extLst>
              <a:ext uri="{FF2B5EF4-FFF2-40B4-BE49-F238E27FC236}">
                <a16:creationId xmlns:a16="http://schemas.microsoft.com/office/drawing/2014/main" id="{6E12B5C0-B0FB-0AA5-746B-01373DC70C68}"/>
              </a:ext>
            </a:extLst>
          </p:cNvPr>
          <p:cNvSpPr/>
          <p:nvPr/>
        </p:nvSpPr>
        <p:spPr>
          <a:xfrm>
            <a:off x="4177026" y="445590"/>
            <a:ext cx="2898027" cy="2510045"/>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txBody>
          <a:bodyPr/>
          <a:lstStyle/>
          <a:p>
            <a:pPr algn="ctr"/>
            <a:endParaRPr lang="en-IN" dirty="0"/>
          </a:p>
        </p:txBody>
      </p:sp>
      <p:sp>
        <p:nvSpPr>
          <p:cNvPr id="8" name="Freeform: Shape 7">
            <a:extLst>
              <a:ext uri="{FF2B5EF4-FFF2-40B4-BE49-F238E27FC236}">
                <a16:creationId xmlns:a16="http://schemas.microsoft.com/office/drawing/2014/main" id="{51810CCB-4C83-8937-B0E0-29BB89A07AB3}"/>
              </a:ext>
            </a:extLst>
          </p:cNvPr>
          <p:cNvSpPr/>
          <p:nvPr/>
        </p:nvSpPr>
        <p:spPr>
          <a:xfrm>
            <a:off x="2296930" y="3429000"/>
            <a:ext cx="6484189" cy="1471250"/>
          </a:xfrm>
          <a:custGeom>
            <a:avLst/>
            <a:gdLst>
              <a:gd name="connsiteX0" fmla="*/ 0 w 3233249"/>
              <a:gd name="connsiteY0" fmla="*/ 0 h 720000"/>
              <a:gd name="connsiteX1" fmla="*/ 3233249 w 3233249"/>
              <a:gd name="connsiteY1" fmla="*/ 0 h 720000"/>
              <a:gd name="connsiteX2" fmla="*/ 3233249 w 3233249"/>
              <a:gd name="connsiteY2" fmla="*/ 720000 h 720000"/>
              <a:gd name="connsiteX3" fmla="*/ 0 w 3233249"/>
              <a:gd name="connsiteY3" fmla="*/ 720000 h 720000"/>
              <a:gd name="connsiteX4" fmla="*/ 0 w 3233249"/>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3249" h="720000">
                <a:moveTo>
                  <a:pt x="0" y="0"/>
                </a:moveTo>
                <a:lnTo>
                  <a:pt x="3233249" y="0"/>
                </a:lnTo>
                <a:lnTo>
                  <a:pt x="3233249"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4800" kern="1200" dirty="0"/>
              <a:t>How the app uses text analysis to determine sentiment</a:t>
            </a:r>
          </a:p>
        </p:txBody>
      </p:sp>
      <p:sp>
        <p:nvSpPr>
          <p:cNvPr id="11" name="Freeform: Shape 10">
            <a:extLst>
              <a:ext uri="{FF2B5EF4-FFF2-40B4-BE49-F238E27FC236}">
                <a16:creationId xmlns:a16="http://schemas.microsoft.com/office/drawing/2014/main" id="{6A535CBE-7328-C18C-3206-F19F02CE73DC}"/>
              </a:ext>
            </a:extLst>
          </p:cNvPr>
          <p:cNvSpPr/>
          <p:nvPr/>
        </p:nvSpPr>
        <p:spPr>
          <a:xfrm>
            <a:off x="8278443" y="5092341"/>
            <a:ext cx="3233249" cy="720000"/>
          </a:xfrm>
          <a:custGeom>
            <a:avLst/>
            <a:gdLst>
              <a:gd name="connsiteX0" fmla="*/ 0 w 3233249"/>
              <a:gd name="connsiteY0" fmla="*/ 0 h 720000"/>
              <a:gd name="connsiteX1" fmla="*/ 3233249 w 3233249"/>
              <a:gd name="connsiteY1" fmla="*/ 0 h 720000"/>
              <a:gd name="connsiteX2" fmla="*/ 3233249 w 3233249"/>
              <a:gd name="connsiteY2" fmla="*/ 720000 h 720000"/>
              <a:gd name="connsiteX3" fmla="*/ 0 w 3233249"/>
              <a:gd name="connsiteY3" fmla="*/ 720000 h 720000"/>
              <a:gd name="connsiteX4" fmla="*/ 0 w 3233249"/>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3249" h="720000">
                <a:moveTo>
                  <a:pt x="0" y="0"/>
                </a:moveTo>
                <a:lnTo>
                  <a:pt x="3233249" y="0"/>
                </a:lnTo>
                <a:lnTo>
                  <a:pt x="3233249"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endParaRPr lang="en-US" sz="1800" kern="1200" dirty="0"/>
          </a:p>
        </p:txBody>
      </p:sp>
    </p:spTree>
    <p:extLst>
      <p:ext uri="{BB962C8B-B14F-4D97-AF65-F5344CB8AC3E}">
        <p14:creationId xmlns:p14="http://schemas.microsoft.com/office/powerpoint/2010/main" val="7465138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D65ADBA5-A944-335F-6AE3-7FF9D3AFAAAA}"/>
              </a:ext>
            </a:extLst>
          </p:cNvPr>
          <p:cNvSpPr/>
          <p:nvPr/>
        </p:nvSpPr>
        <p:spPr>
          <a:xfrm>
            <a:off x="680306" y="5092341"/>
            <a:ext cx="3233249" cy="720000"/>
          </a:xfrm>
          <a:custGeom>
            <a:avLst/>
            <a:gdLst>
              <a:gd name="connsiteX0" fmla="*/ 0 w 3233249"/>
              <a:gd name="connsiteY0" fmla="*/ 0 h 720000"/>
              <a:gd name="connsiteX1" fmla="*/ 3233249 w 3233249"/>
              <a:gd name="connsiteY1" fmla="*/ 0 h 720000"/>
              <a:gd name="connsiteX2" fmla="*/ 3233249 w 3233249"/>
              <a:gd name="connsiteY2" fmla="*/ 720000 h 720000"/>
              <a:gd name="connsiteX3" fmla="*/ 0 w 3233249"/>
              <a:gd name="connsiteY3" fmla="*/ 720000 h 720000"/>
              <a:gd name="connsiteX4" fmla="*/ 0 w 3233249"/>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3249" h="720000">
                <a:moveTo>
                  <a:pt x="0" y="0"/>
                </a:moveTo>
                <a:lnTo>
                  <a:pt x="3233249" y="0"/>
                </a:lnTo>
                <a:lnTo>
                  <a:pt x="3233249"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endParaRPr lang="en-US" sz="1800" kern="1200" dirty="0"/>
          </a:p>
        </p:txBody>
      </p:sp>
      <p:sp>
        <p:nvSpPr>
          <p:cNvPr id="11" name="Freeform: Shape 10">
            <a:extLst>
              <a:ext uri="{FF2B5EF4-FFF2-40B4-BE49-F238E27FC236}">
                <a16:creationId xmlns:a16="http://schemas.microsoft.com/office/drawing/2014/main" id="{6A535CBE-7328-C18C-3206-F19F02CE73DC}"/>
              </a:ext>
            </a:extLst>
          </p:cNvPr>
          <p:cNvSpPr/>
          <p:nvPr/>
        </p:nvSpPr>
        <p:spPr>
          <a:xfrm>
            <a:off x="8278443" y="5092341"/>
            <a:ext cx="3233249" cy="720000"/>
          </a:xfrm>
          <a:custGeom>
            <a:avLst/>
            <a:gdLst>
              <a:gd name="connsiteX0" fmla="*/ 0 w 3233249"/>
              <a:gd name="connsiteY0" fmla="*/ 0 h 720000"/>
              <a:gd name="connsiteX1" fmla="*/ 3233249 w 3233249"/>
              <a:gd name="connsiteY1" fmla="*/ 0 h 720000"/>
              <a:gd name="connsiteX2" fmla="*/ 3233249 w 3233249"/>
              <a:gd name="connsiteY2" fmla="*/ 720000 h 720000"/>
              <a:gd name="connsiteX3" fmla="*/ 0 w 3233249"/>
              <a:gd name="connsiteY3" fmla="*/ 720000 h 720000"/>
              <a:gd name="connsiteX4" fmla="*/ 0 w 3233249"/>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3249" h="720000">
                <a:moveTo>
                  <a:pt x="0" y="0"/>
                </a:moveTo>
                <a:lnTo>
                  <a:pt x="3233249" y="0"/>
                </a:lnTo>
                <a:lnTo>
                  <a:pt x="3233249"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endParaRPr lang="en-US" sz="1800" kern="1200" dirty="0"/>
          </a:p>
        </p:txBody>
      </p:sp>
      <p:sp>
        <p:nvSpPr>
          <p:cNvPr id="2" name="TextBox 1">
            <a:extLst>
              <a:ext uri="{FF2B5EF4-FFF2-40B4-BE49-F238E27FC236}">
                <a16:creationId xmlns:a16="http://schemas.microsoft.com/office/drawing/2014/main" id="{7A7356D3-79CE-5F5E-BD16-13596BE78299}"/>
              </a:ext>
            </a:extLst>
          </p:cNvPr>
          <p:cNvSpPr txBox="1"/>
          <p:nvPr/>
        </p:nvSpPr>
        <p:spPr>
          <a:xfrm>
            <a:off x="508000" y="2835563"/>
            <a:ext cx="11822546" cy="3816429"/>
          </a:xfrm>
          <a:prstGeom prst="rect">
            <a:avLst/>
          </a:prstGeom>
          <a:noFill/>
        </p:spPr>
        <p:txBody>
          <a:bodyPr wrap="square" rtlCol="0">
            <a:spAutoFit/>
          </a:bodyPr>
          <a:lstStyle/>
          <a:p>
            <a:pPr marL="285750" indent="-285750">
              <a:buFont typeface="Wingdings" panose="05000000000000000000" pitchFamily="2" charset="2"/>
              <a:buChar char="Ø"/>
            </a:pPr>
            <a:r>
              <a:rPr lang="en-US" sz="2200" b="1" i="0" dirty="0">
                <a:effectLst/>
                <a:latin typeface="Söhne"/>
              </a:rPr>
              <a:t>Diary Entry Collection:</a:t>
            </a:r>
            <a:r>
              <a:rPr lang="en-US" sz="2200" b="0" i="0" dirty="0">
                <a:effectLst/>
                <a:latin typeface="Söhne"/>
              </a:rPr>
              <a:t> Users input their daily experiences and emotions through diary entries within the app.</a:t>
            </a:r>
          </a:p>
          <a:p>
            <a:pPr marL="285750" indent="-285750">
              <a:buFont typeface="Wingdings" panose="05000000000000000000" pitchFamily="2" charset="2"/>
              <a:buChar char="Ø"/>
            </a:pPr>
            <a:r>
              <a:rPr lang="en-US" sz="2200" b="1" i="0" dirty="0">
                <a:effectLst/>
                <a:latin typeface="Söhne"/>
              </a:rPr>
              <a:t>Text Analysis:</a:t>
            </a:r>
            <a:r>
              <a:rPr lang="en-US" sz="2200" b="0" i="0" dirty="0">
                <a:effectLst/>
                <a:latin typeface="Söhne"/>
              </a:rPr>
              <a:t> </a:t>
            </a:r>
            <a:r>
              <a:rPr lang="en-US" sz="2200" b="0" i="0" dirty="0" err="1">
                <a:effectLst/>
                <a:latin typeface="Söhne"/>
              </a:rPr>
              <a:t>MoodTracker</a:t>
            </a:r>
            <a:r>
              <a:rPr lang="en-US" sz="2200" b="0" i="0" dirty="0">
                <a:effectLst/>
                <a:latin typeface="Söhne"/>
              </a:rPr>
              <a:t> extracts the text content of these diary entries.</a:t>
            </a:r>
            <a:endParaRPr lang="en-US" sz="2200" dirty="0">
              <a:latin typeface="Söhne"/>
            </a:endParaRPr>
          </a:p>
          <a:p>
            <a:pPr marL="285750" indent="-285750">
              <a:buFont typeface="Wingdings" panose="05000000000000000000" pitchFamily="2" charset="2"/>
              <a:buChar char="Ø"/>
            </a:pPr>
            <a:r>
              <a:rPr lang="en-US" sz="2200" b="1" i="0" dirty="0" err="1">
                <a:effectLst/>
                <a:latin typeface="Söhne"/>
              </a:rPr>
              <a:t>VaderSentiment</a:t>
            </a:r>
            <a:r>
              <a:rPr lang="en-US" sz="2200" b="1" i="0" dirty="0">
                <a:effectLst/>
                <a:latin typeface="Söhne"/>
              </a:rPr>
              <a:t> Integration:</a:t>
            </a:r>
            <a:r>
              <a:rPr lang="en-US" sz="2200" b="0" i="0" dirty="0">
                <a:effectLst/>
                <a:latin typeface="Söhne"/>
              </a:rPr>
              <a:t> The app uses the '</a:t>
            </a:r>
            <a:r>
              <a:rPr lang="en-US" sz="2200" b="0" i="0" dirty="0" err="1">
                <a:effectLst/>
                <a:latin typeface="Söhne"/>
              </a:rPr>
              <a:t>vaderSentiment</a:t>
            </a:r>
            <a:r>
              <a:rPr lang="en-US" sz="2200" b="0" i="0" dirty="0">
                <a:effectLst/>
                <a:latin typeface="Söhne"/>
              </a:rPr>
              <a:t>' library, a powerful tool for sentiment analysis. '</a:t>
            </a:r>
            <a:r>
              <a:rPr lang="en-US" sz="2200" b="0" i="0" dirty="0" err="1">
                <a:effectLst/>
                <a:latin typeface="Söhne"/>
              </a:rPr>
              <a:t>VaderSentiment</a:t>
            </a:r>
            <a:r>
              <a:rPr lang="en-US" sz="2200" b="0" i="0" dirty="0">
                <a:effectLst/>
                <a:latin typeface="Söhne"/>
              </a:rPr>
              <a:t>' is integrated into </a:t>
            </a:r>
            <a:r>
              <a:rPr lang="en-US" sz="2200" b="0" i="0" dirty="0" err="1">
                <a:effectLst/>
                <a:latin typeface="Söhne"/>
              </a:rPr>
              <a:t>MoodTracker's</a:t>
            </a:r>
            <a:r>
              <a:rPr lang="en-US" sz="2200" b="0" i="0" dirty="0">
                <a:effectLst/>
                <a:latin typeface="Söhne"/>
              </a:rPr>
              <a:t> text analysis pipeline.</a:t>
            </a:r>
          </a:p>
          <a:p>
            <a:pPr marL="285750" indent="-285750">
              <a:buFont typeface="Wingdings" panose="05000000000000000000" pitchFamily="2" charset="2"/>
              <a:buChar char="Ø"/>
            </a:pPr>
            <a:r>
              <a:rPr lang="en-US" sz="2200" b="1" i="0" dirty="0">
                <a:effectLst/>
                <a:latin typeface="Söhne"/>
              </a:rPr>
              <a:t>Sentiment Scoring:</a:t>
            </a:r>
            <a:r>
              <a:rPr lang="en-US" sz="2200" b="0" i="0" dirty="0">
                <a:effectLst/>
                <a:latin typeface="Söhne"/>
              </a:rPr>
              <a:t> Each word in the diary entry is scored for sentiment using the '</a:t>
            </a:r>
            <a:r>
              <a:rPr lang="en-US" sz="2200" b="0" i="0" dirty="0" err="1">
                <a:effectLst/>
                <a:latin typeface="Söhne"/>
              </a:rPr>
              <a:t>vaderSentiment</a:t>
            </a:r>
            <a:r>
              <a:rPr lang="en-US" sz="2200" b="0" i="0" dirty="0">
                <a:effectLst/>
                <a:latin typeface="Söhne"/>
              </a:rPr>
              <a:t>' library, which assigns positive, negative, or neutral scores to words.</a:t>
            </a:r>
            <a:endParaRPr lang="en-US" sz="2200" dirty="0">
              <a:latin typeface="Söhne"/>
            </a:endParaRPr>
          </a:p>
          <a:p>
            <a:pPr marL="285750" indent="-285750">
              <a:buFont typeface="Wingdings" panose="05000000000000000000" pitchFamily="2" charset="2"/>
              <a:buChar char="Ø"/>
            </a:pPr>
            <a:r>
              <a:rPr lang="en-US" sz="2200" b="1" i="0" dirty="0">
                <a:effectLst/>
                <a:latin typeface="Söhne"/>
              </a:rPr>
              <a:t>Aggregated Sentiment:</a:t>
            </a:r>
            <a:r>
              <a:rPr lang="en-US" sz="2200" b="0" i="0" dirty="0">
                <a:effectLst/>
                <a:latin typeface="Söhne"/>
              </a:rPr>
              <a:t> The sentiment scores of individual words are aggregated to determine the overall sentiment of the diary entry.</a:t>
            </a:r>
          </a:p>
          <a:p>
            <a:pPr marL="285750" indent="-285750">
              <a:buFont typeface="Wingdings" panose="05000000000000000000" pitchFamily="2" charset="2"/>
              <a:buChar char="Ø"/>
            </a:pPr>
            <a:r>
              <a:rPr lang="en-US" sz="2200" b="1" i="0" dirty="0">
                <a:effectLst/>
                <a:latin typeface="Söhne"/>
              </a:rPr>
              <a:t>Mood Classification:</a:t>
            </a:r>
            <a:r>
              <a:rPr lang="en-US" sz="2200" b="0" i="0" dirty="0">
                <a:effectLst/>
                <a:latin typeface="Söhne"/>
              </a:rPr>
              <a:t> The aggregated sentiment is then classified into mood categories, such as "Happy," "Sad," or "Neutral."</a:t>
            </a:r>
            <a:endParaRPr lang="en-IN" sz="2200" dirty="0"/>
          </a:p>
        </p:txBody>
      </p:sp>
      <p:sp>
        <p:nvSpPr>
          <p:cNvPr id="3" name="Rectangle 2" descr="Bar chart">
            <a:extLst>
              <a:ext uri="{FF2B5EF4-FFF2-40B4-BE49-F238E27FC236}">
                <a16:creationId xmlns:a16="http://schemas.microsoft.com/office/drawing/2014/main" id="{9E198A5A-359E-766E-298B-011D6BD73CF6}"/>
              </a:ext>
            </a:extLst>
          </p:cNvPr>
          <p:cNvSpPr/>
          <p:nvPr/>
        </p:nvSpPr>
        <p:spPr>
          <a:xfrm>
            <a:off x="4315571" y="0"/>
            <a:ext cx="2898027" cy="2510045"/>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txBody>
          <a:bodyPr/>
          <a:lstStyle/>
          <a:p>
            <a:pPr algn="ctr"/>
            <a:endParaRPr lang="en-IN" dirty="0"/>
          </a:p>
        </p:txBody>
      </p:sp>
    </p:spTree>
    <p:extLst>
      <p:ext uri="{BB962C8B-B14F-4D97-AF65-F5344CB8AC3E}">
        <p14:creationId xmlns:p14="http://schemas.microsoft.com/office/powerpoint/2010/main" val="39542290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descr="Books on Shelf">
            <a:extLst>
              <a:ext uri="{FF2B5EF4-FFF2-40B4-BE49-F238E27FC236}">
                <a16:creationId xmlns:a16="http://schemas.microsoft.com/office/drawing/2014/main" id="{2B955A59-9CB6-876F-C9D3-6D731ACD0517}"/>
              </a:ext>
            </a:extLst>
          </p:cNvPr>
          <p:cNvSpPr/>
          <p:nvPr/>
        </p:nvSpPr>
        <p:spPr>
          <a:xfrm>
            <a:off x="4549404" y="113081"/>
            <a:ext cx="2793505" cy="2648591"/>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txBody>
          <a:bodyPr/>
          <a:lstStyle/>
          <a:p>
            <a:pPr algn="just"/>
            <a:endParaRPr lang="en-IN" dirty="0"/>
          </a:p>
        </p:txBody>
      </p:sp>
      <p:sp>
        <p:nvSpPr>
          <p:cNvPr id="11" name="Freeform: Shape 10">
            <a:extLst>
              <a:ext uri="{FF2B5EF4-FFF2-40B4-BE49-F238E27FC236}">
                <a16:creationId xmlns:a16="http://schemas.microsoft.com/office/drawing/2014/main" id="{FF8537E6-372A-84BC-4B15-7B819FF67C06}"/>
              </a:ext>
            </a:extLst>
          </p:cNvPr>
          <p:cNvSpPr/>
          <p:nvPr/>
        </p:nvSpPr>
        <p:spPr>
          <a:xfrm>
            <a:off x="1062183" y="3736328"/>
            <a:ext cx="10196946" cy="1897853"/>
          </a:xfrm>
          <a:custGeom>
            <a:avLst/>
            <a:gdLst>
              <a:gd name="connsiteX0" fmla="*/ 0 w 3233249"/>
              <a:gd name="connsiteY0" fmla="*/ 0 h 720000"/>
              <a:gd name="connsiteX1" fmla="*/ 3233249 w 3233249"/>
              <a:gd name="connsiteY1" fmla="*/ 0 h 720000"/>
              <a:gd name="connsiteX2" fmla="*/ 3233249 w 3233249"/>
              <a:gd name="connsiteY2" fmla="*/ 720000 h 720000"/>
              <a:gd name="connsiteX3" fmla="*/ 0 w 3233249"/>
              <a:gd name="connsiteY3" fmla="*/ 720000 h 720000"/>
              <a:gd name="connsiteX4" fmla="*/ 0 w 3233249"/>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3249" h="720000">
                <a:moveTo>
                  <a:pt x="0" y="0"/>
                </a:moveTo>
                <a:lnTo>
                  <a:pt x="3233249" y="0"/>
                </a:lnTo>
                <a:lnTo>
                  <a:pt x="3233249"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4800" kern="1200" dirty="0"/>
              <a:t>The ‘Vader Sentiment' library for sentiment analysis</a:t>
            </a:r>
          </a:p>
        </p:txBody>
      </p:sp>
    </p:spTree>
    <p:extLst>
      <p:ext uri="{BB962C8B-B14F-4D97-AF65-F5344CB8AC3E}">
        <p14:creationId xmlns:p14="http://schemas.microsoft.com/office/powerpoint/2010/main" val="37715354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1A402F-2090-BF09-B49A-6F53A28C29E7}"/>
              </a:ext>
            </a:extLst>
          </p:cNvPr>
          <p:cNvSpPr txBox="1"/>
          <p:nvPr/>
        </p:nvSpPr>
        <p:spPr>
          <a:xfrm>
            <a:off x="720436" y="3241963"/>
            <a:ext cx="9688946" cy="2123658"/>
          </a:xfrm>
          <a:prstGeom prst="rect">
            <a:avLst/>
          </a:prstGeom>
          <a:noFill/>
        </p:spPr>
        <p:txBody>
          <a:bodyPr wrap="square" rtlCol="0">
            <a:spAutoFit/>
          </a:bodyPr>
          <a:lstStyle/>
          <a:p>
            <a:r>
              <a:rPr lang="en-US" sz="2200" b="0" i="0" dirty="0">
                <a:effectLst/>
                <a:latin typeface="Söhne"/>
              </a:rPr>
              <a:t>Mood Minder utilizes the '</a:t>
            </a:r>
            <a:r>
              <a:rPr lang="en-US" sz="2200" b="0" i="0" dirty="0" err="1">
                <a:effectLst/>
                <a:latin typeface="Söhne"/>
              </a:rPr>
              <a:t>vader</a:t>
            </a:r>
            <a:r>
              <a:rPr lang="en-US" sz="2200" b="0" i="0" dirty="0">
                <a:effectLst/>
                <a:latin typeface="Söhne"/>
              </a:rPr>
              <a:t> Sentiment' library for its sentiment analysis needs. 'Vader Sentiment' is an essential component of the app's text analysis pipeline, aiding in the determination of sentiment scores and the subsequent mood classification. This library enhances Mood Minder's ability to accurately assess the emotional tone of user diary entries, offering valuable insights into users' well-being and emotional patterns.</a:t>
            </a:r>
            <a:endParaRPr lang="en-IN" sz="2200" dirty="0"/>
          </a:p>
        </p:txBody>
      </p:sp>
      <p:sp>
        <p:nvSpPr>
          <p:cNvPr id="3" name="Rectangle 2" descr="Books on Shelf">
            <a:extLst>
              <a:ext uri="{FF2B5EF4-FFF2-40B4-BE49-F238E27FC236}">
                <a16:creationId xmlns:a16="http://schemas.microsoft.com/office/drawing/2014/main" id="{12E9AE2E-2576-BEE6-93E0-C2B6A8806380}"/>
              </a:ext>
            </a:extLst>
          </p:cNvPr>
          <p:cNvSpPr/>
          <p:nvPr/>
        </p:nvSpPr>
        <p:spPr>
          <a:xfrm>
            <a:off x="4549404" y="113081"/>
            <a:ext cx="2793505" cy="2648591"/>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txBody>
          <a:bodyPr/>
          <a:lstStyle/>
          <a:p>
            <a:pPr algn="just"/>
            <a:endParaRPr lang="en-IN" dirty="0"/>
          </a:p>
        </p:txBody>
      </p:sp>
    </p:spTree>
    <p:extLst>
      <p:ext uri="{BB962C8B-B14F-4D97-AF65-F5344CB8AC3E}">
        <p14:creationId xmlns:p14="http://schemas.microsoft.com/office/powerpoint/2010/main" val="12090747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D9E6557-0E93-4B4F-8AD1-1A7E3870C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06B84358-2894-45F1-8753-B1EC1E593D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8517" y="-2"/>
            <a:ext cx="7742945" cy="6858001"/>
          </a:xfrm>
          <a:custGeom>
            <a:avLst/>
            <a:gdLst>
              <a:gd name="connsiteX0" fmla="*/ 615190 w 7742945"/>
              <a:gd name="connsiteY0" fmla="*/ 3536636 h 6858001"/>
              <a:gd name="connsiteX1" fmla="*/ 1124778 w 7742945"/>
              <a:gd name="connsiteY1" fmla="*/ 4046224 h 6858001"/>
              <a:gd name="connsiteX2" fmla="*/ 615190 w 7742945"/>
              <a:gd name="connsiteY2" fmla="*/ 4555812 h 6858001"/>
              <a:gd name="connsiteX3" fmla="*/ 105602 w 7742945"/>
              <a:gd name="connsiteY3" fmla="*/ 4046224 h 6858001"/>
              <a:gd name="connsiteX4" fmla="*/ 615190 w 7742945"/>
              <a:gd name="connsiteY4" fmla="*/ 3536636 h 6858001"/>
              <a:gd name="connsiteX5" fmla="*/ 14543 w 7742945"/>
              <a:gd name="connsiteY5" fmla="*/ 1 h 6858001"/>
              <a:gd name="connsiteX6" fmla="*/ 879351 w 7742945"/>
              <a:gd name="connsiteY6" fmla="*/ 1 h 6858001"/>
              <a:gd name="connsiteX7" fmla="*/ 892053 w 7742945"/>
              <a:gd name="connsiteY7" fmla="*/ 78053 h 6858001"/>
              <a:gd name="connsiteX8" fmla="*/ 561940 w 7742945"/>
              <a:gd name="connsiteY8" fmla="*/ 535444 h 6858001"/>
              <a:gd name="connsiteX9" fmla="*/ 15319 w 7742945"/>
              <a:gd name="connsiteY9" fmla="*/ 219853 h 6858001"/>
              <a:gd name="connsiteX10" fmla="*/ 4234 w 7742945"/>
              <a:gd name="connsiteY10" fmla="*/ 42970 h 6858001"/>
              <a:gd name="connsiteX11" fmla="*/ 2617781 w 7742945"/>
              <a:gd name="connsiteY11" fmla="*/ 0 h 6858001"/>
              <a:gd name="connsiteX12" fmla="*/ 7742945 w 7742945"/>
              <a:gd name="connsiteY12" fmla="*/ 0 h 6858001"/>
              <a:gd name="connsiteX13" fmla="*/ 7742945 w 7742945"/>
              <a:gd name="connsiteY13" fmla="*/ 6858000 h 6858001"/>
              <a:gd name="connsiteX14" fmla="*/ 5726653 w 7742945"/>
              <a:gd name="connsiteY14" fmla="*/ 6858000 h 6858001"/>
              <a:gd name="connsiteX15" fmla="*/ 5726653 w 7742945"/>
              <a:gd name="connsiteY15" fmla="*/ 6858001 h 6858001"/>
              <a:gd name="connsiteX16" fmla="*/ 311757 w 7742945"/>
              <a:gd name="connsiteY16" fmla="*/ 6858001 h 6858001"/>
              <a:gd name="connsiteX17" fmla="*/ 314130 w 7742945"/>
              <a:gd name="connsiteY17" fmla="*/ 6707671 h 6858001"/>
              <a:gd name="connsiteX18" fmla="*/ 599702 w 7742945"/>
              <a:gd name="connsiteY18" fmla="*/ 5670859 h 6858001"/>
              <a:gd name="connsiteX19" fmla="*/ 1211433 w 7742945"/>
              <a:gd name="connsiteY19" fmla="*/ 4641256 h 6858001"/>
              <a:gd name="connsiteX20" fmla="*/ 1053041 w 7742945"/>
              <a:gd name="connsiteY20" fmla="*/ 3164270 h 6858001"/>
              <a:gd name="connsiteX21" fmla="*/ 607048 w 7742945"/>
              <a:gd name="connsiteY21" fmla="*/ 2589406 h 6858001"/>
              <a:gd name="connsiteX22" fmla="*/ 1054915 w 7742945"/>
              <a:gd name="connsiteY22" fmla="*/ 1068100 h 6858001"/>
              <a:gd name="connsiteX23" fmla="*/ 1502877 w 7742945"/>
              <a:gd name="connsiteY23" fmla="*/ 419996 h 6858001"/>
              <a:gd name="connsiteX24" fmla="*/ 1505904 w 7742945"/>
              <a:gd name="connsiteY24" fmla="*/ 184997 h 6858001"/>
              <a:gd name="connsiteX25" fmla="*/ 1497780 w 7742945"/>
              <a:gd name="connsiteY25" fmla="*/ 1 h 6858001"/>
              <a:gd name="connsiteX26" fmla="*/ 2617781 w 7742945"/>
              <a:gd name="connsiteY26"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742945" h="6858001">
                <a:moveTo>
                  <a:pt x="615190" y="3536636"/>
                </a:moveTo>
                <a:cubicBezTo>
                  <a:pt x="896628" y="3536636"/>
                  <a:pt x="1124778" y="3764786"/>
                  <a:pt x="1124778" y="4046224"/>
                </a:cubicBezTo>
                <a:cubicBezTo>
                  <a:pt x="1124778" y="4327662"/>
                  <a:pt x="896628" y="4555812"/>
                  <a:pt x="615190" y="4555812"/>
                </a:cubicBezTo>
                <a:cubicBezTo>
                  <a:pt x="333752" y="4555812"/>
                  <a:pt x="105602" y="4327662"/>
                  <a:pt x="105602" y="4046224"/>
                </a:cubicBezTo>
                <a:cubicBezTo>
                  <a:pt x="105602" y="3764786"/>
                  <a:pt x="333752" y="3536636"/>
                  <a:pt x="615190" y="3536636"/>
                </a:cubicBezTo>
                <a:close/>
                <a:moveTo>
                  <a:pt x="14543" y="1"/>
                </a:moveTo>
                <a:lnTo>
                  <a:pt x="879351" y="1"/>
                </a:lnTo>
                <a:lnTo>
                  <a:pt x="892053" y="78053"/>
                </a:lnTo>
                <a:cubicBezTo>
                  <a:pt x="904492" y="285272"/>
                  <a:pt x="770271" y="479622"/>
                  <a:pt x="561940" y="535444"/>
                </a:cubicBezTo>
                <a:cubicBezTo>
                  <a:pt x="323846" y="599241"/>
                  <a:pt x="79116" y="457946"/>
                  <a:pt x="15319" y="219853"/>
                </a:cubicBezTo>
                <a:cubicBezTo>
                  <a:pt x="-631" y="160330"/>
                  <a:pt x="-3762" y="100392"/>
                  <a:pt x="4234" y="42970"/>
                </a:cubicBezTo>
                <a:close/>
                <a:moveTo>
                  <a:pt x="2617781" y="0"/>
                </a:moveTo>
                <a:lnTo>
                  <a:pt x="7742945" y="0"/>
                </a:lnTo>
                <a:lnTo>
                  <a:pt x="7742945" y="6858000"/>
                </a:lnTo>
                <a:lnTo>
                  <a:pt x="5726653" y="6858000"/>
                </a:lnTo>
                <a:lnTo>
                  <a:pt x="5726653" y="6858001"/>
                </a:lnTo>
                <a:lnTo>
                  <a:pt x="311757" y="6858001"/>
                </a:lnTo>
                <a:lnTo>
                  <a:pt x="314130" y="6707671"/>
                </a:lnTo>
                <a:cubicBezTo>
                  <a:pt x="335132" y="6366410"/>
                  <a:pt x="433651" y="6019043"/>
                  <a:pt x="599702" y="5670859"/>
                </a:cubicBezTo>
                <a:cubicBezTo>
                  <a:pt x="770257" y="5311557"/>
                  <a:pt x="1010813" y="4986833"/>
                  <a:pt x="1211433" y="4641256"/>
                </a:cubicBezTo>
                <a:cubicBezTo>
                  <a:pt x="1493036" y="4154457"/>
                  <a:pt x="1511835" y="3622745"/>
                  <a:pt x="1053041" y="3164270"/>
                </a:cubicBezTo>
                <a:cubicBezTo>
                  <a:pt x="881977" y="2993265"/>
                  <a:pt x="700422" y="2805524"/>
                  <a:pt x="607048" y="2589406"/>
                </a:cubicBezTo>
                <a:cubicBezTo>
                  <a:pt x="366279" y="2032159"/>
                  <a:pt x="541125" y="1508062"/>
                  <a:pt x="1054915" y="1068100"/>
                </a:cubicBezTo>
                <a:cubicBezTo>
                  <a:pt x="1261027" y="891536"/>
                  <a:pt x="1489688" y="709489"/>
                  <a:pt x="1502877" y="419996"/>
                </a:cubicBezTo>
                <a:cubicBezTo>
                  <a:pt x="1506389" y="341911"/>
                  <a:pt x="1507262" y="263521"/>
                  <a:pt x="1505904" y="184997"/>
                </a:cubicBezTo>
                <a:lnTo>
                  <a:pt x="1497780" y="1"/>
                </a:lnTo>
                <a:lnTo>
                  <a:pt x="2617781"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cNvSpPr>
            <a:spLocks noGrp="1"/>
          </p:cNvSpPr>
          <p:nvPr>
            <p:ph type="ctrTitle"/>
          </p:nvPr>
        </p:nvSpPr>
        <p:spPr>
          <a:xfrm>
            <a:off x="562271" y="810563"/>
            <a:ext cx="3705572" cy="5409262"/>
          </a:xfrm>
        </p:spPr>
        <p:txBody>
          <a:bodyPr anchor="t">
            <a:normAutofit/>
          </a:bodyPr>
          <a:lstStyle/>
          <a:p>
            <a:r>
              <a:rPr lang="en-US" dirty="0"/>
              <a:t>Mood Classification</a:t>
            </a:r>
          </a:p>
        </p:txBody>
      </p:sp>
      <p:graphicFrame>
        <p:nvGraphicFramePr>
          <p:cNvPr id="6" name="Content Placeholder">
            <a:extLst>
              <a:ext uri="{FF2B5EF4-FFF2-40B4-BE49-F238E27FC236}">
                <a16:creationId xmlns:a16="http://schemas.microsoft.com/office/drawing/2014/main" id="{4ED2C1E3-B35E-A798-8FE3-6D080B0F263A}"/>
              </a:ext>
            </a:extLst>
          </p:cNvPr>
          <p:cNvGraphicFramePr>
            <a:graphicFrameLocks noGrp="1"/>
          </p:cNvGraphicFramePr>
          <p:nvPr>
            <p:ph idx="1"/>
            <p:extLst>
              <p:ext uri="{D42A27DB-BD31-4B8C-83A1-F6EECF244321}">
                <p14:modId xmlns:p14="http://schemas.microsoft.com/office/powerpoint/2010/main" val="1141554690"/>
              </p:ext>
            </p:extLst>
          </p:nvPr>
        </p:nvGraphicFramePr>
        <p:xfrm>
          <a:off x="4267842" y="123014"/>
          <a:ext cx="7268375" cy="6425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96666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D9E6557-0E93-4B4F-8AD1-1A7E3870C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06B84358-2894-45F1-8753-B1EC1E593D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8517" y="-2"/>
            <a:ext cx="7742945" cy="6858001"/>
          </a:xfrm>
          <a:custGeom>
            <a:avLst/>
            <a:gdLst>
              <a:gd name="connsiteX0" fmla="*/ 615190 w 7742945"/>
              <a:gd name="connsiteY0" fmla="*/ 3536636 h 6858001"/>
              <a:gd name="connsiteX1" fmla="*/ 1124778 w 7742945"/>
              <a:gd name="connsiteY1" fmla="*/ 4046224 h 6858001"/>
              <a:gd name="connsiteX2" fmla="*/ 615190 w 7742945"/>
              <a:gd name="connsiteY2" fmla="*/ 4555812 h 6858001"/>
              <a:gd name="connsiteX3" fmla="*/ 105602 w 7742945"/>
              <a:gd name="connsiteY3" fmla="*/ 4046224 h 6858001"/>
              <a:gd name="connsiteX4" fmla="*/ 615190 w 7742945"/>
              <a:gd name="connsiteY4" fmla="*/ 3536636 h 6858001"/>
              <a:gd name="connsiteX5" fmla="*/ 14543 w 7742945"/>
              <a:gd name="connsiteY5" fmla="*/ 1 h 6858001"/>
              <a:gd name="connsiteX6" fmla="*/ 879351 w 7742945"/>
              <a:gd name="connsiteY6" fmla="*/ 1 h 6858001"/>
              <a:gd name="connsiteX7" fmla="*/ 892053 w 7742945"/>
              <a:gd name="connsiteY7" fmla="*/ 78053 h 6858001"/>
              <a:gd name="connsiteX8" fmla="*/ 561940 w 7742945"/>
              <a:gd name="connsiteY8" fmla="*/ 535444 h 6858001"/>
              <a:gd name="connsiteX9" fmla="*/ 15319 w 7742945"/>
              <a:gd name="connsiteY9" fmla="*/ 219853 h 6858001"/>
              <a:gd name="connsiteX10" fmla="*/ 4234 w 7742945"/>
              <a:gd name="connsiteY10" fmla="*/ 42970 h 6858001"/>
              <a:gd name="connsiteX11" fmla="*/ 2617781 w 7742945"/>
              <a:gd name="connsiteY11" fmla="*/ 0 h 6858001"/>
              <a:gd name="connsiteX12" fmla="*/ 7742945 w 7742945"/>
              <a:gd name="connsiteY12" fmla="*/ 0 h 6858001"/>
              <a:gd name="connsiteX13" fmla="*/ 7742945 w 7742945"/>
              <a:gd name="connsiteY13" fmla="*/ 6858000 h 6858001"/>
              <a:gd name="connsiteX14" fmla="*/ 5726653 w 7742945"/>
              <a:gd name="connsiteY14" fmla="*/ 6858000 h 6858001"/>
              <a:gd name="connsiteX15" fmla="*/ 5726653 w 7742945"/>
              <a:gd name="connsiteY15" fmla="*/ 6858001 h 6858001"/>
              <a:gd name="connsiteX16" fmla="*/ 311757 w 7742945"/>
              <a:gd name="connsiteY16" fmla="*/ 6858001 h 6858001"/>
              <a:gd name="connsiteX17" fmla="*/ 314130 w 7742945"/>
              <a:gd name="connsiteY17" fmla="*/ 6707671 h 6858001"/>
              <a:gd name="connsiteX18" fmla="*/ 599702 w 7742945"/>
              <a:gd name="connsiteY18" fmla="*/ 5670859 h 6858001"/>
              <a:gd name="connsiteX19" fmla="*/ 1211433 w 7742945"/>
              <a:gd name="connsiteY19" fmla="*/ 4641256 h 6858001"/>
              <a:gd name="connsiteX20" fmla="*/ 1053041 w 7742945"/>
              <a:gd name="connsiteY20" fmla="*/ 3164270 h 6858001"/>
              <a:gd name="connsiteX21" fmla="*/ 607048 w 7742945"/>
              <a:gd name="connsiteY21" fmla="*/ 2589406 h 6858001"/>
              <a:gd name="connsiteX22" fmla="*/ 1054915 w 7742945"/>
              <a:gd name="connsiteY22" fmla="*/ 1068100 h 6858001"/>
              <a:gd name="connsiteX23" fmla="*/ 1502877 w 7742945"/>
              <a:gd name="connsiteY23" fmla="*/ 419996 h 6858001"/>
              <a:gd name="connsiteX24" fmla="*/ 1505904 w 7742945"/>
              <a:gd name="connsiteY24" fmla="*/ 184997 h 6858001"/>
              <a:gd name="connsiteX25" fmla="*/ 1497780 w 7742945"/>
              <a:gd name="connsiteY25" fmla="*/ 1 h 6858001"/>
              <a:gd name="connsiteX26" fmla="*/ 2617781 w 7742945"/>
              <a:gd name="connsiteY26"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742945" h="6858001">
                <a:moveTo>
                  <a:pt x="615190" y="3536636"/>
                </a:moveTo>
                <a:cubicBezTo>
                  <a:pt x="896628" y="3536636"/>
                  <a:pt x="1124778" y="3764786"/>
                  <a:pt x="1124778" y="4046224"/>
                </a:cubicBezTo>
                <a:cubicBezTo>
                  <a:pt x="1124778" y="4327662"/>
                  <a:pt x="896628" y="4555812"/>
                  <a:pt x="615190" y="4555812"/>
                </a:cubicBezTo>
                <a:cubicBezTo>
                  <a:pt x="333752" y="4555812"/>
                  <a:pt x="105602" y="4327662"/>
                  <a:pt x="105602" y="4046224"/>
                </a:cubicBezTo>
                <a:cubicBezTo>
                  <a:pt x="105602" y="3764786"/>
                  <a:pt x="333752" y="3536636"/>
                  <a:pt x="615190" y="3536636"/>
                </a:cubicBezTo>
                <a:close/>
                <a:moveTo>
                  <a:pt x="14543" y="1"/>
                </a:moveTo>
                <a:lnTo>
                  <a:pt x="879351" y="1"/>
                </a:lnTo>
                <a:lnTo>
                  <a:pt x="892053" y="78053"/>
                </a:lnTo>
                <a:cubicBezTo>
                  <a:pt x="904492" y="285272"/>
                  <a:pt x="770271" y="479622"/>
                  <a:pt x="561940" y="535444"/>
                </a:cubicBezTo>
                <a:cubicBezTo>
                  <a:pt x="323846" y="599241"/>
                  <a:pt x="79116" y="457946"/>
                  <a:pt x="15319" y="219853"/>
                </a:cubicBezTo>
                <a:cubicBezTo>
                  <a:pt x="-631" y="160330"/>
                  <a:pt x="-3762" y="100392"/>
                  <a:pt x="4234" y="42970"/>
                </a:cubicBezTo>
                <a:close/>
                <a:moveTo>
                  <a:pt x="2617781" y="0"/>
                </a:moveTo>
                <a:lnTo>
                  <a:pt x="7742945" y="0"/>
                </a:lnTo>
                <a:lnTo>
                  <a:pt x="7742945" y="6858000"/>
                </a:lnTo>
                <a:lnTo>
                  <a:pt x="5726653" y="6858000"/>
                </a:lnTo>
                <a:lnTo>
                  <a:pt x="5726653" y="6858001"/>
                </a:lnTo>
                <a:lnTo>
                  <a:pt x="311757" y="6858001"/>
                </a:lnTo>
                <a:lnTo>
                  <a:pt x="314130" y="6707671"/>
                </a:lnTo>
                <a:cubicBezTo>
                  <a:pt x="335132" y="6366410"/>
                  <a:pt x="433651" y="6019043"/>
                  <a:pt x="599702" y="5670859"/>
                </a:cubicBezTo>
                <a:cubicBezTo>
                  <a:pt x="770257" y="5311557"/>
                  <a:pt x="1010813" y="4986833"/>
                  <a:pt x="1211433" y="4641256"/>
                </a:cubicBezTo>
                <a:cubicBezTo>
                  <a:pt x="1493036" y="4154457"/>
                  <a:pt x="1511835" y="3622745"/>
                  <a:pt x="1053041" y="3164270"/>
                </a:cubicBezTo>
                <a:cubicBezTo>
                  <a:pt x="881977" y="2993265"/>
                  <a:pt x="700422" y="2805524"/>
                  <a:pt x="607048" y="2589406"/>
                </a:cubicBezTo>
                <a:cubicBezTo>
                  <a:pt x="366279" y="2032159"/>
                  <a:pt x="541125" y="1508062"/>
                  <a:pt x="1054915" y="1068100"/>
                </a:cubicBezTo>
                <a:cubicBezTo>
                  <a:pt x="1261027" y="891536"/>
                  <a:pt x="1489688" y="709489"/>
                  <a:pt x="1502877" y="419996"/>
                </a:cubicBezTo>
                <a:cubicBezTo>
                  <a:pt x="1506389" y="341911"/>
                  <a:pt x="1507262" y="263521"/>
                  <a:pt x="1505904" y="184997"/>
                </a:cubicBezTo>
                <a:lnTo>
                  <a:pt x="1497780" y="1"/>
                </a:lnTo>
                <a:lnTo>
                  <a:pt x="2617781"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cNvSpPr>
            <a:spLocks noGrp="1"/>
          </p:cNvSpPr>
          <p:nvPr>
            <p:ph type="ctrTitle"/>
          </p:nvPr>
        </p:nvSpPr>
        <p:spPr>
          <a:xfrm>
            <a:off x="562271" y="810563"/>
            <a:ext cx="3705572" cy="5409262"/>
          </a:xfrm>
        </p:spPr>
        <p:txBody>
          <a:bodyPr anchor="t">
            <a:normAutofit/>
          </a:bodyPr>
          <a:lstStyle/>
          <a:p>
            <a:r>
              <a:rPr lang="en-US" dirty="0"/>
              <a:t>Activity Suggestions</a:t>
            </a:r>
          </a:p>
        </p:txBody>
      </p:sp>
      <p:graphicFrame>
        <p:nvGraphicFramePr>
          <p:cNvPr id="6" name="Content Placeholder">
            <a:extLst>
              <a:ext uri="{FF2B5EF4-FFF2-40B4-BE49-F238E27FC236}">
                <a16:creationId xmlns:a16="http://schemas.microsoft.com/office/drawing/2014/main" id="{3D44AB52-A71D-8277-3617-8BB939802DF9}"/>
              </a:ext>
            </a:extLst>
          </p:cNvPr>
          <p:cNvGraphicFramePr>
            <a:graphicFrameLocks noGrp="1"/>
          </p:cNvGraphicFramePr>
          <p:nvPr>
            <p:ph idx="1"/>
            <p:extLst>
              <p:ext uri="{D42A27DB-BD31-4B8C-83A1-F6EECF244321}">
                <p14:modId xmlns:p14="http://schemas.microsoft.com/office/powerpoint/2010/main" val="1195494111"/>
              </p:ext>
            </p:extLst>
          </p:nvPr>
        </p:nvGraphicFramePr>
        <p:xfrm>
          <a:off x="6156183" y="594069"/>
          <a:ext cx="5473546" cy="49780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87355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62B6F2B-311D-9075-50E1-3478641B4EF6}"/>
              </a:ext>
            </a:extLst>
          </p:cNvPr>
          <p:cNvSpPr txBox="1"/>
          <p:nvPr/>
        </p:nvSpPr>
        <p:spPr>
          <a:xfrm>
            <a:off x="83127" y="0"/>
            <a:ext cx="12422909" cy="6863417"/>
          </a:xfrm>
          <a:prstGeom prst="rect">
            <a:avLst/>
          </a:prstGeom>
          <a:noFill/>
        </p:spPr>
        <p:txBody>
          <a:bodyPr wrap="square" rtlCol="0">
            <a:spAutoFit/>
          </a:bodyPr>
          <a:lstStyle/>
          <a:p>
            <a:pPr algn="l"/>
            <a:r>
              <a:rPr lang="en-US" sz="2200" b="1" i="0" dirty="0">
                <a:effectLst/>
                <a:latin typeface="Söhne"/>
              </a:rPr>
              <a:t>How the App Suggests Activities:</a:t>
            </a:r>
            <a:endParaRPr lang="en-US" sz="2200" b="0" i="0" dirty="0">
              <a:effectLst/>
              <a:latin typeface="Söhne"/>
            </a:endParaRPr>
          </a:p>
          <a:p>
            <a:pPr algn="l">
              <a:buFont typeface="+mj-lt"/>
              <a:buAutoNum type="arabicPeriod"/>
            </a:pPr>
            <a:r>
              <a:rPr lang="en-US" sz="2200" b="1" i="0" dirty="0">
                <a:effectLst/>
                <a:latin typeface="Söhne"/>
              </a:rPr>
              <a:t>Mood Mapping:</a:t>
            </a:r>
            <a:r>
              <a:rPr lang="en-US" sz="2200" b="0" i="0" dirty="0">
                <a:effectLst/>
                <a:latin typeface="Söhne"/>
              </a:rPr>
              <a:t> The app maps the user's mood to one of three primary categories: "Happy," "Sad," or "Neutral" based on sentiment analysis.</a:t>
            </a:r>
          </a:p>
          <a:p>
            <a:pPr algn="l">
              <a:buFont typeface="+mj-lt"/>
              <a:buAutoNum type="arabicPeriod"/>
            </a:pPr>
            <a:r>
              <a:rPr lang="en-US" sz="2200" b="1" i="0" dirty="0">
                <a:effectLst/>
                <a:latin typeface="Söhne"/>
              </a:rPr>
              <a:t>Activity Database:</a:t>
            </a:r>
            <a:r>
              <a:rPr lang="en-US" sz="2200" b="0" i="0" dirty="0">
                <a:effectLst/>
                <a:latin typeface="Söhne"/>
              </a:rPr>
              <a:t> Mood Minder has an extensive database of activities linked to mood categories.</a:t>
            </a:r>
          </a:p>
          <a:p>
            <a:pPr algn="l">
              <a:buFont typeface="+mj-lt"/>
              <a:buAutoNum type="arabicPeriod"/>
            </a:pPr>
            <a:r>
              <a:rPr lang="en-US" sz="2200" b="1" i="0" dirty="0">
                <a:effectLst/>
                <a:latin typeface="Söhne"/>
              </a:rPr>
              <a:t>Personalization:</a:t>
            </a:r>
            <a:r>
              <a:rPr lang="en-US" sz="2200" b="0" i="0" dirty="0">
                <a:effectLst/>
                <a:latin typeface="Söhne"/>
              </a:rPr>
              <a:t> The app selects activities that correspond to the user's current mood category.</a:t>
            </a:r>
          </a:p>
          <a:p>
            <a:pPr algn="l">
              <a:buFont typeface="+mj-lt"/>
              <a:buAutoNum type="arabicPeriod"/>
            </a:pPr>
            <a:r>
              <a:rPr lang="en-US" sz="2200" b="1" i="0" dirty="0">
                <a:effectLst/>
                <a:latin typeface="Söhne"/>
              </a:rPr>
              <a:t>Recommendations:</a:t>
            </a:r>
            <a:r>
              <a:rPr lang="en-US" sz="2200" b="0" i="0" dirty="0">
                <a:effectLst/>
                <a:latin typeface="Söhne"/>
              </a:rPr>
              <a:t> Users receive a list of suggested activities tailored to their emotional state.</a:t>
            </a:r>
          </a:p>
          <a:p>
            <a:pPr algn="l"/>
            <a:r>
              <a:rPr lang="en-US" sz="2200" b="1" i="0" dirty="0">
                <a:effectLst/>
                <a:latin typeface="Söhne"/>
              </a:rPr>
              <a:t>Examples of Activity Suggestions:</a:t>
            </a:r>
            <a:endParaRPr lang="en-US" sz="2200" b="0" i="0" dirty="0">
              <a:effectLst/>
              <a:latin typeface="Söhne"/>
            </a:endParaRPr>
          </a:p>
          <a:p>
            <a:pPr algn="l">
              <a:buFont typeface="Arial" panose="020B0604020202020204" pitchFamily="34" charset="0"/>
              <a:buChar char="•"/>
            </a:pPr>
            <a:r>
              <a:rPr lang="en-US" sz="2200" b="1" i="0" dirty="0">
                <a:effectLst/>
                <a:latin typeface="Söhne"/>
              </a:rPr>
              <a:t>Happy Mood:</a:t>
            </a:r>
            <a:endParaRPr lang="en-US" sz="2200" b="0" i="0" dirty="0">
              <a:effectLst/>
              <a:latin typeface="Söhne"/>
            </a:endParaRPr>
          </a:p>
          <a:p>
            <a:pPr marL="742950" lvl="1" indent="-285750" algn="l">
              <a:buFont typeface="Arial" panose="020B0604020202020204" pitchFamily="34" charset="0"/>
              <a:buChar char="•"/>
            </a:pPr>
            <a:r>
              <a:rPr lang="en-US" sz="2200" b="0" i="0" dirty="0">
                <a:effectLst/>
                <a:latin typeface="Söhne"/>
              </a:rPr>
              <a:t>Suggest outdoor activities: Go for a nature walk or picnic.</a:t>
            </a:r>
          </a:p>
          <a:p>
            <a:pPr marL="742950" lvl="1" indent="-285750" algn="l">
              <a:buFont typeface="Arial" panose="020B0604020202020204" pitchFamily="34" charset="0"/>
              <a:buChar char="•"/>
            </a:pPr>
            <a:r>
              <a:rPr lang="en-US" sz="2200" b="0" i="0" dirty="0">
                <a:effectLst/>
                <a:latin typeface="Söhne"/>
              </a:rPr>
              <a:t>Encourage social interactions: Call a friend or host a small gathering.</a:t>
            </a:r>
          </a:p>
          <a:p>
            <a:pPr marL="742950" lvl="1" indent="-285750" algn="l">
              <a:buFont typeface="Arial" panose="020B0604020202020204" pitchFamily="34" charset="0"/>
              <a:buChar char="•"/>
            </a:pPr>
            <a:r>
              <a:rPr lang="en-US" sz="2200" b="0" i="0" dirty="0">
                <a:effectLst/>
                <a:latin typeface="Söhne"/>
              </a:rPr>
              <a:t>Propose creative outlets: Engage in art, music, or cooking.</a:t>
            </a:r>
          </a:p>
          <a:p>
            <a:pPr algn="l">
              <a:buFont typeface="Arial" panose="020B0604020202020204" pitchFamily="34" charset="0"/>
              <a:buChar char="•"/>
            </a:pPr>
            <a:r>
              <a:rPr lang="en-US" sz="2200" b="1" i="0" dirty="0">
                <a:effectLst/>
                <a:latin typeface="Söhne"/>
              </a:rPr>
              <a:t>Sad Mood:</a:t>
            </a:r>
            <a:endParaRPr lang="en-US" sz="2200" b="0" i="0" dirty="0">
              <a:effectLst/>
              <a:latin typeface="Söhne"/>
            </a:endParaRPr>
          </a:p>
          <a:p>
            <a:pPr marL="742950" lvl="1" indent="-285750" algn="l">
              <a:buFont typeface="Arial" panose="020B0604020202020204" pitchFamily="34" charset="0"/>
              <a:buChar char="•"/>
            </a:pPr>
            <a:r>
              <a:rPr lang="en-US" sz="2200" b="0" i="0" dirty="0">
                <a:effectLst/>
                <a:latin typeface="Söhne"/>
              </a:rPr>
              <a:t>Recommend relaxation techniques: Try meditation or deep breathing exercises.</a:t>
            </a:r>
          </a:p>
          <a:p>
            <a:pPr marL="742950" lvl="1" indent="-285750" algn="l">
              <a:buFont typeface="Arial" panose="020B0604020202020204" pitchFamily="34" charset="0"/>
              <a:buChar char="•"/>
            </a:pPr>
            <a:r>
              <a:rPr lang="en-US" sz="2200" b="0" i="0" dirty="0">
                <a:effectLst/>
                <a:latin typeface="Söhne"/>
              </a:rPr>
              <a:t>Suggest comforting activities: Watch a favorite movie or read a good book.</a:t>
            </a:r>
          </a:p>
          <a:p>
            <a:pPr marL="742950" lvl="1" indent="-285750" algn="l">
              <a:buFont typeface="Arial" panose="020B0604020202020204" pitchFamily="34" charset="0"/>
              <a:buChar char="•"/>
            </a:pPr>
            <a:r>
              <a:rPr lang="en-US" sz="2200" b="0" i="0" dirty="0">
                <a:effectLst/>
                <a:latin typeface="Söhne"/>
              </a:rPr>
              <a:t>Encourage self-care: Take a warm bath or engage in journaling.</a:t>
            </a:r>
          </a:p>
          <a:p>
            <a:pPr algn="l">
              <a:buFont typeface="Arial" panose="020B0604020202020204" pitchFamily="34" charset="0"/>
              <a:buChar char="•"/>
            </a:pPr>
            <a:r>
              <a:rPr lang="en-US" sz="2200" b="1" i="0" dirty="0">
                <a:effectLst/>
                <a:latin typeface="Söhne"/>
              </a:rPr>
              <a:t>Neutral Mood:</a:t>
            </a:r>
            <a:endParaRPr lang="en-US" sz="2200" b="0" i="0" dirty="0">
              <a:effectLst/>
              <a:latin typeface="Söhne"/>
            </a:endParaRPr>
          </a:p>
          <a:p>
            <a:pPr marL="742950" lvl="1" indent="-285750" algn="l">
              <a:buFont typeface="Arial" panose="020B0604020202020204" pitchFamily="34" charset="0"/>
              <a:buChar char="•"/>
            </a:pPr>
            <a:r>
              <a:rPr lang="en-US" sz="2200" b="0" i="0" dirty="0">
                <a:effectLst/>
                <a:latin typeface="Söhne"/>
              </a:rPr>
              <a:t>Propose exploratory activities: Visit a museum or try a new hobby.</a:t>
            </a:r>
          </a:p>
          <a:p>
            <a:pPr marL="742950" lvl="1" indent="-285750" algn="l">
              <a:buFont typeface="Arial" panose="020B0604020202020204" pitchFamily="34" charset="0"/>
              <a:buChar char="•"/>
            </a:pPr>
            <a:r>
              <a:rPr lang="en-US" sz="2200" b="0" i="0" dirty="0">
                <a:effectLst/>
                <a:latin typeface="Söhne"/>
              </a:rPr>
              <a:t>Encourage exercise: Go for a workout or practice yoga for a mood boost.</a:t>
            </a:r>
          </a:p>
          <a:p>
            <a:pPr marL="742950" lvl="1" indent="-285750" algn="l">
              <a:buFont typeface="Arial" panose="020B0604020202020204" pitchFamily="34" charset="0"/>
              <a:buChar char="•"/>
            </a:pPr>
            <a:r>
              <a:rPr lang="en-US" sz="2200" b="0" i="0" dirty="0">
                <a:effectLst/>
                <a:latin typeface="Söhne"/>
              </a:rPr>
              <a:t>Suggest simple self-improvement tasks: Set a small achievable goal for the day.</a:t>
            </a:r>
          </a:p>
          <a:p>
            <a:endParaRPr lang="en-IN" sz="2200" dirty="0"/>
          </a:p>
        </p:txBody>
      </p:sp>
    </p:spTree>
    <p:extLst>
      <p:ext uri="{BB962C8B-B14F-4D97-AF65-F5344CB8AC3E}">
        <p14:creationId xmlns:p14="http://schemas.microsoft.com/office/powerpoint/2010/main" val="25064155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62B6F2B-311D-9075-50E1-3478641B4EF6}"/>
              </a:ext>
            </a:extLst>
          </p:cNvPr>
          <p:cNvSpPr txBox="1"/>
          <p:nvPr/>
        </p:nvSpPr>
        <p:spPr>
          <a:xfrm>
            <a:off x="83127" y="0"/>
            <a:ext cx="12422909" cy="5509200"/>
          </a:xfrm>
          <a:prstGeom prst="rect">
            <a:avLst/>
          </a:prstGeom>
          <a:noFill/>
        </p:spPr>
        <p:txBody>
          <a:bodyPr wrap="square" rtlCol="0">
            <a:spAutoFit/>
          </a:bodyPr>
          <a:lstStyle/>
          <a:p>
            <a:pPr algn="l"/>
            <a:r>
              <a:rPr lang="en-US" sz="3200" b="1" i="0" dirty="0">
                <a:effectLst/>
                <a:latin typeface="Söhne"/>
              </a:rPr>
              <a:t>Relevance of Activity Suggestions:</a:t>
            </a:r>
            <a:endParaRPr lang="en-US" sz="3200" b="0" i="0" dirty="0">
              <a:effectLst/>
              <a:latin typeface="Söhne"/>
            </a:endParaRPr>
          </a:p>
          <a:p>
            <a:pPr algn="l">
              <a:buFont typeface="Arial" panose="020B0604020202020204" pitchFamily="34" charset="0"/>
              <a:buChar char="•"/>
            </a:pPr>
            <a:r>
              <a:rPr lang="en-US" sz="3200" b="0" i="0" dirty="0">
                <a:effectLst/>
                <a:latin typeface="Söhne"/>
              </a:rPr>
              <a:t>Mood-Enhancing: Activities are chosen to boost the user's mood and well-being.</a:t>
            </a:r>
          </a:p>
          <a:p>
            <a:pPr algn="l">
              <a:buFont typeface="Arial" panose="020B0604020202020204" pitchFamily="34" charset="0"/>
              <a:buChar char="•"/>
            </a:pPr>
            <a:r>
              <a:rPr lang="en-US" sz="3200" b="0" i="0" dirty="0">
                <a:effectLst/>
                <a:latin typeface="Söhne"/>
              </a:rPr>
              <a:t>Personalized: Tailored to the user's current emotional state.</a:t>
            </a:r>
          </a:p>
          <a:p>
            <a:pPr algn="l">
              <a:buFont typeface="Arial" panose="020B0604020202020204" pitchFamily="34" charset="0"/>
              <a:buChar char="•"/>
            </a:pPr>
            <a:r>
              <a:rPr lang="en-US" sz="3200" b="0" i="0" dirty="0">
                <a:effectLst/>
                <a:latin typeface="Söhne"/>
              </a:rPr>
              <a:t>Encourages Proactive Self-Care: Promotes self-awareness and proactive emotional management.</a:t>
            </a:r>
          </a:p>
          <a:p>
            <a:pPr algn="l">
              <a:buFont typeface="Arial" panose="020B0604020202020204" pitchFamily="34" charset="0"/>
              <a:buChar char="•"/>
            </a:pPr>
            <a:r>
              <a:rPr lang="en-US" sz="3200" b="0" i="0" dirty="0">
                <a:effectLst/>
                <a:latin typeface="Söhne"/>
              </a:rPr>
              <a:t>Variety: Offers a diverse range of options to accommodate individual preferences and interests.</a:t>
            </a:r>
          </a:p>
          <a:p>
            <a:pPr algn="l">
              <a:buFont typeface="Arial" panose="020B0604020202020204" pitchFamily="34" charset="0"/>
              <a:buChar char="•"/>
            </a:pPr>
            <a:r>
              <a:rPr lang="en-US" sz="3200" b="0" i="0" dirty="0">
                <a:effectLst/>
                <a:latin typeface="Söhne"/>
              </a:rPr>
              <a:t>Promotes Healthy Habits: Encourages users to engage in positive and healthy activities to stabilize their mood.</a:t>
            </a:r>
          </a:p>
          <a:p>
            <a:endParaRPr lang="en-IN" sz="3200" dirty="0"/>
          </a:p>
        </p:txBody>
      </p:sp>
    </p:spTree>
    <p:extLst>
      <p:ext uri="{BB962C8B-B14F-4D97-AF65-F5344CB8AC3E}">
        <p14:creationId xmlns:p14="http://schemas.microsoft.com/office/powerpoint/2010/main" val="29140950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D9E6557-0E93-4B4F-8AD1-1A7E3870C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06B84358-2894-45F1-8753-B1EC1E593D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8517" y="-2"/>
            <a:ext cx="7742945" cy="6858001"/>
          </a:xfrm>
          <a:custGeom>
            <a:avLst/>
            <a:gdLst>
              <a:gd name="connsiteX0" fmla="*/ 615190 w 7742945"/>
              <a:gd name="connsiteY0" fmla="*/ 3536636 h 6858001"/>
              <a:gd name="connsiteX1" fmla="*/ 1124778 w 7742945"/>
              <a:gd name="connsiteY1" fmla="*/ 4046224 h 6858001"/>
              <a:gd name="connsiteX2" fmla="*/ 615190 w 7742945"/>
              <a:gd name="connsiteY2" fmla="*/ 4555812 h 6858001"/>
              <a:gd name="connsiteX3" fmla="*/ 105602 w 7742945"/>
              <a:gd name="connsiteY3" fmla="*/ 4046224 h 6858001"/>
              <a:gd name="connsiteX4" fmla="*/ 615190 w 7742945"/>
              <a:gd name="connsiteY4" fmla="*/ 3536636 h 6858001"/>
              <a:gd name="connsiteX5" fmla="*/ 14543 w 7742945"/>
              <a:gd name="connsiteY5" fmla="*/ 1 h 6858001"/>
              <a:gd name="connsiteX6" fmla="*/ 879351 w 7742945"/>
              <a:gd name="connsiteY6" fmla="*/ 1 h 6858001"/>
              <a:gd name="connsiteX7" fmla="*/ 892053 w 7742945"/>
              <a:gd name="connsiteY7" fmla="*/ 78053 h 6858001"/>
              <a:gd name="connsiteX8" fmla="*/ 561940 w 7742945"/>
              <a:gd name="connsiteY8" fmla="*/ 535444 h 6858001"/>
              <a:gd name="connsiteX9" fmla="*/ 15319 w 7742945"/>
              <a:gd name="connsiteY9" fmla="*/ 219853 h 6858001"/>
              <a:gd name="connsiteX10" fmla="*/ 4234 w 7742945"/>
              <a:gd name="connsiteY10" fmla="*/ 42970 h 6858001"/>
              <a:gd name="connsiteX11" fmla="*/ 2617781 w 7742945"/>
              <a:gd name="connsiteY11" fmla="*/ 0 h 6858001"/>
              <a:gd name="connsiteX12" fmla="*/ 7742945 w 7742945"/>
              <a:gd name="connsiteY12" fmla="*/ 0 h 6858001"/>
              <a:gd name="connsiteX13" fmla="*/ 7742945 w 7742945"/>
              <a:gd name="connsiteY13" fmla="*/ 6858000 h 6858001"/>
              <a:gd name="connsiteX14" fmla="*/ 5726653 w 7742945"/>
              <a:gd name="connsiteY14" fmla="*/ 6858000 h 6858001"/>
              <a:gd name="connsiteX15" fmla="*/ 5726653 w 7742945"/>
              <a:gd name="connsiteY15" fmla="*/ 6858001 h 6858001"/>
              <a:gd name="connsiteX16" fmla="*/ 311757 w 7742945"/>
              <a:gd name="connsiteY16" fmla="*/ 6858001 h 6858001"/>
              <a:gd name="connsiteX17" fmla="*/ 314130 w 7742945"/>
              <a:gd name="connsiteY17" fmla="*/ 6707671 h 6858001"/>
              <a:gd name="connsiteX18" fmla="*/ 599702 w 7742945"/>
              <a:gd name="connsiteY18" fmla="*/ 5670859 h 6858001"/>
              <a:gd name="connsiteX19" fmla="*/ 1211433 w 7742945"/>
              <a:gd name="connsiteY19" fmla="*/ 4641256 h 6858001"/>
              <a:gd name="connsiteX20" fmla="*/ 1053041 w 7742945"/>
              <a:gd name="connsiteY20" fmla="*/ 3164270 h 6858001"/>
              <a:gd name="connsiteX21" fmla="*/ 607048 w 7742945"/>
              <a:gd name="connsiteY21" fmla="*/ 2589406 h 6858001"/>
              <a:gd name="connsiteX22" fmla="*/ 1054915 w 7742945"/>
              <a:gd name="connsiteY22" fmla="*/ 1068100 h 6858001"/>
              <a:gd name="connsiteX23" fmla="*/ 1502877 w 7742945"/>
              <a:gd name="connsiteY23" fmla="*/ 419996 h 6858001"/>
              <a:gd name="connsiteX24" fmla="*/ 1505904 w 7742945"/>
              <a:gd name="connsiteY24" fmla="*/ 184997 h 6858001"/>
              <a:gd name="connsiteX25" fmla="*/ 1497780 w 7742945"/>
              <a:gd name="connsiteY25" fmla="*/ 1 h 6858001"/>
              <a:gd name="connsiteX26" fmla="*/ 2617781 w 7742945"/>
              <a:gd name="connsiteY26"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742945" h="6858001">
                <a:moveTo>
                  <a:pt x="615190" y="3536636"/>
                </a:moveTo>
                <a:cubicBezTo>
                  <a:pt x="896628" y="3536636"/>
                  <a:pt x="1124778" y="3764786"/>
                  <a:pt x="1124778" y="4046224"/>
                </a:cubicBezTo>
                <a:cubicBezTo>
                  <a:pt x="1124778" y="4327662"/>
                  <a:pt x="896628" y="4555812"/>
                  <a:pt x="615190" y="4555812"/>
                </a:cubicBezTo>
                <a:cubicBezTo>
                  <a:pt x="333752" y="4555812"/>
                  <a:pt x="105602" y="4327662"/>
                  <a:pt x="105602" y="4046224"/>
                </a:cubicBezTo>
                <a:cubicBezTo>
                  <a:pt x="105602" y="3764786"/>
                  <a:pt x="333752" y="3536636"/>
                  <a:pt x="615190" y="3536636"/>
                </a:cubicBezTo>
                <a:close/>
                <a:moveTo>
                  <a:pt x="14543" y="1"/>
                </a:moveTo>
                <a:lnTo>
                  <a:pt x="879351" y="1"/>
                </a:lnTo>
                <a:lnTo>
                  <a:pt x="892053" y="78053"/>
                </a:lnTo>
                <a:cubicBezTo>
                  <a:pt x="904492" y="285272"/>
                  <a:pt x="770271" y="479622"/>
                  <a:pt x="561940" y="535444"/>
                </a:cubicBezTo>
                <a:cubicBezTo>
                  <a:pt x="323846" y="599241"/>
                  <a:pt x="79116" y="457946"/>
                  <a:pt x="15319" y="219853"/>
                </a:cubicBezTo>
                <a:cubicBezTo>
                  <a:pt x="-631" y="160330"/>
                  <a:pt x="-3762" y="100392"/>
                  <a:pt x="4234" y="42970"/>
                </a:cubicBezTo>
                <a:close/>
                <a:moveTo>
                  <a:pt x="2617781" y="0"/>
                </a:moveTo>
                <a:lnTo>
                  <a:pt x="7742945" y="0"/>
                </a:lnTo>
                <a:lnTo>
                  <a:pt x="7742945" y="6858000"/>
                </a:lnTo>
                <a:lnTo>
                  <a:pt x="5726653" y="6858000"/>
                </a:lnTo>
                <a:lnTo>
                  <a:pt x="5726653" y="6858001"/>
                </a:lnTo>
                <a:lnTo>
                  <a:pt x="311757" y="6858001"/>
                </a:lnTo>
                <a:lnTo>
                  <a:pt x="314130" y="6707671"/>
                </a:lnTo>
                <a:cubicBezTo>
                  <a:pt x="335132" y="6366410"/>
                  <a:pt x="433651" y="6019043"/>
                  <a:pt x="599702" y="5670859"/>
                </a:cubicBezTo>
                <a:cubicBezTo>
                  <a:pt x="770257" y="5311557"/>
                  <a:pt x="1010813" y="4986833"/>
                  <a:pt x="1211433" y="4641256"/>
                </a:cubicBezTo>
                <a:cubicBezTo>
                  <a:pt x="1493036" y="4154457"/>
                  <a:pt x="1511835" y="3622745"/>
                  <a:pt x="1053041" y="3164270"/>
                </a:cubicBezTo>
                <a:cubicBezTo>
                  <a:pt x="881977" y="2993265"/>
                  <a:pt x="700422" y="2805524"/>
                  <a:pt x="607048" y="2589406"/>
                </a:cubicBezTo>
                <a:cubicBezTo>
                  <a:pt x="366279" y="2032159"/>
                  <a:pt x="541125" y="1508062"/>
                  <a:pt x="1054915" y="1068100"/>
                </a:cubicBezTo>
                <a:cubicBezTo>
                  <a:pt x="1261027" y="891536"/>
                  <a:pt x="1489688" y="709489"/>
                  <a:pt x="1502877" y="419996"/>
                </a:cubicBezTo>
                <a:cubicBezTo>
                  <a:pt x="1506389" y="341911"/>
                  <a:pt x="1507262" y="263521"/>
                  <a:pt x="1505904" y="184997"/>
                </a:cubicBezTo>
                <a:lnTo>
                  <a:pt x="1497780" y="1"/>
                </a:lnTo>
                <a:lnTo>
                  <a:pt x="2617781"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cNvSpPr>
            <a:spLocks noGrp="1"/>
          </p:cNvSpPr>
          <p:nvPr>
            <p:ph type="ctrTitle"/>
          </p:nvPr>
        </p:nvSpPr>
        <p:spPr>
          <a:xfrm>
            <a:off x="4307335" y="-103850"/>
            <a:ext cx="3705572" cy="2639489"/>
          </a:xfrm>
        </p:spPr>
        <p:txBody>
          <a:bodyPr anchor="t">
            <a:normAutofit/>
          </a:bodyPr>
          <a:lstStyle/>
          <a:p>
            <a:pPr algn="ctr"/>
            <a:r>
              <a:rPr lang="en-US" dirty="0"/>
              <a:t>TEAM 1 </a:t>
            </a:r>
            <a:endParaRPr dirty="0"/>
          </a:p>
        </p:txBody>
      </p:sp>
      <p:graphicFrame>
        <p:nvGraphicFramePr>
          <p:cNvPr id="5" name="Content Placeholder 4">
            <a:extLst>
              <a:ext uri="{FF2B5EF4-FFF2-40B4-BE49-F238E27FC236}">
                <a16:creationId xmlns:a16="http://schemas.microsoft.com/office/drawing/2014/main" id="{0DB553BB-D1EC-0EAF-1C64-7599788C1652}"/>
              </a:ext>
            </a:extLst>
          </p:cNvPr>
          <p:cNvGraphicFramePr>
            <a:graphicFrameLocks noGrp="1"/>
          </p:cNvGraphicFramePr>
          <p:nvPr>
            <p:ph idx="1"/>
            <p:extLst>
              <p:ext uri="{D42A27DB-BD31-4B8C-83A1-F6EECF244321}">
                <p14:modId xmlns:p14="http://schemas.microsoft.com/office/powerpoint/2010/main" val="1815358557"/>
              </p:ext>
            </p:extLst>
          </p:nvPr>
        </p:nvGraphicFramePr>
        <p:xfrm>
          <a:off x="237014" y="-185197"/>
          <a:ext cx="11714923" cy="48649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Rounded Corners 6">
            <a:extLst>
              <a:ext uri="{FF2B5EF4-FFF2-40B4-BE49-F238E27FC236}">
                <a16:creationId xmlns:a16="http://schemas.microsoft.com/office/drawing/2014/main" id="{CEED39C9-F01D-F333-4338-0293B30D6632}"/>
              </a:ext>
            </a:extLst>
          </p:cNvPr>
          <p:cNvSpPr/>
          <p:nvPr/>
        </p:nvSpPr>
        <p:spPr>
          <a:xfrm>
            <a:off x="4634534" y="3876512"/>
            <a:ext cx="2721660" cy="1875224"/>
          </a:xfrm>
          <a:prstGeom prst="roundRect">
            <a:avLst/>
          </a:prstGeom>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IN"/>
          </a:p>
        </p:txBody>
      </p:sp>
      <p:sp>
        <p:nvSpPr>
          <p:cNvPr id="3" name="TextBox 2">
            <a:extLst>
              <a:ext uri="{FF2B5EF4-FFF2-40B4-BE49-F238E27FC236}">
                <a16:creationId xmlns:a16="http://schemas.microsoft.com/office/drawing/2014/main" id="{C540E820-D48D-2CA0-6E78-0402C4CE25B2}"/>
              </a:ext>
            </a:extLst>
          </p:cNvPr>
          <p:cNvSpPr txBox="1"/>
          <p:nvPr/>
        </p:nvSpPr>
        <p:spPr>
          <a:xfrm>
            <a:off x="4463126" y="5855584"/>
            <a:ext cx="3064476" cy="923330"/>
          </a:xfrm>
          <a:prstGeom prst="rect">
            <a:avLst/>
          </a:prstGeom>
          <a:noFill/>
        </p:spPr>
        <p:txBody>
          <a:bodyPr wrap="square" rtlCol="0">
            <a:spAutoFit/>
          </a:bodyPr>
          <a:lstStyle/>
          <a:p>
            <a:r>
              <a:rPr lang="en-US" dirty="0"/>
              <a:t>Dr. Ajay Shriram Kushwaha</a:t>
            </a:r>
          </a:p>
          <a:p>
            <a:r>
              <a:rPr lang="en-US" dirty="0"/>
              <a:t>         Professor(SSET)</a:t>
            </a:r>
          </a:p>
          <a:p>
            <a:r>
              <a:rPr lang="en-US" dirty="0"/>
              <a:t>         Project Mentor</a:t>
            </a:r>
            <a:endParaRPr lang="en-IN" dirty="0"/>
          </a:p>
        </p:txBody>
      </p:sp>
    </p:spTree>
    <p:extLst>
      <p:ext uri="{BB962C8B-B14F-4D97-AF65-F5344CB8AC3E}">
        <p14:creationId xmlns:p14="http://schemas.microsoft.com/office/powerpoint/2010/main" val="14740640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p:cNvSpPr>
            <a:spLocks noGrp="1"/>
          </p:cNvSpPr>
          <p:nvPr>
            <p:ph type="ctrTitle"/>
          </p:nvPr>
        </p:nvSpPr>
        <p:spPr>
          <a:xfrm>
            <a:off x="609600" y="552782"/>
            <a:ext cx="5369169" cy="1591902"/>
          </a:xfrm>
        </p:spPr>
        <p:txBody>
          <a:bodyPr>
            <a:normAutofit/>
          </a:bodyPr>
          <a:lstStyle/>
          <a:p>
            <a:r>
              <a:rPr lang="en-US" dirty="0"/>
              <a:t>Slide 9: User Testimonials</a:t>
            </a:r>
          </a:p>
        </p:txBody>
      </p:sp>
      <p:sp>
        <p:nvSpPr>
          <p:cNvPr id="3" name="Content Placeholder"/>
          <p:cNvSpPr>
            <a:spLocks noGrp="1"/>
          </p:cNvSpPr>
          <p:nvPr>
            <p:ph idx="1"/>
          </p:nvPr>
        </p:nvSpPr>
        <p:spPr>
          <a:xfrm>
            <a:off x="610198" y="2391995"/>
            <a:ext cx="5355276" cy="3174788"/>
          </a:xfrm>
        </p:spPr>
        <p:txBody>
          <a:bodyPr anchor="t">
            <a:normAutofit/>
          </a:bodyPr>
          <a:lstStyle/>
          <a:p>
            <a:pPr algn="l"/>
            <a:r>
              <a:rPr lang="en-US" b="1" i="0" dirty="0">
                <a:effectLst/>
                <a:latin typeface="Söhne"/>
              </a:rPr>
              <a:t>User Testimonial 1:</a:t>
            </a:r>
            <a:endParaRPr lang="en-US" b="0" i="0" dirty="0">
              <a:effectLst/>
              <a:latin typeface="Söhne"/>
            </a:endParaRPr>
          </a:p>
          <a:p>
            <a:pPr algn="l"/>
            <a:r>
              <a:rPr lang="en-US" b="0" i="1" dirty="0">
                <a:effectLst/>
                <a:latin typeface="Söhne"/>
              </a:rPr>
              <a:t>"Mood Minder has been a game-changer for me. It's like having a trusted friend who listens to my thoughts and feelings. The activity suggestions based on my mood have been incredibly helpful. I've noticed a significant improvement in my overall well-being since I started using this app."</a:t>
            </a:r>
            <a:endParaRPr lang="en-US" b="0" i="0" dirty="0">
              <a:effectLst/>
              <a:latin typeface="Söhne"/>
            </a:endParaRPr>
          </a:p>
        </p:txBody>
      </p:sp>
      <p:pic>
        <p:nvPicPr>
          <p:cNvPr id="6" name="Picture 5" descr="Multi-coloured dialogue boxes">
            <a:extLst>
              <a:ext uri="{FF2B5EF4-FFF2-40B4-BE49-F238E27FC236}">
                <a16:creationId xmlns:a16="http://schemas.microsoft.com/office/drawing/2014/main" id="{4822BEDE-D871-10B0-C318-288B691E8924}"/>
              </a:ext>
            </a:extLst>
          </p:cNvPr>
          <p:cNvPicPr>
            <a:picLocks noChangeAspect="1"/>
          </p:cNvPicPr>
          <p:nvPr/>
        </p:nvPicPr>
        <p:blipFill rotWithShape="1">
          <a:blip r:embed="rId2"/>
          <a:srcRect l="14895" r="19176" b="2"/>
          <a:stretch/>
        </p:blipFill>
        <p:spPr>
          <a:xfrm>
            <a:off x="6364448" y="0"/>
            <a:ext cx="5827552" cy="6857990"/>
          </a:xfrm>
          <a:custGeom>
            <a:avLst/>
            <a:gdLst/>
            <a:ahLst/>
            <a:cxnLst/>
            <a:rect l="l" t="t" r="r" b="b"/>
            <a:pathLst>
              <a:path w="5827552" h="6858000">
                <a:moveTo>
                  <a:pt x="391440" y="4232571"/>
                </a:moveTo>
                <a:cubicBezTo>
                  <a:pt x="581049" y="4232571"/>
                  <a:pt x="734757" y="4386279"/>
                  <a:pt x="734757" y="4575888"/>
                </a:cubicBezTo>
                <a:cubicBezTo>
                  <a:pt x="734757" y="4765497"/>
                  <a:pt x="581049" y="4919205"/>
                  <a:pt x="391440" y="4919205"/>
                </a:cubicBezTo>
                <a:cubicBezTo>
                  <a:pt x="201831" y="4919205"/>
                  <a:pt x="48123" y="4765497"/>
                  <a:pt x="48123" y="4575888"/>
                </a:cubicBezTo>
                <a:cubicBezTo>
                  <a:pt x="48123" y="4386279"/>
                  <a:pt x="201831" y="4232571"/>
                  <a:pt x="391440" y="4232571"/>
                </a:cubicBezTo>
                <a:close/>
                <a:moveTo>
                  <a:pt x="247368" y="1806694"/>
                </a:moveTo>
                <a:cubicBezTo>
                  <a:pt x="383986" y="1806694"/>
                  <a:pt x="494736" y="1917444"/>
                  <a:pt x="494736" y="2054062"/>
                </a:cubicBezTo>
                <a:cubicBezTo>
                  <a:pt x="494736" y="2190680"/>
                  <a:pt x="383986" y="2301430"/>
                  <a:pt x="247368" y="2301430"/>
                </a:cubicBezTo>
                <a:cubicBezTo>
                  <a:pt x="110750" y="2301430"/>
                  <a:pt x="0" y="2190680"/>
                  <a:pt x="0" y="2054062"/>
                </a:cubicBezTo>
                <a:cubicBezTo>
                  <a:pt x="0" y="1917444"/>
                  <a:pt x="110750" y="1806694"/>
                  <a:pt x="247368" y="1806694"/>
                </a:cubicBezTo>
                <a:close/>
                <a:moveTo>
                  <a:pt x="247369" y="1294715"/>
                </a:moveTo>
                <a:cubicBezTo>
                  <a:pt x="326938" y="1294715"/>
                  <a:pt x="391441" y="1359218"/>
                  <a:pt x="391441" y="1438787"/>
                </a:cubicBezTo>
                <a:cubicBezTo>
                  <a:pt x="391441" y="1518356"/>
                  <a:pt x="326938" y="1582859"/>
                  <a:pt x="247369" y="1582859"/>
                </a:cubicBezTo>
                <a:cubicBezTo>
                  <a:pt x="167800" y="1582859"/>
                  <a:pt x="103297" y="1518356"/>
                  <a:pt x="103297" y="1438787"/>
                </a:cubicBezTo>
                <a:cubicBezTo>
                  <a:pt x="103297" y="1359218"/>
                  <a:pt x="167800" y="1294715"/>
                  <a:pt x="247369" y="1294715"/>
                </a:cubicBezTo>
                <a:close/>
                <a:moveTo>
                  <a:pt x="480671" y="0"/>
                </a:moveTo>
                <a:lnTo>
                  <a:pt x="5827552" y="0"/>
                </a:lnTo>
                <a:lnTo>
                  <a:pt x="5827552" y="6858000"/>
                </a:lnTo>
                <a:lnTo>
                  <a:pt x="5825818" y="6858000"/>
                </a:lnTo>
                <a:lnTo>
                  <a:pt x="236731" y="6858000"/>
                </a:lnTo>
                <a:lnTo>
                  <a:pt x="225831" y="6841105"/>
                </a:lnTo>
                <a:cubicBezTo>
                  <a:pt x="35993" y="6490332"/>
                  <a:pt x="58970" y="6027176"/>
                  <a:pt x="314550" y="5720066"/>
                </a:cubicBezTo>
                <a:cubicBezTo>
                  <a:pt x="1530043" y="4259025"/>
                  <a:pt x="615593" y="4079388"/>
                  <a:pt x="503588" y="3464278"/>
                </a:cubicBezTo>
                <a:cubicBezTo>
                  <a:pt x="330606" y="2514465"/>
                  <a:pt x="722867" y="2276432"/>
                  <a:pt x="675681" y="1809180"/>
                </a:cubicBezTo>
                <a:cubicBezTo>
                  <a:pt x="624359" y="1301070"/>
                  <a:pt x="219491" y="1102027"/>
                  <a:pt x="245003" y="646882"/>
                </a:cubicBezTo>
                <a:cubicBezTo>
                  <a:pt x="249830" y="424885"/>
                  <a:pt x="318025" y="228632"/>
                  <a:pt x="431196" y="64140"/>
                </a:cubicBezTo>
                <a:close/>
              </a:path>
            </a:pathLst>
          </a:custGeom>
        </p:spPr>
      </p:pic>
      <p:sp>
        <p:nvSpPr>
          <p:cNvPr id="4" name="TextBox 3">
            <a:extLst>
              <a:ext uri="{FF2B5EF4-FFF2-40B4-BE49-F238E27FC236}">
                <a16:creationId xmlns:a16="http://schemas.microsoft.com/office/drawing/2014/main" id="{523448D5-D2E8-DE65-BD62-CE2953408198}"/>
              </a:ext>
            </a:extLst>
          </p:cNvPr>
          <p:cNvSpPr txBox="1"/>
          <p:nvPr/>
        </p:nvSpPr>
        <p:spPr>
          <a:xfrm>
            <a:off x="6825673" y="535709"/>
            <a:ext cx="4368800" cy="2308324"/>
          </a:xfrm>
          <a:prstGeom prst="rect">
            <a:avLst/>
          </a:prstGeom>
          <a:noFill/>
        </p:spPr>
        <p:txBody>
          <a:bodyPr wrap="square" rtlCol="0">
            <a:spAutoFit/>
          </a:bodyPr>
          <a:lstStyle/>
          <a:p>
            <a:pPr algn="l"/>
            <a:r>
              <a:rPr lang="en-US" b="0" i="1" dirty="0">
                <a:effectLst/>
                <a:latin typeface="Söhne"/>
              </a:rPr>
              <a:t>"Mood Minder is a fantastic tool for managing my emotional health. The personalized activity suggestions have turned my sad days around. I've discovered new hobbies and ways to keep myself in a happier state of mind. It's truly a mood-lifting app!"</a:t>
            </a:r>
            <a:endParaRPr lang="en-US" b="0" i="0" dirty="0">
              <a:effectLst/>
              <a:latin typeface="Söhne"/>
            </a:endParaRPr>
          </a:p>
          <a:p>
            <a:pPr algn="l"/>
            <a:endParaRPr lang="en-US" b="0" i="0" dirty="0">
              <a:effectLst/>
              <a:latin typeface="Söhne"/>
            </a:endParaRPr>
          </a:p>
        </p:txBody>
      </p:sp>
    </p:spTree>
    <p:extLst>
      <p:ext uri="{BB962C8B-B14F-4D97-AF65-F5344CB8AC3E}">
        <p14:creationId xmlns:p14="http://schemas.microsoft.com/office/powerpoint/2010/main" val="37735835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p:cNvSpPr>
            <a:spLocks noGrp="1"/>
          </p:cNvSpPr>
          <p:nvPr>
            <p:ph type="ctrTitle"/>
          </p:nvPr>
        </p:nvSpPr>
        <p:spPr>
          <a:xfrm>
            <a:off x="609600" y="552782"/>
            <a:ext cx="5369169" cy="1591902"/>
          </a:xfrm>
        </p:spPr>
        <p:txBody>
          <a:bodyPr>
            <a:normAutofit/>
          </a:bodyPr>
          <a:lstStyle/>
          <a:p>
            <a:r>
              <a:rPr lang="en-US" dirty="0"/>
              <a:t>Slide 10: Conclusion and Call to Action</a:t>
            </a:r>
          </a:p>
        </p:txBody>
      </p:sp>
      <p:sp>
        <p:nvSpPr>
          <p:cNvPr id="3" name="Content Placeholder"/>
          <p:cNvSpPr>
            <a:spLocks noGrp="1"/>
          </p:cNvSpPr>
          <p:nvPr>
            <p:ph idx="1"/>
          </p:nvPr>
        </p:nvSpPr>
        <p:spPr>
          <a:xfrm>
            <a:off x="610198" y="2391994"/>
            <a:ext cx="7222238" cy="4466005"/>
          </a:xfrm>
        </p:spPr>
        <p:txBody>
          <a:bodyPr anchor="t">
            <a:normAutofit/>
          </a:bodyPr>
          <a:lstStyle/>
          <a:p>
            <a:pPr algn="l"/>
            <a:r>
              <a:rPr lang="en-US" b="1" i="0" dirty="0">
                <a:effectLst/>
                <a:latin typeface="Söhne"/>
              </a:rPr>
              <a:t>Call to Action:</a:t>
            </a:r>
            <a:endParaRPr lang="en-US" b="0" i="0" dirty="0">
              <a:effectLst/>
              <a:latin typeface="Söhne"/>
            </a:endParaRPr>
          </a:p>
          <a:p>
            <a:pPr algn="l">
              <a:buFont typeface="Arial" panose="020B0604020202020204" pitchFamily="34" charset="0"/>
              <a:buChar char="•"/>
            </a:pPr>
            <a:r>
              <a:rPr lang="en-US" b="0" i="0" dirty="0">
                <a:effectLst/>
                <a:latin typeface="Söhne"/>
              </a:rPr>
              <a:t>We invite you to experience </a:t>
            </a:r>
            <a:r>
              <a:rPr lang="en-US" b="0" i="0" dirty="0" err="1">
                <a:effectLst/>
                <a:latin typeface="Söhne"/>
              </a:rPr>
              <a:t>MoodTracker</a:t>
            </a:r>
            <a:r>
              <a:rPr lang="en-US" b="0" i="0" dirty="0">
                <a:effectLst/>
                <a:latin typeface="Söhne"/>
              </a:rPr>
              <a:t> for yourself.</a:t>
            </a:r>
          </a:p>
          <a:p>
            <a:pPr algn="l">
              <a:buFont typeface="Arial" panose="020B0604020202020204" pitchFamily="34" charset="0"/>
              <a:buChar char="•"/>
            </a:pPr>
            <a:r>
              <a:rPr lang="en-US" b="0" i="0" dirty="0">
                <a:effectLst/>
                <a:latin typeface="Söhne"/>
              </a:rPr>
              <a:t>Download the app from your preferred app store and embark on a journey towards a more balanced and emotionally fulfilling life.</a:t>
            </a:r>
          </a:p>
          <a:p>
            <a:pPr algn="l">
              <a:buFont typeface="Arial" panose="020B0604020202020204" pitchFamily="34" charset="0"/>
              <a:buChar char="•"/>
            </a:pPr>
            <a:r>
              <a:rPr lang="en-US" b="0" i="0" dirty="0">
                <a:effectLst/>
                <a:latin typeface="Söhne"/>
              </a:rPr>
              <a:t>Start tracking your emotions, benefiting from sentiment analysis, mood classification, and personalized activity suggestions.</a:t>
            </a:r>
          </a:p>
          <a:p>
            <a:pPr algn="l"/>
            <a:endParaRPr lang="en-US" b="0" i="0" dirty="0">
              <a:effectLst/>
              <a:latin typeface="Söhne"/>
            </a:endParaRPr>
          </a:p>
        </p:txBody>
      </p:sp>
      <p:pic>
        <p:nvPicPr>
          <p:cNvPr id="6" name="Picture 5" descr="Exclamation mark on a yellow background">
            <a:extLst>
              <a:ext uri="{FF2B5EF4-FFF2-40B4-BE49-F238E27FC236}">
                <a16:creationId xmlns:a16="http://schemas.microsoft.com/office/drawing/2014/main" id="{7E5917A9-CCC6-757A-7015-7E754DB9B3DB}"/>
              </a:ext>
            </a:extLst>
          </p:cNvPr>
          <p:cNvPicPr>
            <a:picLocks noChangeAspect="1"/>
          </p:cNvPicPr>
          <p:nvPr/>
        </p:nvPicPr>
        <p:blipFill rotWithShape="1">
          <a:blip r:embed="rId2"/>
          <a:srcRect l="24670" r="11602" b="4"/>
          <a:stretch/>
        </p:blipFill>
        <p:spPr>
          <a:xfrm>
            <a:off x="6364448" y="10"/>
            <a:ext cx="5827552" cy="6857990"/>
          </a:xfrm>
          <a:custGeom>
            <a:avLst/>
            <a:gdLst/>
            <a:ahLst/>
            <a:cxnLst/>
            <a:rect l="l" t="t" r="r" b="b"/>
            <a:pathLst>
              <a:path w="5827552" h="6858000">
                <a:moveTo>
                  <a:pt x="391440" y="4232571"/>
                </a:moveTo>
                <a:cubicBezTo>
                  <a:pt x="581049" y="4232571"/>
                  <a:pt x="734757" y="4386279"/>
                  <a:pt x="734757" y="4575888"/>
                </a:cubicBezTo>
                <a:cubicBezTo>
                  <a:pt x="734757" y="4765497"/>
                  <a:pt x="581049" y="4919205"/>
                  <a:pt x="391440" y="4919205"/>
                </a:cubicBezTo>
                <a:cubicBezTo>
                  <a:pt x="201831" y="4919205"/>
                  <a:pt x="48123" y="4765497"/>
                  <a:pt x="48123" y="4575888"/>
                </a:cubicBezTo>
                <a:cubicBezTo>
                  <a:pt x="48123" y="4386279"/>
                  <a:pt x="201831" y="4232571"/>
                  <a:pt x="391440" y="4232571"/>
                </a:cubicBezTo>
                <a:close/>
                <a:moveTo>
                  <a:pt x="247368" y="1806694"/>
                </a:moveTo>
                <a:cubicBezTo>
                  <a:pt x="383986" y="1806694"/>
                  <a:pt x="494736" y="1917444"/>
                  <a:pt x="494736" y="2054062"/>
                </a:cubicBezTo>
                <a:cubicBezTo>
                  <a:pt x="494736" y="2190680"/>
                  <a:pt x="383986" y="2301430"/>
                  <a:pt x="247368" y="2301430"/>
                </a:cubicBezTo>
                <a:cubicBezTo>
                  <a:pt x="110750" y="2301430"/>
                  <a:pt x="0" y="2190680"/>
                  <a:pt x="0" y="2054062"/>
                </a:cubicBezTo>
                <a:cubicBezTo>
                  <a:pt x="0" y="1917444"/>
                  <a:pt x="110750" y="1806694"/>
                  <a:pt x="247368" y="1806694"/>
                </a:cubicBezTo>
                <a:close/>
                <a:moveTo>
                  <a:pt x="247369" y="1294715"/>
                </a:moveTo>
                <a:cubicBezTo>
                  <a:pt x="326938" y="1294715"/>
                  <a:pt x="391441" y="1359218"/>
                  <a:pt x="391441" y="1438787"/>
                </a:cubicBezTo>
                <a:cubicBezTo>
                  <a:pt x="391441" y="1518356"/>
                  <a:pt x="326938" y="1582859"/>
                  <a:pt x="247369" y="1582859"/>
                </a:cubicBezTo>
                <a:cubicBezTo>
                  <a:pt x="167800" y="1582859"/>
                  <a:pt x="103297" y="1518356"/>
                  <a:pt x="103297" y="1438787"/>
                </a:cubicBezTo>
                <a:cubicBezTo>
                  <a:pt x="103297" y="1359218"/>
                  <a:pt x="167800" y="1294715"/>
                  <a:pt x="247369" y="1294715"/>
                </a:cubicBezTo>
                <a:close/>
                <a:moveTo>
                  <a:pt x="480671" y="0"/>
                </a:moveTo>
                <a:lnTo>
                  <a:pt x="5827552" y="0"/>
                </a:lnTo>
                <a:lnTo>
                  <a:pt x="5827552" y="6858000"/>
                </a:lnTo>
                <a:lnTo>
                  <a:pt x="5825818" y="6858000"/>
                </a:lnTo>
                <a:lnTo>
                  <a:pt x="236731" y="6858000"/>
                </a:lnTo>
                <a:lnTo>
                  <a:pt x="225831" y="6841105"/>
                </a:lnTo>
                <a:cubicBezTo>
                  <a:pt x="35993" y="6490332"/>
                  <a:pt x="58970" y="6027176"/>
                  <a:pt x="314550" y="5720066"/>
                </a:cubicBezTo>
                <a:cubicBezTo>
                  <a:pt x="1530043" y="4259025"/>
                  <a:pt x="615593" y="4079388"/>
                  <a:pt x="503588" y="3464278"/>
                </a:cubicBezTo>
                <a:cubicBezTo>
                  <a:pt x="330606" y="2514465"/>
                  <a:pt x="722867" y="2276432"/>
                  <a:pt x="675681" y="1809180"/>
                </a:cubicBezTo>
                <a:cubicBezTo>
                  <a:pt x="624359" y="1301070"/>
                  <a:pt x="219491" y="1102027"/>
                  <a:pt x="245003" y="646882"/>
                </a:cubicBezTo>
                <a:cubicBezTo>
                  <a:pt x="249830" y="424885"/>
                  <a:pt x="318025" y="228632"/>
                  <a:pt x="431196" y="64140"/>
                </a:cubicBezTo>
                <a:close/>
              </a:path>
            </a:pathLst>
          </a:custGeom>
        </p:spPr>
      </p:pic>
    </p:spTree>
    <p:extLst>
      <p:ext uri="{BB962C8B-B14F-4D97-AF65-F5344CB8AC3E}">
        <p14:creationId xmlns:p14="http://schemas.microsoft.com/office/powerpoint/2010/main" val="16964659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D9E6557-0E93-4B4F-8AD1-1A7E3870C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06B84358-2894-45F1-8753-B1EC1E593D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8517" y="-2"/>
            <a:ext cx="7742945" cy="6858001"/>
          </a:xfrm>
          <a:custGeom>
            <a:avLst/>
            <a:gdLst>
              <a:gd name="connsiteX0" fmla="*/ 615190 w 7742945"/>
              <a:gd name="connsiteY0" fmla="*/ 3536636 h 6858001"/>
              <a:gd name="connsiteX1" fmla="*/ 1124778 w 7742945"/>
              <a:gd name="connsiteY1" fmla="*/ 4046224 h 6858001"/>
              <a:gd name="connsiteX2" fmla="*/ 615190 w 7742945"/>
              <a:gd name="connsiteY2" fmla="*/ 4555812 h 6858001"/>
              <a:gd name="connsiteX3" fmla="*/ 105602 w 7742945"/>
              <a:gd name="connsiteY3" fmla="*/ 4046224 h 6858001"/>
              <a:gd name="connsiteX4" fmla="*/ 615190 w 7742945"/>
              <a:gd name="connsiteY4" fmla="*/ 3536636 h 6858001"/>
              <a:gd name="connsiteX5" fmla="*/ 14543 w 7742945"/>
              <a:gd name="connsiteY5" fmla="*/ 1 h 6858001"/>
              <a:gd name="connsiteX6" fmla="*/ 879351 w 7742945"/>
              <a:gd name="connsiteY6" fmla="*/ 1 h 6858001"/>
              <a:gd name="connsiteX7" fmla="*/ 892053 w 7742945"/>
              <a:gd name="connsiteY7" fmla="*/ 78053 h 6858001"/>
              <a:gd name="connsiteX8" fmla="*/ 561940 w 7742945"/>
              <a:gd name="connsiteY8" fmla="*/ 535444 h 6858001"/>
              <a:gd name="connsiteX9" fmla="*/ 15319 w 7742945"/>
              <a:gd name="connsiteY9" fmla="*/ 219853 h 6858001"/>
              <a:gd name="connsiteX10" fmla="*/ 4234 w 7742945"/>
              <a:gd name="connsiteY10" fmla="*/ 42970 h 6858001"/>
              <a:gd name="connsiteX11" fmla="*/ 2617781 w 7742945"/>
              <a:gd name="connsiteY11" fmla="*/ 0 h 6858001"/>
              <a:gd name="connsiteX12" fmla="*/ 7742945 w 7742945"/>
              <a:gd name="connsiteY12" fmla="*/ 0 h 6858001"/>
              <a:gd name="connsiteX13" fmla="*/ 7742945 w 7742945"/>
              <a:gd name="connsiteY13" fmla="*/ 6858000 h 6858001"/>
              <a:gd name="connsiteX14" fmla="*/ 5726653 w 7742945"/>
              <a:gd name="connsiteY14" fmla="*/ 6858000 h 6858001"/>
              <a:gd name="connsiteX15" fmla="*/ 5726653 w 7742945"/>
              <a:gd name="connsiteY15" fmla="*/ 6858001 h 6858001"/>
              <a:gd name="connsiteX16" fmla="*/ 311757 w 7742945"/>
              <a:gd name="connsiteY16" fmla="*/ 6858001 h 6858001"/>
              <a:gd name="connsiteX17" fmla="*/ 314130 w 7742945"/>
              <a:gd name="connsiteY17" fmla="*/ 6707671 h 6858001"/>
              <a:gd name="connsiteX18" fmla="*/ 599702 w 7742945"/>
              <a:gd name="connsiteY18" fmla="*/ 5670859 h 6858001"/>
              <a:gd name="connsiteX19" fmla="*/ 1211433 w 7742945"/>
              <a:gd name="connsiteY19" fmla="*/ 4641256 h 6858001"/>
              <a:gd name="connsiteX20" fmla="*/ 1053041 w 7742945"/>
              <a:gd name="connsiteY20" fmla="*/ 3164270 h 6858001"/>
              <a:gd name="connsiteX21" fmla="*/ 607048 w 7742945"/>
              <a:gd name="connsiteY21" fmla="*/ 2589406 h 6858001"/>
              <a:gd name="connsiteX22" fmla="*/ 1054915 w 7742945"/>
              <a:gd name="connsiteY22" fmla="*/ 1068100 h 6858001"/>
              <a:gd name="connsiteX23" fmla="*/ 1502877 w 7742945"/>
              <a:gd name="connsiteY23" fmla="*/ 419996 h 6858001"/>
              <a:gd name="connsiteX24" fmla="*/ 1505904 w 7742945"/>
              <a:gd name="connsiteY24" fmla="*/ 184997 h 6858001"/>
              <a:gd name="connsiteX25" fmla="*/ 1497780 w 7742945"/>
              <a:gd name="connsiteY25" fmla="*/ 1 h 6858001"/>
              <a:gd name="connsiteX26" fmla="*/ 2617781 w 7742945"/>
              <a:gd name="connsiteY26"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742945" h="6858001">
                <a:moveTo>
                  <a:pt x="615190" y="3536636"/>
                </a:moveTo>
                <a:cubicBezTo>
                  <a:pt x="896628" y="3536636"/>
                  <a:pt x="1124778" y="3764786"/>
                  <a:pt x="1124778" y="4046224"/>
                </a:cubicBezTo>
                <a:cubicBezTo>
                  <a:pt x="1124778" y="4327662"/>
                  <a:pt x="896628" y="4555812"/>
                  <a:pt x="615190" y="4555812"/>
                </a:cubicBezTo>
                <a:cubicBezTo>
                  <a:pt x="333752" y="4555812"/>
                  <a:pt x="105602" y="4327662"/>
                  <a:pt x="105602" y="4046224"/>
                </a:cubicBezTo>
                <a:cubicBezTo>
                  <a:pt x="105602" y="3764786"/>
                  <a:pt x="333752" y="3536636"/>
                  <a:pt x="615190" y="3536636"/>
                </a:cubicBezTo>
                <a:close/>
                <a:moveTo>
                  <a:pt x="14543" y="1"/>
                </a:moveTo>
                <a:lnTo>
                  <a:pt x="879351" y="1"/>
                </a:lnTo>
                <a:lnTo>
                  <a:pt x="892053" y="78053"/>
                </a:lnTo>
                <a:cubicBezTo>
                  <a:pt x="904492" y="285272"/>
                  <a:pt x="770271" y="479622"/>
                  <a:pt x="561940" y="535444"/>
                </a:cubicBezTo>
                <a:cubicBezTo>
                  <a:pt x="323846" y="599241"/>
                  <a:pt x="79116" y="457946"/>
                  <a:pt x="15319" y="219853"/>
                </a:cubicBezTo>
                <a:cubicBezTo>
                  <a:pt x="-631" y="160330"/>
                  <a:pt x="-3762" y="100392"/>
                  <a:pt x="4234" y="42970"/>
                </a:cubicBezTo>
                <a:close/>
                <a:moveTo>
                  <a:pt x="2617781" y="0"/>
                </a:moveTo>
                <a:lnTo>
                  <a:pt x="7742945" y="0"/>
                </a:lnTo>
                <a:lnTo>
                  <a:pt x="7742945" y="6858000"/>
                </a:lnTo>
                <a:lnTo>
                  <a:pt x="5726653" y="6858000"/>
                </a:lnTo>
                <a:lnTo>
                  <a:pt x="5726653" y="6858001"/>
                </a:lnTo>
                <a:lnTo>
                  <a:pt x="311757" y="6858001"/>
                </a:lnTo>
                <a:lnTo>
                  <a:pt x="314130" y="6707671"/>
                </a:lnTo>
                <a:cubicBezTo>
                  <a:pt x="335132" y="6366410"/>
                  <a:pt x="433651" y="6019043"/>
                  <a:pt x="599702" y="5670859"/>
                </a:cubicBezTo>
                <a:cubicBezTo>
                  <a:pt x="770257" y="5311557"/>
                  <a:pt x="1010813" y="4986833"/>
                  <a:pt x="1211433" y="4641256"/>
                </a:cubicBezTo>
                <a:cubicBezTo>
                  <a:pt x="1493036" y="4154457"/>
                  <a:pt x="1511835" y="3622745"/>
                  <a:pt x="1053041" y="3164270"/>
                </a:cubicBezTo>
                <a:cubicBezTo>
                  <a:pt x="881977" y="2993265"/>
                  <a:pt x="700422" y="2805524"/>
                  <a:pt x="607048" y="2589406"/>
                </a:cubicBezTo>
                <a:cubicBezTo>
                  <a:pt x="366279" y="2032159"/>
                  <a:pt x="541125" y="1508062"/>
                  <a:pt x="1054915" y="1068100"/>
                </a:cubicBezTo>
                <a:cubicBezTo>
                  <a:pt x="1261027" y="891536"/>
                  <a:pt x="1489688" y="709489"/>
                  <a:pt x="1502877" y="419996"/>
                </a:cubicBezTo>
                <a:cubicBezTo>
                  <a:pt x="1506389" y="341911"/>
                  <a:pt x="1507262" y="263521"/>
                  <a:pt x="1505904" y="184997"/>
                </a:cubicBezTo>
                <a:lnTo>
                  <a:pt x="1497780" y="1"/>
                </a:lnTo>
                <a:lnTo>
                  <a:pt x="2617781"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cNvSpPr>
            <a:spLocks noGrp="1"/>
          </p:cNvSpPr>
          <p:nvPr>
            <p:ph type="ctrTitle"/>
          </p:nvPr>
        </p:nvSpPr>
        <p:spPr>
          <a:xfrm>
            <a:off x="-216008" y="1623363"/>
            <a:ext cx="3705572" cy="5409262"/>
          </a:xfrm>
        </p:spPr>
        <p:txBody>
          <a:bodyPr anchor="t">
            <a:normAutofit/>
          </a:bodyPr>
          <a:lstStyle/>
          <a:p>
            <a:r>
              <a:rPr lang="en-US" dirty="0"/>
              <a:t>Introduction</a:t>
            </a:r>
          </a:p>
        </p:txBody>
      </p:sp>
      <p:graphicFrame>
        <p:nvGraphicFramePr>
          <p:cNvPr id="6" name="Content Placeholder">
            <a:extLst>
              <a:ext uri="{FF2B5EF4-FFF2-40B4-BE49-F238E27FC236}">
                <a16:creationId xmlns:a16="http://schemas.microsoft.com/office/drawing/2014/main" id="{A9AB2214-4576-DA9F-FD53-C133328251B9}"/>
              </a:ext>
            </a:extLst>
          </p:cNvPr>
          <p:cNvGraphicFramePr>
            <a:graphicFrameLocks noGrp="1"/>
          </p:cNvGraphicFramePr>
          <p:nvPr>
            <p:ph idx="1"/>
            <p:extLst>
              <p:ext uri="{D42A27DB-BD31-4B8C-83A1-F6EECF244321}">
                <p14:modId xmlns:p14="http://schemas.microsoft.com/office/powerpoint/2010/main" val="371407383"/>
              </p:ext>
            </p:extLst>
          </p:nvPr>
        </p:nvGraphicFramePr>
        <p:xfrm>
          <a:off x="6156183" y="594069"/>
          <a:ext cx="5473546" cy="49780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26757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D9E6557-0E93-4B4F-8AD1-1A7E3870C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06B84358-2894-45F1-8753-B1EC1E593D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8517" y="-2"/>
            <a:ext cx="7742945" cy="6858001"/>
          </a:xfrm>
          <a:custGeom>
            <a:avLst/>
            <a:gdLst>
              <a:gd name="connsiteX0" fmla="*/ 615190 w 7742945"/>
              <a:gd name="connsiteY0" fmla="*/ 3536636 h 6858001"/>
              <a:gd name="connsiteX1" fmla="*/ 1124778 w 7742945"/>
              <a:gd name="connsiteY1" fmla="*/ 4046224 h 6858001"/>
              <a:gd name="connsiteX2" fmla="*/ 615190 w 7742945"/>
              <a:gd name="connsiteY2" fmla="*/ 4555812 h 6858001"/>
              <a:gd name="connsiteX3" fmla="*/ 105602 w 7742945"/>
              <a:gd name="connsiteY3" fmla="*/ 4046224 h 6858001"/>
              <a:gd name="connsiteX4" fmla="*/ 615190 w 7742945"/>
              <a:gd name="connsiteY4" fmla="*/ 3536636 h 6858001"/>
              <a:gd name="connsiteX5" fmla="*/ 14543 w 7742945"/>
              <a:gd name="connsiteY5" fmla="*/ 1 h 6858001"/>
              <a:gd name="connsiteX6" fmla="*/ 879351 w 7742945"/>
              <a:gd name="connsiteY6" fmla="*/ 1 h 6858001"/>
              <a:gd name="connsiteX7" fmla="*/ 892053 w 7742945"/>
              <a:gd name="connsiteY7" fmla="*/ 78053 h 6858001"/>
              <a:gd name="connsiteX8" fmla="*/ 561940 w 7742945"/>
              <a:gd name="connsiteY8" fmla="*/ 535444 h 6858001"/>
              <a:gd name="connsiteX9" fmla="*/ 15319 w 7742945"/>
              <a:gd name="connsiteY9" fmla="*/ 219853 h 6858001"/>
              <a:gd name="connsiteX10" fmla="*/ 4234 w 7742945"/>
              <a:gd name="connsiteY10" fmla="*/ 42970 h 6858001"/>
              <a:gd name="connsiteX11" fmla="*/ 2617781 w 7742945"/>
              <a:gd name="connsiteY11" fmla="*/ 0 h 6858001"/>
              <a:gd name="connsiteX12" fmla="*/ 7742945 w 7742945"/>
              <a:gd name="connsiteY12" fmla="*/ 0 h 6858001"/>
              <a:gd name="connsiteX13" fmla="*/ 7742945 w 7742945"/>
              <a:gd name="connsiteY13" fmla="*/ 6858000 h 6858001"/>
              <a:gd name="connsiteX14" fmla="*/ 5726653 w 7742945"/>
              <a:gd name="connsiteY14" fmla="*/ 6858000 h 6858001"/>
              <a:gd name="connsiteX15" fmla="*/ 5726653 w 7742945"/>
              <a:gd name="connsiteY15" fmla="*/ 6858001 h 6858001"/>
              <a:gd name="connsiteX16" fmla="*/ 311757 w 7742945"/>
              <a:gd name="connsiteY16" fmla="*/ 6858001 h 6858001"/>
              <a:gd name="connsiteX17" fmla="*/ 314130 w 7742945"/>
              <a:gd name="connsiteY17" fmla="*/ 6707671 h 6858001"/>
              <a:gd name="connsiteX18" fmla="*/ 599702 w 7742945"/>
              <a:gd name="connsiteY18" fmla="*/ 5670859 h 6858001"/>
              <a:gd name="connsiteX19" fmla="*/ 1211433 w 7742945"/>
              <a:gd name="connsiteY19" fmla="*/ 4641256 h 6858001"/>
              <a:gd name="connsiteX20" fmla="*/ 1053041 w 7742945"/>
              <a:gd name="connsiteY20" fmla="*/ 3164270 h 6858001"/>
              <a:gd name="connsiteX21" fmla="*/ 607048 w 7742945"/>
              <a:gd name="connsiteY21" fmla="*/ 2589406 h 6858001"/>
              <a:gd name="connsiteX22" fmla="*/ 1054915 w 7742945"/>
              <a:gd name="connsiteY22" fmla="*/ 1068100 h 6858001"/>
              <a:gd name="connsiteX23" fmla="*/ 1502877 w 7742945"/>
              <a:gd name="connsiteY23" fmla="*/ 419996 h 6858001"/>
              <a:gd name="connsiteX24" fmla="*/ 1505904 w 7742945"/>
              <a:gd name="connsiteY24" fmla="*/ 184997 h 6858001"/>
              <a:gd name="connsiteX25" fmla="*/ 1497780 w 7742945"/>
              <a:gd name="connsiteY25" fmla="*/ 1 h 6858001"/>
              <a:gd name="connsiteX26" fmla="*/ 2617781 w 7742945"/>
              <a:gd name="connsiteY26"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742945" h="6858001">
                <a:moveTo>
                  <a:pt x="615190" y="3536636"/>
                </a:moveTo>
                <a:cubicBezTo>
                  <a:pt x="896628" y="3536636"/>
                  <a:pt x="1124778" y="3764786"/>
                  <a:pt x="1124778" y="4046224"/>
                </a:cubicBezTo>
                <a:cubicBezTo>
                  <a:pt x="1124778" y="4327662"/>
                  <a:pt x="896628" y="4555812"/>
                  <a:pt x="615190" y="4555812"/>
                </a:cubicBezTo>
                <a:cubicBezTo>
                  <a:pt x="333752" y="4555812"/>
                  <a:pt x="105602" y="4327662"/>
                  <a:pt x="105602" y="4046224"/>
                </a:cubicBezTo>
                <a:cubicBezTo>
                  <a:pt x="105602" y="3764786"/>
                  <a:pt x="333752" y="3536636"/>
                  <a:pt x="615190" y="3536636"/>
                </a:cubicBezTo>
                <a:close/>
                <a:moveTo>
                  <a:pt x="14543" y="1"/>
                </a:moveTo>
                <a:lnTo>
                  <a:pt x="879351" y="1"/>
                </a:lnTo>
                <a:lnTo>
                  <a:pt x="892053" y="78053"/>
                </a:lnTo>
                <a:cubicBezTo>
                  <a:pt x="904492" y="285272"/>
                  <a:pt x="770271" y="479622"/>
                  <a:pt x="561940" y="535444"/>
                </a:cubicBezTo>
                <a:cubicBezTo>
                  <a:pt x="323846" y="599241"/>
                  <a:pt x="79116" y="457946"/>
                  <a:pt x="15319" y="219853"/>
                </a:cubicBezTo>
                <a:cubicBezTo>
                  <a:pt x="-631" y="160330"/>
                  <a:pt x="-3762" y="100392"/>
                  <a:pt x="4234" y="42970"/>
                </a:cubicBezTo>
                <a:close/>
                <a:moveTo>
                  <a:pt x="2617781" y="0"/>
                </a:moveTo>
                <a:lnTo>
                  <a:pt x="7742945" y="0"/>
                </a:lnTo>
                <a:lnTo>
                  <a:pt x="7742945" y="6858000"/>
                </a:lnTo>
                <a:lnTo>
                  <a:pt x="5726653" y="6858000"/>
                </a:lnTo>
                <a:lnTo>
                  <a:pt x="5726653" y="6858001"/>
                </a:lnTo>
                <a:lnTo>
                  <a:pt x="311757" y="6858001"/>
                </a:lnTo>
                <a:lnTo>
                  <a:pt x="314130" y="6707671"/>
                </a:lnTo>
                <a:cubicBezTo>
                  <a:pt x="335132" y="6366410"/>
                  <a:pt x="433651" y="6019043"/>
                  <a:pt x="599702" y="5670859"/>
                </a:cubicBezTo>
                <a:cubicBezTo>
                  <a:pt x="770257" y="5311557"/>
                  <a:pt x="1010813" y="4986833"/>
                  <a:pt x="1211433" y="4641256"/>
                </a:cubicBezTo>
                <a:cubicBezTo>
                  <a:pt x="1493036" y="4154457"/>
                  <a:pt x="1511835" y="3622745"/>
                  <a:pt x="1053041" y="3164270"/>
                </a:cubicBezTo>
                <a:cubicBezTo>
                  <a:pt x="881977" y="2993265"/>
                  <a:pt x="700422" y="2805524"/>
                  <a:pt x="607048" y="2589406"/>
                </a:cubicBezTo>
                <a:cubicBezTo>
                  <a:pt x="366279" y="2032159"/>
                  <a:pt x="541125" y="1508062"/>
                  <a:pt x="1054915" y="1068100"/>
                </a:cubicBezTo>
                <a:cubicBezTo>
                  <a:pt x="1261027" y="891536"/>
                  <a:pt x="1489688" y="709489"/>
                  <a:pt x="1502877" y="419996"/>
                </a:cubicBezTo>
                <a:cubicBezTo>
                  <a:pt x="1506389" y="341911"/>
                  <a:pt x="1507262" y="263521"/>
                  <a:pt x="1505904" y="184997"/>
                </a:cubicBezTo>
                <a:lnTo>
                  <a:pt x="1497780" y="1"/>
                </a:lnTo>
                <a:lnTo>
                  <a:pt x="2617781"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cNvSpPr>
            <a:spLocks noGrp="1"/>
          </p:cNvSpPr>
          <p:nvPr>
            <p:ph type="ctrTitle"/>
          </p:nvPr>
        </p:nvSpPr>
        <p:spPr>
          <a:xfrm>
            <a:off x="562271" y="810563"/>
            <a:ext cx="6614384" cy="5409262"/>
          </a:xfrm>
        </p:spPr>
        <p:txBody>
          <a:bodyPr anchor="t">
            <a:noAutofit/>
          </a:bodyPr>
          <a:lstStyle/>
          <a:p>
            <a:r>
              <a:rPr lang="en-US" sz="3200" b="0" i="0" dirty="0">
                <a:effectLst/>
                <a:latin typeface="Söhne"/>
              </a:rPr>
              <a:t>Mood Minder is a user-friendly digital diary app designed to empower individuals to take control of their emotional well-being. It provides a platform for users to record their daily experiences, thoughts, and feelings, allowing them to gain insights into their emotional patterns, track their mood changes, and make informed decisions to enhance their quality of life.</a:t>
            </a:r>
            <a:endParaRPr sz="3200" dirty="0"/>
          </a:p>
        </p:txBody>
      </p:sp>
      <p:graphicFrame>
        <p:nvGraphicFramePr>
          <p:cNvPr id="6" name="Content Placeholder">
            <a:extLst>
              <a:ext uri="{FF2B5EF4-FFF2-40B4-BE49-F238E27FC236}">
                <a16:creationId xmlns:a16="http://schemas.microsoft.com/office/drawing/2014/main" id="{F93789E3-71CF-7758-0DCE-3ED77FF896F5}"/>
              </a:ext>
            </a:extLst>
          </p:cNvPr>
          <p:cNvGraphicFramePr>
            <a:graphicFrameLocks noGrp="1"/>
          </p:cNvGraphicFramePr>
          <p:nvPr>
            <p:ph idx="1"/>
            <p:extLst>
              <p:ext uri="{D42A27DB-BD31-4B8C-83A1-F6EECF244321}">
                <p14:modId xmlns:p14="http://schemas.microsoft.com/office/powerpoint/2010/main" val="1319117449"/>
              </p:ext>
            </p:extLst>
          </p:nvPr>
        </p:nvGraphicFramePr>
        <p:xfrm>
          <a:off x="6156183" y="594069"/>
          <a:ext cx="5473546" cy="49780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759425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D9E6557-0E93-4B4F-8AD1-1A7E3870C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06B84358-2894-45F1-8753-B1EC1E593D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8517" y="-2"/>
            <a:ext cx="7742945" cy="6858001"/>
          </a:xfrm>
          <a:custGeom>
            <a:avLst/>
            <a:gdLst>
              <a:gd name="connsiteX0" fmla="*/ 615190 w 7742945"/>
              <a:gd name="connsiteY0" fmla="*/ 3536636 h 6858001"/>
              <a:gd name="connsiteX1" fmla="*/ 1124778 w 7742945"/>
              <a:gd name="connsiteY1" fmla="*/ 4046224 h 6858001"/>
              <a:gd name="connsiteX2" fmla="*/ 615190 w 7742945"/>
              <a:gd name="connsiteY2" fmla="*/ 4555812 h 6858001"/>
              <a:gd name="connsiteX3" fmla="*/ 105602 w 7742945"/>
              <a:gd name="connsiteY3" fmla="*/ 4046224 h 6858001"/>
              <a:gd name="connsiteX4" fmla="*/ 615190 w 7742945"/>
              <a:gd name="connsiteY4" fmla="*/ 3536636 h 6858001"/>
              <a:gd name="connsiteX5" fmla="*/ 14543 w 7742945"/>
              <a:gd name="connsiteY5" fmla="*/ 1 h 6858001"/>
              <a:gd name="connsiteX6" fmla="*/ 879351 w 7742945"/>
              <a:gd name="connsiteY6" fmla="*/ 1 h 6858001"/>
              <a:gd name="connsiteX7" fmla="*/ 892053 w 7742945"/>
              <a:gd name="connsiteY7" fmla="*/ 78053 h 6858001"/>
              <a:gd name="connsiteX8" fmla="*/ 561940 w 7742945"/>
              <a:gd name="connsiteY8" fmla="*/ 535444 h 6858001"/>
              <a:gd name="connsiteX9" fmla="*/ 15319 w 7742945"/>
              <a:gd name="connsiteY9" fmla="*/ 219853 h 6858001"/>
              <a:gd name="connsiteX10" fmla="*/ 4234 w 7742945"/>
              <a:gd name="connsiteY10" fmla="*/ 42970 h 6858001"/>
              <a:gd name="connsiteX11" fmla="*/ 2617781 w 7742945"/>
              <a:gd name="connsiteY11" fmla="*/ 0 h 6858001"/>
              <a:gd name="connsiteX12" fmla="*/ 7742945 w 7742945"/>
              <a:gd name="connsiteY12" fmla="*/ 0 h 6858001"/>
              <a:gd name="connsiteX13" fmla="*/ 7742945 w 7742945"/>
              <a:gd name="connsiteY13" fmla="*/ 6858000 h 6858001"/>
              <a:gd name="connsiteX14" fmla="*/ 5726653 w 7742945"/>
              <a:gd name="connsiteY14" fmla="*/ 6858000 h 6858001"/>
              <a:gd name="connsiteX15" fmla="*/ 5726653 w 7742945"/>
              <a:gd name="connsiteY15" fmla="*/ 6858001 h 6858001"/>
              <a:gd name="connsiteX16" fmla="*/ 311757 w 7742945"/>
              <a:gd name="connsiteY16" fmla="*/ 6858001 h 6858001"/>
              <a:gd name="connsiteX17" fmla="*/ 314130 w 7742945"/>
              <a:gd name="connsiteY17" fmla="*/ 6707671 h 6858001"/>
              <a:gd name="connsiteX18" fmla="*/ 599702 w 7742945"/>
              <a:gd name="connsiteY18" fmla="*/ 5670859 h 6858001"/>
              <a:gd name="connsiteX19" fmla="*/ 1211433 w 7742945"/>
              <a:gd name="connsiteY19" fmla="*/ 4641256 h 6858001"/>
              <a:gd name="connsiteX20" fmla="*/ 1053041 w 7742945"/>
              <a:gd name="connsiteY20" fmla="*/ 3164270 h 6858001"/>
              <a:gd name="connsiteX21" fmla="*/ 607048 w 7742945"/>
              <a:gd name="connsiteY21" fmla="*/ 2589406 h 6858001"/>
              <a:gd name="connsiteX22" fmla="*/ 1054915 w 7742945"/>
              <a:gd name="connsiteY22" fmla="*/ 1068100 h 6858001"/>
              <a:gd name="connsiteX23" fmla="*/ 1502877 w 7742945"/>
              <a:gd name="connsiteY23" fmla="*/ 419996 h 6858001"/>
              <a:gd name="connsiteX24" fmla="*/ 1505904 w 7742945"/>
              <a:gd name="connsiteY24" fmla="*/ 184997 h 6858001"/>
              <a:gd name="connsiteX25" fmla="*/ 1497780 w 7742945"/>
              <a:gd name="connsiteY25" fmla="*/ 1 h 6858001"/>
              <a:gd name="connsiteX26" fmla="*/ 2617781 w 7742945"/>
              <a:gd name="connsiteY26"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742945" h="6858001">
                <a:moveTo>
                  <a:pt x="615190" y="3536636"/>
                </a:moveTo>
                <a:cubicBezTo>
                  <a:pt x="896628" y="3536636"/>
                  <a:pt x="1124778" y="3764786"/>
                  <a:pt x="1124778" y="4046224"/>
                </a:cubicBezTo>
                <a:cubicBezTo>
                  <a:pt x="1124778" y="4327662"/>
                  <a:pt x="896628" y="4555812"/>
                  <a:pt x="615190" y="4555812"/>
                </a:cubicBezTo>
                <a:cubicBezTo>
                  <a:pt x="333752" y="4555812"/>
                  <a:pt x="105602" y="4327662"/>
                  <a:pt x="105602" y="4046224"/>
                </a:cubicBezTo>
                <a:cubicBezTo>
                  <a:pt x="105602" y="3764786"/>
                  <a:pt x="333752" y="3536636"/>
                  <a:pt x="615190" y="3536636"/>
                </a:cubicBezTo>
                <a:close/>
                <a:moveTo>
                  <a:pt x="14543" y="1"/>
                </a:moveTo>
                <a:lnTo>
                  <a:pt x="879351" y="1"/>
                </a:lnTo>
                <a:lnTo>
                  <a:pt x="892053" y="78053"/>
                </a:lnTo>
                <a:cubicBezTo>
                  <a:pt x="904492" y="285272"/>
                  <a:pt x="770271" y="479622"/>
                  <a:pt x="561940" y="535444"/>
                </a:cubicBezTo>
                <a:cubicBezTo>
                  <a:pt x="323846" y="599241"/>
                  <a:pt x="79116" y="457946"/>
                  <a:pt x="15319" y="219853"/>
                </a:cubicBezTo>
                <a:cubicBezTo>
                  <a:pt x="-631" y="160330"/>
                  <a:pt x="-3762" y="100392"/>
                  <a:pt x="4234" y="42970"/>
                </a:cubicBezTo>
                <a:close/>
                <a:moveTo>
                  <a:pt x="2617781" y="0"/>
                </a:moveTo>
                <a:lnTo>
                  <a:pt x="7742945" y="0"/>
                </a:lnTo>
                <a:lnTo>
                  <a:pt x="7742945" y="6858000"/>
                </a:lnTo>
                <a:lnTo>
                  <a:pt x="5726653" y="6858000"/>
                </a:lnTo>
                <a:lnTo>
                  <a:pt x="5726653" y="6858001"/>
                </a:lnTo>
                <a:lnTo>
                  <a:pt x="311757" y="6858001"/>
                </a:lnTo>
                <a:lnTo>
                  <a:pt x="314130" y="6707671"/>
                </a:lnTo>
                <a:cubicBezTo>
                  <a:pt x="335132" y="6366410"/>
                  <a:pt x="433651" y="6019043"/>
                  <a:pt x="599702" y="5670859"/>
                </a:cubicBezTo>
                <a:cubicBezTo>
                  <a:pt x="770257" y="5311557"/>
                  <a:pt x="1010813" y="4986833"/>
                  <a:pt x="1211433" y="4641256"/>
                </a:cubicBezTo>
                <a:cubicBezTo>
                  <a:pt x="1493036" y="4154457"/>
                  <a:pt x="1511835" y="3622745"/>
                  <a:pt x="1053041" y="3164270"/>
                </a:cubicBezTo>
                <a:cubicBezTo>
                  <a:pt x="881977" y="2993265"/>
                  <a:pt x="700422" y="2805524"/>
                  <a:pt x="607048" y="2589406"/>
                </a:cubicBezTo>
                <a:cubicBezTo>
                  <a:pt x="366279" y="2032159"/>
                  <a:pt x="541125" y="1508062"/>
                  <a:pt x="1054915" y="1068100"/>
                </a:cubicBezTo>
                <a:cubicBezTo>
                  <a:pt x="1261027" y="891536"/>
                  <a:pt x="1489688" y="709489"/>
                  <a:pt x="1502877" y="419996"/>
                </a:cubicBezTo>
                <a:cubicBezTo>
                  <a:pt x="1506389" y="341911"/>
                  <a:pt x="1507262" y="263521"/>
                  <a:pt x="1505904" y="184997"/>
                </a:cubicBezTo>
                <a:lnTo>
                  <a:pt x="1497780" y="1"/>
                </a:lnTo>
                <a:lnTo>
                  <a:pt x="2617781"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cNvSpPr>
            <a:spLocks noGrp="1"/>
          </p:cNvSpPr>
          <p:nvPr>
            <p:ph type="ctrTitle"/>
          </p:nvPr>
        </p:nvSpPr>
        <p:spPr>
          <a:xfrm>
            <a:off x="562271" y="810563"/>
            <a:ext cx="3705572" cy="5409262"/>
          </a:xfrm>
        </p:spPr>
        <p:txBody>
          <a:bodyPr anchor="t">
            <a:normAutofit/>
          </a:bodyPr>
          <a:lstStyle/>
          <a:p>
            <a:r>
              <a:rPr lang="en-US" dirty="0"/>
              <a:t>Average Mood and Quality of Life Statistics</a:t>
            </a:r>
          </a:p>
        </p:txBody>
      </p:sp>
      <p:graphicFrame>
        <p:nvGraphicFramePr>
          <p:cNvPr id="6" name="Content Placeholder">
            <a:extLst>
              <a:ext uri="{FF2B5EF4-FFF2-40B4-BE49-F238E27FC236}">
                <a16:creationId xmlns:a16="http://schemas.microsoft.com/office/drawing/2014/main" id="{037115CF-BD8E-738F-201C-C36D2955A094}"/>
              </a:ext>
            </a:extLst>
          </p:cNvPr>
          <p:cNvGraphicFramePr>
            <a:graphicFrameLocks noGrp="1"/>
          </p:cNvGraphicFramePr>
          <p:nvPr>
            <p:ph idx="1"/>
            <p:extLst>
              <p:ext uri="{D42A27DB-BD31-4B8C-83A1-F6EECF244321}">
                <p14:modId xmlns:p14="http://schemas.microsoft.com/office/powerpoint/2010/main" val="3031015335"/>
              </p:ext>
            </p:extLst>
          </p:nvPr>
        </p:nvGraphicFramePr>
        <p:xfrm>
          <a:off x="6156183" y="594069"/>
          <a:ext cx="5473546" cy="49780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58947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3">
            <p14:nvContentPartPr>
              <p14:cNvPr id="23" name="Ink 22">
                <a:extLst>
                  <a:ext uri="{FF2B5EF4-FFF2-40B4-BE49-F238E27FC236}">
                    <a16:creationId xmlns:a16="http://schemas.microsoft.com/office/drawing/2014/main" id="{BC4CC34E-076E-B1EF-B449-3AB4D7EE5A14}"/>
                  </a:ext>
                </a:extLst>
              </p14:cNvPr>
              <p14:cNvContentPartPr/>
              <p14:nvPr/>
            </p14:nvContentPartPr>
            <p14:xfrm>
              <a:off x="-594993" y="6348276"/>
              <a:ext cx="13032360" cy="499680"/>
            </p14:xfrm>
          </p:contentPart>
        </mc:Choice>
        <mc:Fallback xmlns="">
          <p:pic>
            <p:nvPicPr>
              <p:cNvPr id="23" name="Ink 22">
                <a:extLst>
                  <a:ext uri="{FF2B5EF4-FFF2-40B4-BE49-F238E27FC236}">
                    <a16:creationId xmlns:a16="http://schemas.microsoft.com/office/drawing/2014/main" id="{BC4CC34E-076E-B1EF-B449-3AB4D7EE5A14}"/>
                  </a:ext>
                </a:extLst>
              </p:cNvPr>
              <p:cNvPicPr/>
              <p:nvPr/>
            </p:nvPicPr>
            <p:blipFill>
              <a:blip r:embed="rId4"/>
              <a:stretch>
                <a:fillRect/>
              </a:stretch>
            </p:blipFill>
            <p:spPr>
              <a:xfrm>
                <a:off x="-657993" y="6285276"/>
                <a:ext cx="13158000" cy="6253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4" name="Ink 23">
                <a:extLst>
                  <a:ext uri="{FF2B5EF4-FFF2-40B4-BE49-F238E27FC236}">
                    <a16:creationId xmlns:a16="http://schemas.microsoft.com/office/drawing/2014/main" id="{95F5B4CC-25FA-11F3-AD74-F2643F5F259E}"/>
                  </a:ext>
                </a:extLst>
              </p14:cNvPr>
              <p14:cNvContentPartPr/>
              <p14:nvPr/>
            </p14:nvContentPartPr>
            <p14:xfrm>
              <a:off x="119967" y="6657484"/>
              <a:ext cx="2723760" cy="140400"/>
            </p14:xfrm>
          </p:contentPart>
        </mc:Choice>
        <mc:Fallback xmlns="">
          <p:pic>
            <p:nvPicPr>
              <p:cNvPr id="24" name="Ink 23">
                <a:extLst>
                  <a:ext uri="{FF2B5EF4-FFF2-40B4-BE49-F238E27FC236}">
                    <a16:creationId xmlns:a16="http://schemas.microsoft.com/office/drawing/2014/main" id="{95F5B4CC-25FA-11F3-AD74-F2643F5F259E}"/>
                  </a:ext>
                </a:extLst>
              </p:cNvPr>
              <p:cNvPicPr/>
              <p:nvPr/>
            </p:nvPicPr>
            <p:blipFill>
              <a:blip r:embed="rId6"/>
              <a:stretch>
                <a:fillRect/>
              </a:stretch>
            </p:blipFill>
            <p:spPr>
              <a:xfrm>
                <a:off x="57327" y="6594844"/>
                <a:ext cx="284940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5" name="Ink 24">
                <a:extLst>
                  <a:ext uri="{FF2B5EF4-FFF2-40B4-BE49-F238E27FC236}">
                    <a16:creationId xmlns:a16="http://schemas.microsoft.com/office/drawing/2014/main" id="{EF403DBB-3A8C-4EE7-A05D-B8F5A1C1B0A1}"/>
                  </a:ext>
                </a:extLst>
              </p14:cNvPr>
              <p14:cNvContentPartPr/>
              <p14:nvPr/>
            </p14:nvContentPartPr>
            <p14:xfrm>
              <a:off x="1911687" y="6509884"/>
              <a:ext cx="2871360" cy="279720"/>
            </p14:xfrm>
          </p:contentPart>
        </mc:Choice>
        <mc:Fallback xmlns="">
          <p:pic>
            <p:nvPicPr>
              <p:cNvPr id="25" name="Ink 24">
                <a:extLst>
                  <a:ext uri="{FF2B5EF4-FFF2-40B4-BE49-F238E27FC236}">
                    <a16:creationId xmlns:a16="http://schemas.microsoft.com/office/drawing/2014/main" id="{EF403DBB-3A8C-4EE7-A05D-B8F5A1C1B0A1}"/>
                  </a:ext>
                </a:extLst>
              </p:cNvPr>
              <p:cNvPicPr/>
              <p:nvPr/>
            </p:nvPicPr>
            <p:blipFill>
              <a:blip r:embed="rId8"/>
              <a:stretch>
                <a:fillRect/>
              </a:stretch>
            </p:blipFill>
            <p:spPr>
              <a:xfrm>
                <a:off x="1848687" y="6447244"/>
                <a:ext cx="2997000" cy="4053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6" name="Ink 25">
                <a:extLst>
                  <a:ext uri="{FF2B5EF4-FFF2-40B4-BE49-F238E27FC236}">
                    <a16:creationId xmlns:a16="http://schemas.microsoft.com/office/drawing/2014/main" id="{90F95859-555E-709D-FA2D-8839D3B6A65F}"/>
                  </a:ext>
                </a:extLst>
              </p14:cNvPr>
              <p14:cNvContentPartPr/>
              <p14:nvPr/>
            </p14:nvContentPartPr>
            <p14:xfrm>
              <a:off x="3722127" y="6598084"/>
              <a:ext cx="2208600" cy="200160"/>
            </p14:xfrm>
          </p:contentPart>
        </mc:Choice>
        <mc:Fallback xmlns="">
          <p:pic>
            <p:nvPicPr>
              <p:cNvPr id="26" name="Ink 25">
                <a:extLst>
                  <a:ext uri="{FF2B5EF4-FFF2-40B4-BE49-F238E27FC236}">
                    <a16:creationId xmlns:a16="http://schemas.microsoft.com/office/drawing/2014/main" id="{90F95859-555E-709D-FA2D-8839D3B6A65F}"/>
                  </a:ext>
                </a:extLst>
              </p:cNvPr>
              <p:cNvPicPr/>
              <p:nvPr/>
            </p:nvPicPr>
            <p:blipFill>
              <a:blip r:embed="rId10"/>
              <a:stretch>
                <a:fillRect/>
              </a:stretch>
            </p:blipFill>
            <p:spPr>
              <a:xfrm>
                <a:off x="3659127" y="6535444"/>
                <a:ext cx="2334240" cy="325800"/>
              </a:xfrm>
              <a:prstGeom prst="rect">
                <a:avLst/>
              </a:prstGeom>
            </p:spPr>
          </p:pic>
        </mc:Fallback>
      </mc:AlternateContent>
      <p:grpSp>
        <p:nvGrpSpPr>
          <p:cNvPr id="31" name="Group 30">
            <a:extLst>
              <a:ext uri="{FF2B5EF4-FFF2-40B4-BE49-F238E27FC236}">
                <a16:creationId xmlns:a16="http://schemas.microsoft.com/office/drawing/2014/main" id="{82CA96A6-E374-7F7B-9975-6C7CC5ED9C64}"/>
              </a:ext>
            </a:extLst>
          </p:cNvPr>
          <p:cNvGrpSpPr/>
          <p:nvPr/>
        </p:nvGrpSpPr>
        <p:grpSpPr>
          <a:xfrm>
            <a:off x="4573167" y="6714004"/>
            <a:ext cx="1310760" cy="93240"/>
            <a:chOff x="4573167" y="6714004"/>
            <a:chExt cx="1310760" cy="93240"/>
          </a:xfrm>
        </p:grpSpPr>
        <mc:AlternateContent xmlns:mc="http://schemas.openxmlformats.org/markup-compatibility/2006" xmlns:p14="http://schemas.microsoft.com/office/powerpoint/2010/main">
          <mc:Choice Requires="p14">
            <p:contentPart p14:bwMode="auto" r:id="rId11">
              <p14:nvContentPartPr>
                <p14:cNvPr id="27" name="Ink 26">
                  <a:extLst>
                    <a:ext uri="{FF2B5EF4-FFF2-40B4-BE49-F238E27FC236}">
                      <a16:creationId xmlns:a16="http://schemas.microsoft.com/office/drawing/2014/main" id="{C71E356D-AA8E-154D-A9AE-D9B635031322}"/>
                    </a:ext>
                  </a:extLst>
                </p14:cNvPr>
                <p14:cNvContentPartPr/>
                <p14:nvPr/>
              </p14:nvContentPartPr>
              <p14:xfrm>
                <a:off x="4573167" y="6714004"/>
                <a:ext cx="1310760" cy="29160"/>
              </p14:xfrm>
            </p:contentPart>
          </mc:Choice>
          <mc:Fallback xmlns="">
            <p:pic>
              <p:nvPicPr>
                <p:cNvPr id="27" name="Ink 26">
                  <a:extLst>
                    <a:ext uri="{FF2B5EF4-FFF2-40B4-BE49-F238E27FC236}">
                      <a16:creationId xmlns:a16="http://schemas.microsoft.com/office/drawing/2014/main" id="{C71E356D-AA8E-154D-A9AE-D9B635031322}"/>
                    </a:ext>
                  </a:extLst>
                </p:cNvPr>
                <p:cNvPicPr/>
                <p:nvPr/>
              </p:nvPicPr>
              <p:blipFill>
                <a:blip r:embed="rId12"/>
                <a:stretch>
                  <a:fillRect/>
                </a:stretch>
              </p:blipFill>
              <p:spPr>
                <a:xfrm>
                  <a:off x="4510167" y="6651004"/>
                  <a:ext cx="143640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8" name="Ink 27">
                  <a:extLst>
                    <a:ext uri="{FF2B5EF4-FFF2-40B4-BE49-F238E27FC236}">
                      <a16:creationId xmlns:a16="http://schemas.microsoft.com/office/drawing/2014/main" id="{A5333B04-C413-2CF3-360F-D7BBD6B00D2E}"/>
                    </a:ext>
                  </a:extLst>
                </p14:cNvPr>
                <p14:cNvContentPartPr/>
                <p14:nvPr/>
              </p14:nvContentPartPr>
              <p14:xfrm>
                <a:off x="4922727" y="6806884"/>
                <a:ext cx="360" cy="360"/>
              </p14:xfrm>
            </p:contentPart>
          </mc:Choice>
          <mc:Fallback xmlns="">
            <p:pic>
              <p:nvPicPr>
                <p:cNvPr id="28" name="Ink 27">
                  <a:extLst>
                    <a:ext uri="{FF2B5EF4-FFF2-40B4-BE49-F238E27FC236}">
                      <a16:creationId xmlns:a16="http://schemas.microsoft.com/office/drawing/2014/main" id="{A5333B04-C413-2CF3-360F-D7BBD6B00D2E}"/>
                    </a:ext>
                  </a:extLst>
                </p:cNvPr>
                <p:cNvPicPr/>
                <p:nvPr/>
              </p:nvPicPr>
              <p:blipFill>
                <a:blip r:embed="rId14"/>
                <a:stretch>
                  <a:fillRect/>
                </a:stretch>
              </p:blipFill>
              <p:spPr>
                <a:xfrm>
                  <a:off x="4860087" y="674388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0" name="Ink 29">
                  <a:extLst>
                    <a:ext uri="{FF2B5EF4-FFF2-40B4-BE49-F238E27FC236}">
                      <a16:creationId xmlns:a16="http://schemas.microsoft.com/office/drawing/2014/main" id="{F42F8EA0-75E6-1BAA-1A47-B767DC7A3FA7}"/>
                    </a:ext>
                  </a:extLst>
                </p14:cNvPr>
                <p14:cNvContentPartPr/>
                <p14:nvPr/>
              </p14:nvContentPartPr>
              <p14:xfrm>
                <a:off x="5883567" y="6797884"/>
                <a:ext cx="360" cy="360"/>
              </p14:xfrm>
            </p:contentPart>
          </mc:Choice>
          <mc:Fallback xmlns="">
            <p:pic>
              <p:nvPicPr>
                <p:cNvPr id="30" name="Ink 29">
                  <a:extLst>
                    <a:ext uri="{FF2B5EF4-FFF2-40B4-BE49-F238E27FC236}">
                      <a16:creationId xmlns:a16="http://schemas.microsoft.com/office/drawing/2014/main" id="{F42F8EA0-75E6-1BAA-1A47-B767DC7A3FA7}"/>
                    </a:ext>
                  </a:extLst>
                </p:cNvPr>
                <p:cNvPicPr/>
                <p:nvPr/>
              </p:nvPicPr>
              <p:blipFill>
                <a:blip r:embed="rId14"/>
                <a:stretch>
                  <a:fillRect/>
                </a:stretch>
              </p:blipFill>
              <p:spPr>
                <a:xfrm>
                  <a:off x="5820567" y="6734884"/>
                  <a:ext cx="126000" cy="126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
            <p14:nvContentPartPr>
              <p14:cNvPr id="32" name="Ink 31">
                <a:extLst>
                  <a:ext uri="{FF2B5EF4-FFF2-40B4-BE49-F238E27FC236}">
                    <a16:creationId xmlns:a16="http://schemas.microsoft.com/office/drawing/2014/main" id="{DD4A3CDB-8452-F508-5318-061A6E4FDE4E}"/>
                  </a:ext>
                </a:extLst>
              </p14:cNvPr>
              <p14:cNvContentPartPr/>
              <p14:nvPr/>
            </p14:nvContentPartPr>
            <p14:xfrm>
              <a:off x="7065447" y="6778804"/>
              <a:ext cx="953640" cy="28080"/>
            </p14:xfrm>
          </p:contentPart>
        </mc:Choice>
        <mc:Fallback xmlns="">
          <p:pic>
            <p:nvPicPr>
              <p:cNvPr id="32" name="Ink 31">
                <a:extLst>
                  <a:ext uri="{FF2B5EF4-FFF2-40B4-BE49-F238E27FC236}">
                    <a16:creationId xmlns:a16="http://schemas.microsoft.com/office/drawing/2014/main" id="{DD4A3CDB-8452-F508-5318-061A6E4FDE4E}"/>
                  </a:ext>
                </a:extLst>
              </p:cNvPr>
              <p:cNvPicPr/>
              <p:nvPr/>
            </p:nvPicPr>
            <p:blipFill>
              <a:blip r:embed="rId17"/>
              <a:stretch>
                <a:fillRect/>
              </a:stretch>
            </p:blipFill>
            <p:spPr>
              <a:xfrm>
                <a:off x="7002807" y="6716164"/>
                <a:ext cx="1079280" cy="153720"/>
              </a:xfrm>
              <a:prstGeom prst="rect">
                <a:avLst/>
              </a:prstGeom>
            </p:spPr>
          </p:pic>
        </mc:Fallback>
      </mc:AlternateContent>
    </p:spTree>
    <p:extLst>
      <p:ext uri="{BB962C8B-B14F-4D97-AF65-F5344CB8AC3E}">
        <p14:creationId xmlns:p14="http://schemas.microsoft.com/office/powerpoint/2010/main" val="1093518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D9E6557-0E93-4B4F-8AD1-1A7E3870C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06B84358-2894-45F1-8753-B1EC1E593D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8517" y="-2"/>
            <a:ext cx="7742945" cy="6858001"/>
          </a:xfrm>
          <a:custGeom>
            <a:avLst/>
            <a:gdLst>
              <a:gd name="connsiteX0" fmla="*/ 615190 w 7742945"/>
              <a:gd name="connsiteY0" fmla="*/ 3536636 h 6858001"/>
              <a:gd name="connsiteX1" fmla="*/ 1124778 w 7742945"/>
              <a:gd name="connsiteY1" fmla="*/ 4046224 h 6858001"/>
              <a:gd name="connsiteX2" fmla="*/ 615190 w 7742945"/>
              <a:gd name="connsiteY2" fmla="*/ 4555812 h 6858001"/>
              <a:gd name="connsiteX3" fmla="*/ 105602 w 7742945"/>
              <a:gd name="connsiteY3" fmla="*/ 4046224 h 6858001"/>
              <a:gd name="connsiteX4" fmla="*/ 615190 w 7742945"/>
              <a:gd name="connsiteY4" fmla="*/ 3536636 h 6858001"/>
              <a:gd name="connsiteX5" fmla="*/ 14543 w 7742945"/>
              <a:gd name="connsiteY5" fmla="*/ 1 h 6858001"/>
              <a:gd name="connsiteX6" fmla="*/ 879351 w 7742945"/>
              <a:gd name="connsiteY6" fmla="*/ 1 h 6858001"/>
              <a:gd name="connsiteX7" fmla="*/ 892053 w 7742945"/>
              <a:gd name="connsiteY7" fmla="*/ 78053 h 6858001"/>
              <a:gd name="connsiteX8" fmla="*/ 561940 w 7742945"/>
              <a:gd name="connsiteY8" fmla="*/ 535444 h 6858001"/>
              <a:gd name="connsiteX9" fmla="*/ 15319 w 7742945"/>
              <a:gd name="connsiteY9" fmla="*/ 219853 h 6858001"/>
              <a:gd name="connsiteX10" fmla="*/ 4234 w 7742945"/>
              <a:gd name="connsiteY10" fmla="*/ 42970 h 6858001"/>
              <a:gd name="connsiteX11" fmla="*/ 2617781 w 7742945"/>
              <a:gd name="connsiteY11" fmla="*/ 0 h 6858001"/>
              <a:gd name="connsiteX12" fmla="*/ 7742945 w 7742945"/>
              <a:gd name="connsiteY12" fmla="*/ 0 h 6858001"/>
              <a:gd name="connsiteX13" fmla="*/ 7742945 w 7742945"/>
              <a:gd name="connsiteY13" fmla="*/ 6858000 h 6858001"/>
              <a:gd name="connsiteX14" fmla="*/ 5726653 w 7742945"/>
              <a:gd name="connsiteY14" fmla="*/ 6858000 h 6858001"/>
              <a:gd name="connsiteX15" fmla="*/ 5726653 w 7742945"/>
              <a:gd name="connsiteY15" fmla="*/ 6858001 h 6858001"/>
              <a:gd name="connsiteX16" fmla="*/ 311757 w 7742945"/>
              <a:gd name="connsiteY16" fmla="*/ 6858001 h 6858001"/>
              <a:gd name="connsiteX17" fmla="*/ 314130 w 7742945"/>
              <a:gd name="connsiteY17" fmla="*/ 6707671 h 6858001"/>
              <a:gd name="connsiteX18" fmla="*/ 599702 w 7742945"/>
              <a:gd name="connsiteY18" fmla="*/ 5670859 h 6858001"/>
              <a:gd name="connsiteX19" fmla="*/ 1211433 w 7742945"/>
              <a:gd name="connsiteY19" fmla="*/ 4641256 h 6858001"/>
              <a:gd name="connsiteX20" fmla="*/ 1053041 w 7742945"/>
              <a:gd name="connsiteY20" fmla="*/ 3164270 h 6858001"/>
              <a:gd name="connsiteX21" fmla="*/ 607048 w 7742945"/>
              <a:gd name="connsiteY21" fmla="*/ 2589406 h 6858001"/>
              <a:gd name="connsiteX22" fmla="*/ 1054915 w 7742945"/>
              <a:gd name="connsiteY22" fmla="*/ 1068100 h 6858001"/>
              <a:gd name="connsiteX23" fmla="*/ 1502877 w 7742945"/>
              <a:gd name="connsiteY23" fmla="*/ 419996 h 6858001"/>
              <a:gd name="connsiteX24" fmla="*/ 1505904 w 7742945"/>
              <a:gd name="connsiteY24" fmla="*/ 184997 h 6858001"/>
              <a:gd name="connsiteX25" fmla="*/ 1497780 w 7742945"/>
              <a:gd name="connsiteY25" fmla="*/ 1 h 6858001"/>
              <a:gd name="connsiteX26" fmla="*/ 2617781 w 7742945"/>
              <a:gd name="connsiteY26"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742945" h="6858001">
                <a:moveTo>
                  <a:pt x="615190" y="3536636"/>
                </a:moveTo>
                <a:cubicBezTo>
                  <a:pt x="896628" y="3536636"/>
                  <a:pt x="1124778" y="3764786"/>
                  <a:pt x="1124778" y="4046224"/>
                </a:cubicBezTo>
                <a:cubicBezTo>
                  <a:pt x="1124778" y="4327662"/>
                  <a:pt x="896628" y="4555812"/>
                  <a:pt x="615190" y="4555812"/>
                </a:cubicBezTo>
                <a:cubicBezTo>
                  <a:pt x="333752" y="4555812"/>
                  <a:pt x="105602" y="4327662"/>
                  <a:pt x="105602" y="4046224"/>
                </a:cubicBezTo>
                <a:cubicBezTo>
                  <a:pt x="105602" y="3764786"/>
                  <a:pt x="333752" y="3536636"/>
                  <a:pt x="615190" y="3536636"/>
                </a:cubicBezTo>
                <a:close/>
                <a:moveTo>
                  <a:pt x="14543" y="1"/>
                </a:moveTo>
                <a:lnTo>
                  <a:pt x="879351" y="1"/>
                </a:lnTo>
                <a:lnTo>
                  <a:pt x="892053" y="78053"/>
                </a:lnTo>
                <a:cubicBezTo>
                  <a:pt x="904492" y="285272"/>
                  <a:pt x="770271" y="479622"/>
                  <a:pt x="561940" y="535444"/>
                </a:cubicBezTo>
                <a:cubicBezTo>
                  <a:pt x="323846" y="599241"/>
                  <a:pt x="79116" y="457946"/>
                  <a:pt x="15319" y="219853"/>
                </a:cubicBezTo>
                <a:cubicBezTo>
                  <a:pt x="-631" y="160330"/>
                  <a:pt x="-3762" y="100392"/>
                  <a:pt x="4234" y="42970"/>
                </a:cubicBezTo>
                <a:close/>
                <a:moveTo>
                  <a:pt x="2617781" y="0"/>
                </a:moveTo>
                <a:lnTo>
                  <a:pt x="7742945" y="0"/>
                </a:lnTo>
                <a:lnTo>
                  <a:pt x="7742945" y="6858000"/>
                </a:lnTo>
                <a:lnTo>
                  <a:pt x="5726653" y="6858000"/>
                </a:lnTo>
                <a:lnTo>
                  <a:pt x="5726653" y="6858001"/>
                </a:lnTo>
                <a:lnTo>
                  <a:pt x="311757" y="6858001"/>
                </a:lnTo>
                <a:lnTo>
                  <a:pt x="314130" y="6707671"/>
                </a:lnTo>
                <a:cubicBezTo>
                  <a:pt x="335132" y="6366410"/>
                  <a:pt x="433651" y="6019043"/>
                  <a:pt x="599702" y="5670859"/>
                </a:cubicBezTo>
                <a:cubicBezTo>
                  <a:pt x="770257" y="5311557"/>
                  <a:pt x="1010813" y="4986833"/>
                  <a:pt x="1211433" y="4641256"/>
                </a:cubicBezTo>
                <a:cubicBezTo>
                  <a:pt x="1493036" y="4154457"/>
                  <a:pt x="1511835" y="3622745"/>
                  <a:pt x="1053041" y="3164270"/>
                </a:cubicBezTo>
                <a:cubicBezTo>
                  <a:pt x="881977" y="2993265"/>
                  <a:pt x="700422" y="2805524"/>
                  <a:pt x="607048" y="2589406"/>
                </a:cubicBezTo>
                <a:cubicBezTo>
                  <a:pt x="366279" y="2032159"/>
                  <a:pt x="541125" y="1508062"/>
                  <a:pt x="1054915" y="1068100"/>
                </a:cubicBezTo>
                <a:cubicBezTo>
                  <a:pt x="1261027" y="891536"/>
                  <a:pt x="1489688" y="709489"/>
                  <a:pt x="1502877" y="419996"/>
                </a:cubicBezTo>
                <a:cubicBezTo>
                  <a:pt x="1506389" y="341911"/>
                  <a:pt x="1507262" y="263521"/>
                  <a:pt x="1505904" y="184997"/>
                </a:cubicBezTo>
                <a:lnTo>
                  <a:pt x="1497780" y="1"/>
                </a:lnTo>
                <a:lnTo>
                  <a:pt x="2617781"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cNvSpPr>
            <a:spLocks noGrp="1"/>
          </p:cNvSpPr>
          <p:nvPr>
            <p:ph type="ctrTitle"/>
          </p:nvPr>
        </p:nvSpPr>
        <p:spPr>
          <a:xfrm>
            <a:off x="562271" y="810563"/>
            <a:ext cx="3705572" cy="5409262"/>
          </a:xfrm>
        </p:spPr>
        <p:txBody>
          <a:bodyPr anchor="t">
            <a:normAutofit/>
          </a:bodyPr>
          <a:lstStyle/>
          <a:p>
            <a:r>
              <a:rPr lang="en-US" dirty="0"/>
              <a:t>Key Features</a:t>
            </a:r>
          </a:p>
        </p:txBody>
      </p:sp>
      <p:graphicFrame>
        <p:nvGraphicFramePr>
          <p:cNvPr id="6" name="Content Placeholder">
            <a:extLst>
              <a:ext uri="{FF2B5EF4-FFF2-40B4-BE49-F238E27FC236}">
                <a16:creationId xmlns:a16="http://schemas.microsoft.com/office/drawing/2014/main" id="{D850736B-075C-EC8F-CEEF-C47DD65BE86F}"/>
              </a:ext>
            </a:extLst>
          </p:cNvPr>
          <p:cNvGraphicFramePr>
            <a:graphicFrameLocks noGrp="1"/>
          </p:cNvGraphicFramePr>
          <p:nvPr>
            <p:ph idx="1"/>
            <p:extLst>
              <p:ext uri="{D42A27DB-BD31-4B8C-83A1-F6EECF244321}">
                <p14:modId xmlns:p14="http://schemas.microsoft.com/office/powerpoint/2010/main" val="3223717226"/>
              </p:ext>
            </p:extLst>
          </p:nvPr>
        </p:nvGraphicFramePr>
        <p:xfrm>
          <a:off x="6156183" y="594069"/>
          <a:ext cx="5473546" cy="49780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51151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9FE479B-A117-4AB2-83D6-65FFB84AE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F69EB222-8605-4C92-BE6A-B57B12EAE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759370" y="4009518"/>
            <a:ext cx="2432630" cy="2848482"/>
          </a:xfrm>
          <a:custGeom>
            <a:avLst/>
            <a:gdLst>
              <a:gd name="connsiteX0" fmla="*/ 1193013 w 2432630"/>
              <a:gd name="connsiteY0" fmla="*/ 1609830 h 2848482"/>
              <a:gd name="connsiteX1" fmla="*/ 1452520 w 2432630"/>
              <a:gd name="connsiteY1" fmla="*/ 1771993 h 2848482"/>
              <a:gd name="connsiteX2" fmla="*/ 1333256 w 2432630"/>
              <a:gd name="connsiteY2" fmla="*/ 2217094 h 2848482"/>
              <a:gd name="connsiteX3" fmla="*/ 888154 w 2432630"/>
              <a:gd name="connsiteY3" fmla="*/ 2097829 h 2848482"/>
              <a:gd name="connsiteX4" fmla="*/ 1007419 w 2432630"/>
              <a:gd name="connsiteY4" fmla="*/ 1652728 h 2848482"/>
              <a:gd name="connsiteX5" fmla="*/ 1193013 w 2432630"/>
              <a:gd name="connsiteY5" fmla="*/ 1609830 h 2848482"/>
              <a:gd name="connsiteX6" fmla="*/ 1721013 w 2432630"/>
              <a:gd name="connsiteY6" fmla="*/ 1345937 h 2848482"/>
              <a:gd name="connsiteX7" fmla="*/ 1880524 w 2432630"/>
              <a:gd name="connsiteY7" fmla="*/ 1425334 h 2848482"/>
              <a:gd name="connsiteX8" fmla="*/ 1821528 w 2432630"/>
              <a:gd name="connsiteY8" fmla="*/ 1645511 h 2848482"/>
              <a:gd name="connsiteX9" fmla="*/ 1601350 w 2432630"/>
              <a:gd name="connsiteY9" fmla="*/ 1586514 h 2848482"/>
              <a:gd name="connsiteX10" fmla="*/ 1660347 w 2432630"/>
              <a:gd name="connsiteY10" fmla="*/ 1366337 h 2848482"/>
              <a:gd name="connsiteX11" fmla="*/ 1721013 w 2432630"/>
              <a:gd name="connsiteY11" fmla="*/ 1345937 h 2848482"/>
              <a:gd name="connsiteX12" fmla="*/ 0 w 2432630"/>
              <a:gd name="connsiteY12" fmla="*/ 0 h 2848482"/>
              <a:gd name="connsiteX13" fmla="*/ 2420476 w 2432630"/>
              <a:gd name="connsiteY13" fmla="*/ 0 h 2848482"/>
              <a:gd name="connsiteX14" fmla="*/ 2431096 w 2432630"/>
              <a:gd name="connsiteY14" fmla="*/ 94052 h 2848482"/>
              <a:gd name="connsiteX15" fmla="*/ 2426545 w 2432630"/>
              <a:gd name="connsiteY15" fmla="*/ 261706 h 2848482"/>
              <a:gd name="connsiteX16" fmla="*/ 1347411 w 2432630"/>
              <a:gd name="connsiteY16" fmla="*/ 1289202 h 2848482"/>
              <a:gd name="connsiteX17" fmla="*/ 678423 w 2432630"/>
              <a:gd name="connsiteY17" fmla="*/ 1606118 h 2848482"/>
              <a:gd name="connsiteX18" fmla="*/ 284014 w 2432630"/>
              <a:gd name="connsiteY18" fmla="*/ 2398976 h 2848482"/>
              <a:gd name="connsiteX19" fmla="*/ 97407 w 2432630"/>
              <a:gd name="connsiteY19" fmla="*/ 2742323 h 2848482"/>
              <a:gd name="connsiteX20" fmla="*/ 0 w 2432630"/>
              <a:gd name="connsiteY20" fmla="*/ 2848482 h 2848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432630" h="2848482">
                <a:moveTo>
                  <a:pt x="1193013" y="1609830"/>
                </a:moveTo>
                <a:cubicBezTo>
                  <a:pt x="1297352" y="1617205"/>
                  <a:pt x="1396284" y="1674588"/>
                  <a:pt x="1452520" y="1771993"/>
                </a:cubicBezTo>
                <a:cubicBezTo>
                  <a:pt x="1542498" y="1927838"/>
                  <a:pt x="1489101" y="2127117"/>
                  <a:pt x="1333256" y="2217094"/>
                </a:cubicBezTo>
                <a:cubicBezTo>
                  <a:pt x="1177410" y="2307071"/>
                  <a:pt x="978131" y="2253675"/>
                  <a:pt x="888154" y="2097829"/>
                </a:cubicBezTo>
                <a:cubicBezTo>
                  <a:pt x="798176" y="1941984"/>
                  <a:pt x="851572" y="1742705"/>
                  <a:pt x="1007419" y="1652728"/>
                </a:cubicBezTo>
                <a:cubicBezTo>
                  <a:pt x="1065861" y="1618986"/>
                  <a:pt x="1130410" y="1605406"/>
                  <a:pt x="1193013" y="1609830"/>
                </a:cubicBezTo>
                <a:close/>
                <a:moveTo>
                  <a:pt x="1721013" y="1345937"/>
                </a:moveTo>
                <a:cubicBezTo>
                  <a:pt x="1783347" y="1338202"/>
                  <a:pt x="1847142" y="1367515"/>
                  <a:pt x="1880524" y="1425334"/>
                </a:cubicBezTo>
                <a:cubicBezTo>
                  <a:pt x="1925033" y="1502425"/>
                  <a:pt x="1898619" y="1601002"/>
                  <a:pt x="1821528" y="1645511"/>
                </a:cubicBezTo>
                <a:cubicBezTo>
                  <a:pt x="1744436" y="1690020"/>
                  <a:pt x="1645859" y="1663606"/>
                  <a:pt x="1601350" y="1586514"/>
                </a:cubicBezTo>
                <a:cubicBezTo>
                  <a:pt x="1556841" y="1509423"/>
                  <a:pt x="1583254" y="1410846"/>
                  <a:pt x="1660347" y="1366337"/>
                </a:cubicBezTo>
                <a:cubicBezTo>
                  <a:pt x="1679620" y="1355210"/>
                  <a:pt x="1700235" y="1348515"/>
                  <a:pt x="1721013" y="1345937"/>
                </a:cubicBezTo>
                <a:close/>
                <a:moveTo>
                  <a:pt x="0" y="0"/>
                </a:moveTo>
                <a:lnTo>
                  <a:pt x="2420476" y="0"/>
                </a:lnTo>
                <a:lnTo>
                  <a:pt x="2431096" y="94052"/>
                </a:lnTo>
                <a:cubicBezTo>
                  <a:pt x="2434004" y="150699"/>
                  <a:pt x="2432933" y="206775"/>
                  <a:pt x="2426545" y="261706"/>
                </a:cubicBezTo>
                <a:cubicBezTo>
                  <a:pt x="2360669" y="828256"/>
                  <a:pt x="1972176" y="1172577"/>
                  <a:pt x="1347411" y="1289202"/>
                </a:cubicBezTo>
                <a:cubicBezTo>
                  <a:pt x="1096744" y="1336043"/>
                  <a:pt x="825156" y="1376752"/>
                  <a:pt x="678423" y="1606118"/>
                </a:cubicBezTo>
                <a:cubicBezTo>
                  <a:pt x="520257" y="1853673"/>
                  <a:pt x="394149" y="2125038"/>
                  <a:pt x="284014" y="2398976"/>
                </a:cubicBezTo>
                <a:cubicBezTo>
                  <a:pt x="233465" y="2524954"/>
                  <a:pt x="173906" y="2641107"/>
                  <a:pt x="97407" y="2742323"/>
                </a:cubicBezTo>
                <a:lnTo>
                  <a:pt x="0" y="284848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cNvSpPr>
            <a:spLocks noGrp="1"/>
          </p:cNvSpPr>
          <p:nvPr>
            <p:ph type="ctrTitle"/>
          </p:nvPr>
        </p:nvSpPr>
        <p:spPr>
          <a:xfrm>
            <a:off x="609600" y="810563"/>
            <a:ext cx="3658249" cy="4761237"/>
          </a:xfrm>
        </p:spPr>
        <p:txBody>
          <a:bodyPr anchor="b">
            <a:normAutofit/>
          </a:bodyPr>
          <a:lstStyle/>
          <a:p>
            <a:r>
              <a:rPr lang="en-US" dirty="0"/>
              <a:t>Diary Entry</a:t>
            </a:r>
          </a:p>
        </p:txBody>
      </p:sp>
      <p:graphicFrame>
        <p:nvGraphicFramePr>
          <p:cNvPr id="6" name="Content Placeholder">
            <a:extLst>
              <a:ext uri="{FF2B5EF4-FFF2-40B4-BE49-F238E27FC236}">
                <a16:creationId xmlns:a16="http://schemas.microsoft.com/office/drawing/2014/main" id="{B1177209-A62E-DAEE-5538-42CF17D0E700}"/>
              </a:ext>
            </a:extLst>
          </p:cNvPr>
          <p:cNvGraphicFramePr>
            <a:graphicFrameLocks noGrp="1"/>
          </p:cNvGraphicFramePr>
          <p:nvPr>
            <p:ph idx="1"/>
            <p:extLst>
              <p:ext uri="{D42A27DB-BD31-4B8C-83A1-F6EECF244321}">
                <p14:modId xmlns:p14="http://schemas.microsoft.com/office/powerpoint/2010/main" val="2012115768"/>
              </p:ext>
            </p:extLst>
          </p:nvPr>
        </p:nvGraphicFramePr>
        <p:xfrm>
          <a:off x="3500582" y="0"/>
          <a:ext cx="7887853" cy="63638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829238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A46C5F3-4EAC-473B-BD72-1219E833DB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12231725-D083-4E0F-9428-1C2635189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2140699"/>
            <a:ext cx="12192000" cy="4717301"/>
          </a:xfrm>
          <a:custGeom>
            <a:avLst/>
            <a:gdLst>
              <a:gd name="connsiteX0" fmla="*/ 8930642 w 12192000"/>
              <a:gd name="connsiteY0" fmla="*/ 4273734 h 4717301"/>
              <a:gd name="connsiteX1" fmla="*/ 9143134 w 12192000"/>
              <a:gd name="connsiteY1" fmla="*/ 4396362 h 4717301"/>
              <a:gd name="connsiteX2" fmla="*/ 9043549 w 12192000"/>
              <a:gd name="connsiteY2" fmla="*/ 4693978 h 4717301"/>
              <a:gd name="connsiteX3" fmla="*/ 8745984 w 12192000"/>
              <a:gd name="connsiteY3" fmla="*/ 4594249 h 4717301"/>
              <a:gd name="connsiteX4" fmla="*/ 8845568 w 12192000"/>
              <a:gd name="connsiteY4" fmla="*/ 4296634 h 4717301"/>
              <a:gd name="connsiteX5" fmla="*/ 8930642 w 12192000"/>
              <a:gd name="connsiteY5" fmla="*/ 4273734 h 4717301"/>
              <a:gd name="connsiteX6" fmla="*/ 9842642 w 12192000"/>
              <a:gd name="connsiteY6" fmla="*/ 3718743 h 4717301"/>
              <a:gd name="connsiteX7" fmla="*/ 10272210 w 12192000"/>
              <a:gd name="connsiteY7" fmla="*/ 3966645 h 4717301"/>
              <a:gd name="connsiteX8" fmla="*/ 10070896 w 12192000"/>
              <a:gd name="connsiteY8" fmla="*/ 4568292 h 4717301"/>
              <a:gd name="connsiteX9" fmla="*/ 9469346 w 12192000"/>
              <a:gd name="connsiteY9" fmla="*/ 4366686 h 4717301"/>
              <a:gd name="connsiteX10" fmla="*/ 9670660 w 12192000"/>
              <a:gd name="connsiteY10" fmla="*/ 3765038 h 4717301"/>
              <a:gd name="connsiteX11" fmla="*/ 9842642 w 12192000"/>
              <a:gd name="connsiteY11" fmla="*/ 3718743 h 4717301"/>
              <a:gd name="connsiteX12" fmla="*/ 0 w 12192000"/>
              <a:gd name="connsiteY12" fmla="*/ 0 h 4717301"/>
              <a:gd name="connsiteX13" fmla="*/ 12192000 w 12192000"/>
              <a:gd name="connsiteY13" fmla="*/ 0 h 4717301"/>
              <a:gd name="connsiteX14" fmla="*/ 12192000 w 12192000"/>
              <a:gd name="connsiteY14" fmla="*/ 3369891 h 4717301"/>
              <a:gd name="connsiteX15" fmla="*/ 12124015 w 12192000"/>
              <a:gd name="connsiteY15" fmla="*/ 3410713 h 4717301"/>
              <a:gd name="connsiteX16" fmla="*/ 11077457 w 12192000"/>
              <a:gd name="connsiteY16" fmla="*/ 3501725 h 4717301"/>
              <a:gd name="connsiteX17" fmla="*/ 9867246 w 12192000"/>
              <a:gd name="connsiteY17" fmla="*/ 3351592 h 4717301"/>
              <a:gd name="connsiteX18" fmla="*/ 8994802 w 12192000"/>
              <a:gd name="connsiteY18" fmla="*/ 3878378 h 4717301"/>
              <a:gd name="connsiteX19" fmla="*/ 6994655 w 12192000"/>
              <a:gd name="connsiteY19" fmla="*/ 4335637 h 4717301"/>
              <a:gd name="connsiteX20" fmla="*/ 6287534 w 12192000"/>
              <a:gd name="connsiteY20" fmla="*/ 3714199 h 4717301"/>
              <a:gd name="connsiteX21" fmla="*/ 4392596 w 12192000"/>
              <a:gd name="connsiteY21" fmla="*/ 3392344 h 4717301"/>
              <a:gd name="connsiteX22" fmla="*/ 3014500 w 12192000"/>
              <a:gd name="connsiteY22" fmla="*/ 4100222 h 4717301"/>
              <a:gd name="connsiteX23" fmla="*/ 86414 w 12192000"/>
              <a:gd name="connsiteY23" fmla="*/ 3903305 h 4717301"/>
              <a:gd name="connsiteX24" fmla="*/ 0 w 12192000"/>
              <a:gd name="connsiteY24" fmla="*/ 3840566 h 4717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192000" h="4717301">
                <a:moveTo>
                  <a:pt x="8930642" y="4273734"/>
                </a:moveTo>
                <a:cubicBezTo>
                  <a:pt x="9016941" y="4268381"/>
                  <a:pt x="9102130" y="4314070"/>
                  <a:pt x="9143134" y="4396362"/>
                </a:cubicBezTo>
                <a:cubicBezTo>
                  <a:pt x="9197806" y="4506087"/>
                  <a:pt x="9153221" y="4639333"/>
                  <a:pt x="9043549" y="4693978"/>
                </a:cubicBezTo>
                <a:cubicBezTo>
                  <a:pt x="8933879" y="4748622"/>
                  <a:pt x="8800655" y="4703973"/>
                  <a:pt x="8745984" y="4594249"/>
                </a:cubicBezTo>
                <a:cubicBezTo>
                  <a:pt x="8691311" y="4484525"/>
                  <a:pt x="8735897" y="4351279"/>
                  <a:pt x="8845568" y="4296634"/>
                </a:cubicBezTo>
                <a:cubicBezTo>
                  <a:pt x="8872986" y="4282973"/>
                  <a:pt x="8901875" y="4275517"/>
                  <a:pt x="8930642" y="4273734"/>
                </a:cubicBezTo>
                <a:close/>
                <a:moveTo>
                  <a:pt x="9842642" y="3718743"/>
                </a:moveTo>
                <a:cubicBezTo>
                  <a:pt x="10017101" y="3707923"/>
                  <a:pt x="10189318" y="3800286"/>
                  <a:pt x="10272210" y="3966645"/>
                </a:cubicBezTo>
                <a:cubicBezTo>
                  <a:pt x="10382732" y="4188458"/>
                  <a:pt x="10292600" y="4457825"/>
                  <a:pt x="10070896" y="4568292"/>
                </a:cubicBezTo>
                <a:cubicBezTo>
                  <a:pt x="9849191" y="4678760"/>
                  <a:pt x="9579867" y="4588498"/>
                  <a:pt x="9469346" y="4366686"/>
                </a:cubicBezTo>
                <a:cubicBezTo>
                  <a:pt x="9358824" y="4144873"/>
                  <a:pt x="9448956" y="3875506"/>
                  <a:pt x="9670660" y="3765038"/>
                </a:cubicBezTo>
                <a:cubicBezTo>
                  <a:pt x="9726087" y="3737421"/>
                  <a:pt x="9784490" y="3722349"/>
                  <a:pt x="9842642" y="3718743"/>
                </a:cubicBezTo>
                <a:close/>
                <a:moveTo>
                  <a:pt x="0" y="0"/>
                </a:moveTo>
                <a:lnTo>
                  <a:pt x="12192000" y="0"/>
                </a:lnTo>
                <a:lnTo>
                  <a:pt x="12192000" y="3369891"/>
                </a:lnTo>
                <a:lnTo>
                  <a:pt x="12124015" y="3410713"/>
                </a:lnTo>
                <a:cubicBezTo>
                  <a:pt x="11792041" y="3581538"/>
                  <a:pt x="11443617" y="3577252"/>
                  <a:pt x="11077457" y="3501725"/>
                </a:cubicBezTo>
                <a:cubicBezTo>
                  <a:pt x="10679189" y="3419860"/>
                  <a:pt x="10271734" y="3358281"/>
                  <a:pt x="9867246" y="3351592"/>
                </a:cubicBezTo>
                <a:cubicBezTo>
                  <a:pt x="9492336" y="3345611"/>
                  <a:pt x="9239136" y="3626329"/>
                  <a:pt x="8994802" y="3878378"/>
                </a:cubicBezTo>
                <a:cubicBezTo>
                  <a:pt x="8385954" y="4506678"/>
                  <a:pt x="7695268" y="4690742"/>
                  <a:pt x="6994655" y="4335637"/>
                </a:cubicBezTo>
                <a:cubicBezTo>
                  <a:pt x="6722938" y="4197922"/>
                  <a:pt x="6494843" y="3948626"/>
                  <a:pt x="6287534" y="3714199"/>
                </a:cubicBezTo>
                <a:cubicBezTo>
                  <a:pt x="5731733" y="3085491"/>
                  <a:pt x="5043559" y="3067499"/>
                  <a:pt x="4392596" y="3392344"/>
                </a:cubicBezTo>
                <a:cubicBezTo>
                  <a:pt x="3930423" y="3623867"/>
                  <a:pt x="3492022" y="3908604"/>
                  <a:pt x="3014500" y="4100222"/>
                </a:cubicBezTo>
                <a:cubicBezTo>
                  <a:pt x="1977820" y="4518409"/>
                  <a:pt x="973242" y="4499486"/>
                  <a:pt x="86414" y="3903305"/>
                </a:cubicBezTo>
                <a:lnTo>
                  <a:pt x="0" y="384056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609600" y="557784"/>
            <a:ext cx="10972800" cy="1446390"/>
          </a:xfrm>
        </p:spPr>
        <p:txBody>
          <a:bodyPr>
            <a:normAutofit/>
          </a:bodyPr>
          <a:lstStyle/>
          <a:p>
            <a:r>
              <a:rPr lang="en-US" dirty="0"/>
              <a:t>Slide 6: Sentiment Analysis</a:t>
            </a:r>
          </a:p>
        </p:txBody>
      </p:sp>
      <p:graphicFrame>
        <p:nvGraphicFramePr>
          <p:cNvPr id="6" name="Content Placeholder">
            <a:extLst>
              <a:ext uri="{FF2B5EF4-FFF2-40B4-BE49-F238E27FC236}">
                <a16:creationId xmlns:a16="http://schemas.microsoft.com/office/drawing/2014/main" id="{CFF6305E-B503-5652-3851-0E2F11CDD71F}"/>
              </a:ext>
            </a:extLst>
          </p:cNvPr>
          <p:cNvGraphicFramePr>
            <a:graphicFrameLocks noGrp="1"/>
          </p:cNvGraphicFramePr>
          <p:nvPr>
            <p:ph idx="1"/>
            <p:extLst>
              <p:ext uri="{D42A27DB-BD31-4B8C-83A1-F6EECF244321}">
                <p14:modId xmlns:p14="http://schemas.microsoft.com/office/powerpoint/2010/main" val="3666546719"/>
              </p:ext>
            </p:extLst>
          </p:nvPr>
        </p:nvGraphicFramePr>
        <p:xfrm>
          <a:off x="609600" y="2923750"/>
          <a:ext cx="10972800" cy="32182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043030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SplashVTI">
  <a:themeElements>
    <a:clrScheme name="AnalogousFromDarkSeedLeftStep">
      <a:dk1>
        <a:srgbClr val="000000"/>
      </a:dk1>
      <a:lt1>
        <a:srgbClr val="FFFFFF"/>
      </a:lt1>
      <a:dk2>
        <a:srgbClr val="2C213E"/>
      </a:dk2>
      <a:lt2>
        <a:srgbClr val="E2E5E8"/>
      </a:lt2>
      <a:accent1>
        <a:srgbClr val="DD9232"/>
      </a:accent1>
      <a:accent2>
        <a:srgbClr val="CC3921"/>
      </a:accent2>
      <a:accent3>
        <a:srgbClr val="DD3261"/>
      </a:accent3>
      <a:accent4>
        <a:srgbClr val="CC2196"/>
      </a:accent4>
      <a:accent5>
        <a:srgbClr val="CB32DD"/>
      </a:accent5>
      <a:accent6>
        <a:srgbClr val="7221CC"/>
      </a:accent6>
      <a:hlink>
        <a:srgbClr val="BF3FB7"/>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141</TotalTime>
  <Words>1503</Words>
  <Application>Microsoft Office PowerPoint</Application>
  <PresentationFormat>Widescreen</PresentationFormat>
  <Paragraphs>121</Paragraphs>
  <Slides>21</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21</vt:i4>
      </vt:variant>
    </vt:vector>
  </HeadingPairs>
  <TitlesOfParts>
    <vt:vector size="30" baseType="lpstr">
      <vt:lpstr>Arial</vt:lpstr>
      <vt:lpstr>Avenir Next LT Pro</vt:lpstr>
      <vt:lpstr>Calibri</vt:lpstr>
      <vt:lpstr>Calibri Light</vt:lpstr>
      <vt:lpstr>Posterama</vt:lpstr>
      <vt:lpstr>Söhne</vt:lpstr>
      <vt:lpstr>Wingdings</vt:lpstr>
      <vt:lpstr>SplashVTI</vt:lpstr>
      <vt:lpstr>Office Theme</vt:lpstr>
      <vt:lpstr>   Digital Diary            &amp;     Sentiment      Analysis</vt:lpstr>
      <vt:lpstr>TEAM 1 </vt:lpstr>
      <vt:lpstr>Introduction</vt:lpstr>
      <vt:lpstr>Mood Minder is a user-friendly digital diary app designed to empower individuals to take control of their emotional well-being. It provides a platform for users to record their daily experiences, thoughts, and feelings, allowing them to gain insights into their emotional patterns, track their mood changes, and make informed decisions to enhance their quality of life.</vt:lpstr>
      <vt:lpstr>Average Mood and Quality of Life Statistics</vt:lpstr>
      <vt:lpstr>PowerPoint Presentation</vt:lpstr>
      <vt:lpstr>Key Features</vt:lpstr>
      <vt:lpstr>Diary Entry</vt:lpstr>
      <vt:lpstr>Slide 6: Sentiment Analysis</vt:lpstr>
      <vt:lpstr>PowerPoint Presentation</vt:lpstr>
      <vt:lpstr>PowerPoint Presentation</vt:lpstr>
      <vt:lpstr>PowerPoint Presentation</vt:lpstr>
      <vt:lpstr>PowerPoint Presentation</vt:lpstr>
      <vt:lpstr>PowerPoint Presentation</vt:lpstr>
      <vt:lpstr>PowerPoint Presentation</vt:lpstr>
      <vt:lpstr>Mood Classification</vt:lpstr>
      <vt:lpstr>Activity Suggestions</vt:lpstr>
      <vt:lpstr>PowerPoint Presentation</vt:lpstr>
      <vt:lpstr>PowerPoint Presentation</vt:lpstr>
      <vt:lpstr>Slide 9: User Testimonials</vt:lpstr>
      <vt:lpstr>Slide 10: Conclusion and Call to Action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Rayhans Madhup</cp:lastModifiedBy>
  <cp:revision>6</cp:revision>
  <dcterms:created xsi:type="dcterms:W3CDTF">2023-10-25T22:36:32Z</dcterms:created>
  <dcterms:modified xsi:type="dcterms:W3CDTF">2023-10-26T06:08:25Z</dcterms:modified>
</cp:coreProperties>
</file>