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23582313" cy="51127025"/>
  <p:notesSz cx="6797675" cy="9926638"/>
  <p:defaultTextStyle>
    <a:defPPr>
      <a:defRPr lang="en-US"/>
    </a:defPPr>
    <a:lvl1pPr marL="0" algn="l" defTabSz="2686273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1pPr>
    <a:lvl2pPr marL="2686273" algn="l" defTabSz="2686273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2pPr>
    <a:lvl3pPr marL="5372543" algn="l" defTabSz="2686273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3pPr>
    <a:lvl4pPr marL="8058816" algn="l" defTabSz="2686273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4pPr>
    <a:lvl5pPr marL="10745089" algn="l" defTabSz="2686273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5pPr>
    <a:lvl6pPr marL="13431364" algn="l" defTabSz="2686273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6pPr>
    <a:lvl7pPr marL="16117632" algn="l" defTabSz="2686273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7pPr>
    <a:lvl8pPr marL="18803905" algn="l" defTabSz="2686273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8pPr>
    <a:lvl9pPr marL="21490180" algn="l" defTabSz="2686273" rtl="0" eaLnBrk="1" latinLnBrk="0" hangingPunct="1">
      <a:defRPr sz="10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07">
          <p15:clr>
            <a:srgbClr val="A4A3A4"/>
          </p15:clr>
        </p15:guide>
        <p15:guide id="2" pos="7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FF2D2D"/>
    <a:srgbClr val="FF3300"/>
    <a:srgbClr val="FF6161"/>
    <a:srgbClr val="8C8C8C"/>
    <a:srgbClr val="E5E527"/>
    <a:srgbClr val="E7E200"/>
    <a:srgbClr val="686868"/>
    <a:srgbClr val="FFCC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389" autoAdjust="0"/>
  </p:normalViewPr>
  <p:slideViewPr>
    <p:cSldViewPr snapToGrid="0" snapToObjects="1">
      <p:cViewPr varScale="1">
        <p:scale>
          <a:sx n="15" d="100"/>
          <a:sy n="15" d="100"/>
        </p:scale>
        <p:origin x="4410" y="180"/>
      </p:cViewPr>
      <p:guideLst>
        <p:guide orient="horz" pos="16107"/>
        <p:guide pos="74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689" y="15882529"/>
            <a:ext cx="20044964" cy="109591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7360" y="28971989"/>
            <a:ext cx="16507620" cy="130657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86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72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58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45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431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117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803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49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33A9-2483-E249-8B31-CE86FECA579F}" type="datetimeFigureOut"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D1FC-5127-E34E-B907-804B2183F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33A9-2483-E249-8B31-CE86FECA579F}" type="datetimeFigureOut"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D1FC-5127-E34E-B907-804B2183F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1838" y="2603697"/>
            <a:ext cx="2317291" cy="55423119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5874" y="2603697"/>
            <a:ext cx="6562930" cy="55423119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33A9-2483-E249-8B31-CE86FECA579F}" type="datetimeFigureOut"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D1FC-5127-E34E-B907-804B2183F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3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33A9-2483-E249-8B31-CE86FECA579F}" type="datetimeFigureOut"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D1FC-5127-E34E-B907-804B2183F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4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853" y="32853862"/>
            <a:ext cx="20044964" cy="10154395"/>
          </a:xfrm>
        </p:spPr>
        <p:txBody>
          <a:bodyPr anchor="t"/>
          <a:lstStyle>
            <a:lvl1pPr algn="l">
              <a:defRPr sz="235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2853" y="21669825"/>
            <a:ext cx="20044964" cy="11184030"/>
          </a:xfrm>
        </p:spPr>
        <p:txBody>
          <a:bodyPr anchor="b"/>
          <a:lstStyle>
            <a:lvl1pPr marL="0" indent="0">
              <a:buNone/>
              <a:defRPr sz="11800">
                <a:solidFill>
                  <a:schemeClr val="tx1">
                    <a:tint val="75000"/>
                  </a:schemeClr>
                </a:solidFill>
              </a:defRPr>
            </a:lvl1pPr>
            <a:lvl2pPr marL="2686273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2pPr>
            <a:lvl3pPr marL="5372543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3pPr>
            <a:lvl4pPr marL="805881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4pPr>
            <a:lvl5pPr marL="1074508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5pPr>
            <a:lvl6pPr marL="1343136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6pPr>
            <a:lvl7pPr marL="16117632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7pPr>
            <a:lvl8pPr marL="1880390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8pPr>
            <a:lvl9pPr marL="2149018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33A9-2483-E249-8B31-CE86FECA579F}" type="datetimeFigureOut"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D1FC-5127-E34E-B907-804B2183F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864" y="15160590"/>
            <a:ext cx="4438063" cy="42866226"/>
          </a:xfrm>
        </p:spPr>
        <p:txBody>
          <a:bodyPr/>
          <a:lstStyle>
            <a:lvl1pPr>
              <a:defRPr sz="16500"/>
            </a:lvl1pPr>
            <a:lvl2pPr>
              <a:defRPr sz="14100"/>
            </a:lvl2pPr>
            <a:lvl3pPr>
              <a:defRPr sz="118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962" y="15160590"/>
            <a:ext cx="4442158" cy="42866226"/>
          </a:xfrm>
        </p:spPr>
        <p:txBody>
          <a:bodyPr/>
          <a:lstStyle>
            <a:lvl1pPr>
              <a:defRPr sz="16500"/>
            </a:lvl1pPr>
            <a:lvl2pPr>
              <a:defRPr sz="14100"/>
            </a:lvl2pPr>
            <a:lvl3pPr>
              <a:defRPr sz="118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33A9-2483-E249-8B31-CE86FECA579F}" type="datetimeFigureOut"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D1FC-5127-E34E-B907-804B2183F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6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17" y="2047458"/>
            <a:ext cx="21224081" cy="8521171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9117" y="11444414"/>
            <a:ext cx="10419617" cy="4769487"/>
          </a:xfrm>
        </p:spPr>
        <p:txBody>
          <a:bodyPr anchor="b"/>
          <a:lstStyle>
            <a:lvl1pPr marL="0" indent="0">
              <a:buNone/>
              <a:defRPr sz="14100" b="1"/>
            </a:lvl1pPr>
            <a:lvl2pPr marL="2686273" indent="0">
              <a:buNone/>
              <a:defRPr sz="11800" b="1"/>
            </a:lvl2pPr>
            <a:lvl3pPr marL="5372543" indent="0">
              <a:buNone/>
              <a:defRPr sz="10600" b="1"/>
            </a:lvl3pPr>
            <a:lvl4pPr marL="8058816" indent="0">
              <a:buNone/>
              <a:defRPr sz="9400" b="1"/>
            </a:lvl4pPr>
            <a:lvl5pPr marL="10745089" indent="0">
              <a:buNone/>
              <a:defRPr sz="9400" b="1"/>
            </a:lvl5pPr>
            <a:lvl6pPr marL="13431364" indent="0">
              <a:buNone/>
              <a:defRPr sz="9400" b="1"/>
            </a:lvl6pPr>
            <a:lvl7pPr marL="16117632" indent="0">
              <a:buNone/>
              <a:defRPr sz="9400" b="1"/>
            </a:lvl7pPr>
            <a:lvl8pPr marL="18803905" indent="0">
              <a:buNone/>
              <a:defRPr sz="9400" b="1"/>
            </a:lvl8pPr>
            <a:lvl9pPr marL="21490180" indent="0">
              <a:buNone/>
              <a:defRPr sz="94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9117" y="16213893"/>
            <a:ext cx="10419617" cy="29457216"/>
          </a:xfrm>
        </p:spPr>
        <p:txBody>
          <a:bodyPr/>
          <a:lstStyle>
            <a:lvl1pPr>
              <a:defRPr sz="14100"/>
            </a:lvl1pPr>
            <a:lvl2pPr>
              <a:defRPr sz="11800"/>
            </a:lvl2pPr>
            <a:lvl3pPr>
              <a:defRPr sz="106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79484" y="11444414"/>
            <a:ext cx="10423713" cy="4769487"/>
          </a:xfrm>
        </p:spPr>
        <p:txBody>
          <a:bodyPr anchor="b"/>
          <a:lstStyle>
            <a:lvl1pPr marL="0" indent="0">
              <a:buNone/>
              <a:defRPr sz="14100" b="1"/>
            </a:lvl1pPr>
            <a:lvl2pPr marL="2686273" indent="0">
              <a:buNone/>
              <a:defRPr sz="11800" b="1"/>
            </a:lvl2pPr>
            <a:lvl3pPr marL="5372543" indent="0">
              <a:buNone/>
              <a:defRPr sz="10600" b="1"/>
            </a:lvl3pPr>
            <a:lvl4pPr marL="8058816" indent="0">
              <a:buNone/>
              <a:defRPr sz="9400" b="1"/>
            </a:lvl4pPr>
            <a:lvl5pPr marL="10745089" indent="0">
              <a:buNone/>
              <a:defRPr sz="9400" b="1"/>
            </a:lvl5pPr>
            <a:lvl6pPr marL="13431364" indent="0">
              <a:buNone/>
              <a:defRPr sz="9400" b="1"/>
            </a:lvl6pPr>
            <a:lvl7pPr marL="16117632" indent="0">
              <a:buNone/>
              <a:defRPr sz="9400" b="1"/>
            </a:lvl7pPr>
            <a:lvl8pPr marL="18803905" indent="0">
              <a:buNone/>
              <a:defRPr sz="9400" b="1"/>
            </a:lvl8pPr>
            <a:lvl9pPr marL="21490180" indent="0">
              <a:buNone/>
              <a:defRPr sz="94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979484" y="16213893"/>
            <a:ext cx="10423713" cy="29457216"/>
          </a:xfrm>
        </p:spPr>
        <p:txBody>
          <a:bodyPr/>
          <a:lstStyle>
            <a:lvl1pPr>
              <a:defRPr sz="14100"/>
            </a:lvl1pPr>
            <a:lvl2pPr>
              <a:defRPr sz="11800"/>
            </a:lvl2pPr>
            <a:lvl3pPr>
              <a:defRPr sz="106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33A9-2483-E249-8B31-CE86FECA579F}" type="datetimeFigureOut"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D1FC-5127-E34E-B907-804B2183F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0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33A9-2483-E249-8B31-CE86FECA579F}" type="datetimeFigureOut"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D1FC-5127-E34E-B907-804B2183F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33A9-2483-E249-8B31-CE86FECA579F}" type="datetimeFigureOut"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D1FC-5127-E34E-B907-804B2183F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16" y="2035621"/>
            <a:ext cx="7758418" cy="8663191"/>
          </a:xfrm>
        </p:spPr>
        <p:txBody>
          <a:bodyPr anchor="b"/>
          <a:lstStyle>
            <a:lvl1pPr algn="l">
              <a:defRPr sz="118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0038" y="2035619"/>
            <a:ext cx="13183169" cy="43635501"/>
          </a:xfrm>
        </p:spPr>
        <p:txBody>
          <a:bodyPr/>
          <a:lstStyle>
            <a:lvl1pPr>
              <a:defRPr sz="18800"/>
            </a:lvl1pPr>
            <a:lvl2pPr>
              <a:defRPr sz="16500"/>
            </a:lvl2pPr>
            <a:lvl3pPr>
              <a:defRPr sz="14100"/>
            </a:lvl3pPr>
            <a:lvl4pPr>
              <a:defRPr sz="11800"/>
            </a:lvl4pPr>
            <a:lvl5pPr>
              <a:defRPr sz="11800"/>
            </a:lvl5pPr>
            <a:lvl6pPr>
              <a:defRPr sz="11800"/>
            </a:lvl6pPr>
            <a:lvl7pPr>
              <a:defRPr sz="11800"/>
            </a:lvl7pPr>
            <a:lvl8pPr>
              <a:defRPr sz="11800"/>
            </a:lvl8pPr>
            <a:lvl9pPr>
              <a:defRPr sz="1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9116" y="10698806"/>
            <a:ext cx="7758418" cy="34972313"/>
          </a:xfrm>
        </p:spPr>
        <p:txBody>
          <a:bodyPr/>
          <a:lstStyle>
            <a:lvl1pPr marL="0" indent="0">
              <a:buNone/>
              <a:defRPr sz="8200"/>
            </a:lvl1pPr>
            <a:lvl2pPr marL="2686273" indent="0">
              <a:buNone/>
              <a:defRPr sz="7000"/>
            </a:lvl2pPr>
            <a:lvl3pPr marL="5372543" indent="0">
              <a:buNone/>
              <a:defRPr sz="5800"/>
            </a:lvl3pPr>
            <a:lvl4pPr marL="8058816" indent="0">
              <a:buNone/>
              <a:defRPr sz="5200"/>
            </a:lvl4pPr>
            <a:lvl5pPr marL="10745089" indent="0">
              <a:buNone/>
              <a:defRPr sz="5200"/>
            </a:lvl5pPr>
            <a:lvl6pPr marL="13431364" indent="0">
              <a:buNone/>
              <a:defRPr sz="5200"/>
            </a:lvl6pPr>
            <a:lvl7pPr marL="16117632" indent="0">
              <a:buNone/>
              <a:defRPr sz="5200"/>
            </a:lvl7pPr>
            <a:lvl8pPr marL="18803905" indent="0">
              <a:buNone/>
              <a:defRPr sz="5200"/>
            </a:lvl8pPr>
            <a:lvl9pPr marL="21490180" indent="0">
              <a:buNone/>
              <a:defRPr sz="52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33A9-2483-E249-8B31-CE86FECA579F}" type="datetimeFigureOut"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D1FC-5127-E34E-B907-804B2183F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3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311" y="35788923"/>
            <a:ext cx="14149388" cy="4225082"/>
          </a:xfrm>
        </p:spPr>
        <p:txBody>
          <a:bodyPr anchor="b"/>
          <a:lstStyle>
            <a:lvl1pPr algn="l">
              <a:defRPr sz="118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22311" y="4568305"/>
            <a:ext cx="14149388" cy="30676215"/>
          </a:xfrm>
        </p:spPr>
        <p:txBody>
          <a:bodyPr/>
          <a:lstStyle>
            <a:lvl1pPr marL="0" indent="0">
              <a:buNone/>
              <a:defRPr sz="18800"/>
            </a:lvl1pPr>
            <a:lvl2pPr marL="2686273" indent="0">
              <a:buNone/>
              <a:defRPr sz="16500"/>
            </a:lvl2pPr>
            <a:lvl3pPr marL="5372543" indent="0">
              <a:buNone/>
              <a:defRPr sz="14100"/>
            </a:lvl3pPr>
            <a:lvl4pPr marL="8058816" indent="0">
              <a:buNone/>
              <a:defRPr sz="11800"/>
            </a:lvl4pPr>
            <a:lvl5pPr marL="10745089" indent="0">
              <a:buNone/>
              <a:defRPr sz="11800"/>
            </a:lvl5pPr>
            <a:lvl6pPr marL="13431364" indent="0">
              <a:buNone/>
              <a:defRPr sz="11800"/>
            </a:lvl6pPr>
            <a:lvl7pPr marL="16117632" indent="0">
              <a:buNone/>
              <a:defRPr sz="11800"/>
            </a:lvl7pPr>
            <a:lvl8pPr marL="18803905" indent="0">
              <a:buNone/>
              <a:defRPr sz="11800"/>
            </a:lvl8pPr>
            <a:lvl9pPr marL="21490180" indent="0">
              <a:buNone/>
              <a:defRPr sz="1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2311" y="40014011"/>
            <a:ext cx="14149388" cy="6000320"/>
          </a:xfrm>
        </p:spPr>
        <p:txBody>
          <a:bodyPr/>
          <a:lstStyle>
            <a:lvl1pPr marL="0" indent="0">
              <a:buNone/>
              <a:defRPr sz="8200"/>
            </a:lvl1pPr>
            <a:lvl2pPr marL="2686273" indent="0">
              <a:buNone/>
              <a:defRPr sz="7000"/>
            </a:lvl2pPr>
            <a:lvl3pPr marL="5372543" indent="0">
              <a:buNone/>
              <a:defRPr sz="5800"/>
            </a:lvl3pPr>
            <a:lvl4pPr marL="8058816" indent="0">
              <a:buNone/>
              <a:defRPr sz="5200"/>
            </a:lvl4pPr>
            <a:lvl5pPr marL="10745089" indent="0">
              <a:buNone/>
              <a:defRPr sz="5200"/>
            </a:lvl5pPr>
            <a:lvl6pPr marL="13431364" indent="0">
              <a:buNone/>
              <a:defRPr sz="5200"/>
            </a:lvl6pPr>
            <a:lvl7pPr marL="16117632" indent="0">
              <a:buNone/>
              <a:defRPr sz="5200"/>
            </a:lvl7pPr>
            <a:lvl8pPr marL="18803905" indent="0">
              <a:buNone/>
              <a:defRPr sz="5200"/>
            </a:lvl8pPr>
            <a:lvl9pPr marL="21490180" indent="0">
              <a:buNone/>
              <a:defRPr sz="52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F33A9-2483-E249-8B31-CE86FECA579F}" type="datetimeFigureOut"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D1FC-5127-E34E-B907-804B2183F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8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9117" y="2047458"/>
            <a:ext cx="21224081" cy="8521171"/>
          </a:xfrm>
          <a:prstGeom prst="rect">
            <a:avLst/>
          </a:prstGeom>
        </p:spPr>
        <p:txBody>
          <a:bodyPr vert="horz" lIns="537256" tIns="268630" rIns="537256" bIns="26863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9117" y="11929654"/>
            <a:ext cx="21224081" cy="33741470"/>
          </a:xfrm>
          <a:prstGeom prst="rect">
            <a:avLst/>
          </a:prstGeom>
        </p:spPr>
        <p:txBody>
          <a:bodyPr vert="horz" lIns="537256" tIns="268630" rIns="537256" bIns="26863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9126" y="47387192"/>
            <a:ext cx="5502541" cy="2722041"/>
          </a:xfrm>
          <a:prstGeom prst="rect">
            <a:avLst/>
          </a:prstGeom>
        </p:spPr>
        <p:txBody>
          <a:bodyPr vert="horz" lIns="537256" tIns="268630" rIns="537256" bIns="268630" rtlCol="0" anchor="ctr"/>
          <a:lstStyle>
            <a:lvl1pPr algn="l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F33A9-2483-E249-8B31-CE86FECA579F}" type="datetimeFigureOut"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57301" y="47387192"/>
            <a:ext cx="7467733" cy="2722041"/>
          </a:xfrm>
          <a:prstGeom prst="rect">
            <a:avLst/>
          </a:prstGeom>
        </p:spPr>
        <p:txBody>
          <a:bodyPr vert="horz" lIns="537256" tIns="268630" rIns="537256" bIns="268630" rtlCol="0" anchor="ctr"/>
          <a:lstStyle>
            <a:lvl1pPr algn="ct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00664" y="47387192"/>
            <a:ext cx="5502541" cy="2722041"/>
          </a:xfrm>
          <a:prstGeom prst="rect">
            <a:avLst/>
          </a:prstGeom>
        </p:spPr>
        <p:txBody>
          <a:bodyPr vert="horz" lIns="537256" tIns="268630" rIns="537256" bIns="268630" rtlCol="0" anchor="ctr"/>
          <a:lstStyle>
            <a:lvl1pPr algn="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D1FC-5127-E34E-B907-804B2183F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7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86273" rtl="0" eaLnBrk="1" latinLnBrk="0" hangingPunct="1">
        <a:spcBef>
          <a:spcPct val="0"/>
        </a:spcBef>
        <a:buNone/>
        <a:defRPr sz="2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4700" indent="-2014700" algn="l" defTabSz="2686273" rtl="0" eaLnBrk="1" latinLnBrk="0" hangingPunct="1">
        <a:spcBef>
          <a:spcPct val="20000"/>
        </a:spcBef>
        <a:buFont typeface="Arial"/>
        <a:buChar char="•"/>
        <a:defRPr sz="18800" kern="1200">
          <a:solidFill>
            <a:schemeClr val="tx1"/>
          </a:solidFill>
          <a:latin typeface="+mn-lt"/>
          <a:ea typeface="+mn-ea"/>
          <a:cs typeface="+mn-cs"/>
        </a:defRPr>
      </a:lvl1pPr>
      <a:lvl2pPr marL="4365192" indent="-1678923" algn="l" defTabSz="2686273" rtl="0" eaLnBrk="1" latinLnBrk="0" hangingPunct="1">
        <a:spcBef>
          <a:spcPct val="20000"/>
        </a:spcBef>
        <a:buFont typeface="Arial"/>
        <a:buChar char="–"/>
        <a:defRPr sz="16500" kern="1200">
          <a:solidFill>
            <a:schemeClr val="tx1"/>
          </a:solidFill>
          <a:latin typeface="+mn-lt"/>
          <a:ea typeface="+mn-ea"/>
          <a:cs typeface="+mn-cs"/>
        </a:defRPr>
      </a:lvl2pPr>
      <a:lvl3pPr marL="6715678" indent="-1343137" algn="l" defTabSz="2686273" rtl="0" eaLnBrk="1" latinLnBrk="0" hangingPunct="1">
        <a:spcBef>
          <a:spcPct val="20000"/>
        </a:spcBef>
        <a:buFont typeface="Arial"/>
        <a:buChar char="•"/>
        <a:defRPr sz="14100" kern="1200">
          <a:solidFill>
            <a:schemeClr val="tx1"/>
          </a:solidFill>
          <a:latin typeface="+mn-lt"/>
          <a:ea typeface="+mn-ea"/>
          <a:cs typeface="+mn-cs"/>
        </a:defRPr>
      </a:lvl3pPr>
      <a:lvl4pPr marL="9401954" indent="-1343137" algn="l" defTabSz="2686273" rtl="0" eaLnBrk="1" latinLnBrk="0" hangingPunct="1">
        <a:spcBef>
          <a:spcPct val="20000"/>
        </a:spcBef>
        <a:buFont typeface="Arial"/>
        <a:buChar char="–"/>
        <a:defRPr sz="1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8227" indent="-1343137" algn="l" defTabSz="2686273" rtl="0" eaLnBrk="1" latinLnBrk="0" hangingPunct="1">
        <a:spcBef>
          <a:spcPct val="20000"/>
        </a:spcBef>
        <a:buFont typeface="Arial"/>
        <a:buChar char="»"/>
        <a:defRPr sz="1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74497" indent="-1343137" algn="l" defTabSz="2686273" rtl="0" eaLnBrk="1" latinLnBrk="0" hangingPunct="1">
        <a:spcBef>
          <a:spcPct val="20000"/>
        </a:spcBef>
        <a:buFont typeface="Arial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6pPr>
      <a:lvl7pPr marL="17460770" indent="-1343137" algn="l" defTabSz="2686273" rtl="0" eaLnBrk="1" latinLnBrk="0" hangingPunct="1">
        <a:spcBef>
          <a:spcPct val="20000"/>
        </a:spcBef>
        <a:buFont typeface="Arial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147042" indent="-1343137" algn="l" defTabSz="2686273" rtl="0" eaLnBrk="1" latinLnBrk="0" hangingPunct="1">
        <a:spcBef>
          <a:spcPct val="20000"/>
        </a:spcBef>
        <a:buFont typeface="Arial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833315" indent="-1343137" algn="l" defTabSz="2686273" rtl="0" eaLnBrk="1" latinLnBrk="0" hangingPunct="1">
        <a:spcBef>
          <a:spcPct val="20000"/>
        </a:spcBef>
        <a:buFont typeface="Arial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6273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1pPr>
      <a:lvl2pPr marL="2686273" algn="l" defTabSz="2686273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5372543" algn="l" defTabSz="2686273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8058816" algn="l" defTabSz="2686273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5089" algn="l" defTabSz="2686273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431364" algn="l" defTabSz="2686273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17632" algn="l" defTabSz="2686273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03905" algn="l" defTabSz="2686273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1490180" algn="l" defTabSz="2686273" rtl="0" eaLnBrk="1" latinLnBrk="0" hangingPunct="1"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ChangeAspect="1"/>
          </p:cNvSpPr>
          <p:nvPr/>
        </p:nvSpPr>
        <p:spPr>
          <a:xfrm>
            <a:off x="141538" y="-165500"/>
            <a:ext cx="23562613" cy="51292524"/>
          </a:xfrm>
          <a:prstGeom prst="rect">
            <a:avLst/>
          </a:prstGeom>
          <a:ln>
            <a:noFill/>
          </a:ln>
        </p:spPr>
        <p:txBody>
          <a:bodyPr vert="horz" lIns="537256" tIns="268630" rIns="537256" bIns="26863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/>
                </a:solidFill>
                <a:latin typeface="Century Gothic" panose="020B0502020202020204" pitchFamily="34" charset="0"/>
              </a:rPr>
              <a:t>z</a:t>
            </a:r>
          </a:p>
        </p:txBody>
      </p:sp>
      <p:sp>
        <p:nvSpPr>
          <p:cNvPr id="9" name="Rectangle 8"/>
          <p:cNvSpPr/>
          <p:nvPr/>
        </p:nvSpPr>
        <p:spPr>
          <a:xfrm>
            <a:off x="671865" y="48123245"/>
            <a:ext cx="22283809" cy="880395"/>
          </a:xfrm>
          <a:prstGeom prst="rect">
            <a:avLst/>
          </a:prstGeom>
          <a:solidFill>
            <a:srgbClr val="336699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537164" tIns="268582" rIns="537164" bIns="268582" rtlCol="0" anchor="ctr"/>
          <a:lstStyle/>
          <a:p>
            <a:pPr algn="ctr"/>
            <a:r>
              <a:rPr lang="en-AU" sz="8000" dirty="0" smtClean="0">
                <a:solidFill>
                  <a:schemeClr val="bg1">
                    <a:lumMod val="85000"/>
                  </a:schemeClr>
                </a:solidFill>
              </a:rPr>
              <a:t>iCodefairCDU@cdu.edu.au</a:t>
            </a:r>
            <a:endParaRPr lang="en-AU" sz="8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599" y="15673385"/>
            <a:ext cx="22352761" cy="2549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537164" tIns="268582" rIns="537164" bIns="268582" rtlCol="0" anchor="ctr"/>
          <a:lstStyle/>
          <a:p>
            <a:pPr algn="ctr"/>
            <a:endParaRPr lang="en-AU" sz="5200" dirty="0">
              <a:ln>
                <a:solidFill>
                  <a:srgbClr val="0099CC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1684" y="13933816"/>
            <a:ext cx="7655544" cy="1739570"/>
          </a:xfrm>
          <a:prstGeom prst="rect">
            <a:avLst/>
          </a:prstGeom>
          <a:noFill/>
        </p:spPr>
        <p:txBody>
          <a:bodyPr wrap="square" lIns="109042" tIns="54521" rIns="109042" bIns="54521" rtlCol="0">
            <a:spAutoFit/>
          </a:bodyPr>
          <a:lstStyle/>
          <a:p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21413351">
            <a:off x="7747930" y="11282823"/>
            <a:ext cx="7152746" cy="3222782"/>
          </a:xfrm>
          <a:prstGeom prst="rect">
            <a:avLst/>
          </a:prstGeom>
          <a:noFill/>
        </p:spPr>
        <p:txBody>
          <a:bodyPr wrap="square" lIns="109042" tIns="54521" rIns="109042" bIns="54521" rtlCol="0">
            <a:spAutoFit/>
          </a:bodyPr>
          <a:lstStyle/>
          <a:p>
            <a:pPr algn="ctr"/>
            <a:r>
              <a:rPr lang="en-AU" sz="20300" b="1" spc="-358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2016</a:t>
            </a:r>
            <a:endParaRPr lang="en-AU" sz="20300" b="1" spc="-358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627654" y="-165500"/>
            <a:ext cx="20956983" cy="3785652"/>
            <a:chOff x="1853631" y="10190695"/>
            <a:chExt cx="17487900" cy="3181471"/>
          </a:xfrm>
        </p:grpSpPr>
        <p:sp>
          <p:nvSpPr>
            <p:cNvPr id="55" name="TextBox 54"/>
            <p:cNvSpPr txBox="1"/>
            <p:nvPr/>
          </p:nvSpPr>
          <p:spPr>
            <a:xfrm>
              <a:off x="1853631" y="10190695"/>
              <a:ext cx="17487900" cy="318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0" dirty="0">
                  <a:solidFill>
                    <a:srgbClr val="336699"/>
                  </a:solidFill>
                </a:rPr>
                <a:t>&lt;      </a:t>
              </a:r>
              <a:r>
                <a:rPr lang="en-AU" sz="24000" dirty="0">
                  <a:solidFill>
                    <a:srgbClr val="336699"/>
                  </a:solidFill>
                </a:rPr>
                <a:t> </a:t>
              </a:r>
              <a:r>
                <a:rPr lang="en-AU" sz="20000" dirty="0">
                  <a:solidFill>
                    <a:srgbClr val="336699"/>
                  </a:solidFill>
                </a:rPr>
                <a:t>&gt;</a:t>
              </a:r>
              <a:endParaRPr lang="en-AU" sz="59600" dirty="0">
                <a:solidFill>
                  <a:srgbClr val="336699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14973" y="11032770"/>
              <a:ext cx="2052511" cy="1862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solidFill>
                    <a:srgbClr val="686868"/>
                  </a:solidFill>
                </a:rPr>
                <a:t> </a:t>
              </a:r>
              <a:r>
                <a:rPr lang="en-AU" sz="13800" b="1" dirty="0">
                  <a:solidFill>
                    <a:srgbClr val="646464"/>
                  </a:solidFill>
                  <a:latin typeface="Lucida Bright" panose="02040602050505020304" pitchFamily="18" charset="0"/>
                </a:rPr>
                <a:t>IT</a:t>
              </a:r>
              <a:endParaRPr lang="en-AU" sz="16500" b="1" dirty="0">
                <a:solidFill>
                  <a:srgbClr val="646464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09834" y="11247724"/>
              <a:ext cx="2050367" cy="93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dirty="0">
                  <a:solidFill>
                    <a:srgbClr val="979797"/>
                  </a:solidFill>
                </a:rPr>
                <a:t>Code</a:t>
              </a:r>
              <a:endParaRPr lang="en-AU" sz="18100" dirty="0">
                <a:solidFill>
                  <a:srgbClr val="979797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55916" y="11835854"/>
              <a:ext cx="1931972" cy="93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dirty="0" smtClean="0">
                  <a:solidFill>
                    <a:srgbClr val="979797"/>
                  </a:solidFill>
                </a:rPr>
                <a:t>Fair</a:t>
              </a:r>
              <a:endParaRPr lang="en-AU" sz="18100" dirty="0">
                <a:solidFill>
                  <a:srgbClr val="979797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25776" y="11137482"/>
              <a:ext cx="1352492" cy="162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0" b="1" dirty="0">
                  <a:solidFill>
                    <a:srgbClr val="C40000"/>
                  </a:solidFill>
                  <a:latin typeface="Lucida Bright" panose="02040602050505020304" pitchFamily="18" charset="0"/>
                </a:rPr>
                <a:t>/</a:t>
              </a:r>
              <a:endParaRPr lang="en-AU" sz="24800" b="1" dirty="0">
                <a:solidFill>
                  <a:srgbClr val="C40000"/>
                </a:solidFill>
                <a:latin typeface="Lucida Bright" panose="02040602050505020304" pitchFamily="18" charset="0"/>
              </a:endParaRPr>
            </a:p>
          </p:txBody>
        </p:sp>
      </p:grpSp>
      <p:pic>
        <p:nvPicPr>
          <p:cNvPr id="50" name="Picture 2" descr="C:\Users\ago\AppData\Local\Microsoft\Windows\Temporary Internet Files\Low\Content.IE5\ATOB6C05\ntg-primary-rgb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083" y="19011900"/>
            <a:ext cx="8668745" cy="308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397844" y="3253210"/>
            <a:ext cx="17830800" cy="2233765"/>
          </a:xfrm>
          <a:prstGeom prst="rect">
            <a:avLst/>
          </a:prstGeom>
          <a:noFill/>
        </p:spPr>
        <p:txBody>
          <a:bodyPr wrap="square" lIns="109042" tIns="54521" rIns="109042" bIns="54521" rtlCol="0">
            <a:spAutoFit/>
          </a:bodyPr>
          <a:lstStyle/>
          <a:p>
            <a:pPr algn="ctr">
              <a:spcBef>
                <a:spcPts val="716"/>
              </a:spcBef>
              <a:spcAft>
                <a:spcPts val="2147"/>
              </a:spcAft>
            </a:pPr>
            <a:r>
              <a:rPr lang="en-AU" sz="138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Welcome to</a:t>
            </a:r>
            <a:endParaRPr lang="en-AU" sz="138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4" name="Picture 2" descr="E:\P5_2015 Code Fair\Code Fair 2015\Advertising\Logo\ICTNT Logo (3)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300" y="19269053"/>
            <a:ext cx="10646079" cy="287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62466" y="14925911"/>
            <a:ext cx="2014837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600" b="1" dirty="0" smtClean="0">
                <a:solidFill>
                  <a:schemeClr val="bg2">
                    <a:lumMod val="25000"/>
                  </a:schemeClr>
                </a:solidFill>
              </a:rPr>
              <a:t>Charles Darwin University would like to thank </a:t>
            </a:r>
            <a:r>
              <a:rPr lang="en-AU" sz="9600" b="1" dirty="0" smtClean="0">
                <a:solidFill>
                  <a:schemeClr val="bg2">
                    <a:lumMod val="25000"/>
                  </a:schemeClr>
                </a:solidFill>
              </a:rPr>
              <a:t>our generous </a:t>
            </a:r>
            <a:r>
              <a:rPr lang="en-AU" sz="9600" b="1" dirty="0" smtClean="0">
                <a:solidFill>
                  <a:schemeClr val="bg2">
                    <a:lumMod val="25000"/>
                  </a:schemeClr>
                </a:solidFill>
              </a:rPr>
              <a:t>sponsors</a:t>
            </a:r>
            <a:r>
              <a:rPr lang="en-AU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AU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 Box 2"/>
          <p:cNvSpPr txBox="1"/>
          <p:nvPr/>
        </p:nvSpPr>
        <p:spPr>
          <a:xfrm>
            <a:off x="2218192" y="5491681"/>
            <a:ext cx="18590344" cy="6475736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/>
              <a:ea typeface="MS Mincho"/>
              <a:cs typeface="Times New Roman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0" b="1" i="1" u="none" strike="noStrike" kern="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mbria"/>
                <a:ea typeface="MS Mincho"/>
                <a:cs typeface="Times New Roman"/>
              </a:rPr>
              <a:t>IT Business &amp; </a:t>
            </a:r>
            <a:endParaRPr kumimoji="0" lang="en-US" sz="19900" b="1" i="1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Cambria"/>
              <a:ea typeface="MS Mincho"/>
              <a:cs typeface="Times New Roman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0" b="1" i="1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mbria"/>
                <a:ea typeface="MS Mincho"/>
                <a:cs typeface="Times New Roman"/>
              </a:rPr>
              <a:t>CODE </a:t>
            </a:r>
            <a:r>
              <a:rPr kumimoji="0" lang="en-US" sz="19900" b="1" i="1" u="none" strike="noStrike" kern="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mbria"/>
                <a:ea typeface="MS Mincho"/>
                <a:cs typeface="Times New Roman"/>
              </a:rPr>
              <a:t>FAIR</a:t>
            </a:r>
            <a:endParaRPr kumimoji="0" lang="en-AU" sz="8000" b="0" i="0" u="none" strike="noStrike" kern="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Cambria"/>
              <a:ea typeface="MS Mincho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6874" y="22142246"/>
            <a:ext cx="9100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latin typeface="+mj-lt"/>
                <a:cs typeface="Arial" panose="020B0604020202020204" pitchFamily="34" charset="0"/>
              </a:rPr>
              <a:t>Department of Corporate and Information Services </a:t>
            </a:r>
          </a:p>
        </p:txBody>
      </p:sp>
      <p:pic>
        <p:nvPicPr>
          <p:cNvPr id="29" name="Picture 28" descr="X:\seit\IT\1. Code Fair 2016\Advertising\LOGO\CDU\CDU_Logo_Float_Left Anchored_Key_s2765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4" y="649428"/>
            <a:ext cx="5087035" cy="63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C:\Users\sjoudi\Desktop\ACS-newlogo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83" y="26780555"/>
            <a:ext cx="8464748" cy="49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sjoudi\Desktop\WORK\1. Code Fair 2016\Advertising\LOGO\company-logo-dialog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16483"/>
          <a:stretch/>
        </p:blipFill>
        <p:spPr bwMode="auto">
          <a:xfrm>
            <a:off x="1760568" y="23583899"/>
            <a:ext cx="10577740" cy="33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joudi\Desktop\L21udC9zaXRlX2RhdGEvcHJvZmlsZS8xNjc5NDAtbC5qcGcsMTQ2NzI2MzAxNCxpbWFnZS9qcGc,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9" b="29811"/>
          <a:stretch/>
        </p:blipFill>
        <p:spPr bwMode="auto">
          <a:xfrm>
            <a:off x="12090567" y="23455930"/>
            <a:ext cx="9974724" cy="336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joudi\Desktop\WORK\1. Code Fair 2016\Advertising\LOGO\RadicalSystem\radicalsystems_logo_Printabl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8755" y="27789188"/>
            <a:ext cx="8741651" cy="328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sjoudi\Desktop\dolphinwebtranspare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545" y="31260411"/>
            <a:ext cx="4705195" cy="470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sjoudi\Desktop\kinetic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988" y="32461200"/>
            <a:ext cx="10126300" cy="239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323041" y="35895417"/>
            <a:ext cx="9949920" cy="3469715"/>
            <a:chOff x="1584297" y="35895417"/>
            <a:chExt cx="9949920" cy="3469715"/>
          </a:xfrm>
        </p:grpSpPr>
        <p:pic>
          <p:nvPicPr>
            <p:cNvPr id="1039" name="Picture 15" descr="C:\Users\sjoudi\Desktop\untitled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5088" y="35895417"/>
              <a:ext cx="6011612" cy="31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584297" y="38780357"/>
              <a:ext cx="9949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b="1" dirty="0" smtClean="0">
                  <a:latin typeface="+mj-lt"/>
                  <a:cs typeface="Arial" panose="020B0604020202020204" pitchFamily="34" charset="0"/>
                </a:rPr>
                <a:t>JACKADDER INTERNATIONAL</a:t>
              </a:r>
              <a:endParaRPr lang="en-AU" sz="3200" b="1" dirty="0">
                <a:latin typeface="+mj-lt"/>
                <a:cs typeface="Arial" panose="020B0604020202020204" pitchFamily="34" charset="0"/>
              </a:endParaRPr>
            </a:p>
          </p:txBody>
        </p:sp>
      </p:grpSp>
      <p:pic>
        <p:nvPicPr>
          <p:cNvPr id="1041" name="Picture 17" descr="C:\Users\sjoudi\Desktop\NEC_Logo_09_201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861" y="36498117"/>
            <a:ext cx="8603042" cy="22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sjoudi\Desktop\DASH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28" y="40326282"/>
            <a:ext cx="5229810" cy="30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sjoudi\Desktop\apsl.jpg"/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0" t="26508" r="34000" b="26269"/>
          <a:stretch/>
        </p:blipFill>
        <p:spPr bwMode="auto">
          <a:xfrm>
            <a:off x="15374159" y="39933242"/>
            <a:ext cx="4692236" cy="401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sjoudi\Desktop\VTG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08" y="44348400"/>
            <a:ext cx="6901167" cy="314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sjoudi\Desktop\RELATIONAL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2" r="64934" b="22873"/>
          <a:stretch/>
        </p:blipFill>
        <p:spPr bwMode="auto">
          <a:xfrm>
            <a:off x="12876844" y="44538900"/>
            <a:ext cx="9510990" cy="257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4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36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Berlin Sans FB Demi</vt:lpstr>
      <vt:lpstr>Calibri</vt:lpstr>
      <vt:lpstr>Cambria</vt:lpstr>
      <vt:lpstr>Century Gothic</vt:lpstr>
      <vt:lpstr>Consolas</vt:lpstr>
      <vt:lpstr>Lucida Bright</vt:lpstr>
      <vt:lpstr>MS Mincho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</dc:title>
  <dc:creator>Rebecca England</dc:creator>
  <cp:lastModifiedBy>Barbara</cp:lastModifiedBy>
  <cp:revision>281</cp:revision>
  <cp:lastPrinted>2016-09-23T01:20:17Z</cp:lastPrinted>
  <dcterms:created xsi:type="dcterms:W3CDTF">2014-10-29T02:12:55Z</dcterms:created>
  <dcterms:modified xsi:type="dcterms:W3CDTF">2016-11-06T06:48:34Z</dcterms:modified>
</cp:coreProperties>
</file>