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78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9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06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4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48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3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2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61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62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2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54E2-8DDD-4508-884C-8A52BBA9275D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D40C-B504-464A-9D12-D9F75F0CBE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1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12192000" cy="1022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1022465"/>
            <a:ext cx="12192000" cy="3823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navbar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0" y="1404851"/>
            <a:ext cx="12192000" cy="5973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Div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721725" y="1777770"/>
            <a:ext cx="6748549" cy="24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515686" y="4602943"/>
            <a:ext cx="4085013" cy="24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Leírás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872892" y="4612410"/>
            <a:ext cx="4085013" cy="24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További képek/cikkek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0" y="1404851"/>
            <a:ext cx="1231900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0" y="7030259"/>
            <a:ext cx="12192000" cy="36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9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12192000" cy="10224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Kondi </a:t>
            </a:r>
            <a:r>
              <a:rPr lang="hu-HU" dirty="0" err="1" smtClean="0"/>
              <a:t>termi</a:t>
            </a:r>
            <a:r>
              <a:rPr lang="hu-HU" dirty="0" smtClean="0"/>
              <a:t> projekt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1022465"/>
            <a:ext cx="12192000" cy="3823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navbar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-1" y="1290262"/>
            <a:ext cx="12192000" cy="5973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Div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721725" y="1761087"/>
            <a:ext cx="6748549" cy="24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 640x480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20311" y="4277187"/>
            <a:ext cx="4237414" cy="2705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Lorem Ipsum</a:t>
            </a:r>
            <a:r>
              <a:rPr lang="en-US" sz="1400" dirty="0">
                <a:solidFill>
                  <a:schemeClr val="tx1"/>
                </a:solidFill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400" dirty="0" err="1">
                <a:solidFill>
                  <a:schemeClr val="tx1"/>
                </a:solidFill>
              </a:rPr>
              <a:t>popularised</a:t>
            </a:r>
            <a:r>
              <a:rPr lang="en-US" sz="1400" dirty="0">
                <a:solidFill>
                  <a:schemeClr val="tx1"/>
                </a:solidFill>
              </a:rPr>
              <a:t> in the 1960s with the release of </a:t>
            </a:r>
            <a:r>
              <a:rPr lang="en-US" sz="1400" dirty="0" err="1">
                <a:solidFill>
                  <a:schemeClr val="tx1"/>
                </a:solidFill>
              </a:rPr>
              <a:t>Letraset</a:t>
            </a:r>
            <a:r>
              <a:rPr lang="en-US" sz="1400" dirty="0">
                <a:solidFill>
                  <a:schemeClr val="tx1"/>
                </a:solidFill>
              </a:rPr>
              <a:t> sheets containing Lorem Ipsum passages, and more recently with desktop publishing software like Aldus PageMaker including versions of Lorem Ipsum</a:t>
            </a:r>
            <a:endParaRPr lang="hu-HU" sz="1400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525961" y="4277187"/>
            <a:ext cx="4237414" cy="2705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További képek/cikkek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1404851"/>
            <a:ext cx="12192000" cy="38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Cím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0" y="7030259"/>
            <a:ext cx="12192000" cy="36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50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12192000" cy="10224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</a:rPr>
              <a:t>Muscle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 GYM 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1022465"/>
            <a:ext cx="12192000" cy="4532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-1" y="1475715"/>
            <a:ext cx="12192000" cy="5788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721725" y="1761087"/>
            <a:ext cx="6748549" cy="24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 640x480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48295" y="4467232"/>
            <a:ext cx="4237414" cy="2705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Lorem Ipsum</a:t>
            </a:r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popularised</a:t>
            </a:r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in the 1960s with the release of </a:t>
            </a:r>
            <a:r>
              <a:rPr lang="en-US" sz="1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Letraset</a:t>
            </a:r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sheets containing Lorem Ipsum passages, and more recently with desktop publishing software like Aldus PageMaker including versions of Lorem Ipsum</a:t>
            </a:r>
            <a:endParaRPr lang="hu-HU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743244" y="4463281"/>
            <a:ext cx="4237414" cy="27059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További képek/cikkek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1511147"/>
            <a:ext cx="12192000" cy="311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Lehúzás bicepszre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0" y="7412298"/>
            <a:ext cx="12192000" cy="599555"/>
          </a:xfrm>
          <a:prstGeom prst="rect">
            <a:avLst/>
          </a:prstGeom>
          <a:solidFill>
            <a:srgbClr val="E1E1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Email: </a:t>
            </a:r>
            <a:r>
              <a:rPr lang="hu-HU" dirty="0" err="1" smtClean="0">
                <a:solidFill>
                  <a:schemeClr val="tx1"/>
                </a:solidFill>
              </a:rPr>
              <a:t>musclegy</a:t>
            </a:r>
            <a:r>
              <a:rPr lang="hu-HU" dirty="0" smtClean="0">
                <a:solidFill>
                  <a:schemeClr val="tx1"/>
                </a:solidFill>
              </a:rPr>
              <a:t>@</a:t>
            </a:r>
            <a:r>
              <a:rPr lang="hu-HU" dirty="0" err="1" smtClean="0">
                <a:solidFill>
                  <a:schemeClr val="tx1"/>
                </a:solidFill>
              </a:rPr>
              <a:t>gmail.com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Tel: 06 20 256 5542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5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Szélesvásznú</PresentationFormat>
  <Paragraphs>25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Office-téma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Skrivanek Márk</dc:creator>
  <cp:lastModifiedBy>Skrivanek Márk</cp:lastModifiedBy>
  <cp:revision>5</cp:revision>
  <dcterms:created xsi:type="dcterms:W3CDTF">2022-02-16T07:25:12Z</dcterms:created>
  <dcterms:modified xsi:type="dcterms:W3CDTF">2022-02-17T10:16:43Z</dcterms:modified>
</cp:coreProperties>
</file>