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69" r:id="rId12"/>
    <p:sldId id="265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Patterns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42A2-410D-821E-1B51-57C9C780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C076-2618-12DD-0EF5-3778A8B7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A07DC1-483A-32F3-260D-EAEBBBCD1C0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Upsert</a:t>
            </a:r>
            <a:endParaRPr lang="en-AU" b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DA5242-994E-5956-9E83-23F203A9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496427" cy="98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6E6BA-5F5E-3537-980D-E69390B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88" y="2346014"/>
            <a:ext cx="295316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B411-5278-F00B-EEA9-FBA23C59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CB7A-465C-7E68-9DA7-5B03D3C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F09B0C-CFA3-8091-D33C-DB3E28C853E7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Delete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ABA62-D163-5809-F7E2-F7601412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89653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6522E-0050-E18D-B2EA-90C6FE7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53" y="2346014"/>
            <a:ext cx="281979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02A1-792A-230E-C051-D43A8E9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4E2-B5E1-16BB-7F5D-A18E4D81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E3720BD-B19F-C5EC-4854-50082470A54D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Transactions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A8248-C354-164A-2487-712DFDCB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1490"/>
            <a:ext cx="4143953" cy="1650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893E2A-C1D4-EB49-CF71-7E0F64C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41490"/>
            <a:ext cx="3282950" cy="38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4DAB-C042-1223-4989-1F8A11A0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D18-2DA2-26C2-ECCD-7D81FE3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E7788F-EEC3-ECDF-95F6-913054AC7248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Fetch related data: Separate vs. Pattern</a:t>
            </a:r>
            <a:endParaRPr lang="en-AU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69EFF-1760-0F30-EE8F-A4A1C51C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583561" cy="164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5C991-741A-79E0-C956-C3F476FA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95" y="2416176"/>
            <a:ext cx="3086356" cy="37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60B7-FB33-2881-734B-732E750F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2F9-B214-E0AD-5614-5C4E642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080658-D280-B12B-2F48-8F966C4221B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Embedded vs. Separate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96413-E414-5A57-CB5E-19DB045B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55" y="2341490"/>
            <a:ext cx="2691146" cy="3711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E164A-E184-53D9-575B-4BB1028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9" y="2341490"/>
            <a:ext cx="4892494" cy="1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C25C-A4CE-080E-75B4-FFDCC8BE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926-0E5D-FF7A-38D6-CF03855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2069E6-BD21-8F8C-645A-5461D74F551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Declarative DSL</a:t>
            </a:r>
            <a:endParaRPr lang="en-AU" b="0" dirty="0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D05EB4-092A-F566-A0FE-BFA029CA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9" y="2416175"/>
            <a:ext cx="2855912" cy="3840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B9049-5D23-A3D8-3AA5-556BE058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416175"/>
            <a:ext cx="4544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Patterns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91FF-4D4F-F772-331A-B4283173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7" y="3430623"/>
            <a:ext cx="5157787" cy="439737"/>
          </a:xfrm>
        </p:spPr>
        <p:txBody>
          <a:bodyPr/>
          <a:lstStyle/>
          <a:p>
            <a:r>
              <a:rPr lang="en-US" b="0" dirty="0"/>
              <a:t>Labeled + property</a:t>
            </a:r>
            <a:endParaRPr lang="en-AU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Labeled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DCB2D-E29C-F1AA-B3A3-AD75BE8F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01900"/>
            <a:ext cx="2000529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F1DC9-89D9-EC3D-810B-9AD64675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76451"/>
            <a:ext cx="2343477" cy="36200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Anonymous</a:t>
            </a:r>
            <a:endParaRPr lang="en-AU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9636C-C82A-DADD-1DB2-6EB5AD39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3976697"/>
            <a:ext cx="3724795" cy="46679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B7C9978-83B8-94A1-EE6C-42DA174195AA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Variable binding</a:t>
            </a:r>
            <a:endParaRPr lang="en-AU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714776-E2DB-F0D7-60AC-25F09AD87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975075"/>
            <a:ext cx="193384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E22-7793-27C7-5E30-5C65FF7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Patterns</a:t>
            </a:r>
            <a:endParaRPr lang="en-A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1E4F891-A23C-E0ED-CA48-25BD1D2B1137}"/>
              </a:ext>
            </a:extLst>
          </p:cNvPr>
          <p:cNvSpPr txBox="1">
            <a:spLocks/>
          </p:cNvSpPr>
          <p:nvPr/>
        </p:nvSpPr>
        <p:spPr>
          <a:xfrm>
            <a:off x="992187" y="343062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Directed - Outgoing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D26D337-7D5C-E957-265C-987F1E46226E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Typed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FD575C-01A9-07E9-79A9-7CB235C6222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Anonymous</a:t>
            </a:r>
            <a:endParaRPr lang="en-AU" b="0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3E33FAB-D7A0-6F39-7D2B-B165EE039754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Directed - Incoming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200029-7E9C-13A7-C539-00E1A8E2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457793" cy="276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04B15C-F8B9-BDF2-CAC4-16407882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4" y="2416175"/>
            <a:ext cx="4305901" cy="2286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08922E-6A5C-DFA7-BB3B-02F46DDC0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4014755"/>
            <a:ext cx="3258005" cy="466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FC932A-F1DC-E9AB-9F22-5A224FF58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014755"/>
            <a:ext cx="315321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AE83-3BDE-90F7-4FAD-C6F2AEB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Patterns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02DAF-AF2A-F39F-EDDD-602BC827326F}"/>
              </a:ext>
            </a:extLst>
          </p:cNvPr>
          <p:cNvSpPr txBox="1">
            <a:spLocks/>
          </p:cNvSpPr>
          <p:nvPr/>
        </p:nvSpPr>
        <p:spPr>
          <a:xfrm>
            <a:off x="992187" y="343062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Multi-Type &amp; Multi-Label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CDE182E-FFC9-8576-893D-1D120704B5C7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Variable-Length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536DD72-75BE-C281-CACA-6793E3F466EB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Chained</a:t>
            </a:r>
            <a:endParaRPr lang="en-AU" b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75A3E00-D136-BC0A-80D5-71B069DF9B3D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Named paths</a:t>
            </a:r>
            <a:endParaRPr lang="en-AU" b="0" dirty="0"/>
          </a:p>
        </p:txBody>
      </p:sp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752C779-ED2B-1434-8C29-8ED6CDC9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2413024"/>
            <a:ext cx="5049840" cy="67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EA5DC-B593-5B4B-0319-31B420B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9" y="2413024"/>
            <a:ext cx="5001323" cy="619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1E77F5-6DF5-F64C-7D62-5790C5E7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4013235"/>
            <a:ext cx="3477110" cy="1362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DEB37D-9275-1081-2C09-3155B2E59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489" y="4013235"/>
            <a:ext cx="416300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0D3F-78A7-AEFE-F560-D2B1269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D1E3-FB5B-4EBB-1B41-01763BC5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Patterns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ADD737F-74F3-A5E1-6643-6E4F9C03E443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Pattern Comprehensions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B8F1E87-E778-D7CC-36DC-12C0E44A283F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Optional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858DE-F32C-A913-4791-5F5DA28A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3024"/>
            <a:ext cx="3829584" cy="828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19B3D1-AD01-CE11-F908-B5DEFD60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3024"/>
            <a:ext cx="4578350" cy="1213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16B9CC-524E-E101-7792-65E713F0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967540"/>
            <a:ext cx="4578350" cy="9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1028-D8A4-620E-1C8B-25191A833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20D-2CB2-1E1C-445F-5037F38A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Merging Data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FD9112-C58A-41E7-ABD7-C333246B56FC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Merge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F69E86-86AD-4BDB-0313-F943B956F3F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Create</a:t>
            </a:r>
            <a:endParaRPr lang="en-AU" b="0" dirty="0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FC021A6-4850-32F2-4701-6F7D8C2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2416175"/>
            <a:ext cx="5027613" cy="748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E7B06-F850-55FC-365B-D7F8624C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300079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FAEE-7C56-397D-5776-41725491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&amp; Deleting Data</a:t>
            </a:r>
            <a:endParaRPr lang="en-AU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78BFEAA-215A-4F4A-0295-6079278CAB7A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Delete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1C40F3-2F91-DD91-2379-4A7CE0A8509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A2CD0-35D5-B342-D4D5-5E3379F6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4"/>
            <a:ext cx="4715533" cy="600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72AFB5-F000-7E42-81D5-E648DEAE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4"/>
            <a:ext cx="288647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Insert</a:t>
            </a:r>
            <a:endParaRPr lang="en-AU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6AEC6-BD63-A471-D8BE-D23A3D0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3124156" cy="16100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DA7E-8136-A0E9-A907-2959E13B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75" y="2346014"/>
            <a:ext cx="3124156" cy="40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4577-2E17-11E7-9F10-33F228DB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6E97-497C-F652-A82E-69DE9E9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135E0E-CB5B-EAE6-B7A9-86E0E32F5C1E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1A987-E7CC-FE7E-FD81-055FFEE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24990"/>
            <a:ext cx="3917061" cy="160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B95B3-EF6A-81DC-20B9-6C273F75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324990"/>
            <a:ext cx="470600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Cypher Patterns</vt:lpstr>
      <vt:lpstr>Node Patterns</vt:lpstr>
      <vt:lpstr>Relationship Patterns</vt:lpstr>
      <vt:lpstr>Combined Patterns</vt:lpstr>
      <vt:lpstr>Combined Patterns</vt:lpstr>
      <vt:lpstr>Creating &amp; Merging Data</vt:lpstr>
      <vt:lpstr>Updating &amp; Deleting Data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7</cp:revision>
  <dcterms:created xsi:type="dcterms:W3CDTF">2025-06-14T19:35:33Z</dcterms:created>
  <dcterms:modified xsi:type="dcterms:W3CDTF">2025-06-15T19:38:23Z</dcterms:modified>
</cp:coreProperties>
</file>