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MongoDB aggregation pipeline</a:t>
            </a:r>
            <a:endParaRPr lang="en-A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$project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$match</a:t>
            </a:r>
            <a:endParaRPr lang="en-AU" b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1A4BD4-2625-1FAF-7295-DFC30264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3886742" cy="1543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A87412-FB9F-CF6D-1C11-9E6C0D95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435353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E22-7793-27C7-5E30-5C65FF7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D26D337-7D5C-E957-265C-987F1E46226E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$group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FD575C-01A9-07E9-79A9-7CB235C6222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$unwind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8D300-2C33-EAD4-94F5-0B57006D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4344006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984CF-9917-319D-AF9D-717BA9A8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468695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2848-FF77-8B8C-5F1F-1C9FA901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19FE-4A29-B25A-AF52-FB85CC1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066DD69-01C8-C51B-508F-3587E020199D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graphLookup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9F6EE9-9A0F-729E-AD88-249B923C1FB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$lookup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10EB3-C8CD-95D7-4CA0-1A700E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4763165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AEFFE-F45F-FD64-3A4C-0A22197B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502037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Selected Queries across Assignments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SQL</a:t>
            </a:r>
            <a:endParaRPr lang="en-AU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AE8F-7AB1-7C5C-CC25-9B4FC8CE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1933845" cy="103837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B654BB-9DFB-16FF-44DC-CDC74C32F307}"/>
              </a:ext>
            </a:extLst>
          </p:cNvPr>
          <p:cNvSpPr txBox="1">
            <a:spLocks/>
          </p:cNvSpPr>
          <p:nvPr/>
        </p:nvSpPr>
        <p:spPr>
          <a:xfrm>
            <a:off x="3966865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MongoDB</a:t>
            </a:r>
            <a:endParaRPr lang="en-AU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1FD5D-F642-28B1-4D31-0FC9B3F8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93" y="2416175"/>
            <a:ext cx="3600953" cy="215295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BE44C74-3958-447D-16D4-8217578D9350}"/>
              </a:ext>
            </a:extLst>
          </p:cNvPr>
          <p:cNvSpPr txBox="1">
            <a:spLocks/>
          </p:cNvSpPr>
          <p:nvPr/>
        </p:nvSpPr>
        <p:spPr>
          <a:xfrm>
            <a:off x="7638907" y="1745932"/>
            <a:ext cx="2591162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GraphQL</a:t>
            </a:r>
            <a:r>
              <a:rPr lang="en-US" b="0" dirty="0"/>
              <a:t>/Neo4j</a:t>
            </a:r>
            <a:endParaRPr lang="en-AU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EE71C4-378F-687D-5C1E-CBF18FAF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07" y="2416175"/>
            <a:ext cx="3982006" cy="1895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8882F1-33FA-408A-861A-1DDD1834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907" y="4567238"/>
            <a:ext cx="3982006" cy="13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MongoDB aggregation pipeline</vt:lpstr>
      <vt:lpstr>Stages</vt:lpstr>
      <vt:lpstr>Stages</vt:lpstr>
      <vt:lpstr>Stages</vt:lpstr>
      <vt:lpstr>Comparing Selected Queries across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10</cp:revision>
  <dcterms:created xsi:type="dcterms:W3CDTF">2025-06-14T19:35:33Z</dcterms:created>
  <dcterms:modified xsi:type="dcterms:W3CDTF">2025-06-15T19:06:00Z</dcterms:modified>
</cp:coreProperties>
</file>