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Operational Aspects</a:t>
            </a:r>
            <a:endParaRPr lang="en-A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Schema &amp; Usage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Type definitions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Scalar types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AE44E-A62D-5260-803F-9132572D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4372585" cy="369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8C1CF-752F-DCE9-C333-CFC7E7A3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343900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E22-7793-27C7-5E30-5C65FF7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GraphQL Schema &amp; Usage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D26D337-7D5C-E957-265C-987F1E46226E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Mutation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FD575C-01A9-07E9-79A9-7CB235C6222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Query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F880C-1921-227E-BF20-7A843299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3410426" cy="990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301DB-AC6B-6381-2932-06989C6B3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416175"/>
            <a:ext cx="474411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B0C18-6C0A-AF89-FF45-CCCB4E0F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58AF-34BC-10FF-16A4-088A593B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GraphQL in Apollo Serve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3CDE24B-FC4A-FA29-CD98-AA7A6D11491D}"/>
              </a:ext>
            </a:extLst>
          </p:cNvPr>
          <p:cNvSpPr txBox="1">
            <a:spLocks/>
          </p:cNvSpPr>
          <p:nvPr/>
        </p:nvSpPr>
        <p:spPr>
          <a:xfrm>
            <a:off x="6170612" y="2154167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resolvers.js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545B5CE-929D-F2D9-699A-EE8D11F55262}"/>
              </a:ext>
            </a:extLst>
          </p:cNvPr>
          <p:cNvSpPr txBox="1">
            <a:spLocks/>
          </p:cNvSpPr>
          <p:nvPr/>
        </p:nvSpPr>
        <p:spPr>
          <a:xfrm>
            <a:off x="990600" y="2151016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server.js</a:t>
            </a:r>
            <a:endParaRPr lang="en-AU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746DE-AAE2-8776-F941-C99F4561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63" y="2733629"/>
            <a:ext cx="3230949" cy="3759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ADAC95-4638-2BC9-534C-B0DA8852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2733629"/>
            <a:ext cx="3941762" cy="2954174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453A8A-84D3-90FC-18A0-E06077513303}"/>
              </a:ext>
            </a:extLst>
          </p:cNvPr>
          <p:cNvSpPr txBox="1">
            <a:spLocks/>
          </p:cNvSpPr>
          <p:nvPr/>
        </p:nvSpPr>
        <p:spPr>
          <a:xfrm>
            <a:off x="990599" y="1690688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MongoDB/GraphQL</a:t>
            </a:r>
            <a:endParaRPr lang="en-AU" b="0" dirty="0"/>
          </a:p>
        </p:txBody>
      </p:sp>
    </p:spTree>
    <p:extLst>
      <p:ext uri="{BB962C8B-B14F-4D97-AF65-F5344CB8AC3E}">
        <p14:creationId xmlns:p14="http://schemas.microsoft.com/office/powerpoint/2010/main" val="269648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4288-D50E-2FF3-EFA2-C4E9CC6CC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0542-F378-CF7C-FC38-75B184CF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GraphQL in Apollo Serve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CEE84AA-07FF-1E04-F410-A5642B99E614}"/>
              </a:ext>
            </a:extLst>
          </p:cNvPr>
          <p:cNvSpPr txBox="1">
            <a:spLocks/>
          </p:cNvSpPr>
          <p:nvPr/>
        </p:nvSpPr>
        <p:spPr>
          <a:xfrm>
            <a:off x="990600" y="2151016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index.js</a:t>
            </a:r>
            <a:endParaRPr lang="en-AU" b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AD07C81-79FE-3DA0-D5E7-7F0406F65E26}"/>
              </a:ext>
            </a:extLst>
          </p:cNvPr>
          <p:cNvSpPr txBox="1">
            <a:spLocks/>
          </p:cNvSpPr>
          <p:nvPr/>
        </p:nvSpPr>
        <p:spPr>
          <a:xfrm>
            <a:off x="990599" y="1690688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Neo4j/GraphQL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93CC6-97FF-9E83-FDE4-DBF01A5B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2733629"/>
            <a:ext cx="4605361" cy="2790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B958B-E80B-CE52-18E3-0238209C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42" y="2733629"/>
            <a:ext cx="2866659" cy="352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CA78-2248-623B-BA63-5DD3754A7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6BDD-85E6-DC84-C7DA-B83538B6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GraphQL in Apollo Serve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9E333F4-7ED5-F867-913F-E775EAEC68C5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Sample Mutation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6796DF-DD0B-B7B5-A843-9F80EE41E69C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Sample Query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9602E-FA78-6E3A-3F09-689A86775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3" y="2542979"/>
            <a:ext cx="1486107" cy="280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2254E1-532D-B3D2-6668-BA6981212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2979"/>
            <a:ext cx="4609710" cy="14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7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2DB19-0464-F259-0624-AF3BD5C8F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C7D6-C391-7082-FCD7-5ED22D6D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Comparing the GraphQL Schemas of Assignment 2 &amp; 3</a:t>
            </a:r>
            <a:endParaRPr lang="en-AU" sz="36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1193C58-EED3-2870-09BB-F35BEA7ED61D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Triggers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373E70-6379-4CE2-5BE3-6B25CF30727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MongoDB + Apollo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6B95E-43B6-770A-1398-2B33A6A5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3554507" cy="392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62A114-4F41-041A-9D86-A621D458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2416175"/>
            <a:ext cx="2812277" cy="2943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0F1E2F-B799-44EF-A445-D0205319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545388"/>
            <a:ext cx="461074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6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93A0-B75C-18A7-B7F5-0C84AC6F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3289-50CF-B751-68FF-5D72AF4C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Comparing the GraphQL Schemas of Assignment 2 &amp; 3</a:t>
            </a:r>
            <a:endParaRPr lang="en-AU" sz="3600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2E63933-978C-8333-4B1A-597DEC22F5E0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Apollo + Neo4jGraphQL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8CD0CC8-2B3E-61FC-1FDD-3831CD7D3C23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Schema definition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0E549-ECFD-76C0-9487-F992F003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9" y="2416175"/>
            <a:ext cx="3968716" cy="3686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7621F-10D7-D887-250A-CCF5DF17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416175"/>
            <a:ext cx="3145911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7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17DC-7A17-1C0B-ED48-F92D28B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Comparing the GraphQL Schemas of Assignment 2 &amp; 3</a:t>
            </a:r>
            <a:endParaRPr lang="en-AU" sz="3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7D13181-10C5-1B21-4934-CB906ED856C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Sample Query</a:t>
            </a:r>
            <a:endParaRPr lang="en-AU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62992-D8BC-73C2-ADF5-FFFBBAA2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258163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88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Operational Aspects</vt:lpstr>
      <vt:lpstr>GraphQL Schema &amp; Usage</vt:lpstr>
      <vt:lpstr>GraphQL Schema &amp; Usage</vt:lpstr>
      <vt:lpstr>Using GraphQL in Apollo Serve</vt:lpstr>
      <vt:lpstr>Using GraphQL in Apollo Serve</vt:lpstr>
      <vt:lpstr>Using GraphQL in Apollo Serve</vt:lpstr>
      <vt:lpstr>Comparing the GraphQL Schemas of Assignment 2 &amp; 3</vt:lpstr>
      <vt:lpstr>Comparing the GraphQL Schemas of Assignment 2 &amp; 3</vt:lpstr>
      <vt:lpstr>Comparing the GraphQL Schemas of Assignment 2 &amp;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11</cp:revision>
  <dcterms:created xsi:type="dcterms:W3CDTF">2025-06-14T19:35:33Z</dcterms:created>
  <dcterms:modified xsi:type="dcterms:W3CDTF">2025-06-15T18:36:48Z</dcterms:modified>
</cp:coreProperties>
</file>