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Cypher </a:t>
            </a:r>
            <a:r>
              <a:rPr lang="en-US" sz="5400" dirty="0" err="1"/>
              <a:t>Quering</a:t>
            </a:r>
            <a:endParaRPr lang="en-A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Clauses of the Cypher language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OPTIONAL MATCH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MATCH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63DB4-5F4C-2232-195C-CF4E525F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9" y="2458892"/>
            <a:ext cx="4538198" cy="379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824B0-BC93-E84E-FF97-24D736B6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58893"/>
            <a:ext cx="3115110" cy="695422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915C57-0D53-6255-D69E-70717031E173}"/>
              </a:ext>
            </a:extLst>
          </p:cNvPr>
          <p:cNvSpPr txBox="1">
            <a:spLocks/>
          </p:cNvSpPr>
          <p:nvPr/>
        </p:nvSpPr>
        <p:spPr>
          <a:xfrm>
            <a:off x="938213" y="3429000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WHERE</a:t>
            </a:r>
            <a:endParaRPr lang="en-AU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64FE60-5CB5-FB53-9929-70B876239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4013200"/>
            <a:ext cx="3162741" cy="64779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90B50DB-D6DC-45E4-774C-44783E918DC0}"/>
              </a:ext>
            </a:extLst>
          </p:cNvPr>
          <p:cNvSpPr txBox="1">
            <a:spLocks/>
          </p:cNvSpPr>
          <p:nvPr/>
        </p:nvSpPr>
        <p:spPr>
          <a:xfrm>
            <a:off x="6149975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WITH</a:t>
            </a:r>
            <a:endParaRPr lang="en-AU" b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967381-0DD5-3B41-580A-EF1744330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013200"/>
            <a:ext cx="301984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7103D-0635-259B-0E2F-62C4C85A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F4D2-F212-2F92-B6BA-406953F4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Clauses of the Cypher language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D58744-3651-CB6E-90F7-568750B3C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3562"/>
            <a:ext cx="5183188" cy="439737"/>
          </a:xfrm>
        </p:spPr>
        <p:txBody>
          <a:bodyPr/>
          <a:lstStyle/>
          <a:p>
            <a:r>
              <a:rPr lang="en-AU" b="0" dirty="0"/>
              <a:t>ORDER BY / SKIP / LIMIT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C401B70-53D6-B85F-8582-8A09D3BC8067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UNWIND</a:t>
            </a:r>
            <a:endParaRPr lang="en-AU" b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5D5F08-B27D-7106-C089-C5CC0C2977CE}"/>
              </a:ext>
            </a:extLst>
          </p:cNvPr>
          <p:cNvSpPr txBox="1">
            <a:spLocks/>
          </p:cNvSpPr>
          <p:nvPr/>
        </p:nvSpPr>
        <p:spPr>
          <a:xfrm>
            <a:off x="938213" y="3429000"/>
            <a:ext cx="44592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0" dirty="0"/>
              <a:t>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F653B-B7AE-0F41-DC62-73B98C97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3067478" cy="6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D7CF9D-E03E-C44D-3799-5950FED0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30341"/>
            <a:ext cx="1991003" cy="95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FD509B-6C18-48AA-5946-9875C6363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8" y="4011612"/>
            <a:ext cx="2267266" cy="676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9FAEDF-A3AC-D4CA-46C2-C3DC4F2AE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011612"/>
            <a:ext cx="2200582" cy="6287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0CBCD-973C-DF2B-DDFA-735BC6391800}"/>
              </a:ext>
            </a:extLst>
          </p:cNvPr>
          <p:cNvSpPr txBox="1"/>
          <p:nvPr/>
        </p:nvSpPr>
        <p:spPr>
          <a:xfrm>
            <a:off x="6149975" y="3575027"/>
            <a:ext cx="3627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dirty="0"/>
              <a:t>DELETE / DETACH DELETE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634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Selected Queries across Assignments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SQL</a:t>
            </a:r>
            <a:endParaRPr lang="en-AU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AE8F-7AB1-7C5C-CC25-9B4FC8CE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1933845" cy="103837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B654BB-9DFB-16FF-44DC-CDC74C32F307}"/>
              </a:ext>
            </a:extLst>
          </p:cNvPr>
          <p:cNvSpPr txBox="1">
            <a:spLocks/>
          </p:cNvSpPr>
          <p:nvPr/>
        </p:nvSpPr>
        <p:spPr>
          <a:xfrm>
            <a:off x="3966865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MongoDB</a:t>
            </a:r>
            <a:endParaRPr lang="en-AU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1FD5D-F642-28B1-4D31-0FC9B3F8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93" y="2416175"/>
            <a:ext cx="3600953" cy="215295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BE44C74-3958-447D-16D4-8217578D9350}"/>
              </a:ext>
            </a:extLst>
          </p:cNvPr>
          <p:cNvSpPr txBox="1">
            <a:spLocks/>
          </p:cNvSpPr>
          <p:nvPr/>
        </p:nvSpPr>
        <p:spPr>
          <a:xfrm>
            <a:off x="7638907" y="1745932"/>
            <a:ext cx="2591162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GraphQL</a:t>
            </a:r>
            <a:r>
              <a:rPr lang="en-US" b="0" dirty="0"/>
              <a:t>/Neo4j</a:t>
            </a:r>
            <a:endParaRPr lang="en-AU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EE71C4-378F-687D-5C1E-CBF18FAF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07" y="2416175"/>
            <a:ext cx="3982006" cy="1895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8882F1-33FA-408A-861A-1DDD1834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907" y="4567238"/>
            <a:ext cx="3982006" cy="13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Cypher Quering</vt:lpstr>
      <vt:lpstr>Clauses of the Cypher language</vt:lpstr>
      <vt:lpstr>Clauses of the Cypher language</vt:lpstr>
      <vt:lpstr>Comparing Selected Queries across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12</cp:revision>
  <dcterms:created xsi:type="dcterms:W3CDTF">2025-06-14T19:35:33Z</dcterms:created>
  <dcterms:modified xsi:type="dcterms:W3CDTF">2025-06-15T19:05:57Z</dcterms:modified>
</cp:coreProperties>
</file>