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4" r:id="rId5"/>
    <p:sldId id="268" r:id="rId6"/>
    <p:sldId id="269" r:id="rId7"/>
    <p:sldId id="270" r:id="rId8"/>
    <p:sldId id="265" r:id="rId9"/>
    <p:sldId id="271" r:id="rId10"/>
    <p:sldId id="27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90-3105-E29F-1888-CA472C68E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4C1A8-D346-D035-4DF0-1B64899B0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8DFB-3DCC-74B3-762C-8A29E95F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4814-1357-A867-AF59-F2CBE3CB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612F-0BC7-556F-8FB6-D08DC55A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88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0D45-55CB-FF87-E633-72BF0E26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A7830-F4B0-5D9E-CCEF-5C1081A6F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F8B6-33B6-CDD5-C864-A5E72720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70CC-85CD-9EA0-E946-ADFE1B08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61776-60E2-1185-EFED-0D751E8B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1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F4945-0BF0-5EF1-A5BD-BA80BF257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36B5F-5188-4E7B-4C31-DC51AB523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6D1A-3C14-EFD4-5547-DD6DF1B2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CA19-75C5-7495-D88E-C422CBB4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A7D5-7DE1-EA21-A3A3-16D88435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49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032D-A9B4-3058-1101-05376000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1142-5B0E-54D6-6926-95542E64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0423-6496-9AC5-4529-83FF735B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54D8-FAF2-6B2F-BA9F-E581C556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E69C-D5F4-1D3C-E873-09A49861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2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695E-FC61-728E-7C35-280F24E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226A-2E79-DC1B-452D-58DAA992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062-F0D7-189A-BB30-77938C01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43E3E-9BB0-28C4-B5F1-D654F733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2FE10-5B24-F5B5-7045-D8695C3B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43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5E7C-0667-E12A-7A37-04D3D7EC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E837-37DB-2F2E-BCA1-E1134E525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99B43-09FA-35CB-F253-71596C99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34878-28FF-58E7-B70E-BF9A5379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05994-4FA4-1A3B-0075-CDC53631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C1DF7-FC82-0115-9734-55BD64E3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22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02FC-FB27-4260-C910-6F08C01D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2FD6A-2CF3-1268-453A-8FC002886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D3438-6ED9-4FF9-80A2-453DC567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4EDB3-B51A-87F6-1292-387F6C503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2DF5D-5DDB-916F-B267-FC6BF188D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E5F7C-1DF5-D861-4015-9FA82342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E5377-5491-2ECB-25F4-8FC0A20D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D4065-5B35-25FA-5E81-1A3AAEC2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69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B470-280D-26C1-DB88-0F79A82D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8F638-241D-30BE-4642-5257BC6B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2D6AB-99D6-76F6-B0BA-2A45C2C2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C1396-D6A4-1579-CF46-EB4CF7D4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64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D764A-9FD3-0E73-A46E-694C6459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C9582-D168-6D20-B1E2-BF9DDF60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407F-5090-8080-F7B4-0F6A9718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47AA-DB4B-D708-D48D-4764F60A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01E7-443D-402C-8C7E-1CAC37B6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59C31-C714-5FE8-9F4D-EC8B4E29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BD531-68E2-E7E1-8D6E-5E71B1B2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7C857-4FF2-E710-D785-B7C29F11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5EC94-CD48-C79E-9DC8-1EBD7FF1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5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28D4-D909-77EA-F846-C17A4BBB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75D2E-974D-C706-BB1E-D43710B6F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AC479-0128-8EA9-895F-840E12F07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88D36-D21D-3B8F-6757-56C36336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2922B-9050-9F82-C7C2-6A35C81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54148-135A-52C9-2FE5-437BD327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9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5B027-AF84-EF7F-7596-6AE83721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1FDF9-8B49-C55E-2B08-DB8AC109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17135-1B8B-9B48-9C96-2EEEAAEE3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A56C-C987-3888-FA38-5C6C0BA53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B6D2-2D41-A85F-A705-2E61522D4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0316-4922-C618-0C45-A503BDDB4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MongoDB CRUD operations/neo4j Modifying</a:t>
            </a:r>
            <a:endParaRPr lang="en-A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B3D2-A19E-40FF-BE09-A9B7452B9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055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360B7-FB33-2881-734B-732E750FA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92F9-B214-E0AD-5614-5C4E642A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0080658-D280-B12B-2F48-8F966C4221B1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Embedded vs. Separate</a:t>
            </a:r>
            <a:endParaRPr lang="en-AU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496413-E414-5A57-CB5E-19DB045B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155" y="2341490"/>
            <a:ext cx="2691146" cy="3711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BE164A-E184-53D9-575B-4BB1028A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89" y="2341490"/>
            <a:ext cx="4892494" cy="14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5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4C25C-A4CE-080E-75B4-FFDCC8BE5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0926-0E5D-FF7A-38D6-CF03855E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22069E6-BD21-8F8C-645A-5461D74F5512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Declarative DSL</a:t>
            </a:r>
            <a:endParaRPr lang="en-AU" b="0" dirty="0"/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2D05EB4-092A-F566-A0FE-BFA029CAD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9" y="2416175"/>
            <a:ext cx="2855912" cy="38407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FB9049-5D23-A3D8-3AA5-556BE058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70" y="2416175"/>
            <a:ext cx="454405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0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D7AF-5728-55EE-C495-12818E5E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CRUD Operations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7B261-D762-C999-8266-A10D44044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6714"/>
            <a:ext cx="5183188" cy="439737"/>
          </a:xfrm>
        </p:spPr>
        <p:txBody>
          <a:bodyPr/>
          <a:lstStyle/>
          <a:p>
            <a:r>
              <a:rPr lang="en-US" b="0" dirty="0"/>
              <a:t>Read</a:t>
            </a:r>
            <a:endParaRPr lang="en-AU" b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3B45365-63F9-8F15-DFDC-8D6711B50F99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Create</a:t>
            </a:r>
            <a:endParaRPr lang="en-AU" b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915C57-0D53-6255-D69E-70717031E173}"/>
              </a:ext>
            </a:extLst>
          </p:cNvPr>
          <p:cNvSpPr txBox="1">
            <a:spLocks/>
          </p:cNvSpPr>
          <p:nvPr/>
        </p:nvSpPr>
        <p:spPr>
          <a:xfrm>
            <a:off x="992188" y="4098863"/>
            <a:ext cx="4486901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Update</a:t>
            </a:r>
            <a:endParaRPr lang="en-AU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8963B-C5FB-5EBC-6EF3-70178BDD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2458893"/>
            <a:ext cx="4486901" cy="981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5AD8B5-697E-5378-67E8-C017CC0AE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58893"/>
            <a:ext cx="3553321" cy="1457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91E801-89F9-FDE2-E872-B79D0DEAC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8" y="4728948"/>
            <a:ext cx="2953162" cy="13813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6AF8CD-79BD-1F2E-BC99-B75909141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4728948"/>
            <a:ext cx="387721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5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4BD7B-EE03-F691-BC81-160E03E3E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0E54-0C98-004B-BD64-0127A5FA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CRUD Operations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8460FD-453A-3E1D-67BC-8A3558DB8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6714"/>
            <a:ext cx="5183188" cy="439737"/>
          </a:xfrm>
        </p:spPr>
        <p:txBody>
          <a:bodyPr/>
          <a:lstStyle/>
          <a:p>
            <a:r>
              <a:rPr lang="en-US" b="0" dirty="0"/>
              <a:t>Transactions</a:t>
            </a:r>
            <a:endParaRPr lang="en-AU" b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F3FC7F5-F8D9-B850-C12A-226FB2013543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Delete</a:t>
            </a:r>
            <a:endParaRPr lang="en-AU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38B1F-31D7-EF1A-4D88-29B6D8B0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2458893"/>
            <a:ext cx="3000794" cy="1381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C2BEE-3182-F0AD-3171-1F895117F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58893"/>
            <a:ext cx="286742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F62B-8FC4-0FE4-1172-F10024B8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CCC42B9-8A3A-B0D6-FA9D-E7D5E567EE65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Insert</a:t>
            </a:r>
            <a:endParaRPr lang="en-AU" b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26AEC6-BD63-A471-D8BE-D23A3D045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46014"/>
            <a:ext cx="3124156" cy="16100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DA7E-8136-A0E9-A907-2959E13BF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275" y="2346014"/>
            <a:ext cx="3124156" cy="40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9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24577-2E17-11E7-9F10-33F228DBA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6E97-497C-F652-A82E-69DE9E92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A135E0E-CB5B-EAE6-B7A9-86E0E32F5C1E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Update</a:t>
            </a:r>
            <a:endParaRPr lang="en-AU" b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C1A987-E7CC-FE7E-FD81-055FFEEC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24990"/>
            <a:ext cx="3917061" cy="1608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2B95B3-EF6A-81DC-20B9-6C273F751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975" y="2324990"/>
            <a:ext cx="4706007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E42A2-410D-821E-1B51-57C9C7801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C076-2618-12DD-0EF5-3778A8B7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A07DC1-483A-32F3-260D-EAEBBBCD1C06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/>
              <a:t>Upsert</a:t>
            </a:r>
            <a:endParaRPr lang="en-AU" b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BDA5242-994E-5956-9E83-23F203A9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46014"/>
            <a:ext cx="4496427" cy="981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C6E6BA-5F5E-3537-980D-E69390B2E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388" y="2346014"/>
            <a:ext cx="2953162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7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DB411-5278-F00B-EEA9-FBA23C595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CB7A-465C-7E68-9DA7-5B03D3C7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1F09B0C-CFA3-8091-D33C-DB3E28C853E7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Delete</a:t>
            </a:r>
            <a:endParaRPr lang="en-AU" b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ABA62-D163-5809-F7E2-F7601412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46014"/>
            <a:ext cx="4896533" cy="1000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C6522E-0050-E18D-B2EA-90C6FE71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853" y="2346014"/>
            <a:ext cx="2819794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7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102A1-792A-230E-C051-D43A8E9F0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24E2-B5E1-16BB-7F5D-A18E4D81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E3720BD-B19F-C5EC-4854-50082470A54D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Transactions</a:t>
            </a:r>
            <a:endParaRPr lang="en-AU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A8248-C354-164A-2487-712DFDCB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41490"/>
            <a:ext cx="4143953" cy="16509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0893E2A-C1D4-EB49-CF71-7E0F64C0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341490"/>
            <a:ext cx="3282950" cy="380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5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4DAB-C042-1223-4989-1F8A11A03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FD18-2DA2-26C2-ECCD-7D81FE3F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9E7788F-EEC3-ECDF-95F6-913054AC7248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Fetch related data: Separate vs. Pattern</a:t>
            </a:r>
            <a:endParaRPr lang="en-AU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A69EFF-1760-0F30-EE8F-A4A1C51C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416175"/>
            <a:ext cx="2583561" cy="1648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15C991-741A-79E0-C956-C3F476FAE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95" y="2416176"/>
            <a:ext cx="3086356" cy="378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3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92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MongoDB CRUD operations/neo4j Modifying</vt:lpstr>
      <vt:lpstr>MongoDB CRUD Operations</vt:lpstr>
      <vt:lpstr>MongoDB CRUD Operations</vt:lpstr>
      <vt:lpstr>Comparing Data Modification Document vs. Graph</vt:lpstr>
      <vt:lpstr>Comparing Data Modification Document vs. Graph</vt:lpstr>
      <vt:lpstr>Comparing Data Modification Document vs. Graph</vt:lpstr>
      <vt:lpstr>Comparing Data Modification Document vs. Graph</vt:lpstr>
      <vt:lpstr>Comparing Data Modification Document vs. Graph</vt:lpstr>
      <vt:lpstr>Comparing Data Modification Document vs. Graph</vt:lpstr>
      <vt:lpstr>Comparing Data Modification Document vs. Graph</vt:lpstr>
      <vt:lpstr>Comparing Data Modification Document vs.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Alexandro Bolfa (331500)</dc:creator>
  <cp:lastModifiedBy>Alexandro Bolfa (331500)</cp:lastModifiedBy>
  <cp:revision>13</cp:revision>
  <dcterms:created xsi:type="dcterms:W3CDTF">2025-06-14T19:35:33Z</dcterms:created>
  <dcterms:modified xsi:type="dcterms:W3CDTF">2025-06-15T19:38:22Z</dcterms:modified>
</cp:coreProperties>
</file>