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64" r:id="rId6"/>
    <p:sldId id="267" r:id="rId7"/>
    <p:sldId id="268" r:id="rId8"/>
    <p:sldId id="269" r:id="rId9"/>
    <p:sldId id="265" r:id="rId10"/>
    <p:sldId id="270" r:id="rId11"/>
    <p:sldId id="27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MongoDB aggregation pipeline</a:t>
            </a:r>
            <a:endParaRPr lang="en-A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4DAB-C042-1223-4989-1F8A11A0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D18-2DA2-26C2-ECCD-7D81FE3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E7788F-EEC3-ECDF-95F6-913054AC7248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Fetch related data: Separate vs. Pattern</a:t>
            </a:r>
            <a:endParaRPr lang="en-AU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69EFF-1760-0F30-EE8F-A4A1C51C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583561" cy="164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5C991-741A-79E0-C956-C3F476FA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95" y="2416176"/>
            <a:ext cx="3086356" cy="37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60B7-FB33-2881-734B-732E750F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2F9-B214-E0AD-5614-5C4E642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080658-D280-B12B-2F48-8F966C4221B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Embedded vs. Separate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96413-E414-5A57-CB5E-19DB045B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55" y="2341490"/>
            <a:ext cx="2691146" cy="3711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E164A-E184-53D9-575B-4BB1028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9" y="2341490"/>
            <a:ext cx="4892494" cy="1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C25C-A4CE-080E-75B4-FFDCC8BE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926-0E5D-FF7A-38D6-CF03855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2069E6-BD21-8F8C-645A-5461D74F551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Declarative DSL</a:t>
            </a:r>
            <a:endParaRPr lang="en-AU" b="0" dirty="0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D05EB4-092A-F566-A0FE-BFA029CA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9" y="2416175"/>
            <a:ext cx="2855912" cy="3840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B9049-5D23-A3D8-3AA5-556BE058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416175"/>
            <a:ext cx="4544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$project</a:t>
            </a:r>
            <a:endParaRPr lang="en-AU" b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$match</a:t>
            </a:r>
            <a:endParaRPr lang="en-AU" b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1A4BD4-2625-1FAF-7295-DFC30264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3886742" cy="1543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A87412-FB9F-CF6D-1C11-9E6C0D95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435353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E22-7793-27C7-5E30-5C65FF7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D26D337-7D5C-E957-265C-987F1E46226E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$group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FD575C-01A9-07E9-79A9-7CB235C6222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$unwind</a:t>
            </a:r>
            <a:endParaRPr lang="en-AU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8D300-2C33-EAD4-94F5-0B57006D3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4344006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8984CF-9917-319D-AF9D-717BA9A8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468695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2848-FF77-8B8C-5F1F-1C9FA901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19FE-4A29-B25A-AF52-FB85CC1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066DD69-01C8-C51B-508F-3587E020199D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graphLookup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49F6EE9-9A0F-729E-AD88-249B923C1FB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$lookup</a:t>
            </a:r>
            <a:endParaRPr lang="en-AU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10EB3-C8CD-95D7-4CA0-1A700EEB4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5"/>
            <a:ext cx="4763165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3AEFFE-F45F-FD64-3A4C-0A22197BD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5020376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1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Selected Queries across Assignments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SQL</a:t>
            </a:r>
            <a:endParaRPr lang="en-AU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CAE8F-7AB1-7C5C-CC25-9B4FC8CEA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1933845" cy="103837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B654BB-9DFB-16FF-44DC-CDC74C32F307}"/>
              </a:ext>
            </a:extLst>
          </p:cNvPr>
          <p:cNvSpPr txBox="1">
            <a:spLocks/>
          </p:cNvSpPr>
          <p:nvPr/>
        </p:nvSpPr>
        <p:spPr>
          <a:xfrm>
            <a:off x="3966865" y="1745932"/>
            <a:ext cx="1933845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MongoDB</a:t>
            </a:r>
            <a:endParaRPr lang="en-AU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71FD5D-F642-28B1-4D31-0FC9B3F8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993" y="2416175"/>
            <a:ext cx="3600953" cy="2152950"/>
          </a:xfrm>
          <a:prstGeom prst="rect">
            <a:avLst/>
          </a:prstGeo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BE44C74-3958-447D-16D4-8217578D9350}"/>
              </a:ext>
            </a:extLst>
          </p:cNvPr>
          <p:cNvSpPr txBox="1">
            <a:spLocks/>
          </p:cNvSpPr>
          <p:nvPr/>
        </p:nvSpPr>
        <p:spPr>
          <a:xfrm>
            <a:off x="7638907" y="1745932"/>
            <a:ext cx="2591162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GraphQL</a:t>
            </a:r>
            <a:r>
              <a:rPr lang="en-US" b="0" dirty="0"/>
              <a:t>/Neo4j</a:t>
            </a:r>
            <a:endParaRPr lang="en-AU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6EE71C4-378F-687D-5C1E-CBF18FAF6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8907" y="2416175"/>
            <a:ext cx="3982006" cy="1895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8882F1-33FA-408A-861A-1DDD1834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907" y="4567238"/>
            <a:ext cx="3982006" cy="137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4577-2E17-11E7-9F10-33F228DB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6E97-497C-F652-A82E-69DE9E9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135E0E-CB5B-EAE6-B7A9-86E0E32F5C1E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1A987-E7CC-FE7E-FD81-055FFEE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24990"/>
            <a:ext cx="3917061" cy="160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B95B3-EF6A-81DC-20B9-6C273F75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324990"/>
            <a:ext cx="470600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42A2-410D-821E-1B51-57C9C780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C076-2618-12DD-0EF5-3778A8B7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A07DC1-483A-32F3-260D-EAEBBBCD1C0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Upsert</a:t>
            </a:r>
            <a:endParaRPr lang="en-AU" b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DA5242-994E-5956-9E83-23F203A9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496427" cy="98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6E6BA-5F5E-3537-980D-E69390B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88" y="2346014"/>
            <a:ext cx="295316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B411-5278-F00B-EEA9-FBA23C59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CB7A-465C-7E68-9DA7-5B03D3C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F09B0C-CFA3-8091-D33C-DB3E28C853E7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Delete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ABA62-D163-5809-F7E2-F7601412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89653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6522E-0050-E18D-B2EA-90C6FE7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53" y="2346014"/>
            <a:ext cx="281979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02A1-792A-230E-C051-D43A8E9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4E2-B5E1-16BB-7F5D-A18E4D81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E3720BD-B19F-C5EC-4854-50082470A54D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Transactions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A8248-C354-164A-2487-712DFDCB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1490"/>
            <a:ext cx="4143953" cy="1650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893E2A-C1D4-EB49-CF71-7E0F64C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41490"/>
            <a:ext cx="3282950" cy="38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95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MongoDB aggregation pipeline</vt:lpstr>
      <vt:lpstr>Stages</vt:lpstr>
      <vt:lpstr>Stages</vt:lpstr>
      <vt:lpstr>Stages</vt:lpstr>
      <vt:lpstr>Comparing Selected Queries across Assignments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9</cp:revision>
  <dcterms:created xsi:type="dcterms:W3CDTF">2025-06-14T19:35:33Z</dcterms:created>
  <dcterms:modified xsi:type="dcterms:W3CDTF">2025-06-15T15:13:11Z</dcterms:modified>
</cp:coreProperties>
</file>