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48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71" r:id="rId14"/>
    <p:sldId id="268" r:id="rId15"/>
    <p:sldId id="272" r:id="rId16"/>
    <p:sldId id="269" r:id="rId1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06T07:58:14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16065 3066 255 0,'0'0'0'0,"0"0"0"16,0 0 0 0,0 0 0-16,0 0 0 15,0 0 0 1,0 0 0-16,0 25 0 16,0 29 0-1,0 28 0-15,0 22 0 16,-2 22 0-16,-11 11 0 15,2-8 0 1,1-9 0-16,2-10 0 16,3-7 0-1,1-11 0 1,-2-5 0-16,-2-13 0 16,2-12 0-16,2-10 0 15,4-52 0-15,0 0 0 16,-7 36 0-1,1-18 0-15</inkml:trace>
  <inkml:trace contextRef="#ctx0" brushRef="#br0" timeOffset="317.64">15896 3969 255 0,'36'4'0'15,"20"4"0"-15,12-2 0 16,14 1 0-16,13-2 0 15,4-1 0 1,-9-4 0 0,-5 1 0-1,-5-2 0-15,-1-12 0 16,-15-19 0-16,-16-5 0 16</inkml:trace>
  <inkml:trace contextRef="#ctx0" brushRef="#br0" timeOffset="666.93">16981 2828 255 0,'0'0'0'0,"0"0"0"15,0 0 0 1,-2 25 0-16,-7 31 0 16,1 34 0-16,-14 36 0 15,-4 29 0 32,-3-1 0-47,-13 54 0 16,-12 45 0-16,15-42 0 15,10-51 0-15,11-32 0 16,12-12 0-16,4-22 0 16,2-94 0-16,2 70 0 15</inkml:trace>
  <inkml:trace contextRef="#ctx0" brushRef="#br0" timeOffset="1149.56">17358 4096 255 0,'0'0'0'16,"0"0"0"-16,0 0 0 15,-18 2 0 1,-21 7 0-16,-6 16 0 16,5 16 0-1,0 15 0 1,16 13 0-16,13 14 0 16,15 2 0-16,18-10 0 15,12-12 0 1,6-21 0-16,13-13 0 15,9-22 0 1,-3-20 0-16,-4-20 0 16,-2-17 0-16,-15-12 0 15,-16-14 0 1,-13-3 0 0,-18 3 0-16,-16 6 0 15,-6 9 0-15,-6 18 0 16,-11 9 0-1,-5 20 0-15,-5 10 0 16,10 4 0 0</inkml:trace>
  <inkml:trace contextRef="#ctx0" brushRef="#br0" timeOffset="1533.58">18024 3000 255 0,'0'0'0'0,"0"0"0"15,0 0 0-15,14 18 0 16,5 20 0-1,-3 30 0-15,-9 28 0 16,-18 46 0 0,-18 24 0-16,-9 15 0 15,-5-2 0 1,5-17 0-16,11-22 0 16,7-13 0-1,5-19 0-15,6-23 0 16,9-20 0-16,7-17 0 15,-7-48 0 1,8 19 0-16,-1-17 0 16</inkml:trace>
  <inkml:trace contextRef="#ctx0" brushRef="#br0" timeOffset="1766.98">17800 4018 255 0,'0'0'0'0,"0"0"0"15,0 0 0 1,25-2 0-16,29-8 0 16,30 8 0-1,18 10 0-15,4 3 0 16,-16 3 0-1,-17-5 0-15,-25-5 0 16</inkml:trace>
  <inkml:trace contextRef="#ctx0" brushRef="#br0" timeOffset="2118.19">18536 4340 255 0,'32'-9'0'0,"14"-13"0"16,2-14 0-1,5-14 0-15,-1-10 0 16,-9 4 0-16,-24 9 0 16,-19 15 0-1,-13 8 0 1,-12 12 0-16,-10 12 0 15,-20 17 0-15,-9 26 0 16,-7 26 0 0,14 26 0-16,22 10 0 15,28-3 0 1,24-27 0-16,17-23 0 16,14-25 0-1,21-24 0-15,15-24 0 16,19-32 0-1,-12-7 0-15</inkml:trace>
  <inkml:trace contextRef="#ctx0" brushRef="#br0" timeOffset="2450.26">19404 2995 255 0,'0'0'0'16,"0"0"0"0,0 28 0-16,0 27 0 15,-2 52 0-15,-7 57 0 16,-9 51 0-1,1 5 0-15,-1-29 0 16,2-25 0 0,5-16 0-16,4-7 0 15,1-14 0-15,-2-28 0 16,2-48 0 0</inkml:trace>
  <inkml:trace contextRef="#ctx0" brushRef="#br0" timeOffset="4633.28">20698 2435 255 0,'0'0'0'0,"0"0"0"16,-15-8 0-1,-22-14 0-15,-18 3 0 16,-23-1 0-16,-33-2 0 15,-34-3 0 17,-28 0 0-32,-21 6 0 15,-25-1 0-15,0 6 0 16,12 5 0-16,13 0 0 16,-1 6 0-16,-8 3 0 15,-10 5 0 1,1 3 0-1,-4 4 0-15,-7 2 0 16,-1 2 0-16,5 8 0 16,2 5 0-1,8 2 0-15,23-9 0 16,15-2 0-16,12-3 0 31,10-8 0-31,7-1 0 16,12-1 0-16,13-1 0 15,13-6 0-15,8-4 0 16,11-1 0 0,13-1 0-16,14 1 0 15,58 5 0 1,-49-1 0 0,49 1 0-16,-42 6 0 15,10 12 0 1,7 9 0-16,9 15 0 15,5 16 0-15,5 23 0 16,3 27 0 0,1 37 0-16,4 28 0 15,5 5 0 1,2 7 0-16,2 17 0 16,-2 9 0-16,-3-1 0 15,5 3 0 1,-3-7 0-16,-11-16 0 15,-2-22 0 1,-6-18 0-16,-2-25 0 16,0-22 0-1,2-30 0-15,-5-19 0 16,16-54 0 0,0 0 0-16,0 0 0 15,-13 36 0-15,13-36 0 16,0 0 0-1,0 0 0-15,-16 20 0 16,16-20 0 0,0 0 0-16,0 0 0 15,-18 9 0 1,18-9 0-16,-22 2 0 16,22-2 0-16,0 0 0 15,-26 0 0 1,26 0 0-16,0 0 0 15,-23-4 0 1,23 4 0-16,0 0 0 16,0 0 0-1,-25-7 0-15,25 7 0 16,0 0 0 0,0 0 0-16,-23-6 0 15,23 6 0 1,0 0 0-16,-18 0 0 15,18 0 0-15,0 0 0 16,-6 2 0 0,6-2 0-16,2 11 0 15,-2-11 0 1,12 8 0-16,7 2 0 16,-19-10 0-1,31 11 0 1,5-2 0-1,12 2 0-15,1-2 0 16,-1-1 0-16,5-1 0 0,-1 0 0 16,2-3 0-1,15 1 0 1,0 0 0-16,-3 1 0 16,4-4 0-16,2 0 0 15,6-2 0 1,11 0 0-1,6-2 0-15,-4-4 0 16,-1 1 0-16,-1-2 0 16,3 0 0-1,4 2 0-15,3-3 0 16,0 4 0-16,5 2 0 16,-2 0 0-1,5 4 0-15,-4 2 0 16,3 0 0-1,9-2 0-15,6 3 0 16,-3-5 0 0,3 3 0-16,3-2 0 15,-2-1 0 1,-1-1 0-16,5 1 0 16,7 0 0-1,-6-3 0-15,-1 3 0 16,5-1 0-16,-4 1 0 15,-2 1 0 1,5-1 0-16,1 0 0 16,-10 4 0-1,-4 1 0-15,2-3 0 16,-10 3 0 0,-5 5 0-16,-13 0 0 15,-1 3 0 1,-2-2 0-16,-6 6 0 15,-9-2 0 1,-6-3 0-16,1-5 0 16,3-2 0-1,10 3 0-15,-4-4 0 16,-8 2 0-16,-16-3 0 16,-53-3 0-1,53 6 0 1,-53-6 0-16,0 0 0 15,0 0 0-15,34 7 0 16,-34-7 0 0,12 0 0-1,-6-11 0-15,-4-8 0 0,-2-16 0 16,2-10 0 0,2-24 0-1,8-27 0-15,8-45 0 16,1-27 0-16,0-7 0 15,-2 2 0 1,-4 5 0 0,-4 0 0-16,-8 3 0 15,-6-3 0-15,-1-1 0 16,-8-2 0-16,-3 5 0 16,-3 12 0-1,3 13 0-15,1 12 0 16,5 8 0-1,7 8 0-15,2 26 0 16</inkml:trace>
  <inkml:trace contextRef="#ctx0" brushRef="#br0" timeOffset="5283.43">21224 4410 255 0,'74'8'0'0,"-10"-7"0"16,29 3 0-16,47-8 0 16,31 2 0-1,17-5 0-15,2-3 0 16,-9 6 0 0,0 2 0-16,5 2 0 15,0 0 0-15,1 0 0 16,-1 0 0-1,-7 0 0-15,-9-8 0 16,-16-11 0 0,-46-5 0-16</inkml:trace>
  <inkml:trace contextRef="#ctx0" brushRef="#br0" timeOffset="5633.6">25337 3466 255 0,'0'0'0'15,"0"0"0"1,11 32 0-16,5 27 0 16,1 37 0-16,-3 43 0 15,-10 19 0 1,-6 3 0 0,-10-15 0-16,2 2 0 15,3-3 0 1,5-6 0-16,4-26 0 15,-2-113 0 1,2 76 0-16</inkml:trace>
  <inkml:trace contextRef="#ctx0" brushRef="#br0" timeOffset="6234.74">25043 3622 255 0,'0'0'0'0,"0"-26"0"15,4-15 0 1,6-1 0-16,16-5 0 15,31-2 0-15,25-5 0 16,23 5 0 0,9 13 0-16,-1 11 0 15,-17 17 0 1,-11 12 0-16,-14 10 0 16,-8 10 0-16,-13 5 0 31,-11 8 0-31,-8 1 0 15,-9 5 0-15,-20 1 0 16,-21 9 0-16,-17 12 0 16,-20 13 0-1,-19 7 0-15,-2-5 0 16,4-10 0 0,16-17 0-16,18-15 0 15,16-10 0 1,17-4 0-16,8-1 0 15,6 0 0-15,11 11 0 16,6 13 0 0,10 18 0-16,12 20 0 15,6 9 0 1,1-6 0-16,-2-9 0 16,-3-10 0-1,5-21 0-15,-54-48 0 16,46 27 0-1</inkml:trace>
  <inkml:trace contextRef="#ctx0" brushRef="#br0" timeOffset="6716.65">26545 4343 255 0,'-59'-8'0'16,"1"25"0"-16,-6 25 0 16,-6 27 0-1,10 25 0-15,29 10 0 16,24-4 0-1,25-25 0-15,17-25 0 16,10-25 0 0,11-23 0-16,16-23 0 15,13-23 0 1,15-28 0-16,-13-18 0 16,-17-6 0-1,-34 8 0-15,-25 13 0 16,-20 17 0-1,-20 20 0-15,-13 16 0 16,-11 20 0-16,-7 22 0 16,-9 20 0-1,6 12 0-15,17 2 0 16,34-25 0 0,28-24 0-16,4-6 0 15</inkml:trace>
  <inkml:trace contextRef="#ctx0" brushRef="#br0" timeOffset="7133.27">27361 4296 255 0,'0'0'0'0,"0"0"0"16,-17-5 0-16,-15-2 0 15,-5 5 0 1,-14 11 0 0,4 16 0-16,5 16 0 15,5 25 0 1,8 30 0-16,17 21 0 16,26-15 0-16,19-31 0 15,17-30 0 1,2-30 0-16,9-24 0 15,5-22 0-15,0-29 0 16,-7-10 0 0,-30-6 0-1,-22 4 0-15,-28-2 0 16,-23 8 0-16,-21 24 0 16,-16 23 0-1,-7 23 0-15,6 14 0 16,16 4 0-1,27-8 0-15</inkml:trace>
  <inkml:trace contextRef="#ctx0" brushRef="#br0" timeOffset="7817.2">27834 4209 255 0,'0'0'0'16,"0"0"0"-16,0 28 0 16,0 21 0-1,0 9 0-15,0-4 0 16,0-11 0-1,0-18 0-15,4-18 0 16,3-11 0-16,9-9 0 16,5-4 0-1,0-3 0-15,1 6 0 16,-5 7 0 0,3 9 0-16,-10 16 0 15,-2 18 0 1,-8 20 0-16,0 9 0 15,0-65 0 1,0 0 0-16,8 56 0 16,17-32 0-16,-1-20 0 15,3-17 0 1,8-2 0-16,-35 15 0 16,44-18 0-1,-4 18 0-15,-7 14 0 16,-4 18 0-1,-4 11 0-15,-1 0 0 16,11-9 0 0,4-19 0-16,11-27 0 15,12-22 0-15,32-40 0 16,11-15 0 0</inkml:trace>
  <inkml:trace contextRef="#ctx0" brushRef="#br0" timeOffset="9037.36">29874 3531 255 0,'0'0'0'16,"6"-27"0"-16,6-15 0 15,-2-6 0-15,-13-4 0 16,-24-10 0-1,-29-1 0-15,-33-1 0 16,-43-2 0 0,-37 2 0-16,-13 12 0 15,-9 6 0 1,1-1 0-16,-4 4 0 16,-20-2 0-1,-5-1 0-15,-6-4 0 16,-6 3 0-1,-11 10 0-15,-10 6 0 16,-11 8 0 0,-2 16 0-16,-2 12 0 15,-6 10 0 1,-3 12 0-16,15 8 0 16,21-1 0-1,25-5 0-15,30-8 0 16,39-12 0-16,26-14 0 15,25-3 0-15,27-9 0 16,18 2 0 0,50 15 0-16,-29-21 0 15,29 21 0 1,-9-14 0 0,11 5 0-16,10 9 0 15,3 12 0-15,1 27 0 16,7 32 0-1,-3 52 0-15,-2 58 0 16,-5 50 0 0,-7 12 0-16,-6-17 0 15,-8-8 0 1,-3-6 0-16,-10-13 0 16,-1-5 0-16,-3-16 0 15,-2-7 0 1,9-21 0-16,5-27 0 15,6-33 0 1,7-26 0-16,12-21 0 16,5-18 0-1,5-13 0 1,13-2 0-16,12-8 0 16,30-4 0-16,44-5 0 15,40-6 0-15,32 3 0 16,-5 2 0-1,-4-1 0-15,-1 0 0 16,11-10 0 0,8-5 0-16,10-4 0 15,15-2 0 1,12-3 0-16,0 6 0 16,1 9 0-1,-7 11 0 1,-12 16 0-16,-25 14 0 0,-21 10 0 15,-18 8 0 1,-23 3 0-16,-26 6 0 16,-19-4 0-1,-8-8 0-15,-7-5 0 16,-5-8 0 0,-2-4 0-1,-11-12 0-15,0-9 0 16,1-9 0-16,-7-16 0 15,2-16 0 1,-2-19 0-16,5-27 0 16,1-26 0-1,2-36 0-15,0-17 0 16,-6-5 0 0,2-11 0-16,-1 10 0 15,-8 7 0-15,-3 11 0 16,-5 10 0-1,-11 9 0-15,-15 17 0 16,-15 15 0 0,-21 13 0-16,-2 17 0 15</inkml:trace>
  <inkml:trace contextRef="#ctx0" brushRef="#br0" timeOffset="9551.74">23772 4187 255 0,'73'-48'0'16,"26"-24"0"-16,49-47 0 16,2-30 0-1,-54 44 0-15</inkml:trace>
  <inkml:trace contextRef="#ctx0" brushRef="#br0" timeOffset="9785.12">24016 3706 255 0,'0'0'0'16,"7"29"0"-16,5 20 0 16,10 10 0-16,7 23 0 15,8 13 0 1,6-3 0-1,-43-92 0-15,0 0 0 16,24 44 0-16,-14-33 0 16</inkml:trace>
  <inkml:trace contextRef="#ctx0" brushRef="#br0" timeOffset="10002.77">23806 3960 255 0,'0'0'0'16,"0"0"0"-1,-5 12 0-15,3 3 0 16,9-2 0-16,17-4 0 16,28-4 0 15,31-7 0-31,44-1 0 0,28-6 0 15,-41 1 0-15</inkml:trace>
  <inkml:trace contextRef="#ctx0" brushRef="#br0" timeOffset="10519.69">26585 5359 255 0,'6'123'0'0,"-2"36"0"0,-10 136 0 16,4 14 0 0</inkml:trace>
  <inkml:trace contextRef="#ctx0" brushRef="#br0" timeOffset="13540.27">26605 6277 255 0</inkml:trace>
  <inkml:trace contextRef="#ctx0" brushRef="#br0" timeOffset="14783.72">24882 10740 255 0,'6'-27'0'15,"-8"10"0"-15,-6-3 0 32,-13 5 0-32,-12 4 0 15,-11 7 0-15,-19 8 0 32,-20 19 0-32,-18 19 0 0,-15 30 0 15,4 27 0 1,15 12 0-16,15 15 0 15,15 8 0-15,20 8 0 16,24 2 0 0,23-4 0-16,11-7 0 15,16-8 0-15,23-17 0 16,8-20 0 0,7-28 0-1,11-24 0-15,6-25 0 16,6-18 0-16,-1-18 0 15,-2-16 0 1,-15-15 0 0,-26 13 0-16</inkml:trace>
  <inkml:trace contextRef="#ctx0" brushRef="#br0" timeOffset="15150.19">24607 11664 255 0,'65'8'0'0,"-14"6"0"15,1 5 0 1,1 8 0-16,-5 5 0 16,-15 11 0-1,-11 10 0-15,-12 19 0 16,-20 22 0 0,-16 27 0-16,-11 5 0 15,-7 7 0 1,4-27 0-16,18-22 0 15,22-84 0-15,0 0 0 16,-14 43 0 0</inkml:trace>
  <inkml:trace contextRef="#ctx0" brushRef="#br0" timeOffset="15633.37">25366 11728 255 0,'0'0'0'16,"0"0"0"-16,0 0 0 15,0 0 0 1,0 29 0-1,0 36 0-15,0 38 0 16,0 27 0 0,4-12 0-16,-4-118 0 15,15 76 0-15,10-36 0 16,0-28 0 0,-3-22 0-16,-1-14 0 15,3-16 0 1,7-23 0-16,9-14 0 15,3-9 0 1,-2 1 0-16,-14 24 0 16,-15 30 0-16,-6 16 0 15,-6 15 0 1,-6 20 0-16,2 23 0 16,-4 36 0-1,5 42 0-15,3 31 0 31,5-15 0-31,-5-137 0 0,6 76 0 16</inkml:trace>
  <inkml:trace contextRef="#ctx0" brushRef="#br0" timeOffset="16016.06">26037 12117 255 0,'0'0'0'16,"0"0"0"-1,0 0 0-15,18-2 0 16,13-21 0-16,2-21 0 16,1-19 0-1,-5-11 0 1,-10 3 0-16,-11 9 0 15,-12 18 0-15,-14 25 0 16,-5 19 0-16,-6 19 0 16,-2 20 0-1,-7 29 0 1,0 38 0-16,11 18 0 16,22-13 0-16,24-26 0 15,12-36 0 1,-2-28 0-16,0-17 0 15,7-8 0 1,0-8 0-16</inkml:trace>
  <inkml:trace contextRef="#ctx0" brushRef="#br0" timeOffset="16434.34">26729 11746 255 0,'0'0'0'0,"0"0"0"16,-9-9 0 0,-12-6 0-16,-4 10 0 15,-2 10 0 1,-2 12 0-16,8 11 0 16,7 2 0-1,12 3 0-15,8-1 0 16,12-3 0-1,9-4 0-15,11 0 0 16,7-1 0 0,0-2 0-16,-5 1 0 15,-40-23 0-15,33 27 0 16,-13 4 0 0,-18 4 0-16,-12 3 0 15,-19 5 0 1,-12-3 0-16,-21 5 0 15,-19 0 0-15,-6-5 0 16,13-16 0 0,14-13 0-16,19-26 0 15,13-20 0 1,11-3 0-16</inkml:trace>
  <inkml:trace contextRef="#ctx0" brushRef="#br0" timeOffset="16833.27">27257 10711 255 0,'0'0'0'16,"0"0"0"-1,10 23 0-15,6 21 0 16,-3 29 0-16,-1 40 0 16,-8 42 0-1,-6 27 0-15,0-1 0 16,0-16 0-16,0-19 0 16,-1-14 0-1,6-11 0-15,1-16 0 16,-2-13 0-1,7-13 0-15,2-18 0 16,-11-61 0 0,0 0 0-16,5 23 0 15,-5-32 0-15,-5-16 0 16,-2-6 0 0,1 0 0-1</inkml:trace>
  <inkml:trace contextRef="#ctx0" brushRef="#br0" timeOffset="17033.41">27129 11780 255 0,'0'0'0'0,"33"4"0"16,21 2 0-1,26 1 0-15,30-1 0 16,15-16 0 0,-32-15 0-16</inkml:trace>
  <inkml:trace contextRef="#ctx0" brushRef="#br0" timeOffset="18566.39">29187 10240 255 0,'0'0'0'16,"0"0"0"-16,-16-15 0 16,-17-6 0-16,-19-7 0 15,-19 2 0 1,-30 4 0 0,-22 7 0-16,-12 12 0 15,-13 3 0-15,-5 3 0 16,1 7 0-1,-9-4 0-15,-10-2 0 16,-3 3 0 0,-10-3 0-16,-8 0 0 15,2 0 0 1,4-2 0-16,-10 0 0 16,-4 3 0-16,6-3 0 15,0 0 0 1,2 2 0-16,0-4 0 15,0 0 0 1,0 0 0 0,1 2 0-16,5 2 0 15,5 0 0-15,9 4 0 16,15-1 0 0,14 3 0-16,10-1 0 15,11 1 0 1,18-4 0-16,16-4 0 15,11 2 0 1,15-8 0-16,62 4 0 16,-50 4 0-1,50-4 0-15,-31 9 0 16,13 10 0-16,9 12 0 16,9 17 0-1,3 28 0-15,3 38 0 16,8 46 0-16,4 34 0 15,-1 2 0 1,2 8 0-16,-6-8 0 16,-6 5 0-1,-9 5 0-15,2-3 0 16,-2-1 0 0,-4-5 0-16,-4-15 0 15,-3-22 0 1,-1-31 0-16,3-26 0 15,2-34 0 1,9-69 0-16,0 0 0 16,0 0 0-16,-5 46 0 15,5-46 0 1,0 0 0-16,5 24 0 16,10-16 0-1,6-10 0-15,8-2 0 16,11-9 0-1,15-10 0-15,17-8 0 16,17-8 0 0,14-7 0-16,8 6 0 15,-1-1 0-15,3 5 0 16,10 3 0 0,14 4 0-1,-3 4 0-15,6 1 0 16,9 2 0-16,7 1 0 15,-2 2 0 1,5-2 0-16,0 1 0 16,7 1 0-1,8-3 0-15,8-4 0 16,6-3 0 0,-3-1 0-16,5 2 0 15,2 2 0 1,0 5 0-16,0 0 0 15,-10 7 0-15,-6 5 0 16,-16 2 0 0,-1 7 0-16,-14 7 0 15,-7 0 0 1,-11-1 0 0,-11 3 0-16,-8 0 0 15,-10-1 0-15,-15-1 0 16,-7 1 0-1,-8-7 0-15,-16-1 0 16,-4-1 0-16,-12-7 0 16,-36 8 0-1,0 0 0-15,23-18 0 16,-19-10 0 0,-8-9 0-16,-7-26 0 15,-13-33 0 1,-3-58 0-16,-2-49 0 15,3-30 0-15,11-15 0 16,7 11 0 0,4 9 0-1,-7-3 0-15,5-2 0 16,6 62 0-16</inkml:trace>
  <inkml:trace contextRef="#ctx0" brushRef="#br0" timeOffset="34735.58">26654 5418 255 0,'0'0'0'0,"0"0"0"15,0 0 0 1,0 0 0-16,0 0 0 47,0 0 0-32,0 0 0-15,0 0 0 0,0 0 0 16,0 0 0-16,0 0 0 16,0 0 0-16,0 16 0 31,0 13 0-31,0-3 0 16,-3 0 0-16,1-5 0 15,2 2 0-15,-2-1 0 16,0-3 0-1,2 3 0 1,-2-3 0-16,2 1 0 16,2 1 0-16,0-3 0 15,-2-18 0-15,0 20 0 16,0-20 0 0,0 25 0-1,0-25 0-15,0 0 0 16,-2 26 0-16,2-26 0 15,0 33 0 1,0-33 0-16,-2 34 0 16,2-34 0-1,-2 35 0-15,2-35 0 16,-7 42 0 0,7-42 0-16,-6 42 0 15,6-42 0-15,-8 41 0 16,8-41 0-1,-2 43 0-15,2-43 0 16,-4 38 0 0,4-38 0-16,-2 43 0 15,2-43 0 1,-2 40 0-16,2-40 0 16,-3 41 0-1,3-41 0-15,-2 40 0 16,2-40 0-1,-2 40 0-15,2-40 0 16,-2 40 0-16,2-40 0 16,-2 43 0-1,2-43 0-15,0 0 0 16,-4 45 0 0,4-45 0-16,0 45 0 15,0-45 0 1,0 0 0-16,2 44 0 15,-2-44 0 1,0 43 0-16,0-43 0 16,0 0 0-16,0 42 0 15,0-42 0 1,2 42 0-16,-2-42 0 16,0 0 0-1,2 41 0-15,-2-41 0 16,0 0 0-1,2 44 0-15,-2-44 0 16,2 44 0 0,-2-44 0-16,2 42 0 15,-2-42 0 1,3 42 0-16,-3-42 0 16,2 46 0-16,-2-46 0 15,2 41 0 1,-2-41 0-1,0 47 0-15,0-47 0 16,-2 53 0-16,2-53 0 16,-2 52 0-1,2-52 0-15,-3 67 0 16,3-67 0 0,-2 72 0-16,2-72 0 15,-4 80 0 1,4-80 0-16,-4 86 0 15,4-86 0-15,-6 77 0 16,6-77 0 0,-2 72 0-16,2-7 0 15,0-65 0 1,-2 54 0-16,2-3 0 16,-2-8 0-1,2-43 0-15,0 40 0 16,0-40 0-1,-2 52 0-15,2-4 0 16,0-3 0 0,0-45 0-16,-2 45 0 15,2 5 0 1,0-7 0-16,0 1 0 16,0-3 0-16,0 0 0 15,0 2 0 1,-3-5 0-16,3-38 0 15,0 43 0 1,0-43 0-16,0 51 0 16,-2 0 0-16,2-7 0 15,0 2 0 1,2-4 0-16,1 0 0 16,-3 2 0-1,0-2 0-15,2-3 0 16,0 2 0-1,0 1 0-15,0-2 0 16,0 0 0 0,2-1 0-16,-2 1 0 15,2 1 0 1,-2 1 0-16,-2-2 0 16,2 0 0-16,0 1 0 15,-2-4 0 1,3 0 0-16,-1 1 0 15,4 2 0 1,-1-2 0-16,0 0 0 16,-3 0 0-1,0-1 0-15,0 1 0 16,0-2 0-16,3 0 0 16,-3-2 0-1,0-3 0 1,0-4 0-16,-2-27 0 15,0 29 0-15,0-29 0 16,0 37 0 0,0-37 0-16,-2 48 0 15,2-48 0 1,-2 50 0-16,2-50 0 16,2 44 0-1,-2-44 0-15,0 0 0 16,0 45 0-1,0-45 0-15,0 0 0 16,-2 42 0-16,2-42 0 16,0 0 0-1,0 44 0-15,0-44 0 16,0 0 0 0,0 40 0-16,0-40 0 15,0 0 0-15,2 40 0 16,-2-40 0-1,0 0 0 1,0 0 0-16,2 41 0 16,-2-41 0-16,0 0 0 15,0 0 0 1,0 36 0-16,0-36 0 16,0 0 0-1,0 0 0-15,0 27 0 16,0-27 0-1,0 0 0-15,0 0 0 16,2 18 0 0,-2-18 0-16,0 0 0 15,0 0 0 1,0 11 0-16,0-11 0 16,0 0 0-16,0 0 0 15,0 13 0 1</inkml:trace>
  <inkml:trace contextRef="#ctx0" brushRef="#br0" timeOffset="46782.9">27465 5488 255 0,'-57'46'0'0,"5"-6"0"15,-10 8 0 1,-12 9 0-16,-2 2 0 15,16-8 0-15,8-13 0 16,12-27 0 0,16-13 0-16</inkml:trace>
  <inkml:trace contextRef="#ctx0" brushRef="#br0" timeOffset="47083.67">26968 5440 255 0,'0'0'0'0,"0"0"0"15,0 0 0 1,0 0 0-16,15 14 0 16,16 10 0-16,7 10 0 15,6 2 0 1,6 9 0-16,8 3 0 15,5 0 0 1,5 1 0-16,-8-5 0 16,-2-3 0-1,-6-9 0-15,-7-7 0 16,-45-25 0-16,35 12 0 16</inkml:trace>
  <inkml:trace contextRef="#ctx0" brushRef="#br0" timeOffset="47416.78">27059 5665 255 0,'0'0'0'15,"0"0"0"-15,0 0 0 16,0 0 0 0,0 0 0-16,0 0 0 15,0 0 0-15,0 0 0 16,23 9 0-1,24 10 0 1,22 1 0-16,32 6 0 16,12 2 0-16,-20-6 0 15</inkml:trace>
  <inkml:trace contextRef="#ctx0" brushRef="#br0" timeOffset="62420.39">27487 9451 255 0,'-49'53'0'0,"6"-9"0"16,-13 12 0-1,-10 9 0-15,-9-3 0 16,12-8 0-1,15-11 0-15,6-8 0 16,3-8 0 0,39-27 0-16,-36 10 0 15</inkml:trace>
  <inkml:trace contextRef="#ctx0" brushRef="#br0" timeOffset="62736.01">26892 9560 255 0,'0'0'0'15,"0"0"0"1,0 0 0-16,18 2 0 16,17 11 0-1,12 2 0-15,0 8 0 16,1 4 0-1,11 11 0-15,7 9 0 16,1 2 0-16,4 5 0 16,-1-3 0-1,-3-6 0-15,-8-3 0 16,-2-2 0 0,-12-9 0-16,-45-31 0 15,0 0 0 1,40 26 0-1</inkml:trace>
  <inkml:trace contextRef="#ctx0" brushRef="#br0" timeOffset="63218.39">26896 9720 255 0,'0'0'0'0,"0"0"0"15,0 0 0 1,0 0 0-1,0 0 0-15,0 0 0 0,0 0 0 16,18 0 0 0,22-2 0-16,16 2 0 15,16 4 0 1,23 3 0-16,18-3 0 16,3-6 0-1,-24-1 0-15</inkml:trace>
  <inkml:trace contextRef="#ctx0" brushRef="#br0" timeOffset="116403.4">26612 7622 255 0,'-63'0'0'15,"18"0"0"-15,0 0 0 16,6-1 0-16,3-1 0 16</inkml:trace>
  <inkml:trace contextRef="#ctx0" brushRef="#br0" timeOffset="116733.49">25996 7640 255 0,'-9'0'0'16,"-5"-2"0"-16,4-3 0 15,-7 3 0 1,0 1 0-16,-5 1 0 16,-3-3 0-16,-1 3 0 15,2-2 0 1,-6-1 0 0,1 0 0-16,2-9 0 15,27 12 0-15,-33-11 0 16,1 4 0-1,-24 7 0-15,-2 11 0 16,2 6 0 0,4-9 0-16,9-2 0 15,2 1 0-15,-1 2 0 16,-4 3 0 0,2-6 0-16,3-8 0 15,7-2 0 1</inkml:trace>
  <inkml:trace contextRef="#ctx0" brushRef="#br0" timeOffset="116851.39">24768 7738 255 0,'0'0'0'0,"-32"0"0"16,-16 0 0-16,-6 0 0 15,-3 0 0-15</inkml:trace>
  <inkml:trace contextRef="#ctx0" brushRef="#br0" timeOffset="120266.59">21143 6910 255 0,'13'-37'0'15,"-6"24"0"-15,1 9 0 16,2 15 0 0,1 14 0-16,-3 8 0 15,1 13 0 1,-7 19 0 0,-2 14 0-16,-8 15 0 0,1 4 0 15,1-13 0 1,-1-18 0-16,1-13 0 15,6-54 0 1,-12 40 0-16</inkml:trace>
  <inkml:trace contextRef="#ctx0" brushRef="#br0" timeOffset="120849.93">21179 6815 255 0,'0'0'0'0,"0"0"0"16,0 0 0-1,21-11 0-15,23-12 0 16,10 4 0-1,-1 5 0-15,-3 9 0 16,-23 13 0 0,-16 7 0-16,-14 9 0 15,-10 15 0 1,-9 11 0-16,-6 16 0 16,3-3 0-16,25-63 0 15,-12 52 0 1,12-12 0-16,15-13 0 15,11-12 0 1,9-6 0-16,10-3 0 16,13 2 0-1,9-2 0-15,-4 4 0 16,-17 7 0-16,-46-17 0 16,29 15 0-1,-23 1 0-15,-12 2 0 16,-16 2 0-1,-14 3 0-15,-24 11 0 16,-19-1 0 0,-10-2 0-16,-3-5 0 15,19-9 0 1,17-13 0-16,14-7 0 16,19-11 0-1,11 4 0-15</inkml:trace>
  <inkml:trace contextRef="#ctx0" brushRef="#br0" timeOffset="121366.79">22053 7181 255 0,'0'0'0'0,"0"0"0"16,0 0 0-16,0 0 0 16,-20 4 0-1,-22 11 0 1,-7 10 0-1,-3 4 0-15,5 9 0 0,12 4 0 16,17 4 0 0,11-2 0-16,11 0 0 15,17-3 0-15,10-15 0 16,14-9 0 0,6-21 0-16,5-13 0 15,9-17 0 1,-9-17 0-1,-14-5 0-15,-19 7 0 16,-15-2 0-16,-18 7 0 16,-17 13 0-1,-11 11 0-15,-2 11 0 16,-3 16 0 0,3 7 0-16,11 8 0 15,13-4 0-15,7-6 0 16</inkml:trace>
  <inkml:trace contextRef="#ctx0" brushRef="#br0" timeOffset="121849.39">22511 7231 255 0,'0'0'0'15,"0"0"0"-15,-17 11 0 16,-8 10 0 0,-3 1 0-16,-1 4 0 15,0 15 0 1,6 4 0-16,8 6 0 15,8 7 0 1,9-3 0-16,8-16 0 16,-10-39 0-1,23 22 0-15,12-17 0 16,-2-11 0-16,3-15 0 16,6-12 0-1,3-15 0-15,-12-10 0 16,-17 5 0-1,-16 3 0 1,-16 13 0-16,-10 4 0 16,-10 10 0-16,-11 14 0 15,0 12 0-15,4 15 0 16,12-1 0 0,16-5 0-16,10-7 0 15</inkml:trace>
  <inkml:trace contextRef="#ctx0" brushRef="#br0" timeOffset="122483.48">22849 6690 255 0,'0'0'0'15,"0"0"0"-15,0 0 0 16,0 22 0 0,0 26 0-16,0 19 0 15,0 16 0 1,-3 19 0-16,-3 11 0 16,4-7 0-1,-6-4 0-15,-2-21 0 16,-1-11 0-16,4-16 0 15,1-7 0 1,6-47 0-16,0 0 0 16,0 0 0-1,-9 36 0-15,9-36 0 16,-2 19 0 0,2-21 0-1,5-11 0-15,-1-12 0 16,2-4 0-16,7-7 0 15,6-7 0 1,4-1 0-16,6 4 0 16,4 3 0-16,5 7 0 15,-38 30 0 1,39-26 0-16,-39 26 0 16,32-9 0-1,-17 10 0-15,-18 10 0 16,-9 12 0-1,-13 7 0-15,-5 11 0 16,5-2 0 0,25-39 0-16,-17 39 0 15,5 2 0 1,17-5 0-16,15-5 0 16,9-8 0-16,12-14 0 15,-4-9 0 1</inkml:trace>
  <inkml:trace contextRef="#ctx0" brushRef="#br0" timeOffset="122883.27">23510 7288 255 0,'0'0'0'15,"0"0"0"-15,0 0 0 16,-20 4 0-1,-23 10 0 1,-1 7 0 0,9 6 0-16,8 3 0 0,12-2 0 15,15-8 0-15,15-1 0 16,12-2 0 0,8 1 0-16,21 2 0 15,14 3 0 1,8 1 0-1,-7 4 0-15,-71-28 0 16,57 25 0-16,-57-25 0 16,19 16 0-1,-27-2 0-15,-26-3 0 16,-14 1 0 0,-27-2 0-16,-33 7 0 15,-17-8 0 1,9-7 0-16,28-16 0 15,37-4 0 1</inkml:trace>
  <inkml:trace contextRef="#ctx0" brushRef="#br0" timeOffset="123816.55">24401 6310 255 0,'0'0'0'0,"0"0"0"16,0 0 0-16,0 0 0 15,0 0 0 1,0 0 0-16,0 0 0 16,0 0 0-1,-24 2 0-15,-32 2 0 16,-35 1 0-16,-29-3 0 16,-7 0 0-1,-11-4 0 1,3-5 0-16,-4 7 0 15,-6-4 0-15,-12 0 0 16,-5-1 0 0,-7 2 0-16,0 3 0 15,13 0 0 1,6 0 0 0,-4 0 0-16,-3-1 0 15,9-1 0-15,8 2 0 31,-2 0 0-31,2 3 0 0,5 5 0 16,5 0 0-16,9-1 0 16,17-2 0-1,10 0 0-15,11-3 0 16,18 2 0 0,65-4 0-16,-56 0 0 15,56 0 0 1,0 0 0-16,0 0 0 15,-51 0 0 1,51 0 0-16,0 0 0 16,-24 11 0-16,17 10 0 15,7 3 0 1,7 16 0 15,-1 23 0-31,0 22 0 16,1 53 0-16,-5 61 0 15,-2 2 0 1,0-32 0-16,-9-31 0 0,3-14 0 16,-5-17 0-1,-5-3 0-15,1-14 0 16,-2-5 0 0,2-16 0-1,15-69 0-15,-14 52 0 16,14-52 0-1,0 0 0-15,0 0 0 0,-11 38 0 16,11-38 0 0,0 0 0-16,0 0 0 31,2 24 0-31</inkml:trace>
  <inkml:trace contextRef="#ctx0" brushRef="#br0" timeOffset="124899.49">27321 7574 255 0,'23'-59'0'0,"10"-3"0"16,14-21 0 0,21-28 0-16,5 0 0 15,-8 23 0 1,-18 23 0-16,-9 24 0 16,-38 41 0-1,42-18 0-15,4 21 0 16,-13 14 0-16,0 22 0 15,1 7 0 1,5 13 0-16,1-6 0 16,0-2 0-1,2-5 0-15,3-4 0 16,0-9 0-16,2-4 0 16,-5-3 0-1,-42-26 0-15,33 17 0 16,-33-17 0-1,0 0 0 1,18 17 0-16,-20-4 0 16,-18-9 0-16,-16-3 0 15,-22-1 0 1,-21-1 0-16,-25 2 0 16,-20 8 0-1,-1 6 0-15,-2 11 0 16,21 3 0-1,24 0 0-15,21-6 0 16,21-21 0 0,14-6 0-16</inkml:trace>
  <inkml:trace contextRef="#ctx0" brushRef="#br0" timeOffset="125599.43">27740 7129 255 0,'42'-29'0'15,"-26"17"0"-15,-9 7 0 16,-19 14 0 0,-20 14 0-16,-16 18 0 15,-15 14 0 1,-9 11 0-16,7-9 0 16,65-57 0-16,0 0 0 15,-31 31 0 1,33-26 0-16,16-12 0 15,11-8 0 1,13-6 0-16,19-4 0 16,-1 0 0-1,-8 7 0-15,-16 6 0 16,-17 15 0-16,-24 12 0 16,-11 8 0-1,-9 4 0 1,-9 12 0-16,34-39 0 15,0 0 0-15,0 0 0 16,-22 32 0 0,24-14 0-16,14-16 0 15,15-7 0 1,8-6 0-16,12-2 0 16,-9 1 0-1,-9 5 0-15,-17 10 0 16,-13 7 0-16,-12 14 0 15,-3-1 0 1,12-23 0 0,0 0 0-16,0 0 0 15,-4 26 0-15,16-3 0 16,11-11 0 0,12-3 0-16,-4-5 0 15,-4-6 0 1</inkml:trace>
  <inkml:trace contextRef="#ctx0" brushRef="#br0" timeOffset="126616.77">24280 6259 255 0,'7'74'0'0,"-2"-9"0"15,-3 10 0-15,0 19 0 16,0 9 0 0,-6-8 0-16,-5-8 0 15,0-9 0 1,4-7 0-16,3-4 0 16,0-10 0-16,2-57 0 15,0 52 0 1,0-52 0-16,0 0 0 15,0 54 0 1,0-54 0-16,0 0 0 16,0 0 0-1,2 46 0 1,-2-46 0-16,0 0 0 0,0 0 0 16,0 30 0-1,0-30 0 1,0 0 0-16,-2 14 0 15</inkml:trace>
  <inkml:trace contextRef="#ctx0" brushRef="#br0" timeOffset="127017.26">24332 7204 255 0,'0'0'0'0,"0"0"0"15,0 0 0 1,0 0 0-16,-3 21 0 15,-5 22 0-15,0 16 0 16,4 15 0 0,0 17 0-1,-1 11 0-15,5-19 0 16,-2-14 0-16,2-16 0 16,0-53 0-1,-4 55 0-15,4-55 0 16,-4 62 0-1,-6-8 0-15,10-54 0 16,-15 43 0 0</inkml:trace>
  <inkml:trace contextRef="#ctx0" brushRef="#br0" timeOffset="128116.75">24294 7878 255 0,'0'0'0'0,"0"0"0"0,0 0 0 16,0 0 0 0,0 22 0-16,0 25 0 15,4 20 0 1,1 22 0-16,-1 27 0 16,2 3 0-1,2-11 0-15,-4-15 0 16,-2-6 0-16,0-2 0 15,-2-3 0 1,0-1 0-16,0 5 0 16,3-1 0-1,-3-1 0-15,0 0 0 16,2-7 0 0,-4-3 0-16,-3-1 0 15,-1-11 0 1,1-13 0-16,5-49 0 15,-5 49 0-15,-1-7 0 16,6-42 0 0,-9 42 0-1,9-42 0-15,-11 37 0 16,11-37 0 0,-14 38 0-16,1-4 0 15,13-34 0-15,-22 26 0 16,-6-6 0-1,1-8 0 1,-8-5 0-16,-19-4 0 16,-13-1 0-16,-18-2 0 31,-14 0 0-31,-21 5 0 0,-3 2 0 16,-7 9 0-16,-7 4 0 15,1 3 0 1,-2 3 0-1,-6 2 0-15,-6 0 0 16,6-1 0-16,2 0 0 16,5 2 0-1,14 0 0-15,12-2 0 16,9 0 0-16,13-2 0 31,6 6 0-31,17-6 0 0,9 1 0 16,10 3 0-1,3-5 0 1,6-3 0-16,6-10 0 16,1-11 0-16,2-9 0 15,-2-11 0 1,-8-22 0-16,-4-23 0 16,-3-34 0-1,-1-33 0-15,9-9 0 16,11 0 0-16,4-2 0 15,4 1 0 1,-2-5 0 0,3-1 0-16,7-5 0 15,0 1 0-15,-5 3 0 16,6 8 0 0,0 20 0-16,-3 20 0 15,0 14 0 1,-5 10 0-16,6 23 0 15</inkml:trace>
  <inkml:trace contextRef="#ctx0" brushRef="#br0" timeOffset="128532.99">21092 7914 255 0,'40'5'0'16,"24"3"0"-16,24 5 0 0,27 3 0 16,36 4 0-1,35-6 0-15,11-14 0 16,11-12 0 0,-9 1 0-16,1-4 0 15,0 1 0-15,0 1 0 16,-6 2 0-1,-15 1 0-15,-11 3 0 16,-60 6 0 0</inkml:trace>
  <inkml:trace contextRef="#ctx0" brushRef="#br0" timeOffset="129199.99">21905 8215 255 0,'0'0'0'0,"0"0"0"15,0 0 0-15,0 0 0 16,0 0 0 0,0 0 0-16,0 0 0 15,0 0 0 1,0 0 0-1,-15-7 0-15,-18-11 0 16,-6 4 0 0,4 5 0-16,4 3 0 15,3 12 0-15,7 3 0 16,0 14 0 0,3 6 0-16,7 15 0 15,0 16 0 1,5 11 0-16,6 12 0 15,4-5 0-15,-2-10 0 16,1-11 0 0,5-8 0-16,6-4 0 15,-14-45 0 1,0 0 0-16,13 39 0 16</inkml:trace>
  <inkml:trace contextRef="#ctx0" brushRef="#br0" timeOffset="129433.43">21554 8549 255 0,'0'0'0'0,"0"0"0"16,0 0 0-1,0 0 0 1,0 0 0-16,26 0 0 16,25-7 0-1,11-7 0-15,1-8 0 16</inkml:trace>
  <inkml:trace contextRef="#ctx0" brushRef="#br0" timeOffset="129817.12">22148 8495 255 0,'0'0'0'0,"0"0"0"15,0 24 0 1,0 14 0-16,0 0 0 15,0-7 0 1,0-12 0-16,-4-6 0 16,1-11 0-1,-1-8 0-15,-2-8 0 16,2-10 0 0,0-6 0-16,6-2 0 15,6 2 0-15,5 3 0 16,7 2 0-1,11 3 0-15,9 2 0 16,1 7 0 0,-1 4 0-1,-2-1 0-15,-3 4 0 16,-6 2 0 0</inkml:trace>
  <inkml:trace contextRef="#ctx0" brushRef="#br0" timeOffset="130183.58">22597 8372 255 0,'0'0'0'16,"-18"20"0"-16,-11 10 0 0,0 9 0 15,6 8 0-15,9 2 0 16,14-49 0-1,-2 51 0 1,8-8 0-16,14-16 0 16,3-13 0-1,3-17 0-15,5-10 0 16,0-10 0-16,2-13 0 16,-2-1 0-1,-9-5 0-15,-13-1 0 16,-9 2 0-1,-7 6 0-15,-8 6 0 16,-6 15 0 0,-3 14 0-16,-6 7 0 15,4 6 0-15,3-1 0 16</inkml:trace>
  <inkml:trace contextRef="#ctx0" brushRef="#br0" timeOffset="130683.38">22893 8400 255 0,'0'0'0'0,"0"0"0"15,-3 22 0-15,1 13 0 16,0-6 0-1,0-7 0-15,0-6 0 32,0-6 0-17,6-10 0-15,7-15 0 0,5-5 0 16,6-3 0-16,-2 1 0 16,0 7 0-1,1 3 0-15,-8 12 0 16,-6 10 0-1,-5 12 0-15,-2 5 0 16,0 0 0 0,0-2 0-16,0-9 0 15,7-3 0-15,11-13 0 16,6-16 0 0,7-5 0-1,9-8 0-15,-40 29 0 16,40-23 0-16,-40 23 0 15,31-4 0 1,-14 20 0-16,-6 13 0 16,-6 5 0-1,-5-2 0-15</inkml:trace>
  <inkml:trace contextRef="#ctx0" brushRef="#br0" timeOffset="131066.5">22233 9101 255 0,'0'0'0'0,"0"0"0"16,0 33 0-16,0 30 0 15,-7 42 0 1,0 32 0-16,-4-4 0 16,2-31 0-1,9-102 0-15,-8 55 0 16</inkml:trace>
  <inkml:trace contextRef="#ctx0" brushRef="#br0" timeOffset="131233.17">22156 9483 255 0,'0'0'0'15,"0"0"0"-15,27 5 0 16,23-3 0 0,17 2 0-16,6-4 0 15,9-11 0 1,-20-3 0-16</inkml:trace>
  <inkml:trace contextRef="#ctx0" brushRef="#br0" timeOffset="131766.17">22893 9279 255 0,'0'0'0'16,"0"0"0"-16,0 0 0 16,-3 18 0-1,-7 15 0-15,1 6 0 16,-3 4 0-16,-3-4 0 15,1 2 0 1,14-41 0-16,-8 45 0 16,3-1 0-1,8-3 0-15,-3-41 0 16,6 34 0 0,-6-34 0-16,16 19 0 15,3-11 0 1,6-8 0-16,0-8 0 15,2-7 0-15,-1-6 0 16,-1-5 0 0,2-8 0-1,-5-2 0-15,-5-3 0 16,-9-2 0-16,-6 3 0 16,-10-1 0 15,-15 9 0-31,-10 7 0 31,-30 25 0-31,-24 19 0 0</inkml:trace>
  <inkml:trace contextRef="#ctx0" brushRef="#br0" timeOffset="166252.15">27699 7315 255 0,'-15'14'0'0,"-6"-9"0"16,4 0 0-16,3-1 0 15</inkml:trace>
  <inkml:trace contextRef="#ctx0" brushRef="#br0" timeOffset="167186.63">27546 7327 255 0,'0'0'0'0,"-4"6"0"16,-5-3 0 0,3 2 0-16,0 2 0 15,-2 3 0 1,2 2 0-16,-3-2 0 15,5 0 0-15,-1-1 0 16,3 1 0 0,2-1 0-16,5 1 0 15,-3 2 0 1,0-1 0-16,-4-1 0 16,-3 4 0-16,-4 1 0 15,0 1 0 1,1-3 0-16,0-5 0 15,4-4 0 1,6-6 0 0,5-7 0-16,6-11 0 15,8-5 0-15,0-6 0 16,4-12 0 0,2 0 0-16,-5 3 0 15,-3 0 0 1,-3 4 0-16,-3 3 0 15,-2 5 0-15,-2 3 0 16,-3 4 0 0,-1 6 0-1,2-1 0-15,-3 7 0 16,-1 4 0-16,-3 5 0 16,-7 14 0-1,0 3 0-15,-4 10 0 16,0-4 0-1,-1-4 0-15,6-2 0 16,4-6 0 0,8-8 0-16,6-9 0 15,5-5 0 1,8-7 0-16,2 0 0 16,-27 18 0-16,0 0 0 15,27-15 0 1,-6 10 0-1,-11 14 0-15,-10 9 0 16,-5 10 0-16,2-2 0 16,1-3 0-1,0-8 0-15,4-4 0 16,8-4 0 0,10-9 0-16,5-7 0 15,-25 9 0 1,33-11 0-16,-33 11 0 15,39-7 0-15,-6 10 0 16,-14 6 0 0,-4 11 0-1,-15-20 0-15,0 0 0 16,0 0 0-16,13 19 0 16,5-11 0-1,4-2 0-15,2-12 0 16,-24 6 0-16,0 0 0 15,25-1 0 1,-2 8 0-16,-13 13 0 16,-7 6 0-1,-3-26 0-15,0 37 0 16</inkml:trace>
  <inkml:trace contextRef="#ctx0" brushRef="#br0" timeOffset="169866.69">27496 7698 255 0,'29'8'0'16,"-10"-7"0"0,8-1 0-16,3 0 0 15,1 0 0-15,7 0 0 16,9 0 0 0,2-4 0-16,3 3 0 15,-1-4 0 1,-51 5 0-16,52-7 0 15,-52 7 0 1,0 0 0-16,0 0 0 16,47-7 0-16,-47 7 0 15,0 0 0 1,0 0 0-16,38-2 0 16,-38 2 0-1,31-3 0-15,-31 3 0 16,31 3 0-1,-31-3 0-15,33 2 0 16,-33-2 0-16,0 0 0 16,0 0 0-1,33 3 0-15,-33-3 0 16,0 0 0 0,0 0 0-16,26 9 0 15,-26-9 0 1,0 0 0-16,0 0 0 15,23 7 0 1,-23-7 0-16,0 0 0 16,16 7 0-1,-16-7 0-15,6 16 0 16,-6-16 0-16,-4 14 0 16,4-14 0-1,-12 13 0-15,12-13 0 16,-19 11 0-1,19-11 0-15,0 0 0 16,-31 9 0 0,31-9 0-16,-44 5 0 15,44-5 0 1,0 0 0-16,-46 0 0 16,46 0 0-16,0 0 0 15,0 0 0 1,-41 0 0-16,41 0 0 15,0 0 0 1,-22 3 0-16,22-3 0 16,-4 2 0-1,4-2 0-15,0 0 0 16,0 0 0 0,4 4 0-16,5 3 0 15,-9-7 0 1,0 0 0-16,0 0 0 15,11 11 0-15,-11-11 0 16,0 0 0 0,0 0 0-16,9 15 0 15,-9-15 0 1,0 23 0-16,0-23 0 16,-4 22 0-1,-6 2 0-15,10-24 0 31,-15 23 0-31,15-23 0 0,-20 23 0 16,20-23 0-16,0 0 0 16,-28 18 0-1,-1-5 0-15,29-13 0 16,-31 6 0 0,-2-3 0-16,4-3 0 15,2-3 0 1,-3-1 0-16,6-2 0 15,2-2 0 1,-1-3 0-16,6-4 0 16,1-3 0-1,5-3 0-15,4-3 0 16,2 2 0 0,5-3 0-16,-4 1 0 15,-2 2 0-15,3-1 0 16</inkml:trace>
  <inkml:trace contextRef="#ctx0" brushRef="#br0" timeOffset="170865.99">27845 8148 255 0,'0'0'0'16,"0"0"0"-16,0 0 0 16,0 0 0-1,0 0 0-15,0 0 0 16,0 0 0-16,0 0 0 16,0 0 0-1,0 0 0-15,-13 0 0 16,-14-5 0-1,-2 4 0-15,3 1 0 16,4 1 0 0,0 10 0-16,2 6 0 15,7 5 0 1,1 2 0-16,6-1 0 16,4 1 0-16,8 0 0 15,5-5 0 1,5-1 0-16,2-3 0 15,1-6 0 1,8-2 0-16,1-7 0 16,-1-5 0-1,0-6 0-15,-4-4 0 16,0-6 0 0,-5 1 0-16,-5-1 0 15,-9-2 0 1,-6 2 0-16,-11 1 0 15,-9 7 0-15,-5 3 0 16,-4 9 0 0,-2 2 0-1,0 5 0-15,7-4 0 16,6 0 0-16,4 1 0 16,5-3 0-1,9 0 0-15,0 1 0 16</inkml:trace>
  <inkml:trace contextRef="#ctx0" brushRef="#br0" timeOffset="171434.78">27855 8547 255 0,'0'0'0'16,"0"0"0"-16,0 0 0 15,0 0 0-15,0 0 0 16,0 0 0 0,0 0 0-16,0 0 0 15,-12 0 0-15,-15 0 0 16,2 0 0 0,0 2 0-16,5 3 0 15,4 10 0 1,5 2 0-16,3 4 0 15,8-4 0 1,6-1 0-16,9-5 0 16,5-2 0-1,8-9 0-15,-1-6 0 16,0-1 0-16,-2-7 0 16,-6-3 0-1,-5-4 0-15,-10 1 0 16,-8-1 0-1,-10 5 0 1,-3 4 0-16,-10 5 0 16,-2 7 0-16,0 5 0 15,3-3 0 1,8 0 0-16</inkml:trace>
  <inkml:trace contextRef="#ctx0" brushRef="#br0" timeOffset="173616.6">27824 8732 255 0,'64'0'0'0,"-12"-3"0"15,14-2 0 1,6-8 0-16,-1 3 0 16,-71 10 0-1,76-12 0-15,-76 12 0 16,71-4 0 0,-71 4 0-16,0 0 0 15,0 0 0-15,62-16 0 16</inkml:trace>
  <inkml:trace contextRef="#ctx0" brushRef="#br0" timeOffset="174249.66">28082 8724 255 0,'0'0'0'0,"0"0"0"15,0 0 0 1,0 0 0-16,0 0 0 16,0 0 0-1,0 0 0-15,0 0 0 16,15 14 0 0,12 14 0-16,1-1 0 15,-10-3 0-15,-10-11 0 16,-5-4 0-1</inkml:trace>
  <inkml:trace contextRef="#ctx0" brushRef="#br0" timeOffset="174916.71">28097 8763 255 0,'0'0'0'16,"0"0"0"0,0 0 0-16,0 0 0 15,0 0 0-15,0 0 0 16,0 0 0 0,0 0 0-1,0 0 0 1,0 0 0-16,0 0 0 15,0 0 0-15,0 0 0 16,0 0 0-16,0 0 0 16,0 0 0-1,0 0 0-15,0 0 0 16,0 0 0 0,-15 9 0-16,-23 12 0 15,-9 1 0 1,3-2 0-1,0 3 0-15,44-23 0 0,-38 19 0 16,38-19 0 0,-35 15 0-16</inkml:trace>
  <inkml:trace contextRef="#ctx0" brushRef="#br0" timeOffset="176017.25">28210 8974 255 0,'0'0'0'16,"0"0"0"0,0 0 0-16,0 0 0 15,0 0 0-15,0 0 0 16,0 0 0-1,10 2 0 1,11 2 0 0,-5-2 0-16,-6 0 0 0,1-2 0 15,-1-4 0 1,-6-2 0-16,0-4 0 16,-1 2 0-1,-1-4 0-15,-2 1 0 16,0 0 0-1,-5 3 0-15,-1 0 0 16,-6 2 0 0,1 6 0-16,-2 0 0 15,2 2 0-15,0 4 0 16,-1 1 0 0,2 0 0-1,-3 1 0-15,3 5 0 16,1-3 0-1,1 1 0-15,0 2 0 16,2 2 0 0,-1 0 0-16,3-2 0 15,-2 3 0-15,3-3 0 16,1 1 0 0,-3 0 0-16,0-3 0 15,-2-2 0-15,-4-1 0 16,-2-2 0-1,2-1 0 1,-5-3 0 0,1 1 0-16,-1-6 0 0,-6 1 0 15,0-3 0 1,1 1 0-16,-2 0 0 16,1-2 0-1,-3-6 0-15,25 12 0 16,-24-13 0 15,24 13 0-31,-25-25 0 0,4-4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06T08:01:59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17758 2498 255 0,'6'56'0'0,"-1"4"0"0,-3 19 0 16,0 26 0 0,0 25 0-16,-2 12 0 15,-4 7 0 1,-7-19 0-16,2-13 0 16,4-15 0-1,3-11 0-15,0-13 0 16,-2-19 0-1,4-59 0-15,0 0 0 16,-5 34 0-16</inkml:trace>
  <inkml:trace contextRef="#ctx0" brushRef="#br0" timeOffset="234.12">17643 3469 255 0,'0'0'0'0,"0"0"0"16,0 0 0-1,0 0 0-15,26 0 0 16,24 4 0-16,20 0 0 31,15 3 0-31,16 2 0 16,0-3 0-16,-24-10 0 15,-27-6 0-15</inkml:trace>
  <inkml:trace contextRef="#ctx0" brushRef="#br0" timeOffset="583.96">18420 2810 255 0,'0'-40'0'16,"0"-16"0"-16,0 1 0 15,0 6 0 1,0 15 0-16,0 12 0 16,0 7 0-1,4 12 0-15,6 6 0 16,-6 14 0-16,3 15 0 16,-1 12 0-1,1 30 0-15,0 33 0 16,-7 38 0-1,-9 22 0-15,-4-1 0 16,-3-9 0 0,0-18 0-16,5-20 0 15,11-20 0 1,5-19 0-16,-5-80 0 16,13 59 0-1,0-31 0-15</inkml:trace>
  <inkml:trace contextRef="#ctx0" brushRef="#br0" timeOffset="1034.02">19010 3694 255 0,'0'0'0'0,"0"0"0"15,0 0 0 1,0 0 0-16,-10-1 0 16,-19-5 0-1,-5 17 0-15,-4 21 0 16,-7 23 0 0,-4 33 0-16,11 12 0 15,25-11 0-15,19-27 0 16,19-32 0-1,8-22 0-15,3-22 0 16,14-13 0 0,8-17 0-16,2-24 0 15,-12-7 0-15,-22 7 0 16,-24 15 0 0,-19 4 0-1,-20 10 0-15,-5 10 0 16,-8 14 0-1,2 3 0 1,2 5 0-16,15-17 0 16,16-25 0-16,13-5 0 15</inkml:trace>
  <inkml:trace contextRef="#ctx0" brushRef="#br0" timeOffset="1367.5">19467 2294 255 0,'0'0'0'15,"0"0"0"-15,0 0 0 16,5 21 0-16,4 21 0 16,-2 26 0-1,-3 25 0 1,0 41 0-16,1 23 0 15,-8 1 0-15,-7-8 0 16,-11-3 0 0,-1-5 0-16,6-16 0 15,2-2 0 1,1-18 0 0,2-18 0-16,2-13 0 15,9-75 0-15,0 0 0 16,-18 42 0-16,-4-37 0 15,7-15 0 1</inkml:trace>
  <inkml:trace contextRef="#ctx0" brushRef="#br0" timeOffset="1533.98">19252 3600 255 0,'0'0'0'0,"0"0"0"0,0 0 0 16,0 0 0-1,28 0 0-15,30 3 0 16,24 7 0 0,15 14 0-1,-3-1 0-15,-34-8 0 16</inkml:trace>
  <inkml:trace contextRef="#ctx0" brushRef="#br0" timeOffset="2000.5">19959 3808 255 0,'0'0'0'0,"0"0"0"16,0 0 0-16,0 0 0 15,23-16 0 1,17-22 0-16,9-22 0 15,-4-16 0 1,-25 4 0-16,-20 14 0 16,0 58 0-1,-27-32 0-15,-15 26 0 16,1 29 0-16,-3 25 0 16,4 37 0-1,9 34 0-15,21-3 0 16,24-26 0-1,17-44 0-15,23-31 0 16,11-32 0 0,13-24 0-16,14-31 0 15,8-24 0 1,3-17 0-16,-20 1 0 16,-23 1 0-16,-17 5 0 15,-10-9 0 1,-14-9 0-1,-14 1 0-15,-5 27 0 16</inkml:trace>
  <inkml:trace contextRef="#ctx0" brushRef="#br0" timeOffset="2234">20714 2305 255 0,'0'88'0'16,"0"17"0"-16,0 57 0 16,-5 52 0-16,-6 1 0 15,-4-8 0 1,0-26 0-16,11-20 0 16,2-20 0-1,6-27 0-15,-4-114 0 16,6 79 0-1</inkml:trace>
  <inkml:trace contextRef="#ctx0" brushRef="#br0" timeOffset="3767.25">22089 1983 255 0,'-31'-18'0'0,"-23"-8"0"15,-15 0 0-15,-25 3 0 16,-25-3 0 0,-23 4 0-16,-35 0 0 15,-11 0 0 1,-17 2 0-16,0 1 0 16,-1 2 0-1,3 5 0-15,-2 2 0 16,-8 7 0-16,2 3 0 15,-4 6 0 1,-6-3 0-16,6 1 0 16,3 5 0-1,9 4 0-15,7 2 0 16,4-2 0 0,15-5 0-16,10-1 0 15,13-4 0-15,21-3 0 16,14-4 0-1,16-2 0-15,16 0 0 16,11 0 0 0,11-1 0-16,14-3 0 15,3 4 0 1,48 6 0-16,-42-4 0 16,42 4 0-1,-42-3 0-15,42 3 0 16,0 0 0-1,-37 10 0-15,18 14 0 16,9 10 0 0,16 10 0-16,7 30 0 15,13 42 0-15,10 43 0 16,-1 29 0 0,-12-9 0-1,-7-9 0-15,-11-14 0 16,-5-4 0-1,0 5 0-15,-2 8 0 16,-8 16 0-16,6 13 0 16,4 0 0-1,-5 11 0-15,-2 11 0 16,-7 8 0 0,-3-13 0-16,-1-12 0 15,3-5 0 1,1-10 0-16,1-7 0 15,1-6 0-15,4-7 0 16,3-6 0 0,5-16 0-16,0-14 0 15,3-16 0 1,-6-14 0-16,-5-14 0 16,8-84 0-16,-5 69 0 15,5-69 0 1,0 0 0-16,0 0 0 15,-3 46 0 1,3-46 0-16,0 0 0 16,14 26 0-1,13-17 0-15,11-12 0 16,22-3 0 0,32-10 0-16,46-10 0 15,31-4 0 1,8 1 0-16,-3 6 0 15,-22 12 0 1,-3 9 0-16,8 6 0 16,2 9 0-16,7 3 0 15,15 14 0 1,7 5 0-16,-4 6 0 16,-1 4 0-1,-13 2 0-15,-11-3 0 16,-9 3 0-1,-25-2 0-15,-13-8 0 16,-20-7 0-16,-17-10 0 16,-11-14 0-1,-11-20 0 1,7-19 0-16,2-36 0 16,8-43 0-16,4-34 0 15,0-40 0 1,5-28 0-16,-3-12 0 15,-12-10 0 1,-6-9 0-16,-3-26 0 16,9-22 0-1,12-16 0-15,1-6 0 16,-4 4 0 0,0 23 0-16,-15 25 0 15,-10 22 0-15,-4 28 0 16,-13 26 0-1,-5 33 0-15,-10 22 0 16,-16 18 0 0,-4 39 0-16</inkml:trace>
  <inkml:trace contextRef="#ctx0" brushRef="#br0" timeOffset="4283.97">17462 4411 255 0,'65'0'0'0,"2"0"0"16,27 0 0 0,53 0 0-16,49 0 0 15,12 7 0-15,11 11 0 16,7 7 0 0,-4-9 0-1,-3-14 0-15,-4-14 0 16,-9-3 0-16,-19-7 0 15,-3-1 0 1,-12 2 0-16,-31 8 0 16,-46 3 0-1,-51-1 0-15</inkml:trace>
  <inkml:trace contextRef="#ctx0" brushRef="#br0" timeOffset="4633.28">17852 5199 255 0,'0'0'0'16,"0"0"0"-16,0 0 0 15,0 27 0 1,0 27 0-16,-9 25 0 15,-5 10 0-15,-7-30 0 16,2-28 0 0</inkml:trace>
  <inkml:trace contextRef="#ctx0" brushRef="#br0" timeOffset="4769.85">17903 4917 255 0,'0'0'0'16,"0"0"0"0,0 0 0-16,0 0 0 15</inkml:trace>
  <inkml:trace contextRef="#ctx0" brushRef="#br0" timeOffset="5317.48">18507 4959 255 0,'0'0'0'16,"0"0"0"-1,0 0 0-15,-14 17 0 16,-17 20 0-1,-9 26 0 1,-8 33 0 0,-2 25 0-16,14-10 0 0,36-111 0 15,-12 85 0 1,24-40 0-16,5-26 0 16,4-23 0-1,6-13 0-15,7-17 0 16,13-24 0-1,10-29 0-15,9-23 0 16,3-15 0 0,-15 5 0-16,-23 19 0 15,-17 21 0 1,-10 15 0-16,-4 65 0 16,0 0 0-1,-14-32 0-15,-8 37 0 16,-1 29 0-16,-2 24 0 15,6 36 0 1,5 37 0-16,24 3 0 16,25-24 0-1,23-37 0-15,21-27 0 16,12-19 0 0,-22-17 0-16</inkml:trace>
  <inkml:trace contextRef="#ctx0" brushRef="#br0" timeOffset="6816.99">27195 1948 255 0,'32'64'0'0,"-11"6"0"16,-2 34 0-16,-7 25 0 15,-5 9 0 1,-5-22 0-16,-4-29 0 31,2-87 0-31,-3 64 0 16,3-27 0-16,-6-35 0 16,-1-11 0-16</inkml:trace>
  <inkml:trace contextRef="#ctx0" brushRef="#br0" timeOffset="7267.16">27177 1990 255 0,'0'0'0'15,"0"-27"0"-15,6-16 0 16,2 1 0-16,13-3 0 15,9 6 0-15,7 3 0 16,9 4 0 0,12 4 0-16,10 7 0 15,-4 14 0 1,-6 12 0-16,-7 8 0 16,-18 9 0-16,-8 10 0 15,-15 6 0 1,-16 14 0-16,-19 8 0 15,-25 24 0 1,-25 22 0-16,-10 11 0 16,7-13 0-1,24-14 0-15,25-17 0 16,20-9 0-16,16-16 0 16,15-5 0-1,16-9 0-15,18-12 0 16,22-14 0-1,15-16 0-15,7-21 0 16,-23-9 0 0,-26 10 0-16</inkml:trace>
  <inkml:trace contextRef="#ctx0" brushRef="#br0" timeOffset="8017.56">28082 2357 255 0,'0'0'0'0,"0"0"0"16,0 0 0-1,-18 0 0-15,-18 3 0 16,-4 23 0 0,3 21 0-16,2 26 0 15,9 26 0 1,18-1 0-16,24-26 0 15,15-31 0-15,10-30 0 16,9-22 0 0,10-23 0-16,14-20 0 15,6-26 0 1,-6-14 0-16,-24 4 0 16,-29 19 0-1,-25 17 0-15,-18 25 0 16,-18 24 0-1,-10 23 0-15,-8 18 0 16,-4 19 0-16,7 14 0 16,20-6 0-1,28-27 0-15,22-33 0 16,14-19 0 0,15-7 0-16,21-14 0 15,30-15 0 1,19-10 0-16,-3 9 0 15,-31 18 0 1,-80 35 0-16,0 0 0 16,40-8 0-16,-34 14 0 15,-14 9 0 1,-8 13 0 0,-6 17 0-16,-7 19 0 15,0 23 0-15,4 17 0 16,17-13 0-1,23-35 0-15,14-33 0 16,6-31 0 0,8-17 0-16,2-21 0 15,5-15 0 1,-11-14 0-16,-12-8 0 16,-23 11 0-1,-20 7 0-15,-9 27 0 16,-12 23 0-16,-5 23 0 15,-8 13 0 1,-3 13 0-16,10-5 0 16</inkml:trace>
  <inkml:trace contextRef="#ctx0" brushRef="#br0" timeOffset="8553.68">29034 2315 255 0,'-24'118'0'0,"-3"-18"0"16,5-3 0-1,22-97 0-15,0 0 0 16,-5 58 0-16,19-45 0 15,6-25 0 1,5-10 0-16,0 0 0 16,0-5 0-1,6 3 0-15,-4 4 0 16,-8 13 0 0,-5 14 0-16,-5 11 0 15,-7 13 0 1,-4 6 0-16,2-37 0 15,0 0 0 1,6 38 0-16,18-24 0 16,5-18 0-16,8-11 0 15,12-8 0 1,-49 23 0-16,56-22 0 16,-4 15 0-1,-19 17 0-15,-13 13 0 16,-7 6 0-1,3 3 0-15,2-5 0 16,8-12 0 0,12-20 0-16,15-19 0 15,13-23 0 1,20-22 0-16,-8-3 0 16</inkml:trace>
  <inkml:trace contextRef="#ctx0" brushRef="#br0" timeOffset="10217.1">30991 1767 255 0,'0'0'0'15,"0"0"0"1,0 0 0-16,0-15 0 15,-2-20 0-15,-21-1 0 16,-28-6 0 0,-34-6 0-16,-51-8 0 31,-48 1 0-31,-13 8 0 16,5 13 0-16,19 9 0 15,5 9 0-15,-6-1 0 16,-6 7 0-1,-16 0 0 1,-7 2 0-16,-14-1 0 16,-10 4 0-16,-3 5 0 15,1 8 0-15,12 0 0 16,11-4 0 0,16 0 0-16,16-4 0 15,8 0 0 1,9 0 0-1,19-4 0-15,11 0 0 16,12 1 0-16,15-5 0 16,17-4 0-1,16 1 0-15,15 1 0 16,52 10 0-16,-40-14 0 16,40 14 0-1,0 0 0-15,-31 0 0 16,13 10 0-1,7 11 0-15,4 12 0 16,4 15 0 0,1 23 0-16,4 36 0 15,6 44 0-15,-2 25 0 16,-2 2 0 0,-4 7 0-16,0 0 0 15,0 3 0 1,-2 6 0-16,2 6 0 15,0 7 0 1,-2 1 0-16,-2 0 0 16,-3 0 0-1,-2-2 0-15,-2-1 0 16,-3 5 0 0,-4 5 0-16,-5 8 0 15,-8-1 0-15,-2-4 0 16,2-9 0-1,2-9 0 1,4-11 0-16,5-15 0 16,-3-12 0-16,-4-10 0 15,7-18 0 1,3-15 0-16,-4-17 0 16,4-14 0-1,1-21 0-15,16-67 0 16,0 0 0-1,0 0 0-15,-11 44 0 16,11-44 0-16,0 0 0 16,0 30 0-1,20-20 0-15,11-7 0 16,18-8 0 0,23-6 0-16,40-13 0 15,36-12 0 1,15-7 0-16,-4 1 0 15,-9 1 0 1,-9 3 0-16,3 0 0 16,7-1 0-1,17 4 0-15,13 5 0 16,12 5 0-16,12 3 0 16,10 5 0-1,0 13 0-15,-11 7 0 16,-6 6 0-1,4 7 0-15,-12 1 0 16,-13 7 0 0,-12 5 0-16,4 9 0 15,-6 5 0 1,-11 4 0-16,-12 0 0 16,-7-1 0-16,-12 1 0 15,-16-9 0 1,-22-3 0-16,-21-13 0 15,-62-22 0 17,45 12 0-32,-9-12 0 0,-10-13 0 15,-5-18 0-15,-5-7 0 16,5-28 0 0,9-31 0-16,9-51 0 15,3-41 0 1,-7-10 0-16,-10-3 0 15,-17 9 0 1,-5 2 0-16,-6-6 0 16,-5-14 0-16,1-2 0 15,-4-12 0 1,0 4 0 0,7 0 0-16,6-1 0 15,0 3 0-15,2-2 0 16,3-1 0-1,4 5 0-15,2 3 0 16,-6 16 0-16,0 6 0 16,-2 28 0-1,-5 20 0-15,-2 23 0 16,-4 23 0 0,0 25 0-1,-7 2 0-15,-1 15 0 0</inkml:trace>
  <inkml:trace contextRef="#ctx0" brushRef="#br0" timeOffset="12667.41">26366 3193 255 0,'76'-12'0'0,"-7"6"0"16,21 1 0-16,31-2 0 15,10-3 0-15,15 3 0 16,1-1 0-1,6-6 0 1,11 1 0-16,17-2 0 16,18 0 0-1,9 4 0-15,2 5 0 16,12 3 0-16,12 8 0 16,5 2 0-1,8-2 0-15,3 8 0 16,12-5 0-1,0 4 0-15,-5-1 0 16,-14 2 0 0,-26 5 0-16,-39-8 0 15,-76-9 0-15</inkml:trace>
  <inkml:trace contextRef="#ctx0" brushRef="#br0" timeOffset="15117.42">26853 3306 255 0,'0'-22'0'0,"0"9"0"16,0 3 0-16,0 5 0 15,0 2 0 1,0 8 0 0,0 5 0-16,0 7 0 15,0 14 0-15,0 11 0 16,-2 17 0-1,-4 12 0-15,0 5 0 16,6-76 0-16,-4 68 0 16,4-68 0-1,0 0 0-15,0 0 0 16,0 39 0 0,12-23 0-16,3-18 0 15,5-8 0 1,6-3 0-16,-1 1 0 31,-25 12 0-31,25-8 0 16,2 11 0-16,-6 8 0 15,-9 12 0 1,0 0 0-16,-3 6 0 16,-1 2 0-16,-8-31 0 15,14 30 0-15,2-8 0 16,5-13 0-1,-1-5 0-15</inkml:trace>
  <inkml:trace contextRef="#ctx0" brushRef="#br0" timeOffset="15500.42">27463 3637 255 0,'0'0'0'15,"0"0"0"1,0 0 0-16,0 0 0 15,0 0 0 1,-16 8 0-16,-13 16 0 16,-6 15 0-1,6 5 0-15,10 0 0 16,7-1 0 0,12-43 0-16,7 34 0 15,11-19 0-15,7-12 0 16,8-15 0-1,1-6 0-15,4-13 0 16,-9-3 0 0,-7 4 0-16,-15 3 0 15,-12 6 0 1,-8 11 0-16,-7 10 0 16,-7 8 0-1,3 3 0-15,6 3 0 16,9-14 0-1,11-14 0-15,5-4 0 16</inkml:trace>
  <inkml:trace contextRef="#ctx0" brushRef="#br0" timeOffset="16083.54">27789 3291 255 0,'0'0'0'15,"0"0"0"1,0 0 0-16,0 0 0 15,0 21 0 1,-7 21 0-16,-4 18 0 16,-1 11 0-1,-1 10 0 1,-1-9 0-16,14-72 0 16,-9 62 0-1,9-62 0-15,0 0 0 0,0 0 0 16,-4 49 0-1,4-49 0 1,-2 25 0-16,-7-18 0 16,-5-9 0-16,-3-10 0 15,-3-1 0 1,20 13 0-16,0 0 0 16,0 0 0-16,-18-13 0 15,18 13 0 1,0 0 0-1,-7-2 0-15,14 4 0 16,9 0 0-16,11 0 0 16,4-2 0-1,4-2 0-15,8 0 0 16,-43 2 0 0,0 0 0-16,41 2 0 15,-4 11 0 1,-8 5 0-16,-14 7 0 15,-5 3 0-15,-4 6 0 16,-6-34 0 0,3 32 0-1,-3-32 0-15,0 0 0 16,0 0 0-16,2 26 0 16,0-16 0-1,-2-5 0-15</inkml:trace>
  <inkml:trace contextRef="#ctx0" brushRef="#br0" timeOffset="16916.96">27986 3754 255 0,'0'0'0'0,"0"0"0"0,0 0 0 15,0 0 0 1,0 0 0-1,0 0 0-15,0 0 0 16,0 0 0 0,0 0 0-16,0 0 0 15,0 0 0 1,0 0 0-16,0 0 0 16,13 0 0-16,10-4 0 15,-3-1 0 1,-7-1 0-16,-2 2 0 15,-4 4 0-15,-2 0 0 16,-3 4 0 0,-4-2 0-16,-1 0 0 15,1 4 0 1,2-3 0-16,0 1 0 16,2 2 0-1,7-4 0-15,4-4 0 16,7-10 0-16,8-3 0 15,-1-3 0 1,-2-5 0 0,-6 3 0-16,-7 5 0 15,-10 2 0-15,-10 8 0 16,-7 6 0 0,-7 13 0-16,-5 14 0 15,-2 11 0 1,4 9 0-16,9-2 0 15,12-2 0 1,13-12 0-16,11-14 0 16,10-13 0-16,5-17 0 15,3-7 0 1</inkml:trace>
  <inkml:trace contextRef="#ctx0" brushRef="#br0" timeOffset="17933.71">28387 3848 255 0,'0'0'0'0,"0"0"0"0,0 0 0 16,0 0 0 0,0 0 0-16,0 0 0 15,0 0 0 1,0 0 0-1,0 0 0-15,0 0 0 16,0 0 0-16,0 0 0 16,0 0 0-1,0 0 0 1,0 0 0-16,0 0 0 0,0 0 0 16,0 0 0-1,0 0 0 1,0 0 0-16,0 0 0 15,0 0 0-15,0 0 0 16,0 0 0 0,0 0 0-16,0 0 0 15,0 0 0 1,0 0 0-16,0 0 0 16,0 0 0-16,0 0 0 15,6-18 0 1,3-25 0-16,7-9 0 15,1-9 0 1,1-2 0 0,-3 9 0-16,-15 54 0 15,15-49 0-15,-15 49 0 16,0 0 0 0,0 0 0-16,4-31 0 15,-6 20 0 1,0 13 0-1,-5 11 0-15,1 10 0 0,0 8 0 16,2 2 0 0,4 5 0-16,0 12 0 15,2-6 0 1,0-3 0-16,-4-8 0 16</inkml:trace>
  <inkml:trace contextRef="#ctx0" brushRef="#br0" timeOffset="18233.43">28717 3904 255 0,'0'0'0'0,"0"0"0"16,0 0 0-1,0 0 0 1,0 15 0-16,-4 9 0 15,2-9 0-15</inkml:trace>
  <inkml:trace contextRef="#ctx0" brushRef="#br0" timeOffset="18800.9">28592 3913 255 0,'0'0'0'0,"0"0"0"16,0 0 0-1,0 0 0-15,0 0 0 16,20 0 0 0,22 0 0 15,8 0 0-31,0 0 0 0,0 0 0 15,-50 0 0-15,0 0 0 16,50 0 0-16,-50 0 0 16,0 0 0-1,0 0 0-15,44 0 0 16,-10-4 0 0</inkml:trace>
  <inkml:trace contextRef="#ctx0" brushRef="#br0" timeOffset="19617.41">29129 3730 255 0,'0'55'0'16,"0"-13"0"-16,0-5 0 16,0-8 0-1,0-16 0-15,0-8 0 16,0-14 0-1,4-8 0-15,3-2 0 16</inkml:trace>
  <inkml:trace contextRef="#ctx0" brushRef="#br0" timeOffset="19769.31">29215 3555 255 0,'0'0'0'0,"0"0"0"15,0 0 0 1,0 0 0-1,0 0 0-15,0 0 0 16,0 0 0 0</inkml:trace>
  <inkml:trace contextRef="#ctx0" brushRef="#br0" timeOffset="20155.65">29387 3671 255 0,'0'0'0'0,"0"0"0"16,0 0 0 0,-13 18 0-16,-15 18 0 15,-3 18 0 1,2 8 0-16,29-62 0 16,-18 59 0-1,11-19 0-15,16-22 0 16,9-20 0-16,7-16 0 15,4-11 0 1,7-18 0-16,-1-9 0 16,1-9 0-1,-14-2 0-15,-9 11 0 16,-13 14 0 0,-4 16 0-16,-2 19 0 15,-5 8 0 1,-1 15 0-16,-1 9 0 15,1 8 0-15,8 5 0 16,6 8 0 0,10-9 0-16,3-10 0 15</inkml:trace>
  <inkml:trace contextRef="#ctx0" brushRef="#br0" timeOffset="20670.97">29966 3525 255 0,'0'0'0'16,"0"0"0"-16,0 0 0 15,0-14 0-15,0-16 0 16,-9 9 0 0,-9 3 0-16,-4 10 0 15,-5 8 0 1,0 8 0-16,2 2 0 15,5 6 0 1,7 1 0-16,3 4 0 16,8-3 0-16,4 2 0 15,6-2 0 1,1 1 0-16,1 0 0 16,4 0 0-1,-5 7 0 1,-3 0 0-16,-10 3 0 15,-5 6 0-15,-9 1 0 16,-1 7 0 0,19-43 0-16,-21 41 0 15,21-41 0 1,-12 43 0-16,12-43 0 16,-4 36 0-1,4-36 0-15,12 33 0 16,-12-33 0-1,13 27 0-15,-1-1 0 16,-6 4 0 0,-6-30 0-16,0 0 0 15,7 21 0-15,-1-7 0 16</inkml:trace>
  <inkml:trace contextRef="#ctx0" brushRef="#br0" timeOffset="21120.91">30154 3591 255 0,'0'0'0'16,"0"0"0"-1,-2 27 0-15,-3 21 0 16,-3 16 0 0,3 6 0-16,5-70 0 15,-7 79 0-15,7-79 0 16,0 0 0 0,0 0 0-1,-2 48 0-15,0-50 0 16,2-19 0-16,-2-10 0 31,2-1 0-31,0-9 0 0,6-22 0 16,6 20 0-1,-1 18 0-15,-5 9 0 16,6 8 0 0,7 4 0-16,6 0 0 31,4 5 0-31,3 3 0 0,-7 0 0 15,-12 2 0-15,-9-5 0 16</inkml:trace>
  <inkml:trace contextRef="#ctx0" brushRef="#br0" timeOffset="21270.43">30134 3875 255 0,'0'0'0'0,"0"0"0"16,0 0 0-16,0 0 0 15,18 10 0 1,13 7 0-16,0-10 0 16,-6-7 0-1</inkml:trace>
  <inkml:trace contextRef="#ctx0" brushRef="#br0" timeOffset="21738.65">30469 3618 255 0,'0'0'0'0,"0"0"0"16,-2 23 0-16,0 11 0 16,-4 16 0-16,-1 2 0 15,3-8 0 1,2-4 0-1,0-13 0-15,-2-9 0 16,2-5 0-16,2-3 0 16,0-8 0-1,-2-2 0-15,2-6 0 16,0-6 0 0,2-3 0-16,6-4 0 15,2-3 0 1,1 4 0-16,1 0 0 15,-3 3 0-15,-1 0 0 16,4 1 0 0,5-1 0-16,4-4 0 15,5-1 0 1,5-3 0-16,4-2 0 16,-4 2 0-1,-4 1 0-15,-12 8 0 16,-9-2 0-1,-4 3 0-15,2 2 0 16</inkml:trace>
  <inkml:trace contextRef="#ctx0" brushRef="#br0" timeOffset="21953.48">30556 3796 255 0,'0'0'0'16,"0"0"0"-16,0 0 0 16,12 18 0-1,3 21 0-15,3 8 0 16,-2-4 0 0,-4-14 0-16,-3-16 0 15,-3-4 0-15</inkml:trace>
  <inkml:trace contextRef="#ctx0" brushRef="#br0" timeOffset="22769.34">30748 3409 255 0,'0'0'0'0,"0"0"0"15,0 0 0-15,0 0 0 16,0 0 0-1,0 0 0-15,19 0 0 16,17 0 0 0,-1 3 0-16,-6 4 0 15,-12-1 0 1,-11 8 0-16,-10 7 0 16,-12 3 0-16,-6 5 0 15,-7 6 0 1,2-1 0-1,2 2 0-15,10-2 0 16,5-5 0-16,10-4 0 16,6-4 0-1,8 2 0-15,-14-23 0 16,21 23 0 0,-21-23 0-16,20 23 0 15,-20-23 0 1,18 31 0-16,-18-31 0 15,13 34 0-15,3 9 0 16,-3-4 0 0,5-9 0-16,2 0 0 15,-20-30 0 1,18 20 0-16,-5 3 0 16,-13 2 0-1,-15 6 0-15,-21 6 0 16,-24 11 0-16,-26 13 0 15,0-3 0 1,16-26 0-16,25-30 0 16,25-11 0-1</inkml:trace>
  <inkml:trace contextRef="#ctx0" brushRef="#br0" timeOffset="23650.73">31651 3284 255 0,'0'0'0'0,"0"0"0"15,0 0 0-15,0 0 0 0,0 0 0 16,0 0 0 0,0 0 0-16,-21 3 0 15,-20 8 0 1,-13 5 0-16,-5 11 0 16,5 4 0-1,12 1 0-15,42-32 0 16,-22 33 0-16,13-1 0 15,11-3 0 1,9-7 0-16,7-4 0 16,9-1 0-1,-27-17 0-15,27 16 0 16,-27-16 0 0,0 0 0-16,29 20 0 15,-12 2 0 1,-10 3 0-16,-9 3 0 15,-11 6 0 1,-8 5 0-16,2-1 0 16,19-38 0-1,-21 36 0-15,21-36 0 16,-12 35 0 0,12-35 0-16,0 31 0 15,0-31 0-15,6 27 0 16,5 2 0-1,-11-29 0-15,14 27 0 16,-14-27 0 0,13 23 0-16</inkml:trace>
  <inkml:trace contextRef="#ctx0" brushRef="#br0" timeOffset="23866.76">31843 3594 255 0,'0'0'0'16,"0"0"0"0,0 22 0-16,0 22 0 15,-7 21 0-15,-9 15 0 16,-10-3 0-1,2-21 0-15</inkml:trace>
  <inkml:trace contextRef="#ctx0" brushRef="#br0" timeOffset="24135.37">31812 3553 255 0,'0'0'0'16,"0"0"0"-1,0 0 0-15,20-3 0 16,21-4 0 0,5 2 0-16,-7 10 0 15,-16 14 0-15,-13 8 0 16,-17 2 0 0,-6-2 0-16,-10-6 0 15,-1-2 0 1,0-6 0-16,-1-9 0 15,9-8 0-15,8-10 0 32,6-8 0-32</inkml:trace>
  <inkml:trace contextRef="#ctx0" brushRef="#br0" timeOffset="24386.44">32226 3369 255 0,'0'0'0'0,"0"0"0"15,-2 35 0-15,0 25 0 16,-3 33 0 0,3 29 0-1,2-122 0-15,0 0 0 16,0 0 0-16,-2 94 0 15,-5-61 0 1,2-39 0-16,3-2 0 16</inkml:trace>
  <inkml:trace contextRef="#ctx0" brushRef="#br0" timeOffset="24668.74">32161 3384 255 0,'0'0'0'16,"0"0"0"-16,0 0 0 0,22 0 0 16,26-6 0-1,9 9 0-15,3 7 0 16,-7 16 0 0,-20 5 0-16,-15-2 0 15,-16-2 0 1,-10-3 0-1,-13 5 0-15,-3-1 0 16,-6 3 0-16,3-6 0 16,10-14 0-1,7-17 0-15,6-3 0 16</inkml:trace>
  <inkml:trace contextRef="#ctx0" brushRef="#br0" timeOffset="24850.84">32786 3256 255 0,'0'0'0'0,"0"0"0"15,-12 33 0 1,-7 27 0-16,-16 37 0 16,-7 21 0-1,42-118 0 1,-47 92 0-16</inkml:trace>
  <inkml:trace contextRef="#ctx0" brushRef="#br0" timeOffset="24985.84">32788 3531 255 0,'0'0'0'16,"29"-13"0"-1,13-12 0 1,0 5 0-16,-5 3 0 0,-19-5 0 15,-12 9 0-15</inkml:trace>
  <inkml:trace contextRef="#ctx0" brushRef="#br0" timeOffset="25135.05">32752 3564 255 0,'0'0'0'16,"0"0"0"-16,11 27 0 15,7 19 0-15,4 2 0 16,5-3 0 0,-4-16 0-16</inkml:trace>
  <inkml:trace contextRef="#ctx0" brushRef="#br0" timeOffset="25667.47">33157 3135 255 0,'0'0'0'0,"0"0"0"16,0 0 0-1,0 0 0-15,0 0 0 16,5 18 0-16,3 18 0 16,-8 12 0-1,-6 0 0-15,-12-2 0 16,-4 0 0-1,22-46 0 1,-16 42 0-16,5 1 0 0,11-6 0 16,11-4 0-1,7-10 0 1,6-1 0-16,9-3 0 31,-33-19 0-31,41 20 0 16,-4 2 0-16,-37-22 0 15,30 33 0-15,-11 12 0 16,-17 1 0 0,-12 6 0-16,-19 9 0 15,-7-11 0-15</inkml:trace>
  <inkml:trace contextRef="#ctx0" brushRef="#br0" timeOffset="27348.13">26829 4261 255 0</inkml:trace>
  <inkml:trace contextRef="#ctx0" brushRef="#br0" timeOffset="27766.88">26720 4573 255 0,'0'44'0'0,"0"-24"0"16,0-7 0-16,-5-2 0 15,3-8 0 1,-1-6 0-16,-2 1 0 31,1-8 0-15,0-2 0-16,1 2 0 15,1 0 0-15</inkml:trace>
  <inkml:trace contextRef="#ctx0" brushRef="#br0" timeOffset="28835.04">26826 4219 255 0,'0'0'0'0,"0"0"0"16,0 0 0-1,0 0 0-15,0 0 0 16,0 0 0 0,0 0 0-1,0 0 0-15,0 0 0 16,0 0 0-16,0 0 0 15,0 0 0 1,0 0 0-16,0 0 0 16,0 0 0-1,0 0 0-15,0 0 0 16,0 0 0-16,0 0 0 16,0 0 0-1,0 0 0-15,0 0 0 16,0 0 0-1,0 0 0-15,0 0 0 16,0 0 0 0,0 0 0-16,0 0 0 15,0 0 0-15,0 0 0 16,0 0 0 0,0 0 0-1,0 0 0-15,3-10 0 16,-1-12 0-16,-2 2 0 15,2 9 0 1,2 1 0-16,-2 5 0 16,1 1 0-1,0 1 0-15,-1 1 0 16,-2 1 0-16,0-5 0 16,0 5 0-1,0 1 0-15,2 1 0 16,0 8 0-1,0 7 0-15,5 9 0 16,-1 11 0 0,2 10 0-16,-4 3 0 15,0-11 0 1,-2-1 0-16,1-11 0 16,0-10 0-1,-3-5 0-15,0-3 0 16,-3-4 0-1,3-11 0-15,3-7 0 16,1-6 0-16,8-4 0 16,5-8 0-1,10-6 0-15,2 0 0 16,-2 7 0 0,2 8 0-1,-5 3 0-15,-8 11 0 16,-2 7 0-1,-5 6 0-15,-3 13 0 16,-8 9 0-16,-2 5 0 16,-5 5 0-1,0 6 0-15,4-1 0 16,3-1 0-16,4-4 0 16,-2-36 0-1,0 0 0-15,9 34 0 16</inkml:trace>
  <inkml:trace contextRef="#ctx0" brushRef="#br0" timeOffset="29400.45">27434 4237 255 0,'0'0'0'16,"0"0"0"-16,0 0 0 16,0 0 0-1,0 0 0 1,0 0 0-16,-3 23 0 31,-10 19 0-15,-8 12 0-16,5 7 0 0,5-9 0 15,9-15 0-15,2-14 0 16,5-13 0 0,1-6 0-16,7-6 0 15,5-9 0 1,1-8 0-16,1-5 0 16,2 0 0-1,-1-3 0-15,-2-2 0 16,-1-1 0-16,-5 2 0 15,-1 6 0 1,-4 4 0-16,-3 9 0 16,-3 11 0-1,-2 9 0-15,-4 11 0 16,4 10 0 0,0 4 0-16,4 7 0 15,-4-43 0 1,16 41 0-1,7-7 0-15,1-12 0 16,-1-19 0-16,1-8 0 16,-4-4 0-1</inkml:trace>
  <inkml:trace contextRef="#ctx0" brushRef="#br0" timeOffset="29984.4">27966 4329 255 0,'0'0'0'0,"0"0"0"16,0 0 0-16,0 0 0 16,-2 19 0-16,-7 17 0 15,1 7 0 1,3-4 0-16,3-8 0 15,2-14 0 1,2-7 0-16,9-10 0 16,0-7 0-1,7-8 0-15,3-3 0 16,4 0 0-16,-4 2 0 16,-4 5 0-1,1 8 0-15,-7 9 0 16,-2 8 0-1,-4 7 0-15,-3 4 0 16,-2-3 0 0,2-5 0-16,2-4 0 15,6-8 0 1,10-10 0-16,3-8 0 16,0-7 0-1,-23 20 0-15,0 0 0 16,29-15 0-16,-4 7 0 15,-7 13 0 1,-5 11 0-16,-3 6 0 16,-2 8 0-1,-8-30 0-15,14 19 0 16,2-14 0 0,2-15 0-1,2-12 0-15,3-11 0 16,-2-10 0-16</inkml:trace>
  <inkml:trace contextRef="#ctx0" brushRef="#br0" timeOffset="30433.5">28566 4094 255 0,'0'0'0'0,"0"0"0"15,-3 23 0-15,-2 22 0 16,-3 20 0-1,3 14 0-15,-1 9 0 16,6-88 0 0,0 0 0-16,-8 83 0 15,8-83 0-15,0 0 0 32,-6 37 0-32,2-41 0 15,2-14 0-15,4-5 0 16,8 2 0-1,9 3 0-15,5 5 0 16,5 3 0-16,7 10 0 16,7 6 0-1,-3 11 0-15,-8 7 0 16,-9 6 0-16,-11 0 0 16,-14-3 0-1,-10 0 0 1,-7-2 0-16,-12-4 0 15,-17 7 0-15,-11-3 0 16,59-25 0 0,-58 15 0-16,58-15 0 15,-39-11 0 1,16-7 0 0</inkml:trace>
  <inkml:trace contextRef="#ctx0" brushRef="#br0" timeOffset="30900.74">29029 4407 255 0,'0'0'0'16,"0"0"0"-16,0 0 0 31,-2 16 0-31,-8 9 0 0,10 0 0 16,5-6 0 15,7-8 0-31,7-7 0 0,8-8 0 15,-3-4 0-15,-3-5 0 16,-10-6 0-16,-7 4 0 16,-11 1 0-1,-9 5 0 1,-7 7 0-16,-4 11 0 16,0 11 0-16,2 10 0 15,2 12 0 1,8 5 0-16,13-4 0 15,15-4 0 1,11-13 0 0,8-23 0-16,-1-6 0 0</inkml:trace>
  <inkml:trace contextRef="#ctx0" brushRef="#br0" timeOffset="31635.64">29434 4392 255 0,'0'0'0'16,"0"0"0"-1,0 0 0-15,0 0 0 16,-8 0 0 0,-11 2 0-16,-1 7 0 15,-1 5 0-15,3 1 0 16,0 1 0-16,3-3 0 15,1 0 0 1,3 0 0-16,0-2 0 16,2-3 0-1,4-3 0-15,1 1 0 16,0-2 0 0,2-1 0-16,-1-1 0 15,3 1 0 1,-2-2 0-16,2-1 0 15,-2 2 0 1,2 0 0-16,0 1 0 16,0-3 0-16,-2 2 0 15,2-2 0 1,0 2 0-16,0-2 0 16,0 0 0-1,0 0 0 1,0 0 0-16,0 0 0 15,0-2 0-15,0 2 0 16,0-2 0 0,0-1 0-16,0 1 0 15,2 0 0-15,2 1 0 16,1 2 0 0,1 3 0-16,1 10 0 15,-5 9 0 1,-2 5 0-16,-2 5 0 15,2-33 0 1,-7 37 0-16,7-37 0 16,0 0 0-1,-6 33 0-15,4-26 0 16,2-9 0-16,8-12 0 16,8-8 0-1,11-7 0-15,11-4 0 16,9 4 0-1,11 3 0-15,0 6 0 16,-3 5 0 0,-14 2 0-16</inkml:trace>
  <inkml:trace contextRef="#ctx0" brushRef="#br0" timeOffset="32267.37">30118 4282 255 0,'0'0'0'15,"0"0"0"-15,0 0 0 16,0 0 0 0,9-9 0-16,9-12 0 15,-7-2 0 1,-5 3 0-16,-3 1 0 15,-6 6 0-15,-7 3 0 16,-8 5 0 0,-6 10 0-16,-5 5 0 15,1 8 0 1,5 3 0-16,6 0 0 16,6 2 0-1,6-4 0-15,10 4 0 16,6-4 0-16,9-2 0 15,4-1 0 1,4-1 0-16,-3 1 0 16,-8-1 0-1,-1 3 0-15,-12 5 0 16,-10 3 0 0,-8 2 0-16,-3-4 0 15,-1-4 0 1,2-5 0-16,4-2 0 15,5-5 0 1,3-1 0-16,4-3 0 16,6 3 0-16,5 2 0 15,6 2 0 1,-6 5 0-16,1 8 0 16,-8 5 0-1,0 6 0-15,-4 12 0 16,-4 3 0-1,2-3 0-15,2-47 0 16,0 0 0 0,6 41 0-16</inkml:trace>
  <inkml:trace contextRef="#ctx0" brushRef="#br0" timeOffset="32461.12">30608 4463 255 0,'0'0'0'15</inkml:trace>
  <inkml:trace contextRef="#ctx0" brushRef="#br0" timeOffset="32950.66">30608 4463 255 0,'0'0'0'0,"0"0"0"15,0 0 0 1,0 0 0 0,0 0 0-16,0 0 0 15,5 27 0-15,4 29 0 16,-2 22 0-1,-5 12 0-15,-7-10 0 16,5-80 0-16,-11 58 0 16,11-58 0-1,-16 32 0-15,-2-19 0 16,0-11 0 0,1-9 0-1,0-7 0-15,2-14 0 16,1-5 0-1,4-17 0-15,3 0 0 16,3 4 0-16,6 2 0 16,9 2 0-1,9 3 0-15,16 4 0 16,10 10 0-16,17 5 0 16,7 6 0-1,-7 14 0-15,-12 7 0 16,-20 3 0-1,-13 5 0-15,-16-1 0 16,-13 5 0 0,-9 1 0-16,-11 2 0 15,-9 5 0-15,2-2 0 16,3-9 0 0,14-12 0-16,7-6 0 15</inkml:trace>
  <inkml:trace contextRef="#ctx0" brushRef="#br0" timeOffset="33184.18">31113 4498 255 0,'0'0'0'15,"0"34"0"-15,-4 22 0 16,-5 20 0-1,-2 21 0-15,11-97 0 16,-18 89 0 0,2-40 0-16,3-43 0 15,3-17 0 1,0-13 0-16,1-5 0 31</inkml:trace>
  <inkml:trace contextRef="#ctx0" brushRef="#br0" timeOffset="33451.05">31044 4386 255 0,'0'0'0'0,"0"0"0"15,0 0 0-15,23 0 0 16,21 4 0 0,6 6 0-16,-6 8 0 15,-6 6 0 1,-15 7 0-16,-19-2 0 15,-11-2 0-15,-13-2 0 16,-8 3 0 0,-13-1 0-16,3-7 0 15,4-8 0 1,14-11 0-16,11-11 0 16,5 1 0-1</inkml:trace>
  <inkml:trace contextRef="#ctx0" brushRef="#br0" timeOffset="33667.42">31510 4425 255 0,'0'0'0'16,"0"0"0"-16,0 23 0 15,0 15 0 1,-2 17 0-16,-2 13 0 16,-4-13 0-16,1-21 0 15</inkml:trace>
  <inkml:trace contextRef="#ctx0" brushRef="#br0" timeOffset="33834.28">31541 4646 255 0,'0'0'0'15,"27"-10"0"1,15-15 0-16,1 0 0 16,-4-2 0-1,-15-3 0-15,-9 3 0 16</inkml:trace>
  <inkml:trace contextRef="#ctx0" brushRef="#br0" timeOffset="34000.81">31606 4573 255 0,'0'0'0'16,"0"0"0"-16,6 29 0 15,4 19 0-15,5 13 0 16,-15-61 0-1,25 59 0-15,2-16 0 16</inkml:trace>
  <inkml:trace contextRef="#ctx0" brushRef="#br0" timeOffset="34550.54">32165 4162 255 0,'0'0'0'0,"0"0"0"16,0 0 0-16,0 0 0 15,0 0 0 1,0 0 0-16,0 19 0 16,0 19 0-1,-4 12 0-15,-3-3 0 16,1-6 0-1,1-2 0-15,5-5 0 16,5-8 0 0,-5-26 0-16,13 26 0 15,7-5 0-15,-20-21 0 16,30 23 0 0,-30-23 0-16,31 28 0 15,-31-28 0 1,27 41 0-16,-27-41 0 15,19 46 0 1,-19-46 0 0,10 51 0-16,-18 0 0 15,-13 2 0-15,-31 6 0 16,-11-1 0 0</inkml:trace>
  <inkml:trace contextRef="#ctx0" brushRef="#br0" timeOffset="37667.33">26280 4503 255 0,'-62'14'0'16,"8"-7"0"-16,-18-5 0 16,-21-4 0-1,-19-3 0-15,-2-7 0 16,-7 3 0 0,-4-2 0-16,-17-2 0 15,-3 2 0-15,-12 0 0 16,-9 5 0-1,-8-1 0 1,-10 4 0-16,-2 1 0 16,3-2 0-1,-5 1 0-15,-4 1 0 16,-2 2 0 0,-4-2 0-16,-2 4 0 15,5 0 0 1,4 5 0-16,2-2 0 15,3 4 0-15,5-1 0 16,-2 3 0 0,15 1 0-16,15 4 0 15,10 3 0 1,35-4 0-16</inkml:trace>
  <inkml:trace contextRef="#ctx0" brushRef="#br0" timeOffset="39253.43">25940 3938 255 0,'-35'61'0'0,"8"-22"0"15,-9 7 0-15,-11 7 0 16,-7-2 0-1,-6-16 0-15,10-27 0 16,19-10 0-16</inkml:trace>
  <inkml:trace contextRef="#ctx0" brushRef="#br0" timeOffset="39483.9">25399 3985 255 0,'0'0'0'15,"0"0"0"1,0 0 0-16,0 0 0 16,20 5 0-16,18 11 0 15,16 15 0 1,10 9 0-16,9 8 0 16,-2 0 0-1,-13-8 0-15,-58-40 0 16,0 0 0-1,29 18 0-15</inkml:trace>
  <inkml:trace contextRef="#ctx0" brushRef="#br0" timeOffset="39684.05">25533 4266 255 0,'0'0'0'15,"0"0"0"1,0 0 0-16,19-2 0 16,22-7 0-1,21 2 0-15,16 3 0 16,11 0 0 0,-11-1 0-16</inkml:trace>
  <inkml:trace contextRef="#ctx0" brushRef="#br0" timeOffset="43935.32">25710 8869 255 0,'-4'70'0'16,"0"-2"0"-16,-2 17 0 15,-2 24 0-15,4 18 0 16,-1-7 0 0,3-25 0-16,2-16 0 47,0-14 0-47,0-23 0 0</inkml:trace>
  <inkml:trace contextRef="#ctx0" brushRef="#br0" timeOffset="44500.67">25591 9074 255 0,'0'0'0'0,"0"0"0"16,0 0 0-1,13-16 0-15,12-16 0 16,17-1 0 0,0 7 0-16,-1 3 0 31,-41 23 0-31,43-16 0 16,-43 16 0-16,35-4 0 0,-25 15 0 31,-5 10 0-31,-8 7 0 0,-3 6 0 31,-3 4 0-31,-1 9 0 0,6-7 0 16,8-2 0-1,11-1 0-15,9-10 0 16,8 3 0 0,3-5 0-16,7-1 0 15,2 1 0 1,-4-3 0-16,-3 1 0 15,-37-23 0-15,20 19 0 16,-17 5 0 0,-22-1 0-1,-14 5 0-15,-23 8 0 16,-26 0 0-16,-33 1 0 16,3-8 0-1,11-16 0-15,31-13 0 16,22-11 0-16,30-9 0 15,11 2 0 1</inkml:trace>
  <inkml:trace contextRef="#ctx0" brushRef="#br0" timeOffset="45400.67">26321 9329 255 0,'0'0'0'0,"0"0"0"0,0 0 0 16,0 0 0-1,-10 18 0 1,-5 20 0-16,5 16 0 16,4 13 0-16,16-2 0 31,11-14 0-31,10-17 0 0,4-19 0 16,3-12 0-1,2-13 0-15,0-14 0 16,-4-8 0-1,-5-5 0-15,-8-6 0 16,-13-2 0-16,-18 2 0 16,-9 3 0-1,-16 9 0-15,-13 11 0 16,-5 15 0 0,-5 13 0-16,-1 14 0 15,12 7 0 1,16-3 0-1,12 3 0 1,17-11 0-16,11-6 0 16,16-8 0-16,10-6 0 15,20-7 0-15,12-4 0 16,3-4 0 0,0 3 0-16,-72 14 0 15,64-15 0 1,-64 15 0-16,0 0 0 15,0 0 0-15,40-9 0 16,-40 9 0 0,18 5 0-16,-18 14 0 15,-6 2 0 1,-1 13 0-16,0 3 0 16,7 12 0-16,7-2 0 15,-7-47 0 1,20 33 0-16,14-10 0 15,-1-21 0 1,-2-11 0 0,0-12 0-16,-2-10 0 15,-7-6 0-15,-16 5 0 16,-10 4 0 0,-10 4 0-16,-11 8 0 15,-2 10 0-15,5 10 0 16,2 7 0-1,20-11 0-15,-2 10 0 16,17-15 0 0,6-9 0-16</inkml:trace>
  <inkml:trace contextRef="#ctx0" brushRef="#br0" timeOffset="46237.09">27315 8599 255 0,'-11'84'0'16,"3"5"0"-16,-2 39 0 15,-11 14 0 1,-7-14 0-16,7-20 0 15,5-26 0 1,3-14 0-16,-3-22 0 16,16-46 0-16,0 0 0 31,0 0 0-31,-13 27 0 16,13-29 0-16,6-18 0 15,13-14 0 1,14-17 0-16,16-10 0 15,13-6 0-15,3 9 0 16,-65 58 0 0,0 0 0-16,0 0 0 15,37-18 0 1,-42 36 0-16,-13 13 0 16,-11 13 0-1,-4 6 0-15,-1 9 0 16,10-1 0-1,15-7 0-15,15-15 0 16,15-7 0-16,12-16 0 16,11-14 0-1,11-17 0-15,14-22 0 16,15-12 0 0,0-16 0-1,-17 7 0-15,-20 12 0 16,-47 49 0-16,24-37 0 15,-24 37 0 1,0-26 0-16,-13 18 0 16,-3 13 0-1,-9 10 0-15,0 12 0 16,4 7 0 0,21-34 0-1,-7 33 0-15,14-13 0 0,8-2 0 16,7-6 0-1,10-1 0-15,-32-11 0 16,34 9 0-16,-34-9 0 16,31 13 0-1,-15 6 0-15,-16 4 0 16,-18 9 0 0,-20 11 0-16,-19 5 0 15,-12 4 0 1,-2-21 0-16,17-26 0 15,25-16 0-15</inkml:trace>
  <inkml:trace contextRef="#ctx0" brushRef="#br0" timeOffset="48202.49">29020 8453 255 0,'-59'-6'0'0,"-1"1"0"0,-27 5 0 15,-31-3 0 1,-28 1 0-16,-13 2 0 16,9-5 0-1,-1-8 0-15,-3-6 0 16,-8 0 0-16,-15-1 0 15,-8 2 0 1,2 2 0-16,1 5 0 16,1 2 0-16,5-1 0 15,8 1 0 1,8 3 0-16,1-2 0 31,11-3 0-31,8-3 0 0,20-2 0 16,19 5 0-1,19-3 0-15,17 1 0 16,16 4 0 0,49 9 0-16,0 0 0 15,0 0 0 1,-34 0 0 0,18 13 0-16,5 12 0 15,6 10 0-15,1 26 0 16,-3 19 0-16,2 33 0 15,1 28 0 1,0 24 0-16,-5-2 0 16,-5 8 0-1,4 5 0-15,1 7 0 16,-3 7 0 0,-5 0 0-1,-1 1 0-15,0-11 0 16,-1-7 0-16,5-19 0 15,1-20 0-15,-2-17 0 16,6-22 0 0,2-12 0-16,-3-10 0 15,0-16 0 1,3-12 0-16,7-45 0 16,-8 40 0-1,8-40 0-15,-14 38 0 16,14-38 0-16,-22 33 0 15,-2-6 0 1,24-27 0-16,0 0 0 16,0 0 0-1,-26 20 0-15,26-20 0 16,0 0 0 0,0 0 0-16,-17 16 0 15,17-16 0 1,0 0 0-1,-12 18 0-15,6 5 0 16,1 4 0-16,3 6 0 16,4 3 0-1,3 13 0-15,1 7 0 16,-2 17 0 0,1 22 0-16,2 18 0 15,-5 6 0 1,-4 4 0-16,-2 0 0 15,-4 4 0-15,0 2 0 16,-3-1 0 0,-1-2 0-16,-3-12 0 15,-3-11 0-15,5-11 0 16,1-10 0 0,2-13 0-16,-1-8 0 15,1-3 0 1,-1-3 0-16,1-5 0 15,10-50 0 1,-11 45 0-16,11-45 0 16,0 0 0-1,0 0 0-15,2 32 0 16,13-13 0 0,0-15 0-16,10-8 0 15,8-8 0-15,10-4 0 16,18-12 0-1,19-5 0-15,21-6 0 16,26-10 0 0,12 7 0-16,-4 6 0 15,-10 4 0 1,11 6 0-16,7 1 0 16,10 0 0-1,12 6 0-15,10 3 0 16,-6 10 0-1,4 8 0-15,8 11 0 16,1 9 0-16,-10 9 0 16,-11 7 0-1,-5 3 0-15,-7-1 0 16,-11-1 0 0,-11 1 0-16,-5 0 0 15,-9-4 0 1,-14-8 0-16,-19-1 0 15,-15-7 0 1,-65-20 0-16,58 10 0 16,-4-17 0-16,-14-21 0 15,-11-14 0 1,-6-21 0-16,-3-30 0 16,-3-41 0-1,-1-43 0-15,-3-25 0 16,1-21 0-1,-5-7 0 1,2 3 0-16,-4-7 0 0,4-21 0 16,5-11 0-1,4-5 0 1,7 1 0-16,4 3 0 16,0 17 0-16,3 5 0 15,-4 15 0 1,-6 12 0-16,-1 9 0 15,-4 8 0 1,-1 13 0-16,0 11 0 16,-4 18 0-1,-1 10 0-15,-4 12 0 16,-7 8 0-16,-7 16 0 16,-1 35 0-1</inkml:trace>
  <inkml:trace contextRef="#ctx0" brushRef="#br0" timeOffset="48985.6">25301 9835 255 0,'74'13'0'0,"-6"-6"0"16,22-4 0-1,32 2 0-15,9-10 0 16,19-9 0 0,4-9 0-16,1-4 0 15,8 0 0 1,7 7 0-16,12 4 0 15,8 5 0-15,-5 4 0 16,13 5 0 0,2 2 0-16,4 7 0 15,1 0 0 1,2 1 0-16,-3 2 0 16,-3 1 0-1,-7 4 0 1,-30 1 0-1,-61-5 0-15</inkml:trace>
  <inkml:trace contextRef="#ctx0" brushRef="#br0" timeOffset="55267.91">25919 10040 255 0,'-6'-46'0'0,"4"25"0"0,0 1 0 15,0 6 0 1,0 6 0-16,2 2 0 16,2 6 0-16,6 8 0 15,-2 7 0 1,-2 8 0-1,-2 5 0-15,-2 6 0 16,-4 2 0 0,-6 6 0-1,4 1 0-15,-1-8 0 0,1-1 0 16,4-11 0 0,0-4 0-16,4 0 0 15,0-3 0 1,6-8 0-16,5-8 0 15,6-8 0-15,-1-10 0 16,-5-3 0 0</inkml:trace>
  <inkml:trace contextRef="#ctx0" brushRef="#br0" timeOffset="56817.65">26209 10144 255 0,'0'0'0'0,"0"0"0"16,0 0 0 0,0 0 0-16,0 0 0 15,0 0 0-15,-2 19 0 16,-9 17 0 0,0 0 0-1,4-3 0-15,5-11 0 16,4-4 0-1,5-10 0-15,7-8 0 16,5-8 0-16,6-10 0 16,-3-7 0-1,-5-4 0-15,2 1 0 16,-7-4 0-16,-4 0 0 16,-8 8 0-1,-4 4 0 1,-6 9 0-16,-7 12 0 15,-6 15 0-15,5 11 0 16,5 7 0 0,2 11 0-16,6-7 0 15,7-9 0 1,10-18 0-16,11-11 0 16,0-11 0-1,6-8 0-15,4-12 0 16,14-9 0-16,8-6 0 31,3-10 0-31,-13 6 0 0,-11 12 0 16,-34 38 0-1,0 0 0-15,0 0 0 16,24-18 0 0,-13 16 0-16,-11 16 0 15,2 8 0 1,-4 9 0-16,0 4 0 15,-2-1 0-15,4-34 0 16,-5 43 0 0,5-43 0-16,0 0 0 15,-6 31 0 1,6-31 0-16,-8 10 0 16,2-15 0-1,-1-6 0 1,-1-3 0-16,0 1 0 15,2 5 0-15,2-1 0 16,1 1 0 0,6 6 0-16,11 4 0 15,-14-2 0 1,19 9 0-16,8 3 0 16,-27-12 0-1,31 9 0-15,-31-9 0 16,0 0 0-16,0 0 0 15,29 8 0 1,-29-8 0-16,0 0 0 16,0 0 0-1,27 7 0-15,-27-7 0 16,0 0 0 0,0 0 0-16,21 5 0 15,-21-5 0-15,0 0 0 16,0 0 0-1,15 4 0 1,-15-4 0-16,0 0 0 16,0 0 0-16,11 2 0 15,-11-2 0 1,0 0 0-16,0 0 0 16,9 0 0-1,-9 0 0-15,0 0 0 16,11-2 0-16,3-4 0 15,-14 6 0 1,0 0 0-16,13-14 0 16,-13 14 0-1,0 0 0-15,0 0 0 16,9-17 0 0,-9 17 0-16,2-15 0 15,-2 15 0-15,-4 3 0 16,4-3 0-1,-3 12 0-15,3-12 0 16,-2 19 0 0,2-19 0-16,7 22 0 15,4 1 0 1,-11-23 0-16,16 17 0 16,6-6 0-1,-3-11 0-15,7-9 0 16,-1-10 0-1,2-12 0 1,4-11 0-16,-2-8 0 16,6-8 0-16,-35 58 0 15,32-62 0-15,-32 62 0 32,0 0 0-17,18-44 0-15,-18 35 0 16,-2 18 0-16,-5 14 0 0,0 8 0 15,3 11 0 1,2 4 0-16,2-46 0 16,6 44 0-1,13-5 0 1,3-20 0-16,-5-12 0 16,-6-7 0-16</inkml:trace>
  <inkml:trace contextRef="#ctx0" brushRef="#br0" timeOffset="57783.99">26028 10286 255 0,'43'-50'0'15,"-8"20"0"-15,-4 5 0 16,-4 9 0-1,-6 9 0-15,-3 10 0 16,-5 12 0-16,-4 10 0 16,-2 3 0-1,-5 0 0-15</inkml:trace>
  <inkml:trace contextRef="#ctx0" brushRef="#br0" timeOffset="58533.49">27306 10167 255 0,'0'0'0'15,"0"0"0"1,0 0 0-1,0 0 0-15,17 0 0 16,21 0 0 0,3 0 0-1,-7 0 0-15,-10 0 0 16</inkml:trace>
  <inkml:trace contextRef="#ctx0" brushRef="#br0" timeOffset="58734.27">27626 10046 255 0,'0'0'0'16,"0"0"0"-16,0 0 0 15,0 17 0 1,0 3 0-16,0-16 0 15,0-13 0-15</inkml:trace>
  <inkml:trace contextRef="#ctx0" brushRef="#br0" timeOffset="58867.01">27690 9812 255 0,'0'0'0'0,"0"0"0"16,0 0 0-1,0 0 0-15</inkml:trace>
  <inkml:trace contextRef="#ctx0" brushRef="#br0" timeOffset="59351.25">27909 9904 255 0,'0'0'0'16,"0"0"0"-16,0 0 0 16,0 0 0-1,-2 21 0-15,-9 23 0 16,-5 8 0 0,-5 5 0-16,5 1 0 15,7-5 0-15,9-53 0 16,2 42 0-1,-2-42 0-15,15 26 0 16,3-26 0 0,1-11 0-16,0-14 0 15,3-11 0 1,8-16 0-16,-3-14 0 16,7-20 0-16,-1 2 0 15,-11 22 0 1,-9 26 0-16,-8 16 0 15,-5 8 0 1,-3 12 0-16,-3 9 0 16,-3 14 0-1,2 13 0-15,-6 19 0 16,2 15 0 0,9 7 0-16,9-3 0 15,8-10 0 1,3-29 0-16,-5-20 0 15</inkml:trace>
  <inkml:trace contextRef="#ctx0" brushRef="#br0" timeOffset="60200.99">25865 10565 255 0,'-4'70'0'0,"-1"-13"0"16,2 6 0-1,3-63 0-15,0 0 0 16,0 0 0 0,-2 56 0-16,4-23 0 15,6-27 0 1,0-15 0-16,3-9 0 16,3-5 0-1,1 1 0-15,-1 6 0 16,-1 5 0-1,1 11 0-15,-4 9 0 16,-1 11 0-16,-5 8 0 16,2 7 0-1,2 0 0 1,-8-35 0-16,0 0 0 16,9 34 0-16</inkml:trace>
  <inkml:trace contextRef="#ctx0" brushRef="#br0" timeOffset="60766.68">26317 10660 255 0,'0'0'0'16,"0"0"0"-1,0 0 0-15,0 0 0 16,0 0 0 0,0 0 0-16,-4 19 0 15,-4 19 0 1,1 11 0-16,3-4 0 16,2-9 0-1,0-7 0-15,0-13 0 16,4-8 0-1,6-10 0-15,5-6 0 16,6-9 0-16,1-5 0 16,-2-3 0-1,0 3 0-15,-5 0 0 16,3 5 0 0,-5-2 0-16,-2 7 0 15,-2 1 0 1,-5 1 0-16,-2 3 0 15,-2 2 0 1,0 4 0-16,-1 2 0 16,1 11 0-16,-3 11 0 15,1 3 0 1,6 8 0 0,3 0 0-1,2 0 0-15,-7-34 0 16,13 28 0-16,9-12 0 15,2-16 0-15,-1-12 0 16,2-8 0-16,-4-1 0 16</inkml:trace>
  <inkml:trace contextRef="#ctx0" brushRef="#br0" timeOffset="61317.36">26793 10667 255 0,'0'0'0'0,"0"0"0"16,0 0 0-16,0 17 0 16,0 16 0-1,0-2 0-15,0-5 0 16,0-6 0-1,0-10 0 1,0-6 0 0,2-5 0-1,5-10 0-15,4-7 0 16,7 0 0-16,-2 0 0 16,-1 7 0-16,-1 3 0 15,-6 8 0 1,2 6 0-16,-6 7 0 15,-2 5 0-15,-2-2 0 16,0-3 0 0,0-4 0-16,4-5 0 15,4-8 0 1,3-9 0-16,5-6 0 16,-1-1 0-16,-1 5 0 15,-3 3 0 1,-3 4 0-16,2 8 0 15,-4 8 0 1,-1 11 0-16,-5 0 0 16,2 2 0-1,-2-1 0-15,6-4 0 16,-4-9 0 0,1-7 0-16</inkml:trace>
  <inkml:trace contextRef="#ctx0" brushRef="#br0" timeOffset="61833.93">27296 10425 255 0,'0'0'0'0,"0"0"0"16,0 0 0-1,0 0 0-15,0 0 0 16,0 0 0-16,0 19 0 16,0 27 0-1,-4 11 0-15,0 11 0 16,-3-7 0 0,7-61 0-16,0 0 0 15,-8 41 0 1,-2-24 0-16,6-20 0 15,-1-5 0-15,8-14 0 16,1 0 0 0,10-2 0-1,5 4 0 1,8 4 0-16,4 5 0 0,-2 7 0 16,0 4 0-1,-3 4 0-15,-13 7 0 16,-7 5 0-1,-8 4 0-15,-11 1 0 16,-13 7 0 0,-11 4 0-16,-1-3 0 15,0-2 0 1,38-27 0-16,0 0 0 16,-31 15 0-1,13-11 0-15</inkml:trace>
  <inkml:trace contextRef="#ctx0" brushRef="#br0" timeOffset="62167.2">27529 10766 255 0,'0'0'0'15,"0"0"0"-15,0 0 0 16,0 0 0-1,21 0 0 1,16-6 0-16,-3-8 0 16,-7-3 0-16,-12 3 0 15,-3 0 0 1,-8 2 0-16,-1 2 0 16,-6 7 0-1,-1 8 0-15,-3 14 0 16,-2 10 0-1,7 7 0-15,6 3 0 16,10-5 0-16,1-17 0 16,-1-17 0-1,-1-5 0-15</inkml:trace>
  <inkml:trace contextRef="#ctx0" brushRef="#br0" timeOffset="62467.5">27955 10635 255 0,'0'0'0'0,"0"0"0"16,0 22 0-1,0 13 0-15,-4 9 0 16,-5-4 0-16,3-8 0 16,2-10 0-1,1-8 0 1,1-8 0-16,4-13 0 15,9-10 0-15,8-2 0 16,10 1 0-16,5 5 0 16,1 8 0-1,-4 12 0-15,-8 9 0 32,-5 5 0-32,-8 7 0 0,-8-6 0 15,-9-1 0 1,-5-7 0-16</inkml:trace>
  <inkml:trace contextRef="#ctx0" brushRef="#br0" timeOffset="63300.44">26126 11167 255 0,'0'0'0'16,"0"0"0"-16,0 0 0 15,0 0 0-15,0 0 0 16,0 0 0 0,0 0 0-16,0 0 0 15,-13 0 0 1,-12 0 0-1,-4 0 0-15,2 0 0 16,4 2 0-16,-3 5 0 16,3 7 0-1,5 10 0-15,5 5 0 16,9 9 0 0,2 6 0-16,4 3 0 15,9-5 0 1,-11-42 0-16,22 35 0 15,-22-35 0-15,29 27 0 16,-29-27 0 0,35 13 0-16,-9-10 0 15,-6-6 0 1,0-2 0 0</inkml:trace>
  <inkml:trace contextRef="#ctx0" brushRef="#br0" timeOffset="63633.89">26075 11355 255 0,'0'0'0'16,"0"0"0"0,0 0 0-16,0 0 0 15,0 0 0-15,0 0 0 16,20 0 0-1,13 0 0-15,-6 2 0 16,-4 8 0 0,-10 7 0-16,-5 13 0 15,-11 7 0 1,-6 13 0-16,-2 0 0 16,11-50 0-1,0 0 0-15,0 0 0 16,-10 43 0-1,8-23 0-15,9-17 0 16,0-10 0-16</inkml:trace>
  <inkml:trace contextRef="#ctx0" brushRef="#br0" timeOffset="64168.24">26406 11343 255 0,'0'0'0'0,"0"0"0"16,0 0 0-16,0 0 0 15,0 0 0-15,0 0 0 16,0 0 0-1,0 0 0-15,0 0 0 16,11-9 0 0,9-8 0-16,-4-1 0 15,-7 2 0 1,-7 1 0-16,-9 5 0 16,-4 6 0-1,-2 7 0-15,-5 10 0 16,2 11 0-1,1 7 0-15,6 8 0 16,4 11 0-16,5-4 0 16,12-5 0-1,5-8 0-15,6-18 0 16,-1-15 0 0,2-11 0-16,3-7 0 15,-3-4 0 1,0 2 0-16,-1-5 0 15,2-13 0 1,-4 3 0-16,-3 4 0 16,-5 10 0-16,-2 4 0 15,-2 2 0 1,-2 6 0-16</inkml:trace>
  <inkml:trace contextRef="#ctx0" brushRef="#br0" timeOffset="65533.83">26855 11355 255 0,'37'0'0'16,"-19"-7"0"-16,-3-5 0 16,-1 0 0-1,-8-1 0-15,-3-2 0 16,-3 6 0-16,-7 8 0 16,1 5 0-1,-6 9 0 1,3 9 0-16,3 12 0 15,2 1 0-15,0 11 0 16,12-6 0 0,7-11 0-16,1-16 0 15,3-13 0 1,8-13 0-16,0-7 0 16,6-12 0-1,9-5 0-15,-42 37 0 16,0 0 0-16,0 0 0 31,40-42 0-31,-40 42 0 0,29-29 0 16,-12 26 0-1,-17 3 0-15,12 6 0 16,-12-6 0 0,15 7 0-16,7-5 0 15,-22-2 0 1,28-4 0-16,-28 4 0 15,0 0 0-15,31-2 0 16,-6 8 0 0,-12 11 0-16,-15 12 0 15,-11 6 0 1,-16 15 0-16,-15 5 0 16,-4 1 0-1,-4-6 0 1,52-50 0-16,0 0 0 0,-44 29 0 15,14-28 0 1,18-14 0-16,10-14 0 16,6-11 0-1,6-6 0-15</inkml:trace>
  <inkml:trace contextRef="#ctx0" brushRef="#br0" timeOffset="66017.67">27581 10942 255 0,'0'0'0'16,"4"23"0"-16,0 23 0 16,-2 7 0-1,2 17 0-15,-2 0 0 16,0 4 0-1,-2-6 0-15,0-68 0 16,-2 48 0 0,2-48 0-16,0 0 0 15,0 0 0 1,-6 34 0-16,6-34 0 16,-4 14 0-1,4-14 0-15,-4-7 0 16,-8-13 0-16,1-5 0 15,-5 2 0 1,1-1 0-16,-1 6 0 16,1 5 0-1,15 13 0-15,0 0 0 16,-11-5 0 0,6 9 0-16,10 2 0 15,8 2 0 1,8-1 0-16,4 0 0 15,7-4 0 1,3-2 0 0,-35-1 0-16,29-7 0 0</inkml:trace>
  <inkml:trace contextRef="#ctx0" brushRef="#br0" timeOffset="66583.83">27763 11430 255 0,'0'0'0'0,"0"0"0"15,0 0 0 1,0 0 0-16,0 0 0 16,24 3 0-1,19 0 0-15,3 3 0 16,-3-4 0 0,-3-4 0-16,-6-4 0 15,-14 0 0-15</inkml:trace>
  <inkml:trace contextRef="#ctx0" brushRef="#br0" timeOffset="66800.56">28326 11211 255 0,'0'0'0'0,"0"0"0"15,0 25 0 1,0 13 0 0,0 10 0-16,-2-11 0 15,-5-18 0-15,3-13 0 16</inkml:trace>
  <inkml:trace contextRef="#ctx0" brushRef="#br0" timeOffset="66950.96">28399 10957 255 0,'0'0'0'15,"0"0"0"-15,0 0 0 16,0 0 0 0,0 0 0-16,0 0 0 15</inkml:trace>
  <inkml:trace contextRef="#ctx0" brushRef="#br0" timeOffset="67367.5">28560 11129 255 0,'0'0'0'0,"0"0"0"15,-2 28 0 1,0 19 0-16,0 13 0 15,4-5 0 1,2-13 0-16,4-19 0 16,-2-19 0-16,5-14 0 15,7-19 0 1,2-9 0-16,4-22 0 16,6-15 0-16,-3-18 0 15,-6-2 0 1,-9 15 0-16,-12 22 0 15,0 58 0 1,-8-43 0-16,8 43 0 16,-18-15 0-1,0 21 0-15,2 11 0 16,3 18 0 0,1 20 0-16,7 24 0 15,18 20 0 1,9 5 0-16,2-23 0 15,-5-25 0-15,-9-21 0 16</inkml:trace>
  <inkml:trace contextRef="#ctx0" brushRef="#br0" timeOffset="68133.85">26113 11799 255 0,'-14'-57'0'16,"1"9"0"-16,-5 8 0 16,1 8 0-1,-2 11 0-15,6 7 0 16,-1 10 0 0,1 11 0-1,2 8 0-15,-1 14 0 16,1 12 0-16,3 16 0 15,0 14 0-15,2 17 0 16,1 8 0 0,3-8 0-16,-2-15 0 15,0-1 0 1,2-5 0-16,-2-13 0 16,4-54 0-1,0 0 0-15,0 0 0 16,-2 29 0-16,-4-29 0 15,1-13 0 1,-3-10 0-16,-2-1 0 16</inkml:trace>
  <inkml:trace contextRef="#ctx0" brushRef="#br0" timeOffset="68316.92">25829 12041 255 0,'0'0'0'0,"0"0"0"16,24 0 0-1,19 0 0-15,11-11 0 16,5-5 0-16,-17 1 0 16</inkml:trace>
  <inkml:trace contextRef="#ctx0" brushRef="#br0" timeOffset="68684.33">26384 11836 255 0,'0'0'0'16,"0"0"0"-16,0 0 0 15,0 19 0 1,0 27 0-16,0 7 0 15,-2 9 0 17,2-62 0-32,-7 62 0 0,7-62 0 15,0 0 0-15,-9 37 0 16,3-26 0 0,3-17 0-16,3-13 0 15,7-7 0-15,6-8 0 16,14-6 0-1,6 4 0-15,5 5 0 16,0 4 0 0,3 4 0-16,0 5 0 15,-6 4 0 1,-11-2 0-16,-6 6 0 16</inkml:trace>
  <inkml:trace contextRef="#ctx0" brushRef="#br0" timeOffset="69084.27">26849 11840 255 0,'0'0'0'16,"0"0"0"-1,0 0 0-15,0 0 0 16,-7 19 0-16,-11 16 0 15,-2 15 0-15,7 9 0 16,9-3 0 0,4-56 0-1,10 46 0-15,11-16 0 16,0-17 0-16,2-13 0 16,-1-11 0-1,4-6 0 1,-1-11 0-16,-2-7 0 15,-4-4 0 1,-11 3 0-16,-4-3 0 16,-10 1 0 15,-7 9 0-31,-3 6 0 0,-5 7 0 0,-2 9 0 16,-3 7 0-1,4 10 0-15,2-3 0 16</inkml:trace>
  <inkml:trace contextRef="#ctx0" brushRef="#br0" timeOffset="69633.7">27104 11873 255 0,'0'0'0'0,"0"0"0"16,0 0 0 0,0 0 0-16,0 23 0 15,0 15 0 1,0-2 0-16,0-12 0 16,2-11 0-1,3-13 0 1,2-8 0-16,6-9 0 15,2-6 0-15,1 1 0 16,2 1 0-16,-3 10 0 16,-2 7 0-1,-1 10 0-15,-8 9 0 16,-4 7 0 0,0 4 0-16,0-2 0 15,3-6 0-15,1-2 0 16,2-12 0-1,11-8 0-15,6-14 0 16,1-7 0 0,0-1 0-1,7-4 0-15,-6 12 0 16,-7 16 0-16,-7 11 0 16,-1 16 0-1,-6 11 0-15,1 13 0 16,-5-49 0-1,0 44 0-15,0-44 0 16,-7 29 0-16</inkml:trace>
  <inkml:trace contextRef="#ctx0" brushRef="#br0" timeOffset="70116.77">26150 12385 255 0,'0'0'0'16,"0"0"0"-16,0 0 0 16,0 21 0-1,0 21 0-15,-4 21 0 16,-2 15 0 0,-8 15 0-16,3-1 0 15,11-92 0 1,-16 81 0-16,16-81 0 15,-28 53 0-15</inkml:trace>
  <inkml:trace contextRef="#ctx0" brushRef="#br0" timeOffset="70369.08">25987 12667 255 0,'0'0'0'16,"0"0"0"-16,0 0 0 15,0 0 0 1,0 0 0 0,22 5 0-16,17 6 0 0,15-3 0 15,5-1 0 1,5-11 0-16,-9-8 0 31,-8-9 0-31,-10 7 0 0</inkml:trace>
  <inkml:trace contextRef="#ctx0" brushRef="#br0" timeOffset="71200.17">26851 12571 255 0,'0'0'0'0,"0"0"0"16,0 0 0-1,0 0 0-15,0 0 0 16,0 0 0-1,0 0 0-15,0 0 0 16,0 0 0 0,0 0 0-16,-18 0 0 15,-15 5 0 1,-3 8 0 0,-4 7 0-1,4 4 0-15,7 5 0 31,6 6 0-15,5 0 0-16,12 12 0 16,12 6 0-16,15-10 0 15,3-4 0-15,-24-39 0 16,38 23 0 0,7-12 0-16,-2-11 0 15,-3-11 0-15,1-12 0 16,-5-9 0-1,-7-5 0-15,-8-6 0 16,-5-2 0 0,-11 0 0-16,-12 2 0 15,-9 6 0 1,-11 2 0-16,-10 9 0 16,-11 12 0-1,6 5 0-15</inkml:trace>
  <inkml:trace contextRef="#ctx0" brushRef="#br0" timeOffset="72135.92">26739 13108 255 0,'-4'69'0'0,"-4"7"0"15,-11 36 0 17,-4 42 0-32,1 17 0 0,2-15 0 15,7-20 0 1,3-18 0-16,8-15 0 15,0-16 0-15,-2-16 0 16,-1-29 0-16</inkml:trace>
  <inkml:trace contextRef="#ctx0" brushRef="#br0" timeOffset="72986.36">25627 15064 255 0,'0'0'0'16,"0"0"0"-16,-21-4 0 16,-12-2 0-1,-5 0 0-15,-10-1 0 31,-7 7 0-31,-7 7 0 0,-7 11 0 16,-10 18 0 0,4 13 0-16,-2 14 0 15,15 6 0 1,4 9 0-16,10 8 0 16,12 5 0-16,17 4 0 15,14-2 0 1,16-1 0-1,16-15 0-15,8-13 0 16,18-15 0 0,-1-14 0-16,9-12 0 15,5-10 0-15,-4-13 0 16,-5-13 0-16,-6-12 0 31,-18-8 0-15,-15 2 0-1,-9-5 0 1,-7 1 0-16</inkml:trace>
  <inkml:trace contextRef="#ctx0" brushRef="#br0" timeOffset="73252.25">25308 15708 255 0,'0'0'0'16,"0"0"0"0,0 0 0-1,2 0 0-15,5-2 0 16,5-9 0-16,7-1 0 15,1-3 0 1,5-1 0-16,-4 8 0 16,0 3 0-1,-1 12 0-15,-2 13 0 16,-9 18 0 0,-4 24 0-16,-8 24 0 15,-6 24 0-15,-7 16 0 16,-4-14 0-1,-3-40 0-15,8-32 0 16</inkml:trace>
  <inkml:trace contextRef="#ctx0" brushRef="#br0" timeOffset="73719.17">25952 15205 255 0,'0'0'0'0,"0"0"0"0,0 0 0 16,0 25 0-1,0 24 0 1,6 16 0-16,3 15 0 16,9 10 0-1,10-3 0-15,-7-18 0 16,-2-19 0-16,-19-50 0 16,18 31 0-1,6-16 0-15,2-19 0 16,-3-18 0-1,4-19 0-15,7-25 0 32,1-35 0-32,-1-34 0 31,-7-7 0-31,-27 142 0 0,8-101 0 16,-8 101 0-1,-6-59 0 1,6 59 0-16,-9-41 0 15</inkml:trace>
  <inkml:trace contextRef="#ctx0" brushRef="#br0" timeOffset="74485.39">26497 15161 255 0,'0'0'0'0,"0"0"0"16,0 0 0-1,0 0 0 1,18 4 0-16,14 5 0 0,-1-5 0 15,1-4 0 1,-3-4 0 0,-7-8 0-16,-3-5 0 15,0-3 0-15,-5-5 0 16,-5 3 0 0,-7-1 0-16,-6 5 0 15,-3 3 0 1,-9 11 0-1,-5 12 0 1,-1 14 0-16,-2 16 0 0,-3 23 0 16,2 22 0-16,-1 26 0 15,15 12 0 1,15-23 0 0,17-29 0-1,8-26 0-15,-6-32 0 16,0-16 0-16,-1-9 0 15,0-7 0-15</inkml:trace>
  <inkml:trace contextRef="#ctx0" brushRef="#br0" timeOffset="74950.96">27084 15120 255 0,'0'0'0'0,"-11"22"0"16,-10 17 0-1,4 7 0-15,0 3 0 16,9-6 0 0,8-7 0-1,6-9 0 1,8-16 0-16,10-4 0 0,6-7 0 15,6-3 0 1,11-3 0-16,-2-1 0 16,-45 7 0-16,40-2 0 15,-40 2 0 1,0 0 0-16,0 0 0 16,29 5 0-1,-18 5 0-15,-13 8 0 16,-11 3 0-1,-14 5 0-15,-11 11 0 16,-7 0 0 0,-11 5 0-16,4 3 0 15,52-45 0-15,0 0 0 16,-43 27 0 0,19-25 0-16,11-8 0 15</inkml:trace>
  <inkml:trace contextRef="#ctx0" brushRef="#br0" timeOffset="75518.21">27692 14473 255 0,'0'0'0'0,"0"0"0"16,0 25 0-16,0 22 0 15,0 24 0 1,0 45 0-16,0 35 0 47,0 23 0-47,0 71 0 15,0 36 0-15,0-113 0 16,7-81 0 0,-7-87 0-1,0 0 0-15,0 0 0 0,9 43 0 16,0-37 0 0,-5-14 0-1,1-15 0-15,-5-8 0 16,-3-10 0-1,-3-17 0-15,-7-13 0 16,-5-7 0 0,18 78 0-16,-18-72 0 15,18 72 0 1,0 0 0-16,-5-43 0 16,17 32 0-16,7 14 0 15,13 3 0-15,10-1 0 16,22-5 0-1,13-18 0 1,17-29 0 0,-4-29 0-16,-25 7 0 15</inkml:trace>
  <inkml:trace contextRef="#ctx0" brushRef="#br0" timeOffset="77549.99">28621 9836 255 0,'0'0'0'0,"0"0"0"31,0 0 0-31,-11 20 0 0,-12 16 0 15,4-3 0 1,3-2 0-16,3-12 0 16,1-1 0-16,1-5 0 15,5 2 0 1,2-7 0-16,0-2 0 16,4 1 0-1,4-5 0-15,-2 3 0 16,-2-4 0-1,2 3 0-15,2-3 0 16,1 2 0 0,-1-1 0-16,2 1 0 15,2-3 0 1,-2 0 0-16,1 2 0 16,-1-2 0-1,4 2 0-15,-2-2 0 16,-3 2 0-16,-1-2 0 15,0 0 0 1,1 0 0-16,-3 0 0 16,-2 0 0-1,3 0 0-15,-3 2 0 16,0-2 0 0,-5 4 0-16,-2 4 0 15,-2-2 0 1,1-2 0-1,-6 5 0-15,-1-1 0 16,1 1 0-16,1-3 0 16,13-6 0-16,-14 8 0 15,14-8 0 1,0 0 0-16,-18 15 0 16,18-15 0-1,-14 19 0-15,14-19 0 16,-9 25 0-1,9-25 0-15,-2 25 0 16,2-25 0-16,7 23 0 16,9-2 0-1,-16-21 0-15,16 13 0 16</inkml:trace>
  <inkml:trace contextRef="#ctx0" brushRef="#br0" timeOffset="77850.89">28816 9966 255 0,'0'0'0'15,"0"0"0"-15,0 0 0 16,0 20 0-1,0 22 0-15,-6 17 0 32,-2 10 0-32,8-69 0 15,0 0 0-15,0 0 0 16,-4 54 0-16,4-39 0 16,2-22 0-1,2-10 0-15,0-13 0 16,4 2 0-1</inkml:trace>
  <inkml:trace contextRef="#ctx0" brushRef="#br0" timeOffset="77984.13">28881 9865 255 0,'9'0'0'16,"-1"0"0"-1,2 0 0-15,-1 0 0 16,6 0 0 0,5 0 0-16,9 0 0 15,2 0 0 1,-1-2 0-1,-3-3 0-15</inkml:trace>
  <inkml:trace contextRef="#ctx0" brushRef="#br0" timeOffset="78183.44">28857 10163 255 0,'0'0'0'16,"0"0"0"-16,22 0 0 16,16 0 0-1,15-11 0-15,8-13 0 16,-6-14 0 0</inkml:trace>
  <inkml:trace contextRef="#ctx0" brushRef="#br0" timeOffset="78467.57">29342 9886 255 0,'0'0'0'15,"0"0"0"-15,0 0 0 16,0 22 0-1,-5 16 0-15,-2 6 0 16,-2-1 0 0,1-2 0-16,1-4 0 15,2-8 0 1,3-11 0-16,0-9 0 16,-1-9 0-16,1-6 0 15,2-3 0 1</inkml:trace>
  <inkml:trace contextRef="#ctx0" brushRef="#br0" timeOffset="78700.5">29306 10090 255 0,'0'0'0'0,"0"0"0"15,0 0 0-15,13-9 0 16,16-17 0-1,5-8 0-15,0-2 0 16,-8-1 0 0,-7 3 0-16,-6 6 0 15,-13 28 0 1,6-23 0-16,-6 23 0 31,4-28 0-31</inkml:trace>
  <inkml:trace contextRef="#ctx0" brushRef="#br0" timeOffset="78867.24">29482 9924 255 0,'0'11'0'16,"0"14"0"-16,0 9 0 16,0 7 0-1,4 5 0-15,4-4 0 16,7-7 0 0,8-6 0-1,2-17 0-15,-5-15 0 16,2-8 0-16,5-11 0 15,-2-1 0-15</inkml:trace>
  <inkml:trace contextRef="#ctx0" brushRef="#br0" timeOffset="79400.63">29964 9625 255 0,'0'0'0'0,"0"0"0"0,0 0 0 16,0 0 0 0,0 0 0-16,0 0 0 15,0 0 0-15,0 0 0 32,0 0 0-32,0 0 0 15,0 0 0-15,0 0 0 16,0 0 0-1,0 0 0-15,0 0 0 16,0 0 0-16,0 0 0 16,11 1 0-1,5 6 0-15,-12 9 0 16,-6 6 0 0,-7 9 0-16,-5 2 0 15,-5 11 0 1,1-7 0-16,5-1 0 15,13-36 0-15,-3 31 0 32,3-31 0-32,7 25 0 0,-7-25 0 15,17 23 0 1,6-6 0 0,-23-17 0-16,20 23 0 15,0 0 0-15,-11 11 0 16,-7-2 0-16,-4 5 0 15,-9 10 0 1,-9-2 0-16,-14-6 0 16,1-7 0-1</inkml:trace>
  <inkml:trace contextRef="#ctx0" brushRef="#br0" timeOffset="80450.67">28854 10268 255 0,'-23'36'0'15,"12"-11"0"1,5 1 0-16,-2-1 0 16,4-1 0-16,0 0 0 15,-1-8 0 1,3 3 0-16,-4-4 0 16,-2-1 0-1,0-1 0-15,-1-3 0 16,0-2 0-1,2-2 0-15,3-1 0 16,1 0 0 0,1-3 0-16,7-2 0 15,1 2 0 1,2-2 0-16,-2 0 0 16,-2 4 0-1,1 6 0-15,-3 4 0 16,-2 9 0-16,-2 4 0 15,-5 7 0 1,-1 3 0-16,0 7 0 16,8-44 0-1,-2 42 0-15,2-42 0 16,2 36 0 0,8-19 0-1,-2-5 0-15</inkml:trace>
  <inkml:trace contextRef="#ctx0" brushRef="#br0" timeOffset="80817.61">29148 10394 255 0,'0'0'0'16,"0"0"0"-1,0 0 0-15,0 0 0 16,0 19 0 0,0 22 0-1,0 12 0-15,0 11 0 16,0 5 0-16,6-13 0 15,-6-56 0-15,0 0 0 16,0 0 0 0,4 28 0-1,-2-26 0-15,0-11 0 16,-2-8 0-16,-6-4 0 16</inkml:trace>
  <inkml:trace contextRef="#ctx0" brushRef="#br0" timeOffset="81000.39">29173 10353 255 0,'0'0'0'15,"0"0"0"17,0 0 0-32,22 2 0 0,17 3 0 15,6 1 0 1,-7 1 0-16,-11-2 0 15,-14-3 0 1,-7 0 0-16</inkml:trace>
  <inkml:trace contextRef="#ctx0" brushRef="#br0" timeOffset="81200.49">29148 10619 255 0,'0'0'0'16,"0"0"0"0,0 0 0-16,0 0 0 15,23 0 0-15,25 0 0 16,3-11 0 0,-6-7 0-16,-12-5 0 15</inkml:trace>
  <inkml:trace contextRef="#ctx0" brushRef="#br0" timeOffset="81433.98">29603 10406 255 0,'0'0'0'0,"0"0"0"16,0 0 0-16,0 22 0 15,0 15 0 1,0 9 0-16,0 1 0 16,0-4 0-1,0-8 0-15,0-14 0 16,0-11 0 0,0-9 0-16</inkml:trace>
  <inkml:trace contextRef="#ctx0" brushRef="#br0" timeOffset="81633.97">29599 10621 255 0,'0'0'0'15,"0"0"0"-15,0 0 0 16,0 0 0 0,18-13 0-16,18-16 0 15,6-11 0-15,2-9 0 16,-9-1 0-1,-35 50 0-15,17-50 0 16,-13 15 0 0</inkml:trace>
  <inkml:trace contextRef="#ctx0" brushRef="#br0" timeOffset="81817.55">29690 10561 255 0,'0'0'0'0,"0"0"0"15,7 24 0 1,2 15 0 0,6 10 0-16,9-5 0 15,-5-6 0-15,2-11 0 16,-3-13 0 0,1-14 0-16,2-2 0 15</inkml:trace>
  <inkml:trace contextRef="#ctx0" brushRef="#br0" timeOffset="82367.28">30324 10167 255 0,'0'0'0'0,"0"0"0"16,0 0 0-16,0 0 0 15,0 0 0 1,16 2 0-16,8 5 0 15,-11 6 0 1,-8 8 0-16,-8 5 0 16,-3 3 0-1,-5 6 0-15,-3 0 0 16,3 5 0-16,5 0 0 16,6-40 0-1,4 35 0 1,7 0 0-16,3-10 0 15,-14-25 0-15,22 19 0 16,4-1 0 0,-26-18 0-16,28 20 0 15,-8 5 0 1,-4 2 0-16,-9 7 0 16,-7 4 0-16,-7 7 0 15,-9-5 0 1,-4-5 0-16,-10-8 0 15,3-10 0 1</inkml:trace>
  <inkml:trace contextRef="#ctx0" brushRef="#br0" timeOffset="83733.64">29248 10890 255 0,'0'0'0'0,"0"0"0"0,0 0 0 15,0 0 0 1,0 0 0-16,0 0 0 16,0 0 0-1,0 0 0-15,0 0 0 16,0 0 0-1,0 0 0-15,0 0 0 16,0 0 0 0,0 0 0-16,0 0 0 15,0 18 0-15,0 13 0 16,0-2 0 0,-2-3 0-16,4-1 0 15,0-2 0 1,0-1 0-1,1-3 0-15,-6 3 0 16,-3-1 0 0,-4 0 0-16,10-21 0 15,-12 24 0-15,12-24 0 16,-19 23 0 0,19-23 0-16,0 0 0 15,0 0 0-15,-13 14 0 16,4-7 0-1,7-1 0-15,2-6 0 16,6-3 0 0,4 0 0-16,-2 3 0 15,4 3 0 1,-12-3 0-16,7 8 0 16,-3 13 0-1,-4 6 0 1,-2 6 0-16,0 6 0 0,-1 7 0 15,1 4 0 1,4 0 0 0,5-4 0-16,4-8 0 15,-11-38 0-15,18 27 0 16,2-20 0 0,-3-12 0-16,6-8 0 15,-1-8 0 1,2-3 0-16,4-9 0 15,-1-10 0-15,0-2 0 16,-5-1 0 0,1-4 0-16,0-4 0 15,2-1 0 1,-6 5 0-16,-19 50 0 16,0 0 0-1,0 0 0-15,11-37 0 16,-11 37 0-16,0 0 0 15,4-26 0 1,1 24 0-16,-3 11 0 16,3 12 0-1,-1 5 0 1,-4-26 0-16,7 30 0 16,-7-30 0-16,0 0 0 15,13 23 0 1,5-8 0-16,-3-9 0 15,-15-6 0 1,23-5 0-16,-23 5 0 16,22-13 0-16,-22 13 0 15,0 0 0 1,0 0 0-16,23-15 0 16,-23 15 0-1,0 0 0-15,10-16 0 16,-4 5 0-1</inkml:trace>
  <inkml:trace contextRef="#ctx0" brushRef="#br0" timeOffset="84450.98">29699 10990 255 0,'0'0'0'0,"0"0"0"16,0 0 0 0,0 0 0-16,0 0 0 15,0 0 0 1,0 0 0-16,-2 0 0 16,-7 2 0-1,3 3 0-15,-4 2 0 16,6 10 0-1,-3 11 0-15,5 5 0 16,0 8 0 0,-2 14 0-16,4 10 0 15,-7-1 0-15,7-64 0 16,-7 60 0 0,7-60 0-16,0 0 0 15,0 0 0 1,-9 47 0-16,9-47 0 15,-6 16 0 1,1-22 0-16,5-11 0 16,5-19 0-16,3-13 0 15,6-5 0 1,1-10 0 0,8 7 0-16,2 9 0 15,-3 18 0 1,5 3 0-1,6 4 0-15,4 8 0 0,-2 1 0 16,6 3 0 0,1 3 0-16,1 1 0 15,-43 7 0-15,44-7 0 32,-44 7 0-32,0 0 0 15,35-2 0-15</inkml:trace>
  <inkml:trace contextRef="#ctx0" brushRef="#br0" timeOffset="84700.87">29709 11178 255 0,'0'0'0'0,"0"0"0"16,0 0 0 0,0 0 0-16,24 0 0 15,21 0 0 1,9 0 0-16,1 0 0 16,-3-2 0-1,-18-3 0-15</inkml:trace>
  <inkml:trace contextRef="#ctx0" brushRef="#br0" timeOffset="84967.51">30368 10905 255 0,'0'0'0'15,"0"0"0"1,0 0 0-16,0 25 0 16,0 25 0-16,-6 25 0 15,-8 17 0 1,-1-3 0 0,15-89 0-16,0 0 0 15,-27 69 0-15</inkml:trace>
  <inkml:trace contextRef="#ctx0" brushRef="#br0" timeOffset="85383.84">30335 11192 255 0,'0'0'0'0,"0"0"0"15,0 0 0 1,21-12 0-16,18-13 0 15,10-7 0 1,-3-8 0-16,-2 6 0 16,-10 0 0-1,-34 34 0 1,24-30 0-16,-24 30 0 0,11-32 0 16,-11 32 0-1,-7-28 0 1,7 28 0-16,-19-10 0 15,-2 12 0-15,6 11 0 16,3 12 0 0,2-1 0-16,1 5 0 15,2 5 0 1,4 6 0-16,9 14 0 16,-2 11 0-1,9 2 0-15,1-10 0 16,-14-57 0-1,0 0 0-15,17 39 0 16,-1-23 0-16</inkml:trace>
  <inkml:trace contextRef="#ctx0" brushRef="#br0" timeOffset="86100.73">30944 10792 255 0,'0'0'0'16,"0"0"0"-16,0 0 0 15,0 0 0 1,0 0 0-16,0 0 0 15,0 0 0-15,0 0 0 16,0 0 0 0,0 0 0-16,0 0 0 15,0 0 0 1,0 0 0-16,0 0 0 16,13 4 0-16,8 8 0 15,-6 6 0 1,-8 7 0-16,-7 10 0 15,-7 2 0 1,1 11 0-16,-3-2 0 16,2-3 0-1,7-43 0-15,3 41 0 16,-3-41 0 0,10 35 0-1,6-14 0-15,-16-21 0 16,0 0 0-1,0 0 0-15,16 12 0 16,-16-12 0-16,10 11 0 16,-10 3 0-16,-4 3 0 15,-5 6 0 1,9-23 0-16,-4 26 0 16,6 4 0-1,7-3 0-15,7-5 0 16,9 0 0-1,-2-3 0-15,4-2 0 16,-27-17 0 0,20 18 0-16,-6 7 0 15,-11 2 0 1,-17 4 0-16,-13 3 0 16,-17 10 0-1,-24 2 0-15,-26 8 0 16,-2-6 0-16</inkml:trace>
  <inkml:trace contextRef="#ctx0" brushRef="#br0" timeOffset="88133.92">25593 16707 255 0,'0'49'0'15,"0"-23"0"-15,0-11 0 16,-4-6 0 0</inkml:trace>
  <inkml:trace contextRef="#ctx0" brushRef="#br0" timeOffset="88316.98">25567 16344 255 0,'0'0'0'0,"0"0"0"15,0 0 0-15,0 0 0 16,0 0 0 0,0 0 0-16</inkml:trace>
  <inkml:trace contextRef="#ctx0" brushRef="#br0" timeOffset="88883.66">25942 16527 255 0,'0'0'0'15,"-4"27"0"-15,-5 15 0 16,3 3 0 0,6 2 0-16,0-2 0 15,4-12 0 1,0-13 0-16,5-9 0 15,1-14 0 1,-2-14 0-16,5-12 0 16,3-13 0-16,0-21 0 15,3-17 0 1,3-21 0 0,-5-9 0-16,-3 10 0 15,-5 12 0-15,-3 17 0 16,1 15 0-1,-7 56 0-15,0 0 0 16,0 0 0 0,5-25 0-16,-3 35 0 15,0 20 0 1,5 22 0-16,6 37 0 16,11 59 0-16,15 42 0 15,4-31 0 1,1-44 0-16,-7-50 0 15,-37-65 0 1,0 0 0 0,19 32 0-16</inkml:trace>
  <inkml:trace contextRef="#ctx0" brushRef="#br0" timeOffset="89650.68">24780 16425 255 0,'0'0'0'0,"0"0"0"16,0 0 0-16,26 0 0 16,25-7 0-1,18-10 0-15,15-5 0 16,19-7 0 0,17-4 0-16,5-1 0 15,4 5 0 1,-4 2 0-16,4 0 0 15,3 4 0 1,8 3 0-16,2 6 0 16,14-1 0-1,-1 9 0-15,-3 4 0 16,-2 6 0-16,-2 3 0 16,-3 2 0-16,-2 0 0 31,-3 2 0-31,-8-2 0 15,-3 2 0-15,-2 2 0 16,-10 3 0-16,-11 4 0 16,-12-2 0-1,-7 3 0-15,-11-5 0 16,-16-1 0 0,-15-4 0-16,-45-11 0 15,41 4 0 1,-41-4 0-16,0 0 0 15,37 0 0 1,-8-12 0-16,-18-6 0 16,-9 2 0-16</inkml:trace>
  <inkml:trace contextRef="#ctx0" brushRef="#br0" timeOffset="91266.94">24562 14801 255 0,'0'0'0'16,"-14"21"0"-16,-8 9 0 15,11-4 0-15,9-9 0 16,13-4 0-1,13-6 0-15,13-9 0 16,16-10 0-16,26-8 0 16,30-14 0-1,28-12 0-15,22-10 0 16,6-5 0 0,0 1 0-16,5-1 0 15,18-1 0 1,13-1 0-16,-5 3 0 15,3 1 0-15,-6 6 0 16,-1 5 0 0,-2 0 0-16,-11 8 0 15,-6 0 0 1,-10 5 0-16,-4 5 0 16,-11 3 0-1,-17 4 0-15,-14 7 0 16,-16 5 0-1,-19 9 0-15,-8 11 0 16,-9 11 0 0,-12 10 0-16,-11 18 0 31,-10 19 0-31,-9 28 0 16,-15 32 0-16,-10 32 0 0,-4 10 0 31,-5 2 0-31,-5 8 0 0,3 2 0 15,-2 2 0 1,4 1 0-16,1 2 0 16,2-11 0-1,4-6 0 1,0-5 0-16,1-8 0 16,6-17 0-16,5-8 0 15,0-13 0 1,-2-13 0-16,3-14 0 15,-3-9 0-15,2-16 0 16,-8-66 0 15,0 52 0-31,0-52 0 0,-12 40 0 16,12-40 0 0,-29 23 0-16,-11-10 0 15,-9-8 0-15,-7-10 0 16,-16-4 0-1,-10-2 0 1,-10-3 0-16,-10 3 0 16,0 2 0-16,-3 5 0 15,-4-1 0 1,-10-1 0-16,-9 1 0 16,-5 0 0-16,2 4 0 15,-1 2 0 1,0 2 0-1,1 4 0 1,-4 4 0-16,3 2 0 0,0 5 0 31,0 0 0-31,4 4 0 0,1 6 0 16,3 2 0 0,6 7 0-16,11 0 0 15,2 5 0-15,4 1 0 16,6-1 0-1,15-4 0 1,11-6 0 0,8-8 0-16,11-3 0 0,2-6 0 15,9-8 0 1,2-7 0-16,-1-7 0 16,0-8 0-1,0-12 0-15,0-9 0 16,-3-8 0-1,1-19 0-15,-2-20 0 16,-6-30 0-16,4-24 0 16,-1-37 0-1,8-20 0 1,12-8 0-16,8-17 0 0,2-10 0 16,10-1 0-1,10-1 0 1,7 2 0-16,12 1 0 15,10 13 0-15,2 14 0 16,-1 22 0 0,-15 63 0-16</inkml:trace>
  <inkml:trace contextRef="#ctx0" brushRef="#br0" timeOffset="107918.28">27940 6558 255 0,'0'56'0'0,"0"-2"0"16,0 16 0 0,0 13 0-16,0 16 0 15,0 21 0 1,-6 2 0 0,-7 4 0-16,1-6 0 15,-3-15 0-15,1-11 0 16,3-11 0-16,1-14 0 15,2-15 0 1,6-3 0-16,-2-4 0 16,-1-5 0-1,-3 1 0-15,0-7 0 16</inkml:trace>
  <inkml:trace contextRef="#ctx0" brushRef="#br0" timeOffset="108500.01">28078 8117 255 0,'0'0'0'0,"0"0"0"15,0 0 0 1,0 0 0-16,0 0 0 31,0 0 0-31,17-2 0 16,19-16 0-16,9-20 0 15,4-23 0-15,-7-12 0 16,-15 12 0 0</inkml:trace>
  <inkml:trace contextRef="#ctx0" brushRef="#br0" timeOffset="108784.03">28152 7748 255 0,'0'0'0'0,"0"0"0"16,0 29 0-16,4 21 0 15,12 19 0 1,11 13 0-16,8 16 0 16,9-3 0-1,4-24 0-15,-12-21 0 16,-7-17 0-1,-29-33 0-15,0 0 0 16,25 18 0 0,-15-17 0-16,-8-2 0 15</inkml:trace>
  <inkml:trace contextRef="#ctx0" brushRef="#br0" timeOffset="108983.7">27991 7970 255 0,'0'0'0'16,"0"0"0"-16,0 0 0 16,26 11 0-1,27 4 0 1,33-2 0-16,12-5 0 15,-8-8 0 1</inkml:trace>
  <inkml:trace contextRef="#ctx0" brushRef="#br0" timeOffset="109867.37">26860 13277 255 0,'73'-18'0'15,"-23"-3"0"-15,4-9 0 16,-7-3 0 0,-47 33 0-16,29-31 0 15,-17 5 0 1,-10 5 0-16,-7 7 0 15,-4 3 0-15</inkml:trace>
  <inkml:trace contextRef="#ctx0" brushRef="#br0" timeOffset="110100.26">26937 13177 255 0,'0'0'0'0,"0"0"0"15,0 0 0-15,13 13 0 16,14 16 0 0,6 7 0-16,-4 5 0 15,-9-1 0 1,-4 3 0 0,-4-3 0-16,-12-40 0 15,2 45 0-15,-2-45 0 16,-5 42 0-16</inkml:trace>
  <inkml:trace contextRef="#ctx0" brushRef="#br0" timeOffset="110350.61">26912 13711 255 0,'0'0'0'0,"0"0"0"16,0 28 0-1,0 18 0-15,0 13 0 16,0-2 0-1</inkml:trace>
  <inkml:trace contextRef="#ctx0" brushRef="#br0" timeOffset="111183.91">28428 6725 255 0,'0'70'0'15,"-10"-5"0"-15,-13 14 0 16,-6-1 0 0</inkml:trace>
  <inkml:trace contextRef="#ctx0" brushRef="#br0" timeOffset="111950.49">21790 4692 255 0,'-13'84'0'0,"-3"24"0"16,-7 31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02/06/2025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5A648-1CE8-47C1-8D94-DC119F73BBF3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1029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92FD-379A-43EF-B521-645325000CC0}" type="datetime1">
              <a:rPr lang="en-GB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B6-2546-43FF-B3EF-41EE09B1A28D}" type="datetime1">
              <a:rPr lang="en-GB" smtClean="0"/>
              <a:t>06/02/2025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A3DE-D664-485B-A670-4F9846D9F00F}" type="datetime1">
              <a:rPr lang="en-GB" smtClean="0"/>
              <a:t>06/02/2025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E3B-E64A-4693-A308-7951ECA79B15}" type="datetime1">
              <a:rPr lang="en-GB" smtClean="0"/>
              <a:t>06/02/2025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B53B-F8BB-43CD-B391-40C014116A36}" type="datetime1">
              <a:rPr lang="en-GB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8B8D-3A7E-4793-8999-657BC3EF6574}" type="datetime1">
              <a:rPr lang="en-GB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Overskrift i maksimalt to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351" y="1914575"/>
            <a:ext cx="5183717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351" y="2528887"/>
            <a:ext cx="5183717" cy="3313114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9934" y="1914576"/>
            <a:ext cx="5184660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9933" y="2528888"/>
            <a:ext cx="5184659" cy="3313113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EC0C4F8-28A3-FCDC-39A1-27400F6E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9F9A44B-91B6-4592-DA63-D7CF634C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7282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6155057" y="584199"/>
            <a:ext cx="5970840" cy="5257801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indent="0" algn="ctr">
              <a:buNone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ladsholder til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769940" y="2392330"/>
            <a:ext cx="5183715" cy="34496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da-DK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a-DK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a-DK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 lang="da-DK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marL="0" lvl="1" indent="0" algn="l" defTabSz="914400" rtl="0" eaLnBrk="1" latinLnBrk="0" hangingPunct="1">
              <a:lnSpc>
                <a:spcPct val="89000"/>
              </a:lnSpc>
              <a:spcBef>
                <a:spcPts val="0"/>
              </a:spcBef>
              <a:buFont typeface="VIA Type Office" panose="02000503000000020004" pitchFamily="2" charset="0"/>
              <a:buNone/>
            </a:pPr>
            <a:r>
              <a:rPr lang="da-DK" dirty="0"/>
              <a:t>H5 </a:t>
            </a:r>
            <a:r>
              <a:rPr lang="da-DK" dirty="0" err="1"/>
              <a:t>Regular</a:t>
            </a:r>
            <a:endParaRPr lang="da-DK" dirty="0"/>
          </a:p>
          <a:p>
            <a:pPr marL="0" lvl="2" indent="0" algn="l" defTabSz="914400" rtl="0" eaLnBrk="1" latinLnBrk="0" hangingPunct="1">
              <a:lnSpc>
                <a:spcPct val="89000"/>
              </a:lnSpc>
              <a:spcBef>
                <a:spcPts val="0"/>
              </a:spcBef>
              <a:buFontTx/>
              <a:buNone/>
            </a:pPr>
            <a:r>
              <a:rPr lang="da-DK" dirty="0"/>
              <a:t>H5 Light</a:t>
            </a:r>
          </a:p>
          <a:p>
            <a:pPr lvl="3"/>
            <a:r>
              <a:rPr lang="da-DK" dirty="0"/>
              <a:t>H6 </a:t>
            </a:r>
            <a:r>
              <a:rPr lang="da-DK" dirty="0" err="1"/>
              <a:t>Regular</a:t>
            </a:r>
            <a:endParaRPr lang="da-DK" dirty="0"/>
          </a:p>
          <a:p>
            <a:pPr marL="0" lvl="4" indent="0" algn="l" defTabSz="914400" rtl="0" eaLnBrk="1" latinLnBrk="0" hangingPunct="1">
              <a:lnSpc>
                <a:spcPct val="89000"/>
              </a:lnSpc>
              <a:spcBef>
                <a:spcPts val="0"/>
              </a:spcBef>
              <a:buFont typeface="VIA Type Office" panose="02000503000000020004" pitchFamily="2" charset="0"/>
              <a:buNone/>
            </a:pPr>
            <a:r>
              <a:rPr lang="da-DK" dirty="0"/>
              <a:t>H6 Light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97341" y="584199"/>
            <a:ext cx="5256313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1" name="AutoShape 4"/>
          <p:cNvSpPr>
            <a:spLocks/>
          </p:cNvSpPr>
          <p:nvPr userDrawn="1"/>
        </p:nvSpPr>
        <p:spPr bwMode="gray">
          <a:xfrm>
            <a:off x="12336694" y="1546869"/>
            <a:ext cx="282316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billede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det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indsatte billede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billede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pladsholderen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80B9C5-8D2B-E215-DA8B-55B2C830ABB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2B663E-46DA-D454-B6E8-EF9F5FD6C9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363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768351" y="1916114"/>
            <a:ext cx="10655299" cy="392588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2500" spc="-90" baseline="0"/>
            </a:lvl1pPr>
            <a:lvl2pPr marL="903600">
              <a:lnSpc>
                <a:spcPct val="80000"/>
              </a:lnSpc>
              <a:defRPr sz="2500" spc="-90" baseline="0"/>
            </a:lvl2pPr>
            <a:lvl3pPr marL="1364400">
              <a:lnSpc>
                <a:spcPct val="80000"/>
              </a:lnSpc>
              <a:defRPr sz="2500" spc="-90"/>
            </a:lvl3pPr>
            <a:lvl4pPr marL="1821600">
              <a:lnSpc>
                <a:spcPct val="80000"/>
              </a:lnSpc>
              <a:defRPr sz="2500" spc="-90"/>
            </a:lvl4pPr>
            <a:lvl5pPr marL="1821600">
              <a:lnSpc>
                <a:spcPct val="80000"/>
              </a:lnSpc>
              <a:defRPr sz="2500" spc="-9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F98FC-CF8C-C879-4128-81F3E8C973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043F43F-113E-428B-F46A-F5E142F770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97FE-D1A0-4415-8424-9D0DD0C9B6F2}" type="datetime1">
              <a:rPr lang="en-GB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4093-7D3B-46F0-B134-FA1D41D0750C}" type="datetime1">
              <a:rPr lang="en-GB" smtClean="0"/>
              <a:t>06/02/2025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0A377D9-3740-2C83-B406-E753A84E5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EFDB3C-90B0-2C0C-2115-D4B04E0D2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4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D3F-7175-495B-9EBA-23EFABDFFDE4}" type="datetime1">
              <a:rPr lang="en-GB" smtClean="0"/>
              <a:t>06/02/2025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512E6A2-2293-A928-AB39-32D7D9B74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08" y="2516066"/>
            <a:ext cx="5157788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EAD0E3-90AA-B15A-88B3-788DBF88D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993" y="2516066"/>
            <a:ext cx="5181601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40DE-560F-49EC-947F-96B0BAAE894C}" type="datetime1">
              <a:rPr lang="en-GB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FBE2-17ED-4487-A6AD-53E5CC708D51}" type="datetime1">
              <a:rPr lang="en-GB" smtClean="0"/>
              <a:t>06/02/2025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DC4-28AD-4138-B93F-56B62008EDF1}" type="datetime1">
              <a:rPr lang="en-GB" smtClean="0"/>
              <a:t>06/02/2025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B48-7300-4AA3-A318-3DF410CB4F23}" type="datetime1">
              <a:rPr lang="en-GB" smtClean="0"/>
              <a:t>06/02/2025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C8AB-6B00-48F2-89BC-5CCAE9514F64}" type="datetime1">
              <a:rPr lang="en-GB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76320" y="5920436"/>
            <a:ext cx="2448272" cy="3744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en-GB" dirty="0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342" y="584200"/>
            <a:ext cx="10726309" cy="11949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914397"/>
            <a:ext cx="10657184" cy="39244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3085" y="5920437"/>
            <a:ext cx="2448983" cy="37400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Ole I Hougaard, Software Engineering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3AC8D4F2-15E0-F6F6-EF48-2D34373FD874}"/>
              </a:ext>
            </a:extLst>
          </p:cNvPr>
          <p:cNvSpPr txBox="1">
            <a:spLocks/>
          </p:cNvSpPr>
          <p:nvPr userDrawn="1"/>
        </p:nvSpPr>
        <p:spPr>
          <a:xfrm>
            <a:off x="761245" y="5925724"/>
            <a:ext cx="2448000" cy="3744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tIns="0">
            <a:normAutofit/>
          </a:bodyPr>
          <a:lstStyle>
            <a:lvl1pPr marL="450000" indent="-45000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VIA Type Office" panose="02000503000000020004" pitchFamily="2" charset="0"/>
              <a:buChar char="–"/>
              <a:defRPr sz="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8000" indent="-45000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Char char="–"/>
              <a:defRPr sz="18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8800" indent="-450000" algn="l" defTabSz="914400" rtl="0" eaLnBrk="1" latinLnBrk="0" hangingPunct="1">
              <a:lnSpc>
                <a:spcPct val="89000"/>
              </a:lnSpc>
              <a:spcBef>
                <a:spcPts val="600"/>
              </a:spcBef>
              <a:buFont typeface="VIA Type Office" panose="02000503000000020004" pitchFamily="2" charset="0"/>
              <a:buChar char="–"/>
              <a:defRPr sz="14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000" indent="-450000" algn="l" defTabSz="914400" rtl="0" eaLnBrk="1" latinLnBrk="0" hangingPunct="1">
              <a:lnSpc>
                <a:spcPct val="97000"/>
              </a:lnSpc>
              <a:spcBef>
                <a:spcPts val="600"/>
              </a:spcBef>
              <a:buFont typeface="VIA Type Office" panose="02000503000000020004" pitchFamily="2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000" indent="-450000" algn="l" defTabSz="914400" rtl="0" eaLnBrk="1" latinLnBrk="0" hangingPunct="1">
              <a:lnSpc>
                <a:spcPct val="97000"/>
              </a:lnSpc>
              <a:spcBef>
                <a:spcPts val="600"/>
              </a:spcBef>
              <a:buFont typeface="VIA Type Office" panose="02000503000000020004" pitchFamily="2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6" r:id="rId2"/>
    <p:sldLayoutId id="2147483674" r:id="rId3"/>
  </p:sldLayoutIdLst>
  <p:hf hdr="0"/>
  <p:txStyles>
    <p:titleStyle>
      <a:lvl1pPr algn="l" defTabSz="914400" rtl="0" eaLnBrk="1" latinLnBrk="0" hangingPunct="1">
        <a:lnSpc>
          <a:spcPct val="73000"/>
        </a:lnSpc>
        <a:spcBef>
          <a:spcPct val="0"/>
        </a:spcBef>
        <a:buNone/>
        <a:defRPr sz="4800" kern="1200" spc="-250" baseline="0">
          <a:solidFill>
            <a:schemeClr val="tx1"/>
          </a:solidFill>
          <a:latin typeface="VIA Type Office Light" panose="02000503000000020004" pitchFamily="2" charset="0"/>
          <a:ea typeface="+mj-ea"/>
          <a:cs typeface="+mj-cs"/>
        </a:defRPr>
      </a:lvl1pPr>
    </p:titleStyle>
    <p:bodyStyle>
      <a:lvl1pPr marL="450000" indent="-450000" algn="l" defTabSz="914400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25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918000" indent="-450000" algn="l" defTabSz="914400" rtl="0" eaLnBrk="1" latinLnBrk="0" hangingPunct="1">
        <a:spcBef>
          <a:spcPts val="600"/>
        </a:spcBef>
        <a:buFont typeface="VIA Type Office" panose="02000503000000020004" pitchFamily="2" charset="0"/>
        <a:buChar char="–"/>
        <a:defRPr sz="1800" kern="1200" spc="-90" baseline="0">
          <a:solidFill>
            <a:schemeClr val="tx1"/>
          </a:solidFill>
          <a:latin typeface="+mn-lt"/>
          <a:ea typeface="+mn-ea"/>
          <a:cs typeface="+mn-cs"/>
        </a:defRPr>
      </a:lvl2pPr>
      <a:lvl3pPr marL="1378800" indent="-450000" algn="l" defTabSz="914400" rtl="0" eaLnBrk="1" latinLnBrk="0" hangingPunct="1">
        <a:lnSpc>
          <a:spcPct val="89000"/>
        </a:lnSpc>
        <a:spcBef>
          <a:spcPts val="600"/>
        </a:spcBef>
        <a:buFont typeface="VIA Type Office" panose="02000503000000020004" pitchFamily="2" charset="0"/>
        <a:buChar char="–"/>
        <a:defRPr sz="1400" kern="1200" spc="-50" baseline="0">
          <a:solidFill>
            <a:schemeClr val="tx1"/>
          </a:solidFill>
          <a:latin typeface="+mn-lt"/>
          <a:ea typeface="+mn-ea"/>
          <a:cs typeface="+mn-cs"/>
        </a:defRPr>
      </a:lvl3pPr>
      <a:lvl4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mazon.co.uk/gp/browse.html?node=266239&amp;ref_=nav_em__bo_books_0_2_9_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oih@via.d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NSQ1, Session 1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FCB8-642A-4A5E-B6E8-4571E484A705}" type="datetime1">
              <a:rPr lang="en-GB" smtClean="0"/>
              <a:t>06/02/2025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A624-5ACB-6DB6-8EC6-E421AE26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Design strategy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28A30-7264-4B83-B5A0-F528B9704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(SQL)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B64FC4-C236-4917-AA8D-1FE978403C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Entities + relationships – conceptual (E)ER model</a:t>
            </a:r>
          </a:p>
          <a:p>
            <a:pPr>
              <a:buFont typeface="+mj-lt"/>
              <a:buAutoNum type="arabicPeriod"/>
            </a:pPr>
            <a:r>
              <a:rPr lang="en-US" dirty="0"/>
              <a:t>Normalize</a:t>
            </a:r>
          </a:p>
          <a:p>
            <a:pPr>
              <a:buFont typeface="+mj-lt"/>
              <a:buAutoNum type="arabicPeriod"/>
            </a:pPr>
            <a:r>
              <a:rPr lang="en-US" dirty="0"/>
              <a:t>Map to the logical model (GRD)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TABLE statements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INSERT data</a:t>
            </a:r>
            <a:endParaRPr lang="da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9AC6B4-5E92-468A-9DD3-A76339E67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NOSQL (e.g. MongoDB)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21F0B4-1B3D-4694-827E-C18691E960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Entities + relationships – conceptual (E)ER model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 NOT NORMALIZE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Map to JSON collections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Optional</a:t>
            </a:r>
            <a:r>
              <a:rPr lang="en-US" dirty="0"/>
              <a:t>: Create schema</a:t>
            </a:r>
          </a:p>
          <a:p>
            <a:pPr>
              <a:buFont typeface="+mj-lt"/>
              <a:buAutoNum type="arabicPeriod"/>
            </a:pPr>
            <a:r>
              <a:rPr lang="en-US" dirty="0"/>
              <a:t>Insert data</a:t>
            </a:r>
          </a:p>
          <a:p>
            <a:pPr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DC22A-A7F3-23A2-917D-42AD7156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FDA7-7795-A334-1837-70FE3B95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054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76F-C6F2-560A-EC93-E5AC5340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Model</a:t>
            </a:r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A2505-64B1-09EE-EB94-18108F6E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Technology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Entities +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Not "tables"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Includes *-to-* -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May have specializations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Natural primary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Join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Artificial primary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Foreign keys</a:t>
            </a:r>
            <a:endParaRPr lang="da-DK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66BB5-5FA7-9BB7-6A74-B3D8A6B7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A3DE-D664-485B-A670-4F9846D9F00F}" type="datetime1">
              <a:rPr lang="en-GB" smtClean="0"/>
              <a:t>06/02/2025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AC42D-7C7A-903B-55A4-C77DF753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5E427-7A96-9299-61B5-A1EB59FF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CAEFC0-2CB4-79B3-00E1-EDE576FEAC6B}"/>
                  </a:ext>
                </a:extLst>
              </p14:cNvPr>
              <p14:cNvContentPartPr/>
              <p14:nvPr/>
            </p14:nvContentPartPr>
            <p14:xfrm>
              <a:off x="5423760" y="799200"/>
              <a:ext cx="5341320" cy="395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CAEFC0-2CB4-79B3-00E1-EDE576FEA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4400" y="789840"/>
                <a:ext cx="5360040" cy="39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92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67BF-2A32-18B0-1AC5-D1156AE7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Model</a:t>
            </a:r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4A82D-1E4D-B569-6B9E-07CD3EFD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Relational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Mapped from the conceptual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 *-to-*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Join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All tables has primary keys - possibly artificial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Foreign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Used to create the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401B5-5D6C-31E0-033F-2E1F8388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A3DE-D664-485B-A670-4F9846D9F00F}" type="datetime1">
              <a:rPr lang="en-GB" smtClean="0"/>
              <a:t>06/02/2025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96AE-0B64-46FB-53AD-4FEC91D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5976-A493-5923-1F55-DFF9DB1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BD8C1A-3398-9811-889A-AC5BD91061C4}"/>
                  </a:ext>
                </a:extLst>
              </p14:cNvPr>
              <p14:cNvContentPartPr/>
              <p14:nvPr/>
            </p14:nvContentPartPr>
            <p14:xfrm>
              <a:off x="6113880" y="452520"/>
              <a:ext cx="5878800" cy="591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BD8C1A-3398-9811-889A-AC5BD91061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4520" y="443160"/>
                <a:ext cx="5897520" cy="59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90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2042-E21E-8A84-3527-0F70BA44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9342-CFD9-04CC-EA1C-8D75BFE4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Course assignment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E0AB-76AD-8C69-3D3C-C8CAC3DF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47E9-B72F-ECC4-E561-AAF36EE9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3E443B56-F082-3537-A9C1-0CFE80EC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87" y="2276873"/>
            <a:ext cx="5731510" cy="33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9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912F-7DD4-AC55-A7E7-684B6DB5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Hints for the Course </a:t>
            </a:r>
            <a:r>
              <a:rPr lang="da-DK" dirty="0" err="1"/>
              <a:t>Assignment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44EE-A5D0-1E5F-116D-8515F6B6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modifications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meant</a:t>
            </a:r>
            <a:r>
              <a:rPr lang="da-DK" dirty="0"/>
              <a:t> to test </a:t>
            </a:r>
            <a:r>
              <a:rPr lang="da-DK" dirty="0" err="1"/>
              <a:t>your</a:t>
            </a:r>
            <a:r>
              <a:rPr lang="da-DK" dirty="0"/>
              <a:t> database design.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to </a:t>
            </a:r>
            <a:r>
              <a:rPr lang="da-DK" dirty="0" err="1"/>
              <a:t>iterate</a:t>
            </a:r>
            <a:r>
              <a:rPr lang="da-DK" dirty="0"/>
              <a:t> over </a:t>
            </a:r>
            <a:r>
              <a:rPr lang="da-DK" dirty="0" err="1"/>
              <a:t>your</a:t>
            </a:r>
            <a:r>
              <a:rPr lang="da-DK" dirty="0"/>
              <a:t> design.</a:t>
            </a:r>
          </a:p>
          <a:p>
            <a:pPr lvl="1"/>
            <a:r>
              <a:rPr lang="da-DK" dirty="0"/>
              <a:t>In </a:t>
            </a:r>
            <a:r>
              <a:rPr lang="da-DK" dirty="0" err="1"/>
              <a:t>particular</a:t>
            </a:r>
            <a:r>
              <a:rPr lang="da-DK" dirty="0"/>
              <a:t>, </a:t>
            </a:r>
            <a:r>
              <a:rPr lang="da-DK" dirty="0" err="1"/>
              <a:t>your</a:t>
            </a:r>
            <a:r>
              <a:rPr lang="da-DK" dirty="0"/>
              <a:t> database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 to handle </a:t>
            </a:r>
            <a:r>
              <a:rPr lang="da-DK" dirty="0" err="1"/>
              <a:t>modification</a:t>
            </a:r>
            <a:r>
              <a:rPr lang="da-DK" dirty="0"/>
              <a:t> 5</a:t>
            </a:r>
          </a:p>
          <a:p>
            <a:r>
              <a:rPr lang="da-DK" dirty="0" err="1"/>
              <a:t>Don't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deep</a:t>
            </a:r>
            <a:r>
              <a:rPr lang="da-DK" dirty="0"/>
              <a:t> the </a:t>
            </a:r>
            <a:r>
              <a:rPr lang="da-DK" dirty="0" err="1"/>
              <a:t>category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 </a:t>
            </a:r>
            <a:r>
              <a:rPr lang="da-DK" dirty="0" err="1"/>
              <a:t>goes</a:t>
            </a:r>
            <a:r>
              <a:rPr lang="da-DK" dirty="0"/>
              <a:t> - design for </a:t>
            </a:r>
            <a:r>
              <a:rPr lang="da-DK" dirty="0" err="1"/>
              <a:t>flexibility</a:t>
            </a:r>
            <a:endParaRPr lang="da-DK" dirty="0"/>
          </a:p>
          <a:p>
            <a:pPr lvl="1"/>
            <a:r>
              <a:rPr lang="da-DK" dirty="0"/>
              <a:t>This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includes</a:t>
            </a:r>
            <a:r>
              <a:rPr lang="da-DK" dirty="0"/>
              <a:t> </a:t>
            </a:r>
            <a:r>
              <a:rPr lang="da-DK" dirty="0" err="1"/>
              <a:t>queries</a:t>
            </a:r>
            <a:r>
              <a:rPr lang="da-DK" dirty="0"/>
              <a:t> 12 - 14. Look for </a:t>
            </a:r>
            <a:r>
              <a:rPr lang="da-DK" dirty="0" err="1"/>
              <a:t>books</a:t>
            </a:r>
            <a:r>
              <a:rPr lang="da-DK" dirty="0"/>
              <a:t> in sub-</a:t>
            </a:r>
            <a:r>
              <a:rPr lang="da-DK" dirty="0" err="1"/>
              <a:t>categories</a:t>
            </a:r>
            <a:r>
              <a:rPr lang="da-DK" dirty="0"/>
              <a:t>, sub-sub-</a:t>
            </a:r>
            <a:r>
              <a:rPr lang="da-DK" dirty="0" err="1"/>
              <a:t>categories</a:t>
            </a:r>
            <a:r>
              <a:rPr lang="da-DK" dirty="0"/>
              <a:t> and so on, …</a:t>
            </a:r>
          </a:p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querying</a:t>
            </a:r>
            <a:r>
              <a:rPr lang="da-DK" dirty="0"/>
              <a:t>, </a:t>
            </a:r>
            <a:r>
              <a:rPr lang="da-DK" dirty="0" err="1"/>
              <a:t>it's</a:t>
            </a:r>
            <a:r>
              <a:rPr lang="da-DK" dirty="0"/>
              <a:t>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to find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don't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and </a:t>
            </a:r>
            <a:r>
              <a:rPr lang="da-DK" dirty="0" err="1"/>
              <a:t>remove</a:t>
            </a:r>
            <a:r>
              <a:rPr lang="da-DK" dirty="0"/>
              <a:t>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C331-F3AA-0907-132D-2E85F134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F68C-6E79-AC07-DC50-51BE7431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B8411-7249-A8C6-5AA5-55F0696F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762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2FE9-B1CE-5031-60A9-AE8B46F8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assignments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9E0AF-2AC1-AA11-4DAA-7C2F5370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the real Amazon (UK) book section</a:t>
            </a:r>
          </a:p>
          <a:p>
            <a:r>
              <a:rPr lang="en-GB" dirty="0"/>
              <a:t>Only part of the book section need to be modelled</a:t>
            </a:r>
          </a:p>
          <a:p>
            <a:r>
              <a:rPr lang="en-GB" dirty="0"/>
              <a:t>This is a real website that has evolved organically over many years</a:t>
            </a:r>
          </a:p>
          <a:p>
            <a:r>
              <a:rPr lang="en-GB" dirty="0"/>
              <a:t>It's a bit weird</a:t>
            </a:r>
          </a:p>
          <a:p>
            <a:r>
              <a:rPr lang="en-GB" dirty="0"/>
              <a:t>I can't answer all your questions</a:t>
            </a:r>
          </a:p>
          <a:p>
            <a:pPr lvl="1"/>
            <a:r>
              <a:rPr lang="en-GB" dirty="0"/>
              <a:t>Look around and see what you can find.</a:t>
            </a:r>
          </a:p>
          <a:p>
            <a:endParaRPr lang="en-GB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8145-F78E-7C2C-465B-8CCBDE29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0C77-041F-9502-414D-823E3DFB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75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DC65-88EF-5B7A-B858-8E162B81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25F82-B26E-F190-62B3-B43851763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DK" dirty="0"/>
              <a:t>Ole Ildsgaard Hougaard</a:t>
            </a:r>
          </a:p>
          <a:p>
            <a:r>
              <a:rPr lang="en-GB" dirty="0">
                <a:hlinkClick r:id="rId2"/>
              </a:rPr>
              <a:t>oih@via.dk</a:t>
            </a:r>
            <a:endParaRPr lang="en-GB" dirty="0"/>
          </a:p>
          <a:p>
            <a:r>
              <a:rPr lang="en-GB" dirty="0"/>
              <a:t>Computer Scientist (PhD)</a:t>
            </a:r>
          </a:p>
          <a:p>
            <a:pPr lvl="1"/>
            <a:r>
              <a:rPr lang="en-GB" dirty="0"/>
              <a:t>Programming languages</a:t>
            </a:r>
          </a:p>
          <a:p>
            <a:pPr lvl="1"/>
            <a:r>
              <a:rPr lang="en-GB" dirty="0"/>
              <a:t>Type systems</a:t>
            </a:r>
          </a:p>
          <a:p>
            <a:r>
              <a:rPr lang="en-GB" dirty="0"/>
              <a:t>Industry experience</a:t>
            </a:r>
          </a:p>
          <a:p>
            <a:pPr lvl="1"/>
            <a:r>
              <a:rPr lang="en-GB" dirty="0"/>
              <a:t>Uni-C </a:t>
            </a:r>
          </a:p>
          <a:p>
            <a:pPr lvl="2"/>
            <a:r>
              <a:rPr lang="en-GB" dirty="0"/>
              <a:t>Educational Software, Games</a:t>
            </a:r>
          </a:p>
          <a:p>
            <a:pPr lvl="2"/>
            <a:r>
              <a:rPr lang="en-GB" dirty="0"/>
              <a:t>Senior Developer</a:t>
            </a:r>
          </a:p>
          <a:p>
            <a:pPr lvl="1"/>
            <a:r>
              <a:rPr lang="en-GB" dirty="0" err="1"/>
              <a:t>Acure</a:t>
            </a:r>
            <a:r>
              <a:rPr lang="en-GB" dirty="0"/>
              <a:t> / IBM</a:t>
            </a:r>
          </a:p>
          <a:p>
            <a:pPr lvl="2"/>
            <a:r>
              <a:rPr lang="en-GB" dirty="0"/>
              <a:t>Healthcare solutions</a:t>
            </a:r>
          </a:p>
          <a:p>
            <a:pPr lvl="2"/>
            <a:r>
              <a:rPr lang="en-GB" dirty="0"/>
              <a:t>Developer, architect, Scrum master</a:t>
            </a:r>
          </a:p>
          <a:p>
            <a:pPr lvl="1"/>
            <a:r>
              <a:rPr lang="en-GB" dirty="0"/>
              <a:t>Google </a:t>
            </a:r>
          </a:p>
          <a:p>
            <a:pPr lvl="2"/>
            <a:r>
              <a:rPr lang="en-GB" dirty="0"/>
              <a:t>V8 JavaScript Engine</a:t>
            </a:r>
          </a:p>
          <a:p>
            <a:r>
              <a:rPr lang="en-GB" dirty="0"/>
              <a:t>VIA since 2009</a:t>
            </a:r>
            <a:endParaRPr lang="en-DK" dirty="0"/>
          </a:p>
          <a:p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5D758-AD5A-55C4-C18C-F3207A23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FECFD-8C81-4901-AFEB-DABD0A92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80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C1-F375-8EDD-CBE4-17950D3A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About the course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091E2-B096-4B3A-A73C-8669D23A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Making the same exercise 3 times</a:t>
            </a:r>
          </a:p>
          <a:p>
            <a:r>
              <a:rPr lang="en-US" dirty="0"/>
              <a:t>3 Course assignments</a:t>
            </a:r>
          </a:p>
          <a:p>
            <a:r>
              <a:rPr lang="en-US" dirty="0"/>
              <a:t>Oral exam</a:t>
            </a:r>
          </a:p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023E3-6FC3-52E7-F916-D6B27E0B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606BA-7544-9B67-B4B2-DF4E456B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7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8E8C-C0BE-9284-B7AE-71A33E12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6621C-C0E5-4FCF-B954-21220867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MongoDB</a:t>
            </a:r>
          </a:p>
          <a:p>
            <a:pPr lvl="1"/>
            <a:r>
              <a:rPr lang="en-US" dirty="0"/>
              <a:t>Data model</a:t>
            </a:r>
          </a:p>
          <a:p>
            <a:pPr lvl="1"/>
            <a:r>
              <a:rPr lang="en-US" dirty="0"/>
              <a:t>Querying incl. aggregation pipeline</a:t>
            </a:r>
          </a:p>
          <a:p>
            <a:pPr lvl="1"/>
            <a:r>
              <a:rPr lang="en-US" dirty="0"/>
              <a:t>Updating</a:t>
            </a:r>
          </a:p>
          <a:p>
            <a:pPr lvl="1"/>
            <a:r>
              <a:rPr lang="en-US" dirty="0" err="1"/>
              <a:t>Schemaless</a:t>
            </a:r>
            <a:r>
              <a:rPr lang="en-US" dirty="0"/>
              <a:t> vs Schema</a:t>
            </a:r>
          </a:p>
          <a:p>
            <a:pPr lvl="1"/>
            <a:r>
              <a:rPr lang="en-US" dirty="0"/>
              <a:t>Cloud and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neo4j</a:t>
            </a:r>
          </a:p>
          <a:p>
            <a:pPr lvl="1"/>
            <a:r>
              <a:rPr lang="en-US" dirty="0"/>
              <a:t>Data model</a:t>
            </a:r>
          </a:p>
          <a:p>
            <a:pPr lvl="1"/>
            <a:r>
              <a:rPr lang="en-US" dirty="0"/>
              <a:t>Cypher language (updating and querying)</a:t>
            </a:r>
          </a:p>
          <a:p>
            <a:pPr lvl="1"/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Graph algorithms</a:t>
            </a:r>
          </a:p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ABABD-C329-8F06-17ED-DF30BA8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9AF5F-09B7-D32A-73FE-74597E6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02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32F2-08BF-79EB-3E2F-3F1E125C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“versus”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5B46D-CF8B-47E7-A0F5-53EFC05B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What’s the same?</a:t>
            </a:r>
          </a:p>
          <a:p>
            <a:pPr lvl="1"/>
            <a:r>
              <a:rPr lang="en-US" dirty="0"/>
              <a:t>What’s different?</a:t>
            </a:r>
          </a:p>
          <a:p>
            <a:r>
              <a:rPr lang="en-US" dirty="0"/>
              <a:t>3 course assignments:</a:t>
            </a:r>
          </a:p>
          <a:p>
            <a:pPr lvl="1"/>
            <a:r>
              <a:rPr lang="en-US" dirty="0"/>
              <a:t>Amazon case in SQL</a:t>
            </a:r>
          </a:p>
          <a:p>
            <a:pPr lvl="1"/>
            <a:r>
              <a:rPr lang="en-US" dirty="0"/>
              <a:t>Amazon case in MongoDB (compare)</a:t>
            </a:r>
          </a:p>
          <a:p>
            <a:pPr lvl="1"/>
            <a:r>
              <a:rPr lang="en-US" dirty="0"/>
              <a:t>Amazon case in neo4j (compare)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9CF87-F2AC-5007-E32B-274AAC2D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D877F-078F-49BD-02E0-5955268D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779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EB41-204F-AF75-D2F5-06BE9825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FA678-C0C8-4F40-9172-765A37DB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minutes oral</a:t>
            </a:r>
          </a:p>
          <a:p>
            <a:r>
              <a:rPr lang="en-US" dirty="0"/>
              <a:t>2 parts:</a:t>
            </a:r>
          </a:p>
          <a:p>
            <a:pPr lvl="1"/>
            <a:r>
              <a:rPr lang="en-US" dirty="0"/>
              <a:t>Theoretical</a:t>
            </a:r>
          </a:p>
          <a:p>
            <a:pPr lvl="1"/>
            <a:r>
              <a:rPr lang="en-US" dirty="0"/>
              <a:t>Part of the course assignment</a:t>
            </a:r>
          </a:p>
          <a:p>
            <a:r>
              <a:rPr lang="en-US" dirty="0"/>
              <a:t>Breadth over depth</a:t>
            </a:r>
          </a:p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2F892-55CA-5C8A-C39D-2A246691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4DE21-899F-149B-9936-4C12DC75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81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3116-DE06-3FD3-016E-409BD045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DK" dirty="0" err="1"/>
              <a:t>noSQL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F79A5-D694-272A-67F1-754023584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5878" cy="4351338"/>
          </a:xfrm>
        </p:spPr>
        <p:txBody>
          <a:bodyPr>
            <a:normAutofit/>
          </a:bodyPr>
          <a:lstStyle/>
          <a:p>
            <a:r>
              <a:rPr lang="en-DK" sz="2100" dirty="0"/>
              <a:t>Coined by Johan </a:t>
            </a:r>
            <a:r>
              <a:rPr lang="en-DK" sz="2100" dirty="0" err="1"/>
              <a:t>Oskarsson</a:t>
            </a:r>
            <a:r>
              <a:rPr lang="en-DK" sz="2100" dirty="0"/>
              <a:t> in 2009 (San Francisco NOSQL meetup)</a:t>
            </a:r>
          </a:p>
          <a:p>
            <a:r>
              <a:rPr lang="en-DK" sz="2100" dirty="0"/>
              <a:t>Hard to define (what’s “non-classical music”?)</a:t>
            </a:r>
          </a:p>
          <a:p>
            <a:r>
              <a:rPr lang="en-DK" sz="2100" dirty="0"/>
              <a:t>Key features (to varying degrees):</a:t>
            </a:r>
          </a:p>
          <a:p>
            <a:pPr lvl="1"/>
            <a:r>
              <a:rPr lang="en-DK" sz="2100" dirty="0"/>
              <a:t>Focus on scalability</a:t>
            </a:r>
          </a:p>
          <a:p>
            <a:pPr lvl="1"/>
            <a:r>
              <a:rPr lang="en-DK" sz="2100" dirty="0"/>
              <a:t>Support for data intelligence</a:t>
            </a:r>
          </a:p>
          <a:p>
            <a:pPr lvl="1"/>
            <a:r>
              <a:rPr lang="en-DK" sz="2100" dirty="0"/>
              <a:t>Non-relational</a:t>
            </a:r>
          </a:p>
          <a:p>
            <a:pPr lvl="1"/>
            <a:r>
              <a:rPr lang="da-DK" sz="2100" dirty="0"/>
              <a:t>S</a:t>
            </a:r>
            <a:r>
              <a:rPr lang="en-DK" sz="2100" dirty="0" err="1"/>
              <a:t>chemaless</a:t>
            </a:r>
            <a:endParaRPr lang="en-DK" sz="21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B9DA6-6B16-C989-A7D0-ADA3A0F9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t"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GB" sz="600"/>
              <a:t>25/08/2022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fld id="{65BE5F87-CD9E-4673-B148-7002767DEC3A}" type="slidenum">
              <a:rPr lang="da-DK" sz="600"/>
              <a:pPr>
                <a:lnSpc>
                  <a:spcPct val="115000"/>
                </a:lnSpc>
                <a:spcAft>
                  <a:spcPts val="600"/>
                </a:spcAft>
              </a:pPr>
              <a:t>7</a:t>
            </a:fld>
            <a:endParaRPr lang="da-DK" sz="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E5029-A899-7478-A2EE-F9C5B795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a-DK"/>
              <a:t>Ole I Hougaard, Software Engineering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0E0EC39-7FDD-B08A-3653-3E8AF99B3A00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1" b="8581"/>
          <a:stretch>
            <a:fillRect/>
          </a:stretch>
        </p:blipFill>
        <p:spPr bwMode="auto">
          <a:xfrm>
            <a:off x="7164281" y="584200"/>
            <a:ext cx="5027720" cy="590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23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BF94-B412-0A61-571F-343A9D53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Non-relational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6C900-1436-5A10-A66F-0D00A2BA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relational, then what?</a:t>
            </a:r>
          </a:p>
          <a:p>
            <a:pPr lvl="1"/>
            <a:r>
              <a:rPr lang="en-US" dirty="0"/>
              <a:t>Object databases (not popular)</a:t>
            </a:r>
          </a:p>
          <a:p>
            <a:pPr lvl="1"/>
            <a:r>
              <a:rPr lang="en-US" dirty="0"/>
              <a:t>Key/value pairs (Great for data intelligence)</a:t>
            </a:r>
          </a:p>
          <a:p>
            <a:pPr lvl="1"/>
            <a:r>
              <a:rPr lang="en-US" dirty="0"/>
              <a:t>Tuple databases</a:t>
            </a:r>
          </a:p>
          <a:p>
            <a:pPr lvl="1"/>
            <a:r>
              <a:rPr lang="en-US" dirty="0"/>
              <a:t>Document databases</a:t>
            </a:r>
          </a:p>
          <a:p>
            <a:pPr lvl="1"/>
            <a:r>
              <a:rPr lang="en-US" dirty="0"/>
              <a:t>Graph databases</a:t>
            </a:r>
          </a:p>
          <a:p>
            <a:pPr lvl="1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42A5A-FE84-7455-61CE-B999D1E1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270D-FFCD-C58A-7681-A4F2527B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21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D717-77FF-DAC6-4119-BC0EDC9B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Schemaless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16DA7-01AC-21B4-97A3-3B1C8B5CB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schema?</a:t>
            </a:r>
          </a:p>
          <a:p>
            <a:pPr lvl="1"/>
            <a:r>
              <a:rPr lang="en-US" dirty="0"/>
              <a:t>Namespace: CREATE SCHEMA Amazon;</a:t>
            </a:r>
          </a:p>
          <a:p>
            <a:pPr lvl="1"/>
            <a:r>
              <a:rPr lang="en-US" dirty="0"/>
              <a:t>Is the set of CREATE TABLE statements: Types and Constraints used to create your database – Ruleset.</a:t>
            </a:r>
          </a:p>
          <a:p>
            <a:r>
              <a:rPr lang="en-US" dirty="0" err="1"/>
              <a:t>Schemaless</a:t>
            </a:r>
            <a:r>
              <a:rPr lang="en-US" dirty="0"/>
              <a:t>: There are no rules.</a:t>
            </a:r>
          </a:p>
          <a:p>
            <a:r>
              <a:rPr lang="en-US" dirty="0"/>
              <a:t>There is still a data format.</a:t>
            </a:r>
          </a:p>
          <a:p>
            <a:r>
              <a:rPr lang="en-US" dirty="0"/>
              <a:t>Schema optional: As much schema as you need.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F53A-CB97-F904-926F-A2956E34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A3B6-9A08-1F7F-D9E6-1883A21C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71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990285C2-6AC8-479E-85E3-B63239923C71}" vid="{BF064377-EE22-49B5-92DB-D56D67891F07}"/>
    </a:ext>
  </a:extLst>
</a:theme>
</file>

<file path=ppt/theme/theme2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H.potx" id="{61D3BFFF-DACC-4BCC-9436-B0C234BA39B0}" vid="{FDCFB7EE-08AD-4667-8AF5-7581EBED6A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83</TotalTime>
  <Words>668</Words>
  <Application>Microsoft Office PowerPoint</Application>
  <PresentationFormat>Widescreen</PresentationFormat>
  <Paragraphs>165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VIA Type Office</vt:lpstr>
      <vt:lpstr>VIA Type Office Light</vt:lpstr>
      <vt:lpstr>Office Theme</vt:lpstr>
      <vt:lpstr>Blank</vt:lpstr>
      <vt:lpstr>NSQ1, Session 1</vt:lpstr>
      <vt:lpstr>About me</vt:lpstr>
      <vt:lpstr>About the course</vt:lpstr>
      <vt:lpstr>Topics</vt:lpstr>
      <vt:lpstr>“versus”</vt:lpstr>
      <vt:lpstr>Exam</vt:lpstr>
      <vt:lpstr>noSQL</vt:lpstr>
      <vt:lpstr>Non-relational</vt:lpstr>
      <vt:lpstr>Schemaless</vt:lpstr>
      <vt:lpstr>Design strategy</vt:lpstr>
      <vt:lpstr>Conceptual Model</vt:lpstr>
      <vt:lpstr>Logical Model</vt:lpstr>
      <vt:lpstr>Baseline</vt:lpstr>
      <vt:lpstr>Hints for the Course Assignment</vt:lpstr>
      <vt:lpstr>Course assignments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7</cp:revision>
  <dcterms:created xsi:type="dcterms:W3CDTF">2025-02-05T06:46:27Z</dcterms:created>
  <dcterms:modified xsi:type="dcterms:W3CDTF">2025-02-06T08:19:22Z</dcterms:modified>
</cp:coreProperties>
</file>