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1" r:id="rId14"/>
    <p:sldId id="268" r:id="rId15"/>
    <p:sldId id="269" r:id="rId1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4-10T07:13:03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6248 6116 0 0,'0'0'0'0,"0"0"0"15,0 0 0-15,0 0 0 0,0 0 0 0,0 0 0 16,0 0 0-16,0 0 0 0,0 0 0 16,0 0 0-16,0 0 0 0,0 0 0 0,-6 0 0 15,6 0 0-15,0 0 0 0,0 0 0 0,0 0 0 16,0-2 108-16,0 2 32 0,-3 0-8 0,3-3 17 16,-4 3 10-16,1-2 12 0,3 2 7 0,-6-2-11 15,6 2-9-15,-6-3-17 0,6 3-10 16,0 0-15-16,0-2-9 0,-3 2-10 0,3 0-15 15,0 0-15-15,0 0-17 0,0 0-10 0,0 0-6 16,0 0-4-16,0 0 2 0,0 0-3 0,0 0 2 16,0 0 0-16,0 0 4 0,0 0 6 15,0 0 7-15,0 0 0 0,0 0 5 0,0 0-2 16,0 0-4-16,0 0-3 0,0 0-3 0,0 0-2 16,0 0-4-16,0 0-3 0,0 0-5 0,0 0-6 15,0 0-8-15,0 0 0 0,0 0-7 16,0 2-2-16,0-2-1 0,0 0 0 0,0 0-2 15,0 3 2-15,0-1 2 0,3 0 2 0,-3-2 0 16,0 3 1-16,6-1 1 0,-6 0 1 16,0-2 1-16,6 3 0 0,-6-3 0 0,0 2 0 15,3-2 1-15,-3 2-2 0,4-2 2 0,-4 0-3 16,3 0 2-16,-3 3 1 0,3-3 1 0,-3 0 0 16,9 0 1-16,-6 0 1 0,3 0-2 0,1 0 0 15,-4 0 0-15,0-3-2 0,0 3-2 16,9 0 1-16,-9-2-4 0,4 2 0 0,-4 0 0 15,0 0-3-15,0 0 0 0,9 0 0 0,-9 0-1 16,7 0 0-16,-7 0 0 0,12 0-2 0,-9 0 2 16,4 0 0-16,-1 0 0 0,4 0-1 0,-4 0 1 15,0 0 0-15,4 0 0 0,-7 0 0 16,6 0 0-16,4-2-1 0,-10 2 1 0,9-3 2 16,-5 1 1-16,-4 2-1 0,9-2 0 0,-5-1-1 15,-4 1 1-15,9 0 2 0,-5-3-3 16,-4 3 1-16,9-1 0 0,-5 1-2 0,-1 2 1 15,0 0 1-15,1 0-2 0,-7 0 2 0,6 0-1 16,0 0 0-16,-6 0 1 0,0 0 0 0,1 0 1 16,-1 0-2-16,-3 0 0 0,0 0 2 15,0 0-1-15,0 0 1 0,0 0 0 0,0 0 0 16,0 0 4-16,0 0 2 0,0 0-1 0,0 0 1 16,0 0-1-16,0 0 0 0,0 0-3 0,0 0-3 15,0 0-1-15,0 0-4 0,0 0-5 16,0 0-7-16,0 0-16 0,0 0-21 0,3-2-43 15,-3 0-90-15,12-1-186 0,-9 1-435 0,0 0-823 0</inkml:trace>
  <inkml:trace contextRef="#ctx0" brushRef="#br0" timeOffset="1414.95">6387 4723 428 0,'0'0'272'0,"0"0"-56"0,0 0 0 0,0 0-39 16,0 0-52-16,0 0-51 0,0 0-45 0,0 0-19 15,0 0-9-15,0 0 3 0,0 0 4 0,0 0 1 16,0 0 1-16,-18 68 1 0,18-57 5 16,9 2 9-16,-3-1 13 0,1 4 13 0,-4-4 11 15,3 1 9-15,0 1 10 0,3-2-2 0,-2 0-1 16,-4-1-8-16,0-3-11 0,6-1-9 0,0 0-7 15,-2 0-8-15,-4-2-4 0,0 0-4 0,0-3-1 16,9 0 5-16,-9-2 6 0,-3 0 7 16,3 0 5-16,1 0 3 0,-4 0-1 0,3 0 0 15,-3 0-4-15,0 0-6 0,0 0-8 0,0 0-3 16,0 0-5-16,0 0-6 0,0 0-2 0,0 0-4 16,0 0-2-16,0 0-3 0,0 0-2 15,0 0-1-15,0 0-2 0,0 0-1 0,0 0 2 16,0 0-2-16,0 0 0 0,0 0 2 0,0 0-1 15,0 0 0-15,0 0 2 0,0 0 2 16,0 0 5-16,0 0 1 0,0 0 1 0,0 0 1 16,0 0 3-16,0 0-3 0,0 0-1 0,0 0-2 15,0 0-1-15,0 0-1 0,0 0-3 0,0 0-2 16,0 0 0-16,0 0 0 0,0 0 3 16,0 0-1-16,0-2 2 0,0 0 1 0,3-5 0 15,-3-5 2-15,0-4-2 0,9-4 2 0,0-6 1 16,-2-1 2-16,-1-6-2 0,9-1 5 0,-2 2-2 15,-7-6 0-15,12 7-5 0,-11-1-4 16,11 1-4-16,-12 3-2 0,1 9-4 0,2 0-8 16,-6 7-15-16,3 1-32 0,-3 6-69 0,-3 3-142 15,0 2-316-15,0-3-1041 0</inkml:trace>
  <inkml:trace contextRef="#ctx0" brushRef="#br0" timeOffset="2132.39">6849 4765 114 0,'0'0'376'0,"0"0"-52"15,0 0 5-15,0 0-12 0,0 0-27 0,0 0-69 16,0 0-61-16,0 0-34 0,0 0-18 0,0 0-8 16,0 0-11-16,0 0-10 0,0 0-11 15,0 0-10-15,-15-78-6 0,9 73-6 0,3 1-7 16,3-1-6-16,0 5-3 0,-4-2-4 0,1-1-3 15,0 1-2-15,0 2-7 0,-6 0-7 0,3 0-7 16,3 0-7-16,-1 5-8 0,1 2-2 0,-3 2 1 16,-3 4 3-16,0 1 1 0,5 2 3 15,-2 5 2-15,3-2 1 0,-9 4 1 0,9-3 1 16,3 3 2-16,-3 0-1 0,-1 0 1 0,4 1 1 16,0-7-1-16,0 2 1 0,4-5 1 0,-1-3 0 15,-3-1 0-15,9-3-1 0,0-3 2 0,-3-1 2 16,1-1 3-16,2-2 7 0,3-2 6 15,-2-5 4-15,5-5-2 0,-2-4-2 0,-4 2-6 16,6-7-4-16,-8 1-4 0,11-1-3 0,-8 0-2 16,-7 5 0-16,12 2-3 0,-12 0-1 15,3 7 0-15,-2 4-1 0,-1 0-5 0,-3 3-8 16,0 0-12-16,0 0 3 0,0 6 4 0,6 3 9 16,-3 8 11-16,3-1 2 0,-3 7 1 15,0 0-1-15,4 2-1 0,-4-2-1 0,6 3-8 16,0-3-19-16,1-2-22 0,-7-3-42 0,12-7-54 15,-2-2-72-15,-4-4-140 0,3-3-206 0,-9 0-843 0</inkml:trace>
  <inkml:trace contextRef="#ctx0" brushRef="#br0" timeOffset="2549.19">7147 4744 0 0,'0'0'0'0,"0"0"10"0,0 0 143 0,0 0 28 16,0 0-9-16,0 0-25 0,0 0-20 0,0 0 1 15,0 0 16-15,0 0 13 0,0 0-1 16,0 0-13-16,-6 122-16 0,12-106-20 0,-6 5-14 15,3-7-13-15,0-1-15 0,-3-1-9 0,3-3-10 16,0-4-7-16,-3 2-6 0,0-5-3 0,0 0 0 16,0-2 5-16,0 0 8 0,4 0 15 15,-4-7 4-15,6-2-2 0,0-3-14 0,-3-4-15 16,0 1-14-16,-3-4-10 0,6 1-2 0,-3-1-4 16,-3 1-1-16,10 6 0 0,-1-2-1 0,-3 4 0 15,0 0 2-15,-2 1 1 0,11 0-1 0,-9 6-2 16,0 1 1-16,1 2 0 0,5 0 2 0,-6 5 1 15,0 4 1-15,1 0 2 0,2 3-1 16,-3-2-1-16,0 0-6 0,-2 1-2 0,5-1-9 16,-3-1-13-16,0-2-22 0,-3-3-31 0,0 1-50 15,7 0-131-15,-4-5-274 0,-3 2-881 0</inkml:trace>
  <inkml:trace contextRef="#ctx0" brushRef="#br0" timeOffset="2848.39">7553 4680 566 0,'0'0'640'0,"0"0"-369"0,0 0-108 0,0 0-26 16,0 0-9-16,0 0-9 0,0 0-2 0,0 0-14 15,0 0-14-15,0 0-19 0,3 120-23 0,0-96-17 16,10-3-19-16,-7-2-6 0,0-1-6 16,-3-1-8-16,13-6-11 0,-7 2-13 0,-3-6-24 15,4 2-43-15,2-6-90 0,-6-1-202 0,-3-2-239 16,-3 0-432-16</inkml:trace>
  <inkml:trace contextRef="#ctx0" brushRef="#br0" timeOffset="2983.94">7507 4366 2370 0,'0'0'132'0,"0"0"-79"0,0 0-30 16,0 0-20-16,0 0-44 0,0 0-134 0,0 0-267 15,0 0-1040-15</inkml:trace>
  <inkml:trace contextRef="#ctx0" brushRef="#br0" timeOffset="3981.79">7894 4689 0 0,'0'0'0'0,"0"0"0"0,0 0 185 16,0 0 50-16,0 0-32 0,0 0-11 0,0 0-7 15,0 0 0-15,0 0-19 0,0 0-14 0,0 0-7 16,0 0-13-16,0 0-11 0,0 0-10 16,-3-39-8-16,3 37-8 0,0-3-8 0,0 3-8 15,0-1-7-15,0 3-6 0,0-2-7 0,0 0-5 16,0-1-8-16,-3 1-8 0,3 0-7 0,-6-1-7 16,3 1-7-16,-3 0-7 0,-4-1-2 15,7 1-5-15,-3 0-2 0,0 2-3 0,-3 0-6 16,2 0-1-16,-2 0-4 0,3 4-5 0,-3 3 1 15,-1 0-1-15,4 0 0 0,0 5 1 16,-3 2 2-16,2 0 0 0,1 3 2 0,0 2 1 16,-3-1 3-16,2 3 3 0,4 3 1 0,3-3 0 15,0-2 1-15,0 2 0 0,0-4 0 0,0-1 1 16,0-5-1-16,10 1 2 0,-4-5 1 16,0 0 2-16,3-5 1 0,1-2 7 0,5 0 7 15,-2 0 6-15,2-9 3 0,1-5-1 0,2-2-3 16,-2-3-6-16,2-2-6 0,1 0-4 0,-7 2-3 15,4-2-3-15,-7 4 0 0,-3 1-2 0,0 4-1 16,4 3-2-16,-7 4 0 0,-3 1-8 16,3 2-6-16,-3 2-19 0,0 0-14 0,0 4 5 15,3 3 10-15,-3 5 21 0,3 4 17 0,0 0-2 16,-3 3-3-16,0-3-3 0,6-1-8 0,-2 2-7 16,5-3-11-16,-6-5-11 0,3-2-17 15,-3-3-22-15,7-4-27 0,-1 0-49 0,-3-4-119 16,-3-1-212-16,0 1-673 0</inkml:trace>
  <inkml:trace contextRef="#ctx0" brushRef="#br0" timeOffset="4266.29">8083 4265 0 0,'0'0'0'0,"0"0"22"0,0 0 150 0,0 0 35 15,0 0 32-15,-9 124-22 0,9-93-20 16,0-1-22-16,0 1-26 0,0 4-31 0,3-2-35 16,3 0-25-16,4 0-24 0,-4-3-14 0,0-4-9 15,3-6-4-15,1-2-3 0,-4-2-1 16,0-4-2-16,0-5-3 0,4 0-5 0,-7-5-7 15,0 1-9-15,0-3-12 0,0 0-19 0,-3-3-34 16,3-1-79-16,-3-6-164 0,6 3-79 16,-6 3-176-16</inkml:trace>
  <inkml:trace contextRef="#ctx0" brushRef="#br0" timeOffset="4515.97">8226 4539 60 0,'0'0'314'0,"0"0"-9"16,0 0-8-16,0 0-37 0,0 0-40 0,0 0-33 15,0 0-32-15,0 0-22 0,0 0-17 0,0 0-17 16,0 0-11-16,0 0-11 0,0 0-7 16,78 62-8-16,-75-46-6 0,0-2-1 0,0 3-6 15,0-4-4-15,0 4-7 0,-3-2-9 0,0-1-4 16,0 2-5-16,0-2-1 0,0 0-2 0,0-2-1 16,-3-1-2-16,-3-1-1 0,3-1-2 0,-7-2-4 15,1-2-1-15,6-2-5 0,-3-3-3 0,-7 0-6 16,4 0-10-16,-3-2-20 0,-7-6-31 15,7-2-48-15,-7-4-78 0,0-2-135 0,4 0-173 16,-1 4-99-16,7 5-380 0</inkml:trace>
  <inkml:trace contextRef="#ctx0" brushRef="#br0" timeOffset="4847.99">8493 4227 441 0,'0'0'390'0,"0"0"-142"15,0 0 9-15,0 0 22 0,0 0-17 0,0 0-43 16,0 0-53-16,0 0-32 0,-25 125-11 0,25-99-10 16,0-3-18-16,3 5-17 0,-3 2-18 0,6-1-19 15,4 1-14-15,-7-2-10 0,3 1-10 16,0-1-3-16,3 0-3 0,4-4-8 0,-4-1-6 16,-3-6-4-16,7-1-14 0,-7 1-13 0,0-8-32 15,3 3-75-15,1-8-181 0,-4 3-337 16,-6-7-830-16</inkml:trace>
  <inkml:trace contextRef="#ctx0" brushRef="#br0" timeOffset="5215.26">8651 4551 716 0,'0'0'369'0,"0"0"-283"0,0 0 17 0,0 0 57 16,0 0 17-16,0 0-19 0,0 0-48 0,0 0-29 15,0 0-9-15,0 0-5 0,0 0-5 16,124-110-7-16,-105 91-3 0,-7 0-8 0,10-2-6 16,-13 3-8-16,10 0-4 0,-10 2-9 0,0 0-4 15,0 2-2-15,-5 0-1 0,-4 7 0 0,0-2-3 16,0 4-7-16,-10 0-12 0,1 3-19 15,3 2-13-15,-13 0-3 0,7 7-2 0,-13 2 18 16,6 3 10-16,4 2 8 0,-10 4 7 0,10 6 6 16,-4 0 7-16,0 6 4 0,7 3 1 0,3 3 3 15,-1 6 2-15,7-3 6 0,3 2 12 16,3 1 3-16,13-5 2 0,6-8-3 0,-1-3-7 16,4-8-15-16,12-6-20 0,0-7-50 0,-6-3-289 15,-15-2-1134-15</inkml:trace>
  <inkml:trace contextRef="#ctx0" brushRef="#br0" timeOffset="43264.63">12096 10352 326 0,'0'0'246'0,"0"0"-52"0,0 0-15 0,0 0-8 0,0 0-12 16,0 0-31-16,0 0-32 0,0 0-20 0,0 0-16 15,0 0-6-15,0 0-6 0,0 0-5 16,-3-7-6-16,3 7-5 0,0 0 5 0,0 0 12 16,0 0 18-16,0-2 15 0,0 2 6 0,0 0-7 15,0-3-7-15,0 1-10 0,0 0-4 0,0 2-5 16,0-3 0-16,0 1-6 0,-3 2-6 15,3 0-5-15,0 0-2 0,0 0-6 0,0 0-2 16,0 0-3-16,0 0-4 0,0 0-4 0,0 0-5 16,0 0-3-16,0 0-4 0,0 0-1 15,0 0-1-15,0 0-1 0,0 0-2 0,0 0 0 16,0 0 0-16,0 0 2 0,0 0-2 0,0 0 3 16,0 0-1-16,0 0 1 0,0 0 0 15,0 2-1-15,0 1-2 0,0 4-3 0,0 2 1 16,0 3-1-16,0-1 4 0,0 6-2 0,3-4 2 15,-3 0-1-15,3 4 0 0,3-1-1 0,-6-5 0 16,6 1-1-16,0 0 0 0,-3-5-1 0,4-3 2 16,-4 1-3-16,3 0-1 0,-6-5 4 0,6 0 1 15,0 0 8-15,1-7 3 0,-4-3 6 16,6-1 4-16,-6-8 0 0,6 1 0 0,1-6-2 16,-1 2-4-16,-3-3-6 0,10 1-5 0,-7 1-4 15,6 5-4-15,-2 0 0 0,-1 4-3 0,1 2-4 16,-1 1-4-16,10 4-7 0,-13 0-12 15,13 2-20-15,-13 1-55 0,13 1-125 0,-7 1-245 16,-5 0-428-16,-4 2-230 0</inkml:trace>
  <inkml:trace contextRef="#ctx0" brushRef="#br0" timeOffset="44849.86">11978 9962 192 0,'0'0'209'0,"0"0"2"0,0 0 6 15,0 0 20-15,0 0-4 0,0 0-29 0,0 0-29 16,0 0-18-16,0 0-15 0,0 0-12 0,0 0-17 15,0 0-15-15,0 0-8 0,0 0-11 16,22-66-8-16,-19 64-13 0,3 2-16 0,-6 0-16 16,0 0-7-16,3 2-3 0,0 3 5 0,0 4 7 15,3 0-3-15,-6 5 0 0,0 3-6 0,0-2-6 16,0 3-4-16,-6 3-7 0,3 0-5 16,-3 0-5-16,0 0-6 0,0-3-8 0,2 0-17 15,-5-2-27-15,6-4-57 0,0-3-103 0,-3-4-180 16,3 0-198-16,3-5-746 0</inkml:trace>
  <inkml:trace contextRef="#ctx0" brushRef="#br0" timeOffset="45730.88">12480 9832 324 0,'0'0'303'16,"0"0"-52"-16,0 0-19 0,0 0-23 0,0 0-34 15,0 0-40-15,0 0-31 0,0 0-23 0,0 0-12 16,0 0-9-16,0 0-3 0,0 0-2 0,0 0 0 16,0 0-6-16,-21-21-3 0,21 19-1 15,-4 0-4-15,1-1 1 0,3 1 0 0,-3 0-3 16,-3-1 1-16,0 1-1 0,6 0-1 0,-6 2-4 15,3-3-6-15,-1 3-1 0,1 0-5 0,0 0-2 16,-6 0-6-16,6 0-2 0,3 0-7 16,-6 0-4-16,3 3-4 0,-4 1-2 0,1 3-2 15,0 0-1-15,3 3 3 0,3-1-1 0,-6 4 1 16,-1 1 3-16,4 0-2 0,-3 0 1 0,3 0 2 16,3 2-2-16,-3 0 4 0,3 0 0 0,0 2 2 15,0-2 3-15,3-2-3 0,6 0 0 16,-6 0-1-16,4-5-1 0,2 1-1 0,-3-6 0 15,7-1-2-15,-4-3 4 0,-3 0 2 0,3 0 5 16,1-5 4-16,-1-4 2 0,0-1 0 0,1-4-3 16,-1 0-4-16,-3 0-5 0,6-2-2 15,1 1-3-15,-7 1-2 0,6-2 1 0,1 2-1 16,-7-2-4-16,3 2-1 0,4-3-4 0,-10 3-2 16,0 2 2-16,6-2 2 0,-6 4 4 15,-3 3 3-15,3 0 2 0,-3 3 7 0,0 1 3 16,0 3 1-16,0 0-5 0,0 0-17 0,-3 5-17 15,0 2-10-15,-6 5 6 0,6 2 11 0,0 3 15 16,-3 4 8-16,2 0 0 0,1 2 1 16,-6 0 1-16,9 2 2 0,-3 3-1 0,3 0-2 15,0-3 1-15,0 3-1 0,0-6-1 0,0-1-1 16,3-5-1-16,3 1 0 0,-3-3-7 0,0-5-3 16,1 0-10-16,2-2-10 0,-6-3-12 0,3-2-17 15,0 0-32-15,-3-2-62 0,0 0-101 0,3 0-113 16,-3 0-87-16,0 0-66 0,0-2 19 0</inkml:trace>
  <inkml:trace contextRef="#ctx0" brushRef="#br0" timeOffset="46014.39">12418 10042 688 0,'0'0'348'0,"0"0"-177"0,0 0-45 0,0 0 3 15,0 0 17-15,0 0 20 0,0 0-4 0,0 0-17 16,0 0-11-16,0 0-4 0,0 0-12 0,0 0-14 16,0 0-21-16,0 0-23 0,72 2-21 0,-63-7-16 15,3 1-10-15,-2 1-7 0,-1-1-4 0,6-1-5 16,-2 0-1-16,2 1-8 0,1 1-7 0,-1-1-13 15,1-1-20-15,2 3-41 0,-2-1-94 16,2 1-210-16,-5 0-205 0,-1-1-790 0</inkml:trace>
  <inkml:trace contextRef="#ctx0" brushRef="#br0" timeOffset="46698.42">12784 9699 1199 0,'0'0'383'16,"0"0"-106"-16,0 0-36 0,0 0-23 0,0 0-41 16,0 0-49-16,0 0-58 0,0 0-43 0,0 0-31 15,0 0-17-15,0 0-14 0,0 0-11 16,0 0-6-16,0 0-21 0,-9 13-64 0,12-8-194 16,3-3-257-16,-6 1-839 0</inkml:trace>
  <inkml:trace contextRef="#ctx0" brushRef="#br0" timeOffset="46865.05">12855 9993 1758 0,'0'0'426'0,"0"0"-256"0,0 0-41 16,0 0-31-16,0 0-41 0,0 0-39 15,0 0-38-15,0 0-35 0,0 0-42 0,0 0-89 16,0 0-147-16,0 0-181 0,0 0-873 0</inkml:trace>
  <inkml:trace contextRef="#ctx0" brushRef="#br0" timeOffset="48048.16">13054 9783 212 0,'0'0'333'0,"0"0"-33"16,0 0-5-16,0 0-21 0,0 0-35 0,0 0-40 15,0 0-33-15,0 0-25 0,0 0-16 16,0 0-14-16,0 0-18 0,0 0-20 0,0 0-23 16,-3-18-18-16,3 18-13 0,0 0-6 0,-3 0-5 15,3 0-1-15,0 0 0 0,0 0 0 0,0 0-1 16,0 0 2-16,0 0-2 0,0 0 1 16,0 0 0-16,0 0 0 0,0 0 1 0,0 0 2 0,0 0-1 15,0 0 2-15,0 0 0 0,0 0 2 16,0 0 0-16,0 0 0 0,0 0-6 0,0 0 1 15,0 0-5-15,0 0-1 0,0 0-2 0,0 0 0 16,0 0 0-16,0 0-2 0,0 0 3 16,0 0-2-16,0 0-2 0,0 0-1 0,0 0 0 15,0 0-3-15,0 0-3 0,0 0-3 0,0 4 4 16,0-1 0-16,0-1 3 0,-3 3 4 0,3 2 0 16,-7 2 0-16,7 0 1 0,-3 3 1 0,3 2-2 15,-3-1 2-15,0 1-3 0,3 2-1 16,-6 3 2-16,6-5-2 0,0 2 1 0,-3-2 1 15,3 0-4-15,0-6 4 0,0 1-2 0,0-2 1 16,3-2-5-16,-3-3 2 0,6 0-1 16,-3-2 2-16,0 0 3 0,0 0 2 0,7 0 5 15,-10-4 4-15,6-3 2 0,3 0 0 0,-3-5-1 16,4 6-6-16,-7-3 0 0,6 0-4 16,-3 2-2-16,4 0-2 0,-10 2 0 0,6 3-3 15,3 0-4-15,-6-1-1 0,3 3-4 0,1 0-1 16,-7 0-1-16,6 3 3 0,0 3 4 0,0-1 3 15,-3 2 0-15,7 0 2 0,-10 2-2 0,3-2 2 16,6-1 1-16,-6 3 1 0,0-2 2 0,0 0 0 16,3-2-1-16,-2 2-1 0,-1-2 2 0,0-1-2 15,3 3 3-15,0-2-1 0,4 2 0 16,-7 0 2-16,-3 0 0 0,6 2-1 0,-6-2 0 16,6 5 1-16,-3-3 0 0,-3 2 4 0,0 0 1 15,0 1 4-15,-3 2 1 0,-3 0 1 16,0-3-2-16,3 3 2 0,-10 0 0 0,4-4 1 15,3 0-1-15,-7-1 0 0,1-2-1 0,6-2-1 16,-10-3-5-16,1-2-15 0,5 0-25 0,-8-4-40 16,5-6-74-16,-2-4-113 0,-1-1-201 15,4 4-121-15,6-1-541 0</inkml:trace>
  <inkml:trace contextRef="#ctx0" brushRef="#br0" timeOffset="49148.16">13448 10009 194 0,'0'0'208'0,"0"0"-19"0,0 0 3 15,0 0 14-15,0 0 11 0,0 0-13 0,0 0-36 16,0 0-31-16,0 0-28 0,0 0-22 16,0 0-23-16,0 0-19 0,0 0-14 0,0 0-7 15,3 115-7-15,-3-101-5 0,-3-2-5 0,3-1-2 16,-3-1-6-16,3-3-10 0,0-3-29 0,-4 2-70 15,-2-4-153-15,3 1-200 0,3-1-765 0</inkml:trace>
  <inkml:trace contextRef="#ctx0" brushRef="#br0" timeOffset="50014.12">13739 9762 292 0,'0'0'178'0,"0"0"-44"0,0 0-8 16,0 0-13-16,0 0-22 0,0 0-30 0,0 0-15 16,0 0 16-16,0 0 26 0,0 0 24 0,0 0 12 15,0 0-5-15,0 0-9 0,31-16-16 0,-22 14-12 16,-5 0-11-16,8-1-14 0,-6 1-13 0,3 2-14 16,-5-2-15-16,5 2-7 0,-3 0-3 15,3 0-1-15,-9 2 3 0,3 0 3 0,1 3 4 16,2 0 3-16,-3 2 8 0,0-1 6 0,-3 4 3 15,0-1 2-15,0 3-7 0,0-1-5 0,0 6-6 16,-3-1-5-16,0-1-4 0,-3 4-4 16,-1-1-1-16,7 1-4 0,-9-1 0 0,6 1 3 15,0-2-4-15,-3 2 3 0,3-3-2 0,3 1-5 16,0-3 2-16,0 2 0 0,0-7-3 0,0 3-1 16,0-4-2-16,0-1-10 0,3-5 1 15,-3 3-2-15,9 0 1 0,-6-5 5 0,6 0 4 16,-9 0 4-16,7 0-1 0,2 0-3 0,-3-3-3 15,3-4-8-15,-6 5-24 0,7-5-37 0,-4 2-74 16,3 2-140-16,-6-2-134 0,0 1-85 16,-3 1-117-16</inkml:trace>
  <inkml:trace contextRef="#ctx0" brushRef="#br0" timeOffset="50248.38">13690 9986 1348 0,'0'0'473'16,"0"0"-305"-16,0 0-76 0,0 0-18 0,0 0-7 16,0 0 8-16,0 0-5 0,0 0-15 0,0 0-16 15,0 0-14-15,0 0-14 0,0 0-24 16,0 0-22-16,0 0-33 0,43-43-51 0,-31 40-99 15,-9 1-213-15,10 0-255 0,-10 2-241 0</inkml:trace>
  <inkml:trace contextRef="#ctx0" brushRef="#br0" timeOffset="50482.53">14074 9850 1352 0,'0'0'393'0,"0"0"-251"16,0 0-8-16,0 0 7 0,0 0-16 0,0 0-32 16,0 0-55-16,0 0-46 0,0 0-32 0,0 0-30 15,0 0-33-15,0 0-58 0,0 0-114 16,-25-25-152-16,25 21-349 0,0 4 218 0</inkml:trace>
  <inkml:trace contextRef="#ctx0" brushRef="#br0" timeOffset="50647.99">14111 10035 1404 0,'0'0'622'0,"0"0"-449"0,0 0-27 16,0 0-4-16,0 0-22 0,0 0-25 0,0 0-39 15,0 0-37-15,0 0-29 0,0 0-36 0,0 0-68 16,0 0-162-16,0 0-303 0,0 0-907 0</inkml:trace>
  <inkml:trace contextRef="#ctx0" brushRef="#br0" timeOffset="52064.4">14418 9795 0 0,'0'0'0'0,"0"0"0"15,0 0 0-15,0 0 0 0,0 0 45 0,0 0 14 16,0 0 1-16,0 0 20 0,0 0 34 0,0 0 36 16,0 0 33-16,0 0 18 0,0 0 10 0,0 0 0 15,34-23-14-15,-34 20-14 0,0-1-19 0,3 1-12 16,-3-1-13-16,0 2-9 0,0-1-11 16,0-1-18-16,0 1-18 0,0 1-16 0,0 0-17 15,-6-1-16-15,6 1-11 0,-3 0-11 0,-6 2-7 16,3 0-5-16,-7 0-3 0,4 0-2 0,0 2-2 15,-4 3 0-15,4 2 0 0,-4 2 0 16,7-2-1-16,0 4 0 0,-6 1 5 0,2 2-1 16,7 0 3-16,-6 0 0 0,3-1-2 0,3 1-1 15,-4 2-2-15,7-2-1 0,0 0 0 16,0-3-1-16,0 1 0 0,7-3 1 0,-4-2 1 16,0 0-1-16,6-4 3 0,-6-1 4 0,3-2 2 15,4 0 4-15,-1 0 6 0,-3-5 3 0,0-4-1 16,4 0 1-16,-1-1-4 0,-6-1-7 0,3-1-5 15,4 1-4-15,-4 1-9 0,3 6-3 16,-6-1-4-16,7 5-2 0,-4 0 0 0,6 7 5 16,-6 5 7-16,7 2 11 0,-1 6 7 0,1 1 2 15,-1-3-2-15,-6 5-4 0,0-4-9 0,7-5-21 16,-4-5-55-16,7-7-135 0,-1 1-319 0,-12-3-934 16</inkml:trace>
  <inkml:trace contextRef="#ctx0" brushRef="#br0" timeOffset="129397.7">9373 11176 0 0,'0'0'47'0,"0"0"85"0,0 0-10 16,0 0 15-16,0 0 18 0,0 0 16 15,0 0 2-15,0 0-1 0,0 0-18 0,0 0-13 16,0 0-12-16,0 0-7 0,-24 0-1 0,24 0-4 15,-4 0-13-15,4 3-9 0,0-3-10 0,-3 0-11 16,3 0-7-16,0 0-5 0,0 0-8 16,0 0-12-16,0 0-7 0,0 0-8 0,0 0-3 15,0 0-1-15,0 0-2 0,0 0-3 0,0 0-6 16,0 0-2-16,0 0-3 0,0 0-2 0,0 0-2 16,0 0 0-16,0 0 1 0,0 0-1 15,0 0 3-15,0 0-1 0,0 0 4 0,0 0 1 0,0 0 1 16,0 0 3-16,0 2 3 0,3-2 6 15,1 2 4-15,-1-2 3 0,0 3-2 0,-3-1-3 16,9 0-1-16,0 1-4 0,1-1 0 0,-7 3-2 16,15-3-2-16,-8 3-1 0,2-3-4 15,4 0-2-15,-1-1-1 0,1 2 1 0,-1-3 0 16,4 2 2-16,2-2 0 0,4 0-1 0,-9 0 0 16,12-2-1-16,-7-2 1 0,1 0-3 15,6-1 1-15,-6-2-1 0,9 2-2 0,-7 1 0 16,7-1-1-16,-6 0-3 0,3 1-1 0,-3 1 1 15,0 1-5-15,0 0 0 0,-4-1-5 0,-2 3-6 16,6 0-12-16,-7 0-24 0,-2 0-67 16,6 3-109-16,-10-3-312 0,-3 2-1027 0</inkml:trace>
  <inkml:trace contextRef="#ctx0" brushRef="#br0" timeOffset="136949.48">8958 9873 0 0,'0'0'0'0,"0"0"220"16,0 0 7-16,0 0-21 0,0 0-6 0,0 0-22 16,0 0-35-16,0 0-15 0,0 0-18 15,0 0-4-15,0 0-8 0,0 0-5 0,-13-43-11 16,13 38-6-16,0 1-5 0,-6 1-4 0,6 1-6 15,0-3-3-15,0 3-4 0,-3 0-5 0,3-3-2 16,0 3-12-16,0-3-4 0,0 3-8 0,0-3 0 16,-3 3-2-16,3-1 0 0,0 1 1 15,0 0-1-15,0-1 1 0,0 1-3 0,0 2 0 16,0 0-2-16,0 0-2 0,0 0-3 0,0 0-3 16,0 0-7-16,0 0 0 0,0 0-8 0,0 0-1 15,0 5 3-15,0 2 2 0,0 2 4 0,0 3 4 16,0 2 1-16,0 2 2 0,0-1 2 15,3 4 2-15,0-1 0 0,-3 1-2 0,6-3 0 16,-6 3 0-16,4-4-2 0,-4 3 2 0,3-1 0 16,-3-3 0-16,3-3-2 0,0-1-3 0,-3-1-2 15,0-2-2-15,6-2 1 0,-6-3 0 16,3 0-3-16,-3 1 0 0,3-3 1 0,-3 2-2 16,0-2 2-16,0 0 0 0,0 0-1 0,0 0 3 15,0 0-2-15,0 2 1 0,6-2 0 16,-6 0-2-16,0 2 2 0,0-2-3 0,0 3 2 15,4-3-1-15,-4 0 1 0,0 0 0 0,0 0-1 16,3 0 0-16,0 0 2 0,0-5 5 0,-3-6 3 16,9 1-3-16,4-4-2 0,-7-2-3 15,3-3-3-15,3 3-2 0,-2-2 1 0,-7 5 0 0,12-1-1 16,-8 0 5-16,-1 5-2 0,-3-1-2 16,3 6 1-16,3-1 0 0,-9 3 0 0,3-1 2 15,-3 3-5-15,0 0-1 0,0 0 1 0,4 3 2 16,-4-1 2-16,0 5 2 0,3 0 3 15,0 2-1-15,-3 3 0 0,6-1-2 0,-6 3 0 16,0-3-2-16,0 7 1 0,3-1 0 0,0-3 0 16,3 2 1-16,1-2-1 0,-4 0 1 0,0 0-4 15,-3-4 1-15,9 2-1 0,-3 0-1 16,1-5-7-16,-1-1-10 0,-3 1-16 0,3-2-30 16,6 0-77-16,-5-3-201 0,-4-2-1129 0</inkml:trace>
  <inkml:trace contextRef="#ctx0" brushRef="#br0" timeOffset="137451.07">9411 9997 0 0,'0'0'0'16,"0"0"0"-16,0 0 0 0,0 0 0 0,0 0 0 16,0 0 0-16,0 0 59 0,0 0 21 0,0 0 3 15,0 0 24-15,0 0 21 0,0 0 30 0,0 0 34 16,0 0 25-16,-16-39 23 0,16 37-5 16,0-2-10-16,0 2-35 0,0-3-29 0,0 3-19 15,0-3-19-15,0 3-16 0,0-1-14 0,-3 1-13 16,3 2-16-16,-6 0-12 0,6 0-13 15,0 0-15-15,-3 0-11 0,0 2-9 0,-1 3-5 16,1 2-3-16,-6 0 0 0,6 3 0 0,-3 4 2 16,3 0 0-16,0 0 1 0,3 3-1 0,-4-1 0 15,4-2 2-15,0 2-3 0,0-3 2 16,4 1-1-16,2 0 1 0,0-5 2 0,3 0 2 16,1-2-1-16,-4-2 2 0,15-3 3 0,-11-2 4 15,11 0 3-15,-5-4 1 0,6-6 2 0,-4-1-2 16,1-3 0-16,-1-5-1 0,-5 4 2 0,2-6 0 15,-5 3-1-15,-1-1-2 0,0 0-2 16,-6 1 0-16,-3 2-2 0,0 3-3 0,0-1-4 16,-3 0-6-16,-6 5-9 0,0 2-17 0,2-3-27 15,-8 6-38-15,-1-1-65 0,-2 3-75 0,2 2-96 16,-5 0-102-16,8 2-100 0,1 0-580 0</inkml:trace>
  <inkml:trace contextRef="#ctx0" brushRef="#br0" timeOffset="138097.47">10062 9762 307 0,'0'0'429'0,"0"0"-24"0,0 0-61 0,0 0-60 16,0 0-52-16,0 0-45 0,0 0-32 15,0 0-38-15,0 0-32 0,0 0-26 0,0 0-18 16,0 0-4-16,0 0-7 0,9-52 1 0,-6 45-3 15,-3 0-4-15,3 5-7 0,0 0-5 0,-3-1-6 16,0 3-3-16,0 0-2 0,0 0-1 16,0 0 0-16,0 0-1 0,0 5 2 0,-3 0 1 15,0 2 3-15,0 2 1 0,-3 0-2 0,3-5-4 16,-3 3-5-16,6-3-16 0,0-1-23 16,0-1-45-16,0 0-67 0,0-2-99 0,0 3-184 15,0-3-1003-15</inkml:trace>
  <inkml:trace contextRef="#ctx0" brushRef="#br0" timeOffset="138400.74">10043 10039 136 0,'0'0'188'15,"0"0"46"-15,0 0 44 0,0 0 23 0,0 0-21 16,0 0-43-16,0 0-52 0,0 0-38 0,0 0-20 16,0 0-14-16,0 0-5 0,0 0-7 15,0 0-9-15,0 0-13 0,19-53-9 0,-16 48-15 16,-3 0-11-16,6 1-14 0,-3 1-10 0,-3 3-7 16,3 0-7-16,-3 0-2 0,0 0-1 15,3 0 5-15,-3 3 4 0,3 4 9 0,1 0 2 16,-4 0 3-16,6 2-2 0,-6 0-2 0,3-2-7 15,-3 0-4-15,0 0-7 0,6-2-7 16,-6-3-18-16,0-2-35 0,3 0-110 0,-3 0-450 16,3 0-954-16</inkml:trace>
  <inkml:trace contextRef="#ctx0" brushRef="#br0" timeOffset="146747.29">9842 9626 0 0,'0'0'0'0,"0"0"81"0,0 0 40 0,0 0 1 15,0 0-1-15,0 0 19 0,0 0 8 0,0 0 7 16,0 0-1-16,0 0-7 0,0 0-6 16,0 0-3-16,6 0-1 0,-6 0-7 0,0 0-9 15,0 0-11-15,0 0-13 0,0 0-8 0,0 0-6 16,0 0-12-16,0 0-12 0,0 5-9 0,0-3-9 16,3 8-6-16,-3-1-4 0,0 0-11 15,3 1-6-15,-3-3-8 0,0 0-8 0,6 0-7 16,-6-5-21-16,3 3-36 0,0-5-55 0,-3 0-81 15,3 0-174-15,1 0-986 0</inkml:trace>
  <inkml:trace contextRef="#ctx0" brushRef="#br0" timeOffset="147230.67">10269 9659 322 0,'0'0'354'0,"0"0"-97"0,0 0-29 15,0 0-16-15,0 0-22 0,0 0-32 0,0 0-30 16,0 0-23-16,0 0-6 0,0 0 0 0,0 0-2 16,0 0-5-16,0 0-4 0,0 0-8 0,-3-12-3 15,3 12-3-15,0 0-3 0,-3 5-14 16,3 0-14-16,0 4-15 0,0 3-10 0,-3 4 1 16,3 2 0-16,0 0-1 0,0 3-6 0,0-5-10 15,0 0-17-15,0-4-33 0,0-5-86 16,3 0-225-16,-3-5-1192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4-10T07:21:43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18241 14938 242 0,'0'0'357'0,"0"0"-42"0,0 0-13 15,0 0-17-15,0 0-46 0,0 0-47 16,0 0-30-16,0 0-20 0,0 0-16 0,0 0-13 15,0 0-15-15,0 0-11 0,0-42-12 0,0 37-10 16,0 3-11-16,0-3-9 0,0 3-9 16,0-3-6-16,-6 1-3 0,6 0-11 0,-6 2 2 15,6-3-3-15,-6 1-3 0,-7-1-1 0,1 0-9 16,6 3-2-16,-13 0-3 0,10-1 1 0,-13 1 1 16,3 0 1-16,4-1 0 0,-4 1-1 15,1 2 3-15,-4-2-2 0,10 2 1 0,-10 0 2 16,10 0-2-16,-1 0 0 0,7 2 1 0,0-2-2 15,0 5 1-15,-4-5 1 0,7 2-2 0,3-2 1 16,0 2-5-16,0-2-3 0,0 3-1 16,0-1 2-16,3 0 3 0,3 3 0 0,4 2 3 15,-4 0 1-15,-3-1-1 0,3 1 1 0,10 0 0 16,-10 2-1-16,-3 0 0 0,6 5 0 0,-6 3 0 16,4 1 1-16,-7 3-2 0,0 1 0 0,0 6-1 15,0 0 1-15,-7 5 0 0,-2-2 2 16,6-1-2-16,0 3-1 0,0-1 1 0,0-3-1 15,-3 2-1-15,6-1 0 0,-4-2 0 0,-2-1 0 16,6-4 0-16,0 0-3 0,0-4 3 0,0-3-2 16,0-3 0-16,0 1 5 0,0-3-2 15,6-1-1-15,-2-1 2 0,5-4-1 0,-6-1 1 16,0 1 2-16,9-1-1 0,-2-1 1 0,-4-1 1 16,6-2 0-16,4 0 0 0,-10 0 2 15,13 0-3-15,-10 0 1 0,3 0-3 0,4 0-3 16,-7-2-2-16,10-1-11 0,-4 1-21 0,1 2-32 15,-7 0-54-15,10 0-76 0,-10 0-136 0,10 0-229 16,-13 0-880-16</inkml:trace>
  <inkml:trace contextRef="#ctx0" brushRef="#br0" timeOffset="466.18">18607 15013 727 0,'0'0'674'0,"0"0"-245"15,0 0-102-15,0 0-68 0,0 0-55 0,0 0-55 16,0 0-58-16,0 0-44 0,0 0-29 0,0 0-14 16,0 0-8-16,0 0-14 0,0 0-23 0,0 0-20 15,-6 5-14-15,12 0-47 0,-6 2-275 0,3-5-1104 0</inkml:trace>
  <inkml:trace contextRef="#ctx0" brushRef="#br0" timeOffset="616.2">18585 15338 2520 0,'0'0'187'0,"0"0"-46"0,0 0-26 0,0 0-33 0,0 0-45 16,0 0-56-16,0 0-46 0,0 0-46 15,0 0-98-15,0 0-329 0,0 0-1010 0</inkml:trace>
  <inkml:trace contextRef="#ctx0" brushRef="#br0" timeOffset="1366.15">18809 15136 41 0,'0'0'266'0,"0"0"-45"16,0 0 21-16,0 0 8 0,0 0-16 0,0 0-40 15,0 0-56-15,0 0-48 0,0 0-30 16,0 0-5-16,0 0 16 0,0 0 23 0,0 0 21 16,0 0 6-16,31 25-6 0,-31-6-16 0,3 2-14 15,0-2-13-15,3 5-19 0,3-1-14 0,-5 0-13 16,-1 0-12-16,0-3-3 0,-3 1-5 16,0-2-2-16,3-1-1 0,-3-1-4 0,3-6-2 15,-3 1-7-15,6-5-13 0,-6-2-19 0,6-2-31 16,-3 2-50-16,-3-5-127 0,4 0-226 15,-4 0-238-15,0 0-290 0</inkml:trace>
  <inkml:trace contextRef="#ctx0" brushRef="#br0" timeOffset="1816.21">18815 15067 889 0,'0'0'503'0,"0"0"-245"0,0 0-57 16,0 0-31-16,0 0-18 0,0 0-16 16,0 0-26-16,0 0-25 0,0 0-16 0,0 0-3 15,0 0-2-15,0 0-5 0,0 0-5 0,0 0-7 16,77-127-7-16,-70 118-5 0,5 0-8 16,4 2-5-16,-10-3-4 0,6 6-5 0,1-1-3 15,-7 0-3-15,6 3-1 0,1 0-3 0,-10 2-1 16,3 0 0-16,3 0 0 0,0 4 2 0,-2 3 0 15,-4 0-1-15,6 5 0 0,-6 0 2 16,6 2 0-16,-5 2 1 0,-1 2 0 0,-3 0-3 16,3 3 0-16,0 0 0 0,-3 0-1 0,0-5-2 15,0 3 2-15,0-4 0 0,0 1-1 0,0 0 1 16,-6-2-2-16,6 0-2 0,-7-2 2 16,-2-1-2-16,-3 1 0 0,6-3 0 0,-7-3-1 15,1 1-1-15,2 0 0 0,-8-2-1 0,9-1 0 16,-7-4-1-16,4 3 1 0,2-3 2 0,-5 0 0 15,9 0 0-15,-4 0 0 0,-2-3 1 0,6 3-2 16,6-2 1-16,0 0-3 0,-3 2-4 0,3 0-11 16,0 0-17-16,0 0-26 0,0 0-20 15,0 0-20-15,0 0-20 0,0 0-34 0,3 2-71 16,-3 0-119-16,3 3-130 0,0-3-53 0,3 1-317 16</inkml:trace>
  <inkml:trace contextRef="#ctx0" brushRef="#br0" timeOffset="2600.17">19286 15389 0 0,'0'0'108'16,"0"0"104"-16,0 0 53 0,0 0 22 0,0 0 1 15,0 0-28-15,0 0-28 0,0 0-31 0,0 0-26 16,0 0-29-16,0 0-31 0,0 0-22 0,0 0-15 16,0 0-14-16,22-71-11 0,-10 46-10 15,-2-6-5-15,2 6-4 0,4-4-6 0,-10 1-6 16,12 0-2-16,-8 0-2 0,8 4-5 0,-8-2 1 16,2 0-3-16,3 3-2 0,-2 2-3 15,-1 4 0-15,-6 0-3 0,1 8-1 0,2 2-2 16,-3 5-6-16,-3 2-6 0,0 0-3 0,-3 2 0 15,3 7 4-15,-3 3 6 0,0 6 5 0,0 2 2 16,-3 6 1-16,3 4 1 0,-3 3 2 0,0-2 1 16,-3 9 1-16,3-1-2 0,-3 0-2 15,6 0 0-15,-3 1-1 0,3-2 1 0,0-5-2 16,3 2 0-16,3-9-3 0,-3-2-2 16,6-3-2-16,-3-3-4 0,-2-4-5 0,5-5-9 15,-6 1-11-15,3-7-24 0,-3-3-24 0,-3 0-83 16,0-3-200-16,0-4-213 0,0 2-847 0</inkml:trace>
  <inkml:trace contextRef="#ctx0" brushRef="#br0" timeOffset="2749.24">19358 15234 1410 0,'0'0'273'16,"0"0"-97"-16,0 0 14 0,0 0-14 0,0 0-36 15,0 0-44-15,0 0-31 0,0 0-24 16,0 0-17-16,127 63-11 0,-103-56-11 0,-2 2-14 15,-9-4-27-15,11 4-46 0,-2-3-124 0,-13-1-354 16,1-3-880-16</inkml:trace>
  <inkml:trace contextRef="#ctx0" brushRef="#br0" timeOffset="3350">19816 15044 0 0,'0'0'0'0,"0"0"53"0,0 0 123 15,0 0 26-15,0 0 37 0,0 0-4 16,0 0-5-16,0 0-7 0,0 0-7 0,0 0-20 16,0 0-29-16,0 0-26 0,0 0-23 0,0 0-22 15,-34 11-24-15,34-11-23 0,0 3-19 16,0-1-8-16,0 3 6 0,0 2 11 0,3 4 12 15,-3 3 2-15,0 4-1 0,4 0-6 0,-4 8-3 16,0-1-5-16,0 3-11 0,0 1-3 0,0 4-5 16,3 0-4-16,-3-2-4 0,0 1-6 15,0-4-3-15,0-2 5 0,0-5-7 0,6-8 3 16,-6-2-1-16,0-1-1 0,0-8 3 0,0 0 7 16,0-2 6-16,0-2-2 0,0-7-4 15,0-3-9-15,0-3-8 0,0-4-7 0,0-4 0 16,-6-3-5-16,3-1-6 0,-1-5-6 0,1-3-4 15,0-2-7-15,0-1-1 0,-6-2 2 0,9 3 11 16,0 6 14-16,6 0 11 0,0 8 7 0,-3 0 2 16,7 4-1-16,2 2 3 0,-3 3 3 0,4 4 0 15,-1 4 2-15,-3-1-2 0,4 4 2 16,2 1-1-16,-2 2-2 0,2 0 0 0,-9 9 2 16,10 0-3-16,-7 3 1 0,-6 1-1 0,4 6-2 15,-1-3-1-15,-6 2 1 0,6 1 1 0,-6 2-3 16,-6 0 1-16,0-1 0 0,-1 1 0 15,4 2-2-15,-3-2-1 0,-3 2-1 0,-1-6 0 16,7 4 1-16,0-2 0 0,-3 0 1 0,6-5 1 16,-3-1-2-16,3-3 3 0,0 0-3 15,0 0 0-15,0-3 0 0,3 0 0 0,3-5 1 16,-3 5-2-16,4-5 1 0,5 0-2 0,-3 1-5 16,1-1-7-16,5-2-12 0,-9 2-20 0,10 1-31 15,-4 1-71-15,-9 1-169 0,10-3-233 0,-4 1-125 16,-6 1-387-16</inkml:trace>
  <inkml:trace contextRef="#ctx0" brushRef="#br0" timeOffset="3749.98">20291 15018 732 0,'0'0'465'16,"0"0"-145"-16,0 0-66 0,0 0-72 15,0 0-64-15,0 0-40 0,0 0-24 0,0 0-2 16,0 0 8-16,0 0 8 0,0 0 1 0,0 0-5 16,-25 125-5-16,22-98-14 0,-6 4-9 0,2-5-10 15,4 5-7-15,0-3-9 0,3-5-7 16,0-5-3-16,0-5 2 0,0-3 0 0,0-3 0 16,0-7 2-16,0 0 10 0,0 0 3 0,0-7 0 15,3-5-1-15,0-1-14 0,4-5-5 16,-1-3-2-16,0-3-2 0,-3 1-5 0,-3-1 0 15,3-2-3-15,-3-2-4 0,0 0-6 0,0 0 2 16,-3-1 3-16,3 4 9 0,-3-1 11 0,3 8 11 16,0 1 7-16,0 9 2 0,0 1 1 15,0 5 0-15,0-1-5 0,3 3 0 0,0 0 4 16,-3 0 10-16,13 0 14 0,-4 3 10 0,0 1 5 16,4 1-8-16,-1 1-12 0,-3 1-12 0,10 0-10 15,-7 2-5-15,7-2-6 0,-10 2-4 0,10 1-5 16,-10-3-8-16,4 0-15 0,2 2-18 0,-12-2-24 15,10 0-39-15,-7 0-85 0,-3 0-195 16,0-2-284-16,-3 2-824 0</inkml:trace>
  <inkml:trace contextRef="#ctx0" brushRef="#br0" timeOffset="3966.15">20263 15203 493 0,'0'0'289'15,"0"0"-65"-15,0 0 28 0,0 0 17 0,0 0-4 16,0 0-24-16,0 0-39 0,0 0-33 0,0 0-23 16,0 0-19-16,0 0-18 0,0 0-21 0,0 0-29 15,102 20-24-15,-77-20-22 0,-9 2-10 0,2 0-11 16,4 1-13-16,-13 4-16 0,10-3-22 16,-7 1-33-16,-6 0-69 0,10 2-134 0,-13-3-215 15,-3 3-121-15,3-2-539 0</inkml:trace>
  <inkml:trace contextRef="#ctx0" brushRef="#br0" timeOffset="4116.26">20297 15396 1322 0,'0'0'283'0,"0"0"-89"16,0 0-42-16,0 0-26 0,0 0-18 16,0 0-4-16,0 0-8 0,0 0 1 0,0 0-6 15,0 0-11-15,0 0-15 0,0 0-23 0,0 0-20 16,0 0-28-16,124 9-37 0,-102-9-60 0,-10-2-178 15,7 2-377-15,-10 0-839 0</inkml:trace>
  <inkml:trace contextRef="#ctx0" brushRef="#br0" timeOffset="4451.22">20579 15030 551 0,'0'0'340'0,"0"0"-119"0,0 0-36 16,0 0-9-16,0 0-18 0,0 0-7 0,0 0-6 15,0 0-11-15,0 0-1 0,0 0-1 16,0 0-6-16,0 0-9 0,0 0-7 0,118-57-11 16,-93 54-11-16,-7 3-18 0,1 0-14 0,6 0-16 15,-7 7-17-15,1 0-10 0,0 2-10 0,-7-2-3 16,7 2-8-16,-10 0-7 0,3-2-10 16,4 0-20-16,-13-2-31 0,9 4-67 0,-5-2-158 15,-4-2-323-15,0-3-892 0</inkml:trace>
  <inkml:trace contextRef="#ctx0" brushRef="#br0" timeOffset="5451.88">20626 15523 205 0,'0'0'288'0,"0"0"35"0,0 0 60 16,0 0 10-16,0 0-42 0,0 0-83 15,0 0-98-15,0 0-56 0,0 0-22 0,0 0-8 16,0 0-2-16,0 0-3 0,-13-122-4 0,20 96-8 15,-1-2-6-15,-3 1-7 0,0 2-9 0,0-5-6 16,0 6-8-16,-3 0-9 0,3-2-5 0,7 3-7 16,-4 2-5-16,0 0 0 0,0 0-2 15,-6 6 0-15,6-1 0 0,1 2-2 0,2 2 0 16,-6 1 0-16,0-1-1 0,0 5 3 0,0 2-4 16,-3 3-1-16,6 0-1 0,-6 2-3 0,0 0-4 15,0 0 0-15,0 0 0 0,0 4 2 16,0 3 3-16,0 0 6 0,0 5-1 0,0 0 1 15,0 2 1-15,0 2-1 0,0 0 1 0,0 2 0 16,0 3 2-16,0 0-2 0,0 2 0 0,0-2 1 16,0 1 0-16,4-1 0 0,2-3-2 15,-3 3-1-15,3-2 1 0,-3-5-1 0,0 0 0 16,10-6 2-16,-10-1-2 0,0-2-1 0,0-3 3 16,0 0 0-16,-3-2 4 0,3 0 3 15,0 0 1-15,3-2 1 0,1-3-2 0,-1 1 3 0,-3-3 0 16,0 1-1-16,0-1-1 0,6 0 2 15,-2-2 0-15,-1 2 2 0,0-5 1 0,-3 0 0 16,6-2 0-16,4-2-2 0,-7-3 0 0,-3 4-2 16,13-8-2-16,-10 2-5 0,-3 3-1 0,3-3-2 15,7-3-3-15,-7 5-5 0,-3-2-10 16,0 2-15-16,-3 0-23 0,0 3-43 0,3 2-103 16,0 10-322-16,-3-1-1120 0</inkml:trace>
  <inkml:trace contextRef="#ctx0" brushRef="#br0" timeOffset="6100.06">21091 15027 271 0,'0'0'250'0,"0"0"-14"0,0 0 21 0,0 0 9 15,0 0-20-15,0 0-37 0,0 0-44 16,0 0-40-16,0 0-15 0,0 0-8 0,0 0-3 16,0 0-6-16,0 0-5 0,0 0-2 0,53-47-1 15,-41 47-5-15,13 0-7 0,-7 0-10 16,4 4-14-16,3 2-18 0,6 4-12 0,-6 1-13 16,-1-2-6-16,-8 3-8 0,12-5-11 0,-6 2-12 15,-7 1-25-15,7-3-43 0,-10 2-104 16,1-4-326-16,-7-3-996 0</inkml:trace>
  <inkml:trace contextRef="#ctx0" brushRef="#br0" timeOffset="6352.11">21342 15159 1117 0,'0'0'396'0,"0"0"-85"0,0 0-34 0,0 0-53 15,0 0-39-15,-3 122-44 0,3-96-50 0,0-2-41 16,3-1-22-16,-3 0-21 0,3 1-5 16,3-6-4-16,0 1 0 0,1-4-5 0,-4 1-16 15,3-4-34-15,3 0-76 0,4-8-237 0,-7 1-384 16,-3-3-727-16</inkml:trace>
  <inkml:trace contextRef="#ctx0" brushRef="#br0" timeOffset="6616.71">21795 15131 1386 0,'0'0'137'0,"0"0"-33"0,0 0 28 0,0 0 2 16,0 0-6-16,0 0-18 0,0 0-35 16,0 0-23-16,0 0-15 0,0 0-9 0,93-120-8 15,-75 99-11-15,-2 6-7 0,6-3-9 0,-1 1-10 16,-5 1-15-16,9 0-22 0,-10 4-38 0,4 3-62 15,-1-1-124-15,-8 5-176 0,-7 0-538 0</inkml:trace>
  <inkml:trace contextRef="#ctx0" brushRef="#br0" timeOffset="7016.17">21832 14940 225 0,'0'0'312'0,"0"0"-104"0,0 0-19 0,0 0-25 16,0 0-30-16,0 0-26 0,0 0-8 0,0 0 17 15,0 0 33-15,0 0 23 0,0 0 0 0,0 0-19 16,0 0-30-16,18 47-23 0,-14-37-21 16,-1 4-16-16,0 0-13 0,0-2-9 0,3 4-11 15,3-2-10-15,-5-2-6 0,2 2-9 0,-6-2-3 16,6 0-2-16,6 0-3 0,-9-3-8 0,1 3-10 15,2-5-17-15,-6-1-28 0,3 1-41 0,9-2-89 16,-12-3-202-16,3 1-188 0,-3-3-744 0</inkml:trace>
  <inkml:trace contextRef="#ctx0" brushRef="#br0" timeOffset="7216.65">21823 15058 1200 0,'0'0'379'0,"0"0"-100"16,0 0-47-16,0 0-45 0,0 0-58 0,0 0-49 15,0 0-30-15,0 0 2 0,0 0 21 0,0 0 25 16,0 0-1-16,0 0-19 0,0 0-29 16,0 0-25-16,114 16-21 0,-95-7-19 0,6 1-27 15,3-3-35-15,-4 1-71 0,1 1-171 0,-9-2-319 16,2-2-873-16</inkml:trace>
  <inkml:trace contextRef="#ctx0" brushRef="#br0" timeOffset="7600.24">22269 15483 2229 0,'0'0'310'0,"0"0"-133"0,0 0-53 0,0 0-31 16,0 0-36-16,0 0-30 0,0 0-23 0,0 0-16 16,0 0-13-16,0 0-14 0,0 0-13 0,0 0-14 15,0 0-32-15,0 0-89 0,16 0-358 0,-16 0-969 16</inkml:trace>
  <inkml:trace contextRef="#ctx0" brushRef="#br0" timeOffset="7749.25">22430 15483 1847 0,'0'0'331'0,"0"0"-140"0,0 0-34 0,0 0-37 16,0 0-56-16,0 0-48 0,0 0-35 0,0 0-18 15,0 0-9-15,0 0-7 0,0 0-32 0,0 0-156 16,0 0-384-16,38-4-835 0</inkml:trace>
  <inkml:trace contextRef="#ctx0" brushRef="#br0" timeOffset="8249.95">22837 15009 1430 0,'0'0'485'0,"0"0"-252"15,0 0-66-15,0 0-26 0,0 0-26 0,0 0-18 16,0 0-20-16,0 0-13 0,0 0-10 0,0 0-8 16,0 0-9-16,-125 77-8 0,122-66-8 15,0-5-10-15,0 3-3 0,3-2-4 0,0 0-3 16,6-2 0-16,-3-3 2 0,13 1-1 0,-7-3 1 16,1 0-4-16,11 0-1 0,-2 0-5 15,-4 0-1-15,4-3-1 0,-7 3 3 0,7 0-2 16,-10 0 3-16,10 0 0 0,-10 3-1 0,-6 1 4 15,4 3 1-15,5 3 4 0,-12-1-1 0,3 5 6 16,-3 0 3-16,0 2 3 0,-3-3 2 0,-9 5 0 16,5-1-1-16,4-3 3 0,-3 2-1 15,-9 0 9-15,8-2 2 0,1-1-2 0,0-1-2 16,-10-3-4-16,10-2-3 0,0 0 0 0,-6-5-3 16,5 0-2-16,-2-2-3 0,3 0-5 0,-10-2-2 15,10-3-6-15,-12-1-5 0,11-1-10 0,-5-3-12 16,-7 1-21-16,13-4-26 0,-6 4-36 15,-1-5-53-15,7 0-83 0,0 2-154 0,-6 3-195 16,12 2-787-16</inkml:trace>
  <inkml:trace contextRef="#ctx0" brushRef="#br0" timeOffset="8449.83">22874 14943 725 0,'0'0'855'0,"0"0"-540"0,0 0-64 16,0 0 5-16,0 0-52 0,0 0-59 0,0 0-52 15,0 0-39-15,0 0-22 0,0 0-15 0,127-14-17 16,-112 9-22-16,7 0-48 0,-3 1-137 16,-4-3-506-16,-9 4-844 0</inkml:trace>
  <inkml:trace contextRef="#ctx0" brushRef="#br0" timeOffset="9133.21">23537 14583 187 0,'0'0'785'0,"0"0"-400"0,0 0-48 16,0 0-24-16,0 0-46 0,0 0-44 0,0 0-39 15,0 0-44-15,0 0-40 0,0 0-35 0,0 0-28 16,0 0-17-16,0 0-9 0,0 0-2 15,28-87 1-15,-6 75 1 0,0-2 0 0,-7 1 1 16,10-1 0-16,-13 4-5 0,10-1 1 0,-13 5-4 16,10 1-3-16,-13 1-2 0,10 4-4 0,-10 0-4 15,-3 0-3-15,0 4-4 0,0 4 4 0,-3 6 2 16,3 3 4-16,-3 6 3 0,0 0 3 16,0 7-1-16,-3 4-1 0,3 6 0 0,0 1 0 15,0 2-3-15,0 4 2 0,0-2 3 0,0 2-4 16,6-3 0-16,7-6-1 0,-7 0 0 0,0-4 1 15,10-4 0-15,-10-5 0 0,0-2 4 0,10 1 0 16,-7-6-1-16,-3 0 0 0,0-2 0 16,10 0-3-16,-10 3 6 0,-3-1 0 0,3 1-2 15,4 1 0-15,-7 1 2 0,-3 0 0 0,0 2 1 16,0-2 2-16,0 1 1 0,-3 1 2 16,-10 0 3-16,7 3 5 0,0-3 0 0,-13 2 8 15,10-4 0-15,-10 0 3 0,7-1 5 0,-10-3 1 16,7-6-1-16,-7-1-6 0,-3-1-6 15,10-6-10-15,-7-3-5 0,-3 0-5 0,10-2-18 16,-4-6-43-16,-9-4-152 0,19 1-574 0,-10 4-870 0</inkml:trace>
  <inkml:trace contextRef="#ctx0" brushRef="#br0" timeOffset="17282.68">18499 16108 0 0,'0'0'0'16,"0"0"0"-16,0 0 0 0,0 0 81 0,0 0 98 16,0 0 39-16,0 0 31 0,0 0 2 15,0 0-4-15,0 0-8 0,0 0-29 0,0 0-22 0,31-45-28 16,-31 43-20-16,0 2-21 0,0 0-15 0,0 0-16 16,0 0-18-16,0 0-20 0,-3 0-24 15,-4 5-18-15,-5-1-11 0,6 3-7 0,-10 3 1 16,1 1-1-16,-10 1 2 0,6 2 0 15,-2-4 0-15,-4 2 2 0,-3 0 3 0,3-5 2 0,3 2 0 16,4-4 3-16,-7 2-1 0,13-5 0 16,-10-2 1-16,13 2 3 0,-7-2 1 0,10 0 3 15,0-2 0-15,-1 0 2 0,4-1-5 0,3 1-4 16,0-3-4-16,3 1-4 0,7 1 1 16,-7-1 0-16,9-1 3 0,1 0 1 0,-4 1 1 15,10 4-1-15,-10 0 0 0,3 0-1 0,1 0 1 16,-7 7 1-16,6 0 2 0,1 4-1 0,-7-1 4 15,-3 6-1-15,6 0-1 0,-6 0 0 16,7 2 0-16,-7 3-1 0,-3 2-1 0,3-2-1 16,0 2-1-16,3-1 1 0,-3 4-2 0,-3-3 2 15,7 0-2-15,-4 3 1 0,-3-4 1 16,3-1 0-16,0 0-2 0,-3-2 1 0,3 1-1 16,6-3 3-16,-6-2-2 0,4-1-1 0,-4 0-1 15,0-3 1-15,0-1 3 0,-3 1-4 0,3-4 1 16,0 3-2-16,3-3 1 0,-3 0-3 0,4-3-2 15,-4-1-2-15,0 3-7 0,0-3-5 0,-3-1-14 16,6-2-12-16,0 0-21 0,4 0-37 16,-1 0-131-16,-6-5-312 0,0 1-835 0</inkml:trace>
  <inkml:trace contextRef="#ctx0" brushRef="#br0" timeOffset="17535.68">18803 16298 1247 0,'0'0'360'0,"0"0"-81"15,0 0-34-15,0 0-52 0,0 0-67 16,0 0-62-16,0 0-46 0,0 0-21 0,0 0-5 16,0 0-5-16,0 0-4 0,0 0-15 0,0 0-40 15,0 0-134-15,12 31-383 0,-6-29-837 0</inkml:trace>
  <inkml:trace contextRef="#ctx0" brushRef="#br0" timeOffset="17699.81">18837 16665 1904 0,'0'0'175'16,"0"0"-117"-16,0 0-46 0,0 0-64 16,0 0-124-16,0 0-194 0,0 0-198 0,0 0-415 0</inkml:trace>
  <inkml:trace contextRef="#ctx0" brushRef="#br0" timeOffset="18182.62">18533 16731 0 0,'0'0'0'0,"0"0"0"16,0 0 49-16,0 0 17 0,0 0 10 0,0 0 19 15,0 0 28-15,0 0 32 0,0 0 24 16,0 0 10-16,0 0-4 0,0 0-22 0,0 0-28 15,-34 9-31-15,34-9-29 0,0-2-17 0,3 0-1 16,0 2 10-16,0-3 15 0,6 3 10 0,4-2-1 16,-4 2-7-16,10 0-11 0,-10 0-16 15,9 0-16-15,-5 0-16 0,9 0-13 0,-10 0-13 16,10 0-20-16,-13 2-37 0,10 5-95 0,-13 0-295 16,0-2-940-16</inkml:trace>
  <inkml:trace contextRef="#ctx0" brushRef="#br0" timeOffset="18566.15">19134 16381 843 0,'0'0'366'0,"0"0"-51"16,0 0-42-16,0 0-56 0,0 0-60 0,0 0-62 15,0 0-50-15,0 0-24 0,0 0 4 16,0 0 20-16,0 0 16 0,0 0 9 0,0 0-10 15,0 0-15-15,22 70-15 0,-19-49-12 0,3 3 0 16,-3-1-9-16,4 3-1 0,-7 2-6 0,3-6-2 16,6-1-5-16,0 0-4 0,-2-3-6 15,-4-4-11-15,0-2-13 0,6-3-11 0,-3-4-25 16,-3-1-53-16,0-1-89 0,-3-3-151 0,0 0-204 16,4-3-647-16</inkml:trace>
  <inkml:trace contextRef="#ctx0" brushRef="#br0" timeOffset="18866.12">19144 16303 1185 0,'0'0'270'16,"0"0"-83"-16,0 0-21 0,0 0-10 0,0 0 3 15,0 0-16-15,0 0-25 0,0 0-20 0,0 0-16 16,0 0-5-16,0 0-8 0,86-120-8 15,-76 109-3-15,11-1-2 0,-11 3-11 0,11-1-6 16,-5 3-10-16,3 4-8 0,-7 1-7 0,3 2-5 16,-5 0-2-16,5 3-1 0,-5 6-1 15,-4 1-2-15,9 4 1 0,-12 0 1 0,0 0 6 16,-3 2 3-16,0 5 2 0,0-1-3 0,-6-2-4 16,-3 3-5-16,-3 0 1 0,2 0-6 0,-5-2-2 15,9-4-2-15,-4-1-7 0,-5-3-10 0,9-4-14 16,-4 0-23-16,-5-2-36 0,9-3-70 15,2-2-122-15,1 0-245 0,0 0-665 0</inkml:trace>
  <inkml:trace contextRef="#ctx0" brushRef="#br0" timeOffset="19383.06">19553 16639 523 0,'0'0'284'0,"0"0"-87"0,0 0 13 0,0 0 14 16,0 0-31-16,0 0-41 0,0 0-31 0,0 0-8 15,0 0-7-15,56-134-6 0,-44 111-9 0,-3 1-15 16,-2-1-10-16,8-3-10 0,-6 3-12 0,4 0-10 15,2 1-9-15,-8-2-4 0,5 6-1 16,-3-1 1-16,-3 7 3 0,1 3-4 0,-1 0-3 16,0 7-11-16,-6 2-4 0,3 0-3 0,-3 9 0 15,0 0 5-15,0 5 3 0,0 5 0 0,0-1 0 16,-3 6 1-16,3-2 0 0,0 6-1 16,0-1 0-16,0 1-1 0,0 4-3 0,0-2-2 15,3 3-1-15,0-6-2 0,3-2-4 0,-2-4-2 16,-1-3-3-16,9-4-5 0,-6-4-8 15,-3-1-10-15,0-2-21 0,1-5-46 0,-4-2-63 16,0 0-195-16,0-2-249 0,0 0-801 0</inkml:trace>
  <inkml:trace contextRef="#ctx0" brushRef="#br0" timeOffset="19535.12">19643 16432 1272 0,'0'0'224'0,"0"0"-81"0,0 0 44 0,0 0 23 15,0 0-26-15,0 0-45 0,0 0-38 0,0 0-32 16,0 0-21-16,0 0-20 0,0 0-14 16,115 57-10-16,-94-50-10 0,-8 0-23 0,8 0-53 15,-5 2-111-15,-1-4-310 0,-8 0-947 0</inkml:trace>
  <inkml:trace contextRef="#ctx0" brushRef="#br0" timeOffset="20033.05">20052 16294 1412 0,'0'0'173'0,"0"0"-97"0,0 0 6 0,0 0 22 16,0 0-1-16,0 0-15 0,0 0-14 0,0 0-17 15,-12 129-8-15,12-104-3 0,3 2-13 0,3 1-10 16,0 2-9-16,-3-4-11 0,4-3-3 15,5-6-4-15,-6 0 0 0,-3-3-2 0,0-7 1 16,0 2 4-16,1-7 2 0,2-2 6 0,-6 0 12 16,6 0 5-16,-6-9-3 0,0 2-6 0,0-7-15 15,0-2-3-15,0-2-2 0,0 0-4 0,0-5-9 16,-6-8-18-16,0 3-13 0,-1-1-13 0,7-6-12 16,-6 1 4-16,3-2 13 0,0 3 26 15,3 3 31-15,0 2 25 0,3 8 9 0,3 4 0 16,-3 2 3-16,10 2 1 0,-4 3 10 0,-3 4 2 15,0 3-4-15,4 2-11 0,-1 0-7 16,-3 2-4-16,-3 8 2 0,0-1 3 0,1 2 0 16,2 1 0-16,-6 2 0 0,0-1-4 0,0 1 0 15,0 0-3-15,-6 2-5 0,2 0-1 0,-2-2-7 16,6 3 1-16,-6-4-1 0,-3 0-2 0,-1 1-3 16,7-2-1-16,0-1-1 0,0-1 2 15,0-1-2-15,3-2 0 0,0 0 0 0,0-2 2 16,6-1 3-16,-3 1 2 0,4 0 4 15,8-1 2-15,-6-1 0 0,4 1-6 0,2 1-3 0,1-2-5 16,-1 4-6-16,4 0-9 0,-7 0-21 0,7 3-34 16,-7 1-64-16,10 1-151 0,-13-5-288 15,-6-2-870-15</inkml:trace>
  <inkml:trace contextRef="#ctx0" brushRef="#br0" timeOffset="20482.93">20517 16244 931 0,'0'0'266'0,"0"0"-109"0,0 0-60 0,0 0-32 15,0 0-28-15,0 0-6 0,0 0 18 0,0 0 24 16,0 0 23-16,0 0 10 0,0 0 1 0,-31 135-17 15,31-110-21-15,0 1-19 0,0-1-17 0,0-3-12 16,0-1-9-16,0 0-5 0,0-4-3 16,3-8-1-16,0 0 3 0,4-4 6 0,-1-3 9 15,-6-2 18-15,3 0 9 0,0-5 2 0,-3-2-7 16,0-2-18-16,3-5-17 0,-3-2-5 0,0 0-4 16,0-3-5-16,0 2 0 0,0-7-7 0,0-1-7 15,3-1-1-15,-3-1-7 0,0 0 1 16,0-4 3-16,0 1 5 0,0 6 14 0,0 0 10 15,3 6 10-15,-3 2 13 0,7 6 6 0,-4 1 1 16,3 2 6-16,-6 2 3 0,3 1 3 0,0 1 0 16,0 1 1-16,0 2 0 0,0 0 10 15,13 2 3-15,-7 1 2 0,-3 1-6 0,13 1-7 16,-10 0-5-16,10-1-10 0,-10 1-3 0,10 0-15 16,-7 2-8-16,1-3-5 0,-1 6-6 15,-6-4-4-15,7 4-9 0,-4-3-11 0,-3 0-22 16,0 0-34-16,7-3-62 0,-10 1-111 0,0-1-243 15,-3-2-208-15,3 0-724 0</inkml:trace>
  <inkml:trace contextRef="#ctx0" brushRef="#br0" timeOffset="20700.93">20539 16326 1050 0,'0'0'325'0,"0"0"-127"0,0 0 16 0,0 0 7 16,0 0-9-16,0 0-30 0,0 0-33 0,0 0-31 16,0 0-30-16,0 0-27 0,0 0-24 15,0 0-15-15,127 39-12 0,-105-35-5 0,-13-1-9 16,16 4-3-16,-16 0-8 0,10 0-14 0,-10 0-23 16,-3-1-44-16,7 1-83 0,-13 3-169 0,3-3-285 15,-3-3-820-15</inkml:trace>
  <inkml:trace contextRef="#ctx0" brushRef="#br0" timeOffset="20866.96">20582 16575 1355 0,'0'0'317'0,"0"0"-86"0,0 0 6 16,0 0-1-16,0 0-42 0,0 0-46 0,0 0-32 16,0 0-18-16,0 0-13 0,0 0-9 15,0 0-16-15,0 0-18 0,0 0-20 0,140 45-11 16,-128-45-17-16,13 3-26 0,-3-3-61 0,-7 0-216 15,4 0-491-15,-13 0-813 0</inkml:trace>
  <inkml:trace contextRef="#ctx0" brushRef="#br0" timeOffset="21616">20967 16611 716 0,'0'0'383'15,"0"0"-55"-15,0 0-12 0,0 0-34 0,0 0-83 16,0 0-74-16,0 0-44 0,0 0-21 15,0 0-5-15,0 0-5 0,37-131-3 0,-18 99-4 16,-7 4-5-16,0 1-7 0,4-4-4 0,6 5-6 16,-13 0-3-16,10 0-3 0,-10 5-4 0,-3 4-2 15,10 1-3-15,-10 4-3 0,0 3 3 0,-6 4-4 16,0 3-2-16,0 0-3 0,0 2-7 16,0 0-5-16,0 2-2 0,0 5 6 0,0 2 8 15,0 3 4-15,0 4 1 0,0 1 1 0,0 2-2 16,0 4 0-16,0 3 1 0,-3-1-2 15,3 5-1-15,-3 0 1 0,0 2 3 0,3-3 1 16,0-3 0-16,0-3 5 0,3-4 1 0,0-3 3 16,0-4 2-16,9-5 8 0,1-5 8 0,-7-2 8 15,6 0 4-15,1-5 0 0,-4-9-4 16,10-4-11-16,-10 2-7 0,10-8-6 0,-10 3-6 16,9-1-2-16,-8-1-4 0,-4 2-3 0,9 3-9 15,-5 1-7-15,-7 3-10 0,3 4-21 0,6 1-30 16,-8 2-59-16,-4 0-89 0,3 4-191 15,0 1-247-15,-3 0-812 0</inkml:trace>
  <inkml:trace contextRef="#ctx0" brushRef="#br0" timeOffset="21883.03">21516 16246 1300 0,'0'0'348'0,"0"0"-168"0,0 0-46 16,0 0-8-16,0 0-7 0,0 0-2 0,0 0-4 15,0 0-14-15,0 0-20 0,0 0-22 0,0 0-21 16,0 0-20-16,124-33-12 0,-115 33-11 15,13 3-11-15,-13 1-22 0,13-1-32 0,-13 4-50 16,10 0-101-16,-10 0-221 0,3-4-179 0,-6 2-556 0</inkml:trace>
  <inkml:trace contextRef="#ctx0" brushRef="#br0" timeOffset="22083.58">21655 16280 867 0,'0'0'372'0,"0"0"-143"15,0 0-10-15,0 0-9 0,0 0-32 0,0 0-45 16,0 0-56-16,-25 136-41 0,28-118-21 16,1-1-9-16,2-1-7 0,0-1-8 0,9 1-18 15,-5-4-39-15,8 2-98 0,-8-5-278 0,-4-4-941 0</inkml:trace>
  <inkml:trace contextRef="#ctx0" brushRef="#br0" timeOffset="22333.35">22002 16552 1967 0,'0'0'158'0,"0"0"-83"16,0 0-10-16,0 0-1 0,0 0 0 16,0 0-4-16,0 0-9 0,0 0-8 0,90-129-1 15,-65 106-10-15,-6 2-8 0,9 1-11 0,0-3-9 16,-4 4-8-16,1 3-14 0,-9-1-24 0,5 6-31 16,-8-1-47-16,5 3-87 0,-15 1-194 15,4 3-178-15,-4 3-639 0</inkml:trace>
  <inkml:trace contextRef="#ctx0" brushRef="#br0" timeOffset="22533.07">22154 16263 771 0,'0'0'343'15,"0"0"-93"-15,0 0-25 0,0 0-29 0,0 0-49 16,0 0-53-16,0 0-34 0,0 0-24 0,0 0-7 15,0 0 1-15,0 0-4 0,0 0-8 0,0 0-6 16,-24 130-7-16,27-112-4 0,0 5-9 16,9-2-9-16,-3-1-21 0,-2-1-34 0,8-3-63 15,-6 0-149-15,-5-4-209 0,2-7-703 0</inkml:trace>
  <inkml:trace contextRef="#ctx0" brushRef="#br0" timeOffset="22734.11">22027 16374 1873 0,'0'0'251'0,"0"0"-101"0,0 0-9 16,0 0 6-16,0 0-5 0,0 0-27 0,0 0-34 15,0 0-37-15,0 0-27 0,0 0-17 0,134 37-7 16,-110-28-8-16,1-2-21 0,0 0-56 0,9-2-175 15,-18 0-444-15,2-3-832 0</inkml:trace>
  <inkml:trace contextRef="#ctx0" brushRef="#br0" timeOffset="23815.99">22734 16291 0 0,'0'0'193'0,"0"0"50"0,0 0 36 16,0 0-17-16,0 0-20 0,0 0-27 0,0 0-21 15,0 0-25-15,0 0-18 0,0 0-24 0,0 0-24 16,0 0-20-16,0 0-24 0,0 0-14 0,25-66-8 16,-19 64-7-16,-3-3-3 0,0 3-2 15,0-1-9-15,1 3-5 0,5 0-7 0,-6 0-5 16,0 0 0-16,0 3 1 0,0 4-1 0,0 0 3 16,-3 0 2-16,0 2-1 0,0-1 1 15,0 1-3-15,0 3 1 0,0 2 2 0,-6 0-2 0,-3 0-3 16,-7 5-2-16,10-3-1 0,-12-1 0 15,8 4 1-15,-5-1 1 0,2-2-3 0,1 3 1 16,-7 0-2-16,10-2 1 0,-10-1-1 0,7-2 1 16,-7 0 2-16,10 0-1 0,-9-4 1 0,8-1 0 15,-2-2 1-15,-1-3 2 0,4 1-3 16,-6-3 2-16,8 1-3 0,1-3-1 0,0 0 1 16,-3 0-3-16,6 0-6 0,3-3-13 0,0 1-11 15,0 0-2-15,12-3 8 0,-6 3 14 0,0-3 14 16,1 3 7-16,5-3 2 0,0 1 3 15,-5 4 4-15,8-3 2 0,-6 1 1 0,7 2 0 16,-4 0 1-16,-2 2-1 0,5 3 1 0,-6-1 0 16,10 3-3-16,-10 0-4 0,10 0-3 15,-7 0-5-15,1 0-3 0,-1 2-4 0,-3-3-4 16,10-1-12-16,-10 0-27 0,10-1-56 0,-7 1-160 16,4-3-303-16,-7-2-830 0</inkml:trace>
  <inkml:trace contextRef="#ctx0" brushRef="#br0" timeOffset="24084.78">23094 16556 1354 0,'0'0'651'0,"0"0"-470"0,0 0-103 16,0 0-44-16,0 0-30 0,0 0-26 0,0 0-27 16,0 0-34-16,0 0-58 0,0 0-140 0,0 0-245 15,0 0-674-15</inkml:trace>
  <inkml:trace contextRef="#ctx0" brushRef="#br0" timeOffset="24249.74">23354 16561 1928 0,'0'0'300'0,"0"0"-118"15,0 0-44-15,0 0-41 0,0 0-54 0,0 0-56 16,0 0-32-16,0 0-22 0,0 0-23 0,0 0-47 15,0 0-213-15,0 0-388 0,0 0-510 0</inkml:trace>
  <inkml:trace contextRef="#ctx0" brushRef="#br0" timeOffset="24885.11">23615 16087 361 0,'0'0'705'0,"0"0"-322"0,0 0-84 0,0 0-41 16,0 0-68-16,0 0-57 0,0 0-40 16,0 0-33-16,0 0-8 0,0 0-2 0,0 0 2 15,0 0-2-15,0 0-1 0,0 0-6 0,74-54-3 16,-58 50-5-16,-7-1-1 0,-3 3-5 15,7-1-7-15,-7 3-5 0,-3 0-10 0,0 0-3 16,-3 0 0-16,0 3-1 0,0 1 7 0,0 3-2 16,-3 0 3-16,0 5 0 0,0-3-4 0,-10 3-1 15,10 2-1-15,0 0-3 0,3-3-3 0,0 3 1 16,0-1 0-16,0 1-2 0,0 2 0 16,0 1-2-16,6-1 0 0,4 0-2 0,-4-2-4 15,0 4 0-15,-3-2-1 0,3 0 1 0,4 3 2 16,-4-1-3-16,-3 3-1 0,0 0-1 0,0-1 2 15,0 3 5-15,7 0 0 0,-10 3 1 16,3-2 0-16,0 4 3 0,0-2-1 0,0-3 3 16,0 3 0-16,-3-4-1 0,3-1 3 0,0 0 0 15,7-3 0-15,-10 1 5 0,3-5 4 16,-3-1 6-16,0-2 8 0,0-4 6 0,0-2 7 16,-3 2 9-16,-7-2 7 0,4-3 2 0,0-2-2 15,-3 0-11-15,-7 0-12 0,4 0-12 0,-7-2-7 16,7-1-4-16,-7-1-4 0,-3-1-6 0,13 5-11 15,-13-2-22-15,10-1-37 0,-7 3-114 16,13 3-513-16,0-3-945 0</inkml:trace>
  <inkml:trace contextRef="#ctx0" brushRef="#br0" timeOffset="39432.69">22802 7309 144 0,'0'0'169'0,"0"0"-49"0,0 0 9 0,0 0 6 16,0 0 14-16,0 0-1 0,0 0-21 0,0 0-9 16,0 0-5-16,0 0-1 0,0 0 3 0,0 0-7 15,0-28-10-15,0 28-12 0,0-2-6 0,0 0-6 16,0-1-2-16,0 1-7 0,0 0-7 15,0-1-4-15,0 3-11 0,0-2-9 0,4 2-10 16,-4 0-8-16,0 0-8 0,0 0-5 0,0 0-6 16,0 0-5-16,0 5 0 0,0 2 7 15,0 2 6-15,3 2 7 0,-3 8 2 0,9-2-3 16,-9 4-1-16,0 7-2 0,0-4-3 0,0 6-1 16,0-3 0-16,0 0-4 0,0 1 2 0,0-2-2 15,0-6 0-15,3-4 1 0,-3-4 0 16,3-3-1-16,0-4 2 0,-3-3 2 0,3-2 13 15,0 0 22-15,-3-7 25 0,7-9 14 0,11-5-3 16,-8-6-16-16,8-6-17 0,-5-1-12 16,8 1-6-16,-2 2-4 0,-4 0-7 0,4 6-4 15,-7 2-3-15,4 3-6 0,-4-1-5 0,-2 2-11 16,8 3-19-16,-9 2-43 0,10 5-96 0,-13 2-349 16,0 2-1007-16</inkml:trace>
  <inkml:trace contextRef="#ctx0" brushRef="#br0" timeOffset="40748.87">26294 7131 872 0,'0'0'230'0,"0"0"-65"0,0 0-2 16,0 0-3-16,0 0-16 0,0 0-26 0,0 0-32 16,0 0-21-16,0 0-12 0,0 0-5 0,0 0-7 15,0 0-13-15,0 0-16 0,0 0-12 0,12-59-7 16,-12 61-3-16,0 3 3 0,0 2 6 15,0 6 8-15,0 1 6 0,0 4 5 0,0 8 2 16,0-1-3-16,0 2-2 0,-3 3-4 0,3 1-5 16,0-4-1-16,0 0-1 0,0-1-1 0,0-5 3 15,0-3 0-15,3-1 1 0,-3-8 0 0,3-2 4 16,0-5 6-16,10 3 14 0,-7-5 15 16,0-2 15-16,-3-5 4 0,13-7-6 0,-4-3-12 15,4-6-17-15,-4 0-10 0,-3-4-7 0,13-1-4 16,-13-2-5-16,10 4-1 0,-13 5-2 0,13 4 1 15,-13 3-3-15,0 2-2 0,7 5-5 16,-10 3-7-16,0 4-12 0,0 0-8 0,-3 2-1 16,0 7 8-16,3 5 14 0,-3 3 10 0,0 2 6 15,0 5 1-15,0 1 2 0,-3 3-2 0,3-2-2 16,-3-4-1-16,3-1 0 0,0-5-2 16,0-2 1-16,0-7-1 0,6-7 18 0,-3 0 20 15,0-12 12-15,16-4 2 0,-10-12-9 0,13-6-18 16,-10-3-14-16,13-2-6 0,-3 0-11 15,-7 2-16-15,7 2-27 0,-3 4-58 0,-10 10-218 16,-3 5-878-16</inkml:trace>
  <inkml:trace contextRef="#ctx0" brushRef="#br0" timeOffset="41482.82">23199 6878 121 0,'0'0'91'16,"0"0"23"-16,0 0 53 0,0 0 57 0,0 0 37 15,0 0 3-15,0 0-18 0,0 0-27 0,0 0-28 16,0 0-29-16,0 0-28 0,0 0-23 16,0 0-23-16,0-22-14 0,0 10-9 0,6-2-1 15,10-5-4-15,-10-2-4 0,16-4-2 0,-7-4-4 16,10-4-5-16,6-4-4 0,0-4-4 0,6-3-4 15,7-2-1-15,-4 0-8 0,7 2-5 0,-4 1-7 16,4 1 0-16,-4 3-3 0,-6 5-4 0,10 1 0 16,-10 6-5-16,-3 3-3 0,-3 3-2 15,0 2-4-15,-6 5-1 0,-3 0-1 0,-7 2-4 16,4 3-2-16,-10-1 0 0,10 1-6 0,-10 0-5 16,0 0-7-16,7-1-14 0,-7 2-12 0,-3-1-20 15,7 0-31-15,-7-1-42 0,0 3-67 16,-3-2-91-16,9 2-93 0,-8-2-60 0,-1 4 53 15,-3 0-233-15</inkml:trace>
  <inkml:trace contextRef="#ctx0" brushRef="#br0" timeOffset="41984.04">23903 5978 0 0,'0'0'0'0,"0"0"0"0,0 0 31 16,0 0 5-16,0 0-16 0,0 0-4 0,0 0-3 15,0 0-3-15,0 0-1 0,0 0-2 0,0 0-2 16,0 0-2-16,0 0 5 0,0 0 11 0,0 11 11 16,0-11 16-16,0 0 25 0,0 0 33 15,3 0 39-15,-3 0 38 0,0 0 27 0,0 0 12 16,0 0 0-16,0 0-11 0,0 0-18 0,0 0-23 16,0-2-20-16,0 0-24 0,0-1-18 15,0-1-20-15,10-1-15 0,-10 0-14 0,3-2-9 16,0 0-8-16,3 2-2 0,-3-7-3 0,13 5 0 15,-7-5-5-15,0 1-2 0,13-3-2 0,-4 2-2 16,-2-2 1-16,9 0-5 0,-4 3-2 16,-5 0-5-16,6 4-5 0,-13 3-4 0,10 1-2 15,-10 3-8-15,-6 0 0 0,9 0-3 0,-5 7-3 16,-4 3 3-16,0 2 4 0,-3 5 6 0,0 4 6 16,0 4 3-16,-9 1 0 0,-7 0-1 0,10 2-2 15,-4 0-3-15,-5-2-4 0,9-4-5 16,0-1-16-16,6-3-27 0,0-4-55 0,0-7-185 15,6 0-415-15,0-4-823 0</inkml:trace>
  <inkml:trace contextRef="#ctx0" brushRef="#br0" timeOffset="42850.54">26201 6715 0 0,'0'0'0'0,"0"0"10"0,0 0 25 0,0 0 22 16,0 0 35-16,0 0 39 0,0 0 39 0,0 0 31 16,0 0 28-16,0 0 10 0,0 0-14 0,0 0-24 15,-16 0-33-15,16-2-23 0,0-1-12 0,0 1-10 16,0-3-13-16,0 3-13 0,0-3-14 15,0 1-5-15,0-1-8 0,-3-2-5 0,-3-2-7 16,-10-1-10-16,7-1-4 0,-3-3-7 0,-10-1-3 16,0-4-6-16,-2-2-1 0,5-2-6 15,-6-3-1-15,0-3-6 0,-3-3-5 0,10-8-4 16,-10 0-5-16,0-7 0 0,-3-4 0 0,0 1-1 16,0-6-1-16,-3 4-1 0,-6 1 0 0,5 1 2 15,4 5 2-15,0 6 2 0,0 5 1 0,0 6-1 16,0 5 0-16,0 2 2 0,3 6-1 15,-3 1 3-15,7 2-1 0,5 5 0 0,-3 3 0 16,1-1-3-16,11 0-1 0,-8 1-2 0,12 1 2 16,-1 1 0-16,1 0-2 0,-6-1 1 0,6 1 0 15,6-3-3-15,-4 1-1 0,1 1-4 16,0-1-6-16,0-3-4 0,0 0-4 0,3-2-5 16,-9 0-1-16,6 0-3 0,3 0-4 0,-3 0-9 15,3 6-15-15,0-1-25 0,0 1-53 0,0 3-140 16,0 0-278-16,0 0-894 0</inkml:trace>
  <inkml:trace contextRef="#ctx0" brushRef="#br0" timeOffset="43399.05">25178 5829 142 0,'0'0'151'0,"0"0"32"0,0 0 38 15,0 0 17-15,0 0 5 0,0 0-12 16,0 0-20-16,0 0-29 0,0 0-26 0,0 0-19 16,0 0-16-16,0 0-15 0,0 0-13 0,0 0-9 15,-10 5-10-15,10-5-13 0,0-3-12 0,0 1-12 16,0-3-12-16,-3 1-2 0,3-1-5 15,0-2 1-15,0-5 0 0,0 3 1 0,0-5-1 16,0-2-3-16,-9-3-5 0,9 1 1 0,0-4-4 16,0-4-1-16,0-2 1 0,0 2-2 0,0 2 2 15,0-2-2-15,0 3-2 0,9 5-1 0,-9 4-1 16,0 2 0-16,0 5 0 0,0 1-2 16,3 2 1-16,-3 1-3 0,0 3-4 0,0 0-12 15,0 0-17-15,0 0-4 0,3 3 3 0,4 5 11 16,-1 1 17-16,12 3 7 0,-5 2 0 0,8 2-1 15,1-2 0-15,-3 2-2 0,9-4-2 16,0-1-9-16,3 2-15 0,-4-4-35 0,8 1-85 16,-8-3-344-16,-8-3-995 0</inkml:trace>
  <inkml:trace contextRef="#ctx0" brushRef="#br0" timeOffset="45399.76">21990 6107 1074 0,'0'0'338'0,"0"0"-137"0,0 0-34 16,0 0-36-16,0 0-41 0,0 0-40 15,0 0-39-15,0 0-26 0,0 0-14 0,0 0-6 16,0 0 5-16,0 0-4 0,0 0-11 0,0 0-23 16,16 23-58-16,-13-23-150 0,0 0-521 15,0 0 190-15</inkml:trace>
  <inkml:trace contextRef="#ctx0" brushRef="#br0" timeOffset="45565.78">21971 6332 1578 0,'0'0'243'0,"0"0"-158"15,0 0-50-15,0 0-23 0,0 0-22 16,0 0-24-16,0 0-44 0,0 0-68 0,0 0-92 16,0 0-80-16,0 0-98 0,0 0-297 0</inkml:trace>
  <inkml:trace contextRef="#ctx0" brushRef="#br0" timeOffset="45999.07">22312 6109 298 0,'0'0'248'0,"0"0"-217"0,0 0-46 0,0 0 22 16,0 0 41-16,0 0 21 0,0 0 0 16,0 0-11-16,4 132-19 0,-4-107-20 0,3 1-11 15,0-2-4-15,6-1-2 0,-6 1-4 0,0-6-6 16,0 1-8-16,1-4-18 0,-4-1-25 15,3-5-49-15,0-2-56 0,-3-5-330 0</inkml:trace>
  <inkml:trace contextRef="#ctx0" brushRef="#br0" timeOffset="46232.94">22344 6036 1091 0,'0'0'221'0,"0"0"-78"0,0 0-7 0,0 0-3 16,0 0-12-16,0 0-17 0,0 0-33 16,0 0-25-16,0 0-18 0,0 0-9 0,120-30-5 15,-110 44-3-15,5 4 7 0,-9 3 7 0,1 4-2 16,-4-2 1-16,-3 2-7 0,-3 1-7 16,-4-2-2-16,1 2-5 0,-9 0-3 0,5-3-7 15,-2-2-8-15,-3-6-18 0,5-1-29 0,-5-3-62 16,5-4-146-16,4-4-197 0,-3-1-821 0</inkml:trace>
  <inkml:trace contextRef="#ctx0" brushRef="#br0" timeOffset="46565.34">22672 6325 1641 0,'0'0'244'0,"0"0"-143"0,0 0-32 16,0 0-29-16,0 0-19 0,0 0-6 0,0 0-6 16,25-129-1-16,-13 103-3 0,1-5 2 15,5-1-4-15,4-1 0 0,-10 6-3 0,13 0-1 16,-6 1 0-16,-4 3-2 0,4 4-2 0,-7 6-5 16,4 4-6-16,-7 2-14 0,-6 2-21 15,-3 5-25-15,3 0-5 0,-3 5 24 0,0 7 34 16,-3 3 41-16,3 6 24 0,-6 7 5 0,-6 2 3 15,-1 2 3-15,7 0-2 0,-9 5-4 16,8-4-4-16,4 0-9 0,-6 2-11 0,-3-5-8 16,9-2-10-16,-1-3-3 0,1 0-5 0,0-6-6 15,3 0-7-15,-3-5-10 0,3-5-18 0,-3-2-33 16,3-4-67-16,-3 0-170 0,3-3-170 16,0 0-641-16</inkml:trace>
  <inkml:trace contextRef="#ctx0" brushRef="#br0" timeOffset="46701.79">22740 6213 616 0,'0'0'482'16,"0"0"-370"-16,0 0-51 0,0 0 32 0,0 0 2 15,0 0-18-15,0 0-29 0,0 0-29 0,0 0-12 16,0 0-13-16,0 0-27 0,128-5-67 0,-107 5-150 16,-15 0-209-16,4 0-303 0</inkml:trace>
  <inkml:trace contextRef="#ctx0" brushRef="#br0" timeOffset="47132.87">23075 5982 668 0,'0'0'141'16,"0"0"-36"-16,0 0 63 0,0 0 34 0,0 0 3 15,0 0-24-15,-31 146-38 0,31-116-29 0,-6 1-22 16,3 2-17-16,0-1-20 0,-6-1-19 0,9 0-11 15,0-3-5-15,0-5-3 0,0-4 2 0,0-8 4 16,0-1-1-16,0-9 8 0,0 1 13 16,9-2 21-16,-9 0 29 0,0-3-4 0,3-7-18 15,0-6-26-15,0-2-37 0,0-3-9 0,-3-5-3 16,6 2-3-16,1-4-9 0,-1-2-12 0,-3-3-10 16,3 2-10-16,-3-2 3 0,0 0 10 15,13 6 13-15,-10 2 12 0,0 4 9 0,0 0-1 16,7 7 2-16,-7 3-2 0,0 4 1 0,-3 2-3 15,0 0-6-15,7 5-12 0,-7 0-7 0,-3 3 0 16,3 4 6-16,-3 0 13 0,0 7 13 0,0 2 8 16,0 0 3-16,-3 3 0 0,0 1-1 15,-10-2-3-15,10 3-2 0,-3 0-1 0,0-2-4 16,-7-1 0-16,7-3 0 0,6-1 1 0,-6-2-4 16,6-3-1-16,-3 1-1 0,3-3 0 15,0-3-1-15,0 3 1 0,6-2 3 0,-3-3 5 16,0 3 0-16,13-3 4 0,-4 0-4 0,4 1-2 15,-4-3-11-15,7 0-16 0,-7 0-26 16,7 0-58-16,-7-3-128 0,7 1-276 0,-10 0-883 0</inkml:trace>
  <inkml:trace contextRef="#ctx0" brushRef="#br0" timeOffset="47548.87">23410 5874 196 0,'0'0'202'16,"0"0"-248"-16,0 0 33 0,0 0 63 15,0 0 14-15,0 0 0 0,0 0 2 0,0 0 24 16,-28 125 29-16,25-100 29 0,-3 1 12 0,0 1-17 16,-7-4-23-16,10 0-30 0,0-2-27 0,3-5-19 15,-3-2-15-15,3-6-5 0,0-1-7 16,0-4 4-16,0-3 17 0,0 0 33 0,0 0 40 15,0 0 24-15,0-3-21 0,0-4-42 0,0-1-50 16,3-3-38-16,0-3-8 0,0-3-11 0,0-1-12 16,7-1-22-16,-4-2-33 0,-3-1-47 15,0-1-47-15,0-5-33 0,-3 5-6 0,0-3 36 16,0 2 24-16,0 0 51 0,0 1 72 0,0 5 57 16,0 1 86-16,0 5 61 0,0 0 42 0,0 5 26 15,0 2 14-15,0 3-12 0,3-3-34 16,-3 5-42-16,3-2-48 0,7 2-38 0,-7 0-21 0,0 0-10 15,3 0-3-15,-3 0-2 0,10 0-5 16,-7 2-4-16,0 5-1 0,0-2-3 0,7 2-5 16,-4-2-5-16,-3 2-9 0,-3-2-7 15,13 2-9-15,-13 3-14 0,3-3-29 0,-3 0-53 16,-3 0-169-16,3 0-222 0,-3-5-773 0</inkml:trace>
  <inkml:trace contextRef="#ctx0" brushRef="#br0" timeOffset="47682.92">23441 5950 0 0,'0'0'0'0,"0"0"0"15,0 0 24-15,0 0 23 0,0 0-22 0,0 0-40 16,0 0-26-16,0 0 1 0,0 0 40 0</inkml:trace>
  <inkml:trace contextRef="#ctx0" brushRef="#br0" timeOffset="47883.07">23345 6123 889 0,'0'0'356'0,"0"0"-241"0,0 0 21 0,0 0 14 16,0 0-10-16,0 0-25 0,0 0-29 0,0 0-26 16,0 0-10-16,0 0-10 0,0 0-15 0,0 0-11 15,0 0-6-15,0 0-4 0,40 59 0 0,-27-56-2 16,-4-3-3-16,-3 0-9 0,10 0-17 15,-4 0-32-15,4-5-78 0,-1 2-203 0,1-2-230 16,-7 0-480-16</inkml:trace>
  <inkml:trace contextRef="#ctx0" brushRef="#br0" timeOffset="48316.2">23534 6104 316 0,'0'0'335'0,"0"0"-105"0,0 0 33 16,0 0 24-16,0 0-55 0,0 0-91 0,0 0-80 15,0 0-38-15,0 0 1 0,0 0 9 0,0 0 3 16,59-129 1-16,-40 104 0 0,-7 0-2 0,7 0 0 15,-10-1 1-15,0 3 1 0,10 3-2 16,-13 2 1-16,10 1-5 0,-7 6-7 0,-3 1-5 16,-6 6-11-16,0 1-5 0,3 1-17 0,-3 2-31 15,0 0-20-15,0 5 2 0,-3 4 17 16,3 5 31-16,-6 5 21 0,3 2 5 0,-3 1-1 16,-4 6 3-16,4-1 3 0,6 6-1 0,-6-2 4 15,3 2-2-15,0 0-1 0,3-4-3 16,-3-6-2-16,3-5 3 0,0-6 13 0,3-5 19 15,0-2 29-15,3-5 28 0,0-5 17 0,10-7-9 16,-4-6-23-16,10-8-34 0,-7-3-27 0,7-6-12 16,3 3-7-16,-3 0-2 0,-7-3-6 0,1 5-1 15,-4-2-10-15,-6 3-17 0,10 1-29 16,-10 0-47-16,-3 5-69 0,0 2-141 0,-3 8-288 16,0 1-850-16</inkml:trace>
  <inkml:trace contextRef="#ctx0" brushRef="#br0" timeOffset="48549.84">23832 5630 818 0,'0'0'427'0,"0"0"-362"0,0 0-40 15,0 0 53-15,0 0 41 0,0 0 14 0,0 0-21 16,0 0-39-16,0 0-28 0,0 0-19 0,0 0-13 16,0 0-6-16,0 0-11 0,124 54-19 15,-115-54-37-15,10 0-66 0,-13 0-161 0,9-3-253 16,-11 1-361-16</inkml:trace>
  <inkml:trace contextRef="#ctx0" brushRef="#br0" timeOffset="48666.08">23903 5716 920 0,'0'0'536'0,"0"0"-249"16,0 0-54-16,-34 118-63 0,28-87-63 0,3-1-46 15,0-2-55-15,3-1-54 0,3-4-89 0,3-9-400 16,-3-2-862-16</inkml:trace>
  <inkml:trace contextRef="#ctx0" brushRef="#br0" timeOffset="49365.56">26278 6067 1472 0,'0'0'388'0,"0"0"-158"0,0 0-44 0,0 0-27 16,0 0-53-16,0 0-44 0,0 0-42 15,0 0-29-15,0 0-11 0,0 0-3 0,0 0 1 16,0 0-2-16,3 37-17 0,-3-27-31 0,7 1-87 15,-1-4-381-15,-3 0-890 0</inkml:trace>
  <inkml:trace contextRef="#ctx0" brushRef="#br0" timeOffset="49499.11">26340 6304 1566 0,'0'0'132'0,"0"0"-150"16,0 0 7-16,0 0-2 0,0 0-39 15,0 0-73-15,0 0-102 0,0 0-154 0,0 0-490 0</inkml:trace>
  <inkml:trace contextRef="#ctx0" brushRef="#br0" timeOffset="49948.81">26644 6052 935 0,'0'0'582'0,"0"0"-509"0,0 0-41 15,0 0 14-15,-71 118 13 0,52-92 4 0,13 2-4 16,0 0-14-16,0 2-16 0,-4-3-12 0,10 1-9 16,0-2-5-16,0-3-3 0,0-2-4 0,13-8 1 15,-10-2-1-15,0-4 4 0,-3-2 3 0,3-3 10 16,-3-2 25-16,0 0 32 0,0 0 9 15,0-7-5-15,0 0-24 0,0-7-27 0,0 1-10 16,0-3-3-16,0 0 3 0,0-5-5 0,-3 0-2 16,0 0-1-16,0-3 0 0,0-4-1 0,-7-2 0 15,4-3 2-15,6 2 4 0,-3-7 0 16,0 4 6-16,3 0 3 0,0 1 3 0,3 1 3 16,3 4 3-16,10 6 0 0,-4-2-2 0,4 6-3 15,-4 4 1-15,7-2 3 0,-4 6-4 16,1 1-1-16,-1 4-9 0,4 3-7 0,-7 2-4 15,10 0-2-15,0 5 0 0,-7 6 2 0,4-1-3 16,-7 6-2-16,4-2-2 0,-4 4-3 16,-9 1 4-16,6 3 3 0,-2 1 2 0,-7 1 3 15,0 1 1-15,-7 1 2 0,-2-6 1 0,0 3-2 16,-7-5-2-16,7-1-8 0,-3-6-5 0,-4 1-12 16,10-5-25-16,-3-2-56 0,-7-3-160 15,13-2-340-15,0 0-862 0</inkml:trace>
  <inkml:trace contextRef="#ctx0" brushRef="#br0" timeOffset="50415.75">26309 6264 1070 0,'0'0'405'0,"0"0"-232"0,0 0-22 0,0 0-11 15,0 0-34-15,0 0-30 0,0 0-22 0,0 0-13 16,0 0-8-16,0 0-5 0,0 0-7 15,0 0-2-15,0 0-7 0,-3 47-1 0,3-40-5 16,-6 0-2-16,3 0-5 0,0 0-13 0,-3-2-22 16,-1-3-36-16,7 3-58 0,-3-5-163 0,3 0-247 15,0 0-724-15</inkml:trace>
  <inkml:trace contextRef="#ctx0" brushRef="#br0" timeOffset="50866.1">26905 6295 943 0,'0'0'256'0,"0"0"-64"16,0 0-13-16,0 0-21 0,3-118-19 0,0 87-14 15,3 3-33-15,10-2-18 0,-7 3-13 0,3-3-7 16,10 5-3-16,-3-1-4 0,-4 3-7 15,1 3-8-15,-4 4-6 0,3 4-7 0,-5 5-11 16,-4 5-15-16,-3 2-13 0,0 2-6 0,10 7 3 16,-7 5 13-16,0 10 13 0,-6 0 9 15,3 4 7-15,0 7 4 0,6 1 7 0,-9-1-1 16,0 2-1-16,0-1-4 0,0 1-7 0,0-2-6 16,-9-2-5-16,9-4-4 0,-3-1-3 15,3-5-3-15,0-4-3 0,-3-6-6 0,3-3-10 16,0-4-15-16,-3-4-23 0,-3 0-69 0,-1-2-162 15,-5-2-183-15,9-6-67 0,-6-2 3 0,6 6 50 0</inkml:trace>
  <inkml:trace contextRef="#ctx0" brushRef="#br0" timeOffset="50998.77">26917 6210 333 0,'0'0'513'0,"0"0"-57"0,0 0-101 0,0 0-119 16,0 0-113-16,0 0-59 0,0 0-17 0,0 0 11 15,0 0 10-15,0 0-1 0,0 0-15 0,0 0-22 16,118 7-14-16,-96-2-13 0,-7 2-11 15,10-2-22-15,-3-1-35 0,-10 3-94 0,7-2-280 16,-10-3-967-16</inkml:trace>
  <inkml:trace contextRef="#ctx0" brushRef="#br0" timeOffset="51465.63">27419 6017 1318 0,'0'0'295'0,"0"0"-280"0,0 0-5 0,0 0 82 16,0 0 27-16,0 0 2 0,-40 120-12 0,34-94-18 16,3-2-22-16,-3 4-14 0,-4 0-14 0,4 0-14 15,3-2-11-15,3 2-3 0,0-2 1 16,0-3-6-16,-3-6 2 0,3-4-1 0,0-7 5 16,0-1 24-16,0-5 34 0,0 0 25 0,0-2 3 15,0-4-27-15,0-6-35 0,0-4-27 0,0-5-12 16,0 0-1-16,0-5-6 0,3 0 2 0,-3-5-6 15,3-1-1-15,9-3-1 0,-5 1-5 16,-1-3-1-16,9 2 2 0,-2 1 5 0,-4 4 7 16,13 5 4-16,-13 1 1 0,13 6 1 0,-10 3 2 15,4 3 0-15,-7 3 0 0,10 2 2 16,-10 0-3-16,6 4-1 0,-5 1-1 0,-7 2-1 16,3 0-2-16,6 0-2 0,-9 2 0 0,1 5 1 15,-4 0 3-15,0 0 6 0,0 7 7 0,0 3 6 16,-7 0 1-16,-5 6-3 0,3 3-2 15,-1 0-9-15,-5-2 1 0,-1 4-2 0,1-3 0 16,2-1-3-16,-2-3 0 0,12-4 1 0,-3-1 0 16,3 1-4-16,-1-8 1 0,4 0-2 0,0-2-1 15,4 0 2-15,2-2-1 0,-3-3 2 16,15 0-1-16,-5 1 1 0,5-3-5 0,-5 0-7 16,9 0-19-16,-1-3-34 0,-5 1-59 0,5 0-100 15,-5-1-198-15,3 3-167 0,-13 0-713 0</inkml:trace>
  <inkml:trace contextRef="#ctx0" brushRef="#br0" timeOffset="51831.7">27829 6072 687 0,'0'0'760'0,"0"0"-455"15,0 0-99-15,0 0-36 0,0 0-74 0,0 0-63 16,0 0-37-16,0 0-3 0,0 0 26 15,0 0 19-15,0 0 7 0,0 0-4 0,0 0-11 16,0 0-12-16,-25 136-8 0,25-115-5 0,0-3-2 16,0-1-1-16,0-3-1 0,0-5 1 0,0-3 1 15,0-4 10-15,0-2 20 0,0 0 25 0,0-2 1 16,6-6-12-16,-6-4-24 0,6-4-25 16,-3-3-8-16,0-4 3 0,1 0-2 0,-1 1-6 15,0-4-5-15,0-2-7 0,9-4-5 0,-9 0-2 16,4 0 5-16,-1-3 11 0,-3 4 12 0,9 7 10 15,-2 3 5-15,-4 5 4 0,3 0 2 0,3 6 1 16,-5 3 0-16,-1 0-1 0,9 3 0 16,-5 1-1-16,-4 1-1 0,12 2 2 0,-2 0 1 15,3 0 2-15,-1 0-2 0,-2 5-4 0,2-1-6 16,-5 3-5-16,5 0-3 0,-5-2-5 0,5 4-9 16,-8-2-17-16,-1 5-24 0,0-3-50 15,-9 3-158-15,0-3-344 0,0-2-847 0</inkml:trace>
  <inkml:trace contextRef="#ctx0" brushRef="#br0" timeOffset="52014.87">27878 6095 1258 0,'0'0'104'0,"0"0"-48"0,0 0 97 15,0 0 34-15,0 0-13 0,0 0-42 0,0 0-47 16,0 0-44-16,0 0-30 0,0 0-12 0,127 30-8 15,-117-23-6-15,-7-2-10 0,12 2-24 0,-5-2-56 16,-7 2-186-16,-3-5-367 0,3 3-390 0</inkml:trace>
  <inkml:trace contextRef="#ctx0" brushRef="#br0" timeOffset="52314.89">27857 6266 188 0,'0'0'189'16,"0"0"20"-16,0 0 45 0,0 0 8 0,0 0-25 15,0 0-47-15,0 0-36 0,0 0-35 0,0 0-9 16,0 0 6-16,0 0 4 0,0 0 3 16,0 0-12-16,0 0-23 0,62 34-23 0,-41-37-22 15,-5 1-11-15,12 0-7 0,-7 1-9 0,-2-2-4 16,3 3 0-16,-4 0-3 0,-5 0 1 0,5 0-2 15,-8 0-2-15,5 0-2 0,-6 0 1 0,-2 3-1 16,2-2 1-16,0 1 5 0,-3 0-7 16,1 1-1-16,-7-1-1 0,3-2 1 0,-3 2-2 15,6 3 2-15,-6-5-5 0,6 2-3 0,-6-2-1 16,0 3-11-16,0-3-12 0,0 0-28 0,0 2-41 16,0-2-129-16,-6 2-346 0,6-2-888 0</inkml:trace>
  <inkml:trace contextRef="#ctx0" brushRef="#br0" timeOffset="52832.3">28322 6328 516 0,'0'0'427'0,"0"0"-112"0,0 0 31 16,0 0-14-16,0 0-62 0,0 0-87 0,0 0-66 15,0 0-30-15,0 0-17 0,0 0-7 16,0 0-9-16,105-143-7 0,-89 118-6 0,2-5 0 15,-5 4-4-15,8-1-2 0,-5 4-1 0,-1 0-8 16,-9 2-4-16,10 3-5 0,-10 4-6 0,-3 4-2 16,0 6-1-16,-3 1-4 0,0 1-5 15,0 2-11-15,0 0-16 0,0 0-17 0,0 5-3 16,0 4 5-16,-3 3 14 0,-3 6 17 0,3 6 6 16,-9-1 2-16,8 4 3 0,1 3 0 15,-3 2 2-15,0 1-1 0,-6 1 1 0,8-4 0 16,-2-2 0-16,3-3 0 0,3-10 0 0,0-1 3 15,0-7 4-15,0-2 11 0,3-5 14 0,3 0 12 16,-2-5 10-16,14-6-1 0,-9-6-9 16,13-2-13-16,-9-5-11 0,8-1-5 0,1 2-6 15,-7-3 0-15,4-1-6 0,-10 4-1 0,10-3-3 16,-7 1-3-16,-2 0-5 0,2 0-15 0,-6-3-21 16,-3 5-37-16,1-1-58 0,2 7-88 0,0 3-152 15,-6 5-281-15,0 4-840 0</inkml:trace>
  <inkml:trace contextRef="#ctx0" brushRef="#br0" timeOffset="53081.79">28839 5959 1687 0,'0'0'401'15,"0"0"-161"-15,0 0-44 0,0 0-15 0,0 0-51 16,0 0-44-16,0 0-33 0,0 0-18 16,0 0-2-16,0 0 3 0,0 0-2 0,0 0-5 15,124-41-8-15,-96 39-10 0,-6-3-7 0,3 3-4 16,-10 2-4-16,7-2-8 0,-6 2-10 0,2 0-15 16,-5 0-23-16,2 2-36 0,-6 3-81 0,7-1-177 15,-10 1-333-15,-3-3-839 0</inkml:trace>
  <inkml:trace contextRef="#ctx0" brushRef="#br0" timeOffset="53314.89">28951 5971 1396 0,'0'0'308'16,"0"0"-65"-16,0 0 6 0,0 0-26 0,0 0-34 16,-19 140-44-16,26-112-50 0,-1 0-38 15,-3 1-31-15,6-1-23 0,-6 0-19 0,13 0-34 16,-4-1-56-16,-2 3-191 0,2-9-431 0,-6-9-805 0</inkml:trace>
  <inkml:trace contextRef="#ctx0" brushRef="#br0" timeOffset="55899.29">23426 5925 0 0,'0'0'0'0,"0"0"0"15,0 0 0-15,0 0 0 0,0 0 0 16,0 0 0-16,0 0 38 0,0 0 16 0,0 0 8 15,0 0 6-15,0 0 19 0,0 0 15 0,3-11 11 16,-3 11 14-16,0 0 6 0,0 0 8 0,0 0 18 16,0 0 31-16,0 0 19 0,0 0 10 0,0 0-15 15,0 0-28-15,0 0-28 0,0 0-20 16,0 0-16-16,0 0-14 0,0 0-15 0,0 0-17 16,0 0-13-16,0 0-10 0,0 0-6 0,0 0-7 15,0 0-5-15,0 0-8 0,0 0-6 0,0 0-7 16,0 0-2-16,0 2-4 0,0-2-1 15,3 0 2-15,0 2-2 0,0-2 3 0,0 0 0 16,-3 3-1-16,6-1-5 0,4-2-8 0,-4 2-32 16,0 1-98-16,-3-3-515 0,-3 2-893 0</inkml:trace>
  <inkml:trace contextRef="#ctx0" brushRef="#br0" timeOffset="61315.46">24654 4939 0 0,'0'0'110'0,"0"0"66"0,0 0-5 15,0 0 4-15,0 0-5 0,0 0-11 16,0 0-19-16,0 0-14 0,0 0-19 0,0 0-7 16,0 0-8-16,0 0 0 0,-35-38 1 0,35 38-1 15,-3 0-8-15,-6 0-15 0,6 0-20 0,0 0-16 16,0 5-11-16,0 4-7 0,-7 1-5 0,-2 7-3 15,6 6 5-15,-4 5 4 0,-5 4 6 0,12 7 5 16,-3 3 2-16,-1 3 6 0,7 4-1 16,0 2-3-16,0 1-9 0,10-3-11 0,-4-1-12 15,12-6-12-15,-5-3-14 0,9-3-17 0,-1-5-23 16,-5-4-41-16,9-3-77 0,-13-7-224 16,4-5-926-16</inkml:trace>
  <inkml:trace contextRef="#ctx0" brushRef="#br0" timeOffset="61601.04">24964 4910 181 0,'0'0'335'0,"0"0"-11"0,0 0-32 16,0 0-34-16,0 0-49 0,49 144-42 0,-43-99-34 16,-6 1-27-16,0 2-23 0,0 1-22 15,-3-2-21-15,-12 2-16 0,12-6-15 0,-4 1-17 16,-2-4-34-16,-3-4-99 0,9-10-374 0,3-8-863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4-04-19T06:37:23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24321 14878 255 0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4-10T07:26:19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14114 8918 0 0,'0'0'192'16,"0"0"-78"-16,0 0-17 0,0 0 6 0,0 0 19 16,0 0 13-16,0 0 9 0,0 0 8 15,0 0 1-15,0 0-4 0,0 0-20 0,0 0-21 16,-18 0-11-16,18 0-6 0,0 0 0 0,0 0-8 15,0 0-13-15,0-2-19 0,0 2-12 0,0 0-13 16,0-2-5-16,0 2-2 0,0 0-4 16,0 0 4-16,0 0-4 0,0 0-2 0,0 0-2 15,0 0-4-15,0 0 1 0,0 0-4 0,0 0-3 16,0 0 0-16,0 0-3 0,0 0 0 0,0 0-1 16,0 0 0-16,0 0 3 0,0 0-1 0,0 0 2 15,0 0 2-15,0 0 0 0,0 0 2 16,0 0 3-16,0 0-3 0,0 0 6 0,0 0-1 15,0 0 0-15,0 0-3 0,0 0-2 0,0 0-1 16,0 0-4-16,0 0-1 0,0 0-5 0,0 0-10 16,0 0-11-16,0 2-7 0,0 0 4 0,0 4 18 15,0 3 14-15,0 5 13 0,0 3 1 16,0 1-3-16,0 6 2 0,0 3 0 0,0 0 1 16,0 3 1-16,3 3-1 0,-3-2-3 0,3 0-2 15,0-3-5-15,3-3-2 0,-3-2-2 16,-3-5 2-16,3-4-2 0,1 0 0 0,2-5-1 15,-3 0-2-15,-3-2-1 0,3-2-6 0,-3-3-3 16,3 1-12-16,-3-1-15 0,0-2-23 16,0 0-36-16,0 2-62 0,0 1-133 0,0-1-162 15,0-2-785-15</inkml:trace>
  <inkml:trace contextRef="#ctx0" brushRef="#br0" timeOffset="650.97">14000 9001 0 0,'0'0'185'0,"0"0"-72"0,0 0 3 0,0 0 28 16,0 0 14-16,0 0 0 0,0 0-1 0,0 0-35 15,0 0-24-15,0 0-18 0,0 0-25 16,0 0-5-16,0 0-1 0,0 0 0 0,6-77 0 15,0 71-4-15,0-3-1 0,0 2-3 0,4-2-1 16,-1-1-3-16,0 1-3 0,7 0-3 0,-4 2-6 16,-3 0 0-16,7 0-3 0,-4 2 2 0,4 1 0 15,-1-1 5-15,1 3 1 0,-1 2-3 16,1 0 0-16,-4 0-3 0,4 0-5 0,-4 7-2 16,1-3 0-16,-4 3-1 0,3 0-3 0,-2 0-1 15,-1 2-4-15,0 1-4 0,-9 1-1 0,3 1-2 16,0 0 1-16,-3 0 3 0,0 0-1 15,0 2 0-15,-3 0-4 0,0 0-3 0,0-2 0 16,-6 2 0-16,-4-3 0 0,7 1-2 0,-3-2-2 16,0 0 1-16,-4-3-1 0,4 0 1 0,0-3 0 15,-4-2-4-15,4 1-2 0,3-3-1 16,-4 0 2-16,7 0 5 0,0 0 7 0,0 0 5 16,3 0-1-16,0 0-9 0,0 0-18 0,0-3-12 15,0 3-3-15,3 0 5 0,0 0 14 16,4 0 13-16,5 5 12 0,0 2 6 0,4 0 3 15,-4 5 7-15,7-3 0 0,-4 5 6 0,4 0 1 16,3 0 0-16,-4 1-5 0,1-1-4 0,-4 2-5 16,7-2-8-16,-13-2-5 0,7 4-4 0,-4-7-6 15,4 3-9-15,-4-5-20 0,1-1-33 16,-4 1-67-16,0-7-175 0,4 2-183 0,-7-2-676 0</inkml:trace>
  <inkml:trace contextRef="#ctx0" brushRef="#br0" timeOffset="1419.69">12669 9461 140 0,'0'0'280'16,"0"0"-127"-16,0 0-33 0,0 0 25 0,0 0 30 15,0 0-7-15,0 0-24 0,0 0-38 16,0 0-26-16,0 0 5 0,0 0 8 0,0 0 5 16,0 0-1-16,90-145-9 0,-65 110-11 0,6 1-12 15,0-5-10-15,6-1-11 0,4-3-12 16,-7 1-11-16,6 1-8 0,-3 5-7 0,4 1-9 16,-7 4-15-16,0 12-26 0,3 0-36 0,-3 3-59 15,-3 4-122-15,-9 3-221 0,0 2-776 0</inkml:trace>
  <inkml:trace contextRef="#ctx0" brushRef="#br0" timeOffset="2099.81">14632 8874 546 0,'0'0'103'0,"0"0"-66"0,0 0 12 0,0 0 71 16,0 0 63-16,0 0 41 0,0 0 6 0,0 0-39 15,0 0-33-15,6 125-22 0,1-95-30 0,-4 1-16 16,-3 4-22-16,3 0-22 0,0-1-18 16,3-4-8-16,-3-2-7 0,-3-5-4 0,0-2-1 15,3-8-4-15,0 1 1 0,-3-5 1 0,7-4 0 16,-7-3 3-16,3 3 7 0,-3-5 18 0,0 0 20 16,0 0 19-16,0 0 2 0,0-7-21 15,0-3-28-15,0-4-30 0,0 0-18 0,-3-5-10 16,3-5-7-16,-7 1-9 0,7-2-12 0,-3-2-17 15,0-3-8-15,3-1 0 0,-3 4 8 16,-3-3 22-16,6 5 20 0,0 2 15 0,0 4 11 16,6 3 4-16,-3 4 6 0,0 0 3 0,0 4 9 15,4 1 6-15,-1 3 5 0,0-1 2 0,-3 3-4 16,0-1-2-16,0 1-5 0,7 2 3 16,-4 0 7-16,3 0 5 0,-3 5 1 0,7-3 1 15,-1 3 1-15,-6-3 0 0,7 0-3 0,-1 1-4 16,-6-1-12-16,10 3-4 0,-7-3-3 0,7-1-4 15,-4 1-3-15,-3 1-10 0,4-1-12 0,-1 0-24 16,-6 3-42-16,7-3-100 0,-7 1-282 0,-3-1-937 16</inkml:trace>
  <inkml:trace contextRef="#ctx0" brushRef="#br0" timeOffset="2333.88">14775 9081 1041 0,'0'0'578'16,"0"0"-428"-16,0 0-100 0,0 0 9 0,0 0 35 15,0 0 31-15,0 0 11 0,0 0-14 0,0 0-22 16,0 0-29-16,0 0-23 0,0 0-17 16,0 0-13-16,105 2-10 0,-83-4-3 0,-4 0-5 0,-2-1-12 15,6 3-13-15,-7 0-18 0,1 0-27 16,-4 7-42-16,0 0-76 0,1 5-222 0,-10-5-137 15,-3 0-682-15</inkml:trace>
  <inkml:trace contextRef="#ctx0" brushRef="#br0" timeOffset="2517.81">14738 9379 1854 0,'0'0'212'0,"0"0"-94"0,0 0-22 15,0 0 17-15,0 0 9 0,0 0-5 0,0 0-20 16,0 0-15-16,0 0-17 0,0 0-16 16,124-98-24-16,-106 96-19 0,4-1-10 0,0 3-12 15,-4 0-15-15,7 3-20 0,-3 4-28 0,6 2-53 16,0 3-161-16,-7-3-238 0,-2-2-942 0</inkml:trace>
  <inkml:trace contextRef="#ctx0" brushRef="#br0" timeOffset="2850.12">15153 8945 777 0,'0'0'290'0,"0"0"-111"0,0 0-20 0,0 0 19 16,0 0 25-16,0 0 10 0,0 0-25 0,0 0-31 16,0 0-14-16,0 0-22 0,0 0-16 15,136 23-15-15,-111-18-17 0,0 0-21 0,0-1-19 16,6-1-18-16,-6-1-16 0,-1 3-6 0,1-3-9 15,-3 3-20-15,3-5-32 0,-7 2-44 0,1 0-88 16,0 1-172-16,-10-3-248 0,0 0-832 0</inkml:trace>
  <inkml:trace contextRef="#ctx0" brushRef="#br0" timeOffset="3066.69">15454 8994 1489 0,'0'0'306'0,"0"0"-107"16,0 0-4-16,0 0 3 0,0 0-27 0,0 0-41 16,6 120-42-16,-6-92-39 0,3-2-24 0,3 2-11 15,-3 0-9-15,0-2-12 0,7-2-24 16,-7 2-49-16,6-3-131 0,4-9-382 0,-10-5-922 15</inkml:trace>
  <inkml:trace contextRef="#ctx0" brushRef="#br0" timeOffset="4017.76">15820 9015 0 0,'0'0'151'0,"0"0"9"0,0 0-12 15,0 0 18-15,0 0 25 0,0 0 15 0,0 0-2 0,0 0-15 16,0 0-25-16,0 0-37 0,0 0-27 16,0 0-30-16,0 0-20 0,0 0-17 0,-3-35-14 15,3 35-10-15,0 0-7 0,0 0-6 0,0 0-6 16,0 0-10-16,0 0-10 0,0 2 3 0,0 1 8 15,0-1 14-15,0 5 15 0,0 2 2 16,-7 1-2-16,7 1 1 0,0 3-5 0,-3 1 1 16,3 4 0-16,0-1 0 0,-3 8 0 0,3-3-2 15,-6-1 5-15,6 4-1 0,0 2 0 16,0 0-1-16,0-2-4 0,6 0-1 0,-3-3 1 16,7-2 1-16,-7-2 3 0,3-8 4 0,3 1 4 15,4-4 0-15,-10-1 5 0,9-2 4 0,4-3 5 16,-10-2 13-16,6 0 9 0,1-9 10 15,-7-3 3-15,6-1-5 0,4-7-11 0,-4-4-12 16,1 1-9-16,-7-5-6 0,6-1-6 0,1-1-6 16,-7 0-2-16,3 2-5 0,-3 3-4 0,0-3-5 15,-2 3-9-15,-1-1-16 0,-3 6-23 16,0 2-52-16,0 2-83 0,0 2-179 0,0 4-156 16,-3 6-773-16</inkml:trace>
  <inkml:trace contextRef="#ctx0" brushRef="#br0" timeOffset="4550.04">16337 8911 256 0,'0'0'181'0,"0"0"-21"0,0 0 2 16,0 0 8-16,0 0 10 0,0 0-3 16,0 0-35-16,0 0-43 0,0 0-41 0,0 0-28 15,0 0 3-15,0 0 27 0,0 0 30 0,0 0 16 16,-12 64 4-16,12-38-10 0,0-1-18 0,0 2-21 15,3 1-13-15,3 0-16 0,-3-2-10 16,1-2-4-16,-4-1-6 0,6-4-3 0,0-3-4 16,3 0-2-16,-6-2-1 0,0-4-2 0,-3-1 0 15,4-6 0-15,-4 2-2 0,3-3-5 16,-3-2-4-16,0 0 1 0,0 0 0 0,0 0-1 16,0 0-25-16,0-4-75 0,0-2-143 0,-3-3-171 15,3 2-88-15,-4 2-505 0</inkml:trace>
  <inkml:trace contextRef="#ctx0" brushRef="#br0" timeOffset="5150.14">16334 8918 0 0,'0'0'151'0,"0"0"31"0,0 0 45 0,0 0-4 16,0 0 5-16,0 0-2 0,0 0-30 16,0 0-24-16,0 0-26 0,0 0-25 0,0 0-27 15,0 0-20-15,0 0-18 0,0 0-12 0,7-67 3 16,5 58 3-16,-3 2 2 0,-3-3 2 0,1 6-10 16,5-1-10-16,1 3-12 0,-7-1-10 0,6 3-7 15,1 0-5-15,-7 0 1 0,3 5-3 16,3 0 3-16,-8-1 0 0,8 6 3 0,-6-1-4 15,3 0 2-15,-5 1 1 0,2-1-3 0,0 0-2 16,-3 0 1-16,3 3-1 0,-6-3 0 16,0 4 0-16,0-1-2 0,-6 2 0 0,3 0-3 15,-6 0 0-15,2-3-3 0,-5 1 0 0,3 0 0 16,3-1 4-16,-10-2-1 0,4 0 4 16,5-2-1-16,-5-3 2 0,0 3 0 0,9-4 0 15,-1 1 4-15,1-2 4 0,-3-2-1 0,6 0 1 16,0 0-4-16,0 3-11 0,0-3 0 0,0 2 1 15,6 3 7-15,1-1 10 0,-4 3 6 0,9 0-1 16,-3 3-3-16,-2-1-2 0,5-2 1 16,0 5 0-16,-5-3 0 0,-1 1-1 0,6 0-3 15,1-1-2-15,-7 0-6 0,9-2-11 0,-5 3-19 16,-4-3-33-16,9-3-72 0,-9-1-231 0,-2-3-1038 16</inkml:trace>
  <inkml:trace contextRef="#ctx0" brushRef="#br0" timeOffset="5716.94">16821 9219 47 0,'0'0'288'0,"0"0"-86"0,0 0 38 0,0 0 20 15,0 0 18-15,0 0-28 0,0 0-43 16,0 0-52-16,0 0-33 0,0 0-31 0,0 0-14 15,0 0-16-15,0 0-20 0,0 0-3 0,3-112-3 16,0 93-4-16,0 0 0 0,7-1-1 0,-7 2-6 16,6 2-1-16,-3 0-2 0,-2-1-5 15,-1 6-4-15,6 1-2 0,-3 1-7 0,-3 4-2 16,0 3-7-16,-3 2-11 0,0 0-10 0,0 0-4 16,0 2 4-16,0 5 13 0,0 3 9 0,0-1 4 15,0 5 1-15,0 2-2 0,0 0 2 16,0 4 1-16,0 4 1 0,-3 1-1 0,3 3-1 15,-3 0-2-15,3-4 1 0,-6 0 2 0,6-3 0 16,0-8-1-16,6-1 2 0,-3-3 3 16,0-4 5-16,0-3 10 0,1-2 13 0,5 0 11 15,3-4 11-15,-6-8 2 0,10-4-4 0,-4-5-11 16,7 0-8-16,-7-7-4 0,4 1-5 0,-1 2-4 16,-8-6-5-16,11 4-4 0,-12 0-5 0,7-1-1 15,-1 5-4-15,-9-1-3 0,3 8 0 0,-2-1-7 16,2 0-5-16,-3 3-9 0,-3 1-13 15,6 3-14-15,-6 1-27 0,0 2-39 0,0 2-85 16,0 1-194-16,0 4-181 0,0 0-844 0</inkml:trace>
  <inkml:trace contextRef="#ctx0" brushRef="#br0" timeOffset="6134.01">17562 9088 1043 0,'0'0'304'0,"0"0"-67"0,0 0-47 0,0 0 0 16,0 0-4-16,0 0-18 0,0 0-39 15,0 0-33-15,0 0-25 0,0 0-19 0,0 0-12 16,118-117-13-16,-102 107-14 0,-1 1-6 0,7 2-6 16,-7-2-8-16,7 2-8 0,-3-1-13 15,-1-2-22-15,7 1-35 0,-9 0-73 0,-1-1-186 16,1 3-246-16,-7 0-838 0</inkml:trace>
  <inkml:trace contextRef="#ctx0" brushRef="#br0" timeOffset="6400.15">17627 8842 330 0,'0'0'241'0,"0"0"0"0,0 0 25 0,0 0 28 16,0 0-7-16,0 0-29 0,0 0-63 15,59 119-59-15,-37-98-46 0,-13 0-33 0,13 0-22 16,-7-3-16-16,4-2-9 0,-3 0-9 0,-4-4-5 16,7-1-5-16,-4-1-8 0,1-3-9 0,-4 0-14 15,0 2-30-15,1-7-24 0,-7 3-52 16,0-5-114-16,0 0-206 0,-6 0-862 0</inkml:trace>
  <inkml:trace contextRef="#ctx0" brushRef="#br0" timeOffset="6616.28">17593 8961 1258 0,'0'0'305'0,"0"0"-96"0,0 0-75 0,0 0 24 16,0 0 29-16,0 0 17 0,0 0-16 0,0 0-28 15,0 0-32-15,134 26-28 0,-97-21-31 16,-3-1-30-16,0-1-17 0,0 1-18 0,0-1-18 16,7-1-33-16,-4 0-68 0,-3 1-227 0,-6-3-588 15,-16 2-652-15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4-10T07:28:20.5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6880 8386 0 0,'0'0'0'0,"0"0"83"16,0 0 106-16,0 0 28 0,0 0 26 0,0 0 1 15,0 0-29-15,0 0-18 0,0 0-22 0,0 0-21 16,0 0-29-16,0 0-27 0,-24 2-28 0,24-2-21 16,0 0-22-16,0 0-10 0,9 0-2 0,0-2 8 15,1-3 12-15,8 0 11 0,-2-4-1 16,12 2-5-16,-1-3-6 0,4-4-8 0,0-2-7 16,4 2-3-16,-4-5-1 0,9 0 0 0,-3-2 0 15,0 2-2-15,0-5 0 0,4 6-4 16,2-1 1-16,-6 1-4 0,-6 1-2 0,0 7-1 15,0 1-3-15,0 2-2 0,-3 2-2 0,0 5 1 16,-6-2-1-16,-3 2 0 0,2 0-3 0,1 0-5 16,-10 2-8-16,10 3-12 0,-3-3-23 15,-1-2-49-15,1 2-149 0,-7-2-280 0,-2 0-862 0</inkml:trace>
  <inkml:trace contextRef="#ctx0" brushRef="#br0" timeOffset="666.61">7618 7650 0 0,'0'0'0'16,"0"0"0"-16,0 0 0 0,0 0 0 0,0 0 0 15,0 0 0-15,0 0 65 0,0 0 45 0,0 0 3 16,0 0 7-16,0 0 17 0,0 0 11 15,0 0 13-15,16-70 13 0,-16 68 8 0,0-1-9 16,0 1-9-16,0 2-20 0,0-2-23 0,0-3-18 16,0 3-16-16,0 2-15 0,0-5-9 0,3 0-5 15,-3 2-7-15,0-2-6 0,3 1-3 16,-3-3-4-16,3 2-1 0,-3-2-1 0,3 2-4 16,-3 1 2-16,0 1-3 0,0 3-4 0,0-2-5 15,0 2-8-15,0 0-12 0,0 0-22 0,0 0-17 16,0 7 5-16,3 5 18 0,-3 6 26 15,0 2 22-15,0 10-1 0,0 1-11 0,0 1-3 16,0 2-5-16,0 1-2 0,7 0-4 0,-7-4-2 16,3-1-3-16,3-4-1 0,-3-3 2 0,0-7-4 15,0-3 0-15,0-1 0 0,-3-3-3 16,3 0 1-16,-3-4-3 0,7 2-6 0,-7-5-10 16,0 1-22-16,0-1-33 0,0-2-77 0,0 0-217 15,0 0-225-15,0 0-798 0</inkml:trace>
  <inkml:trace contextRef="#ctx0" brushRef="#br0" timeOffset="1066.6">7597 7817 58 0,'0'0'242'16,"0"0"-94"-16,0 0 7 0,0 0 29 0,0 0 16 15,0 0-2-15,0 0-20 0,0 0-29 16,0 0-19-16,0 0-9 0,0 0-12 0,0 0-19 16,0 0-16-16,0 0-16 0,111-71-14 0,-92 69-7 15,-7-3-5-15,10 3-5 0,-13 0-4 0,10 2-7 16,-7 0-3-16,4 0-5 0,-7 0 2 0,-3 2-1 15,4 3 1-15,2-3 0 0,-6 5-1 16,-6 0 3-16,3 0 3 0,4 0 6 0,-7 3 10 16,0 4 5-16,0 0 2 0,-7 0 0 0,1 5-10 15,-3 2-5-15,-7 0-8 0,10-2-5 0,-9 0-3 16,2 2-2-16,1-2-1 0,-4-3-2 16,4 2 0-16,-7-5-4 0,10-1-1 0,-3-3-2 15,-1-2-2-15,7-2-1 0,-3-3-15 0,-1-2-24 16,7 0-50-16,0-5-121 0,0-4-210 15,0 2-142-15,3 0-651 0</inkml:trace>
  <inkml:trace contextRef="#ctx0" brushRef="#br0" timeOffset="1899.94">8046 7721 0 0,'0'0'263'15,"0"0"-93"-15,0 0 59 0,0 0 40 16,0 0 9-16,0 0-1 0,0 0-38 0,0 0-45 16,0 0-36-16,0 0-17 0,0 0-12 0,0 0-14 15,0 0-19-15,0 0-20 0,-9-35-20 0,6 35-19 16,3 0-13-16,0 0-16 0,0 0-12 0,0 0-17 15,-3 4-2-15,3 3-1 0,-6 3 7 16,2 1 11-16,-2 3 7 0,6 5 0 0,0 0-1 16,-3-4 0-16,3 3 0 0,0-1 2 0,0-4 1 15,3-1 0-15,-3 0 0 0,6-3 3 0,-2-4 5 16,5-1 2-16,-3-4 6 0,-3 0 11 0,6 0 6 16,4-2 8-16,-4-7-3 0,0-5-5 15,4 0-10-15,-4-2-8 0,7-3-5 0,-7 0-5 16,-3 2-1-16,3 1-2 0,1-1-2 0,-7 6 0 15,0 1-2-15,0 3-1 0,-3 0 0 0,0 5-1 16,0 0-6-16,0 2-12 0,0 0-20 16,0 2-14-16,0 3 1 0,0 2 9 0,-3 2 21 15,3 0 13-15,-3 5 4 0,3 0 1 0,-3 0 0 16,3 1 1-16,0-1 1 0,0 3 2 16,0-3 0-16,0-1-1 0,3 1 0 0,0 3 1 15,0-3 0-15,0-4 1 0,-3 4-1 0,6-2-1 16,-3-1 2-16,4 3 0 0,-4-2 1 0,0 2 1 15,3 0-2-15,-3-3 0 0,3 2-1 0,-2 1 1 16,2 0-1-16,0 0 1 0,-3-2 0 0,0 4-1 16,-3-2 3-16,3 2-3 0,3-3 2 15,-6 3 2-15,0-2 0 0,0 0 3 0,-6 0 0 16,3 0 3-16,0-2 0 0,-3 4 0 0,-7-4 1 16,4 0-3-16,-3 0 0 0,-7 0 0 0,0-3-1 15,1 0 1-15,-4 1 0 0,0-3 5 16,1 0 2-16,-4-5 0 0,-3-2 0 0,0 0 5 15,0 0 1-15,-3-7 4 0,10-2 5 0,2-3 2 16,-3 0 4-16,10 1-3 0,-4-1-6 16,13 3-9-16,0 1-7 0,0 1-5 0,3 0-4 15,0 0-5-15,3-3-8 0,3 3-6 0,13-2-7 16,0 2-12-16,2 0-19 0,7 0-52 0,-3 5-312 16,-16 0-1167-16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4-10T07:40:10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20071 4693 0 0,'0'0'0'16,"0"0"0"-16,0 0 73 0,0 0 94 0,0 0-18 16,0 0-13-16,0 0-8 0,0 0 1 0,0 0 12 15,0 0 12-15,0 0 6 0,0 0-7 16,9-8-14-16,-9 8-15 0,0 0-19 0,0 0-10 15,0 0-10-15,0 0-8 0,0 0-7 0,0 0-6 16,0 0-2-16,3-3-5 0,-3 3 2 0,0-2-1 16,0 2 3-16,3-2-5 0,-3 2 5 15,0-5 1-15,0 5-3 0,0-2-2 0,0-3-4 16,0 3-8-16,0-3-6 0,-3 3-3 0,0-3-10 16,0 3-5-16,-13 0-4 0,13-1-6 0,-12-1-5 15,-1 1-4-15,7 3-2 0,-13 0-1 16,-3 0 0-16,4 0 0 0,-4 0 3 0,-3 0 4 0,0 0-2 15,0 0 0-15,0 0 0 0,-3 0 1 16,7 0-1-16,2 0-1 0,3 0 1 0,-6 0-4 16,10-2 1-16,-1 2 4 0,1-2-2 0,3-1 5 15,5 1-2-15,1 0 1 0,0-1 2 16,-3 1-2-16,6 0 3 0,3-1-4 0,-4 1 3 16,4 2-4-16,0-2-1 0,0-1-3 0,0 3-3 15,0 0-4-15,0-2 2 0,0 0 1 16,4 2 3-16,-4-3 0 0,3 3-2 0,0 0 1 15,-3 0 0-15,6 0 1 0,-6 0-2 0,6 0 0 16,-3 0-2-16,-3 3 0 0,3-1 2 0,0 5-2 16,-3 2 3-16,4 3 0 0,-4 2 2 15,3 2 0-15,-3 5 1 0,0 1 3 0,0 4-2 16,-3 4 0-16,-1 3 0 0,1 0-2 0,0 4 0 16,-6 5 1-16,0-3 2 0,2 0-2 0,7 1 2 15,-6-2-2-15,3-1-1 0,3 1 0 0,-6-5-1 16,6-3 1-16,0-2 0 0,0 3 0 15,0-9-1-15,0-1 2 0,0-3-2 0,0-4 1 16,6 0 1-16,-6-2-2 0,3-1 1 0,-3-2 0 16,3-2 2-16,0-3-2 0,-3 3 1 0,0-2-1 15,0-3 1-15,0 3-1 0,0-1 2 16,0-1-1-16,0-1 1 0,0 0 0 0,0-2-2 16,0 0 2-16,0 3 0 0,0-3 2 0,0 0-2 15,0 0 2-15,0 0 1 0,0 0 0 0,0 0 3 16,4 0-3-16,-4 0 4 0,0 0 1 15,0 0 3-15,0 0 2 0,0 0 3 0,0 0 1 16,0 0-1-16,0 0 0 0,0 0-4 0,0 0-3 16,0 0-1-16,0 0-3 0,0 0-2 15,0 0-1-15,0 0-2 0,0 0-1 0,0 0-1 16,0 0 0-16,0 0-1 0,3 0 1 0,-3 2 1 16,3 0-2-16,9 1 2 0,-6-1 2 0,-3 0-3 15,10 3 1-15,2 0 0 0,-5-1 1 16,11-1-1-16,-5 4 0 0,2-3 0 0,4 3-2 0,0 0 0 15,-4 0-5-15,10 1-16 0,-3 2-43 16,3 4-157-16,-16-3-529 0,7-1-889 0</inkml:trace>
  <inkml:trace contextRef="#ctx0" brushRef="#br0" timeOffset="1799.94">20483 4793 0 0,'0'0'0'0,"0"0"0"0,0 0 0 0,0 0 0 15,0 0 0-15,0 0 0 0,0 0 0 0,0 0 0 16,0 0 0-16,0 0 0 0,0 0 0 16,47-42 0-16,-41 42 0 0,-6-2 0 0,3-1 0 15,0-1 53-15,0-1 69 0,-3 3 30 0,3-5 17 16,7 2-2-16,-4-4-18 0,-3 0-15 0,3-3-18 16,-3 1-11-16,0-3-8 0,7-2-10 15,-4 0-6-15,-3-3-7 0,0 1-6 0,0-3-10 16,-3 3-12-16,0 0-15 0,0 1-11 0,0 3-6 15,0 3-2-15,-3 2 2 0,0 2 1 0,0 4-13 16,-3 1-21-16,-4 2-26 0,7 0-22 16,0 5-1-16,-3 4 12 0,-10 9 22 0,10 3 18 0,-9 7 11 15,2 1 4-15,4 6 3 0,-7 2 4 16,7 7 3-16,0 2 5 0,-7 8 7 0,7 2-2 16,-3 6 4-16,-1 6 0 0,7-2 1 15,-6 1 3-15,-1-3-1 0,10-1 2 0,-3-6 8 0,-3-6 13 16,-1-8 13-16,7-3 9 0,3-8-2 15,-3-3-9-15,3-3-15 0,0-5-13 0,0 0-11 16,0-5-6-16,0-4-4 0,0-2-4 0,3-3-2 16,-3-2-4-16,0-5-3 0,0 0 6 15,3-3 0-15,0-4-3 0,4-8-20 0,2-3-57 16,-3-10-135-16,-3 9-218 0,-3 5-925 0</inkml:trace>
  <inkml:trace contextRef="#ctx0" brushRef="#br0" timeOffset="1967.84">20244 5129 576 0,'0'0'220'15,"0"0"-100"-15,0 0 22 0,0 0 39 0,0 0 31 16,0 0 6-16,0 0-9 0,0 0-22 0,0 0-32 16,0 0-37-16,0 0-42 0,134 62-34 0,-116-62-24 15,10-7-24-15,-3 2-34 0,0-2-84 16,-10 2-281-16,1 1-1035 0</inkml:trace>
  <inkml:trace contextRef="#ctx0" brushRef="#br0" timeOffset="2545.92">20902 4852 1019 0,'0'0'159'0,"0"0"-47"0,0 0-3 16,0 0 14-16,0 0 7 0,0 0-22 15,0 0-31-15,0 0-25 0,0 0-13 0,-115 134-11 16,109-109-6-16,-4 0-7 0,4 3-6 0,6-3-5 16,0 3-7-16,0 0-11 0,13-3-14 0,-4 0-25 15,0-2-47-15,10 1-101 0,-10-6-157 16,10-5-93-16,-10-4-347 0</inkml:trace>
  <inkml:trace contextRef="#ctx0" brushRef="#br0" timeOffset="2682.48">21029 5287 884 0,'0'0'322'0,"0"0"-123"0,0 0-21 15,0 0-15-15,0 0-29 0,84-124-42 16,-72 104-48-16,13-3-34 0,-13 2-29 0,13-3-46 16,-6 6-95-16,-10 2-230 0,-3 9-932 0</inkml:trace>
  <inkml:trace contextRef="#ctx0" brushRef="#br0" timeOffset="2885.36">21128 5011 1700 0,'0'0'165'0,"0"0"-70"0,0 0 27 15,0 0 26-15,0 0-4 0,0 0-27 0,0 0-39 16,0 0-38-16,28 134-20 0,-16-116-14 0,1 3-7 15,-4-3-14-15,13 1-16 0,-13-1-19 16,16-1-33-16,-3 0-60 0,-7-3-148 0,7-2-253 16,-16-5-870-16</inkml:trace>
  <inkml:trace contextRef="#ctx0" brushRef="#br0" timeOffset="3150.06">21571 4685 292 0,'0'0'386'0,"0"0"-58"15,0 0-13-15,0 0-25 0,0 0-28 0,0 0-43 16,97 123-58-16,-88-97-44 0,9 1-37 0,-8 4-28 15,-7-2-9-15,6 1-8 0,-3 3-3 16,-6-3-3-16,0 1-6 0,-12 4-6 0,6 0-8 16,-4 1-13-16,-5-1-20 0,3 4-48 0,-7-1-144 15,10-12-406-15,-1-5-875 0</inkml:trace>
  <inkml:trace contextRef="#ctx0" brushRef="#br0" timeOffset="4565.01">22613 4864 202 0,'0'0'387'16,"0"0"-139"-16,0 0-20 0,0 0-9 15,0 0-18-15,0 0-35 0,53-134-44 0,-47 109-34 16,0-2-24-16,1-1-15 0,5-2-11 0,-6-1-8 15,0 2-10-15,-6-1-9 0,3 5-9 0,-3-1-11 16,0 4-8-16,-3 1-2 0,0 7-1 16,0 0 7-16,-3 5-1 0,0 4-16 0,-4 5-26 15,7 0-14-15,-6 5-2 0,-6 9 11 0,5 2 28 16,-8 7 14-16,8 4 15 0,-2 10 10 16,-4 3 12-16,4 3 7 0,-7 8 6 0,10 1 9 15,-13 6 4-15,16 4 0 0,-12 3 3 0,11 1 0 16,1 2-1-16,0-4 2 0,-3-1 1 0,9-7-6 15,-3 0-8-15,3-10-6 0,3-2-10 0,-3-10-4 16,0-4-4-16,9-7-2 0,-6-4-1 0,0-3-3 16,0-4-3-16,0-8 2 0,-3 0 7 15,4-4 11-15,-1-1 3 0,-3-6-5 0,3-10-16 16,9-1-23-16,-9-6-19 0,0-1-14 0,-3-7-17 16,0-2-21-16,0-4-26 0,0 0-17 15,-9-2 16-15,-3 3 39 0,5 1 61 0,1 6 55 16,0 2 33-16,-6 5 13 0,9 7 2 0,3 2-3 15,-4 5-1-15,4 5-4 0,0-1-6 0,0 5-19 16,0 0-22-16,0 0-16 0,4 0-9 16,-1 0 5-16,9 5 6 0,0-3 4 0,-2 5-3 15,11-1-1-15,-2 1-7 0,-7 0-4 0,10 0-6 16,3 0-6-16,-10-3-15 0,10 3-26 0,0-2-58 16,-3 2-182-16,-4-5-266 0,-5 1-839 0</inkml:trace>
  <inkml:trace contextRef="#ctx0" brushRef="#br0" timeOffset="4881.35">23078 4967 1774 0,'0'0'177'15,"0"0"-78"-15,0 0-25 0,0 0-19 0,0 0-15 0,0 0-19 16,0 0-16-16,0 0-10 0,0 0-4 15,-108 21 4-15,92-7 1 0,4 0 1 0,-4 6 5 16,10-2-1-16,0 3 3 0,-3 3 3 0,-1-1 3 16,10 0 3-16,-3-3 0 0,3-1 0 15,0-1-3-15,3-4 2 0,1-2 3 0,11-5 7 16,-6 0 4-16,7-7 5 0,-1 0 3 0,4-3-1 16,-4-6-5-16,10-5-4 0,-3-2-5 15,-7-5-4-15,10 0-4 0,-6-1-2 0,-7-1-3 16,-6-1-5-16,7 1-8 0,-7 2-8 0,-3 1-16 15,-3 4-24-15,0 2-43 0,0 3-68 0,-9 1-106 16,-4 3-137-16,7 5-86 0,-3 2-332 0,6 0 624 16</inkml:trace>
  <inkml:trace contextRef="#ctx0" brushRef="#br0" timeOffset="5233.59">23382 4984 911 0,'0'0'532'15,"0"0"-398"-15,0 0-71 0,0 0 14 16,0 0 15-16,0 0 9 0,0 0-16 0,0 0-21 15,0 0-19-15,-62 117-9 0,62-103-11 0,-3-5-9 16,3 1-4-16,0-6 1 0,0 1 7 16,0-3 9-16,3-2 14 0,-3 0 11 0,6-4 7 0,7-3-1 15,-4-5-10-15,-3-2-15 0,10 0-15 16,-4-2-10-16,4 2-5 0,-4 0-1 0,-6 5-3 16,13 0 0-16,-10 2-3 0,10 3-1 0,-10-1-3 15,10 5-7-15,-7 0-11 0,7 0-19 16,-7 5-22-16,4 2-42 0,-7 1-96 0,-3 1-282 15,0-4-926-15</inkml:trace>
  <inkml:trace contextRef="#ctx0" brushRef="#br0" timeOffset="5695.9">24288 5258 157 0,'0'0'303'0,"0"0"-59"0,0 0 21 16,0 0 7-16,0 0-35 0,0 0-63 0,127-105-54 16,-99 88-36-16,-4-4-21 0,4 2-19 0,-9-2-15 15,9 0-17-15,0 3-17 0,-6 0-18 16,-7 2-23-16,10 0-34 0,-7 0-49 0,-2 2-75 16,6 2-94-16,-16 3-115 0,6 2-393 0</inkml:trace>
  <inkml:trace contextRef="#ctx0" brushRef="#br0" timeOffset="5982.66">24440 4965 848 0,'0'0'453'0,"0"0"-143"0,0 0-30 16,0 0-38-16,0 0-44 0,0 0-48 0,0 0-55 15,34 127-40-15,-28-111-24 0,12-2-16 0,-8-2-10 16,11 2-14-16,-8-4-22 0,12-1-47 15,0 1-185-15,-13-6-383 0,7 1-839 0</inkml:trace>
  <inkml:trace contextRef="#ctx0" brushRef="#br0" timeOffset="6947.44">25339 4925 173 0,'0'0'190'0,"0"0"18"16,0 0-6-16,0 0-22 0,0 0-25 0,0 0-3 15,0 0 15-15,0 0 14 0,0 0 6 0,0 0-16 16,0 0-30-16,0 0-32 0,-31 116-32 16,28-96-26-16,3 1-19 0,-3-2-17 0,3-3-8 15,0-2-4-15,0-2-8 0,0-2-15 0,0-3-21 16,3 0-21-16,0-4-35 0,9-3-89 0,-9 0-214 16,0 0-965-16</inkml:trace>
  <inkml:trace contextRef="#ctx0" brushRef="#br0" timeOffset="7100.1">25333 4716 1879 0,'0'0'335'15,"0"0"-179"-15,0 0-89 0,0 0-38 0,0 0-37 16,0 0-51-16,0 0-130 0,0 0-384 0,0 0-871 0</inkml:trace>
  <inkml:trace contextRef="#ctx0" brushRef="#br0" timeOffset="7779.29">18446 3570 0 0,'0'0'98'16,"0"0"176"-16,0 0 22 0,0 0 23 0,0 0-8 16,0 0-69-16,0 0-104 0,0 0-99 0,0 0-38 15,0 0 27-15,0 0 50 0,0 0 29 0,0 0-12 16,9 119-36-16,-6-74-25 0,7 0-14 15,-7 4-8-15,0-3-6 0,3-3-8 0,3-1-9 16,1-7-10-16,-7-6-10 0,0-6-5 0,-3-4-8 16,3-5-13-16,-3-7-13 0,0-5 0 0,0-2-77 15,0 0-215-15,0 0-897 0</inkml:trace>
  <inkml:trace contextRef="#ctx0" brushRef="#br0" timeOffset="8047.83">18328 3243 1003 0,'0'0'201'0,"0"0"-19"0,0 0-16 0,0 0-5 16,0 0-4-16,0 0-16 0,96-120-28 0,-71 106-30 16,3 0-20-16,3 7-21 0,0 4-13 0,0 3-9 15,0 3-12-15,0 11-9 0,0 3-2 16,-3 3-3-16,0 6-1 0,-3 0 3 0,-7 3 0 15,-2 3 3-15,-4 3 2 0,-3 1 4 0,-9 4 2 16,0-1 2-16,-9-3 2 0,-3 1 1 0,2-4 0 16,-11 0-3-16,11-9-1 0,-11-1-4 0,-1 1-7 15,7-8-14-15,-7 0-23 0,3-4-52 16,1-6-87-16,-7-4-151 0,19 0-175 0,-7-2-750 0</inkml:trace>
  <inkml:trace contextRef="#ctx0" brushRef="#br0" timeOffset="8616.44">18930 3762 575 0,'0'0'378'16,"0"0"-89"-16,0 0-85 0,0 0-86 0,0 0-65 16,0 0-37-16,0 0-14 0,0 0 13 0,0 0 21 15,0 0 20-15,0 0 12 0,0 0 2 16,-31 117-4-16,28-102-9 0,3-3-13 0,0-3-8 16,0 0-5-16,3-4 2 0,-3-3 14 0,3-2 20 15,0 0 16-15,6 0 8 0,4-7-7 0,-7-4-22 16,12-8-18-16,-8-1-22 0,11-3-12 0,-8-3-6 15,8 3-1-15,-11 0-6 0,2 6-3 16,1 3-4-16,-7 2-6 0,3 5-9 0,0 2-14 16,-6 3-13-16,1 2-9 0,-1 2-1 0,0 8 7 15,3 4 17-15,-3 4 15 0,3 4 15 16,-6 8 7-16,3 1 3 0,-3 4-1 0,3-4 1 16,1 6 0-16,-4-2-2 0,6-4 1 0,3 2 0 15,0-3 2-15,-2-2 2 0,5-3 2 16,-3-2 2-16,1-2 1 0,-4 0-3 0,3-3-2 15,0-3 1-15,-2 2-1 0,-4-1 6 0,6 0 1 16,-3-2-1-16,-3-2 2 0,-3-1-1 0,0 1 7 16,0-5 9-16,0 2 6 0,-15-3 0 0,9 1-3 15,-4 0-9-15,-11-2-9 0,2-3-2 0,0 0-6 16,-5-2 1-16,-1 0-1 0,-3-4-2 0,6-3-2 16,-3-5-6-16,-3-1-8 0,4-8-5 15,-7 1-8-15,6-4-8 0,9-1-10 0,-5 0-16 16,5 2-18-16,7-3-37 0,6 6-50 0,3 1-76 15,0 1-114-15,3 7-101 0,0 2-536 0</inkml:trace>
  <inkml:trace contextRef="#ctx0" brushRef="#br0" timeOffset="9135.15">19447 3367 565 0,'0'0'353'0,"0"0"-13"0,0 0-35 15,0 0-67-15,0 0-80 0,0 0-70 0,0 0-57 16,0 0-19-16,0 0 1 0,0 0 6 0,0 0 16 16,0 0 11-16,0 0 5 0,0 0 8 15,-68 125-4-15,59-104 1 0,3 2 4 0,3 1-5 16,0 4-6-16,-1 0-10 0,1 2-10 0,0-3-10 15,-6 1-6-15,9 0-4 0,-6 0-3 0,6-4-2 16,0 0-2-16,0 1 0 0,0-6 0 16,0-3-1-16,0-2 1 0,6-5-2 0,-3-3-1 15,-3 1-2-15,6-5-2 0,-6 1-3 0,3-3-3 16,-3 0-3-16,0 0 4 0,0 0 4 16,0 0-4-16,0-7-21 0,0-3-43 0,0-2-52 15,0-7-54-15,-9-2-45 0,6-2-41 0,-9 0-20 16,8 0 21-16,-8 0 57 0,0 2 88 0,5 3 86 15,1 4 62-15,-9 0 38 0,12 9 25 16,0 0 19-16,-1 3 13 0,1 0 12 0,0 2 1 16,-3 0-10-16,6 0-22 0,0 2-30 0,0 0-24 15,0 5-7-15,0 3 5 0,6 1 9 0,0 1 6 16,-2 0 7-16,8-1 4 0,0 3 7 0,-2-4 5 16,8-1-8-16,-5-5-12 0,8 1-15 15,-2-5-16-15,3 0-14 0,6-5-11 0,-4-4-7 16,1-2-7-16,-3-3-11 0,0-5-15 0,2-2-25 15,1-2-43-15,-12 1-54 0,11-4-59 0,-14 3-70 16,8-3-64-16,-8 3-55 0,-1 6-5 0,-3 5-261 16</inkml:trace>
  <inkml:trace contextRef="#ctx0" brushRef="#br0" timeOffset="9448.62">19603 3365 298 0,'0'0'288'0,"0"0"12"0,0 0-21 15,0 0-45-15,0 0-44 0,0 0-34 0,0 0-31 16,0 0-20-16,0 0-12 0,0 0-13 0,-81 122-8 15,75-96-7-15,-1-1-2 0,7 2-2 16,0 6-7-16,-3-1-6 0,3-2-10 0,0-3-12 16,0 1-6-16,0-9-7 0,3-3-3 0,1-4 1 15,5-3 0-15,0-5 5 0,0-2 7 0,-2-2 5 16,11-2-1-16,-5-9-6 0,8-3-9 0,1-2-13 16,-9-3-6-16,11-2-7 0,-5 2-2 15,-4 6-2-15,1 0 5 0,-1 3 3 0,-11 6 3 16,5 1-3-16,-9 3-7 0,0 0-3 0,0 10 7 15,0 4 11-15,-9 3 12 0,5 6 9 0,-11 3-1 16,3 4-4-16,2-3-2 0,-2 1-6 0,-1 0-3 16,10-3-1-16,0-1-4 0,3-7 0 15,0-3-3-15,0-2-5 0,6-8-4 0,7-1 1 16,2-3 1-16,1-7-1 0,2-7-18 0,13-5-44 16,-6 2-75-16,3-9-108 0,0 3-118 0,-6 0-92 15,-4 9-6-15,-5 2-326 0</inkml:trace>
  <inkml:trace contextRef="#ctx0" brushRef="#br0" timeOffset="9733.82">19975 3682 296 0,'0'0'431'0,"0"0"-153"0,0 0-5 15,0 0 19-15,0 0-21 0,0 0-37 0,-124 139-48 16,111-114-48-16,-12 3-31 0,16-6-25 0,-6-1-22 16,8-2-18-16,7-3-14 0,0-6-8 15,0-1-5-15,0-2 0 0,3-5 3 0,10 0 5 16,2-2 7-16,1-4 3 0,2-8-1 0,10-6-5 15,0-3-6-15,0-5-10 0,0-1-6 0,0-3-3 16,-6 0-4-16,-4 4 1 0,7 0-3 0,-12 0-3 16,5 5-3-16,-12 2-10 0,-3 3-10 15,-3 2-13-15,0 4-16 0,-3-2-21 0,-9 5-27 16,-7 2-18-16,-6 5-6 0,4 0 6 0,-1 5 24 16,-3 7 23-16,-3-1 20 0,16 4 14 0,-7 2-2 15,1 1-19-15,5-1-38 0,10 4-47 16,0-5-41-16,3 1-43 0,0 0-60 0,6-6-16 15,-6-6-242-15</inkml:trace>
  <inkml:trace contextRef="#ctx0" brushRef="#br0" timeOffset="10033.96">20297 3642 1462 0,'0'0'264'16,"0"0"-130"-16,0 0-25 0,0 0-3 0,0 0 3 15,0 0-7-15,0 0-21 0,0 0-20 0,0 0-11 16,0 0-10-16,0 0-2 0,0 0-8 0,-74 122-6 16,67-115-8-16,7-3-7 0,0-2-4 15,0 0 4-15,7-2 7 0,2 0 8 0,-3-4 9 16,3-7-1-16,13-1-7 0,-6-4-10 0,2 0-10 16,7 2-5-16,-9 0-2 0,2 2-5 0,-5 5 1 15,2 0-1-15,-9 5-6 0,4 0-5 16,-1 2-3-16,-6 6 3 0,-3 4 12 0,0 6 17 15,0 5 8-15,-6 2 5 0,-10 5 3 0,10 1-4 16,-6-1-5-16,-1-2-6 0,7-5-7 0,0-3-7 16,0-5-11-16,6-1-13 0,0-5-21 15,0-5-19-15,12-2-74 0,-6-5-387 0,4 1-973 0</inkml:trace>
  <inkml:trace contextRef="#ctx0" brushRef="#br0" timeOffset="10283.86">20787 3506 2037 0,'0'0'285'0,"0"0"-127"0,0 0-20 0,0 0-31 16,0 0-32-16,0 0-33 0,0 0-29 0,0 0-23 16,0 0-23-16,0 0-39 0,0 0-90 0,0 0-299 15,0 0-1062-15</inkml:trace>
  <inkml:trace contextRef="#ctx0" brushRef="#br0" timeOffset="10383.48">20728 3842 2126 0,'0'0'25'0,"0"0"-73"0,0 0-36 16,0 0-161-16,0 0-1119 0</inkml:trace>
  <inkml:trace contextRef="#ctx0" brushRef="#br0" timeOffset="11745.67">25562 4887 0 0,'0'0'0'0,"0"0"0"16,0 0 0-16,0 0 0 0,0 0 0 0,0 0 0 15,0 0 0-15</inkml:trace>
  <inkml:trace contextRef="#ctx0" brushRef="#br0" timeOffset="12095.82">25562 4887 0 0,'3'-49'0'16,"-3"45"0"-16,0 1 0 0,0 1 0 0,0 0 96 15,0-3 32-15,0 3 35 0,-3-1 21 0,3 1 2 16,0 2-1-16,-9-2-7 0,9 2-12 0,0-3-12 15,0 3-13-15,0 0-14 0,0 0-16 16,0 0-22-16,0 0-17 0,0 0-19 0,0 0-18 16,0 0-15-16,0 0-13 0,0 0-10 0,0 0-7 15,0 0-8-15,0 0-1 0,0 0 6 16,0 5 8-16,9 2 18 0,-9 5 7 0,0-1 10 16,0 5 2-16,0 1-2 0,0 4-4 0,0-3-5 15,-9 2-3-15,6-1-4 0,0 4-1 0,3-4-2 16,0-1-2-16,-4-4-3 0,4-3 0 0,0-2-3 15,0-5 0-15,0-1 0 0,0-1 4 16,0-2 3-16,0 0 8 0,0 0 14 0,4-2 9 16,-1-5-2-16,12-5-7 0,-6-3-14 0,10-1-15 15,-7 0-9-15,7-3-6 0,-7 3-2 0,7 4-2 16,-7 0 3-16,-5 3-2 0,8 6-6 16,-9-2-8-16,-3 5-12 0,-3 0-6 0,4 0-1 15,-1 8 0-15,-3 1 4 0,0 5 3 0,0 5-14 16,0 0-28-16,-3 1-87 0,3-6-237 15,-4-4-905-15</inkml:trace>
  <inkml:trace contextRef="#ctx0" brushRef="#br0" timeOffset="15245.94">26526 4873 0 0,'0'0'0'0,"0"0"145"16,0 0 104-16,0 0 22 0,0 0-9 0,0 0-29 15,0 0-31-15,0 0-29 0,0 0-25 0,0 0-17 16,0 0-13-16,0 0-14 0,0 0-11 16,0 0-15-16,10-51-12 0,-10 42-14 0,0 2-6 15,0-1-6-15,0 1-4 0,0-3-6 0,0 3-3 16,0-2-3-16,-10 2-2 0,7-2-3 0,0-1-1 15,-3 3-2-15,0 0-5 0,-10 0-4 0,13 3-3 16,-6-1-6-16,0 3-5 0,-1 0-8 16,1 2-4-16,-7 0-3 0,10 9 1 0,-3 0 5 15,-10 5 6-15,10 0 3 0,-13 7 3 0,13 2 2 16,-10-1-1-16,13 4-3 0,-6-1 1 0,-4-1-1 16,10 1 0-16,0-3 3 0,-3-1-1 15,2-4 0-15,4 1 1 0,3-6 1 0,0-1-2 16,0-4 1-16,0 2-1 0,0-2 0 0,0-3 1 15,10-1 0-15,-4-1 4 0,0-2 7 16,0 0 5-16,0 0 4 0,13-5 4 0,-10-4-4 16,10-2-3-16,-10 0-3 0,13-3-3 0,-13 0-3 15,13-2-4-15,-13 2-3 0,10 2-3 16,-7 3-3-16,-2-1-6 0,-1 6-8 0,-3 3-13 16,-3 1-7-16,0 0-5 0,10 5 3 0,-10 5 8 15,0 1 8-15,0 3 7 0,0 3 7 0,0 1 5 16,-3 1 1-16,3-3 0 0,10-1-10 0,-4 4-18 15,-3-5-44-15,10-3-88 0,-4 1-150 16,-6-7-162-16,10-1-630 0</inkml:trace>
  <inkml:trace contextRef="#ctx0" brushRef="#br0" timeOffset="16313.52">27311 4838 92 0,'0'0'272'0,"0"0"-230"15,0 0 47-15,0 0 35 0,0 0 8 0,0 0-16 16,-28 122-32-16,25-98-29 0,-3-1-22 16,2-5-18-16,1-2-8 0,3 0-5 0,0-5-4 15,0 1-3-15,0-3-12 0,0-2-18 0,3-4-14 16,4-3-24-16,-4 0-125 0,0-3-486 0</inkml:trace>
  <inkml:trace contextRef="#ctx0" brushRef="#br0" timeOffset="16434.79">27345 4565 471 0,'0'0'-80'0,"0"0"-57"16,0 0 88-16,0 0-26 0,0 0-54 0,0 0 128 0</inkml:trace>
  <inkml:trace contextRef="#ctx0" brushRef="#br0" timeOffset="16898.14">27798 4385 1022 0,'0'0'60'0,"0"0"-37"0,0 0 9 0,0 0 5 16,0 0-3-16,0 0-11 0,0 0-11 15,0 0-7-15,0 0-1 0,0 0 8 0,-118 99 6 16,108-74 15-16,4 5 18 0,-6 3 16 0,6 1 17 16,-1 8 12-16,1 1-1 0,-6 3-6 0,9 8-9 15,-3 0-15-15,-1 2-10 0,-5-4-9 0,6 2-10 16,6-2-6-16,-3-5-6 0,0-5-9 16,3-6-6-16,0-2-4 0,0-3-1 0,0-5 0 15,0-5-1-15,3-2-1 0,-3-7 0 0,3-3-1 16,-3-2 2-16,0-7 1 0,0 0 9 15,0 0 12-15,0 0-1 0,0-5-11 0,0-6-24 16,0-3-31-16,0-5-28 0,3-4-35 0,-3-4-52 16,0-1-61-16,0-4-64 0,-3 1-52 0,0-5-4 15,-4 6 54-15,1 0 92 0,-9 3 110 16,12 1 97-16,-4 6 62 0,-2 6 41 0,0 4 42 16,9 3 17-16,-6 3 7 0,3 4 11 0,-1-3-11 15,4 3-11-15,0 0-26 0,0 0-55 0,0 0-51 16,0 0-35-16,0 3-11 0,4 1 9 0,5 6 24 15,-6-1 14-15,16 0 11 0,-7 3 0 16,13-3-10-16,-4 0-15 0,7 1-24 0,3-3-36 16,3-1-60-16,4-2-150 0,-10-1-243 0,-10-3-628 15</inkml:trace>
  <inkml:trace contextRef="#ctx0" brushRef="#br0" timeOffset="18049.47">28371 4998 0 0,'0'0'0'0,"0"0"81"0,0 0 203 16,0 0 37-16,0 0 19 0,0 0-20 16,0 0-56-16,0 0-65 0,0 0-63 0,0 0-46 15,0 0-30-15,0 0-12 0,-6-24-3 0,12 17 5 16,4-4 3-16,8 1 2 0,-5-1 3 0,8-3-6 15,-2-1-9-15,-1-2-12 0,10 1-9 16,-3-2-9-16,0-3-3 0,-6 4-6 0,8 2-3 16,-2-1-6-16,-3 0-8 0,-7 4-8 0,7 0-13 15,-13 1-19-15,10 1-33 0,-10 3-86 16,1 0-201-16,-1 5-216 0,-6-2-645 0</inkml:trace>
  <inkml:trace contextRef="#ctx0" brushRef="#br0" timeOffset="18265.5">28542 4652 1006 0,'0'0'427'0,"0"0"-325"16,0 0-93-16,0 0 7 0,0 0 13 15,0 0 13-15,0 0 3 0,0 0-6 0,0 0-6 16,-10 125-7-16,10-102-8 0,0 1-2 0,4 2-6 15,2-1-3-15,3-1 1 0,-3-2-6 16,0-1-9-16,10-5-15 0,-7 3-25 0,-3-5-40 16,16-3-78-16,-13-2-190 0,-5-4-797 0</inkml:trace>
  <inkml:trace contextRef="#ctx0" brushRef="#br0" timeOffset="18698.66">28991 4746 1479 0,'0'0'273'0,"0"0"-106"0,0 0-64 0,0 0-6 16,0 0-15-16,0 0-17 0,0 0-24 16,0 0-20-16,0 0-19 0,0 0-14 0,0 0-11 15,0 0-2-15,0 0 3 0,0 0 10 0,0 0 11 16,16 5 4-16,-7 0 0 0,4 2-2 16,2 0 0-16,-6 0-2 0,10 0 2 0,-10 0 0 15,13 2-1-15,-13-1 0 0,7-1 0 0,-4 0-1 16,-9 0 3-16,13-2-3 0,-13 2 0 0,0 0 0 15,0-3 0-15,-3 3 4 0,0-2 5 16,0 4 4-16,-9-2 4 0,-7 2-2 0,7 1-3 16,-10-1-5-16,7 0-1 0,-10-1-1 0,7-1 1 15,-4 0-4-15,-6-2-2 0,13 2 2 16,-7-2-1-16,4-1 2 0,-1-1-4 0,4-1-6 16,-4-2-13-16,13 2-23 0,-3-2-39 0,0 0-74 15,3 0-161-15,-3 0-197 0,6 0-665 0</inkml:trace>
  <inkml:trace contextRef="#ctx0" brushRef="#br0" timeOffset="19098.5">29506 4774 1105 0,'0'0'336'0,"0"0"-131"0,0 0-28 16,0 0 3-16,0 0-41 0,0 0-48 16,0 0-44-16,0 0-33 0,0 0-12 0,0 0-13 15,0 0-7-15,0 0-4 0,0 0 1 0,0 0 4 16,-59 17 10-16,53-3 5 0,0-2 5 0,-4 5 0 15,4 1 1-15,3-2 1 0,0 1 2 16,3-1-2-16,0-2-1 0,0-4 1 0,0-3 2 16,3 0 11-16,6-4 10 0,4-1 11 0,-4-2 11 15,10 0 4-15,-7-7-2 0,13-5-6 0,-3-5-10 16,-7-2-13-16,10-2-7 0,-3-2-5 0,-10 2-5 16,7 2-1-16,-10-2-7 0,-3 2-9 0,0 3-11 15,1 2-21-15,-7 2-33 0,0 0-62 16,-16 6-90-16,10-1-119 0,-19 4-124 0,16 1-30 15,-4 2-285-15</inkml:trace>
  <inkml:trace contextRef="#ctx0" brushRef="#br0" timeOffset="19695.8">29835 4166 810 0,'0'0'552'0,"0"0"-418"0,0 0-79 16,0 0-14-16,0 0-2 0,0 0-7 0,0 0-11 16,0 0 2-16,0 0 7 0,0 0 7 0,0 0 7 15,121-59 1-15,-97 52-8 0,-2 0-10 16,3 2-11-16,0 3-5 0,0 0-5 0,-7 2-4 15,1 0-6-15,-7 2-7 0,4 3-3 16,-10 2-3-16,3 2 3 0,-3 2 3 0,-2 2 4 16,-1 1 6-16,-3 3 7 0,-3 1 3 0,-1 3 3 15,-8 2-1-15,6 2-2 0,-3 0 1 0,-7 6-1 16,13-1-4-16,-6 3-1 0,6 2 0 0,-1-2-4 16,4 5 0-16,0-3-1 0,4 0 0 0,2-1 1 15,0 3 0-15,13-7 0 0,-7-2 0 0,-3-1 0 16,7-2 0-16,-4-1 0 0,4-6-1 15,-7 1 0-15,10-3 1 0,-10-3-2 0,0 1 0 16,0-2-1-16,-5-1-1 0,-4-2 3 0,0 1 6 16,-10-1 4-16,1 0 8 0,-13-2 4 15,4 3 7-15,-13-3 10 0,0 0 12 0,-7-2 10 16,1 2 6-16,-3 0 7 0,6 0-2 0,-3 3-9 16,6-6-17-16,0 1-22 0,9 0-32 0,3-1-45 15,7-1-192-15,6-3-1223 0</inkml:trace>
  <inkml:trace contextRef="#ctx0" brushRef="#br0" timeOffset="87095.04">13671 15882 1187 0,'0'0'223'0,"0"0"-68"0,0 0-26 0,0 0 0 16,0 0-3-16,0 0-15 0,0 0-20 0,0 0-28 15,0 0-20-15,0 0-15 0,0 0-5 0,0 0 2 16,3-32 3-16,0 32 4 0,-3-3-1 0,6 1 5 15,-6 2 3-15,3-2 1 0,-3-1 0 16,0 1 4-16,4-3 4 0,-1 1 1 0,3-1 0 16,-3-2-2-16,0-2-6 0,-3-1-4 0,3 1-5 15,-3-4-5-15,6 4-4 0,-6-3-6 16,0 1-5-16,0-1-2 0,0 5-2 0,0 0 1 16,0 2 0-16,0 1 0 0,0-1-1 0,0 3 0 15,0 2 0-15,0-2 0 0,0 2-3 16,0 0 1-16,0 0-2 0,0 0-3 0,0 0-1 15,0 0-1-15,0 0-1 0,0 0-4 0,0 2-1 16,0 7 2-16,0 3 3 0,0 9 3 0,-6 4 3 16,3 7 1-16,-3 5-1 0,-3 2 0 0,5 0-2 15,1 3 0-15,-6-3-3 0,6 4-1 16,-6-1 0-16,5 0-1 0,1-4-2 0,3 0-2 16,0-6-5-16,0-3-1 0,0 1-5 0,0-4-5 15,3-3-12-15,-3-1-19 0,4-3-40 0,-4 0-72 16,0-6-122-16,0 4-205 0,0-8-275 0,0-2-345 15</inkml:trace>
  <inkml:trace contextRef="#ctx0" brushRef="#br0" timeOffset="87461.03">13429 15741 1285 0,'0'0'138'15,"0"0"-12"-15,0 0 18 0,0 0 14 0,0 0-8 16,0 0-31-16,0 0-41 0,0 0-32 0,0 0-14 16,0 0-9-16,0 0 0 0,0 0 3 0,0 0 4 15,71-96-4-15,-46 87-3 0,3-3-2 16,0 5-7-16,0 0 4 0,3 2 2 0,-3 1 1 15,-3 4-1-15,3 0-1 0,-1 4 3 0,4 6 2 16,-9-1 0-16,0 3-3 0,-4 2-10 16,1 2 6-16,-7 1-2 0,4 4 4 0,-4 2 0 15,-12 1-5-15,3-1-3 0,1 4-1 0,-4-2-2 16,0 1 0-16,-7-1-3 0,4 1-2 0,-9-2-4 16,-1 2-6-16,1-3-12 0,3 1-14 0,-4 0-22 15,-2-3-48-15,2 0-80 0,-2-7-137 16,6-3-218-16,2-6-876 0</inkml:trace>
  <inkml:trace contextRef="#ctx0" brushRef="#br0" timeOffset="88261.03">13975 16319 0 0,'0'0'0'0,"0"0"0"16,0 0 0-16,0 0 99 0,0 0 153 16,0 0-5-16,0 0-20 0,0 0-19 0,0 0-17 15,0 0-3-15,0 0 0 0,0 0-12 0,0 0-18 16,0 0-21-16,-10-80-21 0,10 78-22 15,0-1-14-15,0 1-11 0,0 0-12 0,0 2-8 16,0 0-8-16,-3 0-14 0,3 0-14 0,0 2-11 16,0 3-4-16,-3 2-1 0,3 3 1 0,-6 6 2 15,3 3 0-15,-3 2 2 0,0 2 1 16,2 3-1-16,1 1 5 0,3-2-3 0,0-2 8 16,-3-2 1-16,3-2 5 0,0-6 2 0,3-2 0 15,0-4 1-15,7-2 0 0,-4-3 9 0,6-2 4 16,-5-4 4-16,5-6-6 0,0-1-5 15,4-4-10-15,-1-4-6 0,1 0-4 0,-4 1-2 16,-6 4 0-16,7 0-5 0,-4 0-3 0,-6 7 0 16,-3 1 0-16,3 1-6 0,0 3-6 0,-3 2-10 15,0 0-1-15,7 2 6 0,-4 7 7 0,-3 0 7 16,6 5 3-16,0 2 5 0,-3 3-1 16,0 2 0-16,1 2-2 0,5-3 0 0,-3 1-1 15,3 0 0-15,-6-1-1 0,7-1 0 0,2-3 2 16,-6-1 1-16,1-1-2 0,5 0-2 0,-3 0 2 15,-3 0-1-15,7 0 3 0,-4 3-3 16,-6-1 2-16,0 4 1 0,7-2 0 0,-10-2-2 16,3 3 3-16,-3-3 0 0,0 1 0 0,0-2 3 15,-3 1 0-15,-7-2 1 0,7 0 1 16,-9 0 5-16,-4 0-7 0,4-3 3 0,-7-1-1 16,4-1 1-16,-1-1-1 0,-8-3 3 0,5-3-3 15,0-2-3-15,-6 0 0 0,4 0-5 0,2-7 1 16,-6-3-7-16,-3-4-4 0,10-2-15 0,2-3-15 15,-2-4-16-15,5-1-23 0,4 5-29 16,6-2-32-16,3-3-44 0,0 4-72 0,12-1-144 16,-9 7-183-16,7 5-394 0</inkml:trace>
  <inkml:trace contextRef="#ctx0" brushRef="#br0" timeOffset="88777.54">14511 15831 545 0,'0'0'402'16,"0"0"-99"-16,0 0-13 0,0 0-20 15,0 0-41-15,0 0-51 0,0 0-52 0,0 0-45 16,0 0-34-16,0 0-16 0,0 0-5 0,0 0 6 16,0 0 8-16,0 0 3 0,0 49 0 0,0-26-4 15,-3 1-4-15,3 7 0 0,0 4-1 0,0 3-3 16,0 4-7-16,0 0-5 0,0-2-7 16,0 2-5-16,0 0-3 0,0-4-1 0,0-3-2 15,0-2 0-15,0-6 0 0,0-2-1 0,0-6-1 16,0-3 1-16,0-2 1 0,0-7-4 0,0-2 2 15,0-3-1-15,-3-2 1 0,3 0-11 0,0-2-22 16,-6-8-29-16,3 1-32 0,0-3-27 16,-4-4-16-16,1 2-10 0,3-4-8 0,-9 0-8 15,-1 0-7-15,7-1-6 0,-9-2 7 0,2 0 38 16,1 2 51-16,-4 3 67 0,10 3 65 16,-3 2 53-16,-1 4 37 0,7 4 13 0,0 1 0 15,3 2-25-15,0 0-27 0,0 0-26 0,0 0-6 16,3 2 7-16,0 3 8 0,10 0 4 0,-4 2-7 15,7-3-15-15,-1-1-16 0,1-1-8 16,-1 3-14-16,4-5-8 0,-4 2-11 0,7 2-8 16,-10-2-12-16,10 0-18 0,-6 3-37 0,-1-3-79 15,4 0-151-15,-7 1-251 0,-9-1-922 0</inkml:trace>
  <inkml:trace contextRef="#ctx0" brushRef="#br0" timeOffset="89177.54">14803 15781 1687 0,'0'0'264'0,"0"0"-67"0,0 0-45 16,0 0-47-16,0 0-34 0,0 0-22 15,0 0-5-15,0 0 3 0,0 0 6 0,-50 122 2 16,38-88-2-16,2 1-5 0,1 4-7 0,6 2-4 15,-6 1-7-15,-1 1-9 0,7-1-3 16,0-5-7-16,3-3-3 0,0-4-1 0,0-5 2 16,0-4-1-16,0-4 0 0,3-6-1 0,0-4 2 15,4-3 0-15,-1-2 4 0,3-2 3 0,-6-2 0 16,3-7-4-16,7-2-3 0,-1-3-2 0,1-5-8 16,2 1-4-16,-9-3-2 0,7 0-1 15,-1 1-1-15,0 4 3 0,1 0 1 0,-7 2 3 16,6 4-1-16,-5 6-2 0,-1 1-4 0,-3 3-4 15,-3 7 3-15,0 5 3 0,0 6 7 0,-3 6-1 16,-6 2 3-16,-1 2-1 0,4 3-1 16,0-1-1-16,0-3 0 0,3 1-6 0,3-5-10 15,0-2-12-15,3-5-19 0,6-2-25 0,-6-8-54 16,9 1-73-16,4-7-111 0,-10 0-214 0,3 0-925 16</inkml:trace>
  <inkml:trace contextRef="#ctx0" brushRef="#br0" timeOffset="89561.58">15212 16275 398 0,'0'0'503'16,"0"0"-327"-16,0 0 1 0,0 0 23 16,0 0 1-16,0 0-26 0,0 0-40 0,0 0-35 15,0 0-9-15,0 0-5 0,0 0 5 0,0 0-2 16,0 0-10-16,0 0-7 0,3-69-15 0,-6 65-15 15,-3 2-4-15,-4-1-6 0,-2 3-10 0,6 3-1 16,-7 3-7-16,1 4-1 0,6 4-2 16,-7 0 3-16,4 5-1 0,3 0 3 0,-3 4 2 15,2 1 1-15,7-1 4 0,0-3 2 0,0 5 2 16,7-4 4-16,2 0-2 0,3-5 0 0,4 1-4 16,2-5-2-16,-2-2-4 0,12-3-7 0,-6-3-4 15,2-4 1-15,-2 0-3 0,6-7 0 16,0-2 1-16,-3-3-3 0,-7 0 1 0,1-5-1 15,-1-1-1-15,-5-3-3 0,-7 0-6 0,0 0-4 16,-3-1-8-16,-3 1-7 0,-9 0-10 0,3 0-10 16,-10 2-13-16,1 2-17 0,-10-2-26 15,3 1-30-15,-6-1-48 0,1 5-54 0,2-2-24 16,-3 7 20-16,3 4 38 0,10 5 35 0,-1 0-25 16,10 9-95-16,3 1-58 0,-3-3-268 0</inkml:trace>
  <inkml:trace contextRef="#ctx0" brushRef="#br0" timeOffset="90160.79">15621 16230 0 0,'0'0'249'0,"0"0"-20"0,0 0 1 0,0 0-5 16,0 0-8-16,0 0-14 0,0 0-22 16,0 0-15-16,0 0-16 0,0 0-10 0,0 0-10 0,0 0-19 15,0 0-13-15,0 0-16 0,0-37-16 16,0 37-18-16,0 0-11 0,0 2-11 0,0 3-4 16,0 4-3-16,-6 0 5 0,6 3 0 0,-3 2-2 15,3 1 0-15,-3 3-9 0,3 1-3 16,-3 2-7-16,3 0-1 0,-3 3 0 0,-4 0 0 0,7-4 0 15,0 4 2-15,0-3-1 0,0 0 3 16,0-6 0-16,0-1 0 0,0-5 1 0,0 0-1 16,0-6 6-16,0-3 12 0,0 0 2 0,0-5 4 15,7-7-6-15,-4-2-8 0,0-2-11 16,0-4-5-16,6 2-1 0,-3-6 1 0,4 6-1 16,-1 2 2-16,0-1 1 0,4 5-3 0,-10 2 2 15,6 3-1-15,-3 5-2 0,4 2 0 16,-7 0-3-16,0 5 3 0,0 4 0 0,3 5 0 15,-3-1 4-15,-3 5 0 0,0 1-1 0,3 2 3 16,-3-3-4-16,0 3 0 0,0-1-3 0,0-4-5 16,7 5-8-16,-4-4-21 0,-3-4-40 15,3-3-88-15,0-3-180 0,0-5-306 0,-3 0-849 0</inkml:trace>
  <inkml:trace contextRef="#ctx0" brushRef="#br0" timeOffset="90443.88">16065 16206 2049 0,'0'0'372'0,"0"0"-133"0,0 0-63 15,0 0-43-15,0 0-44 0,0 0-39 16,0 0-26-16,0 0-24 0,0 0-8 0,0 0-12 16,0 0-13-16,0 0-42 0,0 0-132 0,0 0-395 15,-3 69-1000-15</inkml:trace>
  <inkml:trace contextRef="#ctx0" brushRef="#br0" timeOffset="90560.85">15987 16577 2108 0,'0'0'79'0,"0"0"-170"16,0 0-158-16,0 0-642 0,0 0-65 0</inkml:trace>
  <inkml:trace contextRef="#ctx0" brushRef="#br0" timeOffset="91794.05">17444 15819 0 0,'0'0'149'0,"0"0"64"15,0 0 44-15,0 0 11 0,0 0-33 0,0 0-47 16,0 0-41-16,0 0-29 0,0 0-15 0,0 0-7 15,0 0-6-15,0 0-12 0,22-16-2 16,-22 16-4-16,0-2-5 0,0 2-8 0,0 0-9 16,0 0-11-16,0 0-4 0,0 0-3 0,0 0 3 15,0 0 7-15,0 0 8 0,0 0 5 16,0 0-1-16,0-3-10 0,0 1-16 0,-6-3-15 16,-3 2-11-16,-7-2-2 0,4 1-2 0,-4-1-1 15,-12 3-1-15,0 2-1 0,4-3 5 0,-14 1-2 16,7 0 3-16,0 2 0 0,0-3-1 0,10 1 0 15,-4 2 2-15,6 0-2 0,-6 0 3 16,16 0 0-16,-9 0 1 0,8 2 3 0,7 1 3 16,0-3 3-16,-3 0 0 0,3 0-2 0,3 0-4 15,0 0-7-15,0 0-2 0,0 0-3 0,0 0 0 16,3 0 4-16,3 0 1 0,0 0 4 0,-6 2 1 16,3-2-2-16,4 0 3 0,-1 2-5 15,-6-2 3-15,0 3-2 0,3-3 0 0,-3 0 3 16,0 0 3-16,0 2 5 0,0 5 0 0,0-2 7 15,-3 3-4-15,-3 1-3 0,2 5-3 0,1 2 0 16,0 3-2-16,0-1 1 0,-6 10 1 16,0 1-6-16,2 4-2 0,1 7 1 0,-3 3-2 15,-4 3 3-15,10-1 2 0,-3 7-1 0,-3 1 4 16,0-3-3-16,5 1-1 0,1-5 1 16,3 2-1-16,0-7-2 0,0 1 0 0,0-7 0 15,0-5-2-15,0-10 4 0,7-2 2 0,-1-6 3 16,0-5 5-16,3-2 5 0,-3-3 6 0,4-2 6 15,2 0 0-15,-6 0-6 0,7-5-3 16,-1 3-10-16,-3 0-7 0,10 2-4 0,-10 0-9 16,7 0-9-16,-1 9-7 0,7 3-10 0,-10 4-19 15,13 3-31-15,0 0-86 0,3 9-204 0,-13-7-366 16,7-7-803-16</inkml:trace>
  <inkml:trace contextRef="#ctx0" brushRef="#br0" timeOffset="93893.63">17953 16181 19 0,'0'0'307'16,"0"0"-42"-16,0 0-3 0,0 0 3 16,0 0-28-16,0 0-47 0,0 0-35 0,0 0-41 15,0 0-27-15,0 0-21 0,0 0-11 0,0 0-8 16,9-87-4-16,1 77-1 0,2-1-2 0,3-3 3 15,1 5-4-15,-1-3 0 0,1 3-3 0,-1-1-4 16,1 4-4-16,-4 2-7 0,4 1-7 16,-10 3-2-16,6 0-7 0,-2 3-3 0,-4 1 4 15,-6 2-4-15,0 6 3 0,0 0 3 0,0 4 2 16,0 0-4-16,-9 3 4 0,-7 2-5 16,7-2 0-16,-7 5-2 0,1-3-2 0,-10 4-1 15,6-2-5-15,-2 2 1 0,-4 0-4 0,0-1-2 16,3-1-2-16,1-2-1 0,-4 1-1 0,0-3-1 15,3-1-2-15,4 1 1 0,-7-3 6 16,3-2-1-16,7-2 3 0,-7-2 5 0,7-3-2 16,-1 0-2-16,10 0 1 0,-3-5 3 0,-1 1 3 15,7-3 1-15,3 0-9 0,0 0-8 0,3-5-3 16,7-4 1-16,2 2 10 0,-6 1 3 16,13-1 6-16,-10 0 3 0,13 2 3 0,-13 3 6 15,13-3 0-15,-10 5 8 0,7 0 4 0,-7 0 0 16,7 0-1-16,-10 3-8 0,4 4-2 0,2 0-6 15,-9 0-1-15,13 1-4 0,-13 3-1 0,10 1-4 16,-1-3 1-16,-3 5-4 0,4-2-8 16,-1-3-14-16,1 0-24 0,6 1-48 0,-10-3-107 15,7-5-216-15,-10 3-973 0</inkml:trace>
  <inkml:trace contextRef="#ctx0" brushRef="#br0" timeOffset="94244.59">18632 16519 1632 0,'0'0'307'16,"0"0"-88"-16,0 0-62 0,0 0-27 0,0 0-29 16,0 0-21-16,0 0-20 0,0 0-21 15,0 0-14-15,0 0-11 0,0 0-6 0,130-110-5 16,-111 96-5-16,6-2-9 0,-10 2-15 0,1 1-29 15,-1-1-55-15,-2 2-116 0,-7-2-215 0,0 5-263 16,6 2-496-16</inkml:trace>
  <inkml:trace contextRef="#ctx0" brushRef="#br0" timeOffset="94444.11">18663 16343 530 0,'0'0'295'0,"0"0"-38"16,0 0-21-16,0 0-27 0,0 0-30 0,0 119-39 16,6-99-42-16,7-4-34 0,-7 1-27 15,6-3-22-15,1-3-10 0,-7 1-8 0,6-5-9 16,1-3-13-16,-10-1-20 0,9-1-40 0,-3-2-66 16,-5 0-133-16,-1-2-221 0,0-1-450 0</inkml:trace>
  <inkml:trace contextRef="#ctx0" brushRef="#br0" timeOffset="94627.22">18651 16379 768 0,'0'0'445'0,"0"0"-209"16,0 0-22-16,0 0 3 0,0 0-7 0,0 0-28 16,0 0-37-16,0 0-28 0,0 0-11 15,0 0-8-15,0 0-6 0,0 0-19 0,0 0-22 16,0 0-18-16,40 51-15 0,-21-49-12 0,-7 0-11 15,10-2-12-15,-7 3-21 0,4-1-35 0,2 0-71 16,-5 1-147-16,3-3-267 0,-10 2-958 0</inkml:trace>
  <inkml:trace contextRef="#ctx0" brushRef="#br0" timeOffset="95494.23">19385 16587 281 0,'0'0'327'16,"0"0"-70"-16,0 0 2 0,0 0-11 0,0 0-17 16,0 0-28-16,0 0-33 0,0 0-28 0,0 0-19 15,0 0-6-15,0 0-8 0,0 0-9 16,0 0-7-16,0 0-9 0,59-79-6 0,-43 67-10 16,2-4-10-16,4 1-13 0,0-2-13 0,-4 3-11 15,10 0-11-15,-6 0-5 0,-6 3-6 0,8-1-2 16,-8 1-4-16,-1 4-8 0,-2-2-11 0,2 0-15 15,-5 2-29-15,5 0-66 0,-9 0-132 16,-3 5-233-16,-3-3-914 0</inkml:trace>
  <inkml:trace contextRef="#ctx0" brushRef="#br0" timeOffset="95727.02">19475 16275 344 0,'0'0'247'16,"0"0"-98"-16,0 0 39 0,0 0 51 0,0 0 19 16,0 0-29-16,0 0-51 0,0 0-46 0,0 0-31 15,0 0-27-15,10 134-24 0,-1-116-19 0,3-1-14 16,-2-1-14-16,5-2-16 0,-2-1-27 15,5 1-64-15,-9-5-168 0,-2-4-914 0</inkml:trace>
  <inkml:trace contextRef="#ctx0" brushRef="#br0" timeOffset="96594.81">20669 16110 0 0,'0'0'365'0,"0"0"-90"0,0 0-52 16,0 0-16-16,0 0-28 0,0 0-28 16,0 0-16-16,0 0-8 0,50-117-9 0,-47 98-10 15,-3-2-12-15,3 0-16 0,-3 0-15 0,0 4-17 16,-3-2-5-16,0 3-11 0,-7 0-8 0,1 2-9 16,3 2-4-16,0 3-6 0,-10 4-8 15,13 3-10-15,-3 2-6 0,-6 0-5 0,2 7 3 16,7 4 7-16,-6 3 4 0,0 5 6 0,-1 9 4 15,4 1 2-15,0 6 4 0,-3 9 3 0,-4 4 9 16,10 7 10-16,-6 5 4 0,-4 2 4 16,7 0 3-16,0 1 1 0,-3-4 0 0,6-1 3 15,-7-8 0-15,7-3-3 0,0-6-2 0,0-7-6 16,3-6-6-16,-3-4-7 0,3-4-7 0,-6-7-4 16,6-1-5-16,0-5-2 0,0-5-7 0,0 1-1 15,0-3-12-15,0-3-18 0,0-4-38 16,0-4-69-16,6-2-126 0,-3-6-217 0,0 5-424 15,-3 5 153-15</inkml:trace>
  <inkml:trace contextRef="#ctx0" brushRef="#br0" timeOffset="96777.87">20477 16365 1611 0,'0'0'212'15,"0"0"-72"-15,0 0 19 0,0 0 30 0,0 0-3 16,0 0-32-16,0 0-32 0,0 0-23 0,0 0-25 15,0 0-22-15,124 46-24 0,-105-44-14 0,-1 3-16 16,7-3-7-16,-6 3-14 0,-1-3-22 16,7 1-40-16,0-1-79 0,-10 0-141 0,7-2-238 15,-13 3-964-15</inkml:trace>
  <inkml:trace contextRef="#ctx0" brushRef="#br0" timeOffset="97077.95">21057 16294 1135 0,'0'0'315'0,"0"0"-89"0,0 0-62 0,0 0-50 15,0 0-34-15,0 0-17 0,0 0-7 16,0 0 3-16,0 0 1 0,0 0-1 0,0 0-5 16,-121 73-3-16,115-50-1 0,-7 3-2 0,13 2 2 15,0 0-4-15,0-4-1 0,13 2-7 16,-4-8-5-16,0 1-2 0,10-8-1 0,-7-1-3 15,13-6 0-15,-3-4-3 0,-7 0-5 0,10-7-4 16,0-4-5-16,-3-8-2 0,-7 1-3 16,7-6-5-16,-13-1-1 0,7 0-3 0,-10 2-7 15,0 0-6-15,-6 2-9 0,0 5-11 0,-3 0-17 16,-6 0-24-16,-7 2-35 0,7 0-60 0,-10 3-72 16,7 1-70-16,-10 1-80 0,13 7-70 15,-10 2 15-15,13 0-108 0</inkml:trace>
  <inkml:trace contextRef="#ctx0" brushRef="#br0" timeOffset="97444.52">21376 16256 56 0,'0'0'274'16,"0"0"-94"-16,0 0 11 0,0 0 17 0,0 0 0 16,0 0-29-16,0 0-30 0,0 0-26 15,-31 127-17-15,31-113-17 0,0 2-15 0,0-2-15 16,6 0-15-16,-6-4-12 0,6-1-9 0,-6-4 5 16,4-3 8-16,-4-2 17 0,0 0 16 15,0 0 7-15,0 0-10 0,0-5-18 0,3-2-19 16,-3-2-13-16,0 0-7 0,3-3-1 0,0 0 0 15,-3 3-2-15,6-2 2 0,6-1-1 0,-2 0 5 16,-4 2-1-16,13-2 3 0,-7 1 4 16,10 1 11-16,3-1 7 0,-10 1 11 0,10 3 3 15,0 3-4-15,-7 4-14 0,1 0-13 0,6 0-9 16,-4 4-10-16,-5 3-13 0,6 0-21 0,-4 3-39 16,1 1-117-16,-1-4-382 0,-8-2-939 0</inkml:trace>
  <inkml:trace contextRef="#ctx0" brushRef="#br0" timeOffset="98527.67">22437 16655 34 0,'0'0'337'0,"0"0"-61"0,0 0-9 16,0 0-9-16,0 0-17 0,0 0-34 0,0 0-26 15,0 0-28-15,0 0-24 0,0 0-24 0,0 0-18 16,0 0-19-16,0 0-12 0,-4-14-10 16,8 10-7-16,2 1-2 0,9-1-2 0,-5-3-2 15,5 0-6-15,-3 0-1 0,10-5-4 0,-6 4-3 16,8-6-5-16,1 0 0 0,0-2-3 15,-6-3-3-15,9 1-1 0,-4 1-4 0,4 1-9 16,-3 3-11-16,-9-1-17 0,5 3-24 0,-2 1-37 16,-10-1-71-16,-3 4-136 0,1 2-278 0,2 3-846 0</inkml:trace>
  <inkml:trace contextRef="#ctx0" brushRef="#br0" timeOffset="98760.67">22530 16345 1395 0,'0'0'207'0,"0"0"-35"0,0 0 29 0,0 0 5 15,0 0-21-15,0 0-41 0,-4 124-41 0,8-99-32 16,5 3-24-16,0-1-20 0,0-1-15 15,-5-4-7-15,14-1-7 0,-9-2-4 0,10-3-5 16,-7-2-5-16,4 0-3 0,-1-5-20 0,4 3-31 16,-7-6-75-16,10-2-151 0,-16-4-277 0,7 3-882 0</inkml:trace>
  <inkml:trace contextRef="#ctx0" brushRef="#br0" timeOffset="99761.18">23413 16200 4 0,'0'0'468'16,"0"0"-144"-16,0 0-9 0,0 0-10 0,0 0-21 16,0 0-30-16,0 0-46 0,0 0-41 15,0 0-36-15,0 0-23 0,0 0-15 0,0 0-14 16,0 0-3-16,0 0-10 0,109-76-9 0,-97 81-10 16,10 5-11-16,-7-1-14 0,7 5-8 0,-3-2-5 15,-7 0-7-15,10 2 0 0,-7-3-1 16,7-2-2-16,-3 1 0 0,-4-3 0 0,4 0-5 15,-7-5-6-15,10-1-13 0,-13-1-29 0,10 0-55 16,-10 0-114-16,-6-1-186 0,0-1-313 0,7-1-779 0</inkml:trace>
  <inkml:trace contextRef="#ctx0" brushRef="#br0" timeOffset="99960.7">23621 16246 1137 0,'0'0'308'0,"0"0"-103"0,0 0-23 0,0 0 0 16,0 0-17-16,0 0-32 0,-34 128-37 15,31-105-35-15,3 0-26 0,0-2-20 0,0 3-7 16,0 0-7-16,3-3 2 0,0 2-4 0,0 0-6 16,0-2-10-16,10-3-17 0,-10 0-23 0,3-1-41 15,-3-3-64-15,0 0-122 0,-3-3-184 16,0-4-167-16,0-2-133 0</inkml:trace>
  <inkml:trace contextRef="#ctx0" brushRef="#br0" timeOffset="100160.21">23497 16637 1013 0,'0'0'305'0,"0"0"-76"0,0 0-24 0,0 0-14 15,0 0-7-15,0 0-16 0,0 0-21 16,0 0-24-16,0 0-18 0,0 0-20 0,0 0-26 15,0 0-18-15,124-14-15 0,-102 18-12 0,-7 3-8 16,10-2-7-16,0 4-8 0,0-2-8 0,-4 3-15 16,4-3-17-16,3 2-33 0,0 0-67 15,0 0-130-15,-16-3-224 0,4-1-714 0</inkml:trace>
  <inkml:trace contextRef="#ctx0" brushRef="#br0" timeOffset="100977.2">24080 16733 0 0,'0'0'101'0,"0"0"129"15,0 0 50-15,0 0 20 0,0 0-14 0,0 0-34 16,0 0-43-16,0 0-27 0,0 0-19 0,0 0-20 16,0 0-19-16,0 0-15 0,0 0-15 15,0 0-10-15,6-78-6 0,-3 60-5 0,13-3-4 16,-10-5-8-16,0-1-9 0,10 0-11 0,-7-4-5 16,-3 0-5-16,10 1-6 0,-7-3-4 0,6 3-6 15,-5 1-4-15,-4-4-5 0,0 5-1 16,10-2-3-16,-10 3 0 0,-3 2 1 0,3 2-2 0,7 4 1 15,-10 5-3-15,-3 2 4 0,3 5 1 16,-3 5-1-16,0-1-4 0,-3 3-1 0,-4 0-3 16,-5 2-3-16,9 4 4 0,-6 3-1 0,2 0 1 15,-8 3 1-15,12 4 0 0,-3-2 0 0,-1 5 0 16,-2-1-2-16,6 2-1 0,0 3-1 16,3 1 1-16,0 1 1 0,0 5 1 0,0-3 0 15,0 3 0-15,0 3 1 0,3-2-2 0,9 0 1 16,-5-3 1-16,-1-5 1 0,-3-5 3 0,3-2-1 15,7-10-2-15,-7 4 4 0,0-8 3 16,0-2 3-16,7 0 3 0,-4-7 1 0,-3-4 1 16,10-7-5-16,-4-5 2 0,3-5-2 0,-2-5 2 15,2 0 1-15,-2-7 4 0,5 3 0 16,-5 1-5-16,5-1 1 0,-5-1-8 0,-4 2 0 16,10 4-3-16,-13-1-2 0,0 8-5 0,6 0-9 15,-5 2-12-15,-1 7-14 0,-6 2-31 0,3 4-68 16,0 6-156-16,-3-1-338 0,0 5-916 0</inkml:trace>
  <inkml:trace contextRef="#ctx0" brushRef="#br0" timeOffset="102177.16">24874 16345 0 0,'0'0'211'0,"0"0"36"0,0 0-14 0,0 0-7 15,0 0-14-15,0 0-15 0,0 0-8 0,0 0-15 16,0 0-5-16,0 0-16 0,0 0-18 0,0 0-19 16,0 0-21-16,0 0-20 0,15-77-23 15,-15 77-24-15,0 0-14 0,0 0-17 0,0 2-1 16,0 5 3-16,0 7 6 0,0 0 6 0,0 5 0 16,-9 0 7-16,9 0-2 0,-3 5 2 0,0-1-1 15,3 0-3-15,0 3-2 0,0-4 0 16,0-1 2-16,0 0-1 0,0-3 2 0,0-6 2 15,0-3 0-15,0-2-1 0,0-5 3 0,3-2 4 16,0 0 11-16,6 0-1 0,-3-7-1 16,1-2-9-16,-1-2-9 0,9-6-5 0,-5-1-5 15,-4 1 0-15,12 0-1 0,-8-2-2 0,5 1 0 16,-2-1 1-16,-4 3-4 0,9 0 0 16,-8-1 2-16,8 4-1 0,-11 2 0 0,11 2-4 15,-12 2-9-15,1 2 0 0,-4 5-4 0,0 0-2 16,6 5 11-16,-6 4 1 0,-3 3 10 0,0 3 1 15,0 3 1-15,0 1 0 0,-3 2-1 0,-6 2 5 16,3 3-1-16,3-2-1 0,-4-1-3 16,4-2-1-16,0-5-5 0,-6-2 0 0,18-2-4 15,-9-4-1-15,0-1-7 0,0-2-16 0,3-1-26 16,3-1-58-16,1-3-135 0,-7 0-249 0,6-3-994 16</inkml:trace>
  <inkml:trace contextRef="#ctx0" brushRef="#br0" timeOffset="102694.18">25357 16393 445 0,'0'0'367'0,"0"0"-90"16,0 0-3-16,0 0-20 0,0 0-29 0,0 0-35 16,0 0-45-16,0 0-46 0,0 0-34 15,0 0-26-15,0 0-14 0,0 0-4 0,0 0-1 16,0 0 5-16,-31-7 6 0,25 21 8 0,-6-3 0 16,6 5 1-16,2 1 0 0,-2 1-3 0,0 2-2 15,-6 1-8-15,9 2 0 0,3-4-6 0,-4-1 0 16,4-1-6-16,0-8-1 0,0-1-1 15,0-3 0-15,4-1 4 0,-1-1 2 0,12-1 4 16,-9-2 3-16,1-2 3 0,11-5-4 0,-9 0-7 16,1-4-8-16,8 0-2 0,-8-6-6 15,11-1 1-15,-11-1-4 0,11-2-3 0,-2 0-3 16,-7 2-1-16,7 0 1 0,-7 3-3 0,-2 2-6 16,2 2-2-16,-3 1 0 0,-5 4-1 0,-4 2 3 15,0 3-5-15,0 2-5 0,0 0 2 16,0 7 2-16,0 2 9 0,-7 3 9 0,1 1 3 15,-9 6 3-15,8 2 4 0,1 3-2 0,-9 0 4 16,8-1 2-16,1 0 0 0,0 0 2 0,3-4-3 16,-6-4-2-16,9-1-1 0,0-5-2 15,0 1-5-15,12-6 3 0,-6 1-2 0,0-5 0 16,1 0-4-16,11 0-7 0,-8-7-15 0,8 0-46 16,-8-2-103-16,8-1-183 0,-9 1-331 0,-5 4-807 15</inkml:trace>
  <inkml:trace contextRef="#ctx0" brushRef="#br0" timeOffset="103443.75">25723 16400 507 0,'0'0'366'0,"0"0"-213"0,0 0-35 16,0 0 11-16,0 0 12 0,0 0 27 0,0 0 7 16,0 0 0-16,0 0-16 0,0 0-18 0,0 0-25 15,-25 126-27-15,22-109-29 0,0 1-16 0,3-4-14 16,0-2-12-16,0-2-3 0,0-5-3 16,0 2 1-16,0-3 0 0,0-4 9 0,3 0 2 15,0 0 6-15,-3-4-6 0,7-6-7 0,5 0-6 16,-6-6-8-16,0-3-6 0,10 3 0 15,-7-3-4-15,-3 1-1 0,13-1 5 0,-10 4-3 16,-2 3-1-16,8 1-3 0,-9 4-2 0,-3 0-1 16,4 4-2-16,2 3-5 0,-9 0 3 15,3 0 2-15,-3 5 7 0,0 4 8 0,0 1 4 16,-3 4 2-16,-6-2-2 0,2 5 4 0,4-1 0 16,-3 0 1-16,0 1-1 0,-7-1 2 0,10 0-1 15,0-2-4-15,-3-4 3 0,6 2-3 16,-3-5-1-16,3 0-2 0,0-5 1 0,0-2 1 15,0 0 7-15,3 0 3 0,0-2 0 0,3-5-3 16,1 0-5-16,8-5-4 0,-6 3-2 0,7-1 0 16,-7 0-7-16,-3-1-1 0,10 1-2 0,-7 1-6 15,-3 0 0-15,1 2-2 0,5 2-1 0,-6-2 1 16,-3 3 0-16,0 1 0 0,0 1-1 16,1 0-2-16,5-1 1 0,-9 1-1 0,3 2 3 15,0 0 1-15,-3 0 3 0,0 0 4 0,3 0 2 16,-3 0 6-16,0 0 6 0,0 2 4 0,3 5 0 15,-3-2 4-15,0 2 1 0,0 0 1 16,0 2 0-16,0 1 1 0,0-1-1 0,0 2-1 16,0 1-1-16,0 0-5 0,0 0 1 0,0 0-4 15,0 0-2-15,0-1-2 0,0 1-2 16,0 2-4-16,0-2-2 0,0-1-8 0,3 1-15 16,10-2-28-16,-10 0-74 0,3-3-156 0,-3-3-268 15,0-1-878-15</inkml:trace>
  <inkml:trace contextRef="#ctx0" brushRef="#br0" timeOffset="103910.47">26145 16186 478 0,'0'0'269'0,"0"0"-212"0,0 0 11 16,0 0 56-16,0 0 47 0,0 0 13 0,0 0-6 16,0 0-28-16,-43 126-27 0,43-105-22 0,-4 2-19 15,4 0-24-15,-3 2-20 0,3 3-9 0,0-2-9 16,0 0-1-16,-3-2-6 0,3-6-1 16,0-4-5-16,0-5 1 0,0-2 1 0,0-4 3 15,0-3 15-15,0 0 6 0,0 0-1 0,0-7-4 16,3-2-14-16,-3-5-12 0,7-5-4 15,5 0 1-15,-3 2 0 0,-6-2 0 0,16 3 2 16,-10 4-1-16,-3-2 0 0,13 5-1 0,-13 2 1 16,13 3 1-16,-7 1 0 0,4 3 3 0,-4 0 3 15,-6 7 3-15,7 2 4 0,-7 5 3 0,-3 0 3 16,0 0 2-16,0 5 4 0,-3 3-2 0,0-1 3 16,0 0 2-16,-3 0 3 0,0 0 1 15,-3-1-1-15,-10-2-3 0,13 1-4 0,-9-1-5 16,-4 1-4-16,7-3-2 0,-10-4-1 0,7-2-5 15,-7 0-3-15,7-6-5 0,-7 1-6 0,10-5 3 16,0 0-5-16,-7 0-3 0,7 0-13 16,-6-5-13-16,8-2-21 0,1 0-33 0,0-3-55 15,-6 1-93-15,5-3-123 0,7 0-156 0,0 1-145 16,0 6 59-16</inkml:trace>
  <inkml:trace contextRef="#ctx0" brushRef="#br0" timeOffset="104327.48">26455 16543 411 0,'0'0'371'15,"0"0"-84"-15,0 0-26 0,0 0-24 0,0 0-24 16,0 0-18-16,0 0-9 0,0 0-16 16,0 0-27-16,0 0-29 0,0 0-31 0,0 0-28 15,0 0-17-15,81-33-16 0,-69 24-6 0,-3-5-6 16,10 1-7-16,-13-1-7 0,10 2-3 0,-7 1 2 16,-3-3-2-16,-6 4 1 0,0 1-4 15,0 2-2-15,0 0-3 0,0 3-6 0,-3 1-6 16,-3 1-4-16,-10 2 2 0,10 0 4 0,-6 7 10 15,-7 0 2-15,7 4 9 0,-7 1 2 16,7 7 4-16,-7-1 0 0,10 4 5 0,-10 2 2 16,13 4 1-16,0-3 1 0,-7 3 0 0,7 1-2 15,6-3-2-15,0 2 1 0,0 0-1 0,0-9-4 16,16 0-3-16,-7-5-4 0,-3 0-13 16,13-7-9-16,-7 0-20 0,7-7-46 0,-7 0-105 15,7 0-209-15,-10-5-284 0,-6 3-500 0</inkml:trace>
  <inkml:trace contextRef="#ctx0" brushRef="#br0" timeOffset="104694.49">26756 16552 430 0,'0'0'200'15,"0"0"-20"-15,0 0 31 0,0 0 4 16,0 0-18-16,0 0-27 0,0 0-28 0,0 0-17 15,0 0-7-15,0 0-7 0,0 0-12 0,0 0-12 16,-56 129-15-16,53-117-14 0,0-3-10 16,0-1-5-16,3 1 0 0,-3-2-6 0,3-2 1 15,-10 0-2-15,10-3-2 0,0 0 1 0,0-2-2 16,0 0 2-16,0 0 1 0,0 0-5 16,10 0-4-16,-7-2-9 0,0-3-4 0,3 3-6 15,-3-3-1-15,3-2-4 0,7 0-3 0,-4-1 5 16,-3-3-6-16,10-1 0 0,-7-2-4 0,0 0-2 15,10-2 4-15,-10 2 2 0,13 0 0 0,-13 0 2 16,13 1-3-16,-4 1 2 0,-5 3 2 16,6 0-1-16,-4 0 3 0,4 6-4 0,-7 1 2 0,4 2-3 15,-4 0 0-15,-6 5-3 0,7 4 1 16,-7 0-3-16,0 3-3 0,-3-1-6 0,-3 0-9 16,3-2-15-16,3 5-28 0,1-5-62 0,-4 1-128 15,0-1-264-15,0-4-983 0</inkml:trace>
  <inkml:trace contextRef="#ctx0" brushRef="#br0" timeOffset="105111.58">27345 16423 385 0,'0'0'372'0,"0"0"-99"0,0 0 0 15,0 0-20-15,0 0-51 0,0 0-64 16,0 0-55-16,0 0-25 0,0 0-1 0,0 0 10 16,0 0 11-16,0 0 14 0,0 0 1 0,-90-12-6 15,78 21-18-15,-7-2-23 0,13 3-19 0,-4-1-15 16,-5 0-6-16,15-2-2 0,-3 0-1 15,0 1-2-15,3-1 1 0,0 0-1 0,0 0 1 16,3 0 6-16,0 0-3 0,9 3 4 0,-5-3-5 16,2 2 0-16,-3 0 0 0,13 0-2 15,-10 3-2-15,10-3 1 0,-10 3 0 0,-3-2 0 16,10 4-2-16,-10 0-1 0,-3 0 3 0,-3 3-4 16,0-3 1-16,0-3 2 0,0 1 2 0,-3-2 0 15,-3-3 3-15,-1 0-1 0,-8 0-6 16,6-2-3-16,-10-5-7 0,10 2-15 0,-13-2-33 15,13 0-79-15,-13 0-175 0,13-2-338 0,2 0-822 0</inkml:trace>
  <inkml:trace contextRef="#ctx0" brushRef="#br0" timeOffset="108627.85">28306 16512 0 0,'0'0'134'0,"0"0"229"0,0 0-26 0,0 0-10 16,0 0-39-16,0 0-52 0,0 0-64 0,0 0-56 15,0 0-42-15,0 0-20 0,0 0 8 0,0 0 11 16,0 7 8-16,3 0-9 0,0 0-18 16,0 0-16-16,1 2-12 0,-4-2-7 0,0 0-2 15,0 0-3-15,0 0-3 0,0-2-1 0,0 0-1 16,0-2-4-16,0 4-5 0,0-5-10 0,-4 8-9 15,-2-3-21-15,0 2-26 0,-9 3-39 16,8-3-63-16,-11 3-101 0,12-3-139 0,-4-2-122 16,7-2-447-16</inkml:trace>
  <inkml:trace contextRef="#ctx0" brushRef="#br0" timeOffset="108812.38">28365 16176 1770 0,'0'0'119'0,"0"0"-57"15,0 0-44-15,0 0-1 0,0 0-7 0,0 0-7 16,0 0-17-16,0 0-20 0,0 0-19 16,0 0-33-16,0 0-55 0,0 0-124 0,0 0-199 15,-15 106-478-15</inkml:trace>
  <inkml:trace contextRef="#ctx0" brushRef="#br0" timeOffset="109145.39">28781 16040 1289 0,'0'0'248'15,"0"0"-77"-15,0 0-36 0,0 0-14 0,6-120-28 16,-6 101-17-16,-10 2-22 0,10 1-19 15,-6 2-11-15,0 5-8 0,3 4-4 0,-9 1-7 16,8 4-13-16,-5 0-10 0,-3 9-6 0,-1 5 0 16,1 4 9-16,-7 6 7 0,-6 2 3 0,10 9 2 15,-7 5 1-15,-3 5 4 0,13 9-1 0,-10 0 3 16,4 9 6-16,2 1 6 0,-5 8 11 16,8-3 12-16,-9-3 13 0,13 1 8 0,-6-7 4 15,12-7-5-15,-4-7-7 0,7-7-4 0,0-6-14 16,3-2-9-16,1-5-8 0,5-8-12 0,0-4-2 15,0-2-1-15,-5-3-4 0,8-7-2 0,-3-2-3 16,-3 0-6-16,-2-6-14 0,11-6-35 16,-9-4-78-16,0-3-158 0,-2 3-229 0,2 4-834 0</inkml:trace>
  <inkml:trace contextRef="#ctx0" brushRef="#br0" timeOffset="109293.92">28446 16437 1511 0,'0'0'185'0,"0"0"-53"16,0 0 39-16,0 0 11 0,0 0-17 0,0 0-35 16,0 0-33-16,0 0-25 0,121 101-22 0,-94-94-20 15,-5 2-11-15,3-2-15 0,3-2-21 0,-10-1-25 16,10-4-56-16,0 3-161 0,-9-3-400 0,-7 0-831 16</inkml:trace>
  <inkml:trace contextRef="#ctx0" brushRef="#br0" timeOffset="109693.93">29230 16651 1063 0,'0'0'296'0,"0"0"-62"0,0 0-1 16,0 0-19-16,0 0-43 0,0 0-41 0,0 0-36 16,0 0-26-16,0 0-22 0,124-127-15 15,-105 106-10-15,-7 2-8 0,10 0-12 0,-13 0-10 16,10 3-17-16,-7-3-26 0,-3 5-48 0,4 0-90 16,-4 0-216-16,-6 6-201 0,3 3-618 0</inkml:trace>
  <inkml:trace contextRef="#ctx0" brushRef="#br0" timeOffset="109893.68">29345 16294 0 0,'0'0'0'0,"0"0"142"0,0 0 79 0,0 0 62 0,0 0 36 15,0 0-10-15,0 0-35 0,0 0-53 16,6 143-52-16,-3-115-37 0,0 1-38 0,10 1-36 15,-10 0-28-15,6-4-16 0,-3-7-5 0,10 5-11 16,-7-8-10-16,3 3-16 0,4-5-32 0,-1-3-74 16,-2-1-223-16,-4-4-615 0</inkml:trace>
  <inkml:trace contextRef="#ctx0" brushRef="#br0" timeOffset="110344.17">30210 16404 400 0,'0'0'377'0,"0"0"-199"0,0 0-50 16,0 0-10-16,0 0-27 0,0 0-22 0,0 0-13 16,0 0-18-16,0 0-12 0,0 0-14 0,0 0-9 15,-136 85-9-15,108-66-3 0,-3-1 1 0,0 1 3 16,0-1 6-16,-4-4 3 0,1-1 5 15,3 1 3-15,0-2 1 0,10-1 4 0,-4-1 7 16,0-3 9-16,13-3 12 0,-4 1 12 0,7-3 10 16,3 1 9-16,-1-3 0 0,7 2-12 15,0-2-11-15,10 2-6 0,-4-2-6 0,6 0 1 16,10 0-6-16,0 0-13 0,3 0-5 0,-7 0-2 16,16 3-1-16,-9 1-2 0,6 1-7 0,-3 2-12 15,3 2-20-15,-3 0-33 0,-6 0-73 16,-4 2-186-16,1-1-259 0,-13-6-581 0</inkml:trace>
  <inkml:trace contextRef="#ctx0" brushRef="#br0" timeOffset="110860.09">30911 16252 853 0,'0'0'232'16,"0"0"-54"-16,0 0 14 0,0 0 21 0,0 0-6 15,0 0-25-15,0 0-17 0,0 0-14 16,0 0-9-16,-34 136-17 0,24-104-31 0,-2 6-23 16,3-5-21-16,-1 5-18 0,-5-6-15 0,12 2-7 15,-4-4-7-15,1-2-3 0,0 0-2 0,-3-5-1 16,9-3-9-16,0-1-11 0,0-6-23 15,0-3-44-15,0-3-93 0,0-3-214 0,0-1-285 16,0-3-797-16</inkml:trace>
  <inkml:trace contextRef="#ctx0" brushRef="#br0" timeOffset="111228.09">31236 16374 1242 0,'0'0'688'0,"0"0"-485"0,0 0-55 15,0 0-20-15,0 0-33 0,0 0-41 0,0 0-29 16,0 0-11-16,0 0 0 0,0 0 4 16,0 0 8-16,0 0-1 0,0 0-4 0,0 0-1 15,-114 143-5-15,104-115-1 0,-2 4-1 0,6 2-1 16,3-1-3-16,3-1-5 0,0-3 0 15,0-3-1-15,3-5-4 0,6-5 3 0,3-4 4 16,-2-5 1-16,5-7 11 0,-2 0 6 0,8-5 5 16,-5-9 1-16,5-2-7 0,1-7-4 0,-9-1-6 15,11-2-5-15,-11-2-1 0,5 0-4 16,-11 0 2-16,8 3-5 0,-12 4-3 0,0 1-1 16,-3-4-8-16,0 8-5 0,0 1-8 0,-12-1-12 15,3 4-9-15,2 3-13 0,-8 4-16 0,2 5-17 16,1 2-23-16,-7 10-43 0,7 2-65 0,-3 0-117 15,5-1-154-15,-2-2-78 0,9-4-144 0</inkml:trace>
  <inkml:trace contextRef="#ctx0" brushRef="#br0" timeOffset="111860.22">31528 16061 333 0,'0'0'362'0,"0"0"-75"16,0 0 20-16,0 0 22 0,0 0-26 0,0 0-54 15,0 0-65-15,0 0-50 0,0 0-33 0,0 0-23 16,0 0-11-16,0 0-7 0,0 0-14 0,52-80-10 15,-36 73-7-15,-4 0-3 0,-2 2-4 16,5 1-2-16,-6 4-3 0,1 0-4 0,2 0-1 16,-3 4-3-16,7 8 2 0,-7 0-4 0,1 2 1 15,-7 5 2-15,3 2-5 0,0 7-6 0,-3 0-3 16,-3 2-6-16,0 4 4 0,0 3 2 0,0 3-1 16,0-4 0-16,0 6-3 0,-3-3 0 15,0 0 1-15,0 0 0 0,3-2 1 0,0-3 1 16,0-4 3-16,0 0-2 0,0-4 2 0,0-2 0 15,0 0-3-15,0-3 0 0,0-3 1 0,3-1-2 16,-3-5-1-16,3 2 3 0,0-2-5 16,-3 0 1-16,3-3-1 0,-3 0-4 0,3-2 2 15,-3 0-2-15,0 0 5 0,0-2 0 0,0 2 2 16,0 0 0-16,0 0 1 0,0 0 1 16,7 1-2-16,-7 1 4 0,0 0-1 0,0 1 0 15,0-1 5-15,3 0-2 0,-3-2 4 0,0 0 3 16,0 0-3-16,0-2 3 0,0-1 1 0,0 1-3 15,6-3 2-15,-6 1-2 0,0-1-3 16,0-2 2-16,0 0-2 0,0 0 0 0,0 2 0 16,0-2 1-16,0 0 2 0,0 0 7 0,0 3 1 15,0-3 7-15,0 2 8 0,0-2 3 0,-6 0 10 16,3 2 1-16,-4-2 9 0,1 0 3 0,-9 0 7 16,2 0-1-16,-12 0-6 0,4 3-14 0,-4-3-12 15,-6 0-9-15,-6 2-14 0,3 0-3 16,-7 3-17-16,-5-1-16 0,5 3-36 0,1-1-108 15,9-1-461-15,9-3-1047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4-10T07:46:00.7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16567 9931 0 0,'0'0'21'0,"0"0"79"16,0 0 8-16,0 0 8 0,0 0 12 15,0 0-3-15,0 0-9 0,0 0-2 0,0 0 0 16,0 0 5-16,0 0 9 0,0 0 12 0,9 2 0 15,-3-4-4-15,1-3-22 0,5 3-27 0,0-3-22 16,-8 1-11-16,5 1-8 0,-3 1-3 16,3 2-6-16,-6-2-5 0,-3 2-8 0,0 0-8 15,4 0-5-15,-4 0 2 0,3 0 5 0,-3 4 8 16,6-1 9-16,-3 1 4 0,-3 1 1 16,3 0-2-16,3-1-3 0,-3 1-6 0,0 0-3 15,1-1-4-15,5 1-3 0,-6-4-4 0,6 6-2 16,-6-2 0-16,0 2-2 0,4-3-3 0,2 1-2 15,3 0 1-15,-5-3-3 0,11 0 4 16,-5 3-1-16,8-3 0 0,-2-2-1 0,-1 5-3 16,7-3 0-16,-6-2-2 0,3 3 1 0,-1-1 0 15,7-2 0-15,-9 0-1 0,3 2 1 16,2-2 0-16,1 3 2 0,-3-3-2 0,-4 2 0 0,7 0 0 16,0 1-1-16,-6-1 1 0,-1 0-2 15,1 1 0-15,-4-1 0 0,7 0 0 0,-10 1-2 16,10 1 4-16,-6 1-3 0,-1-3 2 0,1 1-2 15,-1 1 0-15,4 1 0 0,-4-1 0 16,7 1 3-16,-10-1-3 0,10 0 1 0,-6 1 0 16,2-3 0-16,4 5 1 0,-3-4-1 0,-1-1 2 15,10 3 0-15,-3-5-2 0,-3 2 2 0,-1 0-1 16,7-2 1-16,0 3 1 0,0-3 2 0,0 0 1 16,-6 0 0-16,5 2 0 0,-2-2-2 15,3 2 2-15,-3 0-2 0,6-2 1 0,-3 3 0 16,-3-1-1-16,0-2 0 0,-4 2 0 0,7-2-1 15,-3 3-1-15,6-3 0 0,0 2 1 16,-3-2 1-16,0 2-2 0,0-2 0 0,-4 3 0 16,4-3 1-16,0 0-1 0,-6 2-1 0,6 0 1 15,0 1-2-15,-3-1 1 0,-4 0 0 0,1 1-1 16,6-1-1-16,-3 3 0 0,0-3-3 0,-10 0 0 16,10 3 0-16,3 0 2 0,-7-3 3 15,4 3-1-15,-3-3 0 0,6 0-2 0,0 1 3 16,0-3 0-16,-3 0 0 0,2 0-1 0,-2 0 1 15,3 0 0-15,3 0 1 0,0 0 1 16,-6 0-2-16,9-3-2 0,-9 1 2 0,3 2 0 0,0-2-2 16,3-1 1-16,0 3 0 0,-3-2 2 15,3 0-1-15,-3 2 0 0,3-3-1 0,-4 3 0 16,-2-2 0-16,0 2-2 0,3 0 2 0,-3 0 0 16,3 0 1-16,0 0-2 0,3 0 1 0,-4-2 0 15,1 2-1-15,0 0 3 0,3 0-1 16,0 0-3-16,3 0 3 0,-3-3 0 0,0 1-1 15,0 2-2-15,4-2 2 0,-1 2-1 0,3-5 0 16,0 3 1-16,0-1 0 0,-3 3 0 16,-3-2-1-16,7 0 1 0,-1-1 1 0,3 3 0 15,-6-2 0-15,0 0-1 0,0 2 0 0,7-3 0 16,-4 3 0-16,-3 0 0 0,3 0 3 16,-3 0-3-16,7 0 2 0,-1 0-1 0,-3-2-1 15,-3 2 1-15,0 0 1 0,10 0-1 0,-4 0 0 16,-6-2 0-16,7 2 0 0,-1-3 2 0,-6 3-3 15,0-4-1-15,3 4 2 0,7-3-1 0,-10 1 1 16,3 0 0-16,-6 0-1 0,3-1 2 16,0 1-2-16,10 2 0 0,-10-2 0 0,0 2 0 15,0 0 1-15,-3-3-2 0,0 3 1 0,3 0-2 16,-3 0 2-16,6-2 0 0,-6 2 0 0,0 0-2 16,3 0 0-16,-3 0-1 0,-6 0 0 0,6 0 0 15,0 0 1-15,0 0 4 0,-6 0-2 16,9 0 0-16,-3 0 0 0,0 0 0 0,0 0-1 15,6 0 1-15,-6 0-1 0,3 0 1 0,-3 0 0 16,4 0 2-16,-4 0-2 0,0 0-2 0,0 2 2 16,0 1 2-16,0-3-1 0,0 2-1 15,3 0 0-15,-3-2 1 0,0 3 2 0,0-1-2 16,0-2 2-16,9 2-4 0,-9-2 0 0,0 0 1 16,0 0 1-16,0 0 2 0,0 0-3 15,0 0 0-15,0 0 0 0,0 0 0 0,3 0-1 16,-3 0 2-16,0 0-2 0,-3-2 1 0,0 2 0 15,3 0-2-15,-3 0 2 0,0 0-1 16,-6 0 1-16,6 0-1 0,-1 0 1 0,1 0-2 16,-3 0 0-16,0 0 0 0,-10 2-1 0,13 0 0 15,-3 1 2-15,-3-3 1 0,-7 2-1 0,10 0-1 16,-3 1 1-16,-7-1 3 0,10-2-3 0,-3 2 1 16,-7-2-1-16,10 0 2 0,-3 0 0 0,-4 0 2 15,4 0-1-15,6 0-1 0,-6 0-1 0,-4 0 0 16,7-2 0-16,0 2-2 0,0 0 3 15,-10-2 0-15,10 2-1 0,-3 0 0 0,-7 0-2 16,10-3 2-16,-3 3 0 0,-7 0-1 0,10 0 1 16,0 0-3-16,0 0 1 0,-10 0 2 15,10 0 0-15,-6 0-2 0,-7 0 0 0,13 3 2 16,-13-3-1-16,13 2-1 0,-6 0 0 0,-4-2 1 16,7 3-1-16,0-1-1 0,-10 0 2 0,10-2-1 15,-7 3 1-15,7-1-1 0,-3-2 1 16,-4 2-1-16,4-2 0 0,-4 0 0 0,7 3 0 15,0-3 1-15,-7 2 1 0,10-2 2 0,-3 0-1 16,-4 0 1-16,7 0-2 0,-3 0 0 16,-7 2-1-16,7-2 2 0,3 0 0 0,0 0 1 15,-10 0-1-15,13 0-1 0,-3 0 1 0,0 0 0 16,2 0-1-16,-8 0 2 0,9 0-1 0,0 0-2 16,0 0 2-16,0 0-1 0,3 0 2 0,-3 0-2 15,3 0 1-15,0 0-1 0,0 0-2 16,3 0 2-16,-3 0-1 0,0 0 2 0,0 0-2 15,3 0 1-15,0 0 0 0,6 3-1 0,-6-3-1 16,0 2 1-16,1 0 1 0,-1 1 0 0,-3-1-1 16,3 0 1-16,9 1 0 0,-9-1 0 0,4-2 1 15,-4 2-2-15,0-2 1 0,9 3 0 16,-6-3 1-16,1 0-1 0,-4 2 1 0,9-2-1 16,-6 2 2-16,0-2-1 0,-2 0-1 0,-1 3-1 15,6-3 1-15,-6 2 0 0,0 0-3 16,0-1 2-16,-3 2 1 0,0 1 0 0,0-1 0 15,0-1-1-15,0 3 0 0,0-1 3 0,0 1-3 16,0-3 0-16,4 3 1 0,-4 0-3 0,9-1 2 16,-9 1 1-16,0 0 0 0,0-1-1 15,3 1 2-15,0-3-1 0,3 3 2 0,-6-3-2 16,3 1 3-16,-3-1-3 0,10 0 0 0,-10 0 0 16,0 1-1-16,3-1 1 0,-3-2-2 0,-3 2 1 15,3 1-1-15,-3-3 3 0,-7 2-1 16,4-2 1-16,3 2-2 0,-3-2 2 0,-3 3-1 15,-7-1 1-15,10 0 0 0,-3-2-1 0,-7 3 1 16,4-3-2-16,-7 2 0 0,10-2 1 0,-13 2 2 16,10-2-4-16,-10 0 3 0,10 3-1 0,-10-3 1 15,-3 2-1-15,13-2 3 0,-13 0-2 16,0 1-2-16,7-1 1 0,-4 0-3 0,-3 3 2 16,-3-1 1-16,10 0-1 0,-7-2 0 0,-3 3 0 15,3-3 0-15,-6 2 1 0,9-2 0 0,1 0 1 16,-7 2-3-16,3-2 2 0,-6 0 1 15,6 2-1-15,7-2 0 0,-7 0 0 0,-3 0 2 16,0 3-1-16,3-3 1 0,7 0-3 0,-7 0 2 16,0 0 1-16,-3 0-2 0,0 0 0 15,6 0 0-15,-2 0 2 0,-4 0-2 0,0 0 2 16,0 0-4-16,0 0 2 0,3 0-1 0,0 2 2 16,1-2-1-16,-4 0 0 0,0 0 2 0,0 0-1 15,0 0-2-15,9 0 1 0,-8 0 0 16,2 0 0-16,0 0-1 0,-6 2 1 0,12-2 1 15,-9 0-1-15,4 0 3 0,-1 0-2 0,-3 0 1 16,9 0-1-16,-5 0 2 0,2 0-1 0,-6 0 0 16,12 0-2-16,-5 0 2 0,-4-2 0 0,9 2-2 15,-2 0 0-15,-4 0 2 0,4 0-3 16,-4 0-3-16,0 0 2 0,4 0 0 0,-7 0 0 16,0 0 0-16,6 2 2 0,-5-2-1 0,-1 3 1 15,-3-1 1-15,0-2-1 0,9 2 0 0,-5-2 1 16,-4 3 0-16,0-3 2 0,3 2-2 0,3-2 0 15,-2 2 3-15,-1-2-3 0,-3 0 1 16,0 0 1-16,3 3-1 0,3-3-1 0,-2 0-1 16,-4 2 2-16,0-2 0 0,0 0 1 0,3 0 0 15,0 2-1-15,-3-2-1 0,1 0 1 16,-4 0 0-16,0 0-4 0,3 3-1 0,-3-3 1 16,0 0-2-16,0 0 2 0,0 0-4 0,0 0-12 15,0 0-17-15,-3 0-28 0,-1 0-45 16,1 2-165-16,-3 0-318 0,0 1-854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04/10/2025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39BD3-BB50-F4C0-80B1-A063E64568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6384" y="1916114"/>
            <a:ext cx="10727267" cy="4003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E8E8592-3115-4CC0-B4B8-8601E6948E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F701E8E-ED97-46AB-A621-C2FECE5C25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7A26066-96DD-4C38-BE0F-ED3854AC84C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10-04-2025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90324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NSQ1, Session 10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The Cypher Language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436E5-7C26-4E28-83F1-9B75CFEC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UNWIND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D7BBAEF-7F4A-4490-8095-B2019B794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in MongoDB</a:t>
            </a:r>
          </a:p>
          <a:p>
            <a:r>
              <a:rPr lang="en-GB" dirty="0"/>
              <a:t>Used when </a:t>
            </a:r>
          </a:p>
          <a:p>
            <a:pPr lvl="1"/>
            <a:r>
              <a:rPr lang="en-GB" dirty="0"/>
              <a:t>you have a list but want individual nodes</a:t>
            </a:r>
          </a:p>
          <a:p>
            <a:pPr lvl="1"/>
            <a:r>
              <a:rPr lang="en-GB" dirty="0"/>
              <a:t>you want to do something with a list that the list functions don't support:</a:t>
            </a:r>
            <a:br>
              <a:rPr lang="en-GB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UNWIND list AS number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 number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ORDER BY number ASC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 COLLECT(number) AS list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CF1140-0677-4E8B-B857-0CF56E97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5402B8-E267-4436-BF63-DB602801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172FE1-8CA3-4115-9DBA-233B32FB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637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CAE5D0-D021-4639-8481-4C52387E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D3368B-D9C3-45D2-ACD2-373004AC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SQL</a:t>
            </a:r>
          </a:p>
          <a:p>
            <a:r>
              <a:rPr lang="en-GB" dirty="0"/>
              <a:t>Most interesting is the use of EXISTS/NOT EXISTS: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NOT EXISTS ((v)--(w))</a:t>
            </a:r>
            <a:br>
              <a:rPr lang="en-GB" dirty="0"/>
            </a:br>
            <a:r>
              <a:rPr lang="en-GB" dirty="0"/>
              <a:t>means v and w are not related</a:t>
            </a:r>
          </a:p>
          <a:p>
            <a:r>
              <a:rPr lang="en-GB" dirty="0"/>
              <a:t>WHERE can be used in patterns, which allows for things like</a:t>
            </a:r>
            <a:br>
              <a:rPr lang="en-GB" dirty="0"/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EXISTS ((v)--(w WHERE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w.age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18))</a:t>
            </a:r>
            <a:br>
              <a:rPr lang="en-GB" sz="2400" dirty="0"/>
            </a:b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9B9D6A-6AE3-4D2D-BDE0-1E89E4D0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AB2102-6656-4CC7-A8D0-E9557614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AF3FBA-D826-4259-8EE7-A032FD6A3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3950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D09C4-ACE8-4F8F-BCE9-41BD91DD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comprehensions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79918D-A51D-43CD-B395-AFA3C1A9A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Advanced feature</a:t>
            </a:r>
          </a:p>
          <a:p>
            <a:r>
              <a:rPr lang="en-GB" dirty="0"/>
              <a:t>Allows you to create lists based on computations and selections from other lists</a:t>
            </a:r>
          </a:p>
          <a:p>
            <a:r>
              <a:rPr lang="en-GB" dirty="0"/>
              <a:t>Can always be replaced with other clauses and UNWIND + COLLECT</a:t>
            </a:r>
          </a:p>
          <a:p>
            <a:r>
              <a:rPr lang="en-GB" dirty="0"/>
              <a:t>Syntax: [x IN &lt;list&gt; WHERE …| &lt;expression using x&gt;]</a:t>
            </a:r>
            <a:br>
              <a:rPr lang="en-GB" dirty="0"/>
            </a:br>
            <a:r>
              <a:rPr lang="en-GB" dirty="0"/>
              <a:t>(WHERE is optional)</a:t>
            </a:r>
          </a:p>
          <a:p>
            <a:r>
              <a:rPr lang="en-GB" dirty="0"/>
              <a:t>For example, the double of the numbers below 10: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[x IN numbers WHERE x &lt; 10 | 2 * x]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F53CB84-74E0-4910-ACE6-B333E997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E5B9FF-0C4F-412D-9927-368556A0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49721F-3870-4383-9A58-5326A84D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12</a:t>
            </a:fld>
            <a:endParaRPr lang="da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B57FA8F-D70C-89F4-0827-AC8FBC6862C9}"/>
                  </a:ext>
                </a:extLst>
              </p14:cNvPr>
              <p14:cNvContentPartPr/>
              <p14:nvPr/>
            </p14:nvContentPartPr>
            <p14:xfrm>
              <a:off x="4834440" y="1110600"/>
              <a:ext cx="6595200" cy="4993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B57FA8F-D70C-89F4-0827-AC8FBC6862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5080" y="1101240"/>
                <a:ext cx="6613920" cy="50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31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273F1-5115-44A6-B18C-58A38E54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comprehension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4310A0-46E0-41DF-827D-49EAE711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Advanced feature</a:t>
            </a:r>
          </a:p>
          <a:p>
            <a:r>
              <a:rPr lang="en-GB" dirty="0"/>
              <a:t>Create a list of elements matching a pattern (possibly including WHERE)</a:t>
            </a:r>
          </a:p>
          <a:p>
            <a:r>
              <a:rPr lang="en-GB" dirty="0"/>
              <a:t>Can always be replaced with other clauses and COLLECT</a:t>
            </a:r>
          </a:p>
          <a:p>
            <a:r>
              <a:rPr lang="en-GB" dirty="0"/>
              <a:t>A list of years of Keanu Reeves movies released:</a:t>
            </a:r>
            <a:br>
              <a:rPr lang="en-GB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a:Person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{name: 'Keanu Reeves'}) 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[(a)--&gt;(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b:Movie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 |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b.released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 AS years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Or:</a:t>
            </a:r>
            <a:br>
              <a:rPr lang="en-GB" dirty="0"/>
            </a:b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MATCH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a:Person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{name: 'Keanu Reeves'}) --&gt; 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b:Movie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RETURN COLLECT(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b.released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) AS years</a:t>
            </a:r>
            <a:br>
              <a:rPr lang="en-GB" sz="1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3D0CC1-535F-451E-B33A-F9F43CA6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478BC08-3432-4D7F-B458-3411C6A7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D255FE-34AF-40A7-BE51-C013B472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252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0E57D-1CF1-4000-9502-87572AF1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985CA63-F28D-45C9-A159-431A170A4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Delete relationships: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 (…)-[e]-(…)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e</a:t>
            </a:r>
          </a:p>
          <a:p>
            <a:r>
              <a:rPr lang="en-GB" dirty="0"/>
              <a:t>Delete nodes with no relationships (fails if they </a:t>
            </a:r>
            <a:r>
              <a:rPr lang="en-GB"/>
              <a:t>have relationships):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 (v …)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 v</a:t>
            </a:r>
          </a:p>
          <a:p>
            <a:r>
              <a:rPr lang="en-GB" dirty="0"/>
              <a:t>Delete node and all their relationships: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 (v …)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DETACH DELETE v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D9E6CE-5A29-4F63-AFEA-1B72AB63F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B75B5D7-A49C-4358-A717-D62507C1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8AED7F0-FA2B-4F42-A5B5-6CEABE1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14</a:t>
            </a:fld>
            <a:endParaRPr lang="da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BAC769-FC76-D7B5-1F7F-1C704F245501}"/>
                  </a:ext>
                </a:extLst>
              </p14:cNvPr>
              <p14:cNvContentPartPr/>
              <p14:nvPr/>
            </p14:nvContentPartPr>
            <p14:xfrm>
              <a:off x="5964120" y="3566880"/>
              <a:ext cx="3944160" cy="159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BAC769-FC76-D7B5-1F7F-1C704F2455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54760" y="3557520"/>
                <a:ext cx="3962880" cy="17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6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1F1AF-DF8A-4ECD-B569-2CD28C2D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938866-15D8-4A2C-AE98-F7373BAB8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SQL: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 …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…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 v.name = "Joe"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E30C64-A002-48A7-9A19-987FB835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559F33E-5007-4977-99D5-89147228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184A71A-925A-489A-BD53-C502B162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417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14500150-7657-4307-80B6-E51E741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Cypher</a:t>
            </a:r>
          </a:p>
        </p:txBody>
      </p:sp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458C37AE-9ADB-466E-B122-0FB59FB1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Patterns</a:t>
            </a:r>
          </a:p>
          <a:p>
            <a:r>
              <a:rPr lang="da-DK" dirty="0"/>
              <a:t>Paths</a:t>
            </a:r>
          </a:p>
          <a:p>
            <a:r>
              <a:rPr lang="da-DK" dirty="0"/>
              <a:t>MATCH/OPTIONAL MATCH</a:t>
            </a:r>
          </a:p>
          <a:p>
            <a:r>
              <a:rPr lang="da-DK" dirty="0"/>
              <a:t>RETURN</a:t>
            </a:r>
          </a:p>
          <a:p>
            <a:r>
              <a:rPr lang="da-DK" dirty="0"/>
              <a:t>WITH</a:t>
            </a:r>
          </a:p>
          <a:p>
            <a:r>
              <a:rPr lang="en-GB" dirty="0"/>
              <a:t>UNWIND</a:t>
            </a:r>
            <a:endParaRPr lang="da-DK" dirty="0"/>
          </a:p>
          <a:p>
            <a:r>
              <a:rPr lang="da-DK" dirty="0"/>
              <a:t>WHERE</a:t>
            </a:r>
          </a:p>
          <a:p>
            <a:r>
              <a:rPr lang="da-DK" dirty="0"/>
              <a:t>SET</a:t>
            </a:r>
          </a:p>
          <a:p>
            <a:r>
              <a:rPr lang="da-DK" dirty="0"/>
              <a:t>DELETE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A9D413B-12D0-4CA3-9761-802F9A59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7D1D84A-D45F-4061-A839-8160F58D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D063C8F-F1D1-6AB4-D3C2-CA001F35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34226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2B25-7F0A-493A-82F3-4489A102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(nodes)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44234-4F05-4C2B-90CD-BA52A837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(v)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Any node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(:L),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dirty="0"/>
            </a:br>
            <a:r>
              <a:rPr lang="da-DK" dirty="0"/>
              <a:t>Nodes </a:t>
            </a:r>
            <a:r>
              <a:rPr lang="da-DK" dirty="0" err="1"/>
              <a:t>that</a:t>
            </a:r>
            <a:r>
              <a:rPr lang="da-DK" dirty="0"/>
              <a:t> have the label 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}), (v{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a-DK" dirty="0"/>
            </a:br>
            <a:r>
              <a:rPr lang="da-DK" dirty="0"/>
              <a:t>Nodes </a:t>
            </a:r>
            <a:r>
              <a:rPr lang="da-DK" dirty="0" err="1"/>
              <a:t>that</a:t>
            </a:r>
            <a:r>
              <a:rPr lang="da-DK" dirty="0"/>
              <a:t> have x as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dirty="0" err="1"/>
              <a:t>property</a:t>
            </a:r>
            <a:r>
              <a:rPr lang="da-DK" dirty="0"/>
              <a:t> p</a:t>
            </a:r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a-DK" dirty="0"/>
            </a:br>
            <a:r>
              <a:rPr lang="da-DK" dirty="0"/>
              <a:t>All of the </a:t>
            </a:r>
            <a:r>
              <a:rPr lang="da-DK" dirty="0" err="1"/>
              <a:t>above</a:t>
            </a:r>
            <a:br>
              <a:rPr lang="da-DK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CA9FC-48CD-5D3C-0CF3-4556A82E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0A36-55F9-8CDF-8F0C-2E3B31A88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72B4-BFBC-CF09-A640-C505FC44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991678C-E9B3-3552-8B5F-6B3070138578}"/>
                  </a:ext>
                </a:extLst>
              </p14:cNvPr>
              <p14:cNvContentPartPr/>
              <p14:nvPr/>
            </p14:nvContentPartPr>
            <p14:xfrm>
              <a:off x="2238120" y="1521720"/>
              <a:ext cx="3008520" cy="2516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991678C-E9B3-3552-8B5F-6B30701385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28760" y="1512360"/>
                <a:ext cx="3027240" cy="25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365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D9BC-0452-4CC4-8763-476F16FF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 (relationships)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55FD5-5BF4-4074-95E2-69672153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()-[]-(), ()-[e]-()</a:t>
            </a:r>
            <a:br>
              <a:rPr lang="en-US" dirty="0"/>
            </a:br>
            <a:r>
              <a:rPr lang="en-US" dirty="0"/>
              <a:t>Any relationship in any direction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()-[:T]-(), ()-[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e:T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]-()</a:t>
            </a:r>
            <a:br>
              <a:rPr lang="en-US" dirty="0"/>
            </a:br>
            <a:r>
              <a:rPr lang="en-US" dirty="0"/>
              <a:t>Relationship with type T in any direction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()-[{p: x}]-()</a:t>
            </a:r>
            <a:br>
              <a:rPr lang="en-US" dirty="0"/>
            </a:br>
            <a:r>
              <a:rPr lang="en-US" dirty="0"/>
              <a:t>Relationship in any direction with value x for property 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()-[:T{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}]-()</a:t>
            </a:r>
            <a:br>
              <a:rPr lang="en-US" dirty="0"/>
            </a:br>
            <a:r>
              <a:rPr lang="en-US" dirty="0"/>
              <a:t>All of the above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(&lt;pattern&gt;)-[:T]-&gt;(&lt;pattern2&gt;), (&lt;pattern&gt;)&lt;-[:T]-(&lt;pattern2&gt;)</a:t>
            </a:r>
            <a:br>
              <a:rPr lang="en-US" dirty="0"/>
            </a:br>
            <a:r>
              <a:rPr lang="en-US" dirty="0"/>
              <a:t>Relationship with the indicated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46EC2-9AE7-EB13-3AC2-C6A5EAE8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53E2B-96FC-D9F5-E7F3-200D2C0D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4FE5B-2A29-2703-9A5E-72BF582A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546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F86E-06C9-4F91-8219-CD57C407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patterns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62F1C-12B1-495D-A02D-62012778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v)--&gt;(w)</a:t>
            </a:r>
            <a:br>
              <a:rPr lang="en-US" dirty="0"/>
            </a:br>
            <a:r>
              <a:rPr lang="en-US" dirty="0"/>
              <a:t>v and w related by any relationship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(v)-[:PARENT]-&gt;()&lt;-[:PARENT]-(w)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v and w are siblings.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(v)-[:SPOUSE]-&gt;()-[:SPOUSE]-&gt;(w)</a:t>
            </a:r>
            <a:br>
              <a:rPr lang="en-US" dirty="0"/>
            </a:br>
            <a:r>
              <a:rPr lang="en-US" dirty="0"/>
              <a:t>Bigamy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(v)-[:SPOUSE*2]-&gt;(w)</a:t>
            </a:r>
            <a:br>
              <a:rPr lang="en-US" dirty="0"/>
            </a:br>
            <a:r>
              <a:rPr lang="en-US" dirty="0"/>
              <a:t>Same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(v)-[:PARENT*]-&gt;(w)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Descendants of v, not including v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(v)-[:PARENT*1..5]-&gt;(w)</a:t>
            </a:r>
            <a:br>
              <a:rPr lang="da-DK" dirty="0"/>
            </a:br>
            <a:r>
              <a:rPr lang="da-DK" dirty="0"/>
              <a:t>Descendants up to 5 generations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8CA6-41AF-43F7-AC1E-145DE38E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3573-B28C-E1E2-14A8-5AB0EA2D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48DB-B839-741C-373D-3C9E7DE7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7F14B20-4D9B-E25C-5B28-09C7C27626D1}"/>
                  </a:ext>
                </a:extLst>
              </p14:cNvPr>
              <p14:cNvContentPartPr/>
              <p14:nvPr/>
            </p14:nvContentPartPr>
            <p14:xfrm>
              <a:off x="6465240" y="1764360"/>
              <a:ext cx="4036680" cy="4266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7F14B20-4D9B-E25C-5B28-09C7C27626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55880" y="1755000"/>
                <a:ext cx="4055400" cy="428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14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616DC-7E8B-46D0-ACBD-3083D4DA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Beware of *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CE0DE7-1D8F-4146-A7FA-0475D0DE8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(v)-[*]-&gt;(w)</a:t>
            </a:r>
            <a:r>
              <a:rPr lang="en-GB" dirty="0"/>
              <a:t> computes </a:t>
            </a:r>
            <a:r>
              <a:rPr lang="en-GB" i="1" dirty="0"/>
              <a:t>every path</a:t>
            </a:r>
            <a:r>
              <a:rPr lang="en-GB" dirty="0"/>
              <a:t> from v to w</a:t>
            </a:r>
          </a:p>
          <a:p>
            <a:r>
              <a:rPr lang="en-GB" dirty="0"/>
              <a:t>Two paths: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({name: "Alice"}) -[:FRIEND]-&gt;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({name: "Bob"}) -[:FRIEND]-&gt;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({name: "Eve"})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({name: "Alice"}) -[:FRIEND]-&gt;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({name: "Charlie"}) -[:FRIEND]-&gt; ({name: "Eve"})</a:t>
            </a:r>
          </a:p>
          <a:p>
            <a:r>
              <a:rPr lang="en-GB" dirty="0"/>
              <a:t>This can explode exponentially</a:t>
            </a:r>
          </a:p>
          <a:p>
            <a:r>
              <a:rPr lang="en-GB" dirty="0"/>
              <a:t>Instead use 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MATCH p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shortestPath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((v) -[*]-&gt;(w))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relationships(p)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AA84DB-C720-47DB-AD9E-6F2F53DB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E872CE0-D7AA-44EB-B795-C21D5496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C45BD3E-CE4F-497E-88AE-E2F82AC1A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6</a:t>
            </a:fld>
            <a:endParaRPr lang="da-D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26D502-3821-E159-5962-4B2150D29D70}"/>
                  </a:ext>
                </a:extLst>
              </p14:cNvPr>
              <p14:cNvContentPartPr/>
              <p14:nvPr/>
            </p14:nvContentPartPr>
            <p14:xfrm>
              <a:off x="8755560" y="535608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26D502-3821-E159-5962-4B2150D29D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6200" y="5346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41D695-F97D-4697-B119-945E0B70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OPTIONAL MATCH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2195E50-B95A-43E5-BD6F-7D4489E8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Like LEFT JOIN</a:t>
            </a:r>
          </a:p>
          <a:p>
            <a:r>
              <a:rPr lang="en-GB" dirty="0"/>
              <a:t>Get all married couples</a:t>
            </a:r>
            <a:r>
              <a:rPr lang="da-DK" dirty="0"/>
              <a:t>:</a:t>
            </a:r>
            <a:br>
              <a:rPr lang="da-DK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 (v)-[s: SPOUSE]-&gt;(w)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v, s, w</a:t>
            </a:r>
          </a:p>
          <a:p>
            <a:r>
              <a:rPr lang="en-US" dirty="0"/>
              <a:t>Get everyone including their marital status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v:Person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OPTIONAL MATCH (v)-[s: SPOUSE]-&gt;(w)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 v, s, w</a:t>
            </a:r>
          </a:p>
          <a:p>
            <a:endParaRPr lang="en-US" dirty="0"/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57F-06AB-4641-ADBC-CD0EA0482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66F8D5D-FBE8-4AD1-9445-B21FF2A0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424F22-C400-4C20-866D-D6932655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7</a:t>
            </a:fld>
            <a:endParaRPr lang="da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2AD1DF-C9A3-D5E9-16F7-98D6FDF2391C}"/>
                  </a:ext>
                </a:extLst>
              </p14:cNvPr>
              <p14:cNvContentPartPr/>
              <p14:nvPr/>
            </p14:nvContentPartPr>
            <p14:xfrm>
              <a:off x="4560840" y="3171960"/>
              <a:ext cx="1938240" cy="234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2AD1DF-C9A3-D5E9-16F7-98D6FDF23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1480" y="3162600"/>
                <a:ext cx="19569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58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4E733-88AB-4606-8720-08D1D2E2C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RETURN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36B551-5929-49FF-B43E-A11F811E8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Like SELECT in SQL, but at the end instead</a:t>
            </a:r>
          </a:p>
          <a:p>
            <a:r>
              <a:rPr lang="en-GB" dirty="0"/>
              <a:t>Grouping is automatic: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c, COUNT(y)</a:t>
            </a:r>
            <a:r>
              <a:rPr lang="en-GB" dirty="0"/>
              <a:t> assumes you want to group on c</a:t>
            </a:r>
          </a:p>
          <a:p>
            <a:r>
              <a:rPr lang="en-GB" dirty="0"/>
              <a:t>New aggregate function: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GB" dirty="0"/>
              <a:t> - creates a list of the values</a:t>
            </a:r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402935-A5C0-487C-9E48-63EAC165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5C4B15-C629-40B5-AA09-7260ED42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6908839-6884-4AA5-99BC-23333996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8</a:t>
            </a:fld>
            <a:endParaRPr lang="da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2961D75-1992-9F53-00F5-44B2B3ADD5B5}"/>
                  </a:ext>
                </a:extLst>
              </p14:cNvPr>
              <p14:cNvContentPartPr/>
              <p14:nvPr/>
            </p14:nvContentPartPr>
            <p14:xfrm>
              <a:off x="2468160" y="2703240"/>
              <a:ext cx="496800" cy="31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2961D75-1992-9F53-00F5-44B2B3ADD5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58800" y="2693880"/>
                <a:ext cx="515520" cy="3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978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9CF81-D414-441C-A4DA-11C34E56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WITH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6D9D77-485B-4E26-BE44-D6230D70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Same options as RETURN, but used for intermediate results</a:t>
            </a:r>
          </a:p>
          <a:p>
            <a:r>
              <a:rPr lang="en-GB" dirty="0"/>
              <a:t>Can be used to create local variables with constant values</a:t>
            </a:r>
          </a:p>
          <a:p>
            <a:r>
              <a:rPr lang="en-GB" dirty="0"/>
              <a:t>Very useful for HAVING equivalents:</a:t>
            </a:r>
            <a:br>
              <a:rPr lang="en-GB" dirty="0"/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WITH c, COUNT(y) as number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WHERE number &gt; 1</a:t>
            </a:r>
          </a:p>
          <a:p>
            <a:r>
              <a:rPr lang="en-GB" dirty="0"/>
              <a:t>You may run into situations where WITH is needed as a bridge between two clauses:</a:t>
            </a:r>
          </a:p>
          <a:p>
            <a:pPr lvl="1"/>
            <a:r>
              <a:rPr lang="en-GB" dirty="0"/>
              <a:t>ORDER BY must follow RETURN or WITH</a:t>
            </a:r>
          </a:p>
          <a:p>
            <a:pPr lvl="1"/>
            <a:r>
              <a:rPr lang="en-GB" dirty="0"/>
              <a:t>WHERE must follow (OPTIONAL) MATCH or WITH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B9E8FE-6E8D-4F67-8493-0CA2BFE5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996404-0E1A-4BF5-B548-B4511C953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 - oih@via.dk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622B956-FD9F-49F1-9532-D4910F675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8CA4B-C9B6-485B-9F7B-5594F2A1B255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99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325</TotalTime>
  <Words>1060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VIA Type Office Light</vt:lpstr>
      <vt:lpstr>Office Theme</vt:lpstr>
      <vt:lpstr>NSQ1, Session 10</vt:lpstr>
      <vt:lpstr>Cypher</vt:lpstr>
      <vt:lpstr>Patterns (nodes)</vt:lpstr>
      <vt:lpstr>Patterns (relationships)</vt:lpstr>
      <vt:lpstr>Combined patterns</vt:lpstr>
      <vt:lpstr>Beware of *</vt:lpstr>
      <vt:lpstr>OPTIONAL MATCH</vt:lpstr>
      <vt:lpstr>RETURN</vt:lpstr>
      <vt:lpstr>WITH</vt:lpstr>
      <vt:lpstr>UNWIND</vt:lpstr>
      <vt:lpstr>WHERE</vt:lpstr>
      <vt:lpstr>List comprehensions</vt:lpstr>
      <vt:lpstr>Pattern comprehension</vt:lpstr>
      <vt:lpstr>DELETE</vt:lpstr>
      <vt:lpstr>SET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NSQ1, Session 10</dc:title>
  <dc:creator>Ole Ildsgaard Hougaard (OIH) | VIA</dc:creator>
  <cp:lastModifiedBy>Ole Ildsgaard Hougaard (OIH) | VIA</cp:lastModifiedBy>
  <cp:revision>11</cp:revision>
  <dcterms:created xsi:type="dcterms:W3CDTF">2024-04-15T11:53:10Z</dcterms:created>
  <dcterms:modified xsi:type="dcterms:W3CDTF">2025-04-10T08:12:00Z</dcterms:modified>
</cp:coreProperties>
</file>