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6" r:id="rId1"/>
  </p:sldMasterIdLst>
  <p:notesMasterIdLst>
    <p:notesMasterId r:id="rId9"/>
  </p:notesMasterIdLst>
  <p:handoutMasterIdLst>
    <p:handoutMasterId r:id="rId10"/>
  </p:handoutMasterIdLst>
  <p:sldIdLst>
    <p:sldId id="256" r:id="rId2"/>
    <p:sldId id="269" r:id="rId3"/>
    <p:sldId id="273" r:id="rId4"/>
    <p:sldId id="274" r:id="rId5"/>
    <p:sldId id="275" r:id="rId6"/>
    <p:sldId id="271" r:id="rId7"/>
    <p:sldId id="272" r:id="rId8"/>
  </p:sldIdLst>
  <p:sldSz cx="12192000" cy="6858000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VIA Type Office Light" panose="020B0604020202020204" charset="0"/>
      <p:regular r:id="rId15"/>
    </p:embeddedFont>
  </p:embeddedFontLst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3" userDrawn="1">
          <p15:clr>
            <a:srgbClr val="A4A3A4"/>
          </p15:clr>
        </p15:guide>
        <p15:guide id="2" orient="horz" pos="368" userDrawn="1">
          <p15:clr>
            <a:srgbClr val="A4A3A4"/>
          </p15:clr>
        </p15:guide>
        <p15:guide id="3" orient="horz" pos="3965" userDrawn="1">
          <p15:clr>
            <a:srgbClr val="A4A3A4"/>
          </p15:clr>
        </p15:guide>
        <p15:guide id="4" orient="horz" pos="1207" userDrawn="1">
          <p15:clr>
            <a:srgbClr val="A4A3A4"/>
          </p15:clr>
        </p15:guide>
        <p15:guide id="5" orient="horz" pos="3680" userDrawn="1">
          <p15:clr>
            <a:srgbClr val="A4A3A4"/>
          </p15:clr>
        </p15:guide>
        <p15:guide id="6" pos="3931" userDrawn="1">
          <p15:clr>
            <a:srgbClr val="A4A3A4"/>
          </p15:clr>
        </p15:guide>
        <p15:guide id="7" pos="484" userDrawn="1">
          <p15:clr>
            <a:srgbClr val="A4A3A4"/>
          </p15:clr>
        </p15:guide>
        <p15:guide id="8" pos="2025" userDrawn="1">
          <p15:clr>
            <a:srgbClr val="A4A3A4"/>
          </p15:clr>
        </p15:guide>
        <p15:guide id="9" pos="2177" userDrawn="1">
          <p15:clr>
            <a:srgbClr val="A4A3A4"/>
          </p15:clr>
        </p15:guide>
        <p15:guide id="10" pos="3749" userDrawn="1">
          <p15:clr>
            <a:srgbClr val="A4A3A4"/>
          </p15:clr>
        </p15:guide>
        <p15:guide id="11" pos="5473" userDrawn="1">
          <p15:clr>
            <a:srgbClr val="A4A3A4"/>
          </p15:clr>
        </p15:guide>
        <p15:guide id="12" pos="5655" userDrawn="1">
          <p15:clr>
            <a:srgbClr val="A4A3A4"/>
          </p15:clr>
        </p15:guide>
        <p15:guide id="13" pos="71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7B26C5-4107-4FEC-AEDC-1716B250A1EF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Objects="1" showGuides="1">
      <p:cViewPr varScale="1">
        <p:scale>
          <a:sx n="159" d="100"/>
          <a:sy n="159" d="100"/>
        </p:scale>
        <p:origin x="240" y="100"/>
      </p:cViewPr>
      <p:guideLst>
        <p:guide orient="horz" pos="1593"/>
        <p:guide orient="horz" pos="368"/>
        <p:guide orient="horz" pos="3965"/>
        <p:guide orient="horz" pos="1207"/>
        <p:guide orient="horz" pos="3680"/>
        <p:guide pos="3931"/>
        <p:guide pos="484"/>
        <p:guide pos="2025"/>
        <p:guide pos="2177"/>
        <p:guide pos="3749"/>
        <p:guide pos="5473"/>
        <p:guide pos="5655"/>
        <p:guide pos="719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122" d="100"/>
          <a:sy n="122" d="100"/>
        </p:scale>
        <p:origin x="5004" y="1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2E2E5-0730-4DC1-AA32-357A1B1D0F9E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9F17F-C5AA-4ACE-87E9-E8C4B140ADE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6459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4-24T06:44:45.4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7789 7417 0 0,'0'0'0'0,"0"0"0"15,0 0 0-15,0 0 0 0,0 0 0 0,0 0 0 16,0 0 84-16,0 0 56 0,0 0 8 16,0 0 11-16,0 0-10 0,0 0-9 0,-22 0-20 15,22-2-16-15,0 2-2 0,0 0-11 0,0 0-5 16,0 0-8-16,0 0-9 0,0 0-10 0,0 0-9 15,0 0-12-15,0 0-1 0,0 0-1 0,0 0-4 16,0 0-8-16,0 0-9 0,0 0-7 16,0 0-3-16,0 0 2 0,3 0 7 0,-3 0 7 15,7 0 6-15,-4-2 3 0,6-3-1 0,-6 3-1 16,3-1-5-16,-3-1-3 0,7-1-3 0,-1 3-5 16,-3-3 0-16,0-2-5 0,1 5 1 15,-4-1-3-15,6 1-2 0,-3 0 2 0,-3-1-2 16,0 3 3-16,4-2 0 0,2 2 1 0,-3 0 0 15,0 0-1-15,-3 0 1 0,10 0-4 16,-7 0 2-16,0 0-2 0,-3 0-1 0,7 0 2 16,2 2-3-16,-3-2 1 0,1 0 2 0,2 0 1 15,-3 0 2-15,1 0 2 0,-1 0-1 0,0 0-1 16,0 0-2-16,7 0 1 0,-10 0-2 16,7 0-2-16,-1 0 1 0,-3 3-1 0,7-3-2 15,-7 2 1-15,0-2 0 0,7 2 2 0,-7-2 0 16,0 3 1-16,7-3 1 0,-4 2-3 0,4-2 1 15,-7 0-2-15,10 0 0 0,-10 0 1 0,10 0 1 16,-7 0 1-16,7 0 1 0,-7 0-1 0,10 0 1 16,-7 0 0-16,7-2-2 0,-3 2 2 15,-4-3-2-15,7 3-1 0,-7 0 2 0,4 0-2 16,0 0 1-16,-4 3 1 0,1 1-2 0,-1 1 1 16,4 0 0-16,-7 2-1 0,10 0 1 15,-13 0 1-15,13 0-2 0,-7-3 1 0,4 3-3 16,-1-1 0-16,-2 1 1 0,3-2 0 0,-7-3-1 15,10 3 0-15,-4-3 2 0,1 0-2 0,3-2 3 16,-7 0 0-16,10 0-1 0,-3 0-1 16,2-2 1-16,-8-3-2 0,12-2 2 0,-3 3 0 15,-1-1 0-15,1 1-1 0,3 0 2 0,-6-1-2 16,9 1 1-16,0-1 0 0,-3 3 0 16,3-3 0-16,-3 3-2 0,3 2 1 0,-3 0 0 15,0 0 9-15,3 0-2 0,-4 0-3 0,4 0 0 16,-3 0-7-16,3 0 2 0,0-3 3 0,0 3-2 15,0-2 0-15,0 0 0 0,3-1-1 0,-2 1 1 16,-1 0 1-16,3-3 1 0,-3 0-2 0,0 3 0 16,6-3-1-16,-3 3-1 0,6-3 1 0,-6 1 2 15,0-1-2-15,1 3 3 0,-1-1-1 16,0 1 0-16,0 0 0 0,3-1 0 0,-3 3-1 16,-3-2 0-16,3 2-1 0,-3 0 0 0,3 0 0 15,-3 0 0-15,4 0 1 0,-4 0 1 16,0 0 0-16,3 2 0 0,-6-2-2 0,3 3 1 15,0-1-2-15,0 0 3 0,0 1-2 0,0-3 1 16,0 0-1-16,-3 0 1 0,3 0 2 16,0 0 6-16,-4 0-1 0,4-3 1 0,0-1-3 15,0-1-9-15,-3 0 4 0,3 1 0 0,0-1 0 16,0 1 1-16,0-1 2 0,0 1-3 0,0 0 0 16,4 1-1-16,-4 1 1 0,0 2-2 15,3-2 2-15,-3 2 1 0,0 0 2 0,0 0 0 16,0 2-2-16,0 0 1 0,0 3-1 0,-3-3 2 15,-4 2 0-15,4 1 1 0,0-1-2 0,0 1 0 16,-3-3-1-16,3 0 1 0,0 3-2 0,0-5 2 16,0 2 3-16,-7 1 3 0,7-3 2 15,0 0 5-15,3 0 0 0,0-3 0 0,0-1-5 16,-3-1-2-16,6 3-1 0,-3-3-2 0,0-2 4 16,0 4-3-16,3-4-1 0,-3 2 0 0,6 0 0 15,-2 1-2-15,-4-3-1 0,0 4 1 0,0-1-2 16,-4-1 2-16,1 1 0 0,-6 1-1 15,6 1 4-15,0 0-4 0,-9-1 0 0,-1 1 1 16,4 2-4-16,-4 0 2 0,-2 0-2 0,-1 0 0 16,-2 0-2-16,-10 0-2 0,6 0-8 15,-6 0-22-15,0-2-69 0,-3 2-157 0,0 0-405 16,0 0-798-16</inkml:trace>
  <inkml:trace contextRef="#ctx0" brushRef="#br0" timeOffset="781.94">10471 6513 645 0,'0'0'440'16,"0"0"-377"-16,0 0-40 0,0 0 10 0,0 0 12 15,0 0 7-15,-34-122 0 0,28 98-9 0,3 1-3 16,-4-3-6-16,7 0 12 0,0-2 8 15,0-2 17-15,0-1 21 0,0-2 12 0,0-9-3 16,10-2-12-16,-4-4-15 0,3-6-16 0,0 2-9 16,7-6-7-16,0-1-10 0,-1-4-12 0,4-1-10 15,9-1-12-15,-7 3-10 0,7-1-15 0,-3 4-29 16,3 1-64-16,-6 6-89 0,5 0-131 16,-8 19-161-16,-7 9-544 0</inkml:trace>
  <inkml:trace contextRef="#ctx0" brushRef="#br0" timeOffset="1330.9">10917 4263 321 0,'0'0'236'0,"0"0"-25"16,0 0-13-16,0 0-18 0,0 0-33 0,0 0-45 15,0 0-19-15,0 0-11 0,0 0 3 0,0 0 6 16,0 0-9-16,0 154-14 0,0-101-13 0,-3 2-8 16,3 7-9-16,-6 1-6 0,3 1-5 15,3-1-5-15,-3-6-6 0,3-4-2 0,0-8-4 16,0-7-2-16,0-10-10 0,3-8-13 0,6-6-31 15,-6-10-48-15,10-4-104 0,-7 0-266 0,-3-4-652 0</inkml:trace>
  <inkml:trace contextRef="#ctx0" brushRef="#br0" timeOffset="1933.64">11364 4693 566 0,'0'0'259'0,"0"0"-104"16,0 0-23-16,0 0-12 0,0 0-25 15,0 0-22-15,0 0-13 0,0 0-6 0,0 0-7 16,0 0 1-16,0 0 2 0,0 0 3 0,0 0-2 15,0 0-4-15,-99 23-7 0,89-14-4 16,4 1-1-16,0 1-6 0,3 1 0 0,-3 0-2 16,-4 6-2-16,7-1 1 0,0 2-3 0,3 5 0 15,0-4-2-15,-6 6 1 0,6 0-2 0,0-2 2 16,6 2 1-16,0-1 3 0,4-2 1 0,5-3-2 16,-2-1-5-16,-1-5-3 0,10-3-1 15,-4-4-1-15,7-2 2 0,0-5 3 0,0 0 3 16,3-12 7-16,-7-2 4 0,7-6 2 0,0-5-1 15,0-5-3-15,-3-3-8 0,3-2-2 0,-6-1-5 16,-4-1-3-16,1 0-3 0,-4 1-1 0,-2 1-1 16,-7 5-1-16,0 1 1 0,-6-1 1 15,0 4-2-15,-12-2-1 0,-4 5-4 0,-2-2-12 16,-10 2-15-16,-3 7-19 0,0 2-18 0,-3 5-18 16,-1 9-15-16,1 2-16 0,6 12-24 15,4 7-40-15,-4 9-58 0,0 1-72 0,3 9-77 16,6-10-96-16,10-11-137 0</inkml:trace>
  <inkml:trace contextRef="#ctx0" brushRef="#br0" timeOffset="2498.89">12102 4617 116 0,'0'0'404'0,"0"0"-81"0,0 0-16 16,0 0-37-16,0 0-38 0,0 0-40 0,0 0-31 15,0 0-20-15,0 0-17 0,25-117-19 0,-31 105-18 16,-1 3-17-16,-5 0-13 0,3 2-12 0,-7 3-6 16,4 0-9-16,-7 1-5 0,4 3-7 0,-1 0-5 15,1 7-8-15,-4 4-5 0,0 5-3 16,-2 5-2-16,2 7 0 0,1 0 0 0,2 3 1 16,1 4 2-16,-1 0 0 0,4 1 0 0,-1-1 2 15,7 2 1-15,0-3 0 0,3-2-1 0,3-4 5 16,0 0-2-16,3-5 2 0,3-5 2 15,10-2-6-15,-1-4-1 0,1-3 0 0,5-4-4 16,4-3 0-16,6-2-1 0,-3-2-9 0,3-5-17 16,0-5-30-16,0 0-71 0,3 1-117 15,-6 1-190-15,-9 5-1010 0</inkml:trace>
  <inkml:trace contextRef="#ctx0" brushRef="#br0" timeOffset="3015.45">12852 4756 359 0,'0'0'288'0,"0"0"-47"0,0 0-13 0,0 0-11 16,0 0-32-16,0 0-19 0,0 0-26 0,0 0-28 15,0 0-12-15,0 0-14 0,0 0-10 16,-124-101-16-16,109 94-5 0,-4 0-8 0,7 4-7 16,-7 1-3-16,4 0-2 0,-10 2-3 0,9 0-5 15,1 4-8-15,-1 6-7 0,-2 1-5 16,2 3-3-16,1 0 0 0,-1 6-1 0,1 1 1 15,-1 2 2-15,4 0 1 0,-1 1 3 0,1 0 3 16,6-3 1-16,6 0 4 0,-6-3-2 0,6 1 0 16,0-7-3-16,0-2-6 0,6-1-1 15,-3-4 0-15,9-3 1 0,-2-2 6 0,2 0 2 16,10-4 0-16,-7-6 1 0,4-2-3 0,-1-2-5 16,-2-3-6-16,3 1-2 0,-1 2-3 0,-5 3-3 15,-1-1-2-15,3 3-2 0,-5 4 0 0,2 5 0 16,-6 0-1-16,4 2 2 0,-4 10-3 15,3 2 4-15,-3 0 1 0,4 4 0 0,-7 3 3 16,3 0-2-16,3 1-6 0,-3-3-8 0,1 0-13 16,2-1-20-16,3-6-25 0,-2-3-19 0,2-7-12 15,1-2 0-15,-1-2-8 0,10-10-34 16,-13-6-66-16,13-5-90 0,-7-3-90 0,-6 6-8 16,1 6-184-16</inkml:trace>
  <inkml:trace contextRef="#ctx0" brushRef="#br0" timeOffset="3249.66">13138 4229 1016 0,'0'0'296'0,"0"0"-93"16,0 0-55-16,0 0-36 0,0 0-24 0,0 0-16 15,0 0-11-15,0 0 2 0,0 0 15 0,-56 130 18 16,50-93 19-16,-7 3 8 0,-2 8-5 15,5 3-10-15,-5 1-17 0,6 6-22 0,-4-3-20 16,1-2-20-16,9-1-12 0,-7-9-11 0,7-2-6 16,3-5-7-16,0-5-15 0,0-3-19 0,10-5-32 15,-7-7-51-15,3-1-88 0,3-5-164 0,-3-4-391 16,1-3-569-16</inkml:trace>
  <inkml:trace contextRef="#ctx0" brushRef="#br0" timeOffset="3981.4">13383 4368 0 0,'0'0'108'0,"0"0"139"0,0 0-24 16,0 0-8-16,0 0-4 0,0 0 0 0,0 0-13 15,0 0-13-15,0 0-20 0,0 0-32 0,0 0-17 16,-47-115-18-16,47 108-14 0,0 3-11 15,0-1-10-15,0 0-7 0,0 2-5 0,0 3-1 16,0-2-7-16,0 2-6 0,0 0-9 0,0 0-12 16,0 0-9-16,0 5-4 0,0 5 1 0,0 6 8 15,0 5 10-15,0 7 7 0,0 4 4 0,0 7 1 16,0 0-2-16,-3 5-3 0,3 4-3 16,-6-1-3-16,3 0-1 0,0 2-4 0,3-6-4 15,0-3 0-15,0-5 0 0,0-7-1 0,0-9-2 16,0-2-3-16,3-6-3 0,6-1-2 0,-6-6 0 15,3-4 1-15,4 0 2 0,-4-2 3 16,6-7 2-16,1-5 1 0,5-5-1 0,-2-1-7 16,-1-5-5-16,1 1-1 0,-1-1-3 0,-2 4 3 15,2 3 2-15,-3 4-1 0,-8 3 1 0,-1 6-3 16,3 1 2-16,-6 4-6 0,0 0-3 16,0 2-1-16,0 7 0 0,0 5 7 0,-6 8 4 15,-1 4 4-15,4 2-2 0,-6 4-1 0,0 0-3 16,3-2-1-16,2 0-7 0,-2-2-10 15,3-6-23-15,3-3-26 0,0-5-39 0,3-5-47 16,3-2-36-16,4-5-26 0,8-2-39 0,-2-2-63 16,2-7-98-16,-2-1-157 0,-1 3-38 0</inkml:trace>
  <inkml:trace contextRef="#ctx0" brushRef="#br0" timeOffset="4331.89">14102 4631 58 0,'0'0'320'0,"0"0"-62"0,0 0 20 16,0 0-30-16,0 0-48 0,0 0-56 16,0 0-43-16,0 0-35 0,0 0-17 0,0 0-1 15,0 0 1-15,0 0-1 0,0 0-3 0,-115 87-5 16,97-80-1-16,8 3-1 0,-5-1 0 16,2 0-5-16,1 3-9 0,0 0-7 0,5-1-3 15,-2 3-5-15,0 1 4 0,3 2 2 0,-1 1 7 16,7 1 9-16,0-1 14 0,0 1 12 0,0-2 8 15,3 0 5-15,7-6-4 0,-4 1-6 0,6-3-4 16,4-6-2-16,-1 1-4 0,7-4 0 16,0-2-5-16,-1-7-9 0,4-5-7 0,3-3-8 15,-6-2-5-15,-4-5-4 0,7 1-3 0,-9 0-2 16,-4-3-2-16,-9 2-1 0,4 1 0 0,-7-1-5 16,0 3-3-16,-7 3-4 0,-2 2-9 0,-10 0-14 15,4 5-14-15,-7-1-15 0,-6 5-9 16,0 0-7-16,-3 5-5 0,7 2-3 0,-1 2-11 15,3 5-16-15,0 7-42 0,7 2-64 0,2 0-93 16,7-3-132-16,0-3-760 0</inkml:trace>
  <inkml:trace contextRef="#ctx0" brushRef="#br0" timeOffset="4733.68">14511 4629 1505 0,'0'0'113'15,"0"0"-68"-15,0 0-15 0,0 0-5 0,0 0-2 16,0 0 4-16,0 0-4 0,0 0 2 16,-127 35 4-16,105-26 8 0,13 0 7 0,-13 0 1 15,10-2-10-15,3-3-11 0,-1-1-12 0,7 1-9 16,3-2-6-16,0-2-14 0,0 0-3 0,0 0 3 15,6 0 8-15,7 0 20 0,-1-4 9 0,1 2 4 16,2-3-3-16,-6 3-3 0,10-3-5 16,-10 5-3-16,4 0-1 0,-1 0 2 0,-9 0 2 15,7 2 6-15,-4 5 11 0,-3 0 13 0,3 5 10 16,-6 2 6-16,0 0-3 0,0 4-6 0,0 1-9 16,0 0-6-16,-6 0-9 0,3 0-6 0,0 2-6 15,-7-3-4-15,4 3-3 0,3-3-2 16,-6-2 1-16,-4 0 1 0,7 1-1 0,-6-1 1 15,-1-2-6-15,4-3-3 0,-13-1-6 0,10-1-9 16,-7-3-7-16,4-1-13 0,-1-3-19 16,4 0-24-16,-4-2-48 0,7-2-70 0,-6-3-129 15,2-1-191-15,13 4-711 0</inkml:trace>
  <inkml:trace contextRef="#ctx0" brushRef="#br0" timeOffset="5089.32">14871 4084 316 0,'0'0'221'0,"0"0"-70"0,0 0-10 0,0 0-1 16,0 0-4-16,0 0-5 0,0 0-12 0,0 0-11 16,0 0-4-16,0 0 3 0,0 0 14 15,0 0 5-15,-99 140 2 0,83-106-2 0,10 6-10 16,-6 1-11-16,-4 7-15 0,4 1-24 0,-1 1-23 16,4 1-17-16,-3-1-15 0,-1-1-5 15,1-5-5-15,6-3-6 0,-4-6-4 0,7-3-5 16,-6-7-6-16,6-4-9 0,0-5-10 0,0-5-9 15,3-6-5-15,-7-3-29 0,7-4-46 0,0-7-91 16,0-7-143-16,0-8-140 0,0 9-355 0,0 1 585 16</inkml:trace>
  <inkml:trace contextRef="#ctx0" brushRef="#br0" timeOffset="5232.41">14573 4434 623 0,'0'0'273'0,"0"0"-41"15,0 0 4-15,0 0 16 0,0 0 3 0,0 0-34 16,0 0-48-16,0 0-41 0,137 77-38 15,-106-56-23-15,0 3-16 0,0-5-21 0,6 0-16 16,-6 0-18-16,0-3-33 0,3-4-87 0,-12-3-226 16,-1-2-1152-16</inkml:trace>
  <inkml:trace contextRef="#ctx0" brushRef="#br0" timeOffset="6102.36">14096 7147 133 0,'0'0'229'16,"0"0"-45"-16,0 0-3 0,0 0-16 15,0 0-7-15,0 0-15 0,0 0-14 0,0 0-19 16,0 0-31-16,0 0-37 0,0 0-31 0,0 0-11 16,0 0 10-16,0 0 22 0,-10-23 21 0,29 2 12 15,-3-1 8-15,8-3 6 0,4-1 3 0,0-4 3 16,3 1-4-16,0-2-10 0,3-1-15 15,0-1-16-15,7 2-16 0,-4 3-11 0,3 0-7 16,-3 7-3-16,1 5-5 0,-1 5-5 0,0 7-2 16,-3 2-4-16,-3 2 4 0,0 4 1 0,-3 8 2 15,3 3 4-15,0 10 0 0,-3 3 2 0,0 5 5 16,-3-4 0-16,6 6 0 0,-3-5 3 16,6-2 1-16,3-1 0 0,-3-4 1 0,0-7 0 15,10 1 1-15,-4-6 1 0,-3-1-1 0,10-8-3 16,-7-2-2-16,9 0-3 0,-5-5-1 0,5-4-2 15,-2 0-6-15,9-3-5 0,-7-2-15 16,-2 2-19-16,9 1-32 0,-7-1-45 0,1 3-76 16,3 1-109-16,-19 3-160 0,-6 3-667 0</inkml:trace>
  <inkml:trace contextRef="#ctx0" brushRef="#br0" timeOffset="6515.4">16589 6537 959 0,'0'0'270'0,"0"0"-151"16,0 0-59-16,0 0-20 0,0 0-5 0,0 0 4 15,0 0 5-15,0 0 6 0,6 145 9 16,-6-100 16-16,0-2 7 0,0 5-1 0,0 2-21 16,-6-3-23-16,6 2-26 0,0-6-26 0,-3-4-27 15,3 1-38-15,0-9-37 0,0-3-40 0,0-5-42 16,0-6-47-16,0-3-46 0,0-7-66 16,0-5-157-16</inkml:trace>
  <inkml:trace contextRef="#ctx0" brushRef="#br0" timeOffset="6799.43">16400 6438 1134 0,'0'0'256'15,"0"0"-95"-15,0 0-12 0,0 0-3 0,0 0-17 16,0 0-21-16,108-127-25 0,-86 113-22 0,-1 6-20 15,7 1-18-15,-9 5-12 0,0 2-8 16,5 5-1-16,-5 5 0 0,0 6 2 0,5 3 0 16,-5 7 3-16,-4 4 0 0,1-1 0 0,-4 6-1 15,4 0 2-15,-7 3-2 0,-6-1 1 0,-3 3-1 16,0-2-1-16,-3-3-3 0,-6 0 0 16,0 0-4-16,2-8-2 0,-5-2-4 0,-4-4-15 15,7-5-27-15,-13-2-49 0,7-7-59 0,-4-4-79 16,4-3-149-16,2 0-930 0</inkml:trace>
  <inkml:trace contextRef="#ctx0" brushRef="#br0" timeOffset="7279.88">17190 6517 13 0,'0'0'260'0,"0"0"-23"15,0 0-29-15,0 0-34 0,0 0-33 0,0 0-35 16,0 0-20-16,0 0-14 0,0 0-5 16,0 0-6-16,-124 53-2 0,102-35-6 0,10-2-6 15,-7 10 0-15,4-4-2 0,-1 4 3 0,7-1-1 16,-3 6 6-16,-1-2 8 0,10 1 14 0,0 0 15 16,-3-2 10-16,6-1 3 0,6-6-13 0,0-3-16 15,7-4-17-15,2-5-14 0,4-6-7 16,3-3 3-16,2-5 1 0,4-9 0 0,3-7-5 15,3-7-6-15,0-5-6 0,-3-2-9 0,7-7-1 16,-14 4-3-16,4-4-6 0,-3 2-1 16,-9 4-5-16,-1-1-3 0,-12 2-1 0,0 6-7 15,-3 1-14-15,-3 0-48 0,-3 5-70 0,-19 1-83 16,-3 3-95-16,-3 3-95 0,-3 7-67 16,6 4 55-16,13 3-216 0</inkml:trace>
  <inkml:trace contextRef="#ctx0" brushRef="#br0" timeOffset="7915.79">17727 6508 264 0,'0'0'459'0,"0"0"-303"16,0 0-43-16,0 0-19 0,0 0-17 0,0 0-10 15,0 0-11-15,0 0-7 0,0 0 8 16,0 0 14-16,0 0 27 0,0 0 21 0,0 0 7 15,0 0 1-15,-31-51-11 0,27 51-10 0,4 0-10 16,-6-3-10-16,6 3-6 0,0 0-9 0,0 0-12 16,0 0-11-16,0 0-8 0,0 0-9 0,0 0-7 15,0 0-4-15,0 0 2 0,0 0-5 16,0-2 2-16,0 2-1 0,0 0 1 0,0 0 3 16,0 0 1-16,0 0-1 0,0 0-2 0,0 0 1 15,0 0-4-15,0 0-3 0,0 0-4 16,0 0-3-16,0 0-3 0,-3 0-2 0,3 0-1 15,0 2-1-15,0 5-1 0,0 3 2 0,0 6 0 16,-3 3 6-16,3 0 0 0,0 9 4 0,-3 3 1 16,-6-1 1-16,6-1 0 0,-7 6 0 15,7-3-1-15,0 1-4 0,0-2 1 0,-6 2-2 16,6-8-2-16,-4-1-2 0,7-7 0 0,-3-3-1 16,3-7 1-16,0-2-2 0,0-3 2 0,0-2 2 15,0 0-2-15,3-7 5 0,4-9 0 16,-4-2 1-16,9-10-2 0,-9-2-3 0,10-5-5 15,-1 4 0-15,-6-2 0 0,13 1 0 0,-10 8-1 16,3 2 0-16,1 4-3 0,-4 6 1 16,4 3-3-16,-1 2 0 0,-3 5-1 0,7 2 2 15,-7 4 0-15,4 5-1 0,2 5 0 0,-9 5 0 16,13-2 1-16,-13 4-4 0,10 3-3 0,-4-1-9 16,-6-4-11-16,7-1-23 0,-1-3-38 0,-6-1-59 15,7 0-88-15,-1-7-149 0,-6 0-244 16,-3-5-787-16</inkml:trace>
  <inkml:trace contextRef="#ctx0" brushRef="#br0" timeOffset="8312.89">18285 5937 180 0,'0'0'419'0,"0"0"-166"16,0 0-3-16,0 0-9 0,0 0-25 0,0 0-27 16,0 0-36-16,0 0-46 0,0 0-39 0,0 0-26 15,0 0-7-15,0 0 8 0,0 0 21 0,0 0 17 16,-13 115 15-16,7-76 9 0,3 5-6 0,0 1-10 15,3 2-18-15,-3 6-20 0,0-3-18 16,0 4-15-16,3-2-8 0,0-1-8 0,0-3-1 16,0-6-1-16,0-1-4 0,0-7-2 0,0-6-1 15,3-5 0-15,0-6 4 0,-3-1 1 16,3-7 0-16,-3-4-4 0,0-2-3 0,0 0-13 16,0-3-10-16,0 0-15 0,0-3-21 0,0 0-29 15,0-4-41-15,0-2-52 0,0-5-78 0,-3 0-130 16,3 2-136-16,-3 5-542 0</inkml:trace>
  <inkml:trace contextRef="#ctx0" brushRef="#br0" timeOffset="8513.31">18136 6339 448 0,'0'0'600'0,"0"0"-380"16,0 0-18-16,0 0 12 0,0 0-8 15,0 0-25-15,0 0-30 0,0 0-26 0,0 0-5 16,0 0 11-16,0 0 2 0,0 0-10 0,0 0-27 16,0 0-31-16,118 106-25 0,-90-97-19 0,3 1-14 15,0-1-15-15,0-4-13 0,0-1-22 0,3-1-40 16,-3-3-80-16,3 0-126 0,-6-3-257 16,-13 1-984-16</inkml:trace>
  <inkml:trace contextRef="#ctx0" brushRef="#br0" timeOffset="15642.3">16620 8411 0 0,'0'0'0'15,"0"0"0"-15,0 0 0 0,0 0 0 0,0 0 0 16,0 0 0-16,0 0 0 0,0 0 0 16,0 0 0-16</inkml:trace>
  <inkml:trace contextRef="#ctx0" brushRef="#br0" timeOffset="17233.34">16620 8411 112 0,'18'40'175'0,"-18"-40"-7"16,0-2-14-16,0-1-8 0,0 1-12 0,0 2-17 16,0-2-13-16,0 2-22 0,0 0-13 15,0 0-9-15,0-3-9 0,0 3 4 0,0 0 5 16,0 0 5-16,0 0 4 0,0 0 2 0,0 0-2 15,0 0-7-15,0 0-10 0,0 0-15 0,0 0-8 16,3 0 0-16,0-2 3 0,-3 2 7 0,4-2 2 16,5 2-3-16,-6-3-4 0,6 1-8 15,-3 0-6-15,-2 2-4 0,5-3-3 0,0 3-5 16,-3-2-5-16,-3 2-1 0,1 0-1 0,-1 0 1 16,6 0-1-16,-3 0 1 0,-3 0 0 15,0 0-1-15,-3 2 0 0,3 1 3 0,1-1-1 16,2 0 3-16,-3 1 1 0,6 1-1 0,-6-1 0 15,0 1 1-15,0 1 1 0,7-3-2 16,-7 3 2-16,6-3-2 0,-3 3-1 0,-3-4 0 16,7 1-2-16,-4 3-1 0,6-3 1 0,-9 1 0 15,7-3-1-15,2 4 0 0,-6-4 0 0,1 3 0 16,8-1 2-16,-9-2-2 0,1 2-1 0,2-2 0 16,3 3 1-16,-9-3 1 0,4 2-1 15,5 0 2-15,-3-2-2 0,-6 3 1 0,4-1-1 16,2-2 3-16,0 2-1 0,-3 1 0 0,-3-3 2 15,1 4-2-15,5-1 0 0,0-1-1 0,-6 0 1 16,0 1-2-16,0 1-1 0,7-4 1 0,-7 5 0 16,6-3 0-16,-3 0 0 0,-6 3-2 15,7-3 0-15,2-2 0 0,0 5 0 0,-6-5 1 16,3 2 0-16,4-2-1 0,-1 0 0 0,-3 0 1 16,0 0 0-16,4 0-1 0,-1 0 1 0,-3 0 1 15,-3 0 0-15,10 0 0 0,-4 0-1 16,-3 0 0-16,0 0-1 0,4 0 2 0,2 0 3 15,-9 0-1-15,3 0 4 0,4 0 0 0,2 0-1 16,-9 3 0-16,10-3-1 0,-4 2-1 16,-3 3 0-16,3-3-1 0,7-2-2 0,-10 2 2 15,0 1-1-15,7-3 1 0,-1 0-2 0,-6 2 3 16,13-2-1-16,-13 0 2 0,10 0-2 0,-1 0 0 16,-2-5-1-16,2 3 1 0,-6 0-1 15,10-1 0-15,-7 1 1 0,7 0 0 0,-3-1-1 16,-1 1 1-16,1 2-2 0,-1-2 2 0,1 2 2 15,2 0-1-15,-5 0-1 0,5 0 0 0,-5 0-1 16,2 0-1-16,4 0 0 0,-7 0 2 0,7 0 0 16,-4 0 0-16,4 0 1 0,-7 0-1 15,10 0 1-15,-13 0 1 0,13 0 0 0,-10 0-1 16,7 0-1-16,-7 2 0 0,10-2-2 0,-10 2-1 16,7-2 1-16,-7 3-1 0,7-3 0 0,-3 2-1 15,-1 0 2-15,1 1-1 0,-1-1 0 16,7-2-1-16,-10 2 1 0,10 1 1 0,-7-1 1 15,4-2 2-15,-4 2-3 0,1-2 0 0,-1 0-1 16,4 0 0-16,0 0 0 0,-7 3-1 0,13-3 1 16,-10 0 2-16,1 0-3 0,9 0 3 15,-7 0-2-15,1 0 2 0,3 0-1 0,-7 0-2 16,10 0 0-16,-3-3 2 0,-4 3-4 0,1 0 0 16,3-2 1-16,-7 2 0 0,10 0 4 15,-3 0-2-15,-7 0 2 0,10 0-1 0,-10 0 0 16,4 0 0-16,6 0-1 0,-4 0-1 0,-8 0 1 15,12 2 0-15,-7-2 2 0,1 0-2 0,6 0 2 16,-4 0 0-16,1 0 1 0,0 0 1 0,6-2-2 16,-3 0 1-16,-4-1-1 0,1-1 1 15,3-1 0-15,0 0 0 0,-1 1-1 0,-2-1-1 16,0 0 0-16,3 3-2 0,-1-3 0 0,-8 3 1 16,9 2 0-16,-1 0-1 0,-5 0 0 0,-3 0 1 15,8 0 0-15,-11 0-2 0,9 0 0 0,-4 0 2 16,-2 0-1-16,5 0 3 0,-8 0-2 15,8 0 1-15,-5 0-1 0,3 0 1 0,-7 0 1 16,7 0-2-16,-7 0 1 0,3 0-1 0,-5-2 2 16,5 2-3-16,-5-2 2 0,2 2 2 15,0-3-3-15,-2 3 3 0,5-2-3 0,-6 2-1 16,-2 0 4-16,8 0-1 0,-6 0 1 0,-2-2 1 16,8 2-2-16,-9 0-2 0,1 0 1 0,5 0 1 15,-3 0-2-15,-3 0 2 0,1 0-1 16,5 0 0-16,-6 0 1 0,0 0 1 0,-6 0-1 15,7 0-1-15,5 0 0 0,-9 0 3 0,3 0-2 16,-6 0 3-16,4 0 0 0,-1 2 2 0,0-2-1 16,3 0 1-16,-6 0 0 0,6 0 5 0,-3 0-4 15,-3 0 2-15,3 0 0 0,-3 0-1 16,3 0 3-16,-3 0-2 0,0 0-2 0,4 0-1 16,-4-2-1-16,3 2-3 0,3 0 1 0,-3 0-2 15,6 0 1-15,-6-3 1 0,0 3-4 16,1 0 1-16,5 0-1 0,-6 0-2 0,6 0 3 0,-6 0-5 15,0 0 4-15,1 0 0 0,-1 0 0 16,3 0-2-16,-3 0 3 0,3 0-1 0,-3 0-1 16,0 0 5-16,0 0-6 0,1 0 2 0,-1 0-1 15,9 0 0-15,-9 0 0 0,3 0 1 16,-3 0-1-16,4 0 1 0,8-2 0 0,-9 0 0 16,-3 2 1-16,4 0-1 0,5 0 0 0,-6-3-1 15,-3 3 0-15,10 0 1 0,-4 0 0 16,-3-2 0-16,-3 2 0 0,0 0 0 0,7-2 1 15,-7-1 0-15,6 3-2 0,-6 0 0 0,0 0 0 16,4-2 1-16,-1 2 1 0,3 0-1 0,-6 0 0 16,3 0 0-16,-6-2 1 0,7 2-1 15,5 0 2-15,-9-3-1 0,3 3 1 0,-3 0-2 16,0-2 1-16,7 2 0 0,-4 0-2 0,0-2 1 16,-3 2 0-16,0 0 0 0,4-3 1 0,-1 3-1 15,3-2 1-15,-6 2-1 0,0 0-1 0,0 0 1 16,7 0 0-16,-7 0-1 0,-3 0 0 15,6 0 2-15,-6 0-2 0,3 0 1 0,-3 0 0 16,0 0-1-16,0 0-2 0,0 0-7 0,-3 0-15 16,3 0-35-16,-6 0-101 0,3 0-204 15,-4 0-909-15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56380D-191E-4967-9FAB-88D89A5831CE}" type="datetimeFigureOut">
              <a:rPr lang="da-DK" smtClean="0"/>
              <a:t>24-04-2025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00183A-898A-47CA-ACA5-7AAC5C5D8973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5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 III - medium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9601" y="584200"/>
            <a:ext cx="7959319" cy="1188616"/>
          </a:xfrm>
        </p:spPr>
        <p:txBody>
          <a:bodyPr tIns="97200" anchor="t" anchorCtr="0"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601" y="1835441"/>
            <a:ext cx="7959319" cy="112585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  <a:latin typeface="VIA Type Office Light" panose="02000503000000020004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DBABB-544E-4EF1-92D7-95B5510A0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9F292-8ADA-4C44-ACBE-5992D8EB1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60836-1393-45D9-8230-46151D48E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A5D6-D2B9-427D-91E7-6F1A55AF410B}" type="datetimeFigureOut">
              <a:rPr lang="da-DK" smtClean="0"/>
              <a:pPr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24323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holdsside II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98BCF37-C2EF-4B9A-9F0E-96C2A851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7" name="Pladsholder til sidefod 6">
            <a:extLst>
              <a:ext uri="{FF2B5EF4-FFF2-40B4-BE49-F238E27FC236}">
                <a16:creationId xmlns:a16="http://schemas.microsoft.com/office/drawing/2014/main" id="{6B4ABE24-5E9E-4D04-B8CD-3BBE94BFA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8" name="Pladsholder til slidenummer 7">
            <a:extLst>
              <a:ext uri="{FF2B5EF4-FFF2-40B4-BE49-F238E27FC236}">
                <a16:creationId xmlns:a16="http://schemas.microsoft.com/office/drawing/2014/main" id="{2815FDE6-CBF8-4C09-81F4-DBD4E7C4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6619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E39BD3-BB50-F4C0-80B1-A063E64568A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6384" y="1916114"/>
            <a:ext cx="10727267" cy="4003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E8E8592-3115-4CC0-B4B8-8601E6948EC1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2F701E8E-ED97-46AB-A621-C2FECE5C25C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7A26066-96DD-4C38-BE0F-ED3854AC84C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6619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dholdsside III - k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8" name="Pladsholder til tekst 7">
            <a:extLst>
              <a:ext uri="{FF2B5EF4-FFF2-40B4-BE49-F238E27FC236}">
                <a16:creationId xmlns:a16="http://schemas.microsoft.com/office/drawing/2014/main" id="{F397239C-EA91-4BCE-B31F-9CF37DE185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9939" y="1916833"/>
            <a:ext cx="10653711" cy="3925168"/>
          </a:xfrm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da-DK" sz="2500" kern="1200" spc="-100" baseline="0" dirty="0" smtClean="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>
              <a:defRPr lang="da-DK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a-DK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 lang="da-DK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26A2656-BEB5-46AF-AD83-D9B6835E236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764E3AE-9FBE-46AF-9D5F-E67533F326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6ED6F5-4442-4E47-B0A5-012A9CB023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76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III - lille 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182" y="584200"/>
            <a:ext cx="5191885" cy="756569"/>
          </a:xfrm>
        </p:spPr>
        <p:txBody>
          <a:bodyPr tIns="0"/>
          <a:lstStyle>
            <a:lvl1pPr>
              <a:lnSpc>
                <a:spcPct val="80000"/>
              </a:lnSpc>
              <a:defRPr sz="2500" spc="-100" baseline="0">
                <a:latin typeface="+mj-lt"/>
              </a:defRPr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30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6239934" y="579714"/>
            <a:ext cx="5183716" cy="509026"/>
          </a:xfrm>
        </p:spPr>
        <p:txBody>
          <a:bodyPr>
            <a:normAutofit/>
          </a:bodyPr>
          <a:lstStyle>
            <a:lvl1pPr marL="0" indent="0">
              <a:lnSpc>
                <a:spcPct val="83000"/>
              </a:lnSpc>
              <a:buNone/>
              <a:defRPr sz="1600">
                <a:latin typeface="VIA Type Office Light" panose="02000503000000020004" pitchFamily="2" charset="0"/>
              </a:defRPr>
            </a:lvl1pPr>
          </a:lstStyle>
          <a:p>
            <a:pPr lvl="0"/>
            <a:r>
              <a:rPr lang="da-DK" dirty="0"/>
              <a:t>Indsæt tekst</a:t>
            </a:r>
          </a:p>
        </p:txBody>
      </p:sp>
      <p:sp>
        <p:nvSpPr>
          <p:cNvPr id="3" name="Content Placeholder 3"/>
          <p:cNvSpPr>
            <a:spLocks noGrp="1"/>
          </p:cNvSpPr>
          <p:nvPr>
            <p:ph idx="1"/>
          </p:nvPr>
        </p:nvSpPr>
        <p:spPr>
          <a:xfrm>
            <a:off x="767408" y="1916113"/>
            <a:ext cx="10657184" cy="392272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lvl1pPr>
            <a:lvl2pPr marL="0" indent="0">
              <a:lnSpc>
                <a:spcPct val="89000"/>
              </a:lnSpc>
              <a:spcBef>
                <a:spcPts val="0"/>
              </a:spcBef>
              <a:buNone/>
              <a:defRPr sz="1400" baseline="0"/>
            </a:lvl2pPr>
            <a:lvl3pPr marL="0" indent="0">
              <a:spcBef>
                <a:spcPts val="0"/>
              </a:spcBef>
              <a:buFontTx/>
              <a:buNone/>
              <a:defRPr spc="-90" baseline="0">
                <a:latin typeface="VIA Type Office Light" panose="02000503000000020004" pitchFamily="2" charset="0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/>
            </a:lvl4pPr>
            <a:lvl5pPr marL="0" indent="0">
              <a:lnSpc>
                <a:spcPct val="89000"/>
              </a:lnSpc>
              <a:spcBef>
                <a:spcPts val="0"/>
              </a:spcBef>
              <a:buNone/>
              <a:defRPr>
                <a:latin typeface="VIA Type Office Light" panose="02000503000000020004" pitchFamily="2" charset="0"/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D2C7733-ABFE-4EC8-92FC-DC755D21CD6F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A9AEC64-56B3-4D80-B7F4-6CD143A1FE4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78CC8FE6-924B-4717-84D6-F9AB0B0E8E8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6234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/>
              <a:t>Klik for at redigere titeltypografien i masteren</a:t>
            </a:r>
            <a:endParaRPr lang="da-DK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351" y="1914575"/>
            <a:ext cx="5183717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351" y="2528887"/>
            <a:ext cx="5183717" cy="3313114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Rediger teksttypografien i masteren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9934" y="1914576"/>
            <a:ext cx="5184660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/>
              <a:t>Rediger teksttypografien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9933" y="2528888"/>
            <a:ext cx="5184659" cy="3313113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 noProof="0"/>
              <a:t>Rediger teksttypografien i masteren</a:t>
            </a:r>
          </a:p>
        </p:txBody>
      </p:sp>
      <p:sp>
        <p:nvSpPr>
          <p:cNvPr id="8" name="Pladsholder til dato 7">
            <a:extLst>
              <a:ext uri="{FF2B5EF4-FFF2-40B4-BE49-F238E27FC236}">
                <a16:creationId xmlns:a16="http://schemas.microsoft.com/office/drawing/2014/main" id="{A9CB0591-E1C4-4358-8661-7C50E56DC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9" name="Pladsholder til sidefod 8">
            <a:extLst>
              <a:ext uri="{FF2B5EF4-FFF2-40B4-BE49-F238E27FC236}">
                <a16:creationId xmlns:a16="http://schemas.microsoft.com/office/drawing/2014/main" id="{5F0C2D34-594B-46F1-A7C3-AAB90D8F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10" name="Pladsholder til slidenummer 9">
            <a:extLst>
              <a:ext uri="{FF2B5EF4-FFF2-40B4-BE49-F238E27FC236}">
                <a16:creationId xmlns:a16="http://schemas.microsoft.com/office/drawing/2014/main" id="{4EB990FE-FB66-4DD8-A360-7C0C5679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728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holdsside V - lyst 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dsholder til billede 10"/>
          <p:cNvSpPr>
            <a:spLocks noGrp="1"/>
          </p:cNvSpPr>
          <p:nvPr>
            <p:ph type="pic" sz="quarter" idx="14"/>
          </p:nvPr>
        </p:nvSpPr>
        <p:spPr>
          <a:xfrm>
            <a:off x="6155057" y="584199"/>
            <a:ext cx="5970840" cy="5257801"/>
          </a:xfrm>
          <a:solidFill>
            <a:schemeClr val="bg1"/>
          </a:solidFill>
        </p:spPr>
        <p:txBody>
          <a:bodyPr tIns="792000" anchor="ctr" anchorCtr="0">
            <a:normAutofit/>
          </a:bodyPr>
          <a:lstStyle>
            <a:lvl1pPr marL="0" indent="0" algn="ctr">
              <a:buNone/>
              <a:defRPr sz="1800">
                <a:latin typeface="VIA Type Office Light" panose="02000503000000020004" pitchFamily="2" charset="0"/>
              </a:defRPr>
            </a:lvl1pPr>
          </a:lstStyle>
          <a:p>
            <a:r>
              <a:rPr lang="da-DK"/>
              <a:t>Klik på ikonet for at tilføje et billede</a:t>
            </a:r>
            <a:endParaRPr lang="en-GB" dirty="0"/>
          </a:p>
        </p:txBody>
      </p:sp>
      <p:sp>
        <p:nvSpPr>
          <p:cNvPr id="9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769940" y="2392330"/>
            <a:ext cx="5183715" cy="3449671"/>
          </a:xfrm>
          <a:ln>
            <a:noFill/>
          </a:ln>
        </p:spPr>
        <p:txBody>
          <a:bodyPr/>
          <a:lstStyle>
            <a:lvl1pPr marL="0" indent="0">
              <a:spcBef>
                <a:spcPts val="0"/>
              </a:spcBef>
              <a:spcAft>
                <a:spcPts val="1200"/>
              </a:spcAft>
              <a:buFontTx/>
              <a:buNone/>
              <a:defRPr lang="da-DK" sz="2500" kern="1200" spc="-1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da-DK" sz="1400" kern="1200" spc="-9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da-DK" sz="1400" kern="1200" spc="-90" baseline="0" dirty="0" smtClean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3pPr>
            <a:lvl4pPr marL="0" indent="0">
              <a:lnSpc>
                <a:spcPct val="89000"/>
              </a:lnSpc>
              <a:spcBef>
                <a:spcPts val="0"/>
              </a:spcBef>
              <a:buNone/>
              <a:defRPr lang="da-DK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GB" sz="1050" kern="1200" dirty="0">
                <a:solidFill>
                  <a:schemeClr val="tx1"/>
                </a:solidFill>
                <a:latin typeface="VIA Type Office Light" panose="02000503000000020004" pitchFamily="2" charset="0"/>
                <a:ea typeface="+mn-ea"/>
                <a:cs typeface="+mn-cs"/>
              </a:defRPr>
            </a:lvl5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697341" y="584199"/>
            <a:ext cx="5256313" cy="180813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a-DK"/>
              <a:t>Klik for at redigere titeltypografien i masteren</a:t>
            </a:r>
            <a:endParaRPr lang="da-DK" dirty="0"/>
          </a:p>
        </p:txBody>
      </p:sp>
      <p:sp>
        <p:nvSpPr>
          <p:cNvPr id="41" name="AutoShape 4"/>
          <p:cNvSpPr>
            <a:spLocks/>
          </p:cNvSpPr>
          <p:nvPr userDrawn="1"/>
        </p:nvSpPr>
        <p:spPr bwMode="gray">
          <a:xfrm>
            <a:off x="12336694" y="1546869"/>
            <a:ext cx="2823169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57200" eaLnBrk="0" hangingPunct="0">
              <a:spcBef>
                <a:spcPct val="20000"/>
              </a:spcBef>
              <a:buChar char="•"/>
              <a:tabLst>
                <a:tab pos="17780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57200" eaLnBrk="0" hangingPunct="0">
              <a:spcBef>
                <a:spcPct val="20000"/>
              </a:spcBef>
              <a:buChar char="–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57200" eaLnBrk="0" hangingPunct="0">
              <a:spcBef>
                <a:spcPct val="20000"/>
              </a:spcBef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77800" algn="l"/>
              </a:tabLs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 nyt billede</a:t>
            </a:r>
            <a:b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1.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på det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indsatte billede</a:t>
            </a:r>
            <a:b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2. </a:t>
            </a:r>
            <a:r>
              <a:rPr lang="da-DK" altLang="da-DK" sz="1000" b="0" kern="120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Skift billede</a:t>
            </a:r>
          </a:p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3.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Vælg det nye billede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4.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Tryk </a:t>
            </a: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Indsæt</a:t>
            </a:r>
            <a:b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5. 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Højre klik og vælg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1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Nulstil</a:t>
            </a: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 hvis pladsholderen </a:t>
            </a:r>
            <a:b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</a:br>
            <a:r>
              <a:rPr lang="da-DK" altLang="da-DK" sz="1000" b="0" kern="1200" baseline="0" noProof="1">
                <a:solidFill>
                  <a:schemeClr val="tx1"/>
                </a:solidFill>
                <a:latin typeface="+mn-lt"/>
                <a:ea typeface="+mn-ea"/>
                <a:cs typeface="Arial" charset="0"/>
              </a:rPr>
              <a:t>forandrer sig</a:t>
            </a:r>
            <a:endParaRPr lang="da-DK" altLang="da-DK" sz="1000" b="0" kern="1200" noProof="1">
              <a:solidFill>
                <a:schemeClr val="tx1"/>
              </a:solidFill>
              <a:latin typeface="+mn-lt"/>
              <a:ea typeface="+mn-ea"/>
              <a:cs typeface="Arial" charset="0"/>
            </a:endParaRP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ECCE271-FC98-43EF-85AE-C7507661730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C6CC0C07-9511-42FC-97A2-1C4C6737052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82BF8EC9-FEF1-47EC-B5CE-451189BC26B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1363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9900070-8145-40FC-B8D5-6DBD627F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3298B6C8-C2DF-4753-AB82-A774C9A03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A48A786-D8D3-4C97-BF39-9DAF9979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EA5D6-D2B9-427D-91E7-6F1A55AF410B}" type="datetimeFigureOut">
              <a:rPr lang="da-DK" smtClean="0"/>
              <a:pPr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6991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EEF74-0C71-4958-84E4-1BA787FC8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67B29-D249-486F-9D56-5FAD22C0E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7BCB7-8708-4651-99DA-09C9ECD8F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4538B-F55D-4FAB-99CB-B999940BA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A287D-7B7D-4CF7-BA96-559F10BFE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EA5D6-D2B9-427D-91E7-6F1A55AF410B}" type="datetimeFigureOut">
              <a:rPr lang="da-DK" smtClean="0"/>
              <a:pPr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7327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74" r:id="rId3"/>
    <p:sldLayoutId id="2147483684" r:id="rId4"/>
    <p:sldLayoutId id="2147483679" r:id="rId5"/>
    <p:sldLayoutId id="2147483682" r:id="rId6"/>
    <p:sldLayoutId id="2147483676" r:id="rId7"/>
    <p:sldLayoutId id="214748365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4DB934-2885-432F-ADC9-6B39D8AAB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NSQ1, Session 11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BBD63A8-DA4D-4845-B330-75CCE18FEA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GraphQL in neo4j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088BA1-D3B8-4144-8F03-9FF10993D24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B054D28-7B89-464C-BAA9-030C75407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AD1109-BF94-42F5-9779-0B8EDDD7D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72EF94E-98E1-4084-BBA4-63B8C56B235B}" type="datetime1">
              <a:rPr lang="da-DK" smtClean="0"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61276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indhold 1">
            <a:extLst>
              <a:ext uri="{FF2B5EF4-FFF2-40B4-BE49-F238E27FC236}">
                <a16:creationId xmlns:a16="http://schemas.microsoft.com/office/drawing/2014/main" id="{318DFC7D-013D-4C39-ACBE-9949D35DD94C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/>
              <a:t>Neo4jGraphQL is a plugin for Apollo Server</a:t>
            </a:r>
          </a:p>
          <a:p>
            <a:r>
              <a:rPr lang="en-GB" dirty="0"/>
              <a:t>It allows you to use GraphQL to query and modify your database</a:t>
            </a:r>
          </a:p>
          <a:p>
            <a:r>
              <a:rPr lang="en-GB" dirty="0"/>
              <a:t>It defines standard Query and Mutation objects</a:t>
            </a:r>
          </a:p>
          <a:p>
            <a:r>
              <a:rPr lang="en-GB" dirty="0"/>
              <a:t>You can add to those with your own Query and Mutation objects</a:t>
            </a:r>
          </a:p>
          <a:p>
            <a:r>
              <a:rPr lang="en-GB" dirty="0"/>
              <a:t>It defines a number of </a:t>
            </a:r>
            <a:r>
              <a:rPr lang="en-GB" i="1" dirty="0"/>
              <a:t>directives</a:t>
            </a:r>
            <a:r>
              <a:rPr lang="en-GB" dirty="0"/>
              <a:t> to help set up the resolvers</a:t>
            </a:r>
            <a:endParaRPr lang="da-DK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941435-6F43-4FD3-8672-84B2A7EE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Neo4jGraphQL</a:t>
            </a:r>
            <a:endParaRPr lang="da-DK" dirty="0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2FE0C9-76FE-4204-A5FD-35A1C6EB3E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CB653AB-C602-4486-AE67-85F28A507FE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5C802CA-BC7A-4E6F-A578-509DE8FBC0A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922E44E-57C3-426E-9A4E-740EC4CAF6E6}" type="datetime1">
              <a:rPr lang="da-DK" smtClean="0"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591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B9A4-5F32-A8E7-910B-2EF439BF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to neo4j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4F5E5-853B-BE4A-DF51-92BC4A35F1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driver = neo4j.driver(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"bolt://127.0.0.1:7687"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neo4j.auth.basic(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"neo4j"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"password"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encrypted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"ENCRYPTION_OFF"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b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driver.verifyConnectivity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6A8E-C4F3-6A3A-E94C-49322E89803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E405-BF5E-4C1C-4F7E-DE9E39562A2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A0A8D-2CEF-7828-A80A-2E553A8F88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7799BE3-10BD-47F1-BBBA-FF30B12CA1BB}" type="datetime1">
              <a:rPr lang="da-DK" smtClean="0"/>
              <a:t>24-04-2025</a:t>
            </a:fld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3DD8E5-E50D-8193-500C-115AC0688B83}"/>
                  </a:ext>
                </a:extLst>
              </p14:cNvPr>
              <p14:cNvContentPartPr/>
              <p14:nvPr/>
            </p14:nvContentPartPr>
            <p14:xfrm>
              <a:off x="2796120" y="1470240"/>
              <a:ext cx="4411800" cy="1615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3DD8E5-E50D-8193-500C-115AC0688B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6760" y="1460880"/>
                <a:ext cx="4430520" cy="16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347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95918-F107-4A45-E400-8094DAAC8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Starting Apollo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E9E78-D05B-E8DF-F313-E5C2A2536C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content =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fs.readFile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friends.sdl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typeDefs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`#</a:t>
            </a:r>
            <a:r>
              <a:rPr lang="da-DK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graphql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da-DK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da-DK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graphQL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Neo4jGraphQL({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typeDefs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driver})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graphQL.getSchema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  <a:spcAft>
                <a:spcPts val="0"/>
              </a:spcAft>
              <a:buNone/>
            </a:pP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server = </a:t>
            </a:r>
            <a:r>
              <a:rPr lang="da-DK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ApolloServer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schema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{url} = </a:t>
            </a:r>
            <a:r>
              <a:rPr lang="da-DK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startStandaloneServer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(server, {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da-DK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listen: { port: </a:t>
            </a:r>
            <a:r>
              <a:rPr lang="da-DK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4000</a:t>
            </a: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r>
              <a:rPr lang="da-DK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DE2C6-F9F3-D1DE-50DA-A1B3B723CB9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538E3-F841-BD17-8D85-93862DD4E44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0D367-F043-E147-B754-3169B2F05F0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3ECC79A-46F8-4C4D-9742-DD255324E4D4}" type="datetime1">
              <a:rPr lang="da-DK" smtClean="0"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29288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4C8BA6-9E6E-E020-5D80-6C36C0AA5785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/>
              <a:t>Declare a </a:t>
            </a:r>
            <a:r>
              <a:rPr lang="en-GB" dirty="0" err="1"/>
              <a:t>GraphQL</a:t>
            </a:r>
            <a:r>
              <a:rPr lang="en-GB" dirty="0"/>
              <a:t> type with the same name as a neo4j Label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type Person {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id: Int!,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name: String!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r>
              <a:rPr lang="en-GB" dirty="0"/>
              <a:t>The plugin creates resolvers that use the label</a:t>
            </a:r>
          </a:p>
          <a:p>
            <a:r>
              <a:rPr lang="en-GB" dirty="0"/>
              <a:t>It handles all attributes</a:t>
            </a:r>
          </a:p>
          <a:p>
            <a:r>
              <a:rPr lang="en-GB" dirty="0"/>
              <a:t>But it doesn't handle relationships</a:t>
            </a:r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EE672-13E5-7A9D-B99F-47DC4D989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Types and Labels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FBD94-7129-F174-233E-06ED3074521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B18A7-50BF-AE7E-03C1-42962FAAD92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1267-46CB-94FC-59A7-A7E0E0E9C2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6E581F9C-D7CE-4197-8E92-3DD88A03B675}" type="datetime1">
              <a:rPr lang="da-DK" smtClean="0"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772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D32E42-5F13-4D9A-B7B2-5CDE52397C3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@relationship directive defines attributes using relationships:</a:t>
            </a:r>
            <a:br>
              <a:rPr lang="en-GB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spouse: Person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@relationship(type: "SPOUSE", direction: OUT)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children: [Person!]!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@relationship(type: "CHILD", direction: OUT)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parents: [Person!]!  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@relationship(type: "CHILD", direction: IN)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01FC22-574F-4A52-A07F-A9C5045A4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@relationship directive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28657-FFFD-4BC5-A190-1577AF5CF0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10F29-B218-4191-8356-4B4E7534201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7A7E-6831-4D5C-8121-37F867A3E5B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690DAA9-BD6E-4B08-96F8-60AD3CF2F352}" type="datetime1">
              <a:rPr lang="da-DK" smtClean="0"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4965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DD4F46-F078-4701-9AF2-3BCDB92C06D9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Use the @cypher directive to define your own queries and mutations:</a:t>
            </a:r>
          </a:p>
          <a:p>
            <a:r>
              <a:rPr lang="en-GB" dirty="0"/>
              <a:t>Query:</a:t>
            </a:r>
            <a:br>
              <a:rPr lang="en-GB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siblings(id: Int!): [Person!]! 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@cypher(statement: "MATCH … RETURN p",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"p")</a:t>
            </a:r>
          </a:p>
          <a:p>
            <a:r>
              <a:rPr lang="en-US" dirty="0">
                <a:cs typeface="Courier New" panose="02070309020205020404" pitchFamily="49" charset="0"/>
              </a:rPr>
              <a:t>Mutation: See uploaded .</a:t>
            </a:r>
            <a:r>
              <a:rPr lang="en-US" dirty="0" err="1">
                <a:cs typeface="Courier New" panose="02070309020205020404" pitchFamily="49" charset="0"/>
              </a:rPr>
              <a:t>sdl</a:t>
            </a:r>
            <a:r>
              <a:rPr lang="en-US" dirty="0">
                <a:cs typeface="Courier New" panose="02070309020205020404" pitchFamily="49" charset="0"/>
              </a:rPr>
              <a:t> file.</a:t>
            </a:r>
            <a:br>
              <a:rPr lang="da-DK" dirty="0">
                <a:cs typeface="Courier New" panose="02070309020205020404" pitchFamily="49" charset="0"/>
              </a:rPr>
            </a:b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832368-DA10-4AC2-B104-334EC65B9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@cypher directive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6AEF4-40CC-4008-BD62-DFB039C3509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da-DK"/>
              <a:t>Via University College</a:t>
            </a:r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257DF-831A-4706-AF60-5DC19EF08B3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Ole I Hougaard - oih@via.dk</a:t>
            </a:r>
            <a:endParaRPr lang="da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4B1E0-35CE-40C3-89D4-84CE8C83713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DEF3414-469A-45B9-A15A-47E95F9E4696}" type="datetime1">
              <a:rPr lang="da-DK" smtClean="0"/>
              <a:t>24-04-2025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25284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2586BBCC-276B-4C48-9AB0-C04A26484630}" vid="{0A4CECF1-AFF7-4D02-8608-4B1B73F972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1371</TotalTime>
  <Words>446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VIA Type Office Light</vt:lpstr>
      <vt:lpstr>Consolas</vt:lpstr>
      <vt:lpstr>Courier New</vt:lpstr>
      <vt:lpstr>Calibri Light</vt:lpstr>
      <vt:lpstr>Arial</vt:lpstr>
      <vt:lpstr>Custom Design</vt:lpstr>
      <vt:lpstr>NSQ1, Session 11</vt:lpstr>
      <vt:lpstr>Neo4jGraphQL</vt:lpstr>
      <vt:lpstr>Connecting to neo4j</vt:lpstr>
      <vt:lpstr>Starting Apollo</vt:lpstr>
      <vt:lpstr>Types and Labels</vt:lpstr>
      <vt:lpstr>The @relationship directive</vt:lpstr>
      <vt:lpstr>The @cypher directive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NSQ1, Session 11</dc:title>
  <dc:creator>Ole Ildsgaard Hougaard (OIH) | VIA</dc:creator>
  <cp:lastModifiedBy>Ole Ildsgaard Hougaard (OIH) | VIA</cp:lastModifiedBy>
  <cp:revision>61</cp:revision>
  <dcterms:created xsi:type="dcterms:W3CDTF">2023-04-21T10:48:50Z</dcterms:created>
  <dcterms:modified xsi:type="dcterms:W3CDTF">2025-04-24T07:04:28Z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www.skabelondesign.dk</vt:lpwstr>
  </property>
</Properties>
</file>