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6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1" r:id="rId16"/>
    <p:sldId id="272" r:id="rId17"/>
    <p:sldId id="270" r:id="rId18"/>
    <p:sldId id="273" r:id="rId19"/>
    <p:sldId id="274" r:id="rId20"/>
  </p:sldIdLst>
  <p:sldSz cx="12192000" cy="6858000"/>
  <p:notesSz cx="6858000" cy="9144000"/>
  <p:embeddedFontLst>
    <p:embeddedFont>
      <p:font typeface="VIA Type Office Light" panose="020B0604020202020204" charset="0"/>
      <p:regular r:id="rId23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orient="horz" pos="368" userDrawn="1">
          <p15:clr>
            <a:srgbClr val="A4A3A4"/>
          </p15:clr>
        </p15:guide>
        <p15:guide id="3" orient="horz" pos="3965" userDrawn="1">
          <p15:clr>
            <a:srgbClr val="A4A3A4"/>
          </p15:clr>
        </p15:guide>
        <p15:guide id="4" orient="horz" pos="1207" userDrawn="1">
          <p15:clr>
            <a:srgbClr val="A4A3A4"/>
          </p15:clr>
        </p15:guide>
        <p15:guide id="5" orient="horz" pos="3680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484" userDrawn="1">
          <p15:clr>
            <a:srgbClr val="A4A3A4"/>
          </p15:clr>
        </p15:guide>
        <p15:guide id="8" pos="2025" userDrawn="1">
          <p15:clr>
            <a:srgbClr val="A4A3A4"/>
          </p15:clr>
        </p15:guide>
        <p15:guide id="9" pos="2177" userDrawn="1">
          <p15:clr>
            <a:srgbClr val="A4A3A4"/>
          </p15:clr>
        </p15:guide>
        <p15:guide id="10" pos="3749" userDrawn="1">
          <p15:clr>
            <a:srgbClr val="A4A3A4"/>
          </p15:clr>
        </p15:guide>
        <p15:guide id="11" pos="5473" userDrawn="1">
          <p15:clr>
            <a:srgbClr val="A4A3A4"/>
          </p15:clr>
        </p15:guide>
        <p15:guide id="12" pos="5655" userDrawn="1">
          <p15:clr>
            <a:srgbClr val="A4A3A4"/>
          </p15:clr>
        </p15:guide>
        <p15:guide id="13" pos="7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Objects="1" showGuides="1">
      <p:cViewPr varScale="1">
        <p:scale>
          <a:sx n="108" d="100"/>
          <a:sy n="108" d="100"/>
        </p:scale>
        <p:origin x="576" y="102"/>
      </p:cViewPr>
      <p:guideLst>
        <p:guide orient="horz" pos="1593"/>
        <p:guide orient="horz" pos="368"/>
        <p:guide orient="horz" pos="3965"/>
        <p:guide orient="horz" pos="1207"/>
        <p:guide orient="horz" pos="3680"/>
        <p:guide pos="3931"/>
        <p:guide pos="484"/>
        <p:guide pos="2025"/>
        <p:guide pos="2177"/>
        <p:guide pos="3749"/>
        <p:guide pos="5473"/>
        <p:guide pos="5655"/>
        <p:guide pos="71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22" d="100"/>
          <a:sy n="122" d="100"/>
        </p:scale>
        <p:origin x="5004" y="1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E2E5-0730-4DC1-AA32-357A1B1D0F9E}" type="datetimeFigureOut">
              <a:rPr lang="da-DK" smtClean="0"/>
              <a:t>30-04-2025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F17F-C5AA-4ACE-87E9-E8C4B140ADE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459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09:48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571 86 0 0 0,'0'0'9862'0'0,"-7"-7"-9226"0"0,-1-1-640 0 0,3 1 436 0 0,0 1 1 0 0,-1 1 0 0 0,0-1-1 0 0,0 1 1 0 0,0 0 0 0 0,-1 0-1 0 0,-10-6 1 0 0,-6 3 881 0 0,17 6-1177 0 0,0-1 0 0 0,0 1 1 0 0,0 1-1 0 0,0-1 0 0 0,0 1 1 0 0,0 0-1 0 0,0 1 1 0 0,-7-1-1 0 0,7 2-133 0 0,-1 0 0 0 0,0 0 0 0 0,1 0 0 0 0,-1 1 0 0 0,1 0 0 0 0,0 1 0 0 0,0-1 0 0 0,0 1-1 0 0,0 0 1 0 0,0 1 0 0 0,0-1 0 0 0,1 1 0 0 0,0 0 0 0 0,0 1 0 0 0,-9 9 0 0 0,-9 11 21 0 0,1 1-1 0 0,-18 30 0 0 0,-5 5 100 0 0,30-41-57 0 0,0 2 0 0 0,-20 40 0 0 0,-1 1 33 0 0,24-40-64 0 0,1 1-1 0 0,1 0 0 0 0,-14 48 1 0 0,17-35 83 0 0,1 0 0 0 0,1 0 0 0 0,3 1 1 0 0,1 0-1 0 0,1-1 0 0 0,7 41 0 0 0,-6-63-62 0 0,3 8 10 0 0,1 0 0 0 0,1-1 0 0 0,1 0 1 0 0,1 0-1 0 0,1-1 0 0 0,0 0 0 0 0,19 29 1 0 0,-13-22-4 0 0,-4-9-23 0 0,1-1 0 0 0,1 0 0 0 0,1 0 0 0 0,1-2 0 0 0,0 0 0 0 0,1 0 0 0 0,1-1 0 0 0,0-2 0 0 0,1 1 0 0 0,0-2 0 0 0,1 0 0 0 0,0-2 0 0 0,1 0 0 0 0,0-1 0 0 0,1 0 0 0 0,0-2 0 0 0,0-1 0 0 0,1-1 0 0 0,26 4 0 0 0,-26-6 6 0 0,0 0-1 0 0,0-1 1 0 0,0-2-1 0 0,0 0 1 0 0,0-1-1 0 0,0-2 1 0 0,0 0-1 0 0,0-1 1 0 0,-1-1-1 0 0,0-1 1 0 0,0-1-1 0 0,0-1 1 0 0,-1-1-1 0 0,0 0 1 0 0,0-2-1 0 0,-2 0 1 0 0,1-1-1 0 0,-1-1 1 0 0,23-22-1 0 0,-8 0 34 0 0,-2-2 0 0 0,-2-2 1 0 0,-1 0-1 0 0,-2-2 0 0 0,-1-1 0 0 0,-3-1 0 0 0,32-86 1 0 0,-40 87-39 0 0,-1-1 1 0 0,-3 0 0 0 0,-2-1-1 0 0,-1 0 1 0 0,1-82 0 0 0,-9 103-149 0 0,-1 0 0 0 0,-1 0 0 0 0,-1 0 0 0 0,-2 0 1 0 0,0 1-1 0 0,-1 0 0 0 0,-1 0 0 0 0,-1 1 1 0 0,0 0-1 0 0,-2 1 0 0 0,-1 0 0 0 0,0 0 0 0 0,-2 2 1 0 0,0-1-1 0 0,-1 2 0 0 0,0 0 0 0 0,-2 0 1 0 0,-26-20-1 0 0,33 31 37 0 0,1 1 1 0 0,-1 0-1 0 0,0 0 1 0 0,0 1-1 0 0,-1 1 1 0 0,1-1-1 0 0,-1 2 1 0 0,0-1-1 0 0,1 1 1 0 0,-1 1-1 0 0,0 0 1 0 0,0 1-1 0 0,0 0 1 0 0,0 1-1 0 0,0 0 1 0 0,0 0-1 0 0,0 1 1 0 0,0 1-1 0 0,-17 6 1 0 0,0 1-204 0 0,0 1 0 0 0,1 2 1 0 0,1 1-1 0 0,0 1 1 0 0,1 1-1 0 0,-24 20 0 0 0,-40 40-2791 0 0,46-39-2952 0 0,30-22-974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13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253 51 0 0 0,'0'0'13819'0'0,"-1"-9"-12858"0"0,-3-32 1335 0 0,-12 63-2563 0 0,-118 273 456 0 0,87-170-122 0 0,21-46-58 0 0,5-9-5 0 0,20-67-36 0 0,0 1-1 0 0,0 0 0 0 0,1-1 0 0 0,-1 1 1 0 0,1 0-1 0 0,0 0 0 0 0,0 0 1 0 0,1 3-1 0 0,0 6-53 0 0,4-13 136 0 0,0 0 0 0 0,1 0 1 0 0,-1 0-1 0 0,0-1 0 0 0,0 1 0 0 0,7-3 0 0 0,58-30 213 0 0,6-3-1312 0 0,-21 23-4678 0 0,-43 10-1000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18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52 0 0 0,'0'0'9406'0'0,"-6"0"-8254"0"0,-19 0-113 0 0,19 0-163 0 0,97 10 1724 0 0,223-7-865 0 0,-163-5-1313 0 0,375-35 689 0 0,-321 17-945 0 0,-205 20-167 0 0,32-3-29 0 0,-1 1-1 0 0,59 4 1 0 0,-88-2 15 0 0,-1 0-1 0 0,0 0 1 0 0,1 0 0 0 0,-1 0 0 0 0,0 1 0 0 0,1-1 0 0 0,-1 0 0 0 0,0 1 0 0 0,0-1 0 0 0,1 1 0 0 0,-1-1 0 0 0,0 1 0 0 0,0 0 0 0 0,0-1 0 0 0,0 1 0 0 0,0 0 0 0 0,0 0-1 0 0,0 0 1 0 0,0 0 0 0 0,0 0 0 0 0,0 0 0 0 0,0 0 0 0 0,-1 0 0 0 0,1 0 0 0 0,0 0 0 0 0,-1 0 0 0 0,1 0 0 0 0,-1 1 0 0 0,1-1 0 0 0,-1 0 0 0 0,0 0 0 0 0,1 1 0 0 0,-1-1-1 0 0,0 0 1 0 0,0 1 0 0 0,0-1 0 0 0,0 0 0 0 0,0 1 0 0 0,0-1 0 0 0,0 0 0 0 0,0 1 0 0 0,-1-1 0 0 0,0 3 0 0 0,0-2 24 0 0,0 1 0 0 0,0 0 0 0 0,0 0 0 0 0,0-1 0 0 0,-1 1 0 0 0,1-1 0 0 0,-1 1 0 0 0,0-1 0 0 0,0 0-1 0 0,0 1 1 0 0,0-1 0 0 0,0 0 0 0 0,0 0 0 0 0,0-1 0 0 0,-1 1 0 0 0,1 0 0 0 0,-5 1 0 0 0,1 0 421 0 0,3-2-1738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19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31 0 0 0,'0'0'13924'0'0,"-19"-6"-13101"0"0,-61-18-185 0 0,213 43 203 0 0,-14-1-662 0 0,108 21-46 0 0,-226-39-125 0 0,0 0-1 0 0,1 0 1 0 0,-1 0-1 0 0,0 0 0 0 0,1 0 1 0 0,-1 1-1 0 0,0-1 1 0 0,1 0-1 0 0,-1 1 1 0 0,0-1-1 0 0,1 1 1 0 0,-1 0-1 0 0,0-1 0 0 0,0 1 1 0 0,0 0-1 0 0,0 0 1 0 0,0 0-1 0 0,0-1 1 0 0,0 1-1 0 0,0 0 1 0 0,0 1-1 0 0,0-1 1 0 0,0 0-1 0 0,0 0 0 0 0,-1 0 1 0 0,1 0-1 0 0,-1 1 1 0 0,1-1-1 0 0,-1 0 1 0 0,1 0-1 0 0,-1 1 1 0 0,1-1-1 0 0,-1 0 0 0 0,0 1 1 0 0,0-1-1 0 0,0 0 1 0 0,0 1-1 0 0,0-1 1 0 0,0 1-1 0 0,0-1 1 0 0,0 0-1 0 0,-1 1 1 0 0,1-1-1 0 0,-1 0 0 0 0,1 1 1 0 0,-1-1-1 0 0,1 0 1 0 0,-1 0-1 0 0,1 0 1 0 0,-1 1-1 0 0,-1 0 1 0 0,-3 6 110 0 0,0-1 1 0 0,-1 0 0 0 0,1 0-1 0 0,-15 12 1 0 0,20-19-120 0 0,-41 38 276 0 0,-1-3 0 0 0,-2-1 0 0 0,-91 52-1 0 0,127-82-282 0 0,4-1-91 0 0,-1 0 1 0 0,0-1-1 0 0,1 0 0 0 0,-1 0 0 0 0,0 0 0 0 0,-7 1 0 0 0,11-3-566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20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477 80 144 0 0,'0'0'13079'0'0,"-19"-13"-12572"0"0,-59-40-191 0 0,74 51-295 0 0,1 0-1 0 0,0 1 1 0 0,-1-1 0 0 0,1 1 0 0 0,-1 0 0 0 0,0-1 0 0 0,1 2-1 0 0,-1-1 1 0 0,0 0 0 0 0,0 1 0 0 0,1-1 0 0 0,-1 1 0 0 0,0 0-1 0 0,0 1 1 0 0,1-1 0 0 0,-1 0 0 0 0,0 1 0 0 0,0 0 0 0 0,1 0-1 0 0,-1 0 1 0 0,0 1 0 0 0,-4 1 0 0 0,1 2 15 0 0,-1 0 1 0 0,1 0-1 0 0,0 1 1 0 0,0 0-1 0 0,1 0 1 0 0,-9 9-1 0 0,-19 19 187 0 0,22-24-101 0 0,2 1-1 0 0,-1-1 0 0 0,-12 19 1 0 0,-18 21 193 0 0,32-41-257 0 0,1 0 1 0 0,-1 1-1 0 0,2 1 1 0 0,-1-1-1 0 0,2 1 0 0 0,-11 20 1 0 0,11-14-31 0 0,0-2-10 0 0,0-1 0 0 0,1 1-1 0 0,1 0 1 0 0,1 0 0 0 0,0 0 0 0 0,1 1 0 0 0,-1 20 0 0 0,3-29 2 0 0,0 1 0 0 0,0-1 0 0 0,1 0 0 0 0,0 1 0 0 0,0-1 0 0 0,1 0 0 0 0,0 0 0 0 0,0 0 0 0 0,1 0 0 0 0,0 0 0 0 0,0-1 0 0 0,1 1 0 0 0,-1-1 0 0 0,1 0 0 0 0,1 0 0 0 0,-1 0 0 0 0,1 0 0 0 0,0-1 0 0 0,8 7 0 0 0,1 0 50 0 0,1 1 1 0 0,1-2 0 0 0,-1 0 0 0 0,2-1 0 0 0,0-1-1 0 0,0 0 1 0 0,34 11 0 0 0,-21-10-27 0 0,0-2 1 0 0,1-1-1 0 0,-1-1 0 0 0,36 2 1 0 0,-42-7 11 0 0,1-1 1 0 0,-1-1-1 0 0,1-1 1 0 0,-1-2-1 0 0,0 0 1 0 0,0-1-1 0 0,0-2 1 0 0,0 0 0 0 0,33-16-1 0 0,-40 15 0 0 0,0-1 0 0 0,-1-1-1 0 0,0 0 1 0 0,-1-1 0 0 0,0-1-1 0 0,0 0 1 0 0,-1-1 0 0 0,-1-1 0 0 0,0 0-1 0 0,-1-1 1 0 0,0 0 0 0 0,14-27-1 0 0,-2 4 68 0 0,-19 31-100 0 0,-1 0-1 0 0,1 0 0 0 0,-1 0 1 0 0,-1 0-1 0 0,1-1 1 0 0,-1 1-1 0 0,0-1 0 0 0,-1 0 1 0 0,2-10-1 0 0,6-29 124 0 0,-8 42-136 0 0,0 1 0 0 0,-1 0 0 0 0,0-1 1 0 0,0 0-1 0 0,0 1 0 0 0,0-1 0 0 0,-1 0 0 0 0,0 1 0 0 0,0-1 1 0 0,0 0-1 0 0,0 1 0 0 0,-1-1 0 0 0,0 0 0 0 0,0 1 1 0 0,0-1-1 0 0,0 1 0 0 0,-1-1 0 0 0,0 1 0 0 0,-2-5 1 0 0,-4-2-95 0 0,0 0 0 0 0,-1 1 1 0 0,0 0-1 0 0,-1 0 1 0 0,0 1-1 0 0,0 0 1 0 0,-1 1-1 0 0,0 0 1 0 0,-1 1-1 0 0,0 0 1 0 0,0 1-1 0 0,-25-10 1 0 0,-12 0-246 0 0,0 1 1 0 0,-52-8 0 0 0,79 19 215 0 0,-7-2-180 0 0,0 2-1 0 0,0 1 1 0 0,0 2-1 0 0,-1 1 1 0 0,1 1-1 0 0,-41 6 1 0 0,39-1-986 0 0,0 1 0 0 0,1 1 1 0 0,-32 14-1 0 0,29-8-2226 0 0,10-6-3195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21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34 0 0 0,'0'0'6412'0'0,"-3"-2"-5957"0"0,0 2-1595 0 0,2 0 1413 0 0,1-1 1 0 0,-1 1 0 0 0,0 0-1 0 0,0 0 1 0 0,1 0-1 0 0,-1-1 1 0 0,0 1 0 0 0,1 0-1 0 0,-1-1 1 0 0,0 1 0 0 0,1-1-1 0 0,-1 1 1 0 0,1 0-1 0 0,-1-1 1 0 0,0 1 0 0 0,1-1-1 0 0,0 0 1 0 0,-1 1-1 0 0,1-1 1 0 0,-1 1 0 0 0,1-1-1 0 0,-1 0 1 0 0,1 1 0 0 0,0-1-1 0 0,0 0 1 0 0,-1 1-1 0 0,1-1 1 0 0,0 0 0 0 0,0 0-1 0 0,0 1 1 0 0,0-1-1 0 0,0 0 1 0 0,0 0 0 0 0,0 0-1 0 0,0 0-31 0 0,0-4 558 0 0,1-2-908 0 0,8 13-552 0 0,15 22 764 0 0,-3 0 1 0 0,0 2 0 0 0,-2 0 0 0 0,-1 1-1 0 0,22 53 1 0 0,-4-9 53 0 0,93 202 298 0 0,11 23-287 0 0,-112-245-161 0 0,35 61 18 0 0,-26-53-1 0 0,23 35 21 0 0,32 40 28 0 0,28 40-215 0 0,-66-104 597 0 0,5 5 193 0 0,-53-68-675 0 0,-6-10 75 0 0,0-1 0 0 0,0 1-1 0 0,0-1 1 0 0,0 1 0 0 0,0-1-1 0 0,0 1 1 0 0,1-1 0 0 0,-1 1-1 0 0,0-1 1 0 0,0 1 0 0 0,1-1-1 0 0,-1 0 1 0 0,0 1 0 0 0,0-1-1 0 0,1 0 1 0 0,-1 1 0 0 0,0-1-1 0 0,1 0 1 0 0,-1 1 0 0 0,1-1-1 0 0,-1 0 1 0 0,0 0 0 0 0,1 1-1 0 0,-1-1 1 0 0,1 0 0 0 0,-1 0-1 0 0,1 0 1 0 0,-1 1 0 0 0,1-1-1 0 0,-1 0 1 0 0,1 0 0 0 0,-1 0 0 0 0,1 0-1 0 0,-1-3-220 0 0,-1 1 0 0 0,1 0 0 0 0,-1-1 0 0 0,0 1 0 0 0,0 0 0 0 0,0 0 0 0 0,-1 0 0 0 0,1 0 0 0 0,0 0 0 0 0,-1 0 0 0 0,-2-3 0 0 0,1 2-1464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22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56 536 0 0,'0'0'10574'0'0,"0"-8"-9456"0"0,0-22-412 0 0,0 15 246 0 0,0 12-24 0 0,0 7 417 0 0,2 10-1282 0 0,0 1 0 0 0,1 0-1 0 0,0-1 1 0 0,1 1 0 0 0,8 19-1 0 0,6 22 55 0 0,-1 2-35 0 0,2-1 1 0 0,47 97 0 0 0,-63-147-78 0 0,9 19 65 0 0,2 0 0 0 0,1 0 0 0 0,0-1 0 0 0,36 42 1 0 0,-35-49 21 0 0,-12-13-55 0 0,0 0 0 0 0,1-1 1 0 0,-1 1-1 0 0,1-1 0 0 0,10 7 1 0 0,28 18 282 0 0,-20-18-142 0 0,-19-9-88 0 0,-1 0 1 0 0,1 0-1 0 0,0-1 0 0 0,0 1 1 0 0,0-1-1 0 0,0 0 0 0 0,0 0 1 0 0,1 0-1 0 0,6 0 0 0 0,-8-3 6 0 0,-1 1-1 0 0,1-1 0 0 0,0 0 0 0 0,-1-1 1 0 0,1 1-1 0 0,-1 0 0 0 0,0-1 0 0 0,1 1 1 0 0,-1-1-1 0 0,-1 0 0 0 0,1 0 0 0 0,0 0 1 0 0,1-3-1 0 0,77-176 602 0 0,5-11-710 0 0,-67 158-481 0 0,1 2 1 0 0,1 0-1 0 0,35-41 0 0 0,-16 36-2515 0 0,-15 16-3677 0 0,-17 14-2635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23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1223 58 0 0 0,'0'0'8518'0'0,"1"-6"-7989"0"0,3-45 2952 0 0,-25 65-4455 0 0,-220 337 2223 0 0,92-128 84 0 0,-90 175-195 0 0,225-372-1097 0 0,-77 112 111 0 0,59-92-92 0 0,-67 73-1 0 0,37-48-18 0 0,-80 74 84 0 0,72-77 237 0 0,63-61-294 0 0,0 1 1 0 0,0 1-1 0 0,1-1 0 0 0,0 1 0 0 0,-10 18 1 0 0,4-10 757 0 0,6-13-3228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23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 1 2168 0 0,'0'0'8132'0'0,"-5"9"-6902"0"0,-7 23 544 0 0,-13 57 0 0 0,-2 8-314 0 0,7-21-728 0 0,16-56-552 0 0,-2 1 0 0 0,-11 30 0 0 0,10-33-32 0 0,1 1-1 0 0,-6 26 1 0 0,8-28-11 0 0,0 0 1 0 0,-1 1-1 0 0,-12 23 1 0 0,17-40-124 0 0,-1 0 1 0 0,0 0-1 0 0,1 0 1 0 0,-1 0-1 0 0,1 0 1 0 0,-1 0-1 0 0,1 0 1 0 0,-1 0-1 0 0,1 0 1 0 0,0 1-1 0 0,0-1 1 0 0,0 0-1 0 0,-1 0 1 0 0,1 0 0 0 0,0 1-1 0 0,0-1 1 0 0,0 0-1 0 0,1 0 1 0 0,-1 0-1 0 0,0 0 1 0 0,0 1-1 0 0,1-1 1 0 0,-1 0-1 0 0,1 1 1 0 0,0-1 2 0 0,0-1 0 0 0,0 1 0 0 0,0 0 1 0 0,0-1-1 0 0,0 1 0 0 0,0-1 0 0 0,1 1 1 0 0,-1-1-1 0 0,0 0 0 0 0,0 0 0 0 0,0 1 1 0 0,1-1-1 0 0,-1 0 0 0 0,0 0 0 0 0,0 0 1 0 0,0 0-1 0 0,1 0 0 0 0,-1 0 0 0 0,1-1 1 0 0,12-2 114 0 0,0 0 1 0 0,0-1-1 0 0,14-7 1 0 0,-20 8-74 0 0,192-88 742 0 0,-17 5-2477 0 0,-150 73-3395 0 0,60-14 0 0 0,-81 24-4012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24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445 232 272 0 0,'0'0'13176'0'0,"-8"-11"-12505"0"0,-25-35-120 0 0,31 44-480 0 0,-1-1-1 0 0,1 1 1 0 0,-1 0 0 0 0,1 0-1 0 0,-1 0 1 0 0,0 0 0 0 0,0 1-1 0 0,0-1 1 0 0,0 1 0 0 0,0 0 0 0 0,0 0-1 0 0,0 0 1 0 0,0 0 0 0 0,0 0-1 0 0,-1 0 1 0 0,1 1 0 0 0,0 0 0 0 0,-1 0-1 0 0,1 0 1 0 0,0 0 0 0 0,0 0-1 0 0,-1 1 1 0 0,-5 1 0 0 0,-3-1 27 0 0,6-1-66 0 0,1 1 0 0 0,0 0 0 0 0,0 0 0 0 0,-1 1 0 0 0,1-1 0 0 0,0 1 0 0 0,0 0 0 0 0,0 1 1 0 0,0-1-1 0 0,1 1 0 0 0,-1 0 0 0 0,-6 5 0 0 0,-48 47 320 0 0,45-40-205 0 0,-9 10 53 0 0,1 0-1 0 0,1 1 1 0 0,2 2-1 0 0,1 0 1 0 0,-18 37 0 0 0,30-50-173 0 0,0 0 0 0 0,2 0 0 0 0,0 1 0 0 0,1-1 1 0 0,0 1-1 0 0,1 0 0 0 0,1 0 0 0 0,1 0 0 0 0,0 0 1 0 0,1 0-1 0 0,0 0 0 0 0,2 0 0 0 0,0 0 1 0 0,5 17-1 0 0,-4-22-4 0 0,0-1 1 0 0,0 0-1 0 0,1 0 1 0 0,1 0-1 0 0,0 0 0 0 0,0-1 1 0 0,1 0-1 0 0,0 0 1 0 0,0-1-1 0 0,11 10 1 0 0,-3-4 14 0 0,1-1 0 0 0,0-1 0 0 0,1-1 0 0 0,31 17 0 0 0,-25-17-26 0 0,1-2 0 0 0,0 0 0 0 0,0-2 0 0 0,1-1 0 0 0,0 0 0 0 0,0-2 0 0 0,1-1 0 0 0,-1-1 0 0 0,1-2 0 0 0,0 0 0 0 0,-1-1 0 0 0,50-10 0 0 0,-51 5 8 0 0,-1-2 0 0 0,0-1 1 0 0,0 0-1 0 0,-1-2 0 0 0,0-1 1 0 0,-1 0-1 0 0,0-2 0 0 0,30-25 1 0 0,-19 7 40 0 0,45-60 1 0 0,-51 60-57 0 0,-21 25-1 0 0,0 0 0 0 0,-1-1 0 0 0,0 1 0 0 0,-1-1 0 0 0,4-8 0 0 0,14-27 18 0 0,-15 33-20 0 0,-1 0 0 0 0,0-1 0 0 0,-1 1 0 0 0,0-1-1 0 0,-1 0 1 0 0,0 0 0 0 0,0 0 0 0 0,1-20 0 0 0,-2 8-31 0 0,-1-1 1 0 0,-1 1-1 0 0,-4-31 1 0 0,1 36 0 0 0,0 0 1 0 0,-2 0-1 0 0,0 0 1 0 0,-2 1-1 0 0,0 0 0 0 0,0 0 1 0 0,-2 0-1 0 0,0 1 1 0 0,-1 0-1 0 0,-19-23 0 0 0,21 29 18 0 0,-1 0 1 0 0,0 0-1 0 0,-1 1 0 0 0,0 0 0 0 0,0 1 0 0 0,-1 0 0 0 0,0 1 0 0 0,0 0 1 0 0,-1 0-1 0 0,0 1 0 0 0,0 1 0 0 0,-1 0 0 0 0,1 1 0 0 0,-1 0 0 0 0,-21-3 0 0 0,24 7 4 0 0,0 0-1 0 0,-1 0 1 0 0,1 1-1 0 0,0 0 1 0 0,0 1-1 0 0,0 0 1 0 0,0 1-1 0 0,0 0 1 0 0,0 1-1 0 0,1 0 1 0 0,-1 0-1 0 0,1 1 1 0 0,-15 10-1 0 0,-8 8-1238 0 0,1 1 0 0 0,-34 36-1 0 0,26-24-3630 0 0,26-24-4650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32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6425 0 0,'0'0'833'0'0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09:51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618 195 0 0 0,'0'0'4865'0'0,"-4"-11"-4282"0"0,-9-17-267 0 0,-17-40 3466 0 0,28 64-3495 0 0,0 0-1 0 0,0 0 1 0 0,0 0 0 0 0,-1 0 0 0 0,0 1-1 0 0,1-1 1 0 0,-1 1 0 0 0,-1-1-1 0 0,1 1 1 0 0,0 0 0 0 0,-1 0 0 0 0,0 1-1 0 0,1-1 1 0 0,-1 1 0 0 0,0 0-1 0 0,0-1 1 0 0,-1 2 0 0 0,1-1 0 0 0,0 1-1 0 0,-6-2 1 0 0,-2 0-54 0 0,0 1 0 0 0,1 1 0 0 0,-1 0-1 0 0,0 0 1 0 0,0 1 0 0 0,-22 3 0 0 0,25-1-195 0 0,0 0 1 0 0,0 0-1 0 0,1 1 1 0 0,-1 0-1 0 0,1 0 1 0 0,-1 1-1 0 0,1 0 0 0 0,0 1 1 0 0,0 0-1 0 0,-7 6 1 0 0,-7 8 128 0 0,-36 39 1 0 0,16-14 206 0 0,29-30-233 0 0,0 2 0 0 0,2-1-1 0 0,0 2 1 0 0,-12 23 0 0 0,-3 4 149 0 0,15-24-183 0 0,1 2 1 0 0,0 0 0 0 0,2 0-1 0 0,0 0 1 0 0,1 1 0 0 0,2 0-1 0 0,0 1 1 0 0,2-1 0 0 0,0 1-1 0 0,2-1 1 0 0,0 1 0 0 0,2 0-1 0 0,0 0 1 0 0,6 24 0 0 0,-5-41-90 0 0,0-1 0 0 0,0 1 1 0 0,0-1-1 0 0,1 0 0 0 0,0 0 0 0 0,4 5 1 0 0,10 23 40 0 0,-8-14-19 0 0,1-1 1 0 0,2-1-1 0 0,0 1 1 0 0,0-2-1 0 0,2 0 1 0 0,0 0-1 0 0,1-2 1 0 0,1 1-1 0 0,0-2 1 0 0,1 0-1 0 0,0-1 1 0 0,23 12-1 0 0,-13-10-24 0 0,1-2 0 0 0,0-1 0 0 0,1-1-1 0 0,0-2 1 0 0,0 0 0 0 0,1-2 0 0 0,0-2 0 0 0,1 0-1 0 0,-1-2 1 0 0,1-2 0 0 0,52-3 0 0 0,-65-1 0 0 0,0 0 0 0 0,1-2 1 0 0,-2 0-1 0 0,1-1 0 0 0,-1 0 1 0 0,0-2-1 0 0,0 0 0 0 0,-1-1 1 0 0,0-1-1 0 0,0 0 0 0 0,-1-1 1 0 0,-1-1-1 0 0,0 0 0 0 0,15-17 1 0 0,0-3 13 0 0,-1-1 0 0 0,-2-2 0 0 0,-2 0 0 0 0,-1-2 0 0 0,19-41 0 0 0,-33 58-20 0 0,-1-1-1 0 0,0 0 1 0 0,-2 0-1 0 0,0-1 1 0 0,-2 1 0 0 0,0-1-1 0 0,-2 0 1 0 0,0-1-1 0 0,-1 1 1 0 0,-4-37-1 0 0,1 47-22 0 0,-1-1 0 0 0,0 0 0 0 0,0 1-1 0 0,-1 0 1 0 0,-1 0 0 0 0,0 0-1 0 0,-1 0 1 0 0,0 1 0 0 0,-1 0 0 0 0,0 0-1 0 0,-1 1 1 0 0,-9-11 0 0 0,-11-10-178 0 0,-1 1 0 0 0,-45-35 0 0 0,51 47-47 0 0,-1 1 1 0 0,-1 2-1 0 0,0 1 1 0 0,-1 0-1 0 0,-1 2 1 0 0,0 1-1 0 0,-1 1 1 0 0,0 2-1 0 0,0 0 1 0 0,-1 2-1 0 0,0 1 1 0 0,-37-1-1 0 0,35 5-2399 0 0,1 1-1 0 0,-1 2 1 0 0,-54 9-1 0 0,58-5-5350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37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565 225 0 0 0,'0'0'13920'0'0,"1"-9"-13232"0"0,0 3-1310 0 0,1-3 1403 0 0,-1 1 1 0 0,0-1-1 0 0,0 1 0 0 0,-1-1 1 0 0,0 0-1 0 0,-1 1 0 0 0,1-1 1 0 0,-5-14-1 0 0,0 5-273 0 0,5 17-474 0 0,0-1-1 0 0,-1 0 0 0 0,1 1 1 0 0,-1-1-1 0 0,1 1 0 0 0,-1-1 1 0 0,1 0-1 0 0,-1 1 0 0 0,0 0 0 0 0,0-1 1 0 0,0 1-1 0 0,0-1 0 0 0,-2-1 1 0 0,-15-23 505 0 0,17 24-529 0 0,0 0-1 0 0,0 0 1 0 0,0 0 0 0 0,-1 0-1 0 0,1 0 1 0 0,0 0 0 0 0,-1 0 0 0 0,1 1-1 0 0,-1-1 1 0 0,0 1 0 0 0,0-1-1 0 0,1 1 1 0 0,-1-1 0 0 0,0 1-1 0 0,0 0 1 0 0,-4-2 0 0 0,-9-2-39 0 0,-1 1 1 0 0,0 0 0 0 0,0 1-1 0 0,0 1 1 0 0,0 0 0 0 0,-32 2-1 0 0,36 0 9 0 0,0 2 0 0 0,0 0-1 0 0,0 0 1 0 0,1 1 0 0 0,-1 0-1 0 0,1 1 1 0 0,0 1 0 0 0,-16 7-1 0 0,8-3-8 0 0,4 0 7 0 0,0-1 1 0 0,1 2-1 0 0,-23 20 1 0 0,22-19 11 0 0,6-2-8 0 0,0 0 0 0 0,1 0 0 0 0,-1 1 0 0 0,2 0 0 0 0,0 1 0 0 0,0-1-1 0 0,1 1 1 0 0,0 1 0 0 0,0-1 0 0 0,2 1 0 0 0,-5 15 0 0 0,-1 7 7 0 0,2 1 0 0 0,-6 62-1 0 0,10-18 103 0 0,3 0 0 0 0,4 0-1 0 0,15 93 1 0 0,-16-164-61 0 0,0-1-1 0 0,1 1 1 0 0,0-1 0 0 0,0 0 0 0 0,1 0-1 0 0,0 0 1 0 0,6 8 0 0 0,7 15 112 0 0,-8-16-81 0 0,1-1 1 0 0,0 0-1 0 0,1 0 0 0 0,0-1 0 0 0,1 0 0 0 0,1-1 1 0 0,0-1-1 0 0,19 13 0 0 0,-18-15 10 0 0,0-1-1 0 0,0 0 1 0 0,1-1-1 0 0,0-1 1 0 0,0 0-1 0 0,0-1 1 0 0,0-1-1 0 0,1 0 1 0 0,-1-1-1 0 0,1-1 1 0 0,0 0 0 0 0,-1-2-1 0 0,22-1 1 0 0,-1-3 20 0 0,0-1 0 0 0,0-1 1 0 0,-1-2-1 0 0,56-23 0 0 0,-76 26-72 0 0,152-67 272 0 0,-143 61-223 0 0,-1-2 0 0 0,0 0-1 0 0,-1-1 1 0 0,35-32-1 0 0,-42 32-17 0 0,13-10 39 0 0,0-2-1 0 0,-2-1 1 0 0,-1-1 0 0 0,-1-1-1 0 0,33-56 1 0 0,-53 77-70 0 0,1 0 1 0 0,-2 0-1 0 0,1-1 1 0 0,-1 1-1 0 0,-1-1 1 0 0,1 0-1 0 0,-2 0 1 0 0,1 0-1 0 0,-1 0 1 0 0,-1 0-1 0 0,0 0 1 0 0,-1 0-1 0 0,1 0 1 0 0,-2 0-1 0 0,1 0 1 0 0,-7-18-1 0 0,3 15-31 0 0,-1 0 0 0 0,-1 1 0 0 0,0 0 0 0 0,0 1-1 0 0,-1-1 1 0 0,-1 2 0 0 0,1-1 0 0 0,-2 1 0 0 0,0 0 0 0 0,0 1-1 0 0,-21-15 1 0 0,13 11-26 0 0,-1 1-1 0 0,-1 1 1 0 0,0 0-1 0 0,0 1 1 0 0,-1 2-1 0 0,0 0 1 0 0,-42-10-1 0 0,50 16-122 0 0,0 0 0 0 0,0 0 0 0 0,0 2 1 0 0,0-1-1 0 0,0 2 0 0 0,-1-1 0 0 0,1 2 0 0 0,0 0 0 0 0,0 0 0 0 0,1 2 0 0 0,-1-1 0 0 0,1 2 0 0 0,-1-1 0 0 0,-22 14 0 0 0,-13 19-2542 0 0,20-7-4602 0 0,21-18-3168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38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32 207 0 0 0,'0'0'15541'0'0,"-5"0"-15008"0"0,-16-3-70 0 0,15 3 1312 0 0,52 0-1460 0 0,331 14 2060 0 0,-269-20-2112 0 0,-1-5 0 0 0,198-47 0 0 0,-9 2-124 0 0,-139 38-112 0 0,210 3-1 0 0,-339 13 9 0 0,0-2-1 0 0,0 0 1 0 0,43-14-1 0 0,4 0 8 0 0,-56 15-52 0 0,1 0-1 0 0,31 2 0 0 0,-49 1-10 0 0,2 2 99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39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25 2617 0 0,'0'0'14521'0'0,"-13"-4"-14239"0"0,-41-13-36 0 0,41 13 427 0 0,14 6-605 0 0,0-1 0 0 0,0 0 0 0 0,0 1 0 0 0,1-1 0 0 0,-1 0 0 0 0,0 0 0 0 0,1 0 0 0 0,-1 0 0 0 0,0 0 0 0 0,1 0 0 0 0,-1 0 0 0 0,1-1 0 0 0,0 1 0 0 0,-1 0-1 0 0,1-1 1 0 0,-1 1 0 0 0,4-1 0 0 0,5 5 265 0 0,29 12 365 0 0,1-1 1 0 0,74 20-1 0 0,-24-9-283 0 0,-89-27-412 0 0,0 1 1 0 0,1 0-1 0 0,-1 0 1 0 0,0 0-1 0 0,0 0 1 0 0,0 0-1 0 0,0 0 1 0 0,0 0-1 0 0,0 0 1 0 0,0 1-1 0 0,0-1 0 0 0,0 0 1 0 0,0 1-1 0 0,-1-1 1 0 0,1 0-1 0 0,0 1 1 0 0,-1-1-1 0 0,1 1 1 0 0,-1-1-1 0 0,0 1 1 0 0,1-1-1 0 0,-1 1 1 0 0,0-1-1 0 0,0 1 1 0 0,0-1-1 0 0,0 1 1 0 0,0-1-1 0 0,-1 1 0 0 0,1 2 1 0 0,-1-1 24 0 0,1 1-1 0 0,-1 0 1 0 0,0-1 0 0 0,0 1 0 0 0,0-1 0 0 0,-1 1-1 0 0,1-1 1 0 0,-1 1 0 0 0,0-1 0 0 0,1 0-1 0 0,-6 6 1 0 0,-15 13-232 0 0,-1-1-1 0 0,-1 0 0 0 0,0-2 1 0 0,-1-2-1 0 0,-2 0 1 0 0,-39 19-1 0 0,48-23-3895 0 0,10-7-1525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39.9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721 157 0 0 0,'0'0'16257'0'0,"0"-13"-15800"0"0,-1-43-67 0 0,1 54-353 0 0,-1 0 0 0 0,0-1 1 0 0,1 1-1 0 0,-1 0 1 0 0,0 0-1 0 0,0 0 0 0 0,0 0 1 0 0,-1 1-1 0 0,1-1 0 0 0,0 0 1 0 0,-1 0-1 0 0,1 1 1 0 0,-1-1-1 0 0,1 1 0 0 0,-1-1 1 0 0,0 1-1 0 0,0 0 0 0 0,1 0 1 0 0,-1 0-1 0 0,0 0 1 0 0,0 0-1 0 0,0 0 0 0 0,0 0 1 0 0,-1 0-1 0 0,1 1 0 0 0,0-1 1 0 0,0 1-1 0 0,0 0 1 0 0,0 0-1 0 0,-1 0 0 0 0,1 0 1 0 0,-4 0-1 0 0,-1-1 137 0 0,-12 0-154 0 0,0 0 0 0 0,0 0 0 0 0,0 2 0 0 0,0 1 0 0 0,1 0 0 0 0,-1 1 0 0 0,0 1 0 0 0,1 1 1 0 0,0 0-1 0 0,0 2 0 0 0,0 0 0 0 0,-24 14 0 0 0,7-4 6 0 0,2 1 0 0 0,0 2 0 0 0,1 1 0 0 0,1 2 0 0 0,1 1 0 0 0,2 1 0 0 0,-26 29 0 0 0,37-31 2 0 0,2 2 0 0 0,0 0 0 0 0,2 0 1 0 0,-19 52-1 0 0,26-62-16 0 0,2 4 10 0 0,0 0 0 0 0,0 0-1 0 0,2 0 1 0 0,0 0 0 0 0,2 1-1 0 0,0-1 1 0 0,5 35 0 0 0,-4-46 1 0 0,1 1-1 0 0,1-1 1 0 0,-1 0 0 0 0,1 0-1 0 0,0 0 1 0 0,1 0 0 0 0,0 0 0 0 0,9 12-1 0 0,45 52 306 0 0,-48-63-299 0 0,0 1 0 0 0,1-2 0 0 0,0 1 1 0 0,0-2-1 0 0,1 1 0 0 0,-1-2 0 0 0,2 1 0 0 0,-1-2 0 0 0,1 1 1 0 0,0-2-1 0 0,0 0 0 0 0,19 4 0 0 0,9-2 70 0 0,1-1 0 0 0,74 0 0 0 0,-89-8-73 0 0,-1 0 0 0 0,0-2 0 0 0,1 0 0 0 0,-2-2 0 0 0,1-1 0 0 0,-1-1 0 0 0,0-1-1 0 0,26-16 1 0 0,-6 1 16 0 0,-2-2-1 0 0,-1-3 0 0 0,-1-1 1 0 0,-2-1-1 0 0,-1-3 0 0 0,63-73 1 0 0,-89 94-18 0 0,-1-2 0 0 0,0 1 0 0 0,-1-1 0 0 0,-1-1 0 0 0,13-33 0 0 0,-17 39-31 0 0,-2-1 0 0 0,1 0 0 0 0,-2 0-1 0 0,0 0 1 0 0,0 0 0 0 0,-1 0 0 0 0,0 0 0 0 0,-1-1 0 0 0,-1 1-1 0 0,-2-13 1 0 0,1 15-28 0 0,-1 1 0 0 0,0 0 0 0 0,0 1 0 0 0,-1-1 0 0 0,0 1 1 0 0,-1-1-1 0 0,-9-12 0 0 0,-44-51-294 0 0,55 69 309 0 0,-9-11-182 0 0,1 1 1 0 0,-2 1-1 0 0,1 0 0 0 0,-2 1 1 0 0,1 1-1 0 0,-2 0 0 0 0,1 0 1 0 0,-1 2-1 0 0,-1 0 0 0 0,1 0 1 0 0,-1 2-1 0 0,-1 0 0 0 0,1 0 1 0 0,-1 2-1 0 0,0 0 0 0 0,0 1 1 0 0,-31-1-1 0 0,-1 5-3098 0 0,16 5-2374 0 0,12 1-2197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43.0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374 417 0 0 0,'0'0'9150'0'0,"0"-20"-8327"0"0,0-62-114 0 0,0 77-411 0 0,0 0-1 0 0,0 0 1 0 0,0 0-1 0 0,-1 1 1 0 0,0-1-1 0 0,0 0 1 0 0,-3-9-1 0 0,3 13-154 0 0,0-1 1 0 0,0 1-1 0 0,1 0 0 0 0,-1 0 0 0 0,0 0 0 0 0,0-1 0 0 0,0 1 0 0 0,0 0 1 0 0,0 0-1 0 0,-1 0 0 0 0,1 1 0 0 0,0-1 0 0 0,0 0 0 0 0,-1 0 0 0 0,-1 0 1 0 0,2 0-27 0 0,0 0 1 0 0,-1 0-1 0 0,1 0 0 0 0,0-1 1 0 0,0 1-1 0 0,0 0 1 0 0,0 0-1 0 0,0-1 1 0 0,0 1-1 0 0,0-1 1 0 0,0 1-1 0 0,0-1 1 0 0,1 1-1 0 0,-1-2 1 0 0,0 1-59 0 0,1 1-1 0 0,-1-1 1 0 0,0 1 0 0 0,1-1 0 0 0,-1 1 0 0 0,0-1 0 0 0,0 1 0 0 0,0-1 0 0 0,0 1 0 0 0,0 0 0 0 0,0 0 0 0 0,0 0 0 0 0,-1-1 0 0 0,1 1 0 0 0,0 0-1 0 0,-1 1 1 0 0,1-1 0 0 0,0 0 0 0 0,-4-1 0 0 0,-1 0-16 0 0,0 0-1 0 0,0 1 1 0 0,0-1 0 0 0,0 1-1 0 0,0 1 1 0 0,0-1 0 0 0,-1 1-1 0 0,1 0 1 0 0,0 1-1 0 0,0-1 1 0 0,0 1 0 0 0,0 0-1 0 0,0 1 1 0 0,0 0-1 0 0,0 0 1 0 0,0 0 0 0 0,0 0-1 0 0,1 1 1 0 0,-1 0-1 0 0,-7 6 1 0 0,-3 4-23 0 0,0 0 0 0 0,2 1 0 0 0,-1 0-1 0 0,2 2 1 0 0,0-1 0 0 0,-16 28 0 0 0,20-26-12 0 0,0 0 1 0 0,1 0 0 0 0,1 1-1 0 0,1 0 1 0 0,1 1-1 0 0,0-1 1 0 0,2 1-1 0 0,0 0 1 0 0,1 0 0 0 0,0 0-1 0 0,2 0 1 0 0,0 0-1 0 0,5 31 1 0 0,-3-41-3 0 0,1-1-1 0 0,0 1 1 0 0,0-1 0 0 0,0 0 0 0 0,1 0 0 0 0,7 10-1 0 0,8 20 18 0 0,-13-27-22 0 0,0 0 1 0 0,0-1 0 0 0,1 0 0 0 0,1-1 0 0 0,-1 1 0 0 0,1-1 0 0 0,1-1 0 0 0,0 0 0 0 0,0 0 0 0 0,20 12 0 0 0,-12-9-4 0 0,1-1 1 0 0,1-1-1 0 0,0 0 0 0 0,0-2 0 0 0,1 0 1 0 0,35 7-1 0 0,-16-8-27 0 0,0-1-1 0 0,63 0 1 0 0,-93-6 33 0 0,0 0 0 0 0,0 0 1 0 0,1-1-1 0 0,-2 0 0 0 0,1 0 0 0 0,0-1 1 0 0,0-1-1 0 0,-1 1 0 0 0,0-1 1 0 0,0-1-1 0 0,0 0 0 0 0,8-6 0 0 0,7-7 23 0 0,-1 0 0 0 0,27-30 0 0 0,-42 41-23 0 0,10-10 4 0 0,0 0 1 0 0,-1-1 0 0 0,-1-1 0 0 0,-1 0 0 0 0,-1-1-1 0 0,18-35 1 0 0,-9 9 27 0 0,5-13 3 0 0,-8 3-13 0 0,-13 42-17 0 0,-1 1-1 0 0,0-1 0 0 0,-2 0 0 0 0,1-1 0 0 0,-2 1 1 0 0,2-28-1 0 0,-4 27 0 0 0,1 10-2 0 0,-1 0-1 0 0,1 0 1 0 0,-1 0 0 0 0,-1 0-1 0 0,1 0 1 0 0,-1 0 0 0 0,1 0 0 0 0,-1 0-1 0 0,-1 0 1 0 0,1 0 0 0 0,-1 1 0 0 0,0-1-1 0 0,0 0 1 0 0,0 1 0 0 0,-1-1 0 0 0,-4-6-1 0 0,-7-2-15 0 0,-1 0 1 0 0,0 1-1 0 0,0 0 0 0 0,-1 1 0 0 0,-1 1 0 0 0,0 1 1 0 0,-29-12-1 0 0,-10 0-267 0 0,-66-14 0 0 0,67 20-115 0 0,-57-21-1436 0 0,50 16-1407 0 0,3 3-4081 0 0,45 12 823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44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0 272 0 0,'0'0'4722'0'0,"9"6"-4119"0"0,16 10 149 0 0,-1 1 0 0 0,0 1 0 0 0,-1 1 0 0 0,34 38 0 0 0,72 88 1008 0 0,-75-88-1132 0 0,73 64 427 0 0,-52-53-639 0 0,90 73 263 0 0,-102-89-500 0 0,262 230 109 0 0,-298-255-288 0 0,31 39 1 0 0,-9-10-1 0 0,-8-6 21 0 0,40 59 0 0 0,-5-5 38 0 0,-52-72 17 0 0,1-1 0 0 0,2-1-1 0 0,1-2 1 0 0,1 0 0 0 0,1-2 0 0 0,1-1-1 0 0,53 31 1 0 0,-73-51 4 0 0,-1-1-1 0 0,1 0 1 0 0,0-1 0 0 0,21 4 0 0 0,9 2 65 0 0,-41-9-144 0 0,1 0-1 0 0,-1 1 1 0 0,1-1-1 0 0,-1 0 1 0 0,1 0-1 0 0,-1 0 1 0 0,0 0-1 0 0,1 0 1 0 0,-1 1-1 0 0,1-1 1 0 0,-1 0-1 0 0,0 0 1 0 0,1 1-1 0 0,-1-1 1 0 0,0 0-1 0 0,1 1 1 0 0,-1-1-1 0 0,0 0 1 0 0,1 1-1 0 0,-1-1 1 0 0,0 0-1 0 0,0 1 1 0 0,1-1-1 0 0,-1 1 1 0 0,0-1-1 0 0,0 1 1 0 0,0-1 0 0 0,0 0-1 0 0,0 1 1 0 0,1-1-1 0 0,-1 1 1 0 0,0-1-1 0 0,0 1 1 0 0,0-1-1 0 0,0 1 1 0 0,0-1-1 0 0,-1 1 1 0 0,1-1-1 0 0,0 0 1 0 0,0 1-1 0 0,0-1 1 0 0,0 1-1 0 0,0-1 1 0 0,-1 1-1 0 0,1-1 1 0 0,0 0-1 0 0,0 1 1 0 0,0-1-1 0 0,-1 0 1 0 0,1 1-1 0 0,0-1 1 0 0,-1 1-1 0 0,-13 6-3586 0 0,10-7 1811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44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5 193 0 0 0,'-1'2'16184'0'0,"0"2"-12833"0"0,-2 23-3507 0 0,9-9 203 0 0,1-1 1 0 0,0 0 0 0 0,1 0-1 0 0,16 24 1 0 0,-2-3 67 0 0,-14-25-70 0 0,0 0 1 0 0,1 0-1 0 0,0-1 0 0 0,0-1 0 0 0,2 0 0 0 0,-1 0 0 0 0,1-1 1 0 0,1 0-1 0 0,18 12 0 0 0,-5-7 103 0 0,0-2 1 0 0,1 0-1 0 0,54 17 1 0 0,-71-27-97 0 0,0-1 0 0 0,0 0 0 0 0,0-1 1 0 0,0 1-1 0 0,19-1 0 0 0,-26-1 195 0 0,2-22 541 0 0,11-61-351 0 0,-7 38-349 0 0,17-58-1 0 0,-4 44-463 0 0,3 0-1 0 0,43-76 1 0 0,-64 128-158 0 0,2 0 1 0 0,-1 0 0 0 0,1 1 0 0 0,10-11-1 0 0,14-6-8489 0 0,-14 15-896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45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1902 0 0 0 0,'0'0'6329'0'0,"-5"1"-6175"0"0,0 1-37 0 0,0 0 1 0 0,1 0-1 0 0,-1 0 1 0 0,0 1-1 0 0,1 0 1 0 0,0 0-1 0 0,0 0 1 0 0,-1 0-1 0 0,2 1 1 0 0,-1 0-1 0 0,0-1 0 0 0,1 1 1 0 0,-5 8-1 0 0,-13 11 188 0 0,5 0 41 0 0,-4 2-29 0 0,3-10-131 0 0,1 1-1 0 0,1 0 1 0 0,-16 21-1 0 0,-19 21 218 0 0,-41 42 302 0 0,39-40-294 0 0,-71 62 1 0 0,-24 16-154 0 0,-35 30 157 0 0,-12 15 523 0 0,63-55-326 0 0,-63 55-195 0 0,-117 136 730 0 0,202-181-931 0 0,95-119-210 0 0,0 1 1 0 0,-14 31-1 0 0,13-24-35 0 0,0-11 4 0 0,14-16 17 0 0,0 1 1 0 0,0 0 0 0 0,0 0 0 0 0,0-1 0 0 0,1 1 0 0 0,-1 0 0 0 0,0 0 0 0 0,0 0 0 0 0,1 0 0 0 0,-1 0 0 0 0,0 0 0 0 0,1 0 0 0 0,-1 0-1 0 0,1 0 1 0 0,0 0 0 0 0,-1 0 0 0 0,1 0 0 0 0,0 0 0 0 0,-1 2 0 0 0,1-3-69 0 0,0 0 1 0 0,0 0-1 0 0,0 1 0 0 0,-1-1 1 0 0,1 0-1 0 0,0 0 0 0 0,0 0 1 0 0,0 0-1 0 0,0 0 0 0 0,-1 0 1 0 0,1 1-1 0 0,0-1 0 0 0,0 0 1 0 0,0 0-1 0 0,-1 0 0 0 0,1 0 1 0 0,0 0-1 0 0,0 0 0 0 0,0 0 1 0 0,-1 0-1 0 0,1 0 1 0 0,0 0-1 0 0,0 0 0 0 0,0 0 1 0 0,-1 0-1 0 0,1 0 0 0 0,0 0 1 0 0,0 0-1 0 0,0 0 0 0 0,-1-1 1 0 0,1 1-1 0 0,0 0 0 0 0,0 0 1 0 0,0 0-1 0 0,-1 0 0 0 0,1 0 1 0 0,0 0-1 0 0,0 0 0 0 0,0-1 1 0 0,0 1-1 0 0,0 0 0 0 0,-1 0 1 0 0,1 0-1 0 0,0 0 0 0 0,0-1 1 0 0,0 1-1 0 0,0 0 0 0 0,0 0 1 0 0,0 0-1 0 0,0-1 0 0 0,0 1 1 0 0,0 0-1 0 0,-7-7-5912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46.5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11 0 0 0,'0'0'13744'0'0,"6"-10"-12685"0"0,-8 17-918 0 0,1 0 1 0 0,-1 0-1 0 0,0 0 0 0 0,0 0 1 0 0,-5 7-1 0 0,1 1 143 0 0,-2 2 16 0 0,0-1 0 0 0,-1 0 0 0 0,-15 19 0 0 0,-6 10 55 0 0,-56 97 68 0 0,-91 171 109 0 0,130-196-190 0 0,47-117-335 0 0,0 0 1 0 0,0 0-1 0 0,-1 1 1 0 0,1-1 0 0 0,0 0-1 0 0,0 1 1 0 0,0-1 0 0 0,0 0-1 0 0,0 1 1 0 0,0-1-1 0 0,0 0 1 0 0,0 0 0 0 0,0 1-1 0 0,0-1 1 0 0,0 0-1 0 0,0 1 1 0 0,0-1 0 0 0,0 0-1 0 0,1 1 1 0 0,-1-1-1 0 0,0 0 1 0 0,0 0 0 0 0,0 1-1 0 0,0-1 1 0 0,0 0-1 0 0,1 0 1 0 0,-1 1 0 0 0,0-1-1 0 0,0 0 1 0 0,0 0-1 0 0,1 0 1 0 0,-1 1 0 0 0,0-1-1 0 0,0 0 1 0 0,1 0-1 0 0,-1 0 1 0 0,0 0 0 0 0,0 0-1 0 0,1 1 1 0 0,-1-1-1 0 0,0 0 1 0 0,1 0 0 0 0,-1 0-1 0 0,0 0 1 0 0,1 0-1 0 0,22-1 296 0 0,23-11 132 0 0,13-8-449 0 0,0 3 0 0 0,2 3 0 0 0,-1 2 0 0 0,65-3 0 0 0,33 8-8705 0 0,-120 7-1574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57.2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388 358 424 0 0,'0'0'9956'0'0,"3"-23"-9423"0"0,10-71-14 0 0,-12 91-418 0 0,0 0 0 0 0,-1 1 0 0 0,1-1 0 0 0,-1 0 0 0 0,0 0 0 0 0,0 0 0 0 0,0 0 0 0 0,0 0 0 0 0,0 1 0 0 0,-1-1 0 0 0,1 0 0 0 0,-1 0 0 0 0,0 1 1 0 0,0-1-1 0 0,0 0 0 0 0,0 1 0 0 0,0-1 0 0 0,-1 1 0 0 0,1-1 0 0 0,-3-2 0 0 0,-6-15 1076 0 0,8 18-1099 0 0,1-1-1 0 0,0 1 0 0 0,-1-1 1 0 0,1 1-1 0 0,-1-1 1 0 0,0 1-1 0 0,0 0 0 0 0,0-1 1 0 0,0 1-1 0 0,0 0 1 0 0,-1 1-1 0 0,1-1 0 0 0,-1 0 1 0 0,1 1-1 0 0,-1-1 1 0 0,1 1-1 0 0,-1 0 0 0 0,0 0 1 0 0,1 0-1 0 0,-1 0 1 0 0,-6-1-1 0 0,0 0-54 0 0,0 0-1 0 0,0 1 1 0 0,0 0 0 0 0,0 0 0 0 0,-15 2-1 0 0,18 0-32 0 0,1 0 0 0 0,-1 1 0 0 0,0-1-1 0 0,1 1 1 0 0,-1 1 0 0 0,1-1 0 0 0,0 1-1 0 0,0 0 1 0 0,0 0 0 0 0,0 1 0 0 0,-7 5 0 0 0,-46 50 71 0 0,43-43-54 0 0,3-2-2 0 0,1 0 1 0 0,0 1-1 0 0,1 0 1 0 0,1 1-1 0 0,0-1 1 0 0,1 2-1 0 0,1 0 1 0 0,0-1 0 0 0,-6 30-1 0 0,6-16-8 0 0,3 1 1 0 0,0-1-1 0 0,2 1 0 0 0,1-1 0 0 0,3 31 0 0 0,-1-50 1 0 0,1-1-1 0 0,0 0 1 0 0,1 0 0 0 0,0 0-1 0 0,5 11 1 0 0,6 20-16 0 0,-7-23 20 0 0,0 0 1 0 0,2-1-1 0 0,0 0 0 0 0,0 0 0 0 0,2-1 1 0 0,0-1-1 0 0,1 0 0 0 0,1 0 1 0 0,0-1-1 0 0,0-1 0 0 0,2 0 0 0 0,30 21 1 0 0,-26-23-11 0 0,1-1 1 0 0,0 0 0 0 0,0-2-1 0 0,1 0 1 0 0,0-2 0 0 0,1 0-1 0 0,-1-1 1 0 0,1-1 0 0 0,0-2-1 0 0,0 0 1 0 0,42-2 0 0 0,-32-1 16 0 0,0-2 1 0 0,0-2 0 0 0,0 0 0 0 0,-1-2 0 0 0,0-2 0 0 0,-1-1-1 0 0,49-22 1 0 0,-52 18 46 0 0,-1-2-1 0 0,-1-1 0 0 0,-1-1 1 0 0,36-33-1 0 0,77-94 216 0 0,-120 123-244 0 0,-1-1 0 0 0,-1 0 0 0 0,-1-2 0 0 0,-1 0 0 0 0,18-47 0 0 0,-26 60-27 0 0,-3 4-12 0 0,1 1 1 0 0,-1-1 0 0 0,0 0 0 0 0,0 0 0 0 0,-1 0-1 0 0,0 0 1 0 0,-1 0 0 0 0,1 0 0 0 0,-2 0 0 0 0,1 0-1 0 0,-1 0 1 0 0,0 0 0 0 0,-1 0 0 0 0,0 0 0 0 0,0 0-1 0 0,-1 0 1 0 0,0 1 0 0 0,0-1 0 0 0,-1 1 0 0 0,1 0-1 0 0,-2 0 1 0 0,1 0 0 0 0,-1 1 0 0 0,-7-8-1 0 0,-11-11-166 0 0,-2 0 0 0 0,-1 2 0 0 0,-1 1 0 0 0,-37-24-1 0 0,52 38 96 0 0,-15-12-76 0 0,-2 2 1 0 0,0 1-1 0 0,-1 1 1 0 0,-1 2-1 0 0,0 1 1 0 0,-1 1 0 0 0,-38-9-1 0 0,4 10-3897 0 0,-2 8-3980 0 0,58 3 5399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09:53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36 0 0 0,'0'0'8240'0'0,"-8"-11"-7874"0"0,93 22 1199 0 0,-63-7-1287 0 0,-1-1-1 0 0,24 1 1 0 0,26-7 518 0 0,97-17 1 0 0,-98 9-422 0 0,99-2 0 0 0,956 13 606 0 0,-791 11-882 0 0,-275-9-86 0 0,0 3 0 0 0,106 23 0 0 0,-153-27 79 0 0,1 0 0 0 0,-1 0 0 0 0,1-2 0 0 0,-1 0 0 0 0,1 0 0 0 0,17-4 0 0 0,39-4 367 0 0,1 9 303 0 0,-69 0-772 0 0,37 8 101 0 0,46-12-42 0 0,-83 4-66 0 0,0 0-15 0 0,2 0 14 0 0,-1 1-3 0 0,11 10-25 0 0,-1-5 36 0 0,0-2 13 0 0,28 6-60 0 0,-39-10 57 0 0,-1 0 1 0 0,1 1-1 0 0,0-1 1 0 0,-1 0 0 0 0,1 1-1 0 0,0-1 1 0 0,0 0-1 0 0,-1 0 1 0 0,1 0-1 0 0,0 0 1 0 0,-1 0-1 0 0,1 0 1 0 0,0 0-1 0 0,0 0 1 0 0,-1 0-1 0 0,1 0 1 0 0,0 0 0 0 0,-1-1-1 0 0,1 1 1 0 0,0 0-1 0 0,0 0 1 0 0,-1-1-1 0 0,1 1 1 0 0,-1 0-1 0 0,1-1 1 0 0,0 1-1 0 0,-1-1 1 0 0,1 1-1 0 0,-1-1 1 0 0,1 1-1 0 0,-1-1 1 0 0,1 1 0 0 0,-1-1-1 0 0,1 1 1 0 0,0-2-1 0 0,-1 1 0 0 0,1 0 1 0 0,0 0-1 0 0,0 0 0 0 0,0 0 0 0 0,0 0 0 0 0,0 0 1 0 0,0 0-1 0 0,0 0 0 0 0,0 0 0 0 0,0 0 0 0 0,1 1 1 0 0,-1-1-1 0 0,0 0 0 0 0,0 1 0 0 0,1 0 0 0 0,-1-1 1 0 0,0 1-1 0 0,1-1 0 0 0,-1 1 0 0 0,1 0 0 0 0,-1 0 1 0 0,0 0-1 0 0,3 0 0 0 0,35-3-58 0 0,-34 4 16 0 0,0-1 1 0 0,0 1-1 0 0,0 0 1 0 0,0 1-1 0 0,0-1 1 0 0,0 1 0 0 0,5 2-1 0 0,-1 6-8287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58.7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809 165 0 0 0,'0'0'3567'0'0,"-7"-20"-3197"0"0,-19-60 27 0 0,24 76-230 0 0,1 0-1 0 0,-1 0 0 0 0,0 1 1 0 0,0-1-1 0 0,0 1 0 0 0,0 0 1 0 0,0 0-1 0 0,-1-1 0 0 0,1 1 1 0 0,-1 1-1 0 0,0-1 0 0 0,0 0 1 0 0,0 1-1 0 0,-1-1 0 0 0,1 1 1 0 0,0 0-1 0 0,-1 0 0 0 0,0 1 1 0 0,1-1-1 0 0,-1 1 0 0 0,0-1 1 0 0,0 1-1 0 0,0 0 0 0 0,1 1 1 0 0,-1-1-1 0 0,0 1 0 0 0,0-1 1 0 0,-7 2-1 0 0,7-2-38 0 0,-14 1 161 0 0,1 0 0 0 0,0 0 0 0 0,-1 2-1 0 0,1 0 1 0 0,0 1 0 0 0,0 1 0 0 0,0 0 0 0 0,1 1 0 0 0,-1 1 0 0 0,1 1 0 0 0,-27 15-1 0 0,-5 8 16 0 0,2 2 0 0 0,-54 49-1 0 0,63-51-170 0 0,17-11-17 0 0,2 1 0 0 0,0 1 0 0 0,1 0 0 0 0,1 1 0 0 0,1 1 0 0 0,1 1 0 0 0,1 0-1 0 0,1 0 1 0 0,-13 39 0 0 0,13-26-36 0 0,2 0 0 0 0,2 1 0 0 0,1 0 0 0 0,2 0 0 0 0,2 0 0 0 0,1 1 0 0 0,5 52 0 0 0,-2-76-61 0 0,2 0-1 0 0,0 0 0 0 0,0-1 0 0 0,1 1 0 0 0,1-1 1 0 0,1 0-1 0 0,0 0 0 0 0,1 0 0 0 0,0-1 0 0 0,1 0 1 0 0,0-1-1 0 0,1 0 0 0 0,1 0 0 0 0,0-1 1 0 0,0 0-1 0 0,15 12 0 0 0,-8-9 20 0 0,0 0 0 0 0,2-2 0 0 0,-1 0 1 0 0,1-1-1 0 0,1-1 0 0 0,0 0 0 0 0,0-2 0 0 0,1-1 0 0 0,0 0 1 0 0,31 5-1 0 0,-34-9 32 0 0,0-2-1 0 0,0 0 1 0 0,0-1 0 0 0,0 0 0 0 0,-1-2 0 0 0,1 0-1 0 0,0-1 1 0 0,0-1 0 0 0,-1 0 0 0 0,0-2 0 0 0,0 0-1 0 0,20-10 1 0 0,11-9 180 0 0,-2-3 0 0 0,72-56 0 0 0,-96 67-221 0 0,15-12 91 0 0,-2-1 0 0 0,-1-2 0 0 0,-1-2 0 0 0,-2 0 0 0 0,31-45 0 0 0,-52 63-185 0 0,-1 1 0 0 0,0-2 1 0 0,-1 1-1 0 0,0-1 1 0 0,-2 0-1 0 0,0-1 1 0 0,-1 1-1 0 0,0-1 0 0 0,-2 0 1 0 0,0 0-1 0 0,-1-1 1 0 0,-1 1-1 0 0,0 0 0 0 0,-2-1 1 0 0,0 1-1 0 0,-1 0 1 0 0,-1-1-1 0 0,-1 1 1 0 0,0 0-1 0 0,-1 1 0 0 0,-1-1 1 0 0,-1 1-1 0 0,0 0 1 0 0,-1 1-1 0 0,-1 0 0 0 0,-1 0 1 0 0,-11-14-1 0 0,7 11-144 0 0,1 2 1 0 0,-2 0-1 0 0,-1 1 0 0 0,0 0 0 0 0,-1 2 0 0 0,0 0 1 0 0,-1 0-1 0 0,-1 2 0 0 0,0 0 0 0 0,-31-13 0 0 0,32 18-174 0 0,0 0 1 0 0,0 2-1 0 0,-1 0 0 0 0,1 1 0 0 0,-22-1 1 0 0,20 3-652 0 0,0 2 0 0 0,0 0 0 0 0,0 1 0 0 0,0 2 0 0 0,-22 4 0 0 0,11 0-5091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00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2696 0 0 0,'1'19'0'0'0,"0"-20"0"0"0,1 0 0 0 0,-1 1 0 0 0,1-1 0 0 0,-1 0 0 0 0,1 0 0 0 0,-1-1 0 0 0,0 1 0 0 0,0 0 0 0 0,0 0 0 0 0,0-1 0 0 0,0 1 0 0 0,0-1 0 0 0,1-2 0 0 0,0 1 0 0 0,-1 0-1 0 0,0-1 1 0 0,1 1-1 0 0,-1 0 0 0 0,1 0 0 0 0,0 0 1 0 0,0 0-1 0 0,0 0 0 0 0,1 0 0 0 0,-1 1 0 0 0,5-5 1 0 0,9-11 67 0 0,173-237 7438 0 0,-180 244-7218 0 0,89-119 2159 0 0,73-85 641 0 0,-129 168-2500 0 0,-11 11-27 0 0,70-64 0 0 0,17-10 35 0 0,9-1-382 0 0,185-208 1 0 0,-280 283-207 0 0,66-73 6 0 0,148-129 0 0 0,24 11-64 0 0,-135 102 68 0 0,-109 98-7 0 0,27-22-14 0 0,68-48 0 0 0,33 0-41 0 0,4-3-59 0 0,-29 4 136 0 0,-88 67-23 0 0,44-25-133 0 0,-74 47 63 0 0,-9 6-53 0 0,1-1 0 0 0,0 1 1 0 0,0-1-1 0 0,-1 1 1 0 0,1 0-1 0 0,0 0 0 0 0,0 0 1 0 0,0 0-1 0 0,0 0 1 0 0,6 0-1 0 0,-8 1-359 0 0,9 7-4399 0 0,-10 3-1489 0 0,0-7 3496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01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 27 0 0 0,'0'0'10576'0'0,"-1"-4"-10043"0"0,0 3-420 0 0,0-1-1 0 0,0 1 1 0 0,0-1-1 0 0,0 1 1 0 0,0 0 0 0 0,0-1-1 0 0,-1 1 1 0 0,1 0 0 0 0,0 0-1 0 0,-1 0 1 0 0,1 0-1 0 0,-1 0 1 0 0,1 0 0 0 0,-1 0-1 0 0,0 0 1 0 0,1 1-1 0 0,-1-1 1 0 0,0 1 0 0 0,-3-2-1 0 0,-38 1 1175 0 0,22 2 1686 0 0,43-1-2758 0 0,20 0 23 0 0,58 8 0 0 0,-86-6-228 0 0,0 0-1 0 0,0 1 1 0 0,-1 1-1 0 0,1 1 0 0 0,-1 0 1 0 0,0 0-1 0 0,0 1 1 0 0,12 9-1 0 0,-23-14-3 0 0,0 0 0 0 0,-1 1 0 0 0,1-1-1 0 0,0 1 1 0 0,-1 0 0 0 0,0 0 0 0 0,1-1-1 0 0,-1 1 1 0 0,0 0 0 0 0,0 0 0 0 0,0 0-1 0 0,0 0 1 0 0,-1 0 0 0 0,1 0 0 0 0,0 0 0 0 0,-1 1-1 0 0,0-1 1 0 0,1 0 0 0 0,-1 0 0 0 0,0 0-1 0 0,0 1 1 0 0,0-1 0 0 0,0 0 0 0 0,-1 0-1 0 0,1 0 1 0 0,-1 1 0 0 0,1-1 0 0 0,-1 0-1 0 0,0 0 1 0 0,1 0 0 0 0,-1 0 0 0 0,0 0 0 0 0,-1 0-1 0 0,0 2 1 0 0,-5 8 98 0 0,-1 0 0 0 0,0 0 0 0 0,-18 19 0 0 0,-64 66 230 0 0,-58 69-1284 0 0,142-153-541 0 0,5-4-3513 0 0,1-8 4236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02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2963 37 0 0 0,'0'0'2985'0'0,"3"-8"-2737"0"0,-2 1-837 0 0,6-14 2957 0 0,-4 21-661 0 0,-2 16-631 0 0,2 17 280 0 0,-2-27-1245 0 0,0-1-1 0 0,0 0 1 0 0,0 1 0 0 0,-1-1 0 0 0,0 1 0 0 0,0-1 0 0 0,-1 1-1 0 0,1-1 1 0 0,-1 1 0 0 0,0-1 0 0 0,-1 1 0 0 0,-1 5 0 0 0,-20 49 874 0 0,19-47-843 0 0,0-1 0 0 0,0 0 0 0 0,-1-1 0 0 0,-7 13 0 0 0,-18 37 247 0 0,-35 40 21 0 0,48-70-368 0 0,-2-1 0 0 0,-35 43 0 0 0,-69 84-118 0 0,78-96-102 0 0,-92 97 0 0 0,24-49-6 0 0,-202 152 0 0 0,-104 23 607 0 0,338-230-394 0 0,-42 41-50 0 0,34-24-3 0 0,-140 98-99 0 0,160-122 146 0 0,6-3-33 0 0,-132 68 0 0 0,112-70-76 0 0,2 3 0 0 0,2 4 0 0 0,-75 62 0 0 0,120-86-8 0 0,-1-1 1 0 0,-75 37 0 0 0,24-9 209 0 0,74-44-96 0 0,-30 31-1585 0 0,38-33 618 0 0,-4 4-1331 0 0,1-7-2393 0 0,3-3 1921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02.7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354 1 0 0 0,'0'0'12323'0'0,"-7"1"-12410"0"0,-1 2 106 0 0,0 0 0 0 0,0 0 1 0 0,0 1-1 0 0,0 0 0 0 0,1 0 0 0 0,-1 1 1 0 0,1 0-1 0 0,1 1 0 0 0,-1-1 0 0 0,1 1 0 0 0,-11 13 1 0 0,-229 266 3844 0 0,246-285-3855 0 0,0 0-1 0 0,0 1 1 0 0,-1-1-1 0 0,1 0 1 0 0,0 0-1 0 0,0 1 1 0 0,0-1-1 0 0,-1 0 1 0 0,1 1-1 0 0,0-1 0 0 0,0 0 1 0 0,0 1-1 0 0,0-1 1 0 0,0 0-1 0 0,-1 1 1 0 0,1-1-1 0 0,0 1 1 0 0,0-1-1 0 0,0 0 1 0 0,0 1-1 0 0,0-1 0 0 0,0 0 1 0 0,0 1-1 0 0,1-1 1 0 0,-1 1-1 0 0,0-1 1 0 0,0 0-1 0 0,0 1 1 0 0,0-1-1 0 0,0 0 1 0 0,0 1-1 0 0,1-1 0 0 0,-1 0 1 0 0,0 1-1 0 0,1-1 1 0 0,15 7 319 0 0,22-6 203 0 0,-36-1-481 0 0,141-9 524 0 0,-96 3-2773 0 0,2-1-3553 0 0,-27 3-4056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29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460 191 0 0 0,'-5'-6'0'0'0,"-31"-10"1786"0"0,31 14-929 0 0,-1 1-1 0 0,0 0 0 0 0,0 1 1 0 0,0-1-1 0 0,0 1 0 0 0,0 1 1 0 0,-7 0-1 0 0,-5 2 1408 0 0,0 2 0 0 0,1 0 0 0 0,-22 9 1 0 0,37-13-2253 0 0,-12 5 140 0 0,0 1 0 0 0,1 0 0 0 0,0 1 0 0 0,0 1 0 0 0,1 0-1 0 0,0 0 1 0 0,0 1 0 0 0,1 1 0 0 0,1 0 0 0 0,0 0-1 0 0,-15 23 1 0 0,12-19-112 0 0,1 2-1 0 0,1-1 1 0 0,0 2-1 0 0,1-1 1 0 0,1 1 0 0 0,1 1-1 0 0,1 0 1 0 0,-8 28-1 0 0,10-19-13 0 0,0 0-1 0 0,2-1 0 0 0,2 1 0 0 0,0 0 1 0 0,2 0-1 0 0,0 0 0 0 0,3 0 1 0 0,8 37-1 0 0,-9-49-35 0 0,2-1 0 0 0,0 0 1 0 0,0 0-1 0 0,2-1 0 0 0,0 0 1 0 0,0 0-1 0 0,1 0 0 0 0,1-1 1 0 0,1 0-1 0 0,-1-1 0 0 0,2 0 0 0 0,0-1 1 0 0,0 0-1 0 0,1 0 0 0 0,0-1 1 0 0,18 10-1 0 0,-11-8-10 0 0,1-2-1 0 0,1-1 1 0 0,-1 0-1 0 0,2-2 1 0 0,-1 0-1 0 0,1-1 1 0 0,0-1 0 0 0,0-2-1 0 0,0 0 1 0 0,23 0-1 0 0,-26-3 17 0 0,-1-1-1 0 0,0-1 1 0 0,0 0-1 0 0,0-1 1 0 0,0-2-1 0 0,0 1 1 0 0,-1-2 0 0 0,1 0-1 0 0,-1-2 1 0 0,-1 1-1 0 0,0-2 1 0 0,27-18-1 0 0,-18 7 57 0 0,0-1 0 0 0,-2-1-1 0 0,0-1 1 0 0,-2-1 0 0 0,0-1-1 0 0,-2-1 1 0 0,-1 0 0 0 0,-1-1-1 0 0,17-39 1 0 0,-22 42 29 0 0,-2-1-1 0 0,-1 0 1 0 0,0-1-1 0 0,-2 0 1 0 0,-1 0 0 0 0,-2-1-1 0 0,0 0 1 0 0,-2 1 0 0 0,-1-1-1 0 0,-1 0 1 0 0,-5-41 0 0 0,2 54-67 0 0,0 1 0 0 0,-2 0 1 0 0,0 0-1 0 0,0 0 1 0 0,-1 1-1 0 0,0-1 1 0 0,-1 2-1 0 0,-1-1 1 0 0,0 1-1 0 0,0 0 1 0 0,-1 0-1 0 0,-1 1 1 0 0,0 1-1 0 0,0-1 1 0 0,-13-8-1 0 0,-11-6-101 0 0,0 1 0 0 0,-2 2 0 0 0,-66-29 0 0 0,59 31-54 0 0,-85-25 0 0 0,112 40-303 0 0,0 1 0 0 0,0 0 0 0 0,-1 1-1 0 0,1 0 1 0 0,0 2 0 0 0,-1 0-1 0 0,1 1 1 0 0,0 0 0 0 0,-17 4-1 0 0,-7 10-9595 0 0,29-8 3773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25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463 160 0 0 0,'0'0'8841'0'0,"-5"-15"-7884"0"0,-15-48-19 0 0,19 59-693 0 0,0 0 0 0 0,0 1 0 0 0,-1 0 0 0 0,1-1 0 0 0,-1 1 0 0 0,0 0 0 0 0,0-1 0 0 0,0 1 0 0 0,0 0 1 0 0,-1 1-1 0 0,1-1 0 0 0,-1 0 0 0 0,0 1 0 0 0,0-1 0 0 0,1 1 0 0 0,-2 0 0 0 0,-4-3 0 0 0,-10-7 577 0 0,11 9-725 0 0,0 0 0 0 0,0 1 0 0 0,0 1 0 0 0,0-1 0 0 0,0 1 0 0 0,0 0 0 0 0,0 0 0 0 0,0 1 0 0 0,0 0 0 0 0,0 1 0 0 0,-8 0 0 0 0,-2 0-62 0 0,10-1-32 0 0,-1 1 0 0 0,1 1 0 0 0,0-1 1 0 0,0 1-1 0 0,-1 0 0 0 0,1 1 1 0 0,1 0-1 0 0,-1 0 0 0 0,0 0 0 0 0,1 1 1 0 0,0 0-1 0 0,-8 6 0 0 0,-2 2-20 0 0,2 1-1 0 0,0 1 0 0 0,-19 22 1 0 0,20-17-27 0 0,0 1 0 0 0,1 0 0 0 0,1 1 0 0 0,1 0 0 0 0,-14 42 0 0 0,22-54 21 0 0,0-1 0 0 0,0 1 0 0 0,0 0 0 0 0,1 0 0 0 0,0 0 0 0 0,1 0 0 0 0,0 0 0 0 0,1 0 0 0 0,1 9 1 0 0,22 78-66 0 0,-8-43 102 0 0,-10-34-17 0 0,1-1-1 0 0,0 0 1 0 0,2 0 0 0 0,0-1-1 0 0,1 0 1 0 0,1 0 0 0 0,0-1 0 0 0,1-1-1 0 0,1 0 1 0 0,1-1 0 0 0,0 0-1 0 0,21 16 1 0 0,-21-21 27 0 0,-1 0 1 0 0,2-1-1 0 0,-1-1 0 0 0,1 0 0 0 0,1-1 0 0 0,-1-1 0 0 0,1 0 0 0 0,0-1 1 0 0,0-1-1 0 0,0 0 0 0 0,0-1 0 0 0,1-1 0 0 0,-1 0 0 0 0,0-2 1 0 0,1 1-1 0 0,-1-2 0 0 0,0-1 0 0 0,29-7 0 0 0,-19 3 55 0 0,0-2 1 0 0,0-1-1 0 0,-1-1 0 0 0,0-1 0 0 0,-1-1 0 0 0,0-1 0 0 0,-2-1 0 0 0,1-2 1 0 0,-2 0-1 0 0,27-27 0 0 0,-28 25 22 0 0,-1-1 0 0 0,-1 0 0 0 0,-1-1-1 0 0,-1-1 1 0 0,-1-1 0 0 0,-1 0 0 0 0,-1-1 0 0 0,19-48 0 0 0,-22 43 10 0 0,-6 17-20 0 0,0 1 1 0 0,-1-1 0 0 0,3-20-1 0 0,-6 28-58 0 0,0 0 0 0 0,0-1 0 0 0,0 1 0 0 0,-1-1 0 0 0,1 1 0 0 0,-1 0 0 0 0,0 0 0 0 0,0-1 0 0 0,-1 1 0 0 0,1 0 0 0 0,-1 0 0 0 0,0 0 0 0 0,-5-7 0 0 0,-3-2-24 0 0,-1 0 1 0 0,0 1-1 0 0,-1 1 0 0 0,0-1 1 0 0,-1 2-1 0 0,0 0 1 0 0,0 1-1 0 0,-1 0 0 0 0,-1 1 1 0 0,1 0-1 0 0,-1 1 0 0 0,-24-7 1 0 0,2 2-311 0 0,0 2 1 0 0,-1 2-1 0 0,0 1 1 0 0,-48-2 0 0 0,75 8-247 0 0,-35-1-870 0 0,25 5-2148 0 0,7 6-4099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27.1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558 123 0 0 0,'0'0'13838'0'0,"-22"-9"-13044"0"0,-71-28-140 0 0,87 34-506 0 0,0 1 0 0 0,-1-1 1 0 0,1 1-1 0 0,-1 1 0 0 0,1-1 0 0 0,-1 1 0 0 0,0 0 1 0 0,0 0-1 0 0,0 1 0 0 0,1 0 0 0 0,-1 0 0 0 0,0 1 1 0 0,0 0-1 0 0,0 0 0 0 0,-12 4 0 0 0,1 2-131 0 0,0 0 1 0 0,1 2-1 0 0,0 0 0 0 0,1 0 1 0 0,0 2-1 0 0,1 0 0 0 0,0 0 1 0 0,-21 21-1 0 0,9-3 80 0 0,2 1 0 0 0,0 1 0 0 0,-22 38 0 0 0,42-60-66 0 0,1 1-1 0 0,-1 0 1 0 0,2 1-1 0 0,-1-1 0 0 0,1 1 1 0 0,1-1-1 0 0,0 1 1 0 0,1 0-1 0 0,-1 14 1 0 0,1-7 7 0 0,2 0 1 0 0,0 1-1 0 0,0-1 1 0 0,9 35 0 0 0,-7-45-26 0 0,1 0 1 0 0,0 1 0 0 0,0-1-1 0 0,1-1 1 0 0,0 1 0 0 0,0-1 0 0 0,1 0-1 0 0,0 0 1 0 0,0 0 0 0 0,0-1-1 0 0,1 0 1 0 0,0 0 0 0 0,15 9 0 0 0,12 5 57 0 0,65 31 0 0 0,-77-42-47 0 0,10 6-14 0 0,2-2 0 0 0,-1-2 0 0 0,2-1 0 0 0,-1-1 0 0 0,2-3 0 0 0,-1 0 0 0 0,0-2 0 0 0,1-2 0 0 0,0-1 0 0 0,43-5 0 0 0,-61 1 20 0 0,-1-1 0 0 0,1-1 0 0 0,-1-1 0 0 0,0 0 0 0 0,-1-1 0 0 0,1-1 0 0 0,-2 0 0 0 0,31-21 0 0 0,-16 6 21 0 0,0-1 0 0 0,-2-2 0 0 0,31-34 1 0 0,-40 37 83 0 0,-1-2 1 0 0,24-43 0 0 0,-25 39-33 0 0,-13 20-56 0 0,1 0 0 0 0,-2 0 0 0 0,1-1 1 0 0,-1 0-1 0 0,-1 0 0 0 0,0 0 0 0 0,0 0 0 0 0,-1 0 0 0 0,0 0 0 0 0,-1 0 0 0 0,0 0 0 0 0,-1 0 0 0 0,0 0 0 0 0,-1 0 0 0 0,1 0 0 0 0,-2 0 0 0 0,0 0 0 0 0,0 0 1 0 0,0 1-1 0 0,-2 0 0 0 0,1-1 0 0 0,-1 1 0 0 0,-8-11 0 0 0,-4 1 26 0 0,0 2 0 0 0,-2 0 0 0 0,0 0 0 0 0,-1 2 0 0 0,0 1 0 0 0,-32-18 0 0 0,4 7-300 0 0,-97-36-1 0 0,129 55 59 0 0,1 1 1 0 0,-1 1-1 0 0,-1 0 0 0 0,1 2 0 0 0,-17-2 1 0 0,-23 10-2687 0 0,49-4 1541 0 0,0 0-1 0 0,0 1 1 0 0,0 0-1 0 0,0 0 1 0 0,-11 8 0 0 0,8-4-6959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2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472 184 0 0 0,'0'0'8790'0'0,"0"-10"-7609"0"0,0 2-1424 0 0,0 5 482 0 0,1 0-1 0 0,-1 0 1 0 0,0 0 0 0 0,0 0 0 0 0,0 0 0 0 0,0 0 0 0 0,0 0 0 0 0,-1 0-1 0 0,1 0 1 0 0,-1 0 0 0 0,0 0 0 0 0,0 0 0 0 0,0 1 0 0 0,0-1-1 0 0,0 0 1 0 0,-1 0 0 0 0,1 1 0 0 0,-1-1 0 0 0,0 1 0 0 0,0-1 0 0 0,0 1-1 0 0,0 0 1 0 0,0 0 0 0 0,0 0 0 0 0,-1 0 0 0 0,1 0 0 0 0,-3-1 0 0 0,-2 0-157 0 0,0 0 0 0 0,1 1 0 0 0,-1 0 0 0 0,0 0 0 0 0,0 1 1 0 0,0 0-1 0 0,0 0 0 0 0,0 1 0 0 0,-1-1 0 0 0,1 1 0 0 0,0 1 1 0 0,0 0-1 0 0,0 0 0 0 0,0 0 0 0 0,0 1 0 0 0,0 0 0 0 0,1 0 1 0 0,-1 1-1 0 0,0 0 0 0 0,-10 6 0 0 0,-4 5-129 0 0,0 1 0 0 0,1 2-1 0 0,1 0 1 0 0,-24 27 0 0 0,-6 4 189 0 0,37-35-142 0 0,0-1 0 0 0,1 2 0 0 0,1 0 1 0 0,1 0-1 0 0,0 0 0 0 0,0 1 0 0 0,2 1 1 0 0,-1 0-1 0 0,-6 24 0 0 0,12-33-10 0 0,0 0 0 0 0,0 0 1 0 0,1 1-1 0 0,0-1 0 0 0,1 0 0 0 0,-1 1 0 0 0,2-1 0 0 0,-1 1 0 0 0,1-1 1 0 0,0 0-1 0 0,0 1 0 0 0,5 12 0 0 0,2 2 21 0 0,1 0 0 0 0,20 34 0 0 0,-4-8 54 0 0,-12-26-61 0 0,2 0 1 0 0,0 0-1 0 0,2-2 1 0 0,0 0-1 0 0,1-1 1 0 0,1 0 0 0 0,1-2-1 0 0,31 22 1 0 0,-26-23 26 0 0,1-1 0 0 0,0-1 0 0 0,1-2 0 0 0,0 0 0 0 0,1-2 0 0 0,0-1 0 0 0,0-1 0 0 0,1-2 0 0 0,0 0 0 0 0,1-2 0 0 0,-1-2 0 0 0,1 0 0 0 0,-1-2 0 0 0,1-1 0 0 0,30-6 0 0 0,-37 2 34 0 0,-1-1 0 0 0,0-1-1 0 0,-1-1 1 0 0,1-1 0 0 0,-2-1 0 0 0,1-1-1 0 0,-2-1 1 0 0,1 0 0 0 0,-2-2 0 0 0,33-29-1 0 0,-14 7 66 0 0,-3-1 0 0 0,-1-1-1 0 0,53-83 1 0 0,-72 99-61 0 0,-1-1 1 0 0,-1 0-1 0 0,-2 0 1 0 0,0-1-1 0 0,8-30 1 0 0,-15 40-48 0 0,0 1 0 0 0,0-1 0 0 0,-2 0 0 0 0,1 0 0 0 0,-2 0 0 0 0,0-1 0 0 0,-1 1 0 0 0,0 0 0 0 0,-1 0 0 0 0,0 0 0 0 0,-6-17 0 0 0,3 20-52 0 0,-1 0 0 0 0,0 0 0 0 0,0 0 0 0 0,-1 1 0 0 0,0 0 0 0 0,-1 0 0 0 0,0 1 0 0 0,-1 0 0 0 0,0 0 0 0 0,0 1 0 0 0,-1 0 0 0 0,0 1 0 0 0,0 0 0 0 0,-18-9 0 0 0,-14-5-130 0 0,-1 2 0 0 0,-65-21 0 0 0,80 30 126 0 0,-1 2 1 0 0,-54-8 0 0 0,71 15-94 0 0,0 0 1 0 0,-1 1 0 0 0,1 0-1 0 0,0 1 1 0 0,0 0 0 0 0,-1 1-1 0 0,1 0 1 0 0,0 1 0 0 0,-19 7 0 0 0,20-5-337 0 0,0 0 1 0 0,1 0-1 0 0,-1 1 1 0 0,1 0-1 0 0,-10 8 1 0 0,15-9-574 0 0,-1 0 0 0 0,2 1 0 0 0,-1-1 0 0 0,0 1 0 0 0,-6 12 1 0 0,0 0-4549 0 0,1-6 1983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21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550 164 0 0 0,'0'0'10318'0'0,"-4"-16"-9580"0"0,0-4-488 0 0,3 8 46 0 0,-2 0 0 0 0,0 1-1 0 0,-7-19 1 0 0,8 26-218 0 0,0 0 0 0 0,0 0-1 0 0,-1 0 1 0 0,1 0 0 0 0,-1 1-1 0 0,0-1 1 0 0,0 1 0 0 0,-1-1-1 0 0,1 1 1 0 0,-1 0 0 0 0,1 1 0 0 0,-1-1-1 0 0,0 1 1 0 0,0-1 0 0 0,0 1-1 0 0,0 0 1 0 0,-1 1 0 0 0,1-1-1 0 0,0 1 1 0 0,-1-1 0 0 0,1 1-1 0 0,-1 1 1 0 0,0-1 0 0 0,1 1-1 0 0,-1 0 1 0 0,1 0 0 0 0,-1 0-1 0 0,-8 2 1 0 0,1-1 95 0 0,0 0-1 0 0,0 2 1 0 0,1-1 0 0 0,-1 2-1 0 0,1-1 1 0 0,0 1-1 0 0,0 1 1 0 0,0 0 0 0 0,0 1-1 0 0,-12 8 1 0 0,-28 27-74 0 0,2 1 0 0 0,-58 65 0 0 0,102-99-88 0 0,0-1-1 0 0,0 1 0 0 0,0 1 1 0 0,-3 9-1 0 0,-2 2 22 0 0,4-5-17 0 0,1 1 0 0 0,1-1 0 0 0,1 1 0 0 0,0-1 0 0 0,0 1 0 0 0,2 0 0 0 0,0 0 0 0 0,1 0 0 0 0,1 0-1 0 0,4 27 1 0 0,-3-33 1 0 0,0 0 0 0 0,1 0 0 0 0,0 0 0 0 0,1-1 0 0 0,0 0 0 0 0,1 1 0 0 0,0-2 0 0 0,0 1 0 0 0,1 0 0 0 0,0-1 0 0 0,0 0 0 0 0,15 13 0 0 0,0-2 94 0 0,0-2 0 0 0,1-1 0 0 0,39 23 0 0 0,-44-29-16 0 0,2 0 0 0 0,-1-2 0 0 0,1 0-1 0 0,0-1 1 0 0,37 9 0 0 0,-45-14-35 0 0,0-1 1 0 0,0 0 0 0 0,0 0-1 0 0,1-1 1 0 0,-1 0 0 0 0,0-1-1 0 0,0-1 1 0 0,0 0-1 0 0,0 0 1 0 0,0-1 0 0 0,0 0-1 0 0,11-6 1 0 0,3-4 19 0 0,0-2 0 0 0,-1-1-1 0 0,0-1 1 0 0,-2 0 0 0 0,0-2-1 0 0,20-22 1 0 0,29-24 96 0 0,-59 54-112 0 0,-1-1 0 0 0,0 0 0 0 0,11-17 0 0 0,9-9 91 0 0,8-26 220 0 0,-35 60-318 0 0,-1-1 0 0 0,0 1 1 0 0,-1-1-1 0 0,1 1 1 0 0,-1-1-1 0 0,0 0 0 0 0,0 0 1 0 0,0 0-1 0 0,-1 0 0 0 0,1 0 1 0 0,-1 0-1 0 0,0-1 1 0 0,-1 1-1 0 0,0 0 0 0 0,1-1 1 0 0,-2 1-1 0 0,1 0 0 0 0,0-1 1 0 0,-1 1-1 0 0,-2-6 1 0 0,0 2-13 0 0,1 0 1 0 0,-2 1-1 0 0,0-1 1 0 0,0 1 0 0 0,0 0-1 0 0,-1 0 1 0 0,0 1 0 0 0,0-1-1 0 0,-1 1 1 0 0,-11-11 0 0 0,0 4-74 0 0,0 1 1 0 0,-1 1 0 0 0,0 0-1 0 0,-1 1 1 0 0,0 1 0 0 0,-1 1-1 0 0,0 1 1 0 0,0 1 0 0 0,-1 0-1 0 0,-23-3 1 0 0,10 3-279 0 0,-1 1 1 0 0,1 2-1 0 0,-1 2 1 0 0,0 1-1 0 0,-58 6 1 0 0,78-2-662 0 0,1 0-1 0 0,-29 10 1 0 0,-1 6-8527 0 0,34-13 1693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09:54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262 154 0 0 0,'0'0'4868'0'0,"-9"-10"-4423"0"0,-26-31-74 0 0,34 40-307 0 0,0 0 0 0 0,0 0 1 0 0,0 0-1 0 0,0 0 0 0 0,0 0 1 0 0,0 0-1 0 0,0 0 0 0 0,1 0 0 0 0,-1 0 1 0 0,1-1-1 0 0,-1 1 0 0 0,1 0 1 0 0,-1-1-1 0 0,1 1 0 0 0,0 0 0 0 0,-1 0 1 0 0,1-1-1 0 0,0 1 0 0 0,0-1 1 0 0,0-1-1 0 0,-3-8 528 0 0,-6-4 410 0 0,8 13-850 0 0,0 0 0 0 0,0 0 1 0 0,0 0-1 0 0,0 1 1 0 0,0-1-1 0 0,-1 0 1 0 0,1 1-1 0 0,0-1 1 0 0,-1 1-1 0 0,1 0 1 0 0,-1-1-1 0 0,0 1 0 0 0,1 0 1 0 0,-3-1-1 0 0,-50-20 4929 0 0,13 19-3858 0 0,29 3-725 0 0,11 0-329 0 0,-4 0-91 0 0,10 3-82 0 0,1 0 0 0 0,-1 0 0 0 0,0 0 1 0 0,-1 0-1 0 0,1 1 0 0 0,8 8 0 0 0,19 13 72 0 0,-5-8-56 0 0,38 31-1 0 0,-2-2 19 0 0,-6-14 36 0 0,-47-21 275 0 0,-10-10-294 0 0,0-1 1 0 0,0 1 0 0 0,0-1 0 0 0,0 0-1 0 0,-1 1 1 0 0,1-1 0 0 0,0 1-1 0 0,0-1 1 0 0,0 0 0 0 0,-1 1-1 0 0,1-1 1 0 0,0 0 0 0 0,0 1 0 0 0,-1-1-1 0 0,1 0 1 0 0,0 0 0 0 0,-1 1-1 0 0,1-1 1 0 0,0 0 0 0 0,-1 0-1 0 0,1 1 1 0 0,-1-1 0 0 0,1 0 0 0 0,0 0-1 0 0,-1 0 1 0 0,1 0 0 0 0,-1 0-1 0 0,1 1 1 0 0,-1-1 0 0 0,1 0 0 0 0,0 0-1 0 0,-1 0 1 0 0,1 0 0 0 0,-1 0-1 0 0,1-1 1 0 0,-1 1 0 0 0,1 0-1 0 0,0 0 1 0 0,-1 0 0 0 0,1 0 0 0 0,-1 0-1 0 0,0-1 1 0 0,-2 3-58 0 0,-1-1 0 0 0,1 1 1 0 0,0 0-1 0 0,-1 0 0 0 0,1 1 0 0 0,0-1 1 0 0,0 1-1 0 0,0-1 0 0 0,1 1 0 0 0,-1 0 0 0 0,1 0 1 0 0,-1 0-1 0 0,1 0 0 0 0,0 0 0 0 0,-3 7 1 0 0,-2 1-11 0 0,-65 88 52 0 0,-52 78 109 0 0,49-70-785 0 0,67-96-798 0 0,1-4-3512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33.0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 0 0 0,'35'-4'618'0'0,"46"-11"0"0"0,-51 8 202 0 0,1 2 0 0 0,60-3 1 0 0,-74 8-694 0 0,104-1 983 0 0,183 24 1 0 0,150 61 127 0 0,-363-70-927 0 0,1-5-1 0 0,0-3 1 0 0,99-8 0 0 0,-62 1 545 0 0,78-6 172 0 0,-1-4-166 0 0,-2 0 307 0 0,-176 11-1035 0 0,-1-1 0 0 0,0-2 0 0 0,0 0-1 0 0,-1-2 1 0 0,1-1 0 0 0,30-11 0 0 0,-38 11-107 0 0,0 2 0 0 0,1 0 0 0 0,-1 1 0 0 0,1 0 0 0 0,-1 2 0 0 0,1 1 0 0 0,34 3 0 0 0,8-2 514 0 0,-51-1-414 0 0,0-2-1 0 0,1 1 1 0 0,-1-1-1 0 0,13-5 1 0 0,-12 4-83 0 0,0 0 0 0 0,0 0 0 0 0,0 1 0 0 0,17 0 1 0 0,176-8 1386 0 0,-190 9-1222 0 0,-22 4-3606 0 0,-5 4-4182 0 0,8-6 1926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34.1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409 45 0 0 0,'0'0'4036'0'0,"8"-8"-3024"0"0,25-28 10625 0 0,-49 46-10093 0 0,-21 20-2769 0 0,-120 115 939 0 0,129-120 281 0 0,-37 26 0 0 0,36-29 49 0 0,-33 31 0 0 0,43-37 12 0 0,-11 10-316 0 0,29-25 207 0 0,0 0 1 0 0,1 0-1 0 0,-1 1 1 0 0,0-1-1 0 0,1 0 1 0 0,-1 0-1 0 0,1 0 1 0 0,-1 1-1 0 0,1-1 1 0 0,0 0-1 0 0,-1 1 0 0 0,1-1 1 0 0,0 0-1 0 0,0 1 1 0 0,0-1-1 0 0,0 1 1 0 0,0-1-1 0 0,0 0 1 0 0,1 1-1 0 0,-1-1 1 0 0,0 0-1 0 0,1 1 1 0 0,-1-1-1 0 0,1 0 0 0 0,0 2 1 0 0,2 2 74 0 0,0-1 0 0 0,1 1 0 0 0,-1-1 0 0 0,1 0 0 0 0,0 0 0 0 0,0 0 0 0 0,1-1 0 0 0,-1 1 0 0 0,1-1 0 0 0,-1 0 0 0 0,1 0 0 0 0,9 3 0 0 0,70 24 474 0 0,-59-22-441 0 0,44 14 22 0 0,8 2-1050 0 0,-27-6-4836 0 0,-37-14-3197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36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217 33 0 0 0,'0'0'5965'0'0,"0"-6"-5358"0"0,-4-15 0 0 0,4 16-48 0 0,-11 19-67 0 0,-1 54-473 0 0,3 0-1 0 0,3 1 1 0 0,5 110 0 0 0,1-117 18 0 0,3 170 42 0 0,-7 247 68 0 0,0-445-139 0 0,-14 55-1 0 0,2-13 25 0 0,-4 2-46 0 0,15-62-2 0 0,0 1-1 0 0,1 0 1 0 0,1 0 0 0 0,-3 34-1 0 0,11 258-188 0 0,-17-170 144 0 0,0-1-22 0 0,7-4-175 0 0,-10-7 126 0 0,16-96 118 0 0,-7 129-140 0 0,-12-63 180 0 0,12-67-69 0 0,0 0 0 0 0,-2 59 1 0 0,3 121-451 0 0,0-130-997 0 0,10-80-1817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36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39 496 0 0,'0'0'13319'0'0,"-4"-6"-13120"0"0,-16-20-75 0 0,15 20 0 0 0,4 11-135 0 0,1-1 23 0 0,-1 1 0 0 0,1 0 0 0 0,0 0 1 0 0,0-1-1 0 0,0 1 0 0 0,1 0 0 0 0,-1 0 0 0 0,1 0 0 0 0,2 5 0 0 0,0 6 116 0 0,0-1 11 0 0,1 0 0 0 0,10 27 0 0 0,4 14 95 0 0,-14-46-195 0 0,1 0-1 0 0,-1 0 1 0 0,1 0-1 0 0,10 12 1 0 0,-6-7 22 0 0,-8-14-22 0 0,0 0 1 0 0,0 1-1 0 0,-1-1 1 0 0,1 0-1 0 0,0 0 1 0 0,0 0-1 0 0,0-1 1 0 0,0 1-1 0 0,1 0 1 0 0,-1 0 0 0 0,0-1-1 0 0,0 1 1 0 0,0 0-1 0 0,1-1 1 0 0,-1 1-1 0 0,0-1 1 0 0,1 0-1 0 0,-1 1 1 0 0,0-1-1 0 0,1 0 1 0 0,-1 0-1 0 0,0 0 1 0 0,1 0-1 0 0,-1 0 1 0 0,0 0 0 0 0,1 0-1 0 0,-1 0 1 0 0,1 0-1 0 0,-1-1 1 0 0,0 1-1 0 0,0-1 1 0 0,1 1-1 0 0,-1-1 1 0 0,0 1-1 0 0,3-3 1 0 0,39-28 1370 0 0,-43 31-1411 0 0,39-36 200 0 0,66-54-315 0 0,-29 37-2809 0 0,-54 40-1677 0 0,-10 2-5199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39.9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1 174 0 0 0,'0'0'96'0'0,"7"4"31"0"0,6 1-62 0 0,0-2 0 0 0,0 1 1 0 0,1-1-1 0 0,-1-1 0 0 0,1-1 1 0 0,-1 0-1 0 0,24-1 0 0 0,182 2 1524 0 0,289-7-142 0 0,-399 3-1420 0 0,-52 2 26 0 0,105-14-1 0 0,18-8 499 0 0,115-36 318 0 0,24-13-650 0 0,-283 65-257 0 0,1 1 1 0 0,-1 2-1 0 0,1 2 0 0 0,50 4 1 0 0,-4-1-3 0 0,339-9-68 0 0,-372 2 205 0 0,-42 4-91 0 0,0-1 0 0 0,1 1 0 0 0,-1 1 0 0 0,0 0 0 0 0,1 0 0 0 0,-1 0 0 0 0,15 3 0 0 0,3 4 24 0 0,0-1-1 0 0,1-2 1 0 0,-1-1-1 0 0,1-1 1 0 0,44-2-1 0 0,-60 0-233 0 0,-11 36-1297 0 0,0-31 1451 0 0,0 0 1 0 0,0-1-1 0 0,0 1 0 0 0,1 0 1 0 0,0-1-1 0 0,0 1 0 0 0,0-1 1 0 0,1 1-1 0 0,-1-1 1 0 0,1 0-1 0 0,0 1 0 0 0,5 6 1 0 0,-5-8-36 0 0,0-1 1 0 0,1 0 0 0 0,-1 0-1 0 0,1 0 1 0 0,-1 0-1 0 0,1 0 1 0 0,0 0 0 0 0,-1-1-1 0 0,1 1 1 0 0,0-1 0 0 0,0 0-1 0 0,0 1 1 0 0,0-2 0 0 0,0 1-1 0 0,0 0 1 0 0,1-1-1 0 0,-1 1 1 0 0,0-1 0 0 0,6 0-1 0 0,-3 0-1415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1:40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507 94 0 0 0,'0'0'10762'0'0,"-2"-11"-9649"0"0,-9-34-149 0 0,-6 21 2936 0 0,10 14-2038 0 0,25 7-1700 0 0,-5 2-191 0 0,0 1 1 0 0,0 1-1 0 0,0 0 0 0 0,0 1 1 0 0,0 0-1 0 0,-1 1 1 0 0,1 1-1 0 0,-1 0 1 0 0,0 0-1 0 0,0 1 1 0 0,0 1-1 0 0,-1 0 0 0 0,0 0 1 0 0,0 1-1 0 0,0 1 1 0 0,15 14-1 0 0,-19-16 24 0 0,-1 1-1 0 0,0 0 0 0 0,0 0 1 0 0,0 1-1 0 0,-1 0 0 0 0,0 0 1 0 0,-1 0-1 0 0,1 0 0 0 0,-2 1 1 0 0,1-1-1 0 0,-1 1 0 0 0,-1 0 1 0 0,1 0-1 0 0,1 16 0 0 0,-4-19 12 0 0,1 0 0 0 0,-1 0-1 0 0,0 0 1 0 0,-1 0 0 0 0,1 0-1 0 0,-1 0 1 0 0,0 0 0 0 0,-1 0-1 0 0,1-1 1 0 0,-1 1 0 0 0,0 0-1 0 0,-1-1 1 0 0,0 1-1 0 0,1-1 1 0 0,-2 0 0 0 0,1 0-1 0 0,0 0 1 0 0,-1 0 0 0 0,0-1-1 0 0,0 1 1 0 0,-1-1 0 0 0,1 0-1 0 0,-9 6 1 0 0,-69 39 474 0 0,-137 60-1 0 0,140-73-938 0 0,1 3 0 0 0,-100 67-1 0 0,132-67-2115 0 0,19-12-3294 0 0,19-14-3596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08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11 0 0 0,'-6'-10'832'0'0,"6"10"-763"0"0,0 0 0 0 0,-1 0-1 0 0,1 0 1 0 0,0 0-1 0 0,-1 0 1 0 0,1 0 0 0 0,0 0-1 0 0,-1 0 1 0 0,1 0 0 0 0,0 0-1 0 0,-1 0 1 0 0,1 0 0 0 0,0 0-1 0 0,-1 0 1 0 0,1 0 0 0 0,0 0-1 0 0,-1 0 1 0 0,1 1 0 0 0,0-1-1 0 0,0 0 1 0 0,-1 0 0 0 0,1 0-1 0 0,0 1 1 0 0,0-1 0 0 0,-1 0-1 0 0,1 0 1 0 0,0 0 0 0 0,0 1-1 0 0,0-1 1 0 0,-1 0 0 0 0,1 1-1 0 0,0-1 1 0 0,0 0 0 0 0,0 1-1 0 0,0-1 1 0 0,0 0 0 0 0,0 0-1 0 0,0 1 1 0 0,-1-1 0 0 0,1 0-1 0 0,0 1 1 0 0,0-1 0 0 0,0 0-1 0 0,0 1 1 0 0,0-1 0 0 0,1 0-1 0 0,-1 1 1 0 0,0-1 0 0 0,0 0-1 0 0,0 1 1 0 0,0 0 0 0 0,0 4 3063 0 0,-4 40-1037 0 0,4 170-1604 0 0,-15 23 77 0 0,10 628-731 0 0,-14-398 325 0 0,17-420-273 0 0,-13 71 0 0 0,2-27 101 0 0,-30 208 380 0 0,31-209-477 0 0,2-17 180 0 0,-1 89 0 0 0,11-155-57 0 0,0 55-35 0 0,-11 87-1 0 0,3-109-10 0 0,5-26 58 0 0,0 0 0 0 0,-1 30 0 0 0,-6 83-4 0 0,10-7-496 0 0,-1-115 371 0 0,1 0 1 0 0,-2 0 0 0 0,1 0 0 0 0,-1 0 0 0 0,0 0 0 0 0,-4 9 0 0 0,-13 11-6853 0 0,18-24 4159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09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77 335 928 0 0,'0'0'8150'0'0,"-4"3"-7973"0"0,4-2 554 0 0,-14 8-1937 0 0,8 0 10823 0 0,6-8-9283 0 0,-10 27 1850 0 0,-32 21-1689 0 0,122-132 217 0 0,-35 33-490 0 0,86-75 0 0 0,-24 26-52 0 0,-31 32-173 0 0,-75 66 1 0 0,0 0 0 0 0,0 0 0 0 0,0 0 0 0 0,0 0 0 0 0,0 0 0 0 0,0 1 0 0 0,1-1 0 0 0,-1 1 0 0 0,0-1 0 0 0,0 1 0 0 0,0-1 0 0 0,1 1 0 0 0,-1-1 0 0 0,0 1 0 0 0,1 0 0 0 0,-1 0 0 0 0,0 0 0 0 0,1 0 0 0 0,-1 0 0 0 0,0 0 0 0 0,1 0 0 0 0,-1 0 0 0 0,0 0 0 0 0,1 1 0 0 0,-1-1 0 0 0,0 1 0 0 0,0-1 0 0 0,1 1 0 0 0,-1-1 0 0 0,0 1 0 0 0,0-1 0 0 0,0 1 0 0 0,0 0 0 0 0,0 0 0 0 0,0 0 0 0 0,0 0 0 0 0,0 0 0 0 0,0 0 0 0 0,0 0 0 0 0,0 0 0 0 0,0 1 0 0 0,4 3 4 0 0,-1 1 1 0 0,0-1-1 0 0,0 1 1 0 0,-1-1-1 0 0,0 1 1 0 0,5 13-1 0 0,36 64-373 0 0,-42-78 165 0 0,1-1 1 0 0,-1 1-1 0 0,1-1 0 0 0,0 1 0 0 0,1-1 0 0 0,-1 0 0 0 0,1 0 0 0 0,4 3 0 0 0,11 3-9182 0 0,-7-10-1258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11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64 0 0 0,'0'0'2136'0'0,"-1"-10"-1309"0"0,-3-26-2 0 0,4 19 719 0 0,6 25 1423 0 0,24 44-2560 0 0,-17-33-318 0 0,23 26 64 0 0,-27-36-117 0 0,-1 1 0 0 0,-1-1 0 0 0,1 2-1 0 0,5 11 1 0 0,-7-13-21 0 0,-1 0-1 0 0,1-1 1 0 0,1 1-1 0 0,9 8 1 0 0,-9-9-10 0 0,0-1-1 0 0,-1 1 1 0 0,0 0 0 0 0,0 1 0 0 0,4 9 0 0 0,78 125 72 0 0,-73-117-79 0 0,0-2 1 0 0,21 25-1 0 0,-16-24 1 0 0,23 42 0 0 0,-14-19 75 0 0,37 48 0 0 0,-38-58-24 0 0,-2 1 1 0 0,27 55-1 0 0,18 36 56 0 0,-38-73-83 0 0,10 17-45 0 0,95 128-1 0 0,-8-50-98 0 0,-116-136 130 0 0,0 2 0 0 0,17 31 0 0 0,-4-6-4 0 0,39 72-10 0 0,-44-73 8 0 0,0-1-14 0 0,59 117 9 0 0,-68-133-8 0 0,1-2 1 0 0,18 26-1 0 0,-4-8 31 0 0,-10-19-2 0 0,5 7-7 0 0,-19-20-9 0 0,1-1 0 0 0,1-1 0 0 0,-1 1 0 0 0,1-1 0 0 0,10 10 0 0 0,-9-9 0 0 0,1 0 0 0 0,-1 1 0 0 0,-1-1 0 0 0,8 13 0 0 0,29 59-26 0 0,5-2 15 0 0,-45-73-2 0 0,0 0 0 0 0,1 0-1 0 0,-1 0 1 0 0,1 0 0 0 0,0-1-1 0 0,1 1 1 0 0,7 5 0 0 0,-11-9-69 0 0,-10-11-2721 0 0,4 7 247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11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5 319 0 0 0,'0'0'3171'0'0,"-1"-6"-2747"0"0,-3-32 739 0 0,4 38-1096 0 0,0 0-1 0 0,1 0 1 0 0,-1 0-1 0 0,0 1 0 0 0,0-1 1 0 0,0 0-1 0 0,0 0 0 0 0,0 0 1 0 0,0 0-1 0 0,1 0 1 0 0,-1 1-1 0 0,0-1 0 0 0,0 0 1 0 0,0 0-1 0 0,0 0 1 0 0,0 0-1 0 0,1 0 0 0 0,-1 0 1 0 0,0 0-1 0 0,0 0 0 0 0,0 0 1 0 0,1 1-1 0 0,-1-1 1 0 0,0 0-1 0 0,0 0 0 0 0,0 0 1 0 0,0 0-1 0 0,1 0 1 0 0,-1 0-1 0 0,0 0 0 0 0,0 0 1 0 0,0-1-1 0 0,1 1 1 0 0,-1 0-1 0 0,0 0 0 0 0,0 0 1 0 0,0 0-1 0 0,0 0 0 0 0,1 0 1 0 0,-1 0-1 0 0,0 0 1 0 0,0 0-1 0 0,0 0 0 0 0,0-1 1 0 0,1 1-1 0 0,-1 0 1 0 0,0 0-1 0 0,0 0 0 0 0,0 0 1 0 0,0 0-1 0 0,0-1 1 0 0,0 1-1 0 0,0 0 0 0 0,0 0 1 0 0,1 0-1 0 0,-1-1 0 0 0,0 1 1 0 0,0 0-1 0 0,0 0 1 0 0,0 0-1 0 0,0 0 0 0 0,0-1 1 0 0,0 1-1 0 0,0 0 1 0 0,0 0-1 0 0,14 16 2687 0 0,-11-11-3110 0 0,9 8 660 0 0,-1 0 1 0 0,16 28-1 0 0,-17-26-166 0 0,0 1 0 0 0,23 24 0 0 0,-24-31-64 0 0,3 3-45 0 0,0 0 0 0 0,2 0 0 0 0,18 12 0 0 0,-30-22-17 0 0,1 0-1 0 0,0 0 1 0 0,-1 0-1 0 0,1-1 1 0 0,0 0-1 0 0,0 1 1 0 0,0-1 0 0 0,0 0-1 0 0,0 0 1 0 0,0-1-1 0 0,0 1 1 0 0,0-1-1 0 0,0 1 1 0 0,1-1-1 0 0,-1 0 1 0 0,0 0-1 0 0,0-1 1 0 0,0 1-1 0 0,0 0 1 0 0,0-1 0 0 0,0 0-1 0 0,0 0 1 0 0,0 0-1 0 0,0 0 1 0 0,4-2-1 0 0,-2-3 110 0 0,-1 1-1 0 0,0-1 0 0 0,0 0 1 0 0,-1 0-1 0 0,0 0 1 0 0,0 0-1 0 0,0-1 0 0 0,-1 1 1 0 0,0-1-1 0 0,0 1 1 0 0,0-1-1 0 0,0-12 0 0 0,7-16 254 0 0,30-101 339 0 0,-29 107-1036 0 0,2 0 0 0 0,1 1 0 0 0,1 0-1 0 0,19-28 1 0 0,-23 41-499 0 0,27-33-8225 0 0,-25 37 4587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08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18 0 0 0,'0'0'2483'0'0,"-5"-17"641"0"0,10 20-3018 0 0,-1 0-1 0 0,1 1 1 0 0,0-1 0 0 0,-1 1 0 0 0,0 0 0 0 0,0 1 0 0 0,5 5 0 0 0,0 0 123 0 0,19 24 361 0 0,-2 1 0 0 0,0 1 0 0 0,23 48-1 0 0,24 33 171 0 0,17 26-244 0 0,1 4-186 0 0,-53-93-256 0 0,1 3 19 0 0,3-2 0 0 0,84 86 0 0 0,-86-99-3 0 0,-2 1 0 0 0,49 72 0 0 0,-42-53-13 0 0,12 19 80 0 0,-15-16-2 0 0,-23-43-52 0 0,11 12-256 0 0,-25-32 138 0 0,-1-1-1 0 0,1 0 1 0 0,-1-1-1 0 0,0 1 1 0 0,1-1-1 0 0,-1 0 1 0 0,9 0-1 0 0,-3-1-5 0 0,-9 1 48 0 0,-1 1-29 0 0,0-1 1 0 0,0 0 0 0 0,0 0-1 0 0,0 0 1 0 0,0 0 0 0 0,0 0-1 0 0,0 0 1 0 0,0 0 0 0 0,0 1-1 0 0,0-1 1 0 0,0 0 0 0 0,0 0-1 0 0,0 0 1 0 0,0 0 0 0 0,0 0-1 0 0,0 0 1 0 0,0 1 0 0 0,0-1-1 0 0,0 0 1 0 0,1 0 0 0 0,-1 0-1 0 0,0 0 1 0 0,0 0 0 0 0,0 0-1 0 0,0 0 1 0 0,0 0 0 0 0,0 0-1 0 0,0 0 1 0 0,0 0 0 0 0,1 0-1 0 0,-1 1 1 0 0,0-1 0 0 0,0 0-1 0 0,0 0 1 0 0,0 0 0 0 0,0 0-1 0 0,0 0 1 0 0,1 0 0 0 0,-1 0-1 0 0,0 0 1 0 0,0 0 0 0 0,0 0-1 0 0,0 0 1 0 0,0 0 0 0 0,0 0-1 0 0,1 0 1 0 0,-1-1 0 0 0,0 1-1 0 0,0 0 1 0 0,0 0 0 0 0,0 0-1 0 0,0 0 1 0 0,0 0 0 0 0,0 0-1 0 0,0 0 1 0 0,1 0 0 0 0,-1 0-1 0 0,0 0 1 0 0,0 0 0 0 0,0 0-1 0 0,0-1 1 0 0,0 1 0 0 0,0 0-1 0 0,6-11-4847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13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2268 1176 0 0,'0'0'3630'0'0,"9"-17"-2057"0"0,34-35 1175 0 0,-33 37-2421 0 0,131-198 1498 0 0,-139 210-1812 0 0,158-229 894 0 0,-40 62-593 0 0,47-60-6 0 0,-6 10-169 0 0,-108 147-131 0 0,31-51-69 0 0,-10 10-30 0 0,13-25-14 0 0,-37 56 159 0 0,-29 50-2 0 0,27-57-1 0 0,34-71 66 0 0,-65 128-120 0 0,1 1-1 0 0,2 1 1 0 0,1 0-1 0 0,27-29 0 0 0,-4 3-108 0 0,-34 45-774 0 0,16-22 2647 0 0,-21 26-4734 0 0,-16 16-7784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13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147 148 168 0 0,'0'0'8259'0'0,"-7"3"-7805"0"0,4-1-532 0 0,-45 25 8461 0 0,28-11-9191 0 0,13-9 995 0 0,0 0 0 0 0,0-1 1 0 0,-1 0-1 0 0,0 0 0 0 0,-14 7 0 0 0,12-10 777 0 0,22-9-522 0 0,13-6-280 0 0,56-33 268 0 0,181-107-43 0 0,-212 124-321 0 0,-49 27 148 0 0,-1 31 364 0 0,0 198-410 0 0,1-217-230 0 0,1 0 0 0 0,-1 0 0 0 0,2 0-1 0 0,4 13 1 0 0,-1 0-567 0 0,2-11-609 0 0,-4-6-1521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20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406 98 544 0 0,'0'0'13534'0'0,"-4"-6"-13042"0"0,1 2-562 0 0,0-1 341 0 0,0 0 0 0 0,0 1 0 0 0,0-1-1 0 0,-1 1 1 0 0,1 0 0 0 0,-1 0 0 0 0,0 0 0 0 0,-1 1 0 0 0,1-1 0 0 0,-5-2 0 0 0,-35-20 1462 0 0,36 23-1699 0 0,-1 0 0 0 0,0 1 0 0 0,0 0 0 0 0,0 1 0 0 0,0-1 0 0 0,0 2 0 0 0,0-1 0 0 0,0 1 0 0 0,0 1 0 0 0,0-1 0 0 0,0 2 0 0 0,0-1-1 0 0,0 1 1 0 0,1 1 0 0 0,-16 5 0 0 0,14-2-18 0 0,-1 1 1 0 0,1 0-1 0 0,1 0 0 0 0,-1 1 0 0 0,1 0 0 0 0,1 1 1 0 0,0 0-1 0 0,0 0 0 0 0,0 1 0 0 0,1 0 0 0 0,1 0 1 0 0,0 1-1 0 0,-7 14 0 0 0,8-13-5 0 0,0 0 0 0 0,0 1 1 0 0,2 0-1 0 0,-1-1 0 0 0,2 1 1 0 0,0 0-1 0 0,0 1 0 0 0,0 15 0 0 0,2-10 14 0 0,1-1-1 0 0,0 0 1 0 0,1 1-1 0 0,1-1 1 0 0,8 29-1 0 0,-3-25 26 0 0,3 15 7 0 0,2-1 0 0 0,1 0 0 0 0,31 52 0 0 0,-39-78-56 0 0,0 0-1 0 0,2-1 0 0 0,-1 0 1 0 0,1 0-1 0 0,0 0 1 0 0,1-1-1 0 0,0-1 1 0 0,0 1-1 0 0,0-2 0 0 0,1 1 1 0 0,0-1-1 0 0,1-1 1 0 0,-1 0-1 0 0,1 0 1 0 0,0-1-1 0 0,14 3 0 0 0,-12-3 17 0 0,0-1-1 0 0,0-1 0 0 0,1 0 0 0 0,0-1 0 0 0,-1-1 0 0 0,1 0 0 0 0,-1-1 1 0 0,1 0-1 0 0,-1-1 0 0 0,1 0 0 0 0,-1-1 0 0 0,0-1 0 0 0,0 0 0 0 0,0-1 1 0 0,-1 0-1 0 0,1-1 0 0 0,-1 0 0 0 0,15-12 0 0 0,1-1 85 0 0,-2-1 1 0 0,0-1-1 0 0,-1-1 1 0 0,22-27-1 0 0,-31 32-51 0 0,-8 10-30 0 0,-1-1 0 0 0,0 1 0 0 0,-1-1 0 0 0,1-1 0 0 0,-2 1 0 0 0,1-1 0 0 0,-1 0-1 0 0,-1 0 1 0 0,6-13 0 0 0,6-25 67 0 0,-12 41-79 0 0,-1-1 0 0 0,0 1 0 0 0,-1-1 0 0 0,1 0 0 0 0,-1 0 1 0 0,-1 0-1 0 0,1 0 0 0 0,-1-1 0 0 0,-1 1 0 0 0,1 0 0 0 0,-1 0 0 0 0,0-1 0 0 0,-1 1 0 0 0,1 0 0 0 0,-2-1 0 0 0,1 1 0 0 0,-4-9 0 0 0,-3 0-53 0 0,-1 0-1 0 0,-1 0 1 0 0,-1 1-1 0 0,0 1 0 0 0,-1 0 1 0 0,0 0-1 0 0,-1 1 1 0 0,-16-12-1 0 0,-2 0-144 0 0,-1 3 1 0 0,-61-35-1 0 0,82 52 130 0 0,0 0-1 0 0,-1 0 1 0 0,1 1-1 0 0,-1 0 1 0 0,0 1-1 0 0,-1 1 1 0 0,-16-2-1 0 0,20 3-517 0 0,0 1 0 0 0,0 1-1 0 0,0-1 1 0 0,-12 3 0 0 0,14-1-745 0 0,1 0 1 0 0,0 0-1 0 0,0 0 0 0 0,0 0 0 0 0,1 1 1 0 0,-10 5-1 0 0,7-1-6875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21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1312 0 0,'0'0'9252'0'0,"2"10"-8415"0"0,-1 3-543 0 0,0-8-168 0 0,-1 0-1 0 0,1-1 1 0 0,0 1-1 0 0,0-1 0 0 0,0 1 1 0 0,0-1-1 0 0,1 1 1 0 0,3 5-1 0 0,32 32 1497 0 0,18 39-718 0 0,26 50-499 0 0,-31-44-353 0 0,43 105-1 0 0,29 53 173 0 0,-61-143-131 0 0,81 102 1 0 0,-136-197-96 0 0,30 39-39 0 0,2-1 1 0 0,48 44 0 0 0,36 28-95 0 0,-104-104 136 0 0,-1 0-1 0 0,-1 2 1 0 0,0 0-1 0 0,-1 1 1 0 0,0 1-1 0 0,-2 0 1 0 0,0 0-1 0 0,-1 2 0 0 0,0 0 1 0 0,-2 0-1 0 0,12 29 1 0 0,26 102 514 0 0,-32-111-328 0 0,-13-34-152 0 0,-1 1 1 0 0,1-1-1 0 0,-1 1 1 0 0,0-1-1 0 0,0 1 1 0 0,-1-1-1 0 0,0 1 1 0 0,1 8-1 0 0,4-10-103 0 0,-5-4 34 0 0,0 1 0 0 0,-1-1-1 0 0,1 0 1 0 0,0 0 0 0 0,0 1 0 0 0,-1-1-1 0 0,1 1 1 0 0,0-1 0 0 0,-1 0 0 0 0,1 1-1 0 0,-1-1 1 0 0,1 1 0 0 0,-1 0 0 0 0,1-1-1 0 0,-1 1 1 0 0,1-1 0 0 0,-1 1-1 0 0,1 0 1 0 0,-1-1 0 0 0,0 1 0 0 0,1 0-1 0 0,-1 1 1 0 0,3 13-2708 0 0,0-5-5441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21.9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0 4273 0 0,'0'0'12955'0'0,"-8"2"-12774"0"0,-25 5-18 0 0,33-7-142 0 0,0 0 1 0 0,-1 0 0 0 0,1 0 0 0 0,0 0-1 0 0,-1 0 1 0 0,1 0 0 0 0,0 0 0 0 0,-1 1-1 0 0,1-1 1 0 0,0 0 0 0 0,0 0-1 0 0,-1 0 1 0 0,1 0 0 0 0,0 1 0 0 0,0-1-1 0 0,-1 0 1 0 0,1 0 0 0 0,0 1-1 0 0,0-1 1 0 0,-1 0 0 0 0,1 1 0 0 0,0-1-1 0 0,0 0 1 0 0,0 0 0 0 0,0 1 0 0 0,0-1-1 0 0,-1 0 1 0 0,1 1 0 0 0,0-1-1 0 0,0 0 1 0 0,0 1 0 0 0,0-1 0 0 0,0 0-1 0 0,0 1 1 0 0,0-1 0 0 0,0 1-1 0 0,0-1 1 0 0,0 0 0 0 0,0 1 0 0 0,0-1-1 0 0,1 0 1 0 0,-1 1 0 0 0,0-1 0 0 0,0 0-1 0 0,0 0 1 0 0,0 1 0 0 0,1-1-1 0 0,-1 0 1 0 0,0 1 0 0 0,0-1 0 0 0,0 0-1 0 0,1 1 1 0 0,13 14 679 0 0,-12-14-530 0 0,84 98 954 0 0,-63-70-918 0 0,1-1 0 0 0,2-1 0 0 0,46 37 1 0 0,-29-29-211 0 0,-27-21-1 0 0,0-1 1 0 0,28 16-1 0 0,-26-15 300 0 0,-29-7 346 0 0,-15 7-602 0 0,17-6-34 0 0,-165 130 849 0 0,139-113-549 0 0,-1-1 0 0 0,-1-3 1 0 0,-44 20-1 0 0,66-35-179 0 0,0-1 0 0 0,0 0 0 0 0,0-1 0 0 0,-19 2 0 0 0,-15-6-1515 0 0,45-1 610 0 0,-1 0 1 0 0,1 0-1 0 0,0 0 1 0 0,-1 0 0 0 0,1-1-1 0 0,0 0 1 0 0,0 0-1 0 0,-4-3 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23.2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271 362 1992 0 0,'0'0'13281'0'0,"4"-13"-12571"0"0,1 1-494 0 0,-3 8-126 0 0,1 0 0 0 0,-2 0 1 0 0,1 0-1 0 0,0 0 0 0 0,-1 0 0 0 0,0-1 1 0 0,0 1-1 0 0,0-1 0 0 0,-1 1 0 0 0,1-7 1 0 0,-2 10-18 0 0,1 0 0 0 0,-1 1 0 0 0,0-1 0 0 0,1 0 0 0 0,-1 0 0 0 0,0 0 0 0 0,0 0 0 0 0,1 0 0 0 0,-1 1 0 0 0,0-1 0 0 0,0 0 0 0 0,0 1 1 0 0,0-1-1 0 0,0 1 0 0 0,0-1 0 0 0,0 1 0 0 0,0-1 0 0 0,0 1 0 0 0,0 0 0 0 0,0-1 0 0 0,-1 1 0 0 0,1 0 0 0 0,0 0 0 0 0,0 0 0 0 0,0 0 0 0 0,-2 0 0 0 0,-34-2 343 0 0,35 2-397 0 0,-11 1 92 0 0,-1 0 0 0 0,1 0-1 0 0,0 1 1 0 0,0 1 0 0 0,-18 6 0 0 0,25-7-51 0 0,-1 0 0 0 0,0 1 1 0 0,1 0-1 0 0,0 0 0 0 0,0 1 0 0 0,0 0 1 0 0,0 0-1 0 0,0 0 0 0 0,1 1 1 0 0,0 0-1 0 0,-7 7 0 0 0,5 1-37 0 0,-1 0-1 0 0,2 0 1 0 0,0 1-1 0 0,0 0 1 0 0,1 0-1 0 0,1 0 1 0 0,1 1-1 0 0,0 0 1 0 0,1-1-1 0 0,0 1 1 0 0,1 0-1 0 0,1 0 1 0 0,0 0-1 0 0,1 0 1 0 0,3 15-1 0 0,-1-18-30 0 0,0 0-1 0 0,0 0 0 0 0,1-1 1 0 0,10 20-1 0 0,6 17-52 0 0,-13-38 58 0 0,0 0 0 0 0,0-1 0 0 0,1 0-1 0 0,0-1 1 0 0,0 0 0 0 0,1 0 0 0 0,0-1 0 0 0,0 0-1 0 0,18 10 1 0 0,-12-9-20 0 0,0-2-1 0 0,0 0 1 0 0,1-1-1 0 0,0 0 1 0 0,0-1-1 0 0,0-1 1 0 0,0 0-1 0 0,0-1 1 0 0,1-1-1 0 0,-1-1 1 0 0,0 0 0 0 0,1-1-1 0 0,-1-1 1 0 0,0 0-1 0 0,1-2 1 0 0,-1 1-1 0 0,-1-2 1 0 0,1 0-1 0 0,23-12 1 0 0,-16 6 25 0 0,0-1-1 0 0,-1-1 1 0 0,0-1 0 0 0,-2-1 0 0 0,1 0 0 0 0,-2-2-1 0 0,0 0 1 0 0,-1-2 0 0 0,-1 0 0 0 0,25-36 0 0 0,-24 27 18 0 0,-1 0 0 0 0,-2-1 0 0 0,0-1 1 0 0,-3 0-1 0 0,10-33 0 0 0,-19 50-46 0 0,-1 1-1 0 0,0-1 1 0 0,-1 0-1 0 0,0 0 1 0 0,-1 1-1 0 0,0-1 1 0 0,-1 0-1 0 0,-1 0 1 0 0,0 1-1 0 0,-1-1 1 0 0,0 1 0 0 0,-7-18-1 0 0,5 19-45 0 0,-4-11-132 0 0,-1 0 0 0 0,-1 0 0 0 0,-20-29 0 0 0,27 45 155 0 0,-1 0 0 0 0,0 1-1 0 0,0-1 1 0 0,-1 1-1 0 0,1 0 1 0 0,-1 0 0 0 0,0 1-1 0 0,-1 0 1 0 0,1 0 0 0 0,-1 0-1 0 0,0 1 1 0 0,0 0-1 0 0,0 0 1 0 0,0 1 0 0 0,-11-3-1 0 0,7 3 3 0 0,-1 0-1 0 0,0 0 0 0 0,0 1 0 0 0,-1 1 0 0 0,1 0 0 0 0,0 0 1 0 0,0 1-1 0 0,0 1 0 0 0,0 0 0 0 0,0 1 0 0 0,1 0 0 0 0,-1 0 1 0 0,1 2-1 0 0,-1-1 0 0 0,1 1 0 0 0,1 1 0 0 0,-1 0 0 0 0,1 1 1 0 0,0 0-1 0 0,0 0 0 0 0,-12 13 0 0 0,-11 17-1278 0 0,13-11-2741 0 0,11-16-543 0 0,-1-3-3196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24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2116 1424 0 0,'0'0'7626'0'0,"-8"-23"-2421"0"0,51-54-2294 0 0,23-50-2141 0 0,23-38 150 0 0,96-139-555 0 0,-168 275-338 0 0,-2-1-1 0 0,16-46 1 0 0,10-20 19 0 0,-39 92-45 0 0,27-55 48 0 0,54-81 1 0 0,107-162 10 0 0,35-103-210 0 0,-162 263 101 0 0,-54 115 36 0 0,5-6-18 0 0,7-3-56 0 0,2 1 59 0 0,-17 30-336 0 0,-5 8-89 0 0,-4 2-2243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25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1 113 10330 0 0,'0'0'7957'0'0,"2"-5"-7759"0"0,4-3-13 0 0,0 0 1 0 0,1 0-1 0 0,-1 1 0 0 0,2-1 0 0 0,-1 2 0 0 0,1-1 0 0 0,0 1 0 0 0,0 0 1 0 0,0 0-1 0 0,1 1 0 0 0,0 1 0 0 0,0-1 0 0 0,1 1 0 0 0,-1 1 0 0 0,20-5 1 0 0,-21 6-91 0 0,1 0 1 0 0,-1 0-1 0 0,1 1 1 0 0,0 0 0 0 0,-1 0-1 0 0,1 1 1 0 0,0 1-1 0 0,0-1 1 0 0,-1 1 0 0 0,1 1-1 0 0,-1 0 1 0 0,1 0-1 0 0,-1 0 1 0 0,1 1 0 0 0,-1 1-1 0 0,0-1 1 0 0,-1 1-1 0 0,1 0 1 0 0,8 7 0 0 0,-6-2-137 0 0,-1 0 0 0 0,0 1 0 0 0,0 0 1 0 0,-1 0-1 0 0,-1 1 0 0 0,1 1 0 0 0,-2-1 1 0 0,0 1-1 0 0,0 0 0 0 0,-1 0 0 0 0,0 1 1 0 0,-1-1-1 0 0,-1 1 0 0 0,0 0 0 0 0,0 0 1 0 0,-2 0-1 0 0,1 23 0 0 0,-4-17-2100 0 0,-3-8-3385 0 0,3-9 3659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25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435 142 0 0 0,'0'0'13115'0'0,"-15"-20"-12292"0"0,-44-60-114 0 0,58 77-616 0 0,-1 0 1 0 0,0 0-1 0 0,-1 1 0 0 0,1-1 0 0 0,0 0 1 0 0,-1 1-1 0 0,1-1 0 0 0,-1 1 0 0 0,0 0 0 0 0,0 0 1 0 0,0 0-1 0 0,0 0 0 0 0,0 1 0 0 0,0-1 1 0 0,0 1-1 0 0,-1 0 0 0 0,1 0 0 0 0,-1 0 0 0 0,1 0 1 0 0,-1 0-1 0 0,1 1 0 0 0,-1 0 0 0 0,1 0 1 0 0,-1 0-1 0 0,1 0 0 0 0,-1 0 0 0 0,-4 1 1 0 0,-10 1 13 0 0,6-1-90 0 0,1 2 1 0 0,-1-1-1 0 0,1 2 0 0 0,-1-1 0 0 0,1 2 0 0 0,0-1 1 0 0,1 1-1 0 0,-1 1 0 0 0,1 0 0 0 0,0 1 1 0 0,0 0-1 0 0,-16 15 0 0 0,18-13 11 0 0,-1 0-1 0 0,2 0 0 0 0,-1 1 1 0 0,1 0-1 0 0,0 0 1 0 0,1 1-1 0 0,1 0 1 0 0,-1 0-1 0 0,2 0 1 0 0,0 0-1 0 0,-5 23 1 0 0,2-4 97 0 0,3 0 1 0 0,0 1 0 0 0,1 46-1 0 0,4-61-110 0 0,1-1-1 0 0,0 1 0 0 0,1-1 1 0 0,1 0-1 0 0,0 0 0 0 0,1 0 1 0 0,0 0-1 0 0,2-1 0 0 0,-1 0 1 0 0,2 0-1 0 0,0-1 1 0 0,0 0-1 0 0,2 0 0 0 0,-1-1 1 0 0,1 0-1 0 0,17 15 0 0 0,-6-10-10 0 0,-17-13 22 0 0,0 0 1 0 0,1-1-1 0 0,-1 1 0 0 0,1-1 1 0 0,0 0-1 0 0,0 0 0 0 0,0 0 0 0 0,0-1 1 0 0,0 1-1 0 0,0-1 0 0 0,1-1 1 0 0,-1 1-1 0 0,1-1 0 0 0,-1 0 0 0 0,1 0 1 0 0,11 0-1 0 0,-9-1 27 0 0,0-1 0 0 0,1 0 0 0 0,-1-1 0 0 0,0 0 0 0 0,0 0 0 0 0,0 0 1 0 0,0-1-1 0 0,0-1 0 0 0,-1 1 0 0 0,10-7 0 0 0,1-1 114 0 0,-1-2-1 0 0,30-27 1 0 0,37-52 794 0 0,-79 86-905 0 0,-1-1 0 0 0,0 1 1 0 0,0-1-1 0 0,0 1 0 0 0,-1-1 1 0 0,0 0-1 0 0,-1 0 1 0 0,3-10-1 0 0,2-4 98 0 0,-4 11-151 0 0,-1 0 1 0 0,1-1-1 0 0,-2 1 0 0 0,1-1 0 0 0,-2 1 1 0 0,1-1-1 0 0,-2 0 0 0 0,1 1 0 0 0,-1-1 1 0 0,-1 1-1 0 0,0-1 0 0 0,0 1 0 0 0,-1 0 1 0 0,0-1-1 0 0,-1 1 0 0 0,-10-18 0 0 0,5 11-204 0 0,-1 0-1 0 0,-1 1 1 0 0,0 0 0 0 0,-1 1-1 0 0,-1 1 1 0 0,0 0-1 0 0,-1 0 1 0 0,-20-15-1 0 0,24 21-243 0 0,0 1 0 0 0,0 0 0 0 0,-1 1 0 0 0,-20-9-1 0 0,24 13-646 0 0,1 0-1 0 0,-1 0 0 0 0,0 1 1 0 0,0 0-1 0 0,-13 1 0 0 0,12 0-3150 0 0,-1 0-2796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26.9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2993 84 0 0 0,'0'0'4724'0'0,"-22"-2"-4671"0"0,-5 1-5 0 0,11 0 21 0 0,1 0 0 0 0,0 0 0 0 0,-1-1 0 0 0,-19-7 0 0 0,-38-10 1485 0 0,1 3 0 0 0,-2 3-1 0 0,-130-6 1 0 0,-169 49 352 0 0,99-2-186 0 0,-506-8-237 0 0,729-18-1479 0 0,-56 10 0 0 0,43-3-25 0 0,-75 12 74 0 0,-153 43-1 0 0,90-27 98 0 0,193-35-145 0 0,0 0 0 0 0,0 1 0 0 0,0 0 0 0 0,-11 6 0 0 0,-12 4-17 0 0,27-11-81 0 0,1 1-1 0 0,-1 0 1 0 0,1 0 0 0 0,0 1-1 0 0,0-1 1 0 0,0 1-1 0 0,0 0 1 0 0,0 0 0 0 0,1 0-1 0 0,0 1 1 0 0,0-1 0 0 0,-3 7-1 0 0,6-11-351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09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0 0 0,'0'0'5166'0'0,"11"19"-4432"0"0,-5-15-589 0 0,-1 1 1 0 0,1 0-1 0 0,-1 1 0 0 0,0-1 1 0 0,4 7-1 0 0,17 17 242 0 0,57 43 401 0 0,161 121 638 0 0,-241-190-1404 0 0,67 62 322 0 0,-65-58-193 0 0,1 0 0 0 0,-1 0 1 0 0,0 0-1 0 0,0 0 0 0 0,-1 1 0 0 0,0-1 0 0 0,-1 1 1 0 0,6 16-1 0 0,21 50 1125 0 0,-22-55-1140 0 0,1 11-447 0 0,-9-29 198 0 0,4-1 31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27.5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536 0 5057 0 0,'0'0'10448'0'0,"-7"1"-10410"0"0,-5 2 45 0 0,1 1-1 0 0,-1-1 1 0 0,1 2-1 0 0,0 0 1 0 0,0 0 0 0 0,0 1-1 0 0,1 0 1 0 0,-10 8-1 0 0,-55 34 325 0 0,19-15-147 0 0,26-15 76 0 0,-41 18-1 0 0,38-20 72 0 0,-40 25 1 0 0,62-34-273 0 0,-36 30 393 0 0,44-35-513 0 0,1 1 0 0 0,0-1 0 0 0,0 1 0 0 0,0 0 0 0 0,0 0-1 0 0,1-1 1 0 0,-1 1 0 0 0,1 1 0 0 0,0-1 0 0 0,-1 0 0 0 0,1 0 0 0 0,1 0-1 0 0,-1 1 1 0 0,0-1 0 0 0,1 0 0 0 0,0 4 0 0 0,0-5-6 0 0,0 0-1 0 0,0 0 1 0 0,1 0 0 0 0,-1 0 0 0 0,1 0-1 0 0,-1 0 1 0 0,1 0 0 0 0,0-1 0 0 0,-1 1 0 0 0,1 0-1 0 0,0 0 1 0 0,1-1 0 0 0,-1 1 0 0 0,0 0-1 0 0,0-1 1 0 0,1 0 0 0 0,-1 1 0 0 0,3 1 0 0 0,1 1 15 0 0,0-1 0 0 0,0 1 0 0 0,1-1 0 0 0,-1-1 0 0 0,1 1 0 0 0,6 1 0 0 0,10 3-55 0 0,0-2 0 0 0,31 4-1 0 0,-53-9 30 0 0,68 11-671 0 0,-13-2-4752 0 0,-38-6-4574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31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37 0 0 0,'0'0'8670'0'0,"-2"-4"-7903"0"0,-1 2-510 0 0,2 1-149 0 0,1 0-1 0 0,-1 0 1 0 0,0 0-1 0 0,0 0 1 0 0,0 0-1 0 0,1 0 1 0 0,-1 0 0 0 0,0 0-1 0 0,1 0 1 0 0,-1-1-1 0 0,1 1 1 0 0,0 0 0 0 0,-1 0-1 0 0,1-3 1 0 0,-1-7 4746 0 0,-1 19-3529 0 0,7 26-1374 0 0,27 39 277 0 0,-24-50-220 0 0,1-2-1 0 0,2 1 1 0 0,0-1 0 0 0,21 29 0 0 0,158 169-67 0 0,-146-172 58 0 0,74 70-44 0 0,-68-71-7 0 0,-2 3 0 0 0,-2 2-1 0 0,54 77 1 0 0,23 28-113 0 0,-59-95-80 0 0,-16-19-550 0 0,-47-41 623 0 0,0-1-1 0 0,0 1 0 0 0,0-1 1 0 0,0 1-1 0 0,0-1 1 0 0,1 1-1 0 0,-1-1 0 0 0,0 0 1 0 0,0 1-1 0 0,0-1 0 0 0,1 0 1 0 0,-1 0-1 0 0,0 0 1 0 0,0 0-1 0 0,1 0 0 0 0,1-1 1 0 0,4 1-6063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31.9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314 30 6577 0 0,'0'0'13319'0'0,"-15"-6"-13285"0"0,-46-17-17 0 0,43 22 9 0 0,15 13 44 0 0,12 12 109 0 0,-8-23-159 0 0,9 13 101 0 0,9 7 55 0 0,16 0 117 0 0,45 19 0 0 0,-50-25-237 0 0,0 0 0 0 0,45 32 0 0 0,-68-41-62 0 0,-1-1 0 0 0,0 1 0 0 0,0 1 0 0 0,-1-1 0 0 0,0 1 0 0 0,0 0 0 0 0,6 12 0 0 0,-9-16 9 0 0,-1-1 1 0 0,0 1 0 0 0,1-1-1 0 0,-1 1 1 0 0,0-1 0 0 0,0 1 0 0 0,-1-1-1 0 0,1 1 1 0 0,-1 0 0 0 0,1 0-1 0 0,-1-1 1 0 0,0 1 0 0 0,0 0 0 0 0,0 0-1 0 0,0-1 1 0 0,0 1 0 0 0,-1 0-1 0 0,1-1 1 0 0,-1 1 0 0 0,0 0 0 0 0,0-1-1 0 0,0 1 1 0 0,0-1 0 0 0,0 1-1 0 0,-1-1 1 0 0,1 1 0 0 0,-3 2 0 0 0,-16 13 54 0 0,0 0 0 0 0,-1-2 0 0 0,-1 0 0 0 0,0-2 1 0 0,-1 0-1 0 0,-1-1 0 0 0,-47 17 0 0 0,31-16-83 0 0,0-3 1 0 0,0-1-1 0 0,-1-3 0 0 0,-58 5 0 0 0,97-12-319 0 0,-41 6 1071 0 0,25 2-3827 0 0,13-2-1950 0 0,3 2-3337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33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424 248 3097 0 0,'0'0'11757'0'0,"1"-12"-11408"0"0,3-66 2109 0 0,-5 77-2435 0 0,1 0 0 0 0,-1 0 0 0 0,0 1 0 0 0,1-1 0 0 0,-1 1 0 0 0,1-1-1 0 0,-1 0 1 0 0,0 1 0 0 0,0-1 0 0 0,1 1 0 0 0,-1-1 0 0 0,0 1 0 0 0,0 0 0 0 0,1-1 0 0 0,-1 1 0 0 0,0 0-1 0 0,0-1 1 0 0,0 1 0 0 0,0 0 0 0 0,0 0 0 0 0,0 0 0 0 0,1 0 0 0 0,-1 0 0 0 0,0 0 0 0 0,-2 0 0 0 0,-32 0-59 0 0,27 0 114 0 0,-4 0-29 0 0,-1 1 1 0 0,1 0-1 0 0,-1 1 1 0 0,1 1-1 0 0,0 0 0 0 0,0 0 1 0 0,0 1-1 0 0,0 1 1 0 0,1 0-1 0 0,-19 11 1 0 0,1 3 148 0 0,0 2 0 0 0,-36 36-1 0 0,42-36-140 0 0,15-10-42 0 0,0 0 0 0 0,1 0 0 0 0,1 1-1 0 0,0 0 1 0 0,1 1 0 0 0,0-1-1 0 0,1 1 1 0 0,-5 24 0 0 0,5-18 27 0 0,2 0 1 0 0,0 1-1 0 0,1-1 1 0 0,1 1-1 0 0,1 0 1 0 0,0-1-1 0 0,6 22 1 0 0,-3-26-12 0 0,2 1 0 0 0,0-1-1 0 0,12 22 1 0 0,-11-24-20 0 0,1 1-21 0 0,0 0-1 0 0,1 0 0 0 0,1-1 1 0 0,0 0-1 0 0,1-1 0 0 0,0 0 1 0 0,1-1-1 0 0,1 0 0 0 0,-1-1 1 0 0,2 0-1 0 0,-1-1 0 0 0,1 0 1 0 0,1-1-1 0 0,-1-1 0 0 0,1 0 1 0 0,1-1-1 0 0,25 6 0 0 0,-22-7-3 0 0,1-2 0 0 0,0 0-1 0 0,0-1 1 0 0,0 0 0 0 0,0-2-1 0 0,0-1 1 0 0,-1 0 0 0 0,1-1-1 0 0,0-1 1 0 0,0-1 0 0 0,-1-1-1 0 0,0-1 1 0 0,0 0 0 0 0,24-12 0 0 0,-19 6 30 0 0,-1-1 0 0 0,0-2 0 0 0,-1 0 0 0 0,-1 0 0 0 0,0-2 0 0 0,-1-1 0 0 0,0-1 1 0 0,-2 0-1 0 0,0-2 0 0 0,18-27 0 0 0,-25 31-1 0 0,-1 0 1 0 0,0-1-1 0 0,-1 0 0 0 0,-1-1 1 0 0,8-30-1 0 0,-14 42-26 0 0,0-1 1 0 0,-1 1-1 0 0,-1-1 1 0 0,1 1 0 0 0,-1-1-1 0 0,0 1 1 0 0,-1-1-1 0 0,0 1 1 0 0,0-1-1 0 0,0 1 1 0 0,-1-1-1 0 0,0 1 1 0 0,-1 0-1 0 0,0 0 1 0 0,0 0 0 0 0,0 0-1 0 0,-1 1 1 0 0,-5-8-1 0 0,-8-9-263 0 0,-1 1-1 0 0,-1 1 0 0 0,-2 1 1 0 0,-41-33-1 0 0,-101-58-1946 0 0,87 62 972 0 0,54 35 161 0 0,0 1 0 0 0,-38-17 0 0 0,47 25-420 0 0,-1 1 0 0 0,1 0-1 0 0,-21-4 1 0 0,13 5-4116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34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1313 0 0 0 0,'0'0'5024'0'0,"-15"1"-4376"0"0,-75 5 779 0 0,81-6-705 0 0,-1 1 0 0 0,1 0 0 0 0,0 0 0 0 0,-1 1 0 0 0,-16 6 0 0 0,1 3 12 0 0,-1 1-1 0 0,-25 16 1 0 0,-8 4 69 0 0,13-6-350 0 0,0 2 1 0 0,-65 54-1 0 0,26-18 152 0 0,39-31-382 0 0,0 3 1 0 0,3 1-1 0 0,1 3 1 0 0,2 1 0 0 0,1 2-1 0 0,3 1 1 0 0,1 2-1 0 0,-45 81 1 0 0,64-96-223 0 0,-6 6 0 0 0,2 2 0 0 0,2 0-1 0 0,-21 69 1 0 0,-4 33-28 0 0,28-81 7 0 0,9-37-5 0 0,-7 45 1 0 0,-7 83-125 0 0,-4 49-60 0 0,21-132 83 0 0,-4 1 0 0 0,-15 74 0 0 0,17-118 93 0 0,2 0-1 0 0,1 1 1 0 0,1 34 0 0 0,1-48-21 0 0,0-12-61 0 0,0-5-1173 0 0,0-5-831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35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 4505 0 0,'0'0'12857'0'0,"-15"8"-12858"0"0,15-4 31 0 0,0 1 0 0 0,0-1 0 0 0,0 1 0 0 0,0-1 0 0 0,1 0 0 0 0,0 1 0 0 0,2 6 0 0 0,2 20 129 0 0,-2 14 113 0 0,2-1 0 0 0,13 58 1 0 0,-5-31-63 0 0,-12-64-193 0 0,0-1 0 0 0,1 0 1 0 0,0 0-1 0 0,0 1 0 0 0,1-1 0 0 0,-1 0 1 0 0,1-1-1 0 0,0 1 0 0 0,1 0 0 0 0,0-1 1 0 0,-1 0-1 0 0,10 9 0 0 0,-11-12 5 0 0,1 0-1 0 0,-1 0 0 0 0,0-1 0 0 0,1 1 0 0 0,0-1 1 0 0,-1 1-1 0 0,1-1 0 0 0,0 0 0 0 0,-1 0 1 0 0,1-1-1 0 0,0 1 0 0 0,0 0 0 0 0,0-1 1 0 0,0 1-1 0 0,0-1 0 0 0,0 0 0 0 0,0 0 0 0 0,0-1 1 0 0,0 1-1 0 0,0 0 0 0 0,-1-1 0 0 0,1 0 1 0 0,0 1-1 0 0,0-1 0 0 0,0 0 0 0 0,-1-1 1 0 0,1 1-1 0 0,0 0 0 0 0,-1-1 0 0 0,5-3 1 0 0,19-14 76 0 0,-2-1 0 0 0,35-37 0 0 0,-10 9-123 0 0,103-88-1626 0 0,-86 84-8862 0 0,-58 41 2738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36.5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342 141 1624 0 0,'0'0'16683'0'0,"-5"-11"-16234"0"0,-20-34-54 0 0,24 44-363 0 0,0-1 1 0 0,0 1-1 0 0,-1-1 1 0 0,1 1-1 0 0,-1 0 1 0 0,1 0-1 0 0,-1 0 1 0 0,0-1-1 0 0,1 2 1 0 0,-1-1-1 0 0,0 0 1 0 0,0 0-1 0 0,0 0 1 0 0,1 1-1 0 0,-1-1 1 0 0,0 1-1 0 0,0 0 1 0 0,0-1-1 0 0,0 1 1 0 0,0 0-1 0 0,0 0 1 0 0,0 0-1 0 0,0 0 1 0 0,0 1-1 0 0,-2 0 1 0 0,-2 0 25 0 0,0 0 0 0 0,0 1 0 0 0,0 0 0 0 0,0 0 0 0 0,-9 5 0 0 0,2 1-36 0 0,0 0 0 0 0,1 1 0 0 0,0 1 0 0 0,1 0 0 0 0,0 0 0 0 0,0 1 0 0 0,1 0-1 0 0,1 1 1 0 0,0 0 0 0 0,0 1 0 0 0,2 0 0 0 0,-1 0 0 0 0,2 1 0 0 0,-1-1 0 0 0,2 2 0 0 0,-5 14-1 0 0,0 1-31 0 0,3-14 0 0 0,2 0 0 0 0,0 0 0 0 0,-3 20 0 0 0,5-14-2 0 0,-5 20-42 0 0,2 0 0 0 0,3 0 1 0 0,1 73-1 0 0,3-107 45 0 0,0 0-1 0 0,1 0 1 0 0,0-1 0 0 0,0 1-1 0 0,0 0 1 0 0,1-1 0 0 0,1 0-1 0 0,-1 1 1 0 0,1-1 0 0 0,0 0-1 0 0,0-1 1 0 0,1 1 0 0 0,0-1-1 0 0,0 0 1 0 0,1 0 0 0 0,0-1-1 0 0,0 1 1 0 0,0-1 0 0 0,0 0 0 0 0,1-1-1 0 0,0 0 1 0 0,0 0 0 0 0,0 0-1 0 0,0-1 1 0 0,1 0 0 0 0,15 4-1 0 0,-10-4 11 0 0,1 0 0 0 0,0-1 0 0 0,0 0 0 0 0,0-1 0 0 0,0-1 1 0 0,0 0-1 0 0,0-1 0 0 0,0 0 0 0 0,0-1 0 0 0,0-1 0 0 0,0 0 0 0 0,-1-1 0 0 0,1 0 0 0 0,22-12 0 0 0,-10 2 5 0 0,0-1 1 0 0,-1-2-1 0 0,-1 0 0 0 0,0-2 0 0 0,-2-1 1 0 0,0 0-1 0 0,-1-2 0 0 0,-1 0 0 0 0,25-37 1 0 0,31-61-50 0 0,-67 105 13 0 0,-2 0-1 0 0,0 0 1 0 0,-1-1-1 0 0,0 0 1 0 0,-1 0-1 0 0,3-24 1 0 0,-2 8-71 0 0,-4 24 54 0 0,-1 0 0 0 0,0 0 0 0 0,0 1 0 0 0,0-1 0 0 0,-1 0-1 0 0,0 0 1 0 0,-1 0 0 0 0,1 0 0 0 0,-2 1 0 0 0,-2-12 0 0 0,1 11-38 0 0,1-2-225 0 0,-1 0 1 0 0,0 1-1 0 0,-1-1 0 0 0,0 1 0 0 0,-1 0 0 0 0,0 0 0 0 0,0 1 0 0 0,-1 0 0 0 0,-13-15 0 0 0,14 17-221 0 0,-8-7-105 0 0,-1 1 0 0 0,0 0 0 0 0,0 1 0 0 0,-17-10 0 0 0,26 18 316 0 0,0 0 0 0 0,0 1 0 0 0,0 0 0 0 0,-1 0 0 0 0,1 1 0 0 0,0-1 0 0 0,-1 1 0 0 0,1 0 0 0 0,-8 0 1 0 0,8 1-302 0 0,0 1 0 0 0,0-1 1 0 0,0 1-1 0 0,0 0 0 0 0,0 0 1 0 0,0 0-1 0 0,-5 3 1 0 0,0 0-3712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37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3169 0 0 0,'0'0'9381'0'0,"15"-2"-8655"0"0,-5 1-623 0 0,1 0 185 0 0,0 0-1 0 0,1 0 1 0 0,-1-2 0 0 0,0 1-1 0 0,0-1 1 0 0,0-1 0 0 0,-1 0-1 0 0,20-10 1 0 0,110-78 2597 0 0,-100 69-2618 0 0,0-2 0 0 0,65-56 0 0 0,33-44 83 0 0,140-140 457 0 0,-175 159-540 0 0,-25 27 80 0 0,75-99 1 0 0,-98 107-208 0 0,-14 19-26 0 0,-1-2 0 0 0,57-107-1 0 0,29-85 136 0 0,101-232 571 0 0,-184 371-680 0 0,-16 43-53 0 0,29-105 0 0 0,-33 93 33 0 0,-15 52-74 0 0,0 0-1 0 0,6-43 0 0 0,-1-9 7 0 0,-7 46 22 0 0,-2 0 0 0 0,2-42 0 0 0,-5 47-2 0 0,-1 18-39 0 0,1 0-1 0 0,-1-1 1 0 0,0 1 0 0 0,0 0 0 0 0,-1 0 0 0 0,1-1 0 0 0,-2 1 0 0 0,1 0 0 0 0,-1 0-1 0 0,0 0 1 0 0,-1 0 0 0 0,0 1 0 0 0,-4-10 0 0 0,-8-8 15 0 0,12 19-69 0 0,1 1 1 0 0,-1 0 0 0 0,1 0 0 0 0,-1 0 0 0 0,-1 0 0 0 0,1 0 0 0 0,-4-3 0 0 0,1-1-194 0 0,-1 0 0 0 0,2 0 0 0 0,0-1 1 0 0,0 0-1 0 0,0 0 0 0 0,-6-18 0 0 0,1-22-3035 0 0,9 32-1360 0 0,1-1-4203 0 0,0 15 5562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2:38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1 364 5393 0 0,'0'0'11896'0'0,"1"5"-11375"0"0,-1-5-484 0 0,0 1-1 0 0,0-1 0 0 0,0 1 0 0 0,0-1 1 0 0,0 1-1 0 0,0-1 0 0 0,0 1 0 0 0,0 0 1 0 0,0-1-1 0 0,0 1 0 0 0,1-1 0 0 0,-1 1 1 0 0,0-1-1 0 0,0 1 0 0 0,1-1 0 0 0,-1 1 1 0 0,0-1-1 0 0,0 1 0 0 0,1-1 0 0 0,-1 0 1 0 0,1 1-1 0 0,-1-1 0 0 0,0 1 0 0 0,1-1 1 0 0,-1 0-1 0 0,1 1 0 0 0,-1-1 0 0 0,1 0 0 0 0,-1 0 1 0 0,1 1-1 0 0,-1-1 0 0 0,1 0 0 0 0,-1 0 1 0 0,1 0-1 0 0,-1 0 0 0 0,1 1 0 0 0,-1-1 1 0 0,1 0-1 0 0,-1 0 0 0 0,1 0 0 0 0,0 0 1 0 0,-1 0-1 0 0,1 0 0 0 0,-1-1 0 0 0,1 1 1 0 0,-1 0-1 0 0,1 0 0 0 0,-1 0 0 0 0,1 0 1 0 0,-1-1-1 0 0,1 1 0 0 0,-1 0 0 0 0,1 0 0 0 0,-1-1 1 0 0,1 1-1 0 0,-1-1 0 0 0,0 1 0 0 0,1 0 1 0 0,-1-1-1 0 0,1 1 0 0 0,-1-1 0 0 0,4-4 226 0 0,0-1 0 0 0,-1 1-1 0 0,0 0 1 0 0,-1-1-1 0 0,1 0 1 0 0,2-8 0 0 0,1-4 11 0 0,-1 2-75 0 0,0 0-1 0 0,1 1 0 0 0,10-16 1 0 0,28-78 486 0 0,19-7-364 0 0,-63 116-323 0 0,0-1 1 0 0,0 1-1 0 0,0-1 1 0 0,1 1-1 0 0,-1-1 1 0 0,0 1-1 0 0,1-1 1 0 0,-1 1-1 0 0,0-1 1 0 0,1 1-1 0 0,-1-1 1 0 0,0 1-1 0 0,1 0 1 0 0,-1-1-1 0 0,1 1 1 0 0,-1 0-1 0 0,1-1 1 0 0,-1 1-1 0 0,1 0 1 0 0,-1 0-1 0 0,1-1 1 0 0,-1 1-1 0 0,1 0 1 0 0,-1 0-1 0 0,1 0 1 0 0,0 0-1 0 0,-1 0 1 0 0,1 0-1 0 0,-1 0 0 0 0,1 0 1 0 0,0 0-1 0 0,-1 0 1 0 0,1 0-1 0 0,-1 0 1 0 0,1 0-1 0 0,-1 0 1 0 0,1 0-1 0 0,-1 1 1 0 0,1-1-1 0 0,-1 0 1 0 0,1 0-1 0 0,-1 1 1 0 0,1-1-1 0 0,-1 0 1 0 0,1 1-1 0 0,-1-1 1 0 0,1 0-1 0 0,-1 1 1 0 0,1-1-1 0 0,-1 1 1 0 0,0-1-1 0 0,1 1 1 0 0,-1-1-1 0 0,0 1 1 0 0,0-1-1 0 0,1 1 1 0 0,-1-1-1 0 0,0 1 1 0 0,17 37-94 0 0,-14-31 128 0 0,6 14-32 0 0,0 0-1 0 0,2 0 1 0 0,1-1 0 0 0,0-1 0 0 0,2 0 0 0 0,0-1 0 0 0,1 0 0 0 0,1-1 0 0 0,32 27-1 0 0,-28-29-581 0 0,1-1 0 0 0,0-1 0 0 0,0 0 0 0 0,1-2 0 0 0,1-1 0 0 0,24 8 0 0 0,-27-11-1308 0 0,5 2-5419 0 0,-6-6-3160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10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0 150 760 0 0,'0'0'6411'0'0,"3"-4"-6158"0"0,-1 2-201 0 0,-1 1 0 0 0,1-1 1 0 0,0 1-1 0 0,0-1 0 0 0,0 1 0 0 0,0 0 0 0 0,0-1 0 0 0,0 1 0 0 0,0 0 0 0 0,1 0 0 0 0,-1 1 0 0 0,0-1 0 0 0,0 0 1 0 0,1 1-1 0 0,-1-1 0 0 0,0 1 0 0 0,1 0 0 0 0,-1 0 0 0 0,1 0 0 0 0,-1 0 0 0 0,0 0 0 0 0,1 1 0 0 0,-1-1 0 0 0,0 1 1 0 0,1-1-1 0 0,-1 1 0 0 0,0 0 0 0 0,0 0 0 0 0,1 0 0 0 0,-1 0 0 0 0,0 0 0 0 0,2 2 0 0 0,9 7 85 0 0,-1 1-1 0 0,0 1 0 0 0,-1 0 1 0 0,0 1-1 0 0,-1-1 0 0 0,0 2 1 0 0,-1 0-1 0 0,0 0 0 0 0,7 18 1 0 0,28 41 129 0 0,9 16-71 0 0,-24-46-59 0 0,-23-32-138 0 0,1 0 0 0 0,1 0 0 0 0,0-1 0 0 0,11 12 0 0 0,-16-19 79 0 0,1-1 1 0 0,0 1-1 0 0,-1 0 1 0 0,1-1 0 0 0,0 1-1 0 0,0-1 1 0 0,1-1-1 0 0,-1 1 1 0 0,0 0-1 0 0,1-1 1 0 0,-1 0-1 0 0,0 0 1 0 0,1 0 0 0 0,0-1-1 0 0,8 1 1 0 0,-11-1 6 0 0,0-1 0 0 0,0 1 0 0 0,0 0 0 0 0,0-1 1 0 0,0 0-1 0 0,0 1 0 0 0,0-1 0 0 0,0 0 1 0 0,0 0-1 0 0,-1 0 0 0 0,1 0 0 0 0,0-1 0 0 0,0 1 1 0 0,-1 0-1 0 0,1-1 0 0 0,-1 1 0 0 0,3-3 0 0 0,22-35 784 0 0,-13 17-480 0 0,83-128 778 0 0,-5 6-910 0 0,-77 125-424 0 0,1 0-1 0 0,0 2 0 0 0,2 0 1 0 0,0 0-1 0 0,22-15 1 0 0,42-30-4364 0 0,-65 49 1274 0 0,0 2-4469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11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428 397 128 0 0,'0'0'8914'0'0,"-20"-13"-8187"0"0,-62-43 21 0 0,78 54-598 0 0,0-1 1 0 0,0 1-1 0 0,0-1 1 0 0,-1 1-1 0 0,1 1 1 0 0,-1-1-1 0 0,0 1 0 0 0,1-1 1 0 0,-1 1-1 0 0,0 1 1 0 0,0-1-1 0 0,0 1 1 0 0,1-1-1 0 0,-1 1 0 0 0,0 1 1 0 0,-9 1-1 0 0,-13 0 828 0 0,21-2-942 0 0,-1 1 1 0 0,1-1-1 0 0,0 1 0 0 0,-1 1 0 0 0,1-1 0 0 0,0 1 0 0 0,0 0 1 0 0,0 1-1 0 0,0-1 0 0 0,0 1 0 0 0,0 1 0 0 0,1-1 0 0 0,-1 1 0 0 0,1 0 1 0 0,0 0-1 0 0,0 0 0 0 0,1 1 0 0 0,-1-1 0 0 0,1 1 0 0 0,0 0 0 0 0,-6 11 1 0 0,-3 7-48 0 0,1 1 0 0 0,0 0 1 0 0,-14 51-1 0 0,16-46 115 0 0,7-18-94 0 0,0 0 1 0 0,1 0 0 0 0,1 0 0 0 0,0 0 0 0 0,0 0 0 0 0,1 0 0 0 0,0 1 0 0 0,4 18 0 0 0,-1-9 5 0 0,2-1 1 0 0,0 0 0 0 0,15 34 0 0 0,-11-38 5 0 0,1 0 1 0 0,0-1-1 0 0,1 0 1 0 0,1-1-1 0 0,0 0 0 0 0,1-1 1 0 0,1-1-1 0 0,0 0 1 0 0,26 17-1 0 0,-29-23 9 0 0,-1 0 0 0 0,1 0 1 0 0,0-1-1 0 0,1-1 0 0 0,-1 0 1 0 0,1 0-1 0 0,0-2 0 0 0,0 1 0 0 0,0-1 1 0 0,0-1-1 0 0,24 0 0 0 0,-9-1 47 0 0,1-2-1 0 0,-1-1 1 0 0,0-1-1 0 0,32-9 1 0 0,-25 2-10 0 0,0-1 1 0 0,0-1-1 0 0,-1-2 0 0 0,-1-2 1 0 0,-1-1-1 0 0,0-1 0 0 0,-1-2 1 0 0,-1 0-1 0 0,-1-3 1 0 0,26-27-1 0 0,-32 28-17 0 0,-1-1 0 0 0,-1-2 0 0 0,-1 0 0 0 0,-1 0 0 0 0,-1-2 0 0 0,-2 0 0 0 0,0-1 0 0 0,-2-1 0 0 0,-2 0 0 0 0,0 0 0 0 0,8-49 0 0 0,-15 61-32 0 0,-2 0 0 0 0,0 1 0 0 0,-1-1 1 0 0,-1 0-1 0 0,-3-27 0 0 0,2 37-58 0 0,-1 0-1 0 0,0 0 1 0 0,0 0 0 0 0,0 1 0 0 0,-1-1 0 0 0,-1 1-1 0 0,1-1 1 0 0,-1 1 0 0 0,0 0 0 0 0,-1 0-1 0 0,1 1 1 0 0,-2-1 0 0 0,1 1 0 0 0,-8-7 0 0 0,-4 0-214 0 0,-1 0-1 0 0,0 1 1 0 0,0 1 0 0 0,-1 1 0 0 0,-1 0 0 0 0,0 1 0 0 0,0 2 0 0 0,-42-11 0 0 0,31 11 17 0 0,-1 2 0 0 0,0 0 0 0 0,0 3 0 0 0,0 0 0 0 0,-48 5 0 0 0,68-1 148 0 0,-1 1 0 0 0,1 0 0 0 0,0 0 0 0 0,0 1 1 0 0,0 1-1 0 0,0 0 0 0 0,1 1 0 0 0,0 0 1 0 0,-14 11-1 0 0,18-13-289 0 0,0 1 0 0 0,1 0 1 0 0,-1 0-1 0 0,1 1 0 0 0,1 0 1 0 0,-1 0-1 0 0,1 1 0 0 0,0-1 1 0 0,0 1-1 0 0,1 0 0 0 0,0 0 1 0 0,0 1-1 0 0,1-1 0 0 0,-5 16 0 0 0,7 1-4337 0 0,1-20 2699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30T15:10:12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1006 87 0 0 0,'0'0'5691'0'0,"5"-14"-5093"0"0,16-44 18 0 0,-18 43 4378 0 0,-11 18-4205 0 0,-9 14-1241 0 0,4 0 519 0 0,0 1-1 0 0,-15 32 1 0 0,-19 29 26 0 0,21-29 42 0 0,-42 64 0 0 0,37-65-65 0 0,-144 251 428 0 0,140-251-288 0 0,-68 72 1 0 0,37-46-91 0 0,52-58-105 0 0,-247 279 114 0 0,236-269-146 0 0,-46 43-54 0 0,66-66-249 0 0,0 1-1 0 0,1-1 1 0 0,0 1-1 0 0,0 0 1 0 0,-7 11-1 0 0,36 0-5621 0 0,-22-14 3108 0 0,1-2-431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380D-191E-4967-9FAB-88D89A5831CE}" type="datetimeFigureOut">
              <a:rPr lang="da-DK" smtClean="0"/>
              <a:t>30-04-2025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183A-898A-47CA-ACA5-7AAC5C5D897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- medium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01" y="584200"/>
            <a:ext cx="795931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01" y="1835441"/>
            <a:ext cx="7959319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BABB-544E-4EF1-92D7-95B5510A0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292-8ADA-4C44-ACBE-5992D8EB1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0836-1393-45D9-8230-46151D48E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A5D6-D2B9-427D-91E7-6F1A55AF410B}" type="datetimeFigureOut">
              <a:rPr lang="da-DK" smtClean="0"/>
              <a:pPr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432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holdsside II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98BCF37-C2EF-4B9A-9F0E-96C2A851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6B4ABE24-5E9E-4D04-B8CD-3BBE94BF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2815FDE6-CBF8-4C09-81F4-DBD4E7C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61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39BD3-BB50-F4C0-80B1-A063E64568A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6384" y="1916114"/>
            <a:ext cx="10727267" cy="4003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E8E8592-3115-4CC0-B4B8-8601E6948E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F701E8E-ED97-46AB-A621-C2FECE5C25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7A26066-96DD-4C38-BE0F-ED3854AC84C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holdsside III - k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F397239C-EA91-4BCE-B31F-9CF37DE18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939" y="1916833"/>
            <a:ext cx="10653711" cy="3925168"/>
          </a:xfrm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da-DK" sz="2500" kern="1200" spc="-1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>
              <a:defRPr lang="da-DK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a-DK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 lang="da-DK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6A2656-BEB5-46AF-AD83-D9B6835E23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64E3AE-9FBE-46AF-9D5F-E67533F326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6ED6F5-4442-4E47-B0A5-012A9CB023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76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I - lille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2" y="584200"/>
            <a:ext cx="5191885" cy="756569"/>
          </a:xfrm>
        </p:spPr>
        <p:txBody>
          <a:bodyPr tIns="0"/>
          <a:lstStyle>
            <a:lvl1pPr>
              <a:lnSpc>
                <a:spcPct val="80000"/>
              </a:lnSpc>
              <a:defRPr sz="2500" spc="-10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39934" y="579714"/>
            <a:ext cx="5183716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767408" y="1916113"/>
            <a:ext cx="10657184" cy="39227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0" indent="0">
              <a:lnSpc>
                <a:spcPct val="89000"/>
              </a:lnSpc>
              <a:spcBef>
                <a:spcPts val="0"/>
              </a:spcBef>
              <a:buNone/>
              <a:defRPr sz="1400" baseline="0"/>
            </a:lvl2pPr>
            <a:lvl3pPr marL="0" indent="0">
              <a:spcBef>
                <a:spcPts val="0"/>
              </a:spcBef>
              <a:buFontTx/>
              <a:buNone/>
              <a:defRPr spc="-90" baseline="0">
                <a:latin typeface="VIA Type Office Light" panose="02000503000000020004" pitchFamily="2" charset="0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89000"/>
              </a:lnSpc>
              <a:spcBef>
                <a:spcPts val="0"/>
              </a:spcBef>
              <a:buNone/>
              <a:defRPr>
                <a:latin typeface="VIA Type Office Light" panose="02000503000000020004" pitchFamily="2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2C7733-ABFE-4EC8-92FC-DC755D21CD6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9AEC64-56B3-4D80-B7F4-6CD143A1FE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CC8FE6-924B-4717-84D6-F9AB0B0E8E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234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1" y="1914575"/>
            <a:ext cx="5183717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351" y="2528887"/>
            <a:ext cx="5183717" cy="3313114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9934" y="1914576"/>
            <a:ext cx="5184660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9933" y="2528888"/>
            <a:ext cx="5184659" cy="3313113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Pladsholder til dato 7">
            <a:extLst>
              <a:ext uri="{FF2B5EF4-FFF2-40B4-BE49-F238E27FC236}">
                <a16:creationId xmlns:a16="http://schemas.microsoft.com/office/drawing/2014/main" id="{A9CB0591-E1C4-4358-8661-7C50E56D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5F0C2D34-594B-46F1-A7C3-AAB90D8F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4EB990FE-FB66-4DD8-A360-7C0C5679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72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6155057" y="584199"/>
            <a:ext cx="5970840" cy="5257801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indent="0" algn="ctr">
              <a:buNone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769940" y="2392330"/>
            <a:ext cx="5183715" cy="3449671"/>
          </a:xfrm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da-DK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a-DK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a-DK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 lang="da-DK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97341" y="584199"/>
            <a:ext cx="5256313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da-DK" dirty="0"/>
          </a:p>
        </p:txBody>
      </p:sp>
      <p:sp>
        <p:nvSpPr>
          <p:cNvPr id="41" name="AutoShape 4"/>
          <p:cNvSpPr>
            <a:spLocks/>
          </p:cNvSpPr>
          <p:nvPr userDrawn="1"/>
        </p:nvSpPr>
        <p:spPr bwMode="gray">
          <a:xfrm>
            <a:off x="12336694" y="1546869"/>
            <a:ext cx="282316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billede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det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indsatte billede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billede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pladsholderen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ECCE271-FC98-43EF-85AE-C750766173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6CC0C07-9511-42FC-97A2-1C4C6737052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2BF8EC9-FEF1-47EC-B5CE-451189BC26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363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9900070-8145-40FC-B8D5-6DBD627F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298B6C8-C2DF-4753-AB82-A774C9A0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A48A786-D8D3-4C97-BF39-9DAF9979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EEF74-0C71-4958-84E4-1BA787FC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7B29-D249-486F-9D56-5FAD22C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BCB7-8708-4651-99DA-09C9ECD8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538B-F55D-4FAB-99CB-B999940BA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287D-7B7D-4CF7-BA96-559F10BFE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A5D6-D2B9-427D-91E7-6F1A55AF410B}" type="datetimeFigureOut">
              <a:rPr lang="da-DK" smtClean="0"/>
              <a:pPr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32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74" r:id="rId3"/>
    <p:sldLayoutId id="2147483684" r:id="rId4"/>
    <p:sldLayoutId id="2147483679" r:id="rId5"/>
    <p:sldLayoutId id="2147483682" r:id="rId6"/>
    <p:sldLayoutId id="2147483676" r:id="rId7"/>
    <p:sldLayoutId id="214748365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5" Type="http://schemas.openxmlformats.org/officeDocument/2006/relationships/image" Target="../media/image2.png"/><Relationship Id="rId61" Type="http://schemas.openxmlformats.org/officeDocument/2006/relationships/image" Target="../media/image3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7.xml"/><Relationship Id="rId21" Type="http://schemas.openxmlformats.org/officeDocument/2006/relationships/image" Target="../media/image44.png"/><Relationship Id="rId42" Type="http://schemas.openxmlformats.org/officeDocument/2006/relationships/customXml" Target="../ink/ink55.xml"/><Relationship Id="rId47" Type="http://schemas.openxmlformats.org/officeDocument/2006/relationships/image" Target="../media/image57.png"/><Relationship Id="rId63" Type="http://schemas.openxmlformats.org/officeDocument/2006/relationships/image" Target="../media/image65.png"/><Relationship Id="rId68" Type="http://schemas.openxmlformats.org/officeDocument/2006/relationships/customXml" Target="../ink/ink68.xml"/><Relationship Id="rId7" Type="http://schemas.openxmlformats.org/officeDocument/2006/relationships/image" Target="../media/image37.png"/><Relationship Id="rId2" Type="http://schemas.openxmlformats.org/officeDocument/2006/relationships/customXml" Target="../ink/ink35.xml"/><Relationship Id="rId16" Type="http://schemas.openxmlformats.org/officeDocument/2006/relationships/customXml" Target="../ink/ink42.xml"/><Relationship Id="rId29" Type="http://schemas.openxmlformats.org/officeDocument/2006/relationships/image" Target="../media/image48.png"/><Relationship Id="rId11" Type="http://schemas.openxmlformats.org/officeDocument/2006/relationships/image" Target="../media/image39.png"/><Relationship Id="rId24" Type="http://schemas.openxmlformats.org/officeDocument/2006/relationships/customXml" Target="../ink/ink46.xml"/><Relationship Id="rId32" Type="http://schemas.openxmlformats.org/officeDocument/2006/relationships/customXml" Target="../ink/ink50.xml"/><Relationship Id="rId37" Type="http://schemas.openxmlformats.org/officeDocument/2006/relationships/image" Target="../media/image52.png"/><Relationship Id="rId40" Type="http://schemas.openxmlformats.org/officeDocument/2006/relationships/customXml" Target="../ink/ink54.xml"/><Relationship Id="rId45" Type="http://schemas.openxmlformats.org/officeDocument/2006/relationships/image" Target="../media/image56.png"/><Relationship Id="rId53" Type="http://schemas.openxmlformats.org/officeDocument/2006/relationships/image" Target="../media/image60.png"/><Relationship Id="rId58" Type="http://schemas.openxmlformats.org/officeDocument/2006/relationships/customXml" Target="../ink/ink63.xml"/><Relationship Id="rId66" Type="http://schemas.openxmlformats.org/officeDocument/2006/relationships/customXml" Target="../ink/ink67.xml"/><Relationship Id="rId5" Type="http://schemas.openxmlformats.org/officeDocument/2006/relationships/image" Target="../media/image36.png"/><Relationship Id="rId61" Type="http://schemas.openxmlformats.org/officeDocument/2006/relationships/image" Target="../media/image64.png"/><Relationship Id="rId19" Type="http://schemas.openxmlformats.org/officeDocument/2006/relationships/image" Target="../media/image43.png"/><Relationship Id="rId14" Type="http://schemas.openxmlformats.org/officeDocument/2006/relationships/customXml" Target="../ink/ink41.xml"/><Relationship Id="rId22" Type="http://schemas.openxmlformats.org/officeDocument/2006/relationships/customXml" Target="../ink/ink45.xml"/><Relationship Id="rId27" Type="http://schemas.openxmlformats.org/officeDocument/2006/relationships/image" Target="../media/image47.png"/><Relationship Id="rId30" Type="http://schemas.openxmlformats.org/officeDocument/2006/relationships/customXml" Target="../ink/ink49.xml"/><Relationship Id="rId35" Type="http://schemas.openxmlformats.org/officeDocument/2006/relationships/image" Target="../media/image51.png"/><Relationship Id="rId43" Type="http://schemas.openxmlformats.org/officeDocument/2006/relationships/image" Target="../media/image55.png"/><Relationship Id="rId48" Type="http://schemas.openxmlformats.org/officeDocument/2006/relationships/customXml" Target="../ink/ink58.xml"/><Relationship Id="rId56" Type="http://schemas.openxmlformats.org/officeDocument/2006/relationships/customXml" Target="../ink/ink62.xml"/><Relationship Id="rId64" Type="http://schemas.openxmlformats.org/officeDocument/2006/relationships/customXml" Target="../ink/ink66.xml"/><Relationship Id="rId69" Type="http://schemas.openxmlformats.org/officeDocument/2006/relationships/image" Target="../media/image68.png"/><Relationship Id="rId8" Type="http://schemas.openxmlformats.org/officeDocument/2006/relationships/customXml" Target="../ink/ink38.xml"/><Relationship Id="rId51" Type="http://schemas.openxmlformats.org/officeDocument/2006/relationships/image" Target="../media/image59.png"/><Relationship Id="rId3" Type="http://schemas.openxmlformats.org/officeDocument/2006/relationships/image" Target="../media/image35.png"/><Relationship Id="rId12" Type="http://schemas.openxmlformats.org/officeDocument/2006/relationships/customXml" Target="../ink/ink40.xml"/><Relationship Id="rId17" Type="http://schemas.openxmlformats.org/officeDocument/2006/relationships/image" Target="../media/image42.png"/><Relationship Id="rId25" Type="http://schemas.openxmlformats.org/officeDocument/2006/relationships/image" Target="../media/image46.png"/><Relationship Id="rId33" Type="http://schemas.openxmlformats.org/officeDocument/2006/relationships/image" Target="../media/image50.png"/><Relationship Id="rId38" Type="http://schemas.openxmlformats.org/officeDocument/2006/relationships/customXml" Target="../ink/ink53.xml"/><Relationship Id="rId46" Type="http://schemas.openxmlformats.org/officeDocument/2006/relationships/customXml" Target="../ink/ink57.xml"/><Relationship Id="rId59" Type="http://schemas.openxmlformats.org/officeDocument/2006/relationships/image" Target="../media/image63.png"/><Relationship Id="rId67" Type="http://schemas.openxmlformats.org/officeDocument/2006/relationships/image" Target="../media/image67.png"/><Relationship Id="rId20" Type="http://schemas.openxmlformats.org/officeDocument/2006/relationships/customXml" Target="../ink/ink44.xml"/><Relationship Id="rId41" Type="http://schemas.openxmlformats.org/officeDocument/2006/relationships/image" Target="../media/image54.png"/><Relationship Id="rId54" Type="http://schemas.openxmlformats.org/officeDocument/2006/relationships/customXml" Target="../ink/ink61.xml"/><Relationship Id="rId62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7.xml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customXml" Target="../ink/ink48.xml"/><Relationship Id="rId36" Type="http://schemas.openxmlformats.org/officeDocument/2006/relationships/customXml" Target="../ink/ink52.xml"/><Relationship Id="rId49" Type="http://schemas.openxmlformats.org/officeDocument/2006/relationships/image" Target="../media/image58.png"/><Relationship Id="rId57" Type="http://schemas.openxmlformats.org/officeDocument/2006/relationships/image" Target="../media/image62.png"/><Relationship Id="rId10" Type="http://schemas.openxmlformats.org/officeDocument/2006/relationships/customXml" Target="../ink/ink39.xml"/><Relationship Id="rId31" Type="http://schemas.openxmlformats.org/officeDocument/2006/relationships/image" Target="../media/image49.png"/><Relationship Id="rId44" Type="http://schemas.openxmlformats.org/officeDocument/2006/relationships/customXml" Target="../ink/ink56.xml"/><Relationship Id="rId52" Type="http://schemas.openxmlformats.org/officeDocument/2006/relationships/customXml" Target="../ink/ink60.xml"/><Relationship Id="rId60" Type="http://schemas.openxmlformats.org/officeDocument/2006/relationships/customXml" Target="../ink/ink64.xml"/><Relationship Id="rId65" Type="http://schemas.openxmlformats.org/officeDocument/2006/relationships/image" Target="../media/image66.png"/><Relationship Id="rId4" Type="http://schemas.openxmlformats.org/officeDocument/2006/relationships/customXml" Target="../ink/ink36.xml"/><Relationship Id="rId9" Type="http://schemas.openxmlformats.org/officeDocument/2006/relationships/image" Target="../media/image38.png"/><Relationship Id="rId13" Type="http://schemas.openxmlformats.org/officeDocument/2006/relationships/image" Target="../media/image40.png"/><Relationship Id="rId18" Type="http://schemas.openxmlformats.org/officeDocument/2006/relationships/customXml" Target="../ink/ink43.xml"/><Relationship Id="rId39" Type="http://schemas.openxmlformats.org/officeDocument/2006/relationships/image" Target="../media/image53.png"/><Relationship Id="rId34" Type="http://schemas.openxmlformats.org/officeDocument/2006/relationships/customXml" Target="../ink/ink51.xml"/><Relationship Id="rId50" Type="http://schemas.openxmlformats.org/officeDocument/2006/relationships/customXml" Target="../ink/ink59.xml"/><Relationship Id="rId55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DB934-2885-432F-ADC9-6B39D8AAB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NSQ1, Session 12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BBD63A8-DA4D-4845-B330-75CCE18F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Exam Questions</a:t>
            </a:r>
          </a:p>
          <a:p>
            <a:r>
              <a:rPr lang="en-GB" dirty="0"/>
              <a:t>Graph Data Science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088BA1-D3B8-4144-8F03-9FF10993D2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054D28-7B89-464C-BAA9-030C75407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AD1109-BF94-42F5-9779-0B8EDDD7D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2EF94E-98E1-4084-BBA4-63B8C56B235B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1276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E8751BCA-A389-49DE-9CD7-D6B98EF0238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MongoDB CRUD operations to insert, query, update and delete documents.</a:t>
            </a:r>
            <a:endParaRPr lang="da-D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data modification operations in assignment 2 and 3.</a:t>
            </a:r>
            <a:endParaRPr lang="da-D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99A9D22-2BE9-4D8F-BFB0-35C70241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7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C5EE0C-6977-4AB9-BC05-A64903AF868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56B6A49-8673-407B-A1FC-7A540A4C60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B43DC7-D21A-47C0-BD7B-7D4D3C2414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A27C412-4975-465A-8B13-4FEBA7A3640F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2149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A406E9-24CC-2CB7-3680-B4C95ACEC3C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Looking for</a:t>
            </a:r>
          </a:p>
          <a:p>
            <a:pPr lvl="1"/>
            <a:r>
              <a:rPr lang="en-GB" dirty="0"/>
              <a:t>Global Qualities</a:t>
            </a:r>
          </a:p>
          <a:p>
            <a:pPr lvl="1"/>
            <a:r>
              <a:rPr lang="en-GB" dirty="0"/>
              <a:t>Local Topology</a:t>
            </a:r>
          </a:p>
          <a:p>
            <a:pPr lvl="1"/>
            <a:r>
              <a:rPr lang="en-GB" dirty="0"/>
              <a:t>"Interesting" parts of the graph</a:t>
            </a:r>
          </a:p>
          <a:p>
            <a:r>
              <a:rPr lang="en-GB" dirty="0"/>
              <a:t>Graph Data Science Library </a:t>
            </a:r>
          </a:p>
          <a:p>
            <a:pPr lvl="1"/>
            <a:r>
              <a:rPr lang="da-DK" dirty="0" err="1"/>
              <a:t>Constantly</a:t>
            </a:r>
            <a:r>
              <a:rPr lang="da-DK" dirty="0"/>
              <a:t> </a:t>
            </a:r>
            <a:r>
              <a:rPr lang="da-DK" dirty="0" err="1"/>
              <a:t>evolving</a:t>
            </a:r>
            <a:endParaRPr lang="da-DK" dirty="0"/>
          </a:p>
          <a:p>
            <a:pPr lvl="1"/>
            <a:r>
              <a:rPr lang="da-DK" dirty="0"/>
              <a:t>Levels of </a:t>
            </a:r>
            <a:r>
              <a:rPr lang="da-DK" dirty="0" err="1"/>
              <a:t>maturity</a:t>
            </a:r>
            <a:endParaRPr lang="da-DK" dirty="0"/>
          </a:p>
          <a:p>
            <a:pPr lvl="2"/>
            <a:r>
              <a:rPr lang="da-DK" dirty="0" err="1"/>
              <a:t>alpha</a:t>
            </a:r>
            <a:endParaRPr lang="da-DK" dirty="0"/>
          </a:p>
          <a:p>
            <a:pPr lvl="2"/>
            <a:r>
              <a:rPr lang="da-DK" dirty="0"/>
              <a:t>beta</a:t>
            </a:r>
          </a:p>
          <a:p>
            <a:pPr lvl="2"/>
            <a:r>
              <a:rPr lang="da-DK" dirty="0" err="1"/>
              <a:t>production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794557-A21B-7D4F-7330-3C4836102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Data Science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77FAF-FAA7-7318-0756-23E5BD798E6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26614-6C88-32E1-9200-4C8B2C22951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6776-0EBA-6FDB-C63F-73DFD4C1D58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B3DDBF1-AF6E-412A-A288-FFD0AD83CB05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264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A93832-A690-527A-511A-BFE60E5BBDE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First you need to create a graph with</a:t>
            </a:r>
          </a:p>
          <a:p>
            <a:pPr lvl="1"/>
            <a:r>
              <a:rPr lang="en-GB" dirty="0"/>
              <a:t>nodes</a:t>
            </a:r>
          </a:p>
          <a:p>
            <a:pPr lvl="1"/>
            <a:r>
              <a:rPr lang="en-GB" dirty="0"/>
              <a:t>edges</a:t>
            </a:r>
          </a:p>
          <a:p>
            <a:pPr lvl="1"/>
            <a:r>
              <a:rPr lang="en-GB" dirty="0"/>
              <a:t>can be defined with existing labels and types or via CYPHER queries</a:t>
            </a:r>
          </a:p>
          <a:p>
            <a:r>
              <a:rPr lang="en-GB" dirty="0"/>
              <a:t>You need to use Cypher's CALL statement</a:t>
            </a:r>
          </a:p>
          <a:p>
            <a:pPr lvl="1"/>
            <a:r>
              <a:rPr lang="en-GB" dirty="0"/>
              <a:t>Calls a function</a:t>
            </a:r>
          </a:p>
          <a:p>
            <a:pPr lvl="1"/>
            <a:r>
              <a:rPr lang="en-GB" dirty="0"/>
              <a:t>Returns zero or more values in return variables</a:t>
            </a:r>
          </a:p>
          <a:p>
            <a:pPr lvl="1"/>
            <a:r>
              <a:rPr lang="en-GB" dirty="0"/>
              <a:t>Can also </a:t>
            </a:r>
            <a:r>
              <a:rPr lang="en-GB" i="1" dirty="0"/>
              <a:t>modify</a:t>
            </a:r>
            <a:r>
              <a:rPr lang="en-GB" dirty="0"/>
              <a:t> nodes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07D697-5604-1C55-15A5-4864FBFDD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with GDS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54584-00AF-5485-1A28-C20145C0974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1A13D-63DF-6A54-329A-04C0469ED8E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A6F22-31EA-A579-B1AE-598A25F216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C4FC3D3-ACCF-457D-B03E-42DCE5FB659D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9664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C53FFD-1150-8F88-A522-9301233A39E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Community</a:t>
            </a:r>
          </a:p>
          <a:p>
            <a:r>
              <a:rPr lang="en-GB" dirty="0"/>
              <a:t>Centrality</a:t>
            </a:r>
          </a:p>
          <a:p>
            <a:r>
              <a:rPr lang="en-GB" dirty="0"/>
              <a:t>Similarity</a:t>
            </a:r>
          </a:p>
          <a:p>
            <a:r>
              <a:rPr lang="en-GB" dirty="0"/>
              <a:t>Path finding</a:t>
            </a:r>
          </a:p>
          <a:p>
            <a:r>
              <a:rPr lang="en-GB" dirty="0"/>
              <a:t>Topological link prediction</a:t>
            </a:r>
          </a:p>
          <a:p>
            <a:r>
              <a:rPr lang="en-GB" dirty="0"/>
              <a:t>Rudimentary machine learning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E83FE4-0E2E-7621-C651-C3270131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Algorithms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81775-09CE-3800-93BC-7D6AEC2AD77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30D9-A8D5-8303-C762-D4944480674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7D442-F42D-1947-23F4-CC64AE60D9B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93F662-8D0E-4105-BD2D-5AD7FD239321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1212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29C356-3549-600A-6889-4FA48D77DFC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Detecting communities</a:t>
            </a:r>
          </a:p>
          <a:p>
            <a:pPr lvl="1"/>
            <a:r>
              <a:rPr lang="en-GB" dirty="0"/>
              <a:t>Connectivity</a:t>
            </a:r>
          </a:p>
          <a:p>
            <a:pPr lvl="2"/>
            <a:r>
              <a:rPr lang="en-GB" dirty="0"/>
              <a:t>Weak connectivity: Node A and B are weakly connected if either</a:t>
            </a:r>
          </a:p>
          <a:p>
            <a:pPr lvl="3"/>
            <a:r>
              <a:rPr lang="en-GB" dirty="0"/>
              <a:t>there is a relationship between A and B (either direction), or</a:t>
            </a:r>
          </a:p>
          <a:p>
            <a:pPr lvl="3"/>
            <a:r>
              <a:rPr lang="en-GB" dirty="0"/>
              <a:t>there is a relationship between A and a node weakly connected to be</a:t>
            </a:r>
          </a:p>
          <a:p>
            <a:pPr lvl="2"/>
            <a:r>
              <a:rPr lang="en-GB" dirty="0"/>
              <a:t>Strong connectivity: Node A and B are strongly connected if there is a path from A to B and back again</a:t>
            </a:r>
          </a:p>
          <a:p>
            <a:pPr lvl="1"/>
            <a:r>
              <a:rPr lang="en-GB" dirty="0"/>
              <a:t>Clusters of related nodes</a:t>
            </a:r>
          </a:p>
          <a:p>
            <a:pPr lvl="2"/>
            <a:r>
              <a:rPr lang="en-GB" dirty="0"/>
              <a:t>HDBSCAN</a:t>
            </a:r>
          </a:p>
          <a:p>
            <a:pPr lvl="2"/>
            <a:r>
              <a:rPr lang="en-GB" dirty="0"/>
              <a:t>k-Means</a:t>
            </a:r>
          </a:p>
          <a:p>
            <a:pPr lvl="1"/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8F9869-FAFD-25E9-6121-CA031A5F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Community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82E6F-EE59-89BA-4BE8-C83CBD1C83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901AF-329F-812D-A23B-8FA4EE4AE48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9D3A7-B7C3-1EEE-8EAF-9AAC9B9E385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E62EEAA-59C9-4FE2-827A-E1F724DD69E8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14110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C191BE-5146-4C87-742A-0A28E3A3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Weakly connected components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8934F-12AD-818A-BE28-BB98329A9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21B1-0397-91D6-03CD-D9B0A915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6331C-37F5-3CD1-8178-16D8C32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30D-DB27-4B03-B3F4-BE7B53ACCF8C}" type="datetime1">
              <a:rPr lang="da-DK" smtClean="0"/>
              <a:t>30-04-2025</a:t>
            </a:fld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DFF855-1078-CCEF-C0FA-CCFDC564CDBB}"/>
                  </a:ext>
                </a:extLst>
              </p14:cNvPr>
              <p14:cNvContentPartPr/>
              <p14:nvPr/>
            </p14:nvContentPartPr>
            <p14:xfrm>
              <a:off x="1079981" y="1800058"/>
              <a:ext cx="440280" cy="482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DFF855-1078-CCEF-C0FA-CCFDC564C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3861" y="1793938"/>
                <a:ext cx="452520" cy="49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C9AA71A-D6F2-6F85-9B72-8BAAC0267385}"/>
              </a:ext>
            </a:extLst>
          </p:cNvPr>
          <p:cNvGrpSpPr/>
          <p:nvPr/>
        </p:nvGrpSpPr>
        <p:grpSpPr>
          <a:xfrm>
            <a:off x="1383461" y="1850458"/>
            <a:ext cx="2154960" cy="2551320"/>
            <a:chOff x="1383461" y="1850458"/>
            <a:chExt cx="2154960" cy="255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0EFEAB8-5E08-DFF9-D259-50CD1F242D6C}"/>
                    </a:ext>
                  </a:extLst>
                </p14:cNvPr>
                <p14:cNvContentPartPr/>
                <p14:nvPr/>
              </p14:nvContentPartPr>
              <p14:xfrm>
                <a:off x="2629061" y="1850458"/>
                <a:ext cx="410040" cy="395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0EFEAB8-5E08-DFF9-D259-50CD1F242D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22941" y="1844338"/>
                  <a:ext cx="422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23A240-6E7D-FC39-6C88-39E3FBBE4A21}"/>
                    </a:ext>
                  </a:extLst>
                </p14:cNvPr>
                <p14:cNvContentPartPr/>
                <p14:nvPr/>
              </p14:nvContentPartPr>
              <p14:xfrm>
                <a:off x="1513421" y="2019298"/>
                <a:ext cx="1076760" cy="25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23A240-6E7D-FC39-6C88-39E3FBBE4A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7301" y="2013178"/>
                  <a:ext cx="1089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5D8EB0-7F32-40E3-9576-E7E1930A394A}"/>
                    </a:ext>
                  </a:extLst>
                </p14:cNvPr>
                <p14:cNvContentPartPr/>
                <p14:nvPr/>
              </p14:nvContentPartPr>
              <p14:xfrm>
                <a:off x="2470661" y="1926778"/>
                <a:ext cx="128520" cy="24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5D8EB0-7F32-40E3-9576-E7E1930A39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64541" y="1920658"/>
                  <a:ext cx="140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AB2C87-D977-E9AF-DF91-C29EDA56A4F2}"/>
                    </a:ext>
                  </a:extLst>
                </p14:cNvPr>
                <p14:cNvContentPartPr/>
                <p14:nvPr/>
              </p14:nvContentPartPr>
              <p14:xfrm>
                <a:off x="1383461" y="2251498"/>
                <a:ext cx="396720" cy="511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AB2C87-D977-E9AF-DF91-C29EDA56A4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77341" y="2245378"/>
                  <a:ext cx="4089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CDF144-5A78-8C0A-4C8D-BC40FB79E53D}"/>
                    </a:ext>
                  </a:extLst>
                </p14:cNvPr>
                <p14:cNvContentPartPr/>
                <p14:nvPr/>
              </p14:nvContentPartPr>
              <p14:xfrm>
                <a:off x="1729781" y="2695378"/>
                <a:ext cx="205920" cy="225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CDF144-5A78-8C0A-4C8D-BC40FB79E53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23661" y="2689258"/>
                  <a:ext cx="2181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A5D01F-E1BE-A29E-12D7-BFBE227C1AB9}"/>
                    </a:ext>
                  </a:extLst>
                </p14:cNvPr>
                <p14:cNvContentPartPr/>
                <p14:nvPr/>
              </p14:nvContentPartPr>
              <p14:xfrm>
                <a:off x="1756781" y="2806978"/>
                <a:ext cx="335160" cy="209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A5D01F-E1BE-A29E-12D7-BFBE227C1A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50661" y="2800858"/>
                  <a:ext cx="3474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E9E5E3-3770-B48F-2427-3C900FDD30C3}"/>
                    </a:ext>
                  </a:extLst>
                </p14:cNvPr>
                <p14:cNvContentPartPr/>
                <p14:nvPr/>
              </p14:nvContentPartPr>
              <p14:xfrm>
                <a:off x="2053061" y="2821738"/>
                <a:ext cx="393480" cy="358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E9E5E3-3770-B48F-2427-3C900FDD30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046941" y="2815618"/>
                  <a:ext cx="4057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24057C4-24C5-C8E4-5763-6C36C9291A04}"/>
                    </a:ext>
                  </a:extLst>
                </p14:cNvPr>
                <p14:cNvContentPartPr/>
                <p14:nvPr/>
              </p14:nvContentPartPr>
              <p14:xfrm>
                <a:off x="2435741" y="2229178"/>
                <a:ext cx="372600" cy="507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24057C4-24C5-C8E4-5763-6C36C9291A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9621" y="2223058"/>
                  <a:ext cx="38484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464DF66-54BF-67F2-1127-FE7F4A737B41}"/>
                    </a:ext>
                  </a:extLst>
                </p14:cNvPr>
                <p14:cNvContentPartPr/>
                <p14:nvPr/>
              </p14:nvContentPartPr>
              <p14:xfrm>
                <a:off x="2345021" y="2587378"/>
                <a:ext cx="93240" cy="231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464DF66-54BF-67F2-1127-FE7F4A737B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38901" y="2581258"/>
                  <a:ext cx="1054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AC3EDB2-52BB-4D01-4FA8-DC9A1A9CF80B}"/>
                    </a:ext>
                  </a:extLst>
                </p14:cNvPr>
                <p14:cNvContentPartPr/>
                <p14:nvPr/>
              </p14:nvContentPartPr>
              <p14:xfrm>
                <a:off x="2441861" y="2995978"/>
                <a:ext cx="530280" cy="32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AC3EDB2-52BB-4D01-4FA8-DC9A1A9CF80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35741" y="2989858"/>
                  <a:ext cx="5425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59BFD14-9DB7-4AC7-9733-63C745623E49}"/>
                    </a:ext>
                  </a:extLst>
                </p14:cNvPr>
                <p14:cNvContentPartPr/>
                <p14:nvPr/>
              </p14:nvContentPartPr>
              <p14:xfrm>
                <a:off x="2892941" y="2926858"/>
                <a:ext cx="184680" cy="1407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59BFD14-9DB7-4AC7-9733-63C745623E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86821" y="2920738"/>
                  <a:ext cx="1969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DB098AF-056C-F062-8C13-527073AB5431}"/>
                    </a:ext>
                  </a:extLst>
                </p14:cNvPr>
                <p14:cNvContentPartPr/>
                <p14:nvPr/>
              </p14:nvContentPartPr>
              <p14:xfrm>
                <a:off x="3189941" y="2891218"/>
                <a:ext cx="348480" cy="261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DB098AF-056C-F062-8C13-527073AB543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83821" y="2885098"/>
                  <a:ext cx="3607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F0E9A88-4BD0-E599-9606-1174EF107ECC}"/>
                    </a:ext>
                  </a:extLst>
                </p14:cNvPr>
                <p14:cNvContentPartPr/>
                <p14:nvPr/>
              </p14:nvContentPartPr>
              <p14:xfrm>
                <a:off x="2278061" y="3242578"/>
                <a:ext cx="356400" cy="616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F0E9A88-4BD0-E599-9606-1174EF107EC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71941" y="3236458"/>
                  <a:ext cx="36864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A9FC3D9-4DC7-A0AA-7404-4AC492FC007F}"/>
                    </a:ext>
                  </a:extLst>
                </p14:cNvPr>
                <p14:cNvContentPartPr/>
                <p14:nvPr/>
              </p14:nvContentPartPr>
              <p14:xfrm>
                <a:off x="2460581" y="3810298"/>
                <a:ext cx="289440" cy="2592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A9FC3D9-4DC7-A0AA-7404-4AC492FC007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54461" y="3804178"/>
                  <a:ext cx="301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459338-E099-55C8-355C-67BDBC7E8BEE}"/>
                    </a:ext>
                  </a:extLst>
                </p14:cNvPr>
                <p14:cNvContentPartPr/>
                <p14:nvPr/>
              </p14:nvContentPartPr>
              <p14:xfrm>
                <a:off x="2894381" y="3233938"/>
                <a:ext cx="442440" cy="6080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459338-E099-55C8-355C-67BDBC7E8B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88261" y="3227818"/>
                  <a:ext cx="45468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519778D-C277-6FC3-E751-20E5FD244750}"/>
                    </a:ext>
                  </a:extLst>
                </p14:cNvPr>
                <p14:cNvContentPartPr/>
                <p14:nvPr/>
              </p14:nvContentPartPr>
              <p14:xfrm>
                <a:off x="2799341" y="3705898"/>
                <a:ext cx="225720" cy="21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519778D-C277-6FC3-E751-20E5FD2447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93221" y="3699778"/>
                  <a:ext cx="237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B958AE0-380F-143F-A94A-92F2A2E88A0E}"/>
                    </a:ext>
                  </a:extLst>
                </p14:cNvPr>
                <p14:cNvContentPartPr/>
                <p14:nvPr/>
              </p14:nvContentPartPr>
              <p14:xfrm>
                <a:off x="2587661" y="4058698"/>
                <a:ext cx="371160" cy="343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B958AE0-380F-143F-A94A-92F2A2E88A0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81541" y="4052578"/>
                  <a:ext cx="38340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C8459DD-651B-01D1-E2F0-387BADC5E50A}"/>
                  </a:ext>
                </a:extLst>
              </p14:cNvPr>
              <p14:cNvContentPartPr/>
              <p14:nvPr/>
            </p14:nvContentPartPr>
            <p14:xfrm>
              <a:off x="5512301" y="5522458"/>
              <a:ext cx="360" cy="3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C8459DD-651B-01D1-E2F0-387BADC5E5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06181" y="55163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839D1764-1FF7-8062-B429-CC7B470DBF0F}"/>
              </a:ext>
            </a:extLst>
          </p:cNvPr>
          <p:cNvGrpSpPr/>
          <p:nvPr/>
        </p:nvGrpSpPr>
        <p:grpSpPr>
          <a:xfrm>
            <a:off x="7160021" y="1737058"/>
            <a:ext cx="1989720" cy="1455120"/>
            <a:chOff x="7160021" y="1737058"/>
            <a:chExt cx="1989720" cy="145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7AC37E-CFBA-AC76-3C5B-2F1F154F4628}"/>
                    </a:ext>
                  </a:extLst>
                </p14:cNvPr>
                <p14:cNvContentPartPr/>
                <p14:nvPr/>
              </p14:nvContentPartPr>
              <p14:xfrm>
                <a:off x="7160021" y="1801138"/>
                <a:ext cx="438840" cy="394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7AC37E-CFBA-AC76-3C5B-2F1F154F462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153901" y="1795018"/>
                  <a:ext cx="4510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4DF7D6B-4C86-BEFC-BD61-43F1F30CF638}"/>
                    </a:ext>
                  </a:extLst>
                </p14:cNvPr>
                <p14:cNvContentPartPr/>
                <p14:nvPr/>
              </p14:nvContentPartPr>
              <p14:xfrm>
                <a:off x="7715501" y="1901218"/>
                <a:ext cx="752400" cy="78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4DF7D6B-4C86-BEFC-BD61-43F1F30CF63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09381" y="1895098"/>
                  <a:ext cx="764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F874529-166C-D7FD-522D-48E8560E02DC}"/>
                    </a:ext>
                  </a:extLst>
                </p14:cNvPr>
                <p14:cNvContentPartPr/>
                <p14:nvPr/>
              </p14:nvContentPartPr>
              <p14:xfrm>
                <a:off x="8456381" y="1811578"/>
                <a:ext cx="122760" cy="136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F874529-166C-D7FD-522D-48E8560E02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50261" y="1805458"/>
                  <a:ext cx="135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B038EF-5606-E967-A3F7-F88D5154FA02}"/>
                    </a:ext>
                  </a:extLst>
                </p14:cNvPr>
                <p14:cNvContentPartPr/>
                <p14:nvPr/>
              </p14:nvContentPartPr>
              <p14:xfrm>
                <a:off x="8727821" y="1737058"/>
                <a:ext cx="421920" cy="340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B038EF-5606-E967-A3F7-F88D5154FA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21701" y="1730938"/>
                  <a:ext cx="434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67967BE-5AC9-583D-23EE-CDF71C5F13D3}"/>
                    </a:ext>
                  </a:extLst>
                </p14:cNvPr>
                <p14:cNvContentPartPr/>
                <p14:nvPr/>
              </p14:nvContentPartPr>
              <p14:xfrm>
                <a:off x="7998461" y="2853058"/>
                <a:ext cx="341280" cy="339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67967BE-5AC9-583D-23EE-CDF71C5F13D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2341" y="2846938"/>
                  <a:ext cx="3535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977E851-D703-5110-DDB7-4D9C391E1F6D}"/>
                    </a:ext>
                  </a:extLst>
                </p14:cNvPr>
                <p14:cNvContentPartPr/>
                <p14:nvPr/>
              </p14:nvContentPartPr>
              <p14:xfrm>
                <a:off x="7399781" y="2192458"/>
                <a:ext cx="661320" cy="621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977E851-D703-5110-DDB7-4D9C391E1F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93661" y="2186338"/>
                  <a:ext cx="6735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8B3FFE-784E-11A8-049E-F9F245E327B5}"/>
                    </a:ext>
                  </a:extLst>
                </p14:cNvPr>
                <p14:cNvContentPartPr/>
                <p14:nvPr/>
              </p14:nvContentPartPr>
              <p14:xfrm>
                <a:off x="7889021" y="2657938"/>
                <a:ext cx="238680" cy="209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8B3FFE-784E-11A8-049E-F9F245E327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82901" y="2651818"/>
                  <a:ext cx="2509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A05FA5-55BF-BC7C-9295-7101D4165B40}"/>
                    </a:ext>
                  </a:extLst>
                </p14:cNvPr>
                <p14:cNvContentPartPr/>
                <p14:nvPr/>
              </p14:nvContentPartPr>
              <p14:xfrm>
                <a:off x="8300861" y="2092378"/>
                <a:ext cx="685080" cy="7048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A05FA5-55BF-BC7C-9295-7101D4165B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294741" y="2086258"/>
                  <a:ext cx="697320" cy="7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0B57B3-352A-01CA-E53A-77B5089E5FAD}"/>
                    </a:ext>
                  </a:extLst>
                </p14:cNvPr>
                <p14:cNvContentPartPr/>
                <p14:nvPr/>
              </p14:nvContentPartPr>
              <p14:xfrm>
                <a:off x="8177381" y="2637418"/>
                <a:ext cx="229320" cy="2793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0B57B3-352A-01CA-E53A-77B5089E5F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71261" y="2631298"/>
                  <a:ext cx="241560" cy="29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83DE52E-0E31-7190-31B3-87079107F87A}"/>
              </a:ext>
            </a:extLst>
          </p:cNvPr>
          <p:cNvGrpSpPr/>
          <p:nvPr/>
        </p:nvGrpSpPr>
        <p:grpSpPr>
          <a:xfrm>
            <a:off x="8695304" y="3244477"/>
            <a:ext cx="1737360" cy="1734840"/>
            <a:chOff x="8695304" y="3244477"/>
            <a:chExt cx="1737360" cy="173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570731-6EA2-10BA-47BF-62C684B7E83D}"/>
                    </a:ext>
                  </a:extLst>
                </p14:cNvPr>
                <p14:cNvContentPartPr/>
                <p14:nvPr/>
              </p14:nvContentPartPr>
              <p14:xfrm>
                <a:off x="8695304" y="4608877"/>
                <a:ext cx="441720" cy="370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570731-6EA2-10BA-47BF-62C684B7E83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89184" y="4602757"/>
                  <a:ext cx="453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E2CD61-2A17-6E43-46CA-F639684D0BFF}"/>
                    </a:ext>
                  </a:extLst>
                </p14:cNvPr>
                <p14:cNvContentPartPr/>
                <p14:nvPr/>
              </p14:nvContentPartPr>
              <p14:xfrm>
                <a:off x="10013624" y="3244477"/>
                <a:ext cx="419040" cy="434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E2CD61-2A17-6E43-46CA-F639684D0B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007504" y="3238357"/>
                  <a:ext cx="4312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3734FD1-AADC-9CCD-1303-3CD5F7839344}"/>
                    </a:ext>
                  </a:extLst>
                </p14:cNvPr>
                <p14:cNvContentPartPr/>
                <p14:nvPr/>
              </p14:nvContentPartPr>
              <p14:xfrm>
                <a:off x="8994824" y="3621037"/>
                <a:ext cx="1032120" cy="977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3734FD1-AADC-9CCD-1303-3CD5F783934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88704" y="3614917"/>
                  <a:ext cx="1044360" cy="9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5C00242-479C-1180-BF41-E6943CD038DC}"/>
                    </a:ext>
                  </a:extLst>
                </p14:cNvPr>
                <p14:cNvContentPartPr/>
                <p14:nvPr/>
              </p14:nvContentPartPr>
              <p14:xfrm>
                <a:off x="9963944" y="3559477"/>
                <a:ext cx="114840" cy="1728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5C00242-479C-1180-BF41-E6943CD038D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957824" y="3553357"/>
                  <a:ext cx="127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EFDAB73-B3BA-65A9-1FE7-538E0D4ADCD6}"/>
                    </a:ext>
                  </a:extLst>
                </p14:cNvPr>
                <p14:cNvContentPartPr/>
                <p14:nvPr/>
              </p14:nvContentPartPr>
              <p14:xfrm>
                <a:off x="9104264" y="3662437"/>
                <a:ext cx="1074960" cy="954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EFDAB73-B3BA-65A9-1FE7-538E0D4ADC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98144" y="3656317"/>
                  <a:ext cx="1087200" cy="9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D1CD69-9999-07A2-4A87-7649C5E71E19}"/>
                    </a:ext>
                  </a:extLst>
                </p14:cNvPr>
                <p14:cNvContentPartPr/>
                <p14:nvPr/>
              </p14:nvContentPartPr>
              <p14:xfrm>
                <a:off x="9067184" y="4509157"/>
                <a:ext cx="127800" cy="134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D1CD69-9999-07A2-4A87-7649C5E71E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061064" y="4503037"/>
                  <a:ext cx="140040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8599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00BEA-4730-18AF-81BF-3426AEAE0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81340A-C0C1-D9AB-A7EC-A7862C25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Strongly connected components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8089-04E2-7581-C26D-13E350933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91601-C249-7297-9F68-36ACE2FFC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98456-0053-A02B-ED35-1FB3EE2F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4D30D-DB27-4B03-B3F4-BE7B53ACCF8C}" type="datetime1">
              <a:rPr lang="da-DK" smtClean="0"/>
              <a:t>30-04-2025</a:t>
            </a:fld>
            <a:endParaRPr lang="da-DK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C1E69E-068E-7DBB-A232-D611C5E14AB4}"/>
              </a:ext>
            </a:extLst>
          </p:cNvPr>
          <p:cNvGrpSpPr/>
          <p:nvPr/>
        </p:nvGrpSpPr>
        <p:grpSpPr>
          <a:xfrm>
            <a:off x="2374784" y="2123437"/>
            <a:ext cx="2028600" cy="2996280"/>
            <a:chOff x="2374784" y="2123437"/>
            <a:chExt cx="2028600" cy="29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7A43961-05E7-9A91-91AC-33CC00F696CC}"/>
                    </a:ext>
                  </a:extLst>
                </p14:cNvPr>
                <p14:cNvContentPartPr/>
                <p14:nvPr/>
              </p14:nvContentPartPr>
              <p14:xfrm>
                <a:off x="3221504" y="4722277"/>
                <a:ext cx="353520" cy="397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7A43961-05E7-9A91-91AC-33CC00F696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15384" y="4716157"/>
                  <a:ext cx="3657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D5A5AD3-D6DF-612C-4456-E364C035FC3F}"/>
                    </a:ext>
                  </a:extLst>
                </p14:cNvPr>
                <p14:cNvContentPartPr/>
                <p14:nvPr/>
              </p14:nvContentPartPr>
              <p14:xfrm>
                <a:off x="2421224" y="3649117"/>
                <a:ext cx="362880" cy="297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D5A5AD3-D6DF-612C-4456-E364C035FC3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415104" y="3642997"/>
                  <a:ext cx="3751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7A11150-D883-C423-ECB1-6B13A708BCCD}"/>
                    </a:ext>
                  </a:extLst>
                </p14:cNvPr>
                <p14:cNvContentPartPr/>
                <p14:nvPr/>
              </p14:nvContentPartPr>
              <p14:xfrm>
                <a:off x="3919184" y="3689077"/>
                <a:ext cx="408240" cy="304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7A11150-D883-C423-ECB1-6B13A708BC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13064" y="3682957"/>
                  <a:ext cx="4204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3E5D59-F1AF-2C37-F6AA-AC52D3AC754C}"/>
                    </a:ext>
                  </a:extLst>
                </p14:cNvPr>
                <p14:cNvContentPartPr/>
                <p14:nvPr/>
              </p14:nvContentPartPr>
              <p14:xfrm>
                <a:off x="2374784" y="2123437"/>
                <a:ext cx="462960" cy="358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3E5D59-F1AF-2C37-F6AA-AC52D3AC75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68664" y="2117317"/>
                  <a:ext cx="475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33374F7-E3D5-CBDC-4753-8EFD2F2C1BB4}"/>
                    </a:ext>
                  </a:extLst>
                </p14:cNvPr>
                <p14:cNvContentPartPr/>
                <p14:nvPr/>
              </p14:nvContentPartPr>
              <p14:xfrm>
                <a:off x="4073264" y="2124877"/>
                <a:ext cx="330120" cy="286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33374F7-E3D5-CBDC-4753-8EFD2F2C1BB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67144" y="2118757"/>
                  <a:ext cx="3423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33516A3-4670-F878-228C-92DC3E1A9EBE}"/>
                    </a:ext>
                  </a:extLst>
                </p14:cNvPr>
                <p14:cNvContentPartPr/>
                <p14:nvPr/>
              </p14:nvContentPartPr>
              <p14:xfrm>
                <a:off x="2849984" y="2332957"/>
                <a:ext cx="1157040" cy="48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33516A3-4670-F878-228C-92DC3E1A9E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43864" y="2326837"/>
                  <a:ext cx="11692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B09F2E7-209F-7C9B-71F1-0DE3C5CA817A}"/>
                    </a:ext>
                  </a:extLst>
                </p14:cNvPr>
                <p14:cNvContentPartPr/>
                <p14:nvPr/>
              </p14:nvContentPartPr>
              <p14:xfrm>
                <a:off x="2795264" y="2251237"/>
                <a:ext cx="162360" cy="205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B09F2E7-209F-7C9B-71F1-0DE3C5CA817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89144" y="2245117"/>
                  <a:ext cx="174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D9FB13E-AC21-E5A1-BF88-FFEF3987914D}"/>
                    </a:ext>
                  </a:extLst>
                </p14:cNvPr>
                <p14:cNvContentPartPr/>
                <p14:nvPr/>
              </p14:nvContentPartPr>
              <p14:xfrm>
                <a:off x="2556584" y="2475517"/>
                <a:ext cx="78480" cy="1130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D9FB13E-AC21-E5A1-BF88-FFEF398791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50464" y="2469397"/>
                  <a:ext cx="90720" cy="11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310AB95-28D0-ED98-CB80-0B5BB5A32021}"/>
                    </a:ext>
                  </a:extLst>
                </p14:cNvPr>
                <p14:cNvContentPartPr/>
                <p14:nvPr/>
              </p14:nvContentPartPr>
              <p14:xfrm>
                <a:off x="2465144" y="3500437"/>
                <a:ext cx="155880" cy="10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310AB95-28D0-ED98-CB80-0B5BB5A320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59024" y="3494317"/>
                  <a:ext cx="1681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DA114B-C077-4418-1B94-C2EA14102FA6}"/>
                    </a:ext>
                  </a:extLst>
                </p14:cNvPr>
                <p14:cNvContentPartPr/>
                <p14:nvPr/>
              </p14:nvContentPartPr>
              <p14:xfrm>
                <a:off x="2773664" y="3798157"/>
                <a:ext cx="1136520" cy="71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DA114B-C077-4418-1B94-C2EA14102F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67544" y="3792037"/>
                  <a:ext cx="1148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DF7461-568E-0CE8-15C4-34C5C9C7136F}"/>
                    </a:ext>
                  </a:extLst>
                </p14:cNvPr>
                <p14:cNvContentPartPr/>
                <p14:nvPr/>
              </p14:nvContentPartPr>
              <p14:xfrm>
                <a:off x="3663224" y="3728677"/>
                <a:ext cx="280800" cy="27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DF7461-568E-0CE8-15C4-34C5C9C713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57104" y="3722557"/>
                  <a:ext cx="29304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618D80-C43B-3ECC-0DD9-0128362CECBE}"/>
                    </a:ext>
                  </a:extLst>
                </p14:cNvPr>
                <p14:cNvContentPartPr/>
                <p14:nvPr/>
              </p14:nvContentPartPr>
              <p14:xfrm>
                <a:off x="4130504" y="2412877"/>
                <a:ext cx="85320" cy="1224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618D80-C43B-3ECC-0DD9-0128362CEC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24384" y="2406757"/>
                  <a:ext cx="97560" cy="12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719DCDB-FAF7-AA6A-A30E-A485F6C76F55}"/>
                    </a:ext>
                  </a:extLst>
                </p14:cNvPr>
                <p14:cNvContentPartPr/>
                <p14:nvPr/>
              </p14:nvContentPartPr>
              <p14:xfrm>
                <a:off x="4073264" y="2421157"/>
                <a:ext cx="226080" cy="15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719DCDB-FAF7-AA6A-A30E-A485F6C76F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67144" y="2415037"/>
                  <a:ext cx="238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5FA2CF-BB7D-D5F1-9B27-1296D8AB5F50}"/>
                    </a:ext>
                  </a:extLst>
                </p14:cNvPr>
                <p14:cNvContentPartPr/>
                <p14:nvPr/>
              </p14:nvContentPartPr>
              <p14:xfrm>
                <a:off x="2618864" y="3924877"/>
                <a:ext cx="599760" cy="915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5FA2CF-BB7D-D5F1-9B27-1296D8AB5F5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12744" y="3918757"/>
                  <a:ext cx="612000" cy="9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BDBD1F-AB62-80F3-2CB3-31190FBB30EB}"/>
                    </a:ext>
                  </a:extLst>
                </p14:cNvPr>
                <p14:cNvContentPartPr/>
                <p14:nvPr/>
              </p14:nvContentPartPr>
              <p14:xfrm>
                <a:off x="3044744" y="4689877"/>
                <a:ext cx="186120" cy="18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BDBD1F-AB62-80F3-2CB3-31190FBB30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38624" y="4683757"/>
                  <a:ext cx="198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764EFDF-53D2-C161-0842-2F0593E0E4FB}"/>
                    </a:ext>
                  </a:extLst>
                </p14:cNvPr>
                <p14:cNvContentPartPr/>
                <p14:nvPr/>
              </p14:nvContentPartPr>
              <p14:xfrm>
                <a:off x="3558824" y="3974557"/>
                <a:ext cx="547920" cy="816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764EFDF-53D2-C161-0842-2F0593E0E4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52704" y="3968437"/>
                  <a:ext cx="560160" cy="82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E1CC52-6297-ECF9-284C-DB38400E67B6}"/>
                    </a:ext>
                  </a:extLst>
                </p14:cNvPr>
                <p14:cNvContentPartPr/>
                <p14:nvPr/>
              </p14:nvContentPartPr>
              <p14:xfrm>
                <a:off x="3926744" y="4014877"/>
                <a:ext cx="167040" cy="133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E1CC52-6297-ECF9-284C-DB38400E67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20624" y="4008757"/>
                  <a:ext cx="17928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52BAC3-ECCF-0D28-7B19-D194BB2451EA}"/>
              </a:ext>
            </a:extLst>
          </p:cNvPr>
          <p:cNvGrpSpPr/>
          <p:nvPr/>
        </p:nvGrpSpPr>
        <p:grpSpPr>
          <a:xfrm>
            <a:off x="8204264" y="1861717"/>
            <a:ext cx="2171880" cy="3427920"/>
            <a:chOff x="8204264" y="1861717"/>
            <a:chExt cx="2171880" cy="342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C826F09-5B81-DDF1-79F9-DA8FAFE0AA9D}"/>
                    </a:ext>
                  </a:extLst>
                </p14:cNvPr>
                <p14:cNvContentPartPr/>
                <p14:nvPr/>
              </p14:nvContentPartPr>
              <p14:xfrm>
                <a:off x="8204264" y="2009677"/>
                <a:ext cx="292320" cy="28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C826F09-5B81-DDF1-79F9-DA8FAFE0AA9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98144" y="2003557"/>
                  <a:ext cx="3045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25A2379-D585-49FB-4488-891D714910CB}"/>
                    </a:ext>
                  </a:extLst>
                </p14:cNvPr>
                <p14:cNvContentPartPr/>
                <p14:nvPr/>
              </p14:nvContentPartPr>
              <p14:xfrm>
                <a:off x="8383184" y="2326117"/>
                <a:ext cx="443520" cy="711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25A2379-D585-49FB-4488-891D714910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77064" y="2319997"/>
                  <a:ext cx="455760" cy="72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AC14FA-AA8C-ACDC-D044-69974F34D849}"/>
                    </a:ext>
                  </a:extLst>
                </p14:cNvPr>
                <p14:cNvContentPartPr/>
                <p14:nvPr/>
              </p14:nvContentPartPr>
              <p14:xfrm>
                <a:off x="8708264" y="2872957"/>
                <a:ext cx="214200" cy="2505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AC14FA-AA8C-ACDC-D044-69974F34D84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702144" y="2866837"/>
                  <a:ext cx="226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B114D9-A579-BDD6-FB8C-D67103ED6A2E}"/>
                    </a:ext>
                  </a:extLst>
                </p14:cNvPr>
                <p14:cNvContentPartPr/>
                <p14:nvPr/>
              </p14:nvContentPartPr>
              <p14:xfrm>
                <a:off x="8982584" y="3012637"/>
                <a:ext cx="305640" cy="303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B114D9-A579-BDD6-FB8C-D67103ED6A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76464" y="3006517"/>
                  <a:ext cx="3178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AA05B5-93FE-24BF-0DF5-6B83A7B3F0E3}"/>
                    </a:ext>
                  </a:extLst>
                </p14:cNvPr>
                <p14:cNvContentPartPr/>
                <p14:nvPr/>
              </p14:nvContentPartPr>
              <p14:xfrm>
                <a:off x="9318104" y="2258437"/>
                <a:ext cx="415440" cy="761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AA05B5-93FE-24BF-0DF5-6B83A7B3F0E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311984" y="2252317"/>
                  <a:ext cx="42768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4920C9-14B6-143C-1185-8E599F96583D}"/>
                    </a:ext>
                  </a:extLst>
                </p14:cNvPr>
                <p14:cNvContentPartPr/>
                <p14:nvPr/>
              </p14:nvContentPartPr>
              <p14:xfrm>
                <a:off x="9595664" y="2222077"/>
                <a:ext cx="154800" cy="109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4920C9-14B6-143C-1185-8E599F9658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589544" y="2215957"/>
                  <a:ext cx="167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681992-9879-1466-B102-2B76FBCF8BB9}"/>
                    </a:ext>
                  </a:extLst>
                </p14:cNvPr>
                <p14:cNvContentPartPr/>
                <p14:nvPr/>
              </p14:nvContentPartPr>
              <p14:xfrm>
                <a:off x="9691424" y="1861717"/>
                <a:ext cx="199080" cy="254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681992-9879-1466-B102-2B76FBCF8BB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85304" y="1855597"/>
                  <a:ext cx="211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E3A0A3-33A5-5F03-58A7-C26CD7701FDC}"/>
                    </a:ext>
                  </a:extLst>
                </p14:cNvPr>
                <p14:cNvContentPartPr/>
                <p14:nvPr/>
              </p14:nvContentPartPr>
              <p14:xfrm>
                <a:off x="8617544" y="1903477"/>
                <a:ext cx="1077480" cy="11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E3A0A3-33A5-5F03-58A7-C26CD7701FD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11424" y="1897357"/>
                  <a:ext cx="1089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7B5CE7-181B-2DC0-996C-1E88E9F3EAAE}"/>
                    </a:ext>
                  </a:extLst>
                </p14:cNvPr>
                <p14:cNvContentPartPr/>
                <p14:nvPr/>
              </p14:nvContentPartPr>
              <p14:xfrm>
                <a:off x="8511704" y="1930117"/>
                <a:ext cx="193320" cy="160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7B5CE7-181B-2DC0-996C-1E88E9F3EA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05584" y="1923997"/>
                  <a:ext cx="205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CC271F5-D37A-FCF5-C27B-D7DC0CEB309C}"/>
                    </a:ext>
                  </a:extLst>
                </p14:cNvPr>
                <p14:cNvContentPartPr/>
                <p14:nvPr/>
              </p14:nvContentPartPr>
              <p14:xfrm>
                <a:off x="9278864" y="3254557"/>
                <a:ext cx="348840" cy="422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CC271F5-D37A-FCF5-C27B-D7DC0CEB309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72744" y="3248437"/>
                  <a:ext cx="3610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DFABA8-5CEC-809A-FE5A-8E7057ECB2B6}"/>
                    </a:ext>
                  </a:extLst>
                </p14:cNvPr>
                <p14:cNvContentPartPr/>
                <p14:nvPr/>
              </p14:nvContentPartPr>
              <p14:xfrm>
                <a:off x="9548864" y="3570997"/>
                <a:ext cx="204840" cy="205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DFABA8-5CEC-809A-FE5A-8E7057ECB2B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42744" y="3564877"/>
                  <a:ext cx="217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EEBE596-48ED-5E6E-21C0-4490EBBF4917}"/>
                    </a:ext>
                  </a:extLst>
                </p14:cNvPr>
                <p14:cNvContentPartPr/>
                <p14:nvPr/>
              </p14:nvContentPartPr>
              <p14:xfrm>
                <a:off x="9952424" y="3651277"/>
                <a:ext cx="335160" cy="331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EEBE596-48ED-5E6E-21C0-4490EBBF491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46304" y="3645157"/>
                  <a:ext cx="347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BC1C33-F0FE-950C-3EFE-F977D2A4A7BE}"/>
                    </a:ext>
                  </a:extLst>
                </p14:cNvPr>
                <p14:cNvContentPartPr/>
                <p14:nvPr/>
              </p14:nvContentPartPr>
              <p14:xfrm>
                <a:off x="9462104" y="3955837"/>
                <a:ext cx="473040" cy="747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BC1C33-F0FE-950C-3EFE-F977D2A4A7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55984" y="3949717"/>
                  <a:ext cx="485280" cy="7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C7C3583-D940-9475-DF09-A906CB10B539}"/>
                    </a:ext>
                  </a:extLst>
                </p14:cNvPr>
                <p14:cNvContentPartPr/>
                <p14:nvPr/>
              </p14:nvContentPartPr>
              <p14:xfrm>
                <a:off x="9336464" y="4701397"/>
                <a:ext cx="204120" cy="160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C7C3583-D940-9475-DF09-A906CB10B5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330344" y="4695277"/>
                  <a:ext cx="216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2B73C7-05C1-C8E3-F3BA-20A3AC217E59}"/>
                    </a:ext>
                  </a:extLst>
                </p14:cNvPr>
                <p14:cNvContentPartPr/>
                <p14:nvPr/>
              </p14:nvContentPartPr>
              <p14:xfrm>
                <a:off x="9239984" y="4984357"/>
                <a:ext cx="275400" cy="305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2B73C7-05C1-C8E3-F3BA-20A3AC217E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233864" y="4978237"/>
                  <a:ext cx="287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0B1CCA-AF18-DC8B-4872-2DE37CD7B2E8}"/>
                    </a:ext>
                  </a:extLst>
                </p14:cNvPr>
                <p14:cNvContentPartPr/>
                <p14:nvPr/>
              </p14:nvContentPartPr>
              <p14:xfrm>
                <a:off x="9547064" y="4031077"/>
                <a:ext cx="725760" cy="11412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0B1CCA-AF18-DC8B-4872-2DE37CD7B2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540944" y="4024957"/>
                  <a:ext cx="738000" cy="11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D64EB97-2F9C-CF76-5CA2-2501DFF39AA2}"/>
                    </a:ext>
                  </a:extLst>
                </p14:cNvPr>
                <p14:cNvContentPartPr/>
                <p14:nvPr/>
              </p14:nvContentPartPr>
              <p14:xfrm>
                <a:off x="10146464" y="4031077"/>
                <a:ext cx="229680" cy="1393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D64EB97-2F9C-CF76-5CA2-2501DFF39AA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140344" y="4024957"/>
                  <a:ext cx="241920" cy="151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48792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AB4BA1-F98A-4C65-4F69-23338DAA8CE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Predicts the likelihood that 2 nodes "should" be linked</a:t>
            </a:r>
          </a:p>
          <a:p>
            <a:r>
              <a:rPr lang="en-GB" dirty="0"/>
              <a:t>Algorithms</a:t>
            </a:r>
          </a:p>
          <a:p>
            <a:pPr lvl="1"/>
            <a:r>
              <a:rPr lang="en-GB" dirty="0"/>
              <a:t>Total Neighbours</a:t>
            </a:r>
          </a:p>
          <a:p>
            <a:pPr lvl="2"/>
            <a:r>
              <a:rPr lang="en-GB" dirty="0"/>
              <a:t>Because nodes with many neighbours are likely to get more neighbours</a:t>
            </a:r>
          </a:p>
          <a:p>
            <a:pPr lvl="1"/>
            <a:r>
              <a:rPr lang="en-GB" dirty="0"/>
              <a:t>Common Neighbours</a:t>
            </a:r>
          </a:p>
          <a:p>
            <a:pPr lvl="2"/>
            <a:r>
              <a:rPr lang="en-GB" dirty="0"/>
              <a:t>The LinkedIn thing</a:t>
            </a:r>
          </a:p>
          <a:p>
            <a:pPr lvl="1"/>
            <a:r>
              <a:rPr lang="en-GB" dirty="0"/>
              <a:t>Adamic/Adar</a:t>
            </a:r>
          </a:p>
          <a:p>
            <a:pPr lvl="2"/>
            <a:r>
              <a:rPr lang="en-GB" dirty="0"/>
              <a:t>Common Neighbours, but discounts highly connected neighbours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32D595-75BA-B99A-BCCD-25078822B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Topological Link Prediction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AB83A-083B-7526-F04F-D64521D1A38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ED4DF-2605-7EAD-37FD-0A2B951B76C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C521A-AE4D-170B-D725-83E443E3215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612FFA2-02FB-41EF-BACB-29BD3C9966FC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361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DF87F6-396C-57D4-4B5E-239114F6603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Betweenness Centrality</a:t>
            </a:r>
          </a:p>
          <a:p>
            <a:pPr lvl="1"/>
            <a:r>
              <a:rPr lang="en-GB" dirty="0"/>
              <a:t>How many shortest paths go through this node?</a:t>
            </a:r>
          </a:p>
          <a:p>
            <a:r>
              <a:rPr lang="en-GB" dirty="0"/>
              <a:t>Closeness Centrality</a:t>
            </a:r>
          </a:p>
          <a:p>
            <a:pPr lvl="1"/>
            <a:r>
              <a:rPr lang="en-GB" dirty="0"/>
              <a:t>How close are all other nodes to this nodes</a:t>
            </a:r>
          </a:p>
          <a:p>
            <a:r>
              <a:rPr lang="en-GB" dirty="0"/>
              <a:t>PageRank</a:t>
            </a:r>
          </a:p>
          <a:p>
            <a:pPr lvl="1"/>
            <a:r>
              <a:rPr lang="en-GB" dirty="0"/>
              <a:t>The original Google algorithm</a:t>
            </a:r>
          </a:p>
          <a:p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E000CF-F24D-9A61-356E-72B92E1E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Centrality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D86AC-8ABE-B463-84BC-011F8CA99D9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5803-3A9B-28DC-A151-A071458ACF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1613-2765-5189-A339-7430FD5472C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D746E31-91BD-4E54-9E5A-AE249574586A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50746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795572-4B79-EC8E-84A7-0EF9EC3C342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 err="1"/>
              <a:t>graphs.cypher</a:t>
            </a:r>
            <a:endParaRPr lang="LID4096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557A8C-F1EC-1CD7-B2C4-4EBAB1E3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0BEA9-4EF2-1C9E-C524-29CBC9B298F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F43DE-1213-1359-7A04-5E96F137ADD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2CAE-44BF-67C3-5F6D-E6866E313EC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C9E05D4-1D18-413D-B6CE-ABCE6B54D91B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0917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728C36-DE3B-4F80-8ECF-4C25FD2BE31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/>
              <a:t>I call you in to the exam room</a:t>
            </a:r>
          </a:p>
          <a:p>
            <a:r>
              <a:rPr lang="en-GB" dirty="0"/>
              <a:t>Upon entering you pick a playing card</a:t>
            </a:r>
          </a:p>
          <a:p>
            <a:r>
              <a:rPr lang="en-GB" dirty="0"/>
              <a:t>The card determines the 2 topics - one from course, one from assignments</a:t>
            </a:r>
          </a:p>
          <a:p>
            <a:r>
              <a:rPr lang="en-GB" dirty="0"/>
              <a:t>You should take the initiative and start explaining</a:t>
            </a:r>
          </a:p>
          <a:p>
            <a:pPr lvl="1"/>
            <a:r>
              <a:rPr lang="en-GB" dirty="0"/>
              <a:t>You should definitely show relevant code (assignment or other)</a:t>
            </a:r>
          </a:p>
          <a:p>
            <a:pPr lvl="1"/>
            <a:r>
              <a:rPr lang="en-GB" dirty="0"/>
              <a:t>You </a:t>
            </a:r>
            <a:r>
              <a:rPr lang="en-GB" i="1" dirty="0"/>
              <a:t>can use </a:t>
            </a:r>
            <a:r>
              <a:rPr lang="en-GB" dirty="0"/>
              <a:t>PowerPoint for the first part, but beware of wordy slides</a:t>
            </a:r>
          </a:p>
          <a:p>
            <a:r>
              <a:rPr lang="en-GB" dirty="0"/>
              <a:t>We may ask questions at any time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8AF646-8833-49B4-B5FD-5129B7C17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the exam performed?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9ED99-E5B6-478A-9474-A6178874791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2D1CEA-1827-43F8-8DFC-0C23FC60AB1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361CA5-F723-477F-8F42-4C7F01AA7B6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40A0EF9-9BB6-4B98-BE67-16D10C6CED26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9447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6DE5E-7867-4B82-A654-9AE15104B47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The exam may be either ahead of or behind schedule, so be early (30 mins) and wait to be called</a:t>
            </a:r>
          </a:p>
          <a:p>
            <a:r>
              <a:rPr lang="en-GB" dirty="0"/>
              <a:t>The 20 minutes is including logistics and deliberation, so you have 14-15 mins in there including questions from us</a:t>
            </a:r>
          </a:p>
          <a:p>
            <a:r>
              <a:rPr lang="en-GB" dirty="0"/>
              <a:t>Don't expect to have more than ~4 mins to present the topic so don't waste time on simple matters</a:t>
            </a:r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B9CFBF-C588-4F55-8ED8-8F5D5969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Timing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D0AB-ECE1-4EF0-BF06-7993DC5DD7AD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124D-B311-48E5-A506-501CB8AF2D4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1B0A3-BDF4-4F49-802C-B22A328F0C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16960C-76E5-40A5-A81E-0C1E6E02C40E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7997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F29AB1F7-39BC-4A1A-AAB7-185AED2F4AD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options for modelling data in MongoDB. Include modelling patterns.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database modelling in SQL, document-based, and graph databases using your course assignments.</a:t>
            </a:r>
          </a:p>
          <a:p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000415C-CA15-486A-962C-C9379CB8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1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71DFF90-C614-4867-85D2-DFCDAFF646F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BDA9F21-7978-409A-9175-2B496289969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6DAB4E3-38DC-4F67-A2C0-BA6089F0DA4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7CBEC69-AEC1-4E9F-941A-1827FE2EA2A3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5779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3F49860E-420C-41B0-AD68-078555D37B9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elements of the JSON Schema in MongoDB and exemplify its used.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realizing database models in SQL, document-based, and graph databases using your course assignments. Include mapping to a logical model where appropriate.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CA0441F-92AD-45E7-9979-3E0CD135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2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4FF518-93EC-4646-90F4-495F94E0F73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288464-6C88-4B27-A5D8-D997D008207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68E4E6-31B6-4D0B-9E59-7623EC05DF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7C4B6817-49B0-47CE-9B3E-6E3D94C2A98B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0844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2C748A76-1087-4021-9EFA-61DF51BAD14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different forms of patterns in Cypher and exemplify how they are used to query, create, update and delete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data modification operations in assignment 2 and 3.</a:t>
            </a:r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0EA0200-42E2-4DA3-B9B5-1AED0C32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3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3D4C21C-1812-492D-8989-97CB53A8C38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F20007-46FE-480C-85EF-11B5DCB759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3239E55-5494-44F6-AFA8-DFC93F7738D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03A5F8B-2C1A-426F-B2A0-16AF6C15CC73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5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8BE89931-2EE8-4C4A-833E-8B96744FB54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 how to use the MongoDB aggregation pipeline to query the data.</a:t>
            </a:r>
            <a:endParaRPr lang="da-DK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selected queries from your 3 assignments.</a:t>
            </a:r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B795651-743D-4F89-B744-9A3C3D4C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4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669C6D2-A899-4BD9-9A5B-EE720587E07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7EC3DB-1B6C-4CB0-AC09-D5AFF83ED53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23ABD4-9D4C-49F8-AB62-C4B93C80BF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1C8E28AF-90D0-44D3-9ABD-0888854DCAC8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801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434AA062-CA1F-4253-B441-00FE4415BD4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schemas and exemplify their use.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the </a:t>
            </a: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GraphQL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schemas of assignment 2 and 3. Demonstrate your MongoDB Cloud deployment. Include triggers.</a:t>
            </a:r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2CE33BA-C1C8-4827-90E8-8135EE24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5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6D6A567-6B34-47BD-A092-1A76932624C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695153-1870-4FC4-A674-7A3033BE45C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F4BAEF-D55A-40F0-9A4B-4D062B17A10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49A927A-55D0-425A-9509-1C182863661A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5330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9D500F29-47AB-49CB-90D2-B50ED6D9756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the clauses of the Cypher language and show how it is used for querying.</a:t>
            </a:r>
            <a:endParaRPr lang="da-D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Compare selected queries from your 3 assignments.</a:t>
            </a:r>
            <a:endParaRPr lang="da-DK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9A05C28-5CD6-4B12-A983-052CC30D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 6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ED8C989-04AF-466F-AE48-B06A41B8DB2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FA284EA-E453-4BE2-AF7E-F9D99F2234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BD3434B-AA70-44FE-9A82-AA15F34C80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B4B5805-F0E7-49A0-8C92-2435586D8759}" type="datetime1">
              <a:rPr lang="da-DK" smtClean="0"/>
              <a:t>30-04-2025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38435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2586BBCC-276B-4C48-9AB0-C04A26484630}" vid="{0A4CECF1-AFF7-4D02-8608-4B1B73F972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238</TotalTime>
  <Words>849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VIA Type Office Light</vt:lpstr>
      <vt:lpstr>Courier New</vt:lpstr>
      <vt:lpstr>Calibri Light</vt:lpstr>
      <vt:lpstr>Custom Design</vt:lpstr>
      <vt:lpstr>NSQ1, Session 12</vt:lpstr>
      <vt:lpstr>How is the exam performed?</vt:lpstr>
      <vt:lpstr>Timing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Graph Data Science</vt:lpstr>
      <vt:lpstr>Working with GDS</vt:lpstr>
      <vt:lpstr>Graph Algorithms</vt:lpstr>
      <vt:lpstr>Community</vt:lpstr>
      <vt:lpstr>Weakly connected components</vt:lpstr>
      <vt:lpstr>Strongly connected components</vt:lpstr>
      <vt:lpstr>Topological Link Prediction</vt:lpstr>
      <vt:lpstr>Centrality</vt:lpstr>
      <vt:lpstr>Code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SDJ2 - Session 18</dc:title>
  <dc:creator>Ole Ildsgaard Hougaard (OIH) | VIA</dc:creator>
  <cp:lastModifiedBy>Ole Ildsgaard Hougaard (OIH) | VIA</cp:lastModifiedBy>
  <cp:revision>44</cp:revision>
  <dcterms:created xsi:type="dcterms:W3CDTF">2023-05-04T05:56:00Z</dcterms:created>
  <dcterms:modified xsi:type="dcterms:W3CDTF">2025-04-30T15:35:15Z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