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9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7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2-20T07:28:29.9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2716 5893 255 0,'31'-61'0'0,"-5"-6"0"15,5-19 0 1,7-30 0-16,2-7 0 0,0-1 0 16,3 7 0-1,2 14 0 1,-1 2 0-16,1 9 0 15,-4 14 0-15,-10 17 0 16,-4 20 0 0,-27 41 0-16,0 0 0 15,24-30 0-15,-4 23 0 16,-8 19 0 0,-10 13 0-16,-4 16 0 15,-4 25 0 1,-2 18 0-16,-3 25 0 15,4 11 0 1,5-13 0-16,7-21 0 16,1-24 0-1,-6-62 0-15,13 47 0 16,5-14 0 0,-1-19 0-16,5-14 0 15,-4-14 0-15,5-14 0 16,-2-8 0-1,8-25 0 1,4-12 0-16,5-25 0 16,6-5 0-16,-4 2 0 15,-3 3 0 1,0 12 0-16,-3 9 0 16,-5 15 0-1,-5 16 0-15,-4 10 0 16,-20 36 0-16,23-23 0 15,-6 12 0 1,0 13 0 0,-8 11 0-16,2 15 0 15,-8 13 0-15,0 22 0 16,-3 24 0 0,-3 26 0-16,-4 25 0 15,0 5 0 1,6-4 0-16,1-17 0 15,4-5 0-15,-2-5 0 16,4-7 0 0,-3-17 0-1,-3-88 0-15,-11 65 0 16</inkml:trace>
  <inkml:trace contextRef="#ctx0" brushRef="#br0" timeOffset="584.36">4420 5529 255 0,'-18'-33'0'0,"-3"19"0"16,0 8 0-16,-7 10 0 15,-1 9 0 1,0 12 0-16,1 14 0 31,5 4 0-31,12 10 0 0,7-3 0 16,11 0 0-16,7 1 0 15,17 0 0 1,10-6 0-16,3-16 0 16,4-17 0-1,3-17 0-15,0-15 0 16,-4-16 0-16,-6-8 0 15,-14-4 0 1,-14-6 0 0,-15-1 0-16,-11 2 0 15,-14 9 0-15,-4 15 0 16,-15 12 0 0,-10 24 0-16,-5 22 0 15,4 14 0 1,12 7 0-16,45-50 0 15,-25 46 0 1,17-12 0-16</inkml:trace>
  <inkml:trace contextRef="#ctx0" brushRef="#br0" timeOffset="1048.59">4950 5496 255 0,'0'0'0'0,"0"0"0"16,0 0 0-16,0 20 0 16,-4 27 0-16,-6 18 0 15,-1 13 0 1,11-78 0-16,0 0 0 15,0 0 0 1,-10 82 0-16,2-29 0 16,10-45 0-16,12-21 0 15,11-14 0 1,8-11 0-16,5-4 0 16,7-3 0-1,2 2 0-15,-9 15 0 16,-7 12 0-1,-9 14 0 1,-11 12 0-16,-9 13 0 16,-4 10 0-16,-4 9 0 15,-1 11 0-15,3-6 0 16,2-3 0 0,2-44 0-16,10 35 0 15,11-18 0 1,-3-16 0-16</inkml:trace>
  <inkml:trace contextRef="#ctx0" brushRef="#br0" timeOffset="1803.81">5701 5591 255 0,'0'0'0'0,"0"0"0"16,0 0 0-16,0 0 0 16,-17 4 0-16,-22 11 0 15,-5 14 0 1,1 10 0 0,-2 14 0-16,8 11 0 15,8 7 0-15,13-5 0 16,16-19 0-1,0-47 0-15,20 34 0 32,13-16 0-32,9-18 0 15,6-16 0-15,2-14 0 16,0-12 0-16,-9-1 0 16,-15 9 0-16,-8 11 0 15,-9 9 0 1,-1 6 0-16,-3 1 0 15,-3 5 0-15,-4 7 0 16,-1 5 0 0,3 10 0-1,5 5 0-15,3 6 0 16,8 1 0 0,6 3 0-16,11 8 0 15,10 10 0 1,6 5 0-16,3 9 0 15,-3 8 0-15,-2-8 0 16,-9-5 0 0,-9-1 0-16,-13-7 0 15,-16-8 0 1,-6-3 0-16,-15-7 0 16,-13-3 0-1,-15-4 0-15,-18-3 0 16,-19-6 0-16,-14-10 0 15,-3-17 0 1,8-16 0 0,7-10 0-16,21-7 0 15,22-6 0-15,22 2 0 16,21-10 0 0,27-11 0-16,29-16 0 15,26-29 0 1,-1 9 0-16</inkml:trace>
  <inkml:trace contextRef="#ctx0" brushRef="#br0" timeOffset="2276.77">6357 5709 255 0,'-48'2'0'0,"11"7"0"0,-4 6 0 15,6 7 0-15,8 6 0 16,12 1 0 0,6 0 0-16,9 1 0 15,9 5 0 1,10-2 0-16,10 1 0 16,10-10 0-16,5-10 0 15,2-9 0-15,0-13 0 16,-1-9 0-1,-11-8 0 1,-11-7 0-16,-12-1 0 16,-13-2 0-16,-15-10 0 15,-12 2 0 1,-13 12 0-16,-14 16 0 16,-20 15 0-1,-3 11 0-15</inkml:trace>
  <inkml:trace contextRef="#ctx0" brushRef="#br0" timeOffset="5449.69">6965 5034 255 0,'19'54'0'16,"2"1"0"-16,3 17 0 0,-2 16 0 15,-4 8 0 1,-9-7 0 0,-5-16 0-16,1-4 0 15,-3-8 0-15,-2-7 0 16,-7-8 0-16,7-46 0 16,-16 27 0-1,3-18 0-15</inkml:trace>
  <inkml:trace contextRef="#ctx0" brushRef="#br0" timeOffset="5947.61">6550 5239 255 0,'0'0'0'0,"-2"-24"0"16,-3-15 0-16,2 4 0 16,3 4 0-1,8 3 0 1,7 6 0-16,14 2 0 16,6 7 0-16,18-2 0 15,11 5 0-15,7 3 0 16,6 7 0-1,1 7 0-15,-3 4 0 16,-4 5 0 0,2 7 0-16,-3 1 0 15,-3 11 0 1,-4 8 0-16,-7 5 0 16,-6 5 0-1,-11 3 0-15,-11-5 0 16,-11 3 0-1,-8 0 0-15,-18-4 0 16,-13 0 0-16,-13-2 0 16,-11 4 0-1,-14-7 0-15,-17-1 0 16,-7-8 0 0,-8-10 0-16,3-13 0 15,7-13 0-15,20-7 0 16,16-6 0 15,7-1 0-31,13-1 0 0</inkml:trace>
  <inkml:trace contextRef="#ctx0" brushRef="#br0" timeOffset="6330.13">7883 5145 255 0,'0'0'0'0,"0"0"0"15,0 22 0-15,0 16 0 16,0 17 0 0,0 14 0-16,0 6 0 15,0 3 0 1,0-1 0-16,0-77 0 15,0 0 0 1,0 0 0-16,-7 56 0 16</inkml:trace>
  <inkml:trace contextRef="#ctx0" brushRef="#br0" timeOffset="6914.81">7727 5154 255 0,'0'0'0'0,"20"-16"0"0,16-12 0 16,10 0 0 0,14-2 0-1,10 2 0-15,-2 8 0 16,-68 20 0-1,51-5 0-15,-22 15 0 16,-23 8 0-16,-12 4 0 16,-3 9 0-1,-4 5 0-15,-1 9 0 16,3 3 0 0,1-4 0-16,8 0 0 15,12-4 0-15,12-1 0 16,11-10 0-1,13 2 0-15,5-4 0 16,12-2 0 0,6 3 0-16,-5 1 0 15,-11 0 0 1,-53-29 0-16,38 31 0 16,-23 3 0-16,-18-3 0 15,-9-1 0 1,-13-4 0-16,-22 5 0 15,-23 7 0 1,-28 1 0-16,-19-9 0 16,1-14 0-1,13-11 0-15,18-17 0 16,22-11 0 0,24-6 0-16,13-14 0 15,11 8 0 1</inkml:trace>
  <inkml:trace contextRef="#ctx0" brushRef="#br0" timeOffset="8963.96">8928 4720 255 0,'0'0'0'0,"0"0"0"15,0 0 0-15,0 0 0 16,0 0 0-16,-11-11 0 15,-23-9 0 1,-12 0 0 0,-9 6 0-1,-14 1 0-15,-11 0 0 0,-12 1 0 16,-18-1 0-16,-2 2 0 16,-4-2 0-1,-2 1 0-15,-3 6 0 16,-7-2 0-1,-11 4 0-15,1 4 0 16,-5 4 0 0,-5 4 0-16,0 1 0 15,0 5 0 1,9 0 0-16,6-2 0 16,-4 0 0-16,1-8 0 15,0-4 0 1,5-10 0-16,0-3 0 15,3-6 0 1,3-4 0 0,6-2 0-16,7-1 0 15,-4 2 0-15,2 0 0 16,1 2 0 0,4 0 0-16,-1 3 0 15,2 0 0-15,4-1 0 16,3 3 0-1,-2 7 0-15,-2 1 0 16,3 5 0 0,-1-1 0-16,-1 5 0 15,5 1 0 1,-1 3 0-16,4 2 0 16,1-2 0-1,2 0 0-15,5-1 0 16,6 2 0-1,5-4 0-15,0 4 0 16,-2 0 0 0,3 2 0-16,7-1 0 15,8 0 0-15,4-2 0 16,3 4 0 0,1-3 0-16,53-5 0 15,-51 6 0 1,51-6 0-16,-46 7 0 15,46-7 0 1,-45 14 0-16,5 3 0 16,6 8 0-1,9 3 0-15,6 6 0 16,1 7 0 0,4 8 0-16,3 9 0 15,2 18 0 1,-1 11 0-16,5 15 0 15,3 0 0-15,2 3 0 16,0 2 0 0,0 16 0-16,6 9 0 15,1 6 0-15,-3 1 0 16,0-3 0 0,3-6 0-1,0-5 0-15,1-4 0 16,-7-15 0-1,-1-12 0-15,0-9 0 16,2-18 0 0,-2-67 0-16,8 48 0 15,-8-48 0-15,12 39 0 16,8-14 0 0,4-16 0-16,3-8 0 15,9-7 0 1,15-11 0-1,5-3 0-15,15-6 0 16,17-7 0-16,11 2 0 16,-9 1 0-1,-8 4 0-15,-3 3 0 16,4 2 0 0,6-2 0-16,7 2 0 15,5 2 0 1,0 5 0-16,2 0 0 15,2 5 0-15,1 2 0 16,10 4 0 0,0 2 0-16,-5 2 0 15,5 4 0-15,1 2 0 16,3-1 0 0,0-2 0-1,-1 1 0-15,-1 1 0 16,3-2 0-16,2 3 0 15,2-1 0 1,7 3 0-16,-5 1 0 16,1-2 0-1,1-2 0-15,4 2 0 16,3-4 0-16,4-2 0 16,-3-2 0-1,-3 0 0-15,-1 3 0 16,-1 0 0-1,-1 5 0-15,0 1 0 16,-8 2 0 0,-8 2 0-16,7 1 0 15,-8 1 0 1,-7 1 0-16,-3 3 0 16,-13-5 0-1,1 5 0-15,-14-4 0 16,-8 3 0-1,-7-3 0-15,-13 4 0 16,3-4 0-16,-53-15 0 16,44 14 0-1,-44-14 0-15,0 0 0 16,36 6 0 0,-10-15 0-16,-6-10 0 15,-1-10 0 1,-1-15 0-16,2-18 0 15,5-23 0 1,4-27 0-16,2-24 0 16,0-10 0-1,1 6 0-15,-3 3 0 16,2 3 0-16,0-5 0 16,-2-1 0-1,-5-1 0-15,-4 15 0 16,4 11 0-1,-7 11 0 1,-1 13 0-16,-3 7 0 16,-5 25 0-16</inkml:trace>
  <inkml:trace contextRef="#ctx0" brushRef="#br0" timeOffset="9845.4">9188 5722 255 0,'66'0'0'0,"-3"-5"0"0,22-1 0 0,26-8 0 16,24-5 0-1,7-4 0 1,-13 3 0-1,1 2 0-15,0 1 0 16,-2 5 0-16,2 0 0 16,-5 2 0-16,-3-2 0 15,-9 3 0-15,-13 0 0 16,-16 2 0 0,-18 3 0-16,-66 4 0 15,52-5 0 1,-52 5 0-16,0 0 0 15,31-4 0 1,-24 0 0-16,-14-3 0 16,-4-2 0-1</inkml:trace>
  <inkml:trace contextRef="#ctx0" brushRef="#br0" timeOffset="10146.6">10917 5343 255 0,'0'0'0'16,"0"0"0"-16,29-4 0 15,19-1 0 1,9-3 0 0,11 4 0-16,-4 2 0 0,-8 8 0 15,-9 7 0 1,-47-13 0-16,39 23 0 15,-6 10 0 1,-15-1 0-16,-16 0 0 16,-15-2 0-1,-14-1 0-15,-19 12 0 16,-25 9 0 0,-4 0 0-1</inkml:trace>
  <inkml:trace contextRef="#ctx0" brushRef="#br0" timeOffset="13645.91">10843 5042 255 0,'56'-53'0'0,"5"-1"0"0,17-7 0 16,9 0 0-1,-4 7 0-15,-11 9 0 16,-14 11 0-16,-18 9 0 16,-40 25 0-1,0 0 0-15,0 0 0 16,18-24 0 0,-14 6 0-16</inkml:trace>
  <inkml:trace contextRef="#ctx0" brushRef="#br0" timeOffset="13894.74">11058 4595 255 0,'0'0'0'0,"0"0"0"0,0 0 0 16,18 18 0-16,14 15 0 15,6 10 0 1,4 6 0-16,3 5 0 16,-4-8 0-1,-6-2 0-15,-35-44 0 16,0 0 0 0,0 0 0-16,23 35 0 15</inkml:trace>
  <inkml:trace contextRef="#ctx0" brushRef="#br0" timeOffset="14200.12">10920 4759 255 0,'0'0'0'0,"0"0"0"0,22 4 0 0,19 0 0 15,23 5 0 1,28-4 0-1,33 1 0-15,5-1 0 16,-38-3 0 0</inkml:trace>
  <inkml:trace contextRef="#ctx0" brushRef="#br0" timeOffset="15017.17">12783 5096 255 0,'38'61'0'0,"-16"-5"0"15,-3 9 0 1,3 4 0-16,3 2 0 16,-3-5 0-16,-7-12 0 15,-15-54 0-15,12 47 0 16,-12-47 0 0,5 30 0-16</inkml:trace>
  <inkml:trace contextRef="#ctx0" brushRef="#br0" timeOffset="15522.64">12505 5223 255 0,'0'0'0'15,"0"0"0"-15,-4-14 0 16,-4-17 0-16,0 2 0 16,4 3 0-16,10 2 0 15,17 1 0 1,7 6 0-16,10-2 0 16,17-1 0-1,21 4 0-15,17 5 0 16,8 8 0-16,-14 12 0 15,-1 12 0 1,1 8 0 0,-5 7 0-16,-11 6 0 15,-19 3 0-15,-14 1 0 16,-11 6 0 0,-16-2 0-16,-15-3 0 15,-15-5 0 1,-19 3 0-16,-22 6 0 15,-25 7 0 1,-22-3 0-16,-7-12 0 16,7-11 0-1,13-16 0-15,16-12 0 16,20-8 0-16,20-8 0 16,13-7 0-1,12 0 0-15</inkml:trace>
  <inkml:trace contextRef="#ctx0" brushRef="#br0" timeOffset="16766.33">13789 5534 255 0,'0'0'0'0,"0"0"0"16,0 0 0 0,0 0 0-16,-2-9 0 15,-12-11 0 1,-7 4 0-16,1 3 0 16,-5 7 0-1,-2 4 0-15,-2 8 0 16,-6 13 0-16,-6 15 0 15,8 9 0 1,8 13 0-16,9-3 0 16,14-6 0-1,2-47 0-15,14 31 0 16,11-17 0 0,6-14 0-16,7-14 0 15,9-9 0 1,-4-2 0-1,-6 5 0-15,-3 4 0 16,-7 11 0-16,-4 7 0 16,-4 12 0-1,1 8 0-15,3 7 0 16,4 3 0-16,3-10 0 16,1-12 0-1,-5-20 0-15,3-17 0 16,6-18 0-16,6-19 0 15,4-23 0 1,0-11 0 0,-10 1 0-16,-3 8 0 15,-10 4 0 1,-8 8 0-16,-5 9 0 16,-9 68 0-1,16-62 0-15,-16 62 0 16,0 0 0-1,0 0 0-15,15-50 0 16,-6 23 0-16,-9 27 0 16,-4 16 0-1,-1 14 0-15,-4 15 0 16,-4 25 0 0,-3 20 0-16,-7 28 0 15,3-1 0-15,2-9 0 16,7-22 0-1,5-24 0-15,6-62 0 16,-8 51 0 0,8-51 0-1,0 0 0-15,0 0 0 16,0 41 0-16,3-26 0 16,2-20 0-1,-1-9 0-15,0-14 0 16,-4-9 0-1,-4-13 0-15,-5 3 0 16,-2 4 0 0,-4 8 0-16,-6 8 0 15,5 11 0-15,-3 5 0 16,3 10 0 0,4 3 0-16,3 7 0 15,4 0 0 1,5 5 0-16,8 4 0 15,10-2 0 1,11 0 0-16,6-3 0 16,17-1 0-1,1-10 0-15,13-7 0 16,-2-6 0-16,-3-3 0 16,-17 9 0-1</inkml:trace>
  <inkml:trace contextRef="#ctx0" brushRef="#br0" timeOffset="17186.16">14694 5476 255 0,'-22'2'0'0,"0"8"0"15,-8 7 0-15,-3 12 0 16,-8 13 0-1,0 12 0-15,5 5 0 16,36-59 0 0,-26 54 0-1,26-54 0-15,-10 42 0 16,12-24 0-16,11-17 0 16,6-10 0-16,6-10 0 15,0-8 0 1,9-2 0-16,0 0 0 15,-10 8 0 1,-6 8 0-16,-2 9 0 16,-2 8 0-1,-6 9 0-15,1 12 0 16,-1 4 0-16,-8-29 0 16,8 33 0-1,-8-33 0 1,21 31 0-16,8-19 0 15,-1-13 0 1,-4-7 0-16</inkml:trace>
  <inkml:trace contextRef="#ctx0" brushRef="#br0" timeOffset="17881.25">15095 4848 255 0,'0'0'0'0,"0"0"0"16,0 0 0-16,0 0 0 15,0 22 0-15,0 28 0 16,0 20 0 0,0 28 0-1,0 16 0-15,0-5 0 16,0-17 0-16,-2-23 0 16,2-69 0-16,0 0 0 15,-13 38 0 1,-1-21 0-16,1-15 0 15,13-2 0 1,-16-11 0-16,16 11 0 16,0 0 0-1,0 0 0-15,-9-18 0 16,7-2 0 0,11 3 0-16,11-1 0 15,11 0 0 1,9 3 0 15,10 2 0-31,1 7 0 0,7 8 0 0,6 8 0 16,-7 9 0-1,-57-19 0 1,43 25 0-16,-22 0 0 16,-11-3 0-16,-18-6 0 15,-9 1 0 1,-12 2 0-1,-10-4 0-15,-12 1 0 16,2-10 0-16,-2 0 0 16,51-6 0-1,-47 0 0-15,47 0 0 16,-38-9 0 0,15 1 0-16</inkml:trace>
  <inkml:trace contextRef="#ctx0" brushRef="#br0" timeOffset="18680.57">15785 5389 255 0,'0'0'0'0,"0"0"0"16,0 0 0-16,0 0 0 15,0 0 0-15,0 0 0 16,0 0 0 0,0 0 0-16,0 0 0 15,0 0 0 1,0 0 0-16,0 0 0 15,0 0 0-15,0 0 0 16,0 0 0 0,0 0 0-16,0 0 0 15,0 0 0 1,0 0 0-16,0 0 0 16,0 0 0-1,0 0 0-15,0 0 0 16,0 0 0-1,0 0 0-15,0 0 0 16,0 0 0-16,0 0 0 16,-16 3 0-1,-20 0 0 1,-5 14 0-16,3 5 0 16,5 3 0-16,4 5 0 15,7 6 0 1,8 0 0-16,10-2 0 15,4-34 0 1,6 28 0-16,8-1 0 16,6-11 0-1,6-9 0-15,5-14 0 16,1-9 0 0,0-6 0-16,1-11 0 15,-6-3 0 1,-2-3 0-16,-7 3 0 15,-5 8 0 1,-7 9 0-16,-2 9 0 16,-4 7 0-16,-2 13 0 15,-2 6 0 1,4 10 0-16,0 3 0 16,6 4 0-1,4 1 0-15,7-2 0 16,11-8 0-16,-3-7 0 15</inkml:trace>
  <inkml:trace contextRef="#ctx0" brushRef="#br0" timeOffset="19091.45">16299 5357 255 0,'0'0'0'16,"0"0"0"-16,0 0 0 15,0 0 0-15,-18 2 0 16,-17 7 0 0,-5 12 0-1,11 6 0-15,10-1 0 16,5-5 0-16,12-4 0 16,8-1 0-1,8-5 0-15,11-2 0 16,6 0 0-1,6 0 0-15,9 2 0 16,1 1 0-16,-3-1 0 16,-4 0 0-1,-40-11 0 1,0 0 0-16,28 12 0 16,-14-6 0-1,-14 2 0-15,-11-3 0 16,-12 2 0-16,-9-6 0 15,-3 4 0 1,-12-2 0-16,5-1 0 16,6-2 0-1</inkml:trace>
  <inkml:trace contextRef="#ctx0" brushRef="#br0" timeOffset="19530.15">16580 5442 255 0,'0'0'0'0,"0"0"0"16,0 0 0-1,21-2 0-15,15-11 0 16,7-10 0-1,-8 3 0-15,-2 0 0 16,-3-1 0 0,-7 7 0-16,-23 14 0 15,0 0 0 1,0 0 0-16,19-21 0 16,-19 21 0-16,12-15 0 15,-15 6 0-15,-10 9 0 16,-8 9 0-1,-6 6 0-15,5 7 0 16,4 7 0 0,3 7 0-1,5 17 0-15,10-1 0 16,12 9 0-16,17-7 0 16,16-22 0-1,-7-18 0-15</inkml:trace>
  <inkml:trace contextRef="#ctx0" brushRef="#br0" timeOffset="21183.93">17822 4463 255 0,'0'0'0'0,"0"0"0"0,-4-17 0 16,-10-18 0 0,-15 1 0-16,-13 6 0 15,-13 4 0 1,-25-1 0-16,-28 0 0 15,-32 3 0 1,-9 6 0-16,1 2 0 16,-4 4 0-16,-9 3 0 15,-8 1 0 1,-8 6 0-16,-11 9 0 16,-22 1 0-1,1 8 0 1,11 5 0-16,13-10 0 15,11-2 0-15,8 1 0 16,-4-8 0 0,-7-2 0-16,6-4 0 15,0-2 0-15,-2-1 0 16,3 2 0 0,2-1 0-16,13 2 0 15,13-2 0 1,8-3 0-16,8 0 0 15,9-2 0 1,13 0 0-16,5 3 0 16,2-3 0-1,1 1 0-15,8 2 0 16,4 0 0-16,18-5 0 16,11 6 0-1,8-3 0-15,7-4 0 16,40 12 0-1,0 0 0-15,0 0 0 16,-33-4 0 0,10 8 0-1,11 8 0-15,5 10 0 16,5 9 0-16,4 7 0 16,2 18 0-16,1 15 0 15,-3 21 0 1,-2 17 0-16,0 8 0 15,-4 6 0 1,-1 7 0-16,1 8 0 16,-2-2 0-1,3-4 0-15,6-7 0 16,3-4 0 0,-4-11 0-16,0-5 0 15,-2-13 0 1,-2-7 0-16,-4-17 0 15,6-68 0 1,-2 55 0-16,2-55 0 16,0 0 0-16,0 0 0 15,0 46 0 1,0-46 0-16,0 0 0 16,0 0 0-16,10 23 0 15,3-23 0 1,5-8 0-1,9-5 0 1,6-2 0-16,14-8 0 0,9 1 0 16,13 0 0-1,16 1 0-15,5-1 0 16,2 5 0 0,-3 6 0-16,1 1 0 15,2 4 0 1,6-1 0-16,7 2 0 31,1 4 0-31,0 1 0 0,15 1 0 16,3 7 0-1,-4 2 0 1,1 0 0-16,5 2 0 0,13 3 0 16,1-10 0-1,1-2 0-15,-2-2 0 16,2 4 0-1,-2 1 0-15,-5-2 0 16,7 0 0 0,2-1 0-16,3 3 0 15,3 1 0 1,1 0 0-16,-5-3 0 16,-1 0 0-16,-7 1 0 15,-14-3 0 1,-11-2 0-16,-3 3 0 15,-4-3 0 1,-15 1 0 0,-8-1 0-16,-11-1 0 15,-13-2 0-15,-6-1 0 16,-4-3 0 0,-48 7 0-1,42-16 0-15,-8-5 0 0,-5-12 0 16,-7-4 0-1,-2-10 0-15,-1-11 0 16,-5-18 0 0,-4-21 0-16,1-21 0 15,-3-10 0 1,-2-12 0-16,-2 9 0 16,-6 9 0-1,-10 10 0-15,-7 8 0 16,-13 11 0-16,5 22 0 15</inkml:trace>
  <inkml:trace contextRef="#ctx0" brushRef="#br0" timeOffset="23907.4">4146 3743 255 0,'81'-12'0'0,"4"4"0"0,27-6 0 16,20 1 0-1,-1 1 0-15,-18 2 0 16,-25 5 0 0,-22 7 0-16,-14 2 0 15,-52-4 0-15,35 0 0 16</inkml:trace>
  <inkml:trace contextRef="#ctx0" brushRef="#br0" timeOffset="24225.02">4656 3737 255 0,'0'0'0'0,"0"0"0"16,0 0 0 0,0 17 0-16,-6 20 0 15,-1 11 0 1,1 1 0-1,-2-2 0-15,-2-5 0 0,10-42 0 16,-19 37 0 0,19-37 0-16,-26 27 0 15</inkml:trace>
  <inkml:trace contextRef="#ctx0" brushRef="#br0" timeOffset="24459.28">4281 4064 255 0,'0'0'0'0,"0"0"0"15,0 0 0 1,0 0 0-16,19 0 0 16,19 3 0-1,21 1 0-15,21 2 0 16,24-4 0-1,9 0 0-15,-5 1 0 16,-16-3 0-16,-34 0 0 16</inkml:trace>
  <inkml:trace contextRef="#ctx0" brushRef="#br0" timeOffset="24924.96">5286 3958 255 0,'0'0'0'15,"0"0"0"-15,0 0 0 16,0 0 0-16,0 0 0 15,0 0 0 1,0 0 0-16,0 0 0 16,0 19 0-1,-5 18 0-15,0-1 0 16,3-9 0 0,2-10 0-16,0-8 0 15,7-9 0 1,11-5 0-16,4-3 0 15,5-3 0 1,0 3 0-16,-3 8 0 16,-5 10 0-1,-6 7 0-15,-4 10 0 16,-6 4 0-16,-3-31 0 16,4 34 0-1,-4-34 0-15,11 27 0 16,9-17 0-1,0-8 0-15</inkml:trace>
  <inkml:trace contextRef="#ctx0" brushRef="#br0" timeOffset="25325.49">5954 4006 255 0,'0'0'0'16,"0"0"0"-16,0 0 0 15,0 0 0 1,-16 0 0-16,-15 3 0 16,-2 6 0-1,4 7 0 1,6 2 0-16,11-1 0 16,9-1 0-1,8-5 0-15,12 0 0 16,8-1 0-16,4-2 0 15,4 1 0-15,1 3 0 16,-5 4 0 0,-4-1 0-16,-7 3 0 15,-11 0 0 1,-12-4 0-16,-13-1 0 16,-13-5 0-1,-8-1 0-15,-12-5 0 16,-5-2 0-16,-5-5 0 15,-4-7 0 1,15-1 0-16</inkml:trace>
  <inkml:trace contextRef="#ctx0" brushRef="#br0" timeOffset="26142.14">6496 3787 255 0,'0'0'0'0,"0"0"0"0,0 0 0 15,0 0 0-15,0 0 0 16,0 0 0-16,0 0 0 16,0-2 0-1,-4-4 0-15,2 4 0 16,0 2 0-16,0-3 0 16,-5 29 0-1,1 31 0 1,-7 26 0-16,-3 11 0 15,-4-7 0 1,7-20 0-16,2-20 0 16,11-47 0-1,-9 40 0-15,9-40 0 16,0 0 0-16,0 0 0 16,-5 31 0-1,5-31 0-15,0 7 0 16,2-18 0-1,-2-7 0-15,-2-6 0 16,-2-4 0 0,-9 5 0-1,13 23 0-15,-23-21 0 16,-8 10 0-16,-3 11 0 16,34 0 0-16,-31 4 0 15,31-4 0 1,-25 11 0-16,14 1 0 15,15 0 0 1,15-1 0-16,14-6 0 16,14 3 0-1,15-4 0-15,12 0 0 16,11 1 0-16,-11-5 0 16,-27-7 0-1</inkml:trace>
  <inkml:trace contextRef="#ctx0" brushRef="#br0" timeOffset="26677.99">6815 4163 255 0,'0'0'0'16,"0"0"0"-1,0 0 0-15,0 0 0 16,-17 12 0-1,-19 9 0-15,0 12 0 16,10-1 0 0,6 0 0-16,6-4 0 15,10-5 0 1,4-3 0 0,4-7 0 15,6-4 0-16,5-9 0 1,5-9 0-16,5-7 0 16,1-10 0-16,-2-2 0 15,-1-1 0-15,-5-1 0 0,-4 11 0 16,-6 1 0-16,0 2 0 0,-2 5 0 0,-4 4 0 16,-2 7 0-1,0 7 0-15,-2 5 0 16,2 9 0-1,0 6 0-15,2 4 0 16,3 0 0 0,-1-3 0-16,6-5 0 15,3-4 0-15,2-5 0 16,5-10 0 0,9-8 0-16,4-9 0 15,-1-3 0 1,2-16 0-1,-10 5 0-15</inkml:trace>
  <inkml:trace contextRef="#ctx0" brushRef="#br0" timeOffset="27076.48">7241 4213 255 0,'0'0'0'0,"0"0"0"15,0 0 0-15,0 0 0 0,0 0 0 0,0 0 0 0,0 0 0 0,0 18 0 16,0 11 0-16,0-5 0 16,0-6 0-16,4-7 0 15,10-7 0-15,6-8 0 16,6-7 0-16,6-5 0 15,0-1 0 1,1 1 0 47,-8 5 0-63,-9 9 0 0,-5 4 0 0,-5 11 0 0,-6 7 0 0,-2 7 0 0,-2 2 0 15,4 3 0 1,0-32 0-16,4 27 0 15,14-10 0-15,-3-11 0 16</inkml:trace>
  <inkml:trace contextRef="#ctx0" brushRef="#br0" timeOffset="28223.89">7804 4321 255 0,'0'0'0'0,"0"0"0"16,0 0 0 0,0 0 0-16,0 0 0 15,0 0 0 1,0 0 0-16,0 0 0 31,0 0 0-31,0 0 0 16,0 0 0-16,0 0 0 15,0 0 0-15,0 0 0 16,0 0 0-16,0 0 0 16,0 0 0-1,0 0 0-15,0 0 0 16,0 0 0-1,0 0 0-15,0 0 0 16,0 0 0-16,0 0 0 16,0 0 0-1,0 0 0-15,0 0 0 16,0 0 0 0,0 0 0-1,0 0 0-15,0 0 0 16,0 0 0-16,0 0 0 15,0 0 0 1,0 0 0-16,0 0 0 16,0 0 0-1,0 0 0-15,0 0 0 16,0 0 0 0,0 0 0-16,0 0 0 15,0 0 0-15,0 0 0 16,0 0 0-1,0 0 0-15,0 0 0 16,0 0 0 0,0 0 0-1,0 0 0-15,0 0 0 16,0 0 0-16,0 0 0 16,0 0 0-1,0 0 0-15,0 0 0 16,-15 0 0-1,-16 4 0-15,0 5 0 16,1 5 0-16,5 2 0 16,8 6 0-1,5-1 0-15,4-1 0 16,8-1 0 0,6-2 0-1,8 2 0-15,10-6 0 16,7-1 0-16,6-2 0 15,10-1 0 1,2-6 0-16,-3-3 0 16,5-5 0-16,-3-5 0 15,-1-1 0 1,-2-5 0-16,-2-2 0 31,-5-1 0-31,-5-1 0 0,-33 20 0 16,29-25 0-1,-29 25 0-15,18-32 0 16,-14 7 0 0,-10 6 0-16,-8 11 0 15,-3 8 0 1,-4 6 0-16,1 10 0 16,3 4 0-1,7 3 0-15,6 4 0 16,8-4 0-1,12 0 0-15,13-9 0 16,9-10 0-16,17-8 0 16,7-17 0-16,-8-1 0 15</inkml:trace>
  <inkml:trace contextRef="#ctx0" brushRef="#br0" timeOffset="28492.62">8686 3810 255 0,'0'0'0'16,"0"0"0"-1,27 0 0-15,15 4 0 16,4 14 0-1,-10 14 0 1,-14 8 0-16,-13 14 0 16,-22 20 0-16,-32 28 0 15,-27 24 0-15,-24-5 0 16,13-48 0 0</inkml:trace>
  <inkml:trace contextRef="#ctx0" brushRef="#br0" timeOffset="29341.35">3951 3646 255 0,'-31'-9'0'16,"15"4"0"-16,-1 0 0 16,2 3 0-1,-6 14 0-15,-3 11 0 16,-2 13 0 0,2 17 0-16,6 8 0 15,12 4 0-15,15-11 0 16,19-6 0-1,25-7 0 1,13-7 0-16,31 1 0 16,14 9 0-16,-28-13 0 15</inkml:trace>
  <inkml:trace contextRef="#ctx0" brushRef="#br0" timeOffset="54366.53">17815 5440 255 0,'66'0'0'0,"-6"0"0"0,15 0 0 15,11 0 0 1,9 0 0-1,0 0 0-15,-2 0 0 16,0 0 0 0,1 2 0-16,0 4 0 15,0 0 0 1,0 3 0-16,0 0 0 16,-3-1 0-16,4-6 0 15,0 4 0-15,7-5 0 16,-4 2 0-1,0-3 0-15,-5-3 0 16,-2 3 0 0,1 0 0-16,-7 0 0 15,-10 3 0 1,-2-3 0-16,0 4 0 16,-3-2 0-16,-14-2 0 15,-56 0 0 1,53 0 0-16,-53 0 0 15,0 0 0 1,0 0 0 0,47-2 0-16,-47 2 0 15,21 2 0-15,-21-2 0 16,0-2 0-16</inkml:trace>
  <inkml:trace contextRef="#ctx0" brushRef="#br0" timeOffset="54766.76">20297 5257 255 0,'0'0'0'0,"0"0"0"0,0 0 0 16,0 0 0-1,0 0 0 1,22 0 0-16,21-4 0 16,11 4 0-1,6 4 0-15,-3 7 0 16,-11 8 0-16,-15 2 0 15,-31-21 0-15,16 28 0 16,-25 3 0 0,-17-3 0-1,-21 14 0-15,-21 14 0 16,-21 12 0-16,-14 10 0 16,0-11 0-1,35-28 0-15</inkml:trace>
  <inkml:trace contextRef="#ctx0" brushRef="#br0" timeOffset="55348.86">20120 5020 255 0,'0'0'0'0,"0"0"0"0,0 0 0 0,0 0 0 16,20-15 0-1,19-12 0-15,14-16 0 16,12-8 0-1,9-12 0-15,-4 3 0 0,-7 8 0 16,-17 10 0 0,-17 7 0-1,-11 2 0-15,-5 9 0 16</inkml:trace>
  <inkml:trace contextRef="#ctx0" brushRef="#br0" timeOffset="55667.47">20340 4649 255 0,'0'0'0'16,"0"0"0"-16,0 0 0 0,14 18 0 15,15 13 0 1,4 7 0 0,0-3 0-16,-2 3 0 15,-31-38 0-15,28 39 0 16,-28-39 0 0,0 0 0-16,17 30 0 15,-11-21 0 1,-6-4 0-1,-6-5 0-15</inkml:trace>
  <inkml:trace contextRef="#ctx0" brushRef="#br0" timeOffset="55899.16">20206 4757 255 0,'0'0'0'15,"0"0"0"-15,0 0 0 16,0 0 0-16,26 0 0 16,26-5 0-1,16 5 0 1,13 5 0-16,27 1 0 16,17-2 0-1,-4 0 0-15,-39-2 0 0</inkml:trace>
  <inkml:trace contextRef="#ctx0" brushRef="#br0" timeOffset="58515.71">22647 4058 255 0,'0'0'0'0,"0"0"0"0,0 0 0 0,0 0 0 15,0 0 0 1,18 0 0-16,9 0 0 16,-5 0 0-1,-7 0 0-15,-2 0 0 16,-1 0 0-16,-1 0 0 16,7 0 0-16,-5 0 0 15,2 0 0 1,-6 0 0-16,-3 0 0 31,0 2 0-31,2 0 0 16,-4-2 0-16,-2 0 0 15,1 2 0 1,-1-2 0-16,-2-2 0 16,-2 0 0-16,-7-3 0 15,-7-4 0 1,-1 0 0-16,-7-3 0 15,-5-4 0 1,-4 3 0-16,-12-8 0 16,-7 4 0-16,-17-6 0 15,-23 1 0 1,-6 0 0-16,9 4 0 16,1 2 0-1,8 2 0-15,5 1 0 16,11-3 0-1,10 1 0 1,54 15 0-16,-49-20 0 0,49 20 0 16,0 0 0-1,0 0 0 1,-36-23 0-16,36 23 0 16,-20-13 0-1,11 13 0 1,7 7 0-16,4 14 0 15,-2 8 0-15,2 14 0 16,-2 20 0-16,-6 23 0 16,-6 25 0-1,-1 28 0-15,0 5 0 16,-1-1 0-16,3-11 0 16,1 9 0-1,-3 0 0-15,-3 12 0 16,1-1 0-1,-3 3 0 1,-2 1 0-16,2 0 0 16,1 1 0-16,-1-3 0 15,0 1 0 1,1-8 0-16,4-5 0 16,6-4 0-1,3-11 0 1,2-2 0-16,2-4 0 15,-2-12 0-15,-1-6 0 16,3-8 0 0,3-12 0-16,-3-8 0 15,0-75 0-15,0 67 0 16,0-67 0 0,0 0 0-16,0 0 0 15,0 58 0 1,0-58 0-16,0 0 0 15,0 0 0 1,-7 42 0-16,7-42 0 16,0 0 0-1,0 0 0-15,-10 25 0 16,10-25 0 0,0 0 0-16,0 0 0 15,-4 12 0-15,4-12 0 16,4 4 0-1,13-2 0-15,3 1 0 16,5 1 0 0,11-2 0-16,10 0 0 15,12 0 0 1,18-2 0-16,25-2 0 16,13-2 0-1,9 0 0-15,7-5 0 16,9-1 0-16,4 0 0 15,8-1 0 1,3 3 0-16,11 4 0 16,8 0 0-1,-3 1 0-15,5-1 0 16,4 4 0-16,9-2 0 16,-3-2 0-1,-8 4 0 1,-5-1 0-16,7 1 0 15,5-3 0 1,-7 3 0-16,-8 3 0 16,4 2 0-16,-6 1 0 15,-1 1 0 1,-8 5 0-16,-5-1 0 16,-3-1 0-16,-12 0 0 15,-1-1 0 1,-3-1 0-16,-9-1 0 15,-1-3 0 1,-16 1 0 0,-4-2 0-16,-5 3 0 15,-10-1 0-15,-7 1 0 16,-12 2 0 0,-9 2 0-16,-10-3 0 15,-4-1 0 1,-47-6 0-16,42 9 0 15,-42-9 0 1,0 0 0-16,41 11 0 16,-41-11 0-16,0 0 0 15,0 0 0 1,33 0 0-16,-15-15 0 16,-6-15 0-1,-3-14 0-15,-1-27 0 16,0-37 0-1,3-37 0-15,1-21 0 16,-4 1 0 0,-8 5 0-16,0 2 0 15,2 5 0 1,2-14 0-16,3-5 0 16,-1 0 0-1,6-6 0-15,3 1 0 16,8-4 0-16,-6 9 0 15,-2 15 0 1,0 14 0-16,3 7 0 16,-7 11 0-1,-2 10 0-15,-2 14 0 16,-1 6 0 0,1 3 0-16,-5 5 0 15,2 13 0 1,4 6 0-16,-4 12 0 15,-8 3 0-15,-6 7 0 16,-1 8 0-16,-7 4 0 31,-11 5 0-31,-12 4 0 16,-14 6 0-16,-21-2 0 16,-18 2 0-1,-27 5 0-15,-10 3 0 16,-22 1 0-1,-8 7 0-15,-11-1 0 16,-10 4 0 0,-5 0 0-16,-3 4 0 15,-6 1 0-15,-4 5 0 16,-9-3 0 0,3 1 0-16,7 0 0 15,5 1 0 1,1 0 0-16,-2-4 0 15,-5 4 0-15,-13 4 0 16,0 5 0 0,2 5 0-16,19-1 0 15,15 2 0 1,9 5 0-16,9-2 0 16,7 1 0-1,48-15 0-15</inkml:trace>
  <inkml:trace contextRef="#ctx0" brushRef="#br0" timeOffset="61281.77">12792 6489 255 0,'-6'-27'0'0,"-1"11"0"15,3 3 0-15,-1 3 0 16,3 2 0-1,0 4 0-15,-1-1 0 0,1 8 0 32,4 1 0-17,1 6 0-15,1 9 0 16,3 4 0-16,-3 5 0 16,-2 2 0-16,-2 1 0 15,0-4 0 1,0 0 0-16,0-4 0 15,0-7 0-15,0 1 0 16,0-6 0 0,0-3 0-16,3-3 0 15,1-7 0 1,10-9 0-16,1-10 0 16,7-8 0-16,8-6 0 15,1-1 0 1,-2 2 0-16,-2 10 0 15,-2 6 0 1,-6 8 0 0,0 10 0-16,-4 11 0 15,-9 14 0-15,-3 10 0 16,-6 7 0 0,-1 10 0-16,2-4 0 15,2-48 0 1,4 39 0-16,9-11 0 15</inkml:trace>
  <inkml:trace contextRef="#ctx0" brushRef="#br0" timeOffset="61865.3">13376 6562 255 0,'0'0'0'0,"0"0"0"15,0 0 0-15,0 0 0 16,0 0 0-16,0 0 0 31,0 0 0-31,0 0 0 16,0 0 0 0,-15 3 0-16,-19 7 0 15,1 5 0-15,0 9 0 16,8 3 0-1,4 7 0-15,8-3 0 16,5-2 0-16,8-2 0 16,8-4 0-1,3-6 0-15,4-4 0 16,2-10 0-16,10-10 0 16,-1-9 0-1,3-8 0-15,9-9 0 16,-5-5 0-1,-3 3 0 1,-9 5 0-16,-4 5 0 16,-8 10 0-1,0 1 0-15,-5 4 0 16,-1 9 0-16,-3 8 0 16,-5 7 0-16,1 13 0 15,2 2 0 1,2 3 0-16,4 0 0 31,3-1 0-31,5-2 0 16,7-2 0-16,3-7 0 15,5-7 0 1,1-9 0-16,-5-4 0 16</inkml:trace>
  <inkml:trace contextRef="#ctx0" brushRef="#br0" timeOffset="62481.36">13816 6610 255 0,'0'0'0'16,"0"0"0"-16,0 0 0 0,0 0 0 15,0 0 0-15,0 17 0 16,-8 20 0-1,2 5 0 1,-1-5 0-16,3-5 0 16,2-14 0-1,0-4 0-15,4-12 0 16,4-9 0-16,7-10 0 16,5-8 0-1,7 0 0-15,-3-1 0 16,-4 5 0-16,-2 3 0 15,-1 8 0 1,-3 9 0-16,-5 7 0 16,-5 10 0-1,-2 3 0-15,0 1 0 16,2-2 0 0,-2-5 0-16,0-2 0 15,3-5 0 1,5-6 0-16,6-6 0 15,3-10 0 1,6-7 0-16,2 3 0 16,-4 0 0-16,-3 5 0 15,-3 1 0 1,-1 10 0 0,-6 6 0-16,-6 11 0 15,-7 12 0-15,0 8 0 16,-1 6 0-1,1 8 0-15,8-2 0 16,-3-45 0 0,8 35 0-16,8-17 0 15,-4-11 0 1</inkml:trace>
  <inkml:trace contextRef="#ctx0" brushRef="#br0" timeOffset="62851.72">14383 6811 255 0,'0'0'0'0,"0"0"0"16,0 0 0 0,0 0 0-1,0 0 0 1,0 0 0-16,16-7 0 0,12-16 0 31,3-5 0-31,-7-2 0 0,-10 2 0 16,-8 8 0-1,-8 4 0-15,-10 7 0 16,-5 11 0-16,-6 14 0 16,-2 11 0-1,-2 13 0-15,12 4 0 16,4 4 0-1,14-7 0-15,12-2 0 16,18-10 0 0,26-13 0-16,28-10 0 15,36-12 0 1,-3-5 0-16</inkml:trace>
  <inkml:trace contextRef="#ctx0" brushRef="#br0" timeOffset="64312.5">17254 6068 255 0,'6'73'0'0,"2"-15"0"0,-2 13 0 16,-4 7 0-1,-2 0 0 1,-2-6 0-16,2-8 0 31,0-5 0-31,0-1 0 0,4 2 0 16,3 1 0-16,-7-61 0 15,4 56 0 1,-4-56 0-16,-2 51 0 16,2-51 0-16,0 0 0 15,-6 41 0 1,6-41 0-16,-11 33 0 16,-7-8 0-1,-2-7 0-15,-7-2 0 16,-4-4 0-1,-10 1 0-15,-14-1 0 16,-15 1 0 0,-13-1 0-1,-13 1 0 1,-16 5 0-16,-2-3 0 0,-7 5 0 16,-4 2 0-16,-10-1 0 15,11-1 0 1,-4 1 0-16,-5-8 0 15,4-1 0 1,-5-1 0-16,-3-5 0 16,7-2 0-1,1 0 0-15,-3 1 0 16,-3-1 0 0,-1 0 0-16,-4 2 0 15,1 0 0-15,-5 0 0 16,-2-5 0-1,8-1 0-15,4-1 0 16,-3-3 0 0,3 2 0-1,-1 0 0-15,3 2 0 16,1 2 0-16,-4 5 0 16,5 0 0-16,8 4 0 31,12 2 0-31,0 3 0 15,8 0 0-15,12-1 0 16,5 1 0 0,13 0 0-16,12 1 0 15,8 1 0-15,10 0 0 16,42-18 0 0,-29 16 0-16,29-16 0 15,0 0 0 1,0 0 0-16,-21 14 0 15,21-14 0 1,-13 2 0-16,6-11 0 16,3-14 0-16,-1-13 0 15,1-26 0 1,6-26 0-16,5-28 0 16,4-27 0-1,0-7 0 1,9 10 0-16,4 5 0 15,4 1 0 1,-8 36 0-16</inkml:trace>
  <inkml:trace contextRef="#ctx0" brushRef="#br0" timeOffset="67819.75">22888 4554 255 0,'0'-40'0'0,"0"13"0"0,0 1 0 16,-8 1 0-16,-8-1 0 16,-6 1 0-1,-7 3 0-15,-15 3 0 16,-6 13 0-16,-8 11 0 15,-15 15 0 1,-11 17 0 0,5 22 0-1,21 1 0-15,22 3 0 0,14-3 0 16,15-4 0 0,14-2 0-16,15-7 0 15,9-11 0 1,9-7 0-16,17-6 0 15,17-3 0 1,19-2 0-16,8-9 0 16,-30-9 0-1</inkml:trace>
  <inkml:trace contextRef="#ctx0" brushRef="#br0" timeOffset="68406.27">23361 4855 255 0,'0'0'0'0,"0"0"0"0,0 0 0 16,0 0 0 0,0 0 0-16,0 0 0 15,0 0 0 1,-3-3 0-16,-10-11 0 15,-4 1 0 1,2 2 0-16,-1 0 0 16,1 2 0-1,-3 0 0-15,3 5 0 16,-6 4 0 0,-3 4 0-16,2 10 0 15,2 8 0-15,-4 7 0 16,7 13 0-1,11 1 0-15,8 0 0 16,9-7 0 0,9-1 0-16,10-8 0 15,8-10 0 1,6-11 0-16,5-13 0 16,0-11 0-1,-4-7 0-15,-7-6 0 16,-7-6 0-16,-8-9 0 15,-13 2 0 1,-10 1 0 0,-10 8 0-16,-15 14 0 15,-8 14 0-15,-11 16 0 16,-15 18 0 0,3 13 0-16,11 1 0 15,21-8 0-15,17-18 0 16,7-10 0-1</inkml:trace>
  <inkml:trace contextRef="#ctx0" brushRef="#br0" timeOffset="68717.16">23991 4371 255 0,'0'0'0'0,"0"0"0"15,0 0 0-15,-2 21 0 0,-14 21 0 16,-10 22 0 0,-3 20 0-16,-4 14 0 15,-4 1 0 1,15-23 0-16,22-76 0 15,-12 59 0-15,12-59 0 16,2 47 0 0,8-22 0-1,1-25 0-15,0-8 0 16</inkml:trace>
  <inkml:trace contextRef="#ctx0" brushRef="#br0" timeOffset="68982.37">24316 4502 255 0,'0'0'0'0,"0"0"0"0,-5 24 0 0,-8 18 0 15,-7 14 0 1,-4 12 0-1,0 3 0-15,2-2 0 16,4-4 0 0,7-12 0-16,11-53 0 15,0 0 0 1,2 40 0-16</inkml:trace>
  <inkml:trace contextRef="#ctx0" brushRef="#br0" timeOffset="69364.47">24367 5032 255 0,'0'0'0'0,"0"0"0"0,27-12 0 16,11-10 0-1,3-8 0-15,-5 2 0 16,-7 1 0-16,-12 0 0 15,-8 4 0 1,-6 3 0 0,-11 7 0-16,-9 4 0 15,-10 11 0 1,-6 10 0-16,-3 8 0 16,3 16 0-1,3 7 0-15,12 1 0 16,18-2 0-16,18-8 0 15,16-9 0-15,18-12 0 16,17-17 0 0,16-10 0-1,13-11 0-15,-1-6 0 16,-18 6 0-16,-26 8 0 16</inkml:trace>
  <inkml:trace contextRef="#ctx0" brushRef="#br0" timeOffset="70533.33">25266 4892 255 0,'0'0'0'0,"0"0"0"0,0 0 0 16,0 0 0-16,0 0 0 15,0 0 0-15,-2-8 0 16,-9-15 0-1,-5 8 0 1,-5 4 0-16,-6 11 0 16,-4 6 0-16,-3 10 0 15,-4 14 0 1,7 8 0-16,8 4 0 16,11 0 0-1,10 3 0-15,12-6 0 16,11-7 0-1,18-12 0-15,13-17 0 16,8-22 0 0,11-18 0-16,14-26 0 15,2-11 0-15,-10-1 0 16,-16-2 0 0,-22 5 0-16,-7 2 0 15,-5-1 0-15,-4 0 0 16,-6 4 0-1,-6 13 0 1,-11 54 0-16,0 0 0 16,7-46 0-1,-7 46 0-15,0 0 0 16,-4-18 0-16,-6 22 0 16,2 14 0-1,1 12 0 1,-5 11 0-16,-3 18 0 15,-5 14 0 1,-4 10 0-16,7 2 0 16,1-10 0-16,-1-7 0 15,3-13 0 17,5-4 0-32,5-9 0 0,4-42 0 15,-2 37 0-15,2-37 0 16,0 0 0-16,4 27 0 15,5-22 0 1,1-13 0-16,-2-11 0 16,-1-9 0-1,-3-9 0-15,-4-5 0 16,-7 0 0-16,-5 4 0 16,-5 6 0-1,-3 9 0-15,-8 12 0 16,-4 6 0-1,0 6 0 1,6 3 0-16,6 3 0 16,4 4 0-16,7-1 0 15,5-2 0 1,10-1 0-16,10-2 0 31,9 1 0-31,6-4 0 0,8-1 0 16,5 8 0-1,-4 4 0-15,-2 3 0 16,-2 8 0 0,-7 5 0-16,-2 5 0 15,-10 4 0-15,-3-1 0 16,-14-37 0 0,9 41 0-16,-9-41 0 15,0 33 0 1,-2-17 0-16</inkml:trace>
  <inkml:trace contextRef="#ctx0" brushRef="#br0" timeOffset="70733.52">25817 4725 255 0</inkml:trace>
  <inkml:trace contextRef="#ctx0" brushRef="#br0" timeOffset="71166">26061 4899 255 0,'-46'41'0'0,"16"-5"0"0,8 2 0 16,9 3 0-1,7 0 0-15,12-10 0 47,2-10 0-31,7-8 0-16,15-17 0 31,13-15 0-31,3-12 0 0,-3-12 0 16,-17-9 0-16,-18 1 0 15,-18 15 0 1,-9 3 0-16,-13 14 0 16,-10 10 0-1,-7 19 0-15,-3 10 0 16,2 15 0-16,8 3 0 16,16-6 0-1,15-11 0-15,13-7 0 16,11-11 0-1,5 0 0-15</inkml:trace>
  <inkml:trace contextRef="#ctx0" brushRef="#br0" timeOffset="71631.57">26528 4911 255 0,'0'0'0'0,"0"0"0"0,0 0 0 15,0 0 0 1,-2 19 0-16,-11 22 0 15,-5 1 0 1,3-6 0-16,1-6 0 16,7-16 0-16,5 0 0 15,4-7 0 1,12-10 0-16,8-6 0 16,7-8 0-1,5-1 0-15,9-3 0 16,-8 7 0-1,-3 5 0-15,-12 6 0 16,-5 12 0 0,-5 7 0-16,-13 15 0 15,-6 9 0-15,-7 16 0 16,-6 15 0 0,-2 8 0-16,3-23 0 15</inkml:trace>
  <inkml:trace contextRef="#ctx0" brushRef="#br0" timeOffset="73097.5">21828 5807 255 0,'60'5'0'0,"1"0"0"0,17 2 0 15,20 5 0 1,14-3 0 0,3 0 0-16,2 1 0 15,0-2 0 1,8 2 0-1,13-3 0-15,0-3 0 16,5 2 0-16,11-5 0 16,1 2 0-16,-3 4 0 15,3 3 0-15,6-1 0 16,11 5 0 0,3 0 0-16,-1 1 0 15,1 4 0 1,4-6 0-16,13 1 0 15,-2-1 0-15,-4 5 0 16,-1-2 0 0,3-2 0-1,-2 4 0-15,-3 1 0 16,5-6 0 0,0-3 0-16,1-2 0 15,-1 1 0-15,-5-5 0 16,-13-2 0-1,-18 3 0-15,-20-1 0 16,-29 3 0 0,-103-7 0-16,0 0 0 15,72 5 0 1</inkml:trace>
  <inkml:trace contextRef="#ctx0" brushRef="#br0" timeOffset="74163.25">22758 6273 255 0,'7'65'0'0,"-3"-12"0"16,-2 10 0-16,1 1 0 15,-3-5 0 1,0-59 0-16,3 54 0 47,-3-54 0-47,0 0 0 0,0 0 0 15,0 42 0-15,4-23 0 16,5-19 0-16,8-13 0 16,4-12 0-1,10-8 0-15,14-11 0 16,4-9 0-1,1 8 0-15,-50 45 0 16,48-25 0 0,-3 13 0-16,-16 20 0 15,-14 12 0 1,-5 12 0-16,-10 11 0 16,-2 12 0-1,-3 15 0-15,0 3 0 16,5-73 0-1,-4 70 0-15</inkml:trace>
  <inkml:trace contextRef="#ctx0" brushRef="#br0" timeOffset="74760.67">23694 6540 255 0,'0'0'0'0,"0"0"0"0,0 0 0 16,0 0 0-16,0 0 0 15,-18 0 0 1,-20 3 0-1,-9 8 0-15,-2 6 0 32,2 12 0-17,-5 10 0-15,6 8 0 0,10 2 0 16,12 1 0-16,7-2 0 16,15-6 0-16,2-42 0 15,13 36 0 1,12-14 0-16,2-22 0 15,2-18 0 1,0-8 0-16,11-11 0 16,4-13 0-1,-3 4 0-15,-5 5 0 16,-7 12 0 0,-11 11 0-16,-5 9 0 15,-6 10 0-15,0 14 0 16,-3 10 0-1,0 8 0-15,-4 5 0 16,5 6 0-16,5-1 0 16,3-5 0-1,-13-38 0 1,21 29 0-16,0-11 0 16,-3-9 0-1</inkml:trace>
  <inkml:trace contextRef="#ctx0" brushRef="#br0" timeOffset="75426.7">24077 6670 255 0,'0'0'0'0,"0"0"0"0,0 0 0 16,0 0 0-1,0 20 0-15,0 19 0 16,-4 5 0-16,0-10 0 47,0-10 0-47,4-9 0 15,0-7 0 1,6-8 0-16,4-12 0 16,6-3 0-16,4-5 0 31,-2-1 0-31,1 3 0 16,2 6 0-1,-6-1 0-15,-1 8 0 0,-6 6 0 16,-5 11 0-16,-3 8 0 15,0 7 0 1,-5-3 0-16,1 0 0 16,2-7 0-1,0-2 0-15,4-7 0 16,4-8 0-16,11-8 0 16,3-10 0-1,4-7 0 1,3-3 0-16,2-6 0 15,-6 7 0-15,-8 12 0 16,-3 5 0 0,-4 10 0-16,-4 12 0 15,-4 11 0 1,-4 10 0-16,2 5 0 16,-2 8 0-1,6-4 0-15,-2-42 0 16,11 33 0-16,3-19 0 15</inkml:trace>
  <inkml:trace contextRef="#ctx0" brushRef="#br0" timeOffset="75892.39">24709 6911 255 0,'0'0'0'0,"0"0"0"16,0 0 0-1,0 0 0-15,16-9 0 0,13-10 0 16,-1-4 0 0,-6 3 0-16,-4 1 0 15,-5 0 0 1,-6 3 0-16,-2 1 0 16,-10 4 0-16,-7 2 0 15,-5 6 0 1,-7 8 0-1,-3 7 0-15,1 4 0 16,1 10 0-16,6 7 0 16,1 13 0-1,7 9 0-15,9 10 0 16,19 3 0 0,12-13 0-16,10-13 0 15,-5-20 0 1</inkml:trace>
  <inkml:trace contextRef="#ctx0" brushRef="#br0" timeOffset="143108.49">23065 7711 255 0,'0'0'0'0,"0"0"0"32,0 0 0-32,0 0 0 0,0 0 0 15,-2-4 0-15,-4-5 0 16,-2 1 0 0,4 1 0-16,2 2 0 15,0 4 0-15,-1-4 0 16,3 2 0-1,-2 1 0-15,2 2 0 16,-2-2 0-16,2 2 0 16,0-2 0-1,0 2 0-15,0 0 0 16,-2 0 0 0,2 0 0-16,0-2 0 15,-2 0 0 1,2-1 0-16,0 1 0 15,0 0 0-15,0 0 0 16,-2 2 0 0,2-3 0-16,-2 3 0 15,2 0 0 1,0-1 0-16,0 1 0 16,0 0 0-1,2 1 0-15,-2 4 0 16,2 2 0-1,0 1 0-15,2 3 0 16,-2 3 0 0,3 0 0-1,-1 4 0-15,0 1 0 16,0 3 0-16,0 3 0 16,0 2 0-16,0 0 0 15,3 3 0 1,-1 0 0-16,0 2 0 15,-2-1 0 1,-4 0 0-16,2 3 0 16,-2 3 0-1,-2 1 0-15,-2 6 0 16,-6-5 0-16,-1 3 0 16,-3-2 0-1,-1-5 0-15,-3 2 0 16,-1-3 0-1,-3 1 0-15,-2-6 0 16,-3 1 0 0,-2-1 0-16,-4 0 0 15,-5-2 0 1,-3-2 0-16,-2 0 0 16,-3-3 0-1,-3-2 0-15,-3-2 0 16,-10 3 0-16,-8-2 0 15,-2 1 0 1,-5 0 0-16,0-1 0 16,4-4 0-1,-4 1 0-15,4 0 0 16,-3-3 0-16,-1-2 0 16,-1 5 0 15,0-3 0-31,2-5 0 0,-7 4 0 15,0 2 0 1,0-3 0-16,1 0 0 16,-7 2 0-1,-8 1 0-15,2-1 0 16,-3 2 0-16,0 0 0 16,4-2 0-1,-2 2 0-15,0 1 0 16,-3-3 0-1,1 2 0-15,-1-1 0 16,-4 2 0 0,3 0 0-16,-6-2 0 15,0-1 0 1,-7-3 0-16,3-2 0 16,1 0 0-1,3-3 0-15,10-1 0 16,-2 3 0-16,-7-1 0 15,-3-1 0 1,-1-1 0-16,-1-1 0 16,-1-1 0-1,0 0 0-15,4-2 0 16,-5-2 0 0,1 0 0-16,1-1 0 15,4 6 0-15,-2-1 0 16,-12 7 0-1,10-2 0-15,2 4 0 16,-7 2 0 0,-1 3 0-16,-5 3 0 15,-1-5 0 1,5 0 0-16,3-2 0 16,-3-2 0-16,1-1 0 31,8-3 0-31,0 4 0 15,0-3 0-15,-1-1 0 16,5 3 0-16,5-2 0 16,-2 0 0-1,1 4 0-15,-5-2 0 16,-1-1 0 0,-1-3 0-16,-1-1 0 15,4 2 0 1,9 3 0-16,2-1 0 15,-2-2 0 1,2-1 0-16,-4-5 0 16,1 2 0-1,2 3 0 1,0-4 0-16,4-1 0 16,-1-1 0-16,-1 1 0 15,0 1 0-15,3 7 0 16,0-6 0-1,-5 5 0-15,-1 0 0 16,4 4 0 0,-6 0 0-16,1 3 0 15,-3-1 0 1,-1 0 0-16,4 6 0 16,-5-3 0-1,2 5 0-15,2-1 0 16,0-2 0-16,-2 2 0 15,-1-2 0 1,-1 0 0 0,1 0 0-16,3-1 0 15,0 0 0-15,-3-2 0 16,2 3 0 0,-1 0 0-16,5 0 0 15,1 1 0 1,-6 4 0-16,3 0 0 15,4 1 0 1,-3-1 0-16,-1 4 0 16,3-1 0-1,1 3 0-15,-2-2 0 16,2-2 0 0,1 1 0-16,4 4 0 15,0-3 0-15,-8 2 0 16,6 2 0-1,1 3 0-15,1-4 0 16,6 6 0 0,6 0 0-16,-1 0 0 15,-1 3 0-15,6 0 0 16,-4 1 0 0,5 1 0-1,4 1 0-15,0 0 0 16,3 1 0-16,9 4 0 15,4-5 0 1,4 5 0-16,2 0 0 16,9 2 0-1,2-1 0-15,4 3 0 16,9-1 0 0,8-2 0-16,6 1 0 15,4 3 0-15,6 10 0 16,7 3 0-1,5-2 0 1,6-2 0-16,10-3 0 16,5-4 0-16,10-8 0 15,11-6 0 1,10-5 0-16,17-7 0 16,18-4 0-1,6-7 0-15,12-4 0 16,2-2 0-16,0-2 0 15,-4 0 0 1,-5 2 0-16,-13-4 0 16,-12 2 0-1,1 0 0-15,-5-2 0 16,-5-3 0 0,-9-4 0-16,-20 0 0 15</inkml:trace>
  <inkml:trace contextRef="#ctx0" brushRef="#br0" timeOffset="143556.26">11119 11547 255 0,'0'0'0'0,"0"0"0"16,0 0 0 0,-9 0 0-16,-7 0 0 15,13 0 0-15,11 0 0 16,-3 0 0 0,-1 0 0-16,13 4 0 15,19 10 0 1,9 4 0-16,1 0 0 15,2-1 0-15,-4 4 0 16,-5-1 0 0,-6 4 0-1,-33-24 0-15,24 26 0 16,-13-3 0-16,-19 0 0 16,-8 4 0-1,-13 0 0-15,-22 5 0 16,-20 9 0-1,-22 11 0 1,-5 4 0-16,11-3 0 0,16-9 0 16,21-11 0-1</inkml:trace>
  <inkml:trace contextRef="#ctx0" brushRef="#br0" timeOffset="144693.65">11678 10630 255 0,'0'0'0'0,"0"0"0"0,-22 16 0 16,-23 13 0-1,-16 20 0 1,-23 31 0-16,-17 31 0 16,0 4 0-16,16-11 0 15,21-23 0-15,13-24 0 16,51-57 0-1,-42 33 0-15,5-26 0 16,12-23 0 0,11-10 0-16,6-6 0 15,1-8 0 1,3-11 0-16,6 3 0 16,5-27 0-1,-5 8 0-15,-2 67 0 16,0 0 0-1,6-49 0-15,-6 49 0 16,21-35 0 0,5 20 0-16,1 15 0 15,0 7 0 1,4 11 0-16,10 16 0 16,-6 6 0-16,5 7 0 15,5 4 0 1,0-5 0-16,-4-5 0 15,-4-10 0 1,-37-31 0 0,36 17 0-16,-1-15 0 15,-7-4 0-15</inkml:trace>
  <inkml:trace contextRef="#ctx0" brushRef="#br0" timeOffset="145044.18">10850 10973 255 0,'0'0'0'0,"0"0"0"0,0 0 0 15,0 0 0-15,18 2 0 16,22 2 0 0,17 1 0-1,16-4 0-15,24 2 0 16,16-1 0-1,6-2 0-15,0 0 0 16,-13 0 0-16,-24 0 0 16</inkml:trace>
  <inkml:trace contextRef="#ctx0" brushRef="#br0" timeOffset="146573.2">13909 10528 255 0,'0'0'0'0,"0"0"0"15,0 0 0-15,17-5 0 16,17-3 0-16,5-2 0 15,9-2 0 1,2 4 0 0,-3-1 0-16,-47 9 0 15,47-5 0-15,-47 5 0 16,0 0 0 0,0 0 0-16,40-4 0 15,-18 4 0 1,-22 0 0-16,9 2 0 15,-9 7 0 1,-2 0 0-16,2 6 0 16,-2 8 0-1,6 7 0 1,3 3 0-16,4 4 0 0,5 13 0 16,5 4 0-1,3 9 0 1,0 5 0-16,1 11 0 15,-7-3 0-15,-14-2 0 16,-12-6 0 0,-13-10 0-16,-12-7 0 15,-9-10 0 1,-19-6 0-16,-11-10 0 16,-16-12 0-1,2-9 0-15,-2-10 0 16,10-8 0-16,9-1 0 15,19-4 0 1,17-8 0-16,15-2 0 16,11-9 0-1,5 3 0-15</inkml:trace>
  <inkml:trace contextRef="#ctx0" brushRef="#br0" timeOffset="147208.85">14967 10286 255 0,'0'0'0'0,"0"0"0"0,-22 15 0 15,-18 13 0 1,-14 18 0-16,3 19 0 15,3 14 0-15,17-1 0 16,23-18 0 0,14-13 0-16,17-11 0 15,3-7 0 1,14 2 0 31,13-5 0-47,6 6 0 0,8-4 0 15,7 1 0-15,-3-1 0 0,-7-3 0 0,-64-25 0 16,45 22 0 0,-45-22 0-16,22 21 0 15,-24-4 0 1,-18 1 0-16,-18-2 0 16,-23 4 0-16,-22 3 0 15,-22-3 0 1,-15 1 0-16,7-5 0 15,10 0 0 1,103-16 0-16,-78 7 0 16,78-7 0-16,-44-9 0 15,32-18 0 1,14 3 0-16</inkml:trace>
  <inkml:trace contextRef="#ctx0" brushRef="#br0" timeOffset="147773.35">15594 10679 255 0,'0'0'0'0,"0"0"0"15,0 0 0-15,0 0 0 16,-18 0 0 0,-19 2 0-1,-7 9 0-15,6 10 0 16,3 10 0-1,8 10 0-15,5 8 0 0,9 11 0 16,13 3 0 0,13-3 0-16,11-10 0 15,14-11 0 1,2-7 0-16,0-15 0 16,5-7 0-1,-2-8 0-15,1-12 0 16,-4-7 0-1,-2-12 0-15,-15-11 0 16,-7-5 0 0,-11-2 0-16,-14-7 0 15,-18-6 0 1,-14 10 0-16,-6 13 0 16,-6 12 0-16,-3 16 0 15,2 13 0 1,11 17 0-16,14 4 0 15,12-5 0 1</inkml:trace>
  <inkml:trace contextRef="#ctx0" brushRef="#br0" timeOffset="148315.12">15862 11251 255 0,'0'0'0'16,"0"0"0"-16,0 0 0 15,0-17 0 1,-4-23 0-16,-1-16 0 16,5-9 0-1,7-7 0-15,8 7 0 16,-15 65 0 0,21-53 0-16,6 14 0 15,-2 25 0 1,-6 15 0-16,2 18 0 15,-1 7 0-15,-3 10 0 16,6 7 0 0,-2-6 0-16,-4-3 0 15,-1-5 0 1,-5-8 0-16,-1-4 0 16,-2-9 0-1,1-8 0-15,2-15 0 16,5-18 0-1,-1-28 0-15,5-16 0 16,3-20 0 0,2-2 0-16,-7 22 0 15,-7 25 0 1</inkml:trace>
  <inkml:trace contextRef="#ctx0" brushRef="#br0" timeOffset="150444.44">17297 10128 255 0,'0'0'0'0,"0"0"0"16,0 0 0 0,0 0 0-16,0 0 0 15,-14-13 0 1,-24-6 0-16,-16-2 0 16,-20 4 0-16,-23 3 0 15,-20 1 0 1,-10 7 0-16,-14-1 0 15,2 4 0 1,-5 9 0 0,-6 1 0-1,2-6 0-15,-1 3 0 16,-10 0 0-16,-6-4 0 0,0 0 0 16,-6 3 0-1,-2 1 0-15,1 1 0 16,6 6 0-1,1 7 0 1,2 1 0 0,6-1 0-16,11 3 0 0,1-1 0 15,7-1 0 1,8-7 0-16,15 0 0 16,8-5 0-1,0-1 0-15,11-1 0 16,12-1 0-1,16-2 0-15,16 0 0 16,52-2 0-16,-50 3 0 16,50-3 0-1,0 0 0-15,-42 1 0 32,7 6 0-32,35-7 0 0,-29 24 0 15,6 13 0 1,1 14 0-16,3 14 0 15,9 15 0 1,-4 21 0-16,-1 28 0 16,-6 21 0-1,6 12 0-15,1 7 0 16,1 7 0 0,-1 6 0-16,4 4 0 15,-2-5 0-15,-2 5 0 16,3 7 0-1,7 3 0-15,-4 10 0 16,6-2 0 0,7 0 0-16,-3-7 0 15,5 0 0 1,0 0 0-16,-5-5 0 16,0-7 0-16,1-7 0 15,-3-6 0 1,-3-16 0-1,-1-12 0-15,-1-8 0 16,3-17 0-16,0-19 0 16,-3-10 0-1,-4-8 0 1,1-14 0-16,3-17 0 16,-4-7 0-16,9-44 0 15,-9 39 0 1,9-39 0-16,0 0 0 15,0 0 0-15,-9 34 0 16,9-34 0 0,0 0 0-16,0 0 0 15,-4 23 0 1,4-23 0 0,0 7 0-16,0-7 0 15,11 0 0-15,-11 0 0 16,22-7 0-1,10-5 0-15,2-3 0 16,10-1 0 0,3-6 0-16,5 1 0 15,13-8 0-15,8-6 0 16,11-4 0 0,13-6 0-16,6 0 0 15,0-1 0 1,0 3 0-16,3 7 0 15,3 4 0 1,8 1 0 0,2 5 0-16,-2 4 0 0,6 3 0 15,-1 1 0 1,-2 0 0-16,3 5 0 16,-2-3 0-1,2 2 0-15,0 2 0 16,5 2 0-1,6 4 0-15,-2 1 0 16,2 5 0 0,1 0 0-16,-6 0 0 15,-3 0 0 1,-5-4 0-16,-4-2 0 16,-4-1 0-16,-1 0 0 15,-2 2 0 1,-3-3 0-1,-2 3 0-15,-6-2 0 16,0-2 0-16,-6 1 0 16,-3-5 0-16,-7-3 0 15,-5 0 0 1,-9-3 0 0,0-2 0-16,1 1 0 15,-1-1 0 1,-4 1 0-16,-7 1 0 15,-2 0 0 1,5-2 0-16,-61 21 0 16,65-17 0-1,-7-3 0-15,-6 4 0 16,-52 16 0-16,0 0 0 16,44-13 0-1,-44 13 0-15,0 0 0 16,27-20 0-1,-14-5 0 1,-9-4 0-16,-4-11 0 0,-4-20 0 16,-5-23 0-1,-4-29 0 1,-3-22 0-16,-2-14 0 16,-1-1 0-16,-7 1 0 15,3-2 0 1,6-4 0-16,-5-3 0 15,-3-2 0 1,-2 0 0 0,-4-9 0-16,1 3 0 15,1 2 0-15,-4-5 0 16,11 5 0 0,2 2 0-16,4-2 0 15,-3 3 0-15,-2 1 0 16,0 9 0-1,-1 2 0-15,0 7 0 16,-1 18 0 0,4 14 0-1,1-1 0-15,5 25 0 16</inkml:trace>
  <inkml:trace contextRef="#ctx0" brushRef="#br0" timeOffset="151520.54">13221 12082 255 0,'69'0'0'0,"-14"-7"0"15,15-4 0 1,12-7 0-16,15-2 0 16,10-3 0-16,2 2 0 15,1-2 0 1,-5 3 0-16,-5 3 0 15,-1 2 0 1,2-3 0-16,9-2 0 16,9-2 0-1,-3 1 0-15,4-1 0 16,6 0 0 0,7-3 0-16,-1 0 0 15,-4 3 0-15,2 2 0 16,1 2 0-1,-2-1 0-15,3 0 0 16,9 2 0 0,-2-1 0-16,-4 4 0 15,-6 3 0-15,-8-2 0 16,-9-4 0 0,-1 7 0-16,-6 1 0 15,-7 2 0 1,2 3 0-16,-7 5 0 15,-21 2 0 1</inkml:trace>
  <inkml:trace contextRef="#ctx0" brushRef="#br0" timeOffset="161401.28">18158 11272 255 0,'-45'33'0'0,"8"-4"0"0,-1 5 0 16,-4 2 0 0,-2 6 0-1,-5 4 0 1,5-2 0 0,5 0 0-16,-1-3 0 0,2-1 0 15,5-2 0-15,6-9 0 16,27-29 0-1,-28 32 0-15,28-32 0 16,-29 30 0 0,29-30 0-16,0 0 0 15,0 0 0-15,-22 32 0 16,22-32 0 0,0 0 0-16,-7 27 0 15,7-27 0 1,10 20 0-16,3-3 0 15,7 0 0 1,6-2 0-16,3-1 0 16,2-2 0-1,2 3 0-15,9 0 0 16,6 1 0-16,0-3 0 16,2 2 0-1,-2 4 0-15,2-1 0 16,2-1 0-1,3 3 0-15,4 3 0 16,-10-3 0 0,-5-4 0-16,-3 2 0 15,-3 0 0 1,-2-1 0-16,-36-17 0 16,31 20 0-16,-31-20 0 15,29 22 0 1,-29-22 0-16,0 0 0 15,0 0 0 1,27 16 0-16,-27-16 0 16,0 0 0-1,0 0 0-15,15 10 0 16,-11-9 0 0,-4-5 0-16,-2-6 0 15,-2-12 0 1,-5-3 0-16,1-9 0 15,-4-7 0 1,-5-10 0-16,-4-12 0 16,1-6 0-1,5-7 0-15,-3-3 0 16,2 6 0-16,3 1 0 16,1 5 0-1,1 14 0-15,4 3 0 16,-2 8 0-1,-2 11 0-15,3 6 0 16</inkml:trace>
  <inkml:trace contextRef="#ctx0" brushRef="#br0" timeOffset="162496.47">18472 11742 255 0,'64'0'0'0,"-5"0"0"0,10-3 0 0,8-2 0 16,2 3 0-1,0-2 0-15,-7 0 0 16,-4-3 0 0,-7 0 0-16,-5-6 0 15,2-1 0-15,-7-4 0 16,-10 0 0-16,-5-3 0 15,-5-8 0 1,-6-7 0-16,-6-10 0 16,0-5 0-1,-8-16 0-15,-1-5 0 16,-6-12 0 0,-6-10 0-16,-5 0 0 15,-7 2 0 1,0 0 0-16,1 3 0 15,0 5 0 1,-1 5 0-16,-1-4 0 16,1 4 0-16,1 2 0 15,0 7 0 1,5 10 0-16,0 1 0 16,1 9 0-1,1 4 0-15,6 46 0 16,-4-35 0-1,4 35 0 1,0 0 0-16,2-36 0 16,-2 36 0-16,17-32 0 15,12 5 0 1,9 10 0-16,4 4 0 16,12-1 0-16,14 3 0 15,8 3 0 1,11-2 0-1,12 1 0-15,10 2 0 16,3-4 0-16,-3 4 0 16,1 3 0-1,0-3 0-15,-4 6 0 16,5-3 0 0,-3 0 0-16,1-4 0 15,-1-4 0 1,-29-1 0-16</inkml:trace>
  <inkml:trace contextRef="#ctx0" brushRef="#br0" timeOffset="163882.98">21600 10049 255 0,'0'0'0'0,"0"0"0"0,0 0 0 16,0 0 0-16,0 0 0 15,0-21 0 1,5-28 0-16,3-16 0 16,5-14 0-16,12-17 0 15,4-6 0 1,-6 11 0-16,-4 8 0 16,2 16 0-1,-3 13 0-15,0 9 0 16,-18 45 0-16,0 0 0 15,16-22 0 1,-5 26 0-16,-5 17 0 16,-6 18 0-1,0 18 0 1,0 16 0-16,2 13 0 16,0-1 0-1,4-7 0-15,0-13 0 16,-2-19 0-16,3-12 0 15,-1-16 0 1,-1-9 0-16,4-9 0 16,2-12 0-1,7-18 0-15,-1-19 0 16,13-25 0 0,13-29 0-16,1-12 0 15,-8 26 0-15,-36 89 0 16,24-69 0-1</inkml:trace>
  <inkml:trace contextRef="#ctx0" brushRef="#br0" timeOffset="164592.54">22226 9720 255 0,'0'0'0'0,"0"0"0"16,0 0 0 0,0 0 0-16,0 0 0 15,0 0 0-15,-2 17 0 16,-8 15 0-1,6 4 0-15,2 4 0 16,2-2 0-16,2-5 0 16,5-10 0-1,2-5 0-15,4-6 0 16,5-8 0 0,5-11 0-16,-1-15 0 15,3-10 0-15,2-17 0 16,0-11 0-1,-8-4 0 1,-3 14 0-16,-7 14 0 16,-3 14 0-1,-4 16 0-15,2 12 0 16,-2 16 0-16,0 18 0 16,2 21 0-1,4 14 0-15,4 8 0 16,9-10 0-1,-21-73 0-15,20 48 0 16,0-26 0 0,-4-22 0-16,-6-11 0 15,0-4 0 1,3-10 0-16,7-22 0 16,-2 6 0-16</inkml:trace>
  <inkml:trace contextRef="#ctx0" brushRef="#br0" timeOffset="165035.35">22732 9713 255 0,'0'0'0'0,"0"0"0"16,0 0 0-16,0 2 0 16,0 8 0-1,0 10 0-15,0 11 0 16,0 5 0 0,0 2 0-1,0-7 0-15,0-11 0 16,0-7 0-16,0-6 0 15,2-9 0 1,4-9 0-16,4-5 0 16,3-2 0-16,3 2 0 15,1 2 0 1,2 5 0-16,-4 9 0 16,-3 5 0-1,-1 11 0-15,-3 6 0 16,0-3 0-1,-4-4 0-15,1-3 0 16,-1-5 0-16,4-9 0 16,6-13 0-1,1-5 0-15,1-5 0 16,-3 6 0 0,1 4 0-16,-1 3 0 15,4 12 0 1,-2 9 0-16,1 14 0 15,-3 8 0-15,-13-31 0 16,15 33 0 0</inkml:trace>
  <inkml:trace contextRef="#ctx0" brushRef="#br0" timeOffset="165599.56">23291 9127 255 0,'0'0'0'0,"0"0"0"16,0 0 0-16,0 0 0 16,0 23 0-16,0 28 0 15,0 27 0 16,0 32 0-31,4 17 0 0,8-17 0 16,-12-110 0-16,0 0 0 16,0 0 0-1,11 76 0-15,-11-76 0 16,0 37 0 0,0-37 0-16,-3-2 0 15,6-13 0 1,3-2 0-1,11-5 0-15,3 6 0 16,4-5 0-16,7 8 0 16,6 2 0 15,7 7 0-31,-44 4 0 0,40 4 0 0,-40-4 0 16,32 15 0-16,-16 6 0 15,-14 3 0 1,-13 4 0-16,-7 5 0 15,-11 4 0 1,-8-4 0-16,2-1 0 16,-4-8 0-1,39-24 0-15,-37 17 0 16,37-17 0 0,-36 2 0-16,11-11 0 15</inkml:trace>
  <inkml:trace contextRef="#ctx0" brushRef="#br0" timeOffset="165932.44">23666 9720 255 0,'0'0'0'16,"0"0"0"-16,0 0 0 0,18-2 0 15,12-11 0 1,-5-5 0-16,-8 2 0 16,-7 3 0-1,-8-1 0 1,-8 5 0-16,-6 7 0 0,-3 4 0 16,-3 7 0-16,5 7 0 15,-2 7 0 1,8 9 0-16,7 0 0 15,10-3 0-15,8-4 0 16,9-10 0 0,6-10 0-16,1-8 0 15</inkml:trace>
  <inkml:trace contextRef="#ctx0" brushRef="#br0" timeOffset="166203.06">24133 9637 255 0,'0'0'0'16,"0"0"0"-16,-2 27 0 16,-1 11 0-1,-2 3 0-15,3-13 0 16,2-9 0-1,-2-8 0 1,2-7 0-16,0-8 0 16,9-5 0-16,9-4 0 15,9-1 0-15,6 3 0 16,-3-4 0 0</inkml:trace>
  <inkml:trace contextRef="#ctx0" brushRef="#br0" timeOffset="167371">25045 9069 255 0,'0'0'0'0,"0"0"0"0,0 0 0 0,-2-14 0 15,-21-21 0 1,-27 2 0 0,-23 2 0-1,-29 1 0-15,-28 8 0 0,-16 6 0 16,-6 10 0 0,2 6 0-16,-6 6 0 15,-7 3 0 1,-8 8 0-16,-9 2 0 15,-1 1 0-15,8-5 0 16,8-1 0 0,6-4 0-16,9-9 0 15,-3-1 0 1,3-4 0-16,7-1 0 16,5 3 0-1,3 2 0-15,11 0 0 16,14 0 0-1,-1 2 0 1,4 3 0-16,14-1 0 16,15-2 0-1,18 8 0-15,14-2 0 16,46-8 0-16,-35 11 0 16,10 7 0-1,8 0 0-15,11 10 0 16,3 8 0-16,8 19 0 15,3 26 0 1,9 23 0-16,1 22 0 16,-5 9 0-1,-4-4 0-15,0-13 0 16,0-13 0 0,0-9 0-16,-5-8 0 15,3-15 0 1,7-9 0-16,-14-64 0 15,15 53 0 1,-15-53 0-16,29 41 0 16,7-17 0-1,5-13 0-15,7-11 0 16,8-11 0-16,12-5 0 16,10-1 0-1,14-6 0-15,12 3 0 16,2-1 0-16,-1 8 0 15,3-1 0 1,8-1 0 0,12-3 0-16,3 5 0 15,-1 0 0 1,-2-1 0-16,1 5 0 16,6 1 0-16,-3 3 0 15,-4 5 0 1,-2 5 0-16,-2 3 0 15,-14 5 0-15,-12 8 0 16,-14 1 0 0,-9 0 0-1,-13 1 0-15,-7-7 0 16,-8 1 0 0,-47-17 0-16,46 9 0 15,-46-9 0-15,44-2 0 16,0-18 0-1,-9-12 0-15,1-17 0 16,5-16 0 0,1-26 0-16,3-26 0 15,-3-12 0 1,0-11 0-16,-5-1 0 16,-13 11 0-16,-13 15 0 15,-19 13 0 1,-8 30 0-16</inkml:trace>
  <inkml:trace contextRef="#ctx0" brushRef="#br0" timeOffset="168447.93">19521 11543 255 0,'60'-14'0'0,"-5"3"0"0,9 0 0 16,9-7 0 0,9 0 0-16,5 0 0 15,0 0 0 1,0 3 0 0,7-2 0-16,6-6 0 0,-1 4 0 15,-4 0 0 1,-4 1 0-16,-10 5 0 15,-17 7 0 1,-10 6 0-16,-54 0 0 16,53 2 0-1,-53-2 0 1,53-2 0-16</inkml:trace>
  <inkml:trace contextRef="#ctx0" brushRef="#br0" timeOffset="169488.69">21707 10838 255 0,'0'0'0'0,"0"0"0"0,0 0 0 15,0 0 0-15,0 0 0 16,0 0 0 0,0 0 0-16,0 0 0 31,0 0 0-31,0 0 0 0,2 17 0 15,4 22 0-15,1 15 0 16,0 15 0 0,2 10 0-1,1-2 0 1,-4-7 0-16,-6-70 0 0,0 0 0 16,-4 38 0-1,-12-27 0-15,6-9 0 16</inkml:trace>
  <inkml:trace contextRef="#ctx0" brushRef="#br0" timeOffset="169981.06">21640 10896 255 0,'0'0'0'0,"0"0"0"0,0 0 0 15,13-20 0 1,16-20 0-16,9-4 0 15,10 0 0 1,-48 44 0 0,44-31 0-16,-13 18 0 15,-15 15 0-15,-11 15 0 16,-10 8 0 0,-4 12 0-1,2 8 0-15,3-2 0 16,2-4 0-16,8-5 0 15,6-5 0-15,12-5 0 16,7-2 0 0,13-1 0-16,0-3 0 15,1-5 0 1,-45-13 0-16,0 0 0 16,0 0 0-16,42 19 0 15,-15 0 0 1,-20-1 0-16,-18 4 0 15,-12 0 0 1,-11 3 0 0,-17-1 0-16,-9-3 0 15,-4-6 0-15,16-13 0 16,17-8 0 0,11-7 0-1,13-7 0-15,7 0 0 16</inkml:trace>
  <inkml:trace contextRef="#ctx0" brushRef="#br0" timeOffset="172069.95">22280 10925 255 0,'0'0'0'0,"0"0"0"16,0 0 0-16,0 0 0 15,0 0 0 1,0 18 0-16,-4 19 0 16,-2 13 0-1,4 2 0 1,7 4 0-16,7 0 0 16,8-4 0-16,6-20 0 15,3-14 0 1,-4-13 0-1,-6-10 0-15,2-10 0 16,-3-8 0-16,-4-5 0 16,-10-10 0-16,-8-14 0 15,-10-2 0 1,-4-2 0 0,1 10 0-16,-4 17 0 15,7 10 0-15,6 11 0 16,-1 8 0-1,5 11 0-15,6 7 0 16,4 0 0 0,7 1 0-16,8 1 0 15,5-10 0 1,4-4 0-16,6-4 0 16,4-4 0-1,-2-9 0-15,0-1 0 16,-2-5 0-16,-5 0 0 15,-31 17 0 1,31-16 0-16,-31 16 0 16,0 0 0-1,0 0 0-15,17-14 0 16,-17 14 0 0,-3-4 0-1,-8 14 0 1,-2 9 0-16,1 10 0 0,1 9 0 15,11-38 0 1,-6 47 0-16,6-47 0 16,4 43 0-16,14-13 0 31,2-14 0-31,2-16 0 16,3-9 0-1,-1-7 0-15,0-7 0 0,2-7 0 16,-6-3 0-1,-20 33 0-15,11-32 0 16,-11 32 0-16,0 0 0 16,2-24 0-1,-6 10 0 1,2 12 0-16,0 11 0 16,6 8 0-16,4-5 0 15,-8-12 0 1,21 14 0-16,8-10 0 15,-2-6 0-15,4-12 0 16,-1-7 0 0,3-15 0-1,0-7 0-15,1-12 0 16,-1-14 0-16,-3-6 0 16,-8-1 0-1,-9 6 0-15,-13 70 0 16,10-58 0-1,-10 58 0 1,0 0 0-16,2-40 0 16,-14 26 0-1,2 21 0 1,-4 11 0-16,1 14 0 0,-1 9 0 16,0 18 0-16,1 13 0 15,1 13 0 1,12-1 0-16,10-10 0 15,3-9 0 1,7-13 0-16,6-13 0 16,-26-39 0-1,31 24 0-15,4-18 0 16,-1-18 0 0,-3-6 0-16,1-8 0 15,-5-11 0 1,-6 0 0-16,-7-4 0 15,-14 41 0 1,4-37 0-16,-4 37 0 16,-8-27 0-16,-10 23 0 15,3 14 0 1,-4 13 0 0,0 12 0-16,4 18 0 15,9 3 0-15,10-6 0 16,-4-50 0-1,15 34 0-15,13-12 0 16,-4-10 0-16,3-12 0 16,4-2 0-1,3-10 0-15,1-2 0 16,9-9 0 0,-6-5 0-1,-7-2 0-15,-31 30 0 16,24-30 0-16,-24 30 0 15,18-35 0 1,-18 35 0-16,4-31 0 16,-10 16 0-1,-5 11 0-15,-1 8 0 16,-1 11 0-16,0 9 0 16,-1 4 0-1,14-28 0-15,-8 32 0 16,8-32 0-1,0 0 0-15,-3 28 0 16,8-15 0 0,1-12 0-16,-6-1 0 15,9-13 0 17,-9 13 0-32,0 0 0 0,9-18 0 15,-9 18 0-15,13-13 0 16,1 15 0-16,-1 10 0 15,-2 13 0 1,1 5 0-16,-12-30 0 16,0 0 0-1,0 0 0-15,18 22 0 16,7-14 0 0,-3-16 0-16,3-7 0 15,-1-8 0 1,-24 23 0-16,0 0 0 15,26-19 0-15,1 5 0 16,-27 14 0 0,23 1 0-1,-23-1 0-15,18 16 0 16,-18-16 0-16,0 0 0 16,20 15 0-1,3-14 0-15,1-8 0 16,0-2 0-1,-24 9 0-15,34-7 0 16,2 1 0-16,2 9 0 16,-38-3 0-1,38 4 0-15</inkml:trace>
  <inkml:trace contextRef="#ctx0" brushRef="#br0" timeOffset="173303.67">24853 10534 255 0,'0'0'0'0,"0"0"0"0,0 0 0 16,0 0 0-1,-25 0 0-15,-25 0 0 16,-23 0 0 15,-23 5 0-31,-23 2 0 16,-23-1 0-16,-25 9 0 16,21 1 0-16,13 2 0 15,6-2 0 1,1-1 0-16,-3 1 0 15,-6-3 0 1,3-1 0-16,2-6 0 16,6-4 0-1,0-2 0-15,7-5 0 16,-5-3 0-16,3-5 0 16,-2 0 0-1,3 1 0-15,4 1 0 16,1 5 0-1,9 4 0 1,4 4 0-16,7 2 0 0,3-2 0 16,6 0 0-1,3 1 0-15,10 1 0 16,-6 3 0 0,4 0 0-16,1-1 0 15,4 3 0 1,15-3 0-16,4 4 0 15,8-4 0 1,41-6 0-16,0 0 0 16,0 0 0-1,-33 10 0-15,33-10 0 16,0 0 0 0,-22 12 0-16,11 6 0 15,6 7 0-15,5 11 0 16,5 18 0-1,3 17 0-15,5 16 0 16,6 4 0 0,-4 2 0-16,3-12 0 15,0-14 0 1,-2-11 0-16,2-6 0 16,4-2 0-1,-22-48 0-15,27 40 0 16,4-7 0-16,0-8 0 15,2-11 0 1,9-14 0 0,4-10 0-16,10-8 0 15,7-3 0 1,8-5 0-16,19 4 0 16,13 0 0-16,0 8 0 15,-5 6 0 1,1 3 0-16,-1 5 0 15,1 5 0-15,3 1 0 16,3 1 0 0,4 4 0-1,6 2 0-15,7 8 0 16,-3 4 0-16,0 0 0 16,-4 12 0-1,-7 3 0-15,-15 4 0 16,-5 0 0-1,1-4 0-15,-8-5 0 16,-10-10 0 0,-7-7 0-16,3-14 0 15,-3-8 0-15,-4-14 0 16,3-14 0 0,-2-12 0-1,1-19 0-15,-3-17 0 16,5-18 0-16,4-23 0 15,1-17 0 1,-11-2 0-16,-16 10 0 16,-17 18 0-1,-13 33 0-15</inkml:trace>
  <inkml:trace contextRef="#ctx0" brushRef="#br0" timeOffset="175266.49">19459 11515 255 0,'8'68'0'16,"3"-12"0"-16,1 8 0 0,-6 4 0 16,1-10 0-1,-5-3 0-15,-2-55 0 16,7 55 0-16,2-1 0 15,-3-8 0-15,-1-7 0 16,1 3 0 0,2-4 0-1,-2-2 0-15,1 3 0 16,-7-39 0 0,4 40 0-16,-4-40 0 15,0 0 0 1,4 41 0-16,-4-41 0 15,0 0 0 1,0 0 0-16,2 39 0 16,-2-39 0-16,0 0 0 15,8 29 0 1,-8-29 0-16,15 19 0 16,-15-19 0-16,23 20 0 15,4 0 0 1,-27-20 0-16,31 18 0 15,13 1 0 1,4-6 0 0,3-4 0-16,3-3 0 15,12-1 0-15,14-4 0 16,7 2 0 0,7-1 0-16,-1-4 0 15,-2-2 0 1,-10-7 0-16,-8-4 0 15,-15 1 0-15</inkml:trace>
  <inkml:trace contextRef="#ctx0" brushRef="#br0" timeOffset="175836.02">21711 12083 255 0,'0'0'0'0,"0"0"0"0,0 0 0 16,0 0 0-1,0 0 0-15,-20 4 0 16,-24 14 0-16,-8 14 0 16,5 4 0-1,8 3 0-15,18-2 0 16,13-10 0 0,16-9 0-16,5-7 0 15,9-2 0 1,7-3 0-1,6-1 0-15,4 2 0 0,9 2 0 16,-4 0 0 0,-6 0 0-16,-9 2 0 15,-29-11 0 1,0 0 0 0,18 12 0-16,-13-1 0 0,-12-3 0 15,-11 1 0 1,-11 0 0-1,-12-6 0-15,-15 1 0 16,-12-1 0-16,-4-3 0 16,-2 3 0-1,4 4 0 1,26 2 0-16,44-9 0 16,-38 7 0-16</inkml:trace>
  <inkml:trace contextRef="#ctx0" brushRef="#br0" timeOffset="176314.41">22219 11814 255 0,'0'0'0'15,"0"0"0"-15,0 0 0 0,0 0 0 16,-2 22 0-1,-11 22 0-15,-6 23 0 16,-4 18 0 0,-6 18 0-16,4 2 0 15,8-13 0-15,13-21 0 16,8-19 0-16,9-20 0 16,4-7 0-1,6-5 0 1,8-9 0-16,4-3 0 15,14-8 0-15,-3-8 0 16,-9-3 0 0,-37 11 0-16,25-21 0 15,-13-3 0 1</inkml:trace>
  <inkml:trace contextRef="#ctx0" brushRef="#br0" timeOffset="176537.88">22082 12178 255 0,'0'0'0'0,"33"-2"0"15,16-5 0-15,1-2 0 16,-5 0 0 0,-6 1 0-16</inkml:trace>
  <inkml:trace contextRef="#ctx0" brushRef="#br0" timeOffset="176899.88">22634 12278 255 0,'0'0'0'16,"0"0"0"-16,0 27 0 15,0 11 0 1,0 4 0-1,0-11 0-15,0-12 0 16,0-8 0 0,0-9 0-16,2-15 0 15,7-12 0-15,7-3 0 16,8-4 0-16,8-2 0 16,-1 12 0-1,2 8 0-15,1 7 0 16,-7 10 0-1,0 3 0-15,-1 1 0 16,-6-2 0 0</inkml:trace>
  <inkml:trace contextRef="#ctx0" brushRef="#br0" timeOffset="177115.44">23160 12397 255 0,'0'0'0'0,"0"0"0"16,0 0 0-16,0 15 0 15,0 8 0-15</inkml:trace>
  <inkml:trace contextRef="#ctx0" brushRef="#br0" timeOffset="177273.49">23132 12049 255 0,'0'0'0'0,"0"0"0"15,0 0 0-15,0 0 0 16</inkml:trace>
  <inkml:trace contextRef="#ctx0" brushRef="#br0" timeOffset="177681.62">23426 12222 255 0,'0'0'0'0,"0"0"0"15,0 0 0-15,0 0 0 16,0 21 0-1,0 16 0-15,-4-1 0 16,-2-11 0 0,4-13 0-1,6-18 0-15,6-9 0 16,5-6 0-16,3-1 0 16,-3 5 0-1,4 4 0 1,-4 6 0-16,0 14 0 0,-9 12 0 15,-2 8 0 1,1 7 0-16,-3-3 0 16,3-7 0-1,-3-6 0-15</inkml:trace>
  <inkml:trace contextRef="#ctx0" brushRef="#br0" timeOffset="178370.9">23989 12166 255 0,'0'0'0'16,"0"0"0"-16,0 0 0 16,0 0 0-1,0 0 0-15,0 0 0 16,-14 21 0-16,-9 16 0 15,-4 15 0 1,4 4 0-16,8-3 0 16,8-16 0-1,5-13 0-15,6-17 0 16,8-19 0 0,5-13 0-1,1-9 0-15,5-16 0 16,3-6 0-16,3 4 0 15,-7 15 0 1,-6 14 0-16,-4 17 0 16,0 8 0-1,-4 14 0-15,-1 7 0 16,3 11 0-16,4 5 0 31,4 9 0-31,0 2 0 0,2-1 0 16,2 0 0-1,4 5 0-15,0 4 0 16,-8-3 0 0,-5-1 0-16,-4 0 0 15,-5-3 0 1,-6-10 0-16,-9 2 0 16,-11-6 0-1,-8-7 0-15,-10-6 0 16,-9-10 0-1,-6-12 0-15,-8-14 0 16,5-5 0-16,8-6 0 16,50 23 0-1,0 0 0-15,-27-31 0 16,21 2 0 0,12 2 0-16,13-4 0 15,18-14 0 1,10-19 0-16,-5-9 0 15</inkml:trace>
  <inkml:trace contextRef="#ctx0" brushRef="#br0" timeOffset="179783.99">25127 11824 255 0,'-55'-4'0'0,"-1"0"0"0,-19 2 0 16,-29 4 0 0,-19 4 0-16,1 5 0 0,-9-3 0 15,-5 6 0 1,-3-3 0-16,-2-4 0 16,-2-4 0-1,-7-1 0-15,2-7 0 16,1-9 0-1,-3-12 0-15,5 2 0 16,-1-1 0 0,3 5 0-16,2-2 0 15,6 4 0 1,3 3 0-16,7-2 0 16,-1 3 0-16,3 4 0 15,12-1 0 1,3 1 0-16,4 4 0 15,5-5 0 1,6-1 0 0,5 1 0-16,10 3 0 15,8-1 0-15,8 6 0 16,62 3 0 0,-61-2 0-16,7 2 0 15,54 0 0 1,-46 7 0-16,46-7 0 15,-39 15 0 1,15 8 0-16,6 6 0 16,2-1 0-1,0 13 0-15,1 17 0 16,-3 22 0-16,-3 25 0 16,4 16 0-1,5 4 0 1,6 11 0-16,4-11 0 0,2-7 0 15,-2-13 0 1,2-12 0-16,4 0 0 16,-2-13 0-1,0-18 0 1,-2-62 0-16,0 0 0 16,2 46 0-16,-2-46 0 15,8 29 0 1,3-21 0-16,2-8 0 15,9-8 0 1,3-7 0-16,7-5 0 16,12-4 0-16,5-2 0 15,14 0 0 1,13-2 0 0,6 3 0-16,8 5 0 15,8 0 0-15,4 4 0 16,-2 2 0-1,3 3 0-15,3 10 0 16,5 2 0 0,10 4 0-16,11 6 0 15,4 3 0 1,-6-1 0-16,2 0 0 16,1 1 0-16,0-6 0 15,3 0 0 1,2-5 0-1,2 0 0-15,2-3 0 16,3-3 0 0,2 3 0-16,-6 6 0 15,-9 0 0-15,-9 3 0 16,-13 2 0 0,-5 2 0-16,-16 3 0 15,-7 0 0-15,-15-6 0 16,-16-2 0-1,-10-6 0-15,-41-2 0 16,33-10 0 0,-10-6 0-16,-6-5 0 15,-3-8 0 1,-4-11 0-16,7-16 0 16,-2-27 0-1,1-25 0-15,3-34 0 16,-6-8 0-16,-11 9 0 15,-15 9 0 1,-13 9 0-16,2 34 0 16</inkml:trace>
  <inkml:trace contextRef="#ctx0" brushRef="#br0" timeOffset="181428.7">19803 12473 255 0,'-4'64'0'0,"0"-10"0"0,1 9 0 15,1 8 0 1,2 4 0 0,-4 0 0-16,4-3 0 15,-4-5 0 1,0-4 0-16,-3 4 0 15,1 1 0-15,-4 4 0 16,1 6 0-16,3-4 0 16,2-2 0-1,-1 2 0-15,3-8 0 16,0-10 0 0,-3-4 0-16,5-52 0 15,-5 46 0-15,5-46 0 16,0 0 0-1,0 0 0-15,-6 44 0 16,6-44 0 0,0 0 0-16,0 0 0 15,-4 34 0 1,4-34 0-16,0 0 0 16,-5 42 0-1,5-42 0-15,-4 47 0 16,4-47 0-1,-5 49 0 1,5-49 0-16,-7 50 0 0,5-2 0 16,0 4 0-1,2-1 0 1,6 3 0-16,8 4 0 16,-5-3 0-16,-9-55 0 15,9 48 0 1,-9-48 0-16,0 0 0 15,0 0 0 1,4 36 0-16,-4-36 0 16,0 0 0-16,0 0 0 15,3 26 0 1,-3-26 0 0,0 0 0-16,9 13 0 15,6-9 0-15,1-10 0 16,7-3 0-1,3-6 0 1,3-7 0-16,12-12 0 16,5-2 0-16,13-7 0 15,19-4 0 1,9 0 0-16,-2 12 0 16,-3 6 0-1,-14 7 0-15,-1 6 0 16,-10 7 0-16,-57 9 0 15,58-7 0 1,-58 7 0-16,55-4 0 16,-55 4 0-1,48-13 0-15</inkml:trace>
  <inkml:trace contextRef="#ctx0" brushRef="#br0" timeOffset="182544.12">21387 14165 255 0,'-16'17'0'0,"0"-13"0"0,3-8 0 15,4-17 0-15,7-12 0 16,4-15 0-1,7-14 0 1,11-10 0 0,8-10 0-16,5 8 0 0,-1 13 0 15,-7 16 0-15,0 12 0 16,2 9 0 0,-27 24 0-16,32-19 0 15,6 9 0 1,-2 10 0-16,-3 13 0 15,-6 14 0 1,-10 15 0-16,0 12 0 16,-1 13 0-1,-5 0 0-15,-6-5 0 16,-5-8 0 0,-5-5 0-1,-2-14 0-15,-2-13 0 16,0-9 0-16,-3-2 0 15,-3-6 0-15,-1-5 0 16,-4-8 0 0,0 0 0-16</inkml:trace>
  <inkml:trace contextRef="#ctx0" brushRef="#br0" timeOffset="182792.99">21357 13919 255 0,'0'0'0'0,"0"0"0"0,23-4 0 15,15-5 0 1,12-5 0-1,-1-3 0-15,-2 1 0 16,0 3 0 0,-47 13 0-16,40-14 0 15</inkml:trace>
  <inkml:trace contextRef="#ctx0" brushRef="#br0" timeOffset="183510.71">22137 13723 255 0,'0'0'0'0,"0"0"0"16,0 0 0-1,0 0 0-15,0 0 0 16,0 0 0-16,0 20 0 15,0 16 0 1,-2 6 0-16,0-4 0 16,-4-2 0-1,4-8 0-15,2-9 0 16,-4-4 0 0,0-3 0-16,2-8 0 15,-3-6 0-15,7-12 0 16,1-9 0-1,5-5 0 1,4-7 0-16,5-4 0 16,4 3 0-16,3 8 0 15,3 3 0 1,2 8 0 0,-4 6 0-16,2 7 0 15,1 2 0-15,-3 0 0 16,0-1 0-1,0 2 0-15</inkml:trace>
  <inkml:trace contextRef="#ctx0" brushRef="#br0" timeOffset="184212.36">22595 13579 255 0,'0'0'0'0,"0"0"0"16,0 0 0-16,0 0 0 16,0 0 0-16,0 0 0 15,0 0 0-15,5 21 0 16,3 19 0 0,-1 4 0-16,-3-1 0 15,-1-5 0-15,-1-5 0 16,0-10 0-1,2-5 0-15,-4-5 0 16,0-1 0 0,-4-8 0-16,-3-6 0 15,5-12 0 1,7-6 0-16,5-3 0 16,3-1 0-1,5 4 0-15,7 3 0 16,4 1 0-1,0 4 0-15,6 1 0 16,6 0 0 0,1 0 0-16,-2-3 0 15,0 3 0 1,-1-3 0-16,-2 2 0 16,-8-2 0-1</inkml:trace>
  <inkml:trace contextRef="#ctx0" brushRef="#br0" timeOffset="184947.93">23266 13508 255 0,'0'0'0'0,"0"0"0"16,0 0 0-1,0 0 0-15,0 0 0 16,0 0 0-16,-9 4 0 15,-13 5 0 1,3-3 0-16,-2 8 0 16,6 2 0-16,3 4 0 15,4 8 0 1,0 3 0 0,6 1 0-16,0-2 0 15,4-2 0-15,0-4 0 16,8-6 0-1,1-7 0-15,0-11 0 16,-2-4 0-16,5-11 0 31,-1 1 0-31,-2-5 0 16,-2 6 0-16,2 2 0 16,-2 4 0-16,4 5 0 15,0 11 0 1,1 8 0-1,-1 3 0-15,-2 5 0 16,-11-25 0-16,17 27 0 16,3-6 0-16,0-10 0 15,-4-14 0 1,-5 0 0-16</inkml:trace>
  <inkml:trace contextRef="#ctx0" brushRef="#br0" timeOffset="185632.46">23600 13627 255 0,'0'0'0'0,"0"0"0"16,0 0 0-16,0 0 0 16,0 0 0-1,0 0 0-15,0 0 0 16,0 0 0-1,0 0 0-15,0 0 0 16,0 20 0-16,2 17 0 16,3 2 0-1,2-10 0-15,-1-13 0 16,3-5 0 0,0-14 0-16,4-8 0 15,-2-6 0 1,3-13 0-16,-3-1 0 15,1-1 0 1,-1 2 0-16,-2 1 0 16,-1 6 0-1,2 5 0-15,-4 7 0 16,3 8 0-16,1 6 0 16,-2 10 0-1,5 5 0-15,3 7 0 16,4 9 0-1,2 7 0-15,1 10 0 16,2 6 0 0,2 8 0-16,-3 0 0 15,-2 1 0 1,-3 2 0-16,-11-4 0 16,-6 0 0-1,-6-2 0 1,-10-6 0-16,-5-3 0 0,-10-8 0 15,-2-7 0 1,-8-6 0-16,-4-10 0 16,-1-9 0-1,-5-6 0-15,4-16 0 16,4-14 0 0,15-12 0-16,10-10 0 15,12-13 0-15,15-16 0 16,9-10 0-1,-3 7 0-15</inkml:trace>
  <inkml:trace contextRef="#ctx0" brushRef="#br0" timeOffset="187153.37">24524 13119 255 0,'0'0'0'15,"0"0"0"-15,0 0 0 0,0 0 0 16,0 0 0-1,0 0 0-15,-18 0 0 16,-22 2 0-16,-13 2 0 16,-18 4 0-16,-8 1 0 15,-13 4 0 1,-16 9 0-16,3-1 0 16,0 0 0-1,-5 5 0-15,-2-3 0 16,-1 3 0-1,-4-6 0-15,-2-4 0 16,-3-1 0 0,0-7 0-1,-3 1 0-15,-9 1 0 0,0-6 0 16,6-4 0 0,5-4 0-16,9 0 0 15,0-2 0 1,-1-3 0-16,11 3 0 15,7-1 0 1,1 3 0-16,4 1 0 16,8 0 0-1,9 6 0-15,4 3 0 16,1 0 0 0,12 7 0-16,5 5 0 15,5 4 0 1,8 3 0-16,4 4 0 31,10 6 0-31,1 8 0 0,1 9 0 16,4 13 0-16,-2 2 0 15,5 4 0 1,-1 10 0-16,3 4 0 16,5-3 0-16,10-4 0 15,3-1 0 1,4-6 0-16,2-4 0 15,6-7 0 1,1 4 0-16,1-5 0 16,2 0 0-1,-1-3 0-15,-3 0 0 16,1-7 0 0,-5-7 0-16,0-8 0 15,-1-5 0 1,-10-29 0-16,0 0 0 15,0 0 0 1,10 21 0-16,-10-21 0 16,0 0 0-16,0 0 0 15,13 11 0 1,6-5 0-16,1-8 0 16,1-2 0-1,7-3 0-15,3-7 0 16,3 1 0-1,9-8 0-15,6 1 0 16,5-2 0 0,12-8 0-16,18 0 0 31,7 1 0-31,16 3 0 16,14-2 0-16,-5 6 0 15,-5 4 0-15,-5 0 0 16,3-2 0-1,4 2 0 1,5-3 0-16,4-2 0 16,1-6 0-16,15-8 0 15,1-1 0 1,-7 0 0 0,-6 3 0-1,-9-1 0-15,-8-3 0 16,3 3 0-16,-3 1 0 15,-4-2 0-15,-4-3 0 16,-5 1 0 0,-11 3 0-16,-2-4 0 15,-13-2 0 1,-9 3 0-16,-13 8 0 16,-8 2 0-16,-6 1 0 15,-6 6 0 1,-28 22 0-16,26-30 0 15,-4-2 0 1,-22 32 0-16,18-35 0 16,-18 35 0-1,9-38 0-15,-9 38 0 16,2-43 0 0,-6 3 0-16,-3-1 0 15,-4-1 0-15,-2-8 0 16,-5-11 0-1,-8-20 0 1,-14-13 0-16,-2 11 0 0</inkml:trace>
  <inkml:trace contextRef="#ctx0" brushRef="#br0" timeOffset="188444.67">22736 14440 255 0,'14'63'0'0,"-8"-9"0"0,-1 9 0 15,-3 3 0-15,-4-4 0 16,-7-3 0-1,-9-5 0 1,-7-6 0-16,-8 2 0 16,-7-8 0-1,-5-2 0-15,-4-8 0 16,-7-8 0-16,-5-3 0 16,-10-7 0-1,-10-4 0-15,-9 2 0 16,-4-4 0-16,-2 0 0 15,-2-7 0 1,-2 6 0 0,-11-4 0-16,-2-1 0 15,-6-1 0 1,-4-1 0-16,-3-1 0 16,-3-4 0-16,1 1 0 15,3 0 0-15,4-1 0 16,4 2 0-1,-2 3 0-15,2-1 0 16,-4-3 0 0,2-6 0-1,1-5 0-15,5-5 0 16,8-12 0-16,-1-1 0 16,2-7 0-1,8-6 0-15,13-2 0 16,3-6 0-1,5-7 0-15,4-11 0 16,11-9 0-16,5-5 0 16,9-8 0-1,5-10 0 1,16-13 0-16,11-1 0 16,5-1 0-1,5-4 0-15,10-5 0 16,1-6 0-16,-1 7 0 15,4 8 0 1,-8 21 0 0,-12 10 0-16,-5 17 0 15,-8 17 0 1,-4 10 0-16,-9 10 0 0,-1 12 0 16,-7 11 0-1,-9 13 0-15,-2 11 0 16,-6 14 0-1,5 9 0-15,5 4 0 16,8-4 0 0,6-2 0-16,37-34 0 15,0 0 0-15,-35 22 0 16</inkml:trace>
  <inkml:trace contextRef="#ctx0" brushRef="#br0" timeOffset="189144.45">18420 12884 255 0,'0'0'0'0,"0"0"0"16,0 0 0-16,-17 5 0 16,-25 10 0-16,-8 10 0 15,-6 6 0 1,-4 2 0-1,3-1 0 1,3-5 0-16,10-2 0 0,6-2 0 16,38-23 0-1,-39 21 0-15,39-21 0 16,0 0 0-16,0 0 0 16,-29 23 0-1,29-23 0 1,-13 13 0-16,17-4 0 15,12-7 0-15,8 0 0 16,9-2 0 0,9 0 0-16,12 3 0 15,5 3 0 1,2 13 0-16,-7 5 0 16,-7 0 0-1,-7 1 0-15,-2 0 0 16,-38-25 0-16,0 0 0 31,38 19 0-31</inkml:trace>
  <inkml:trace contextRef="#ctx0" brushRef="#br0" timeOffset="190325.35">18053 12906 255 0,'0'0'0'0,"0"0"0"0,0 0 0 0,0 0 0 16,0 0 0-1,0 0 0-15,2-15 0 16,8-21 0-1,9-15 0-15,15-13 0 0,8-15 0 16,6 5 0 0,-8 9 0-16,-12 9 0 15,-28 56 0 1,0 0 0-16,19-47 0 16</inkml:trace>
  <inkml:trace contextRef="#ctx0" brushRef="#br0" timeOffset="190578.14">18096 12576 255 0,'0'0'0'16,"0"0"0"-16,11 17 0 0,7 15 0 15,3 7 0-15,2 1 0 16,-3-12 0 0,-6-6 0-16,-7-6 0 15,-5-9 0 1,-6-7 0-16,-3-3 0 16</inkml:trace>
  <inkml:trace contextRef="#ctx0" brushRef="#br0" timeOffset="190759.99">18073 12721 255 0,'0'0'0'16,"0"0"0"-16,23 0 0 16,15 0 0-16,21-11 0 15,16-1 0 1,16 1 0-16,1 2 0 15,-27 4 0-15</inkml:trace>
  <inkml:trace contextRef="#ctx0" brushRef="#br0" timeOffset="192627.51">19939 14358 255 0,'0'58'0'0,"0"-3"0"0,0 19 0 0,0 22 0 16,0 14 0-1,0 2 0 1,0 2 0-16,5-2 0 16,1 3 0-16,-1-4 0 15,-3-2 0 1,-2 1 0-16,0-3 0 16,4 1 0-16,1-8 0 15,-3-11 0 1,6-1 0-16,-4-10 0 15,-2-12 0 1,1-7 0-16,-1-7 0 16,-2-52 0-1,4 49 0-15,-4-49 0 16,4 45 0-16,-4-45 0 16,12 40 0-1,-12-40 0-15,22 31 0 31,7-9 0-31,4-9 0 16,5-6 0-16,5-1 0 16,5-9 0-16,0-1 0 15,7-4 0 1,9 1 0-16,3-6 0 16,2 0 0-1,1-2 0-15,-1-4 0 16,0-5 0-16,-11 2 0 15</inkml:trace>
  <inkml:trace contextRef="#ctx0" brushRef="#br0" timeOffset="193344.58">21801 15923 255 0,'0'0'0'0,"0"0"0"0,0 0 0 15,0 0 0-15,-16 4 0 16,-19 10 0 0,-2 8 0-16,8-1 0 15,5 7 0-15,4 1 0 16,6-2 0 0,4 5 0-16,3 4 0 15,9 12 0 1,7 4 0-1,7-5 0 1,5-7 0-16,8-1 0 0,9-11 0 16,6-7 0-1,0-10 0-15,8-11 0 16,-1-7 0 0,1-11 0-16,5-16 0 15,-3-12 0-15,-7-9 0 16,-6-7 0-1,-10-7 0-15,-6-10 0 16,-17 4 0 0,-10 4 0-16,-7 14 0 15,-11 1 0 1,-13 6 0-16,-10 6 0 16,-6 11 0-1,-3 17 0-15,-8 16 0 16,-1 22 0-1,5 21 0-15,8 22 0 16,5 23 0 0,13 10 0-16,13-5 0 15,13-12 0-15,10-22 0 16,9-22 0 0,6-21 0-1,-5-16 0-15</inkml:trace>
  <inkml:trace contextRef="#ctx0" brushRef="#br0" timeOffset="193662.56">22542 15881 255 0,'6'73'0'0,"-2"-1"0"0,1 26 0 16,4 16 0-1,0-2 0-15,2-16 0 16,-11-96 0-1,5 69 0-15,-5-69 0 16,-3 34 0-16,1-31 0 16,0-11 0-1</inkml:trace>
  <inkml:trace contextRef="#ctx0" brushRef="#br0" timeOffset="194761.88">22622 16137 255 0,'0'0'0'16,"0"0"0"-16,0 0 0 15,0 0 0-15,0 0 0 16,0 0 0-16,0 0 0 15,23 0 0 1,15 0 0-16,8 0 0 16,-6 0 0-1,0 6 0-15,-9 0 0 16,-12 5 0 0,-3 6 0-16,-5 8 0 15,-9 2 0 1,-6 6 0-16,-7 4 0 15,-11 5 0 1,-5-4 0-16,-7-5 0 16,-6-5 0-1,-3-6 0-15,-1-9 0 16,0-9 0 0,4-6 0-16,5-9 0 15,8-6 0-15,8-1 0 16,3-4 0-1,3 1 0-15</inkml:trace>
  <inkml:trace contextRef="#ctx0" brushRef="#br0" timeOffset="195200.08">23187 15883 255 0,'0'0'0'0,"0"0"0"0,0 0 0 0,4 19 0 16,7 22 0-1,5 13 0 1,1 13 0-16,1 5 0 16,-2 8 0-16,-5-2 0 15,-5-4 0 1,-1-9 0-16,-5-10 0 16,-2-3 0-1,-3-12 0-15,-3-7 0 16,8-33 0-1,-14 28 0-15,-4-11 0 16,-2-7 0 0,-7-16 0-16,0-8 0 15,-5-15 0-15,-5-23 0 16,-1-4 0 0</inkml:trace>
  <inkml:trace contextRef="#ctx0" brushRef="#br0" timeOffset="195378.08">23023 15722 255 0,'0'0'0'16,"0"0"0"-16,0 0 0 16,0 0 0-1,0 0 0-15,0 0 0 16,0 0 0-16</inkml:trace>
  <inkml:trace contextRef="#ctx0" brushRef="#br0" timeOffset="195809.92">23589 15947 255 0,'0'0'0'0,"0"0"0"0,0 0 0 15,0 0 0-15,0 0 0 16,-2-13 0-1,-9-15 0-15,-3 9 0 16,-3 11 0 0,1 8 0-1,-3 10 0-15,6 13 0 16,0 8 0-16,3 9 0 16,4 11 0-1,10-4 0-15,8-4 0 16,3-11 0-16,6-15 0 15,6-7 0 1,4-16 0 0,0-9 0-16,-2-7 0 15,5-7 0-15,-7 4 0 16</inkml:trace>
  <inkml:trace contextRef="#ctx0" brushRef="#br0" timeOffset="196304.74">24171 15691 255 0,'0'0'0'0,"0"0"0"0,0 0 0 16,0 0 0-16,-17 11 0 15,-18 13 0 1,-3 5 0-16,5 5 0 16,3 2 0-1,10 1 0-15,7 3 0 16,9 1 0 0,8-3 0-16,11-4 0 15,12-6 0-15,5-9 0 16,3-15 0-1,4-18 0-15,-6-12 0 16,1-17 0 0,0-23 0-16,-1-10 0 15</inkml:trace>
  <inkml:trace contextRef="#ctx0" brushRef="#br0" timeOffset="196827.06">24555 14852 255 0,'0'0'0'15,"0"0"0"-15,0 0 0 16,0 0 0 0,0 26 0-1,0 33 0-15,0 35 0 16,0 36 0-1,0 13 0-15,0 0 0 0,0-16 0 16,4-15 0 0,4-18 0-16,0-16 0 15,4-18 0 1,-12-60 0-16,0 0 0 16,0 0 0-1,9 32 0-15,-2-26 0 16,-7-15 0-1,-2-9 0-15,-3-10 0 16,-6-11 0 0,-3-12 0-16,2 2 0 15,12 49 0 1,0 0 0-16,0 0 0 16,-11-40 0-16,7 16 0 15,6 19 0 1,5 14 0-16,11 9 0 15,5 6 0 1,8-2 0-16,16-4 0 16,0-18 0-1,-2-18 0-15,2-15 0 16,1-9 0-16</inkml:trace>
  <inkml:trace contextRef="#ctx0" brushRef="#br0" timeOffset="198321.54">25609 14591 255 0,'0'0'0'0,"0"0"0"0,0 0 0 16,-20 0 0-16,-25 0 0 15,-15 3 0-15,-14 4 0 16,-22 7 0 0,-14 8 0-16,-2 5 0 15,-4 2 0 1,6-4 0-16,-4-1 0 15,-8 3 0-15,-6 1 0 16,3 0 0 0,-3-1 0-16,-6-3 0 15,-6-2 0 1,2 3 0-16,0 3 0 16,-1 1 0-1,1 2 0-15,-4 2 0 16,0 5 0-1,7 0 0-15,5-4 0 16,-1-1 0 0,8-2 0-16,6-6 0 15,4-5 0-15,4-1 0 16,4-6 0 0,6-3 0-16,1-4 0 15,4-5 0 1,9-1 0-16,10-1 0 15,11 1 0 1,9 1 0-16,-2 3 0 16,3 1 0-16,7 2 0 15,7-1 0 1,40-6 0 0,-42 10 0-16,42-10 0 15,-43 7 0-15,43-7 0 16,-36 13 0-1,9 10 0 1,14 5 0-16,5 8 0 16,0 15 0-1,8 13 0-15,8 14 0 16,5 22 0-16,5 16 0 16,4 3 0-16,2 0 0 15,3-13 0 1,4-3 0-16,1-1 0 15,-5-15 0 1,-4-6 0 0,-6-8 0-16,-3-13 0 15,-6-11 0-15,-8-49 0 16,0 0 0 0,0 0 0-16,9 38 0 15,-9-38 0 1,14 25 0-16,3-9 0 15,3-12 0-15,6-2 0 16,3-2 0 0,4-4 0-1,1 2 0-15,3-1 0 16,9 1 0-16,3 0 0 16,2 0 0-1,8-3 0 1,12-1 0-16,20-7 0 15,17-6 0-15,2-1 0 16,0-2 0-16,-1 0 0 16,-4-2 0-1,0 5 0 1,-6-2 0-16,4-1 0 16,2-1 0-16,9 0 0 15,0-3 0 1,0 2 0-16,2 2 0 15,6 0 0 1,1 5 0-16,-3 4 0 16,4 2 0-1,-5 5 0-15,-9 3 0 16,1 3 0-16,-8-3 0 16,-10 2 0-1,-1-1 0-15,-7-4 0 16,-11-6 0-1,-7-1 0-15,-7-3 0 16,-5-4 0 0,-4-8 0-16,-7 0 0 15,-8-8 0 1,-4 2 0-16,-5-9 0 16,-3-5 0-16,-1-20 0 15,-8-8 0 1,-3-18 0-16,-4-27 0 15,-4-12 0 1,-4-19 0-16,-4-5 0 16,0 9 0-1,-3 12 0-15,-9 22 0 16,1 35 0-16</inkml:trace>
  <inkml:trace contextRef="#ctx0" brushRef="#br0" timeOffset="200466.37">25329 15395 255 0,'52'-4'0'16,"-17"0"0"-16,13-3 0 16,4-3 0-16,3 1 0 15,7-5 0 1,11-2 0-16,-2 0 0 15,-1 0 0-15,-15 0 0 16,-1 1 0 0,-1-3 0-16,-7-2 0 15,-6 0 0-15,-2 1 0 16,0-2 0 0,5 0 0-1,-4 1 0-15,-2-2 0 16,0 1 0-16,0 1 0 15,-37 20 0 1,37-18 0-16,-37 18 0 16,39-22 0-1,-39 22 0-15,38-22 0 16,-38 22 0 0,33-24 0-16,-33 24 0 15,0 0 0 1,0 0 0-16,32-21 0 15,-32 21 0-15,0 0 0 16,0 0 0 0,23-16 0-16,-23 16 0 15,0 0 0 1,0 0 0-16,12-11 0 16,-12 11 0-1,0 0 0-15,0 0 0 16,9-6 0-1,-9 6 0-15,0 0 0 16,0 0 0 0,8-6 0-16,-8 6 0 15,0 0 0-15,0 0 0 16,8-5 0 0,-8 5 0-16,9-2 0 15,-9 2 0 1,14 6 0-16,-1 12 0 15,-5 9 0 1,-1 7 0-16,-2 16 0 16,1 2 0-1,-1 5 0-15,-1 4 0 16,5 7 0-16,0-5 0 31,-2-1 0-31,-1-4 0 0,4-5 0 16,-5-9 0-1,-5-44 0 1,4 42 0-16,-4-42 0 16,0 0 0-16,0 0 0 15,3 42 0 1,-3-42 0-16,0 0 0 16,0 0 0-16,2 38 0 15,-2-38 0 1,0 0 0-16,0 0 0 31,-2 32 0-31,-10-9 0 0,12-23 0 16,-18 14 0-1,-9-5 0-15,-4-2 0 32,-5 0 0-32,-7-4 0 15,-4 1 0-15,0 0 0 16,-4 1 0-16,0 1 0 15,-4 0 0-15,-7 6 0 16,-5-3 0 0,4-2 0-1,1 0 0-15,1-3 0 16,3 1 0-16,0-1 0 16,-3 0 0-1,3-4 0-15,-2-2 0 16,5 2 0-16,2 0 0 15,6 2 0 1,47-2 0 0,-50 0 0-16,50 0 0 15,0 0 0-15,-55-2 0 16,55 2 0 0,-49-11 0-16</inkml:trace>
  <inkml:trace contextRef="#ctx0" brushRef="#br0" timeOffset="203835.84">25606 15328 255 0,'0'52'0'15,"0"-17"0"-15,0 10 0 16,0 2 0-16,0-3 0 16,3 2 0-1,0-4 0-15,-3-2 0 32,0-40 0-32,0 0 0 0,-6 39 0 15,6-39 0-15,0 0 0 16,0 0 0-16,-4 31 0 15,4-31 0 1,-4 15 0 0,4-15 0-16,-7 2 0 15,7-2 0-15,-6-12 0 16,2-9 0-16,-2-4 0 16,6-2 0-1,3 1 0-15,4-3 0 16,-3 3 0-1,3 0 0-15,3 3 0 16,4 1 0 0,-1 5 0-16,0 0 0 15,0 4 0 1,3 4 0-16,-5 4 0 16,-1 2 0-1,-2 3 0-15,-2 4 0 16,-3 9 0-16,-3 4 0 15,-3 0 0 1,-1 5 0-16,-3-2 0 16,2 0 0-1,1-1 0-15,2-4 0 16,-2-4 0 0,1 0 0-16,3-1 0 15,0-10 0 1,0 0 0-16,5 11 0 15,-5-11 0 1,0 0 0-16,8 11 0 16,-8-11 0-16,0 0 0 15,19 6 0 1,-19-6 0-16,20 0 0 16,-20 0 0-1,21-6 0-15,0-8 0 16,-4-4 0-1,-1-4 0-15,-7 1 0 16,-1 0 0-16,-6-2 0 16,-4 3 0-1,-1 5 0 1,-2 2 0-16,0 1 0 16,1 5 0-16,0 6 0 15,-1 6 0 1,-2 10 0-16,3 2 0 15,4 5 0 1,0 6 0-16,2-3 0 16,-2-25 0-1,12 32 0-15,-12-32 0 16,20 29 0 0,-20-29 0-16,31 24 0 15,6-9 0 1,-6-13 0-16,-8-7 0 15,0-8 0-15,-23 13 0 16,18-23 0 0,0-3 0-1,-2 0 0-15,-1-2 0 16,-15 28 0-16,17-29 0 16,-17 29 0-1,0 0 0-15,0 0 0 16,12-25 0-1,-12 25 0-15,0 0 0 16,0 0 0-16,12-17 0 16,-12 17 0-1,11-6 0 1,-11 6 0-16,9 7 0 16,-9-7 0-16,13 16 0 15,-13-16 0 1,0 0 0-16,0 0 0 15,16 11 0-15,-16-11 0 16,13 3 0 0,0-12 0-1,-4-9 0-15,1-3 0 16,-10 21 0-16,4-27 0 16,-4 27 0-1,0 0 0-15,0 0 0 16,5-25 0-1,-5 25 0-15,7-17 0 16,4 15 0-16,0 9 0 16,2 6 0-1,3 8 0 1,5 5 0-16,-2 1 0 16,3 7 0-1,7 6 0-15,-4 2 0 16,-2-1 0-16,-1-1 0 15,-2 0 0 1,-2-1 0-16,-18-39 0 16,11 40 0-1,-4 1 0 1,-7 0 0-16,-7-1 0 16,-6-2 0-16,-7-2 0 15,-9-3 0-15,-3-4 0 16,-3-2 0-1,-6-4 0-15,41-23 0 16,-42 18 0 0,42-18 0-16,-45 11 0 15,4-14 0 1,10-14 0-16,6-10 0 16,6 0 0-1</inkml:trace>
  <inkml:trace contextRef="#ctx0" brushRef="#br0" timeOffset="205727.08">26739 15237 255 0,'63'-17'0'0,"-10"-6"0"16,13-12 0-16,10-7 0 15,0-2 0-15,-7 1 0 16,-9 3 0-16,-8 4 0 31,-10 7 0-31,-5 2 0 16,-37 27 0-16,26-25 0 16,-26 25 0-1,0 0 0-15,0 0 0 16,22-19 0-16,-22 19 0 15,14-5 0 1,-5 14 0-16,-3 11 0 16,-2 12 0-1,0 7 0-15,-2 22 0 16,-2 15 0 0,0 22 0-16,-2 14 0 15,-2-4 0 1,4-3 0-16,-2-11 0 15,-4-5 0-15,2-7 0 16,-1-10 0 0,3-9 0-1,-3-9 0-15,0-5 0 16,5-49 0 0,-6 44 0-1,-3-5 0-15,9-39 0 0,-14 33 0 16,-5-2 0-1,-6-3 0 1,-1-5 0-16,-3-2 0 16,-4-3 0-16,-2-1 0 15,-3-2 0-15,-7 2 0 16,-7-4 0 0,1 3 0-16,-13 1 0 15,-11 2 0 1,-5 3 0-16,-10 1 0 15,1-1 0 1,-1-1 0-16,3-2 0 16,-5 2 0-1,1-6 0-15,-4 0 0 16,-4-1 0 0,-2 0 0-16,-2-2 0 15,-5 4 0-15,-4 6 0 16,-6 1 0-1,2 4 0-15,-1 0 0 16,-1 4 0 0,-1-1 0-1,-3 0 0-15,2 5 0 16,-10-2 0-16,5-1 0 16,0 2 0-1,-2-1 0-15,1-1 0 16,1-5 0-1,-1 0 0-15,1-2 0 16,-3-1 0-16,1-2 0 16,-3-2 0-1,0 1 0 1,3-4 0 0,-3 0 0-16,-2-7 0 15,-2-1 0-15,1-5 0 16,0 2 0-1,-1-5 0 1,-2 2 0-16,-2 3 0 0,-7-5 0 16,1-2 0-1,6-5 0-15,2-1 0 16,-6-2 0 0,1-2 0-16,-1-5 0 15,-11-3 0 1,5-7 0-16,0 0 0 15,0-1 0-15,2 1 0 16,-2-4 0 0,-2-5 0-16,4 1 0 15,0-9 0 1,2-4 0-16,-2-5 0 16,2-2 0-1,2-9 0 1,2-2 0-16,5-7 0 15,0-3 0-15,5-7 0 16,2-2 0-16,8-11 0 16,8-1 0-1,6-6 0-15,15-10 0 16,11-2 0 0,12-2 0-16,10-3 0 15,9 6 0 1,6 9 0-16,10 8 0 15,7 15 0-15,3 10 0 16,-1 13 0 0,-2 6 0-1,9 8 0-15,17 44 0 16,-16-39 0-16,3 7 0 16,-8 4 0-1,3 11 0-15</inkml:trace>
  <inkml:trace contextRef="#ctx0" brushRef="#br0" timeOffset="206130.17">17311 15212 255 0,'0'0'0'16,"0"0"0"-16,0 0 0 16,0 0 0-1,0 0 0-15,0-25 0 16,0-24 0-1,6-16 0 1,6-10 0-16,11 0 0 16,9 11 0-16,2 15 0 15,-3 17 0 1,3 15 0-16,0 10 0 16,-1 8 0-16,2 10 0 15,12 14 0 1,-4 9 0-16,-5 4 0 15</inkml:trace>
  <inkml:trace contextRef="#ctx0" brushRef="#br0" timeOffset="206762.48">17198 15311 255 0,'0'0'0'0,"0"0"0"16,-19 5 0-16,-19 10 0 0,-6 12 0 16,0 8 0-1,-12 15 0-15,-11 8 0 16,0-2 0 0,5-12 0-16,1-12 0 15,11-16 0 1,15-10 0-16</inkml:trace>
  <inkml:trace contextRef="#ctx0" brushRef="#br0" timeOffset="207274.84">16465 15411 255 0,'0'0'0'0,"0"0"0"15,33 5 0-15,23 11 0 16,27 9 0-16,22 9 0 16,13 9 0-1,-10 0 0 1,-25-12 0-16,-17-6 0 16,-9-9 0-1,-4-6 0-15,-4-3 0 16,-10-11 0-1,-39 4 0-15,29-10 0 16</inkml:trace>
  <inkml:trace contextRef="#ctx0" brushRef="#br0" timeOffset="207769.03">17055 15149 255 0,'-33'56'0'16,"2"-2"0"-16,-5 18 0 15,-3 17 0 1,1 3 0-16,7-17 0 16,8-18 0-16,6-20 0 15,17-37 0 1,-24 21 0-1,-2-19 0-15,3-4 0 16,2-5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2-20T07:33:33.78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13509 10878 255 0,'55'-34'0'0,"-1"8"0"16,15-5 0-1,19-5 0-15,7 2 0 16,0 8 0-1,-6 6 0-15,7 6 0 16,3 7 0 0,0 10 0-16,-4 7 0 15,2 11 0-15,1 6 0 16,4 13 0 0,-4 11 0-16,-9 5 0 15,-6 7 0 1,-5 6 0-1,-7 14 0-15,0 11 0 0,-9 13 0 16,-9 9 0 0,-7 14 0-16,-4 7 0 15,-9 0 0 1,-15 6 0-16,-7-1 0 16,-7 6 0-1,-12-3 0-15,-11 0 0 16,-10 5 0-1,-10-2 0-15,-10-1 0 16,-10 3 0 0,-7 0 0-16,-11 3 0 15,-4-2 0-15,-6-2 0 16,-9-3 0 0,-5-2 0-16,-5-6 0 15,-9-6 0 1,-4-2 0-16,-2-3 0 15,-4-4 0 1,2 0 0-16,0-4 0 16,8-15 0-1,15-12 0-15,2-15 0 16,28-31 0 0</inkml:trace>
  <inkml:trace contextRef="#ctx0" brushRef="#br0" timeOffset="737.23">15621 12055 255 0,'-7'69'0'0,"9"-35"0"15,7-10 0 1,11-7 0-16,5-4 0 16,6-9 0-16,10-13 0 15,12-18 0 1,12-18 0-16,11-29 0 16,7-25 0-16,-2-23 0 15,-4-24 0 1,3-7 0-1,5-8 0-15,2-16 0 16,9-7 0-16,5-1 0 16,5-5 0-1,11-14 0-15,4 4 0 16,8 4 0 0,-8 12 0-16,5 19 0 15,3 18 0-15,4 15 0 16,-1 11 0-1,-7 19 0-15,4 10 0 16,6 9 0 0,8 9 0-16,-1 7 0 15,-49 20 0 1</inkml:trace>
  <inkml:trace contextRef="#ctx0" brushRef="#br0" timeOffset="1620.3">18725 7846 255 0,'0'0'0'0,"0"0"0"15,0 0 0-15,20 3 0 16,20 1 0-1,14-4 0-15,9-7 0 16,1-12 0 0,1-9 0-16,-6-8 0 15,-11 1 0 1,-7-7 0-16,-10 2 0 16,-14 3 0-1,-9-1 0-15,-14 2 0 16,-11 7 0-16,-16 15 0 15,-17 19 0 1,-13 23 0-16,-16 24 0 16,-25 49 0-1,10 30 0 1,38-4 0-16,38-31 0 16,32-25 0-16,15-15 0 15,16-20 0-15,17-12 0 16,21-11 0-1,18-23 0 1,13-28 0 0,-4-22 0-16,-35 5 0 31</inkml:trace>
  <inkml:trace contextRef="#ctx0" brushRef="#br0" timeOffset="2320.26">19821 7546 255 0,'0'0'0'0,"0"0"0"0,0 0 0 16,0 0 0-16,0 0 0 15,0 0 0 17,0 0 0-32,0 0 0 0,0 0 0 0,0 0 0 15,0 25 0 1,-5 25 0-16,1 10 0 15,2 7 0-15,2-67 0 16,0 0 0 0,-2 61 0-16,2-61 0 31,4 45 0-31,8-27 0 0,7-25 0 16,3-9 0-1,10-12 0-15,7-11 0 16,10-9 0-16,-10 4 0 15,-5 13 0 1,-12 14 0 0,-9 15 0-16,-8 14 0 15,-5 13 0-15,-5 5 0 16,-4 6 0 0,9-36 0-16,0 0 0 15,0 0 0-15,-4 37 0 16,15-18 0-1,9-16 0 1,7-17 0-16,10-7 0 16,8-7 0-16,-6 4 0 15,-39 24 0 1,38-13 0-16,-10 17 0 16,-18 15 0-1,-7 21 0-15,-8 22 0 16,-1 11 0-1,6-73 0-15,-12 74 0 16</inkml:trace>
  <inkml:trace contextRef="#ctx0" brushRef="#br0" timeOffset="3037.9">20765 6852 255 0,'0'0'0'0,"0"0"0"0,0 0 0 16,0-10 0-16,2-5 0 16,2 15 0-1,-1 6 0-15,4 28 0 16,1 42 0 0,11 64 0-16,4 36 0 15,5 5 0-15,-10-47 0 16,-9-41 0-1,-5-31 0-15,-15-19 0 16,-7-22 0-16,-2-19 0 16,-3-9 0-1,-6-16 0-15,-6-14 0 16,0-5 0 0,3-4 0-16,32 46 0 15,-15-50 0 1,19 12 0-16,14 5 0 15,17 2 0-15,12 14 0 16,8 7 0 0,16 13 0-1,-4 11 0-15,2 5 0 16,-2 9 0 0,-7 4 0-16,-16 1 0 15,-15 7 0-15,-21-3 0 16,-16 3 0-1,-17 5 0 1,-19 5 0-16,-20 2 0 16,-14 3 0-16,-16-6 0 15,6-17 0 1,17-24 0 0,18-16 0-1,19-19 0-15,19-11 0 0,19-9 0 16,1 1 0-16</inkml:trace>
  <inkml:trace contextRef="#ctx0" brushRef="#br0" timeOffset="3455.55">21405 7650 255 0,'79'-4'0'0,"-29"-12"0"0,9-11 0 15,-5-9 0 1,-54 36 0-16,37-38 0 15,-37 38 0-15,21-41 0 16,-23 12 0 0,-15 14 0-16,-2 11 0 15,-6 12 0 1,1 15 0-16,6 8 0 16,7 13 0-16,13 4 0 15,18-4 0 1,18-8 0-1,16-12 0-15,24-13 0 16,25-18 0-16,-9-9 0 16</inkml:trace>
  <inkml:trace contextRef="#ctx0" brushRef="#br0" timeOffset="4019.73">22579 7365 255 0,'0'0'0'16,"0"0"0"-16,0 0 0 16,-22 12 0-16,-29 10 0 15,-24 25 0 1,-6 18 0-16,-1 14 0 16,20 8 0-1,22-1 0-15,24 2 0 16,16-14 0-16,10-17 0 15,-10-57 0 1,21 37 0-16,15-26 0 16,0-27 0-1,7-24 0-15,8-28 0 16,2-23 0 0,6-22 0-16,-5-13 0 15,-12-2 0 1,-6 9 0-16,-8 15 0 15,-7 12 0-15,-5 19 0 16,-3 14 0 0,-13 59 0-16,0 0 0 15,0 0 0 1,2-31 0-16,-8 31 0 16,-3 22 0-1,-2 17 0 1,0 25 0-16,-1 22 0 15,9 23 0-15,16 15 0 16,11 0 0-16,12-24 0 16,6-31 0-1,5-15 0-15,7-29 0 16,6-27 0 0,0-25 0-1,-8-2 0-15</inkml:trace>
  <inkml:trace contextRef="#ctx0" brushRef="#br0" timeOffset="4784.56">23488 7399 255 0,'11'-11'0'0,"-7"0"0"15,3-1 0-15,-5 4 0 16,4 1 0-16,-8 3 0 16,-15 6 0-1,-10 13 0 1,-8 10 0-16,-13 23 0 15,-7 22 0-15,-1 18 0 16,13 15 0-16,19-3 0 16,15-17 0-1,9-83 0-15,5 54 0 16,12-35 0 0,3-25 0-16,7-27 0 15,4-24 0 1,14-29 0-1,13-45 0-15,-2-23 0 16,-5-5 0-16,-5 25 0 16,-15 29 0-1,-13 21 0-15,-5 19 0 16,-13 65 0 0,0 0 0-16,0 0 0 15,2-41 0-15,-6 22 0 16,-5 26 0-1,-5 17 0 1,1 14 0-16,0 15 0 16,0 23 0-1,-1 21 0-15,9 12 0 16,10-4 0 0,0-11 0-16,4-13 0 15,-1-22 0-15,10-12 0 16,2-10 0-1,2-9 0-15,-22-28 0 16,32 18 0-16,8-13 0 16,-1-14 0-1,-6-11 0 1,-2-11 0-16,-4-7 0 16,-8-4 0-1,-5-4 0-15,-14 46 0 16,7-42 0-16,-7 42 0 15,0 0 0-15,-9-29 0 16,-3 29 0 0,4 15 0-1,-1 22 0-15,5 22 0 16,1 13 0-16,12 10 0 16,11-11 0-1,10-25 0-15,-8-24 0 16</inkml:trace>
  <inkml:trace contextRef="#ctx0" brushRef="#br0" timeOffset="5366.49">24524 7334 255 0,'0'-23'0'0,"-9"18"0"0,-11 10 0 16,-14 17 0-1,-10 15 0-15,-10 24 0 16,-4 21 0 0,11 16 0-16,10-6 0 15,20-18 0 1,15-20 0-16,10-20 0 15,-8-34 0-15,24 15 0 16,3-26 0 0,2-12 0-16,8-24 0 15,13-24 0 1,15-30 0-16,-3-29 0 16,-7-9 0-1,-13 17 0-15,-11 13 0 16,-9 9 0-1,-11 9 0-15,-9 18 0 16,-2 73 0-16,-2-56 0 16,2 56 0-1,-6-22 0-15,-8 32 0 16,-1 24 0 0,-3 29 0-16,0 41 0 15,-7 56 0 1,4 32 0-16,15-13 0 15,14-39 0-15,13-42 0 16,4-35 0 0,11-22 0-16,10-24 0 15,1-21 0 1,-10-4 0-16</inkml:trace>
  <inkml:trace contextRef="#ctx0" brushRef="#br0">21127 8977 255 0,'-62'12'0'0,"7"6"0"0,-2 14 0 16,-4 10 0 0,0 11 0-16,11 10 0 15</inkml:trace>
  <inkml:trace contextRef="#ctx0" brushRef="#br0" timeOffset="7269.94">21119 8984 255 0,'0'0'0'0,"0"0"0"0,0 0 0 16,0 0 0 0,0 0 0-16,-16 3 0 15,-15 5 0 1,2 5 0-16,-4 5 0 16,-6 7 0-16,3-2 0 15,1 2 0 1,2 1 0-16,-3 7 0 15,7 3 0 1,6 7 0 0,4 3 0-16,9 4 0 15,10 2 0-15,4 0 0 16,-4-52 0 0,15 42 0-16,3-9 0 15</inkml:trace>
  <inkml:trace contextRef="#ctx0" brushRef="#br0" timeOffset="7619.01">21905 8437 255 0,'0'0'0'0,"0"0"0"0,0 0 0 15,3 17 0 1,4 26 0-16,0 24 0 15,0 27 0 1,-1 36 0 0,-1 8 0-16,-3-21 0 0,-2-31 0 15,0-86 0 1,0 68 0-16</inkml:trace>
  <inkml:trace contextRef="#ctx0" brushRef="#br0" timeOffset="8000.38">21729 9193 255 0,'0'0'0'0,"0"0"0"0,0 0 0 15,0 0 0 1,0 0 0-16,25 0 0 15,22 0 0 1,13 0 0 0,10 0 0-16,-3 0 0 0,-12 4 0 15,-4 5 0 1,-51-9 0 0,0 0 0-16,37 13 0 15,-12 8 0-15,-21 1 0 16,-12-5 0-1,-17 9 0-15,-10 4 0 16,-22 9 0 0,-17 9 0-16,-13 6 0 15,-7-2 0 1,11-11 0-16,27-17 0 16</inkml:trace>
  <inkml:trace contextRef="#ctx0" brushRef="#br0" timeOffset="8603.61">21156 8995 255 0,'0'0'0'0,"0"0"0"0,0 0 0 0,0 0 0 16,-10 0 0-1,-13 0 0-15,1 0 0 16,9 0 0-1,5 0 0 1,8 0 0-16,8 0 0 0,9-6 0 16,10-1 0-1,8 1 0 1,15-3 0 0,2 2 0-16,-2 4 0 0,-2 13 0 15,-3 5 0 1,-10 8 0-1,-8 8 0-15,-13 5 0 16,-14 6 0-16,-12 2 0 16,-9 6 0-1,-18 6 0-15,-8 4 0 16,-11-1 0 0,-9-2 0-16,-6-9 0 15,3-7 0 1,3-1 0-16,-1-12 0 15,8-12 0-15,11-11 0 16,10-10 0 0,13-11 0-16,8-9 0 15,7 3 0 1</inkml:trace>
  <inkml:trace contextRef="#ctx0" brushRef="#br0" timeOffset="9712.54">21978 9232 255 0,'0'0'0'0,"0"-6"0"0,0-7 0 16,0 3 0-1,-2 1 0-15,2 5 0 16,0 4 0-16,0 4 0 31,0 12 0-31,0 9 0 0,-5 6 0 16,-2 9 0-1,-1 12 0-15,-1-3 0 16,9-49 0-16,-9 44 0 16,2-5 0-1</inkml:trace>
  <inkml:trace contextRef="#ctx0" brushRef="#br0" timeOffset="10249.67">22588 9150 255 0,'0'0'0'0,"0"0"0"0,0 0 0 16,0 0 0-16,0 0 0 31,5 22 0-31,8 25 0 0,3 12 0 16,0 10 0-1,-5 4 0-15,-6 4 0 16,-7-3 0-1,-7-12 0-15,0-14 0 16,-6-11 0 0,15-37 0-16,-17 29 0 15,-6-7 0 1,-1-15 0-16,0-7 0 16</inkml:trace>
  <inkml:trace contextRef="#ctx0" brushRef="#br0" timeOffset="10419.84">22573 9036 255 0,'0'0'0'0,"0"0"0"16,0 0 0-1,11-16 0-15,7-12 0 16,-3 3 0-1</inkml:trace>
  <inkml:trace contextRef="#ctx0" brushRef="#br0" timeOffset="11017.43">23018 9142 255 0,'0'0'0'16,"0"0"0"-16,0 0 0 15,0 0 0-15,20-3 0 16,16-12 0-1,2-17 0 1,-10 0 0 0,-2-2 0-16,-10 7 0 0,-9-1 0 15,-9 6 0 1,-9 3 0-16,-5 9 0 16,-10 12 0-16,-3 11 0 15,0 14 0 1,0 18 0-16,10 4 0 15,7 5 0 1,12 6 0 0,16-3 0-16,17-10 0 15,14-16 0-15,11-16 0 16,10-13 0 0,-4-10 0-16,-8-9 0 15</inkml:trace>
  <inkml:trace contextRef="#ctx0" brushRef="#br0" timeOffset="11303.01">23660 9000 255 0,'0'0'0'15,"0"0"0"-15,0 0 0 16,0 0 0-1,-15 16 0 1,-14 11 0-16,0 13 0 0,6 1 0 31,8 1 0-15,13-2 0-16,6-6 0 0,11 0 0 16,8-15 0-16,8-7 0 15,9-12 0 1,14-18 0-1,-2-9 0-15</inkml:trace>
  <inkml:trace contextRef="#ctx0" brushRef="#br0" timeOffset="11972.54">24361 8121 255 0,'0'0'0'16,"0"0"0"-16,0 0 0 15,0 0 0 1,0 0 0-16,0 0 0 16,0 26 0-16,-7 20 0 15,1 18 0 1,-6 19 0-16,-1 24 0 15,-7 26 0 1,2 3 0-16,4-15 0 16,4-14 0-1,-2-2 0-15,1-12 0 16,0-11 0-16,-1-18 0 16,12-64 0-1,0 0 0-15,0 0 0 16,-7 34 0-1,1-28 0-15,1-16 0 16,5-13 0 0,0-6 0-16,3-6 0 15,-1-11 0 1,-2 4 0-16,-2-2 0 16,-3 1 0-16,-2 5 0 15,-8 2 0 1,15 36 0-16,-23-26 0 15,23 26 0 1,-22-13 0 0,22 13 0-16,0 0 0 15,-18 4 0-15,10 9 0 16,10 3 0 0,13 3 0-16,18 2 0 15,25-2 0 1,30-3 0-16,40-4 0 15,40-8 0 1,6-13 0-16,-14-6 0 16,-16-6 0-1,-48 2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2-27T07:55:49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33 4434,'6'-6'2417,"-6"4"-816,0-1 32,-12-2-385,12-1-351,6 4-209,-6-1-256,6 0-128,0 3 32,0-2-160,-6 4-176,0-2-32,0 0-144,0 3-1056,0 2-1345,6 3-1585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2-20T07:40:45.53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2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1" timeString="2025-02-20T07:41:55.455"/>
    </inkml:context>
  </inkml:definitions>
  <inkml:trace contextRef="#ctx0" brushRef="#br0">17767 7236 255 0,'-21'66'0'0,"8"-18"0"0,-1 3 0 16,8-1 0 15,2 1 0-31,1 0 0 0,3 2 0 15,5-5 0-15,1 0 0 16,2-7 0 0,0-4 0-16,-8-37 0 15,0 0 0-15,20 28 0 16,4-12 0 0,1-9 0-16,2-11 0 15,3-15 0 1,-1-7 0-16,8-18 0 15,3-17 0 1,5-16 0 0,-8-3 0-16,-8 1 0 15,-7 3 0-15,0 7 0 16,-8 4 0 0,-8 15 0-16,-6 50 0 15,2-46 0-15,-2 46 0 16,-4-35 0-1,0 9 0 1</inkml:trace>
  <inkml:trace contextRef="#ctx0" brushRef="#br0" timeOffset="825.71">18469 7563 255 0,'0'0'0'16,"0"0"0"-16,0 0 0 15,0 0 0 1,0 0 0-16,-2-7 0 15,-16-9 0 1,-9 7 0 0,-2 9 0-16,-3 7 0 15,-1 3 0-15,4 7 0 16,6 0 0 0,8 4 0-16,5-3 0 15,12 1 0-15,11 2 0 16,16-4 0-1,10 0 0 1,20-3 0-16,8 5 0 16,3-4 0-16,-7-1 0 15,-15 1 0 1,-48-15 0-16,0 0 0 16,0 0 0-1,25 18 0-15,-25 1 0 16,-13 0 0-1,-16-1 0-15,-12-3 0 16,-12 2 0 0,-15 2 0-16,-1-2 0 15,8-4 0-15,61-13 0 16,-44 0 0 0,17-11 0-16</inkml:trace>
  <inkml:trace contextRef="#ctx0" brushRef="#br0" timeOffset="1385.08">18944 7686 255 0,'0'0'0'0,"0"0"0"16,0 0 0-16,0 0 0 15,0 0 0 1,0 0 0-16,0 0 0 15,0 0 0 1,24 0 0 0,20 0 0-16,10-19 0 15,7-8 0 1,-7-6 0-16,-54 33 0 16,42-31 0-16,-42 31 0 15,24-28 0 1,-21 9 0-16,-22 17 0 15,-6 10 0 1,-14 14 0-16,-9 11 0 16,-5 15 0-16,7 4 0 15,17 1 0 1,17-3 0-16,24-12 0 16,19-8 0-1,17-9 0-15,20-19 0 16,19-12 0-1,-8-7 0-15</inkml:trace>
  <inkml:trace contextRef="#ctx0" brushRef="#br0" timeOffset="2067.98">19850 7582 255 0,'0'0'0'0,"0"0"0"0,0 0 0 15,0 0 0 1,0 0 0-16,0 0 0 15,0 0 0 17,0 0 0-32,0 0 0 0,0 0 0 15,-3 18 0 1,-5 13 0-16,3 5 0 16,-3 4 0-16,1-4 0 15,-4-2 0-15,0-7 0 16,-4-4 0-1,4-6 0-15,0-2 0 16,2 0 0 0,2-7 0-1,1-2 0-15,1-1 0 16,5-5 0-16,3-11 0 16,3-12 0-1,7-5 0-15,7-8 0 16,17-7 0-16,16-3 0 15,18 7 0 1,15 14 0-16,5 21 0 31,-3 25 0-31,-12 22 0 16,-26 7 0-16,-21-9 0 16</inkml:trace>
  <inkml:trace contextRef="#ctx0" brushRef="#br0" timeOffset="4303.81">18501 8409 255 0,'-12'-9'0'0,"5"5"0"0,1 2 0 0,4 0 0 16,-3 2 0-1,3-2 0 1,0 0 0-16,-1-3 0 31,3 0 0-31,-2 3 0 16,2 0 0-16,-2 2 0 15,2-2 0-15,0 0 0 16,0 2 0-16,0 0 0 16,2 0 0-1,3 2 0-15,2 2 0 16,1 5 0-16,3 9 0 15,-1 6 0 1,-2 6 0-16,-4 3 0 16,-1 3 0-1,-1 9 0-15,-4-5 0 16,-3-6 0 0,3-12 0-16,0-1 0 15,0-6 0 1,0-2 0-16,0-2 0 15,2-6 0 1,0-3 0-16,4-9 0 16,4-9 0-1,9-7 0-15,3-12 0 16,11-5 0 0,8 1 0-16,5-5 0 15,5 9 0 1,-6 9 0-16,-43 26 0 15,44-10 0-15,-1 10 0 16,-3 10 0 0,-8 7 0-16,-32-17 0 15,24 22 0-15</inkml:trace>
  <inkml:trace contextRef="#ctx0" brushRef="#br0" timeOffset="5403.84">18931 8526 255 0,'0'0'0'16,"0"0"0"-16,0 0 0 15,0 0 0-15,0 0 0 16,0 0 0-16,13 0 0 16,14-5 0-1,-7 3 0-15,-1 4 0 16,-5 7 0 0,-5 12 0-16,-5 8 0 15,-6 7 0 1,-2 2 0-16,-3 5 0 15,1-2 0-15,0-5 0 16,0-9 0 0,4-11 0-16</inkml:trace>
  <inkml:trace contextRef="#ctx0" brushRef="#br0" timeOffset="6103.38">19579 8488 255 0,'0'0'0'0,"0"0"0"16,0 0 0-16,0 0 0 15,0 0 0-15,0 0 0 16,0 0 0 0,0 0 0-16,0 0 0 15,0 0 0 1,0 0 0-16,-16 2 0 15,-17 5 0 1,1 2 0-16,4 6 0 16,-1 11 0-16,-4 9 0 15,7 5 0 1,8 5 0-16,7-5 0 16,6 0 0-1,5-40 0-15,0 0 0 16,10 29 0-1,9-20 0-15,2-9 0 16,3-11 0 0,1-12 0-1,0-1 0-15,-3-6 0 16,3 2 0-16,-4 4 0 16,-7 5 0-16,-5 4 0 15,-3 3 0 1,2 5 0-16,-4 1 0 15,0 6 0 1,1 7 0-16,-1 8 0 16,-2 9 0-1,6 8 0-15,1 8 0 16,6 9 0 0,8-1 0-16,-23-48 0 15,29 25 0 1,-4-14 0-16</inkml:trace>
  <inkml:trace contextRef="#ctx0" brushRef="#br0" timeOffset="6736.55">19921 8617 255 0,'0'0'0'0,"0"0"0"16,0 0 0-16,0 0 0 16,0 0 0-1,0 0 0-15,0 0 0 16,0 0 0 0,0 19 0-16,0 9 0 15,0-4 0-15,0-8 0 16,2-6 0-1,5-8 0 1,5-11 0-16,5-3 0 16,6-9 0-1,0-2 0-15,1 4 0 16,-2 0 0 0,1 9 0-16,-4 4 0 15,-3 12 0-15,-5 8 0 16,-7 9 0-1,-4 4 0-15,3-5 0 16,-1-4 0-16,-2-5 0 16,0-1 0-1,7-10 0-15,7-9 0 16,4-9 0 0,5-7 0-16,2-2 0 15,-25 25 0 1,0 0 0-16,32-27 0 15,-32 27 0 1,31-4 0-16,-13 19 0 16,-7 12 0-16,-2 3 0 15,-1 4 0 1,0-2 0 0,-8-32 0-16,19 24 0 15,-2-15 0 1,12-8 0-16</inkml:trace>
  <inkml:trace contextRef="#ctx0" brushRef="#br0" timeOffset="7140.79">20763 8688 255 0,'0'0'0'16,"0"0"0"-16,0 0 0 16,0 0 0-1,0 0 0-15,18-3 0 16,19-13 0 0,6-11 0-16,-9-4 0 15,-8 2 0 1,-7 1 0-16,-11 8 0 15,-12 5 0 1,-7 9 0-16,-9 12 0 16,-7 14 0-1,-4 16 0-15,-3 22 0 16,7 19 0-16,12 3 0 16,21-8 0-1,23-23 0-15,16-25 0 16,9-20 0-1,6-13 0-15,-4-7 0 16,-11-1 0-16</inkml:trace>
  <inkml:trace contextRef="#ctx0" brushRef="#br0" timeOffset="8571.15">18518 9412 255 0,'54'0'0'0,"-16"-7"0"16,-5-6 0-16,-6-8 0 15,-9 6 0-15,-5-3 0 16,-1 2 0 0,-10 2 0-16,-6 6 0 15,-16 8 0-15,-12 8 0 16,-3 12 0 0,-12 8 0-1,-3 16 0-15,7 7 0 16,15 5 0-16,15-1 0 15,13 1 0 1,17-10 0 0,14-17 0-16,12-7 0 15,12-12 0-15,7-13 0 16,-7-4 0-16</inkml:trace>
  <inkml:trace contextRef="#ctx0" brushRef="#br0" timeOffset="10072.44">19174 9278 255 0,'0'0'0'0,"0"0"0"0,0 0 0 0,0 0 0 15,0 0 0 1,0 0 0-16,0 0 0 16,0 27 0-1,0 21 0-15,0 11 0 16,0-2 0 0,-2-8 0-1,-3-17 0-15,3-11 0 16,0-13 0-16,-1-6 0 15,6-12 0-15,3-11 0 16,8-5 0 0,3-4 0-1,1 0 0-15,1 5 0 16,-4 4 0-16,0 10 0 16,-5 9 0-16,-3 9 0 15,-3 9 0 1,-4 4 0-16,-2 4 0 15,-2 1 0 1,-1-6 0-16,3 0 0 16,0-6 0-1,4-1 0-15,3-10 0 16,5-2 0 0,6-5 0-1,7-13 0-15,3-7 0 16,8-13 0-1,1-1 0-15,4-9 0 0,-39 48 0 16,38-47 0 0,-38 47 0-16,0 0 0 15,31-22 0 1,-15 30 0-16,-12 16 0 16,-6 10 0-1,-8 19 0-15,2 0 0 16,1 15 0-16,3-6 0 31,4-62 0-15,0 0 0-16,13 45 0 0,5-23 0 15,7-18 0 17,4-8 0-32</inkml:trace>
  <inkml:trace contextRef="#ctx0" brushRef="#br0" timeOffset="10705.41">19968 9448 255 0,'0'0'0'0,"0"0"0"16,0 0 0 0,0 0 0-16,0 0 0 15,0 0 0-15,0 0 0 16,0 0 0-1,-18 3 0 1,-19 10 0-16,-4 8 0 16,5 4 0-1,10 0 0-15,6 0 0 16,5-4 0 0,9 2 0-16,6-5 0 15,9-7 0-15,8-9 0 16,2-9 0-1,6-10 0 1,-1-5 0-16,1 2 0 16,0 1 0-16,-6 6 0 15,-1 9 0 1,-5 11 0-16,0 14 0 16,-4 11 0-16,-3 1 0 15,3-1 0 1,0-3 0-16,4-11 0 15,3-10 0 1,4-11 0-16,2-14 0 16,1-5 0-1,-2-3 0-15,5-2 0 16,12-17 0 0,-2 6 0-16,-15 17 0 15,-5 15 0-15,-7 8 0 16,-2 4 0-1,-5 13 0 1,1 10 0-16,-1 4 0 16,-2 3 0-1,0-36 0-15,0 0 0 16,0 32 0-16,0-18 0 16</inkml:trace>
  <inkml:trace contextRef="#ctx0" brushRef="#br0" timeOffset="10839.88">20303 9349 255 0,'0'0'0'0,"0"0"0"16,0 0 0-16,0 0 0 16,0 0 0-16,0 0 0 15</inkml:trace>
  <inkml:trace contextRef="#ctx0" brushRef="#br0" timeOffset="11142.55">20714 9064 255 0,'0'0'0'16,"0"0"0"-16,0 21 0 0,0 18 0 0,-2 18 0 15,-3 22 0-15,-2 21 0 0,-6 14 0 0,-4-7 0 0,0-7 0 16,5-23 0-16,2-23 0 15</inkml:trace>
  <inkml:trace contextRef="#ctx0" brushRef="#br0" timeOffset="20682.79">18778 10458 255 0,'-31'-43'0'0,"3"14"0"0,6 5 0 16,2 6 0-16,0 7 0 16,-2 2 0-1,-5 9 0-15,2 6 0 32,2 10 0-32,-1 7 0 0,4 2 0 15,0 10 0 1,0 5 0-16,4 2 0 15,7 2 0-15,7-7 0 16,6-1 0-16,5-7 0 31,5-7 0-31,3-9 0 0,3-4 0 16,3-10 0 0,5-8 0-16,1-9 0 15,-2-9 0 1,8-11 0-16,-6-3 0 15,-2-3 0 1,-5-1 0-16,-3 4 0 16,-6 6 0-16,-4 11 0 15,-2 9 0 1,1 12 0-16,-1 12 0 16,-3 8 0-1,1 12 0-15,-3 5 0 16,3 4 0-1,3 7 0-15,3-6 0 16,7-5 0 0,5-11 0-16,2-15 0 15,-3-2 0 1</inkml:trace>
  <inkml:trace contextRef="#ctx0" brushRef="#br0" timeOffset="21260.58">19389 10360 255 0,'0'0'0'0,"0"0"0"16,0 0 0-1,0 0 0-15,-16 13 0 16,-19 14 0-1,-3 10 0 1,-3 6 0-16,5 6 0 16,7-3 0-1,29-46 0-15,-15 42 0 16,15-42 0-16,0 0 0 16,2 33 0-1,13-20 0 1,1-16 0-16,1-13 0 0,6-13 0 15,7-17 0 1,-8-2 0-16,7-13 0 16,2-5 0-1,-2-4 0-15,-2 3 0 32,-4 11 0-32,-9 18 0 0,-8 15 0 15,-4 14 0 1,-2 11 0-16,-2 13 0 15,-4 8 0 1,-1 16 0-16,-5 16 0 16,3 18 0-16,7 12 0 15,2-6 0 1,7-12 0-16,9-17 0 16,4-14 0-1,2-20 0-15,1-12 0 16,-2-11 0-1,2-4 0-15</inkml:trace>
  <inkml:trace contextRef="#ctx0" brushRef="#br0" timeOffset="21862">19923 10421 255 0,'0'0'0'16,"0"0"0"-16,0 0 0 15,0 0 0 1,0 0 0 0,-16 4 0-16,-19 11 0 31,-5 14 0-15,3 7 0-16,2 6 0 0,-1 16 0 15,8 0 0-15,16-8 0 16,12-50 0-16,0 0 0 15,7 29 0 1,13-16 0 0,0-17 0-16,2-11 0 15,3-13 0-15,9-17 0 16,-1-13 0 0,0-6 0-16,-4-8 0 15,0 3 0 1,-4 7 0-16,-10 14 0 15,-4 13 0 1,-7 9 0-16,-2 9 0 16,-4 9 0-16,-4 3 0 15,-3 10 0 1,-1 9 0-16,1 14 0 16,0 8 0-1,0 12 0-15,4 11 0 16,3 12 0-1,2 10 0-15,10-7 0 32,5-16 0-32,-15-58 0 0,28 38 0 31,3-18 0-31,-2-15 0 0,0-17 0 16,-7-4 0-1,2-3 0-15,-4-2 0 16</inkml:trace>
  <inkml:trace contextRef="#ctx0" brushRef="#br0" timeOffset="22279.68">20319 10485 255 0,'0'0'0'0,"0"0"0"16,0 0 0-16,0 0 0 15,0 0 0 1,0 0 0-16,0 0 0 16,0 22 0-1,0 17 0-15,0 0 0 16,0-5 0-1,0-13 0-15,0-6 0 16,0-2 0-16,0-6 0 16,0-9 0-1,0-10 0 1,8-7 0-16,0-6 0 16,11-2 0-16,1 0 0 15,6 3 0 1,7 4 0-16,8 1 0 15,-2 9 0 1,-6 0 0-16,-11 6 0 16</inkml:trace>
  <inkml:trace contextRef="#ctx0" brushRef="#br0" timeOffset="22661.27">20738 10601 255 0,'0'0'0'0,"0"0"0"15,0 0 0 1,0 0 0-16,0 0 0 16,0 0 0-1,16-11 0-15,11-16 0 16,2-4 0-16,-8-1 0 15,-7 3 0 1,-4 7 0-16,-8 4 0 16,-6 5 0-1,-8 6 0-15,-4 7 0 16,1 12 0 0,-1 5 0-16,1 8 0 15,3 3 0-15,5 11 0 16,7 4 0-1,9-5 0-15,7-9 0 16,4-16 0 0,0-7 0-16</inkml:trace>
  <inkml:trace contextRef="#ctx0" brushRef="#br0" timeOffset="23079.47">21224 10339 255 0,'0'0'0'0,"0"0"0"15,0 0 0-15,-15 11 0 16,-17 14 0 0,-5 8 0-16,9 1 0 15,6-5 0 1,6-7 0-16,11-5 0 15,10-6 0 1,9-3 0-16,3-5 0 16,8-3 0-1,4 0 0-15,0 2 0 16,-4 3 0-16,-8 2 0 16,-3 2 0-1,-9 3 0-15,-14 9 0 16,-7-1 0-1,-10 2 0-15,-5-2 0 16,-4 3 0 0,35-23 0-16,-36 13 0 15,36-13 0 1,-24-2 0-16,11-7 0 16</inkml:trace>
  <inkml:trace contextRef="#ctx0" brushRef="#br0" timeOffset="23578.52">21607 10240 255 0,'0'0'0'0,"0"0"0"0,0 0 0 15,0 0 0-15,0 0 0 16,-18 10 0 0,-21 9 0-16,-4 12 0 31,4-1 0-31,7 2 0 16,8 0 0-16,9-1 0 15,13-10 0-15,6 2 0 16,9-5 0-16,7-3 0 15,7-2 0 1,2 1 0 0,0-4 0-16,-5-2 0 15,-1 2 0-15,-5-4 0 16,-18-6 0 0,9 13 0-16,-11 3 0 15,2-16 0 1,-7 21 0-16,7-21 0 15,-14 23 0 1,14-23 0-16,0 0 0 16,0 0 0-1,-14 21 0-15,4-10 0 16,-2-6 0-16</inkml:trace>
  <inkml:trace contextRef="#ctx0" brushRef="#br0" timeOffset="24281.19">22166 10210 255 0,'0'0'0'0,"0"0"0"0,0 0 0 16,0 0 0-16,0 0 0 15,0 0 0 1,0 0 0-16,-20 0 0 16,-22-4 0-1,-13-1 0 1,1 3 0-16,4-1 0 15,13 3 0 1,11-2 0-16,8 2 0 16,7-2 0-16,3-3 0 15,6 1 0 1,6 2 0-16,8 2 0 16,1 2 0-16,1 11 0 15,-3 9 0 1,-5 10 0-16,-4 10 0 15,-2 16 0-15,-6 17 0 16,-9 15 0 0,-5 0 0-16,3-14 0 15,11-17 0 1,6-59 0-16,0 49 0 16,12-12 0-1,5-12 0-15,3-12 0 16,3-12 0-1,4-8 0-15,0-10 0 16,-1-1 0 0</inkml:trace>
  <inkml:trace contextRef="#ctx0" brushRef="#br0" timeOffset="24880.03">22511 10148 255 0,'0'0'0'0,"0"0"0"15,0 0 0 1,22-4 0-16,18-7 0 16,11-2 0-1,-4 0 0-15,-4-1 0 16,-5 6 0-1,-11 6 0-15,-10 6 0 16,-2 6 0-16,-11 16 0 16,-4 5 0-1,-2 11 0 1,2 14 0-16,0 11 0 16,4 8 0-1,9-2 0-15,-1-4 0 16,5-13 0-16,6-4 0 15,-1-7 0 1,-22-45 0-16,20 45 0 16,-11-8 0-16,-9-6 0 15,-9-2 0 1,-11-9 0 0,-11-2 0-16,-16 0 0 15,-5-5 0-15,-3-5 0 16,-3-6 0-1</inkml:trace>
  <inkml:trace contextRef="#ctx0" brushRef="#br0" timeOffset="28780.72">19671 11076 255 0,'-16'66'0'0,"-9"-4"0"0,-1 15 0 15,-5 14 0 1,-2 6 0-1,5-19 0-15,28-78 0 16,-18 64 0 0,18-64 0-16,-2 54 0 15,13-16 0-15,11-13 0 16,5-16 0-16,4-7 0 16,6-7 0-1,5-1 0-15,-2-2 0 16,-40 8 0-1,38-11 0-15,-38 11 0 16,25-12 0-16</inkml:trace>
  <inkml:trace contextRef="#ctx0" brushRef="#br0" timeOffset="29180.96">19338 11392 255 0,'0'0'0'0,"0"0"0"16,0 0 0-16,20 0 0 16,20 0 0-1,12 0 0-15,3 0 0 16,9 0 0-1,5 0 0-15,-7 0 0 16,-2-2 0 0,-1-8 0-16,-59 10 0 15,46-5 0-15</inkml:trace>
  <inkml:trace contextRef="#ctx0" brushRef="#br0" timeOffset="29909.39">20177 11473 255 0,'0'0'0'0,"0"0"0"16,0 0 0 0,0 0 0-16,0 0 0 15,0 0 0 1,0 0 0-16,0 0 0 16,4 13 0-16,8 10 0 15,-2-6 0 1,9-7 0-16,-2-10 0 15,1-7 0 1,-1-11 0-16,2-4 0 16,-7-3 0-1,0-3 0-15,-4 9 0 16,-2 1 0 0,1 7 0-16,-5 3 0 15,1 8 0 1,-1 6 0-16,-2 11 0 15,4 2 0-15,3 5 0 16,6 3 0 0,3 5 0-16,6 1 0 15,4 7 0 1,3 3 0-16,-2-3 0 16,-1 2 0-1,-4-2 0-15,-5 1 0 16,-3-3 0-1,-9 0 0-15,-12 0 0 16,-9-2 0-16,-9-4 0 16,-9-1 0-1,-8-7 0-15,-2-8 0 16,-7-5 0 0,-2-11 0-16,5-5 0 15,3-8 0 1,9-7 0-16,10-11 0 15,7-14 0 1,10-5 0-16,7 3 0 16</inkml:trace>
  <inkml:trace contextRef="#ctx0" brushRef="#br0" timeOffset="30201.15">20779 11388 255 0,'0'0'0'0,"0"27"0"0,0 13 0 15,0 6 0-15,0 7 0 16,0-53 0-16,0 53 0 31,0-53 0-31,-3 50 0 0,-4-24 0 16,1-15 0 0</inkml:trace>
  <inkml:trace contextRef="#ctx0" brushRef="#br0" timeOffset="30582.36">20696 11208 255 0,'0'0'0'0,"0"0"0"15,0 0 0-15,0 0 0 16,0 0 0-16,20 0 0 15,18-4 0 1,4 4 0-16,-7 3 0 16,7 5 0-1,-9 3 0-15,-8 1 0 16,-6 1 0 0,-7 6 0-16,-5 3 0 15,-12 1 0 1,-6 4 0-16,-9-1 0 15,-7-4 0 1,-2 2 0-16,-5-5 0 16,1-3 0-16,8-10 0 15,11-8 0 1,10-7 0 0,4-2 0-16</inkml:trace>
  <inkml:trace contextRef="#ctx0" brushRef="#br0" timeOffset="31099.63">21253 11287 255 0,'0'0'0'0,"0"0"0"15,0 0 0-15,0 0 0 16,0 0 0-16,0 0 0 16,20 0 0-1,14 0 0 1,-1-9 0-16,-2-3 0 15,-3-7 0 1,-6-2 0-16,-4 2 0 16,-10 4 0-1,-8-1 0-15,-4 5 0 16,-11 7 0 0,-6 5 0-16,-4 13 0 0,-2 8 0 15,-2 11 0 1,1 10 0-16,8 0 0 15,13-3 0 1,11-5 0-16,12-5 0 16,8-10 0-1,12-2 0-15,14-5 0 16,1-4 0 0,-51-9 0-16,51 4 0 15</inkml:trace>
  <inkml:trace contextRef="#ctx0" brushRef="#br0" timeOffset="32949.42">19753 12079 255 0,'-44'3'0'0,"15"6"0"0,0 9 0 16,4 8 0-1,-3 5 0 1,7-3 0-16,9 0 0 31,10-7 0-31,6-2 0 0,12-1 0 16,9-1 0-16,9-3 0 15,6 0 0 1,0 0 0-16,-4-3 0 16,-10-4 0-16,-9 0 0 15,-6-1 0 1,-11-2 0-16,-11 5 0 16,-15 1 0-1,-9 0 0-15,-12 1 0 16,-2-3 0-1,-5 5 0-15,-4-5 0 16,58-8 0 0,-62 16 0-16,62-16 0 15,0 0 0 1,-50 19 0-16</inkml:trace>
  <inkml:trace contextRef="#ctx0" brushRef="#br0" timeOffset="33482.82">20011 12014 255 0,'0'0'0'0,"0"0"0"0,0 0 0 15,0 0 0-15,0 0 0 16,0 0 0 0,0 0 0-16,0 0 0 31,0 0 0-31,-2 21 0 0,-7 19 0 16,0 11 0-16,0 3 0 15,3 10 0 1,-2 2 0-16,6-10 0 15,2-6 0 1,10-13 0-16,3-3 0 16,7-10 0-16,2-6 0 15,2-10 0 1,5-5 0-16,0-6 0 16,-2-7 0-1,-5-2 0-15</inkml:trace>
  <inkml:trace contextRef="#ctx0" brushRef="#br0" timeOffset="33780.82">19839 12287 255 0,'0'0'0'0,"0"0"0"0,0 0 0 0,26 0 0 15,24 0 0 1,11 0 0-16,3 0 0 15,-64 0 0 1,67 0 0-16</inkml:trace>
  <inkml:trace contextRef="#ctx0" brushRef="#br0" timeOffset="34417.05">20422 12164 255 0,'0'0'0'0,"0"0"0"16,0 0 0-16,0 0 0 15,0 23 0-15,0 19 0 16,0 7 0 0,-2-5 0-1,0 0 0-15,-4-9 0 16,-4-4 0-1,10-31 0-15,-11 18 0 16,-4-4 0-16,3-12 0 16,6-6 0-1,4-15 0-15,8-3 0 16,6-9 0 0,7-5 0-16,8-7 0 15,2 4 0 1,5 0 0-16,0 5 0 15,-1 11 0-15,-2 5 0 16,-6 3 0 0,-9 7 0-16</inkml:trace>
  <inkml:trace contextRef="#ctx0" brushRef="#br0" timeOffset="34900.66">20763 12322 255 0,'0'0'0'0,"0"0"0"0,0 0 0 16,0 0 0-1,0 0 0-15,13 0 0 16,13-8 0-16,1-8 0 16,-3-4 0-1,-2-4 0-15,-5-1 0 16,-1 3 0 0,-5-3 0-16,-6 7 0 15,-10 2 0 1,-6 11 0-16,-2 10 0 15,-3 9 0-15,-2 8 0 16,0 10 0 0,4 8 0-16,10 5 0 15,8-5 0 1,10-9 0-16,4-10 0 16,9-13 0-16,2-8 0 31,2-11 0-16,2-7 0-15,3-10 0 0,-4 4 0 16</inkml:trace>
  <inkml:trace contextRef="#ctx0" brushRef="#br0" timeOffset="35350.23">21146 12216 255 0,'0'0'0'0,"0"0"0"0,0 0 0 16,0 0 0-1,0 0 0-15,0 0 0 16,15 0 0-1,14-7 0-15,-4-8 0 16,-2-3 0 0,-6 0 0-16,-3-3 0 15,-3 4 0 1,-7 2 0-16,-8 4 0 16,-7 9 0-1,-3 11 0-15,-3 7 0 16,-4 10 0-16,4 9 0 15,7 11 0 1,5-1 0 0,10-4 0-16,11-8 0 15,8-10 0 1,5-15 0-16,3-10 0 0,3-9 0 16,6-7 0-1</inkml:trace>
  <inkml:trace contextRef="#ctx0" brushRef="#br0" timeOffset="35751.26">21743 11710 255 0,'0'0'0'0,"0"0"0"16,0 0 0-16,0 22 0 15,0 17 0 1,-2 20 0-16,-3 18 0 15,1 13 0 1,1 0 0-16,-2-11 0 16,-1-13 0-16,6-66 0 15,-5 53 0 1,5-53 0-16,0 0 0 16,0 0 0-1,-2 35 0-15,4-27 0 16,-2-14 0-16</inkml:trace>
  <inkml:trace contextRef="#ctx0" brushRef="#br0" timeOffset="36034.19">21541 12071 255 0,'0'0'0'0,"0"0"0"16,0 0 0-16,0 0 0 16,20 0 0-1,19 0 0-15,10 0 0 16,5 0 0 15,9 0 0-31,-1-3 0 0,-11-1 0 16</inkml:trace>
  <inkml:trace contextRef="#ctx0" brushRef="#br0" timeOffset="37834.85">19559 12845 255 0,'0'70'0'0,"0"-14"0"16,0 8 0-16,-3 2 0 15,3-66 0 1,-4 63 0-16,4-63 0 16,-8 54 0-1,8-54 0-15,0 0 0 16,-19 30 0-16,9-25 0 16,7-18 0-1,8-8 0-15,3-8 0 16,5-4 0-1,12-10 0-15,2 4 0 16,5-2 0 0,-1 5 0-16,0 0 0 15,0 6 0 1,0 2 0-16,-6 6 0 16,-4 13 0-1,-1 11 0-15,-4 12 0 16,-5 14 0-1,-3 17 0-15,0 20 0 16,-4 14 0-16,-2 5 0 16,2-10 0-1,-4-74 0-15,0 0 0 16,9 54 0-16</inkml:trace>
  <inkml:trace contextRef="#ctx0" brushRef="#br0" timeOffset="38653.58">20264 12891 255 0,'0'0'0'0,"0"0"0"16,0 0 0 0,-3 11 0-16,-7 12 0 15,0 6 0 1,4 6 0-16,-1 11 0 15,3 6 0-15,4-52 0 16,-2 50 0 0,4-8 0-1,9-11 0-15,-11-31 0 16,13 13 0-16,5-14 0 16,4-13 0-1,0-8 0-15,-1-7 0 16,0-7 0-16,1-10 0 15,-3-2 0 1,0 4 0 0,-9 1 0-16,1 11 0 15,-3 11 0-15,-6 7 0 16,2 7 0 0,-2 14 0-16,-2 11 0 15,0 11 0 1,0 9 0-16,0 12 0 15,2-1 0-15,5-2 0 16,-7-47 0 0,12 38 0-1,5-10 0-15,0-15 0 16,2-7 0-16,6-12 0 16,2-2 0-1,-5-10 0-15,5 0 0 16,0-7 0-1,0-6 0-15,-9 2 0 16</inkml:trace>
  <inkml:trace contextRef="#ctx0" brushRef="#br0" timeOffset="39456.5">20805 12732 255 0,'0'0'0'0,"0"0"0"16,0 0 0-16,0 0 0 15,0 0 0 1,0 0 0-16,0 0 0 16,0 18 0-1,0 18 0-15,0 4 0 16,0-2 0-1,-3-2 0-15,1-7 0 16,-2-10 0 0,2-2 0-16,2-6 0 15,-2-4 0-15,4-10 0 16,4-6 0 0,4-8 0-16,5-5 0 15,3-4 0 1,-2 2 0-16,0 0 0 15,1 5 0 1,2 3 0-16,-6 8 0 16,-2 8 0-16,-4 11 0 15,-7 9 0 1,-2 4 0 0,-3 6 0-16,3-3 0 15,0-6 0 1,0-2 0-16,2-6 0 15,4-6 0-15,7-9 0 16,0-7 0 0,5-7 0-16,-3-7 0 15,3 3 0 1,-3 3 0-16,3 4 0 16,-5 4 0-16,-2 11 0 15,-1 11 0 1,-2 9 0-1,-4 11 0-15,2 8 0 16,3 9 0-16,2-4 0 16,-9-46 0-1,0 0 0-15,9 36 0 16,4-13 0 0</inkml:trace>
  <inkml:trace contextRef="#ctx0" brushRef="#br0" timeOffset="40154.73">21336 12537 255 0,'0'0'0'16,"0"27"0"-16,0 18 0 16,0 10 0-1,0 21 0-15,0 7 0 16,4 0 0 0,2-18 0-16,-6-65 0 15,2 52 0 1,-2-52 0-16,0 0 0 15,3 27 0 1,-3-27 0-16,-3-3 0 16,1-10 0-1,-2-7 0-15,4 20 0 16,-4-21 0 0,2-3 0-16,-1 6 0 15,3 0 0 1,0 0 0-16,3 1 0 15,3-6 0 1,5 1 0-16,5-2 0 16,5 3 0-16,3 3 0 15,1 7 0 1,4 4 0-16,0 9 0 16,-5 10 0-16,-1 6 0 31,-6 7 0-31,-4 4 0 15,-7 6 0-15,-8 5 0 16,-10 3 0-16,-10-3 0 16,-5-6 0-1,-10-4 0-15,-4-2 0 16,1-8 0 0,-6-6 0-16,2-8 0 15,6-6 0-15,9-11 0 16,9-5 0-1,4-8 0 1,6 2 0-16</inkml:trace>
  <inkml:trace contextRef="#ctx0" brushRef="#br0" timeOffset="40672.01">21787 12904 255 0,'0'0'0'0,"0"0"0"16,21-4 0-16,10-9 0 15,-2-6 0-15,0-3 0 32,-4-2 0-32,-9 2 0 0,-7 1 0 15,-5 1 0 1,-6 2 0-16,-2 2 0 15,-8 5 0-15,1 7 0 16,-6 8 0 0,2 10 0-16,-1 11 0 15,3 8 0 1,2 13 0-16,8 2 0 16,6-3 0-16,4-5 0 15,10-7 0 1,8-10 0-1,-2-15 0-15,2-8 0 16,1-6 0 0,-1-3 0-16</inkml:trace>
  <inkml:trace contextRef="#ctx0" brushRef="#br0" timeOffset="41155.01">22296 12757 255 0,'0'0'0'0,"0"0"0"0,0 0 0 16,0 0 0-1,0 0 0-15,-2 20 0 16,-9 15 0-16,-4 6 0 31,0-5 0-31,-3-5 0 0,5-6 0 16,3-5 0 0,4-6 0-16,-1-4 0 15,5-3 0 1,2-5 0-16,5-9 0 15,3-8 0 1,6-7 0-16,1-3 0 16,5-2 0-16,6 0 0 15,7 0 0 1,7 11 0-16,2 3 0 16,3 10 0-1,0 9 0 1,2 7 0-16,0 2 0 15,-1 1 0 1,-9-2 0-16</inkml:trace>
  <inkml:trace contextRef="#ctx0" brushRef="#br0" timeOffset="45607.71">19773 13788 255 0,'0'0'0'0,"0"0"0"0,0 0 0 0,0 0 0 15,0 0 0 1,0 0 0-1,0 0 0-15,0 0 0 16,0 0 0-16,0 0 0 16,0 0 0-16,0 0 0 15,0 0 0 1,0 0 0-16,0 0 0 16,0 0 0-16,0 0 0 15,0 0 0 1,-4-9 0-16,-7-12 0 15,-1 6 0 1,2 1 0-16,-9 3 0 16,2 4 0-1,-1 5 0 1,-2 2 0-16,-2 5 0 0,0 7 0 16,-2 2 0-1,3 6 0-15,2 8 0 16,5 3 0-1,6 0 0 1,6 5 0 0,6 4 0-16,8-1 0 0,5-6 0 15,8-10 0 1,2-6 0-16,5-10 0 16,-1-12 0-1,-4 1 0-15</inkml:trace>
  <inkml:trace contextRef="#ctx0" brushRef="#br0" timeOffset="46125.04">20166 13680 255 0,'0'0'0'0,"0"0"0"0,0 0 0 16,0 23 0 0,-4 20 0-16,-2 9 0 15,4 4 0-15,0 1 0 16,2-20 0 0,-2-19 0-16,2-15 0 15,2-17 0 1,0-1 0-16</inkml:trace>
  <inkml:trace contextRef="#ctx0" brushRef="#br0" timeOffset="46275.42">20216 13586 255 0,'0'0'0'15,"0"0"0"-15,0 0 0 16,0 0 0-1,0 0 0-15</inkml:trace>
  <inkml:trace contextRef="#ctx0" brushRef="#br0" timeOffset="46889">20610 13352 255 0,'0'0'0'0,"0"0"0"0,0 31 0 16,0 20 0-16,0 18 0 15,-2 11 0-15,-2 10 0 16,-1-3 0-1,3-22 0-15,2-65 0 16,-2 52 0 0,2-52 0-16,0 0 0 15,0 0 0 1,0 38 0-16,0-38 0 16,-2 18 0-1,-5-17 0-15,0-9 0 16,3-12 0-1,-3-7 0-15,1-8 0 16,-4-7 0 0,2 3 0-16,-1 3 0 15,-1 9 0 1,4 10 0-16,-3 5 0 16,-1 10 0-16,-1 8 0 15,5 13 0 1,3 5 0-16,3 6 0 15,3 2 0 1,10 1 0-16,6-5 0 16,7-3 0-1,10-3 0-15,4-7 0 16,3-7 0-16,2-8 0 16,-5-5 0-1,-2-9 0-15,-3 1 0 16,-6 0 0-1</inkml:trace>
  <inkml:trace contextRef="#ctx0" brushRef="#br0" timeOffset="47637.63">21040 13606 255 0,'0'0'0'0,"0"0"0"16,0 0 0-16,0 0 0 15,0 0 0 1,5 19 0-16,7 15 0 15,0 3 0 1,7-7 0-16,-6-13 0 16,0-4 0-16,0-6 0 15,0-7 0 1,1-7 0-16,-1-6 0 16,-1-7 0-1,-3-5 0-15,-3 2 0 16,-2 3 0-1,1 3 0-15,-2 4 0 16,0 1 0-16,-3 7 0 16,0 10 0-1,0 9 0-15,2 6 0 16,4 4 0 0,3 8 0-16,1 1 0 15,3 3 0 1,7 13 0-16,-1-2 0 15,4 0 0-15,-3 0 0 16,-3-2 0 0,0-2 0-1,-5-1 0-15,-7-4 0 16,-10 0 0-16,-3 2 0 16,-10-4 0-1,-9 0 0-15,-11-7 0 16,-6-5 0-1,-6-4 0-15,-2-7 0 16,2-4 0 0,50-9 0-16,-50 3 0 15,50-3 0-15,-38-7 0 16,17-11 0 0,19-6 0-16,9-5 0 15,9-2 0 1,-1-1 0-1</inkml:trace>
  <inkml:trace contextRef="#ctx0" brushRef="#br0" timeOffset="48897.55">20374 14301 255 0,'0'68'0'0,"0"-12"0"16,4 11 0 0,3 2 0-16,1-8 0 15,-8-61 0 1,7 58 0-16,-7-58 0 15,0 0 0-15,0 0 0 16,5 42 0 0,4-28 0-1,-1-21 0-15,6-15 0 16,-1-12 0-16,2-8 0 16,4 2 0-1,4 1 0-15,-6 6 0 16,4 6 0-1,-1 8 0-15,-5 9 0 16,-3 10 0 0,-1 15 0-16,-5 16 0 15,-4 17 0 1,-2 19 0-16,2 14 0 16,6 3 0-16,-8-84 0 15,0 0 0 1,23 63 0-16,6-39 0 15,-5-14 0 1</inkml:trace>
  <inkml:trace contextRef="#ctx0" brushRef="#br0" timeOffset="49463.69">21040 14536 255 0,'0'0'0'0,"0"0"0"0,0 0 0 15,0 0 0 1,0 0 0-16,-13 5 0 16,-16 9 0-1,4 6 0 1,0 3 0-16,6 5 0 0,1 3 0 15,2 12 0 1,7-4 0-16,9-39 0 16,2 39 0-1,10-13 0-15,-1-16 0 16,7-10 0-16,-3-9 0 16,5-9 0-1,0-4 0 1,0-5 0-16,0-2 0 15,1 0 0 1,-5 3 0-16,-1 0 0 16,-3 3 0-1,-4 6 0-15,-1 6 0 16,-3 6 0-16,1 5 0 16,-3 14 0-1,1 11 0-15,1 5 0 16,0 9 0-1,7 10 0-15,1-4 0 16,3-9 0 0,-15-36 0-16,18 24 0 15,-1-17 0 1,5-7 0-16,-6-5 0 16</inkml:trace>
  <inkml:trace contextRef="#ctx0" brushRef="#br0" timeOffset="50191.71">21410 14539 255 0,'0'0'0'0,"0"0"0"0,0 0 0 0,0 0 0 15,0 0 0 1,0 0 0-16,0 0 0 16,0 18 0 30,0 17 0-46,0 6 0 0,0-4 0 16,0-2 0-16,0-15 0 16,0-9 0-16,2-11 0 15,4-11 0-15,2-9 0 16,0-5 0 0,3-1 0-16,1 0 0 15,-1 6 0 1,-3 3 0-16,0 6 0 15,0 3 0 1,1 8 0 0,-5 12 0-16,-4 5 0 15,-2 8 0-15,0 3 0 16,0-2 0 0,0-5 0-16,2-2 0 15,0-7 0-15,2-6 0 16,6-8 0-1,2-9 0-15,3-13 0 16,1 1 0 15,-1-10 0-31,-2 8 0 16,1-1 0 0,-1 9 0-16,0 9 0 0,-4 21 0 15,-3 9 0 1,3 11 0-16,-1 10 0 15,8 6 0 1,-14-49 0-16,0 0 0 16,15 42 0-16,1-15 0 15</inkml:trace>
  <inkml:trace contextRef="#ctx0" brushRef="#br0" timeOffset="50807.75">21847 14700 255 0,'0'0'0'15,"0"0"0"-15,0 0 0 0,21-3 0 16,16-10 0-16,7-12 0 15,-8 2 0 1,-5-5 0 15,-9 4 0-31,-7-1 0 16,-15 25 0-16,9-31 0 16,-4-1 0-16,-5 32 0 15,-5-26 0-15,-6 7 0 16,-4 8 0-1,-1 11 0 1,0 11 0-16,-1 9 0 16,1 7 0-16,3 7 0 15,4 3 0 1,5 2 0-16,10-6 0 16,7-10 0-16,8-3 0 15,6-7 0 1,4-5 0-1,2-8 0-15,-33 0 0 16,39-5 0 0,0-2 0-16</inkml:trace>
  <inkml:trace contextRef="#ctx0" brushRef="#br0" timeOffset="52359.86">20414 15232 255 0,'60'-14'0'0,"-13"1"0"15,0-3 0 1,-3 5 0-16,1 3 0 16,-45 8 0-16,43-2 0 15,-43 2 0-15,40 3 0 16,-13 7 0 0,-27-10 0-16,16 13 0 15,-12 5 0 1,-4-18 0-16,-8 22 0 15,-11 5 0 1,-3 0 0 0,-2 4 0-16,-9 8 0 15,-9 0 0-15,-2 3 0 16,-3 6 0 0,3-3 0-16,0-9 0 15,44-36 0-15,-38 33 0 16,38-33 0-1,0 0 0 1,0 0 0-16,-24 26 0 16,17-4 0-16,7-22 0 15,11 13 0 1,-11-13 0-16,25 10 0 16,8-1 0-1,9 1 0-15,6-3 0 16,6-1 0-1,12-2 0-15,7-4 0 16,0 0 0-16,-3 0 0 16,-16-6 0-1,-54 6 0-15,44-9 0 16,-44 9 0 0,26-17 0-1</inkml:trace>
  <inkml:trace contextRef="#ctx0" brushRef="#br0" timeOffset="52712.61">20612 15457 255 0,'0'0'0'0,"0"0"0"0,25-1 0 16,16-4 0 0,6-3 0-1,-7 1 0-15,-3-3 0 16,-6 7 0 0</inkml:trace>
  <inkml:trace contextRef="#ctx0" brushRef="#br0" timeOffset="52912.54">21282 15319 255 0,'0'0'0'0,"0"0"0"15,0 25 0-15,0 13 0 16,0 12 0-1,-2-6 0-15,0-8 0 16,-3-12 0 0</inkml:trace>
  <inkml:trace contextRef="#ctx0" brushRef="#br0" timeOffset="53132.48">21211 15189 255 0,'0'0'0'0,"0"0"0"0,0 0 0 16,0 0 0-1,0 0 0-15</inkml:trace>
  <inkml:trace contextRef="#ctx0" brushRef="#br0" timeOffset="53468.99">21609 15176 255 0,'0'0'0'0,"0"28"0"16,0 17 0-16,0 11 0 15,0 26 0 1,0 18 0-1,0 7 0 1,-2-8 0-16,-5-19 0 16,7-80 0-16,-5 72 0 15,5-72 0-15,0 0 0 16,-8 42 0 0,-1-28 0-16</inkml:trace>
  <inkml:trace contextRef="#ctx0" brushRef="#br0" timeOffset="53919.66">21407 15181 255 0,'0'0'0'0,"0"0"0"0,0 0 0 16,0 0 0-16,0 0 0 15,19-3 0 1,14-7 0-16,0 0 0 31,7 3 0-31,12 1 0 0,-52 6 0 16,54-6 0-1,11 6 0-15,-65 0 0 16,63 6 0 0,-63-6 0-16,50 9 0 15,-19 5 0 1,-31-14 0-16,10 19 0 16,-17 6 0-1,-8 1 0-15,-10 2 0 16,-13 3 0-16,-10-2 0 15,-9-3 0 1,1-2 0 0</inkml:trace>
  <inkml:trace contextRef="#ctx0" brushRef="#br0" timeOffset="60439.8">18906 13396 255 0,'48'9'0'0,"-13"-2"0"0,-2-1 0 0,2-3 0 0,6 1 0 16,2-1 0 0,-43-3 0-1,53 0 0-15,10 0 0 16,-1 0 0-1,-2 0 0-15,-1 0 0 16,-1-3 0-16,-2 1 0 16,0-3 0-16,1-4 0 15,0 5 0 1,3-3 0-16,3 1 0 16,-3-1 0-1,6 1 0-15,1-1 0 16,0 3 0-1,0-2 0-15,0 0 0 16,-1 2 0-16,5-1 0 16,-6-2 0-1,2 6 0-15,2-5 0 16,2 3 0 0,8 0 0-16,-1 1 0 15,-6 0 0 1,1-1 0-1,6 3 0-15,1-5 0 16,-10 1 0-16,-9 1 0 16,3-1 0-16,3 0 0 31,3 2 0-31,-2-5 0 16,3 3 0-16,-4-3 0 15,4 4 0-15,6-3 0 16,-4-1 0-1,4 2 0-15,-2-1 0 16,-2 1 0 0,-2 2 0-16,-9-4 0 15,8 2 0 1,-4-2 0-16,-1 4 0 16,2-1 0-16,7 3 0 15,1-5 0 1,-4 4 0-1,-4-2 0-15,-6 2 0 16,-1-2 0 0,-5 2 0-16,0-3 0 15,-55 5 0-15,55-4 0 16,-55 4 0 0,61-3 0-16,-61 3 0 15,52-6 0 1,-52 6 0-16,0 0 0 15,0 0 0-15,38-3 0 16,-38 3 0 0,0 0 0-16,0 0 0 15,22-4 0 1,-22 4 0-16,0 0 0 16,0 0 0-1,9 4 0-15,-9-4 0 16,2 12 0-1,-4 9 0-15,-3 7 0 16,1 7 0-16,-8 19 0 16,0 14 0-1,-7 10 0-15,2 8 0 16,-3 10 0 0,-2 5 0-16,1-5 0 15,-2 0 0 1,3 3 0-16,1-5 0 15,-2-1 0 1,-1 4 0-16,-3-3 0 16,2 0 0-1,-1-5 0-15,3 0 0 16,-1-2 0 0,3-5 0-16,0-3 0 15,2 0 0-15,-1-8 0 16,3 4 0-1,-2-8 0-15,6-9 0 16,1-1 0 0,0-1 0-16,1 1 0 15,-1-4 0 1,4-3 0-16,-1-6 0 16,1-7 0-1,2 0 0-15,-4 1 0 16,2 0 0-16,-1-3 0 15,7-35 0 1,-6 39 0-16,6-39 0 16,-12 37 0-1,12-37 0-15,-9 39 0 16,9-39 0 0,0 0 0-16,0 0 0 15,-15 35 0-15,15-35 0 16,0 0 0-1,-20 30 0-15,20-30 0 16,-28 17 0 0,28-17 0-16,-29 8 0 31,29-8 0-31,-37 2 0 0,-13 2 0 16,3-2 0-1,-2 3 0-15,3-1 0 16,-2 0 0-16,-4 6 0 15,1-2 0 1,0 3 0-16,-4 1 0 16,-7 1 0-1,-5 8 0 1,2-4 0-16,3 1 0 16,-1-2 0-1,2 2 0-15,1-2 0 16,-2 0 0-16,-1-3 0 15,3 2 0-15,2-1 0 16,-6-1 0 0,4 1 0-1,2-3 0-15,-1 1 0 16,4-1 0-16,0-1 0 16,-4-3 0-1,1-1 0 1,0-1 0-16,1-5 0 15,1 0 0-15,-1 0 0 16,0 3 0 0,2-3 0-16,-1 1 0 15,1 2 0 1,0-2 0-16,2-1 0 16,-1 0 0-16,2 0 0 15,3-1 0 1,2 1 0 15,-2 1 0-31,-1 5 0 0,1-3 0 0,1 2 0 16,-5 2 0-1,5 4 0-15,-2-2 0 16,0 2 0 0,2 3 0-1,0-3 0-15,4 3 0 16,-4-3 0-16,4 0 0 15,-1-5 0 1,5 2 0-16,40-8 0 16,-45 8 0-1,45-8 0-15,-47 4 0 16,47-4 0-16,0 0 0 16,-44 4 0-1,44-4 0-15,-39-2 0 16,39 2 0-1,-33-14 0 1,3-11 0-16,9-9 0 16,-2-6 0-1,3-7 0 1,3-7 0-16,-6-12 0 16,5-9 0-1,-2-16 0-15,-3-24 0 0,-2-10 0 16,6-13 0-1,-1 5 0-15,1-5 0 16,9 0 0-16,1-6 0 16,-3-3 0-1,4 3 0-15,1 2 0 16,-1-1 0 0,2 3 0-16,8 13 0 15,2 4 0 1,4 14 0-1,5 5 0-15,3 11 0 16,1 6 0 0,-1 12 0-16,-9 18 0 15</inkml:trace>
  <inkml:trace contextRef="#ctx0" brushRef="#br0" timeOffset="61532.72">18993 14288 255 0,'56'-4'0'15,"-13"0"0"-15,1-1 0 16,-1 0 0-16,3 1 0 16,2 1 0-1,-2-1 0-15,4 4 0 0,3-2 0 16,13 2 0-16,7-3 0 16,6-3 0-1,3-1 0 1,-5-2 0-16,0 1 0 15,2-4 0-15,2-2 0 16,1 2 0 0,3 1 0-1,-2-1 0-15,-2 2 0 16,-1 2 0 0,2-3 0-16,-1 3 0 15,3-2 0-15,-2-1 0 16,5-4 0-1,0 1 0-15,-1 3 0 16,1-3 0 0,-1 6 0-16,-4-5 0 15,-2 4 0-15,6 1 0 32,-7 0 0-32,5-3 0 0,-4 1 0 15,1 3 0 1,2 1 0-16,0 1 0 15,1 1 0 1,6-1 0-16,-1-1 0 16,-5-1 0-1,-13-3 0-15,-3-1 0 16,1 3 0-16,-7 2 0 16,0-3 0-1,4 4 0-15,0 7 0 16,-4 2 0-16,-16 4 0 15</inkml:trace>
  <inkml:trace contextRef="#ctx0" brushRef="#br0" timeOffset="68314.5">18305 10044 255 0,'52'-4'0'0,"-18"1"0"0,2 1 0 0,6 0 0 16,-2 0 0 0,-40 2 0-1,53 0 0 1,-1-2 0-16,8 2 0 15,4-1 0-15,-2-6 0 16,-2-1 0-16,3-1 0 16,1 3 0-1,-5 1 0-15,7 2 0 16,1 3 0-16,-1 3 0 16,4-3 0-1,1-3 0 1,8-2 0-16,4-2 0 15,-1 0 0-15,-3-1 0 16,2-2 0 0,-3 1 0-16,2 0 0 15,1 3 0 1,1 1 0-16,4 2 0 16,-4 1 0-16,-1-3 0 15,2 3 0 1,-1 0 0-16,-1 2 0 31,0-2 0-31,-1 0 0 0,-2 0 0 16,1 2 0-16,1-3 0 15,-1 2 0 1,-1-5 0-16,3 4 0 16,-1-2 0-1,1-3 0-15,-8 0 0 16,3 1 0-1,-2-2 0-15,0 3 0 16,3 0 0 0,-7 0 0-1,3-1 0-15,-2 2 0 16,0-2 0-16,4 2 0 16,-6-5 0-1,-5 3 0-15,-1-1 0 16,0-2 0-1,-2 2 0-15,-1 0 0 16,-2-2 0-16,-3 3 0 16,-2 1 0-1,0 3 0-15,1 0 0 16,-2-2 0 0,-52 4 0-16,55-3 0 15,5 1 0 1,-60 2 0-1,61-8 0-15,-3 2 0 16,-6 1 0-16,-12-1 0 16,1 2 0-1,-3-1 0-15,-1-2 0 16,-1 1 0-16,-36 6 0 31,38-7 0-31,-38 7 0 16,0 0 0-16,39-10 0 15,-39 10 0-15,0 0 0 16,0 0 0 0,31-5 0-16,-31 5 0 15,0 0 0-15,0 0 0 16,22 0 0 0,-22 0 0-16,13 9 0 15,-2 9 0 1,-4 5 0-16,-4 5 0 15,-1 3 0 1,-2 7 0-16,0 6 0 16,-2 6 0-1,2 2 0-15,-3 6 0 16,0 9 0 15,-1 12 0-31,-2 3 0 0,-3 9 0 0,-3-2 0 16,2 2 0-1,7-6 0-15,1-6 0 16,-2 3 0 0,-2-1 0-16,-2 3 0 15,4-2 0 1,2 2 0-16,-3-4 0 16,-1 5 0-16,2-3 0 31,4 2 0-31,0-2 0 0,2-3 0 15,-2-4 0 1,2-1 0 0,-6 0 0-16,-2-3 0 15,4 0 0 1,0 2 0-16,0-3 0 16,-5 3 0-16,1-5 0 15,4-3 0 1,-3 0 0-16,0 0 0 15,-1 0 0 1,3-5 0-16,1 1 0 16,0-5 0-1,-2-2 0-15,-1-2 0 16,2-6 0-16,3-1 0 16,-3 0 0-1,1-1 0-15,0-1 0 16,0-1 0-1,2 1 0 1,0-43 0-16,0 45 0 0,0-45 0 16,0 51 0-1,0-51 0 1,-2 55 0-16,2-55 0 16,0 66 0-1,0-66 0-15,-2 66 0 16,-3-5 0-16,5-61 0 15,-6 56 0 1,1-3 0-16,5-53 0 16,-5 55 0-1,3-2 0-15,2-53 0 16,-6 56 0 0,-5-1 0-16,2 0 0 15,-3-4 0-15,4-4 0 16,-3 2 0-1,-1 1 0-15,2-2 0 16,-2 2 0 0,1-1 0-16,-2 2 0 15,-1 0 0 1,2 1 0-16,1-1 0 16,0 1 0-1,2-1 0 1,1 3 0-16,-2 4 0 0,1-2 0 15,1-5 0 1,-2-7 0-16,4 4 0 16,-5-1 0-1,1 0 0 1,2-2 0-16,-1-1 0 16,1 1 0-16,0-3 0 15,2 3 0 1,-5 0 0-1,4-1 0-15,0 2 0 0,-3-7 0 16,4 4 0 0,-1-4 0-1,0 0 0-15,-2 1 0 16,5 2 0 0,0-5 0-16,-3 4 0 15,0-1 0-15,0-3 0 16,3 1 0-1,4-38 0-15,-6 40 0 16,6-40 0 0,-7 48 0-16,7-48 0 15,-5 51 0 1,5-51 0-16,-4 49 0 16,4-49 0-16,0 0 0 15,0 49 0 1,0-49 0-16,0 0 0 15,0 0 0 1,-5 42 0-16,5-42 0 16,0 0 0-16,0 0 0 15,-4 32 0 1,4-32 0 0,-11 21 0-16,11-21 0 15,-14 18 0-15,14-18 0 16,-21 15 0-1,21-15 0-15,-27 18 0 16,-5-1 0 0,-1-6 0-16,-10 4 0 15,3-5 0 1,-1 0 0-16,0-2 0 16,2-1 0-1,-3 0 0-15,1-3 0 16,-2 1 0-1,-2 2 0-15,-1-3 0 16,-1 0 0 0,-1 1 0-16,-1-1 0 15,-1-1 0 1,-3 1 0-16,-1-1 0 16,-8 1 0-16,-8-1 0 15,6 0 0 1,0 0 0-16,0 0 0 15,2 0 0 1,0-1 0-16,-1 0 0 16,2 1 0-16,-4 0 0 15,0-2 0 1,2 4 0-16,0-3 0 16,-1 1 0-1,1-1 0-15,-2-2 0 16,3 2 0-1,-1 0 0-15,0 1 0 16,1 1 0 0,0-2 0-16,-2 3 0 15,0 1 0 1,0-1 0-16,0 1 0 16,4 2 0-1,-3-1 0-15,-2-1 0 16,2-3 0-16,0 3 0 15,1-5 0 1,-1-1 0-16,0 0 0 16,1 3 0-1,0 0 0-15,-2 1 0 16,2 0 0 0,0 3 0-16,1 3 0 15,1 1 0 1,-3 0 0-1,4 1 0-15,1-2 0 16,2 3 0-16,-1-2 0 16,3 3 0-1,5 0 0-15,6-3 0 16,1 2 0 0,-1 0 0-1,5 0 0-15,38-13 0 0,-40 13 0 16,40-13 0-1,-41 17 0-15,41-17 0 16,-38 17 0 0,38-17 0-16,0 0 0 15,-33 16 0-15,33-16 0 16,0 0 0 0,0 0 0-1,-35 13 0-15,35-13 0 16,-35 3 0-1,6-17 0-15,9-4 0 16,1-10 0-16,-2-10 0 16,-1-11 0-1,-5-14 0-15,-2-12 0 16,-1-7 0 0,-1-7 0-16,0-8 0 15,4-3 0-15,-1-10 0 16,-1-10 0-1,-1-10 0-15,3-11 0 16,2-3 0 0,1-3 0-16,-1 2 0 15,4 2 0 1,4 2 0-16,-1 4 0 16,0 2 0-1,0 0 0-15,1 1 0 16,-6 0 0-16,8-5 0 31,-1-2 0-31,1 0 0 16,3 0 0-16,3 3 0 15,1 2 0-15,-6 3 0 16,0 2 0 0,4-3 0-16,8-1 0 15,2 3 0 1,0 5 0-16,2 0 0 15,2-1 0 1,4 3 0-16,4 1 0 16,-8 10 0-16,4-2 0 15,2 2 0 1,1 7 0-16,1 3 0 16,1 7 0-1,3 2 0-15,-1 2 0 16,3 6 0-16,-9 3 0 15,-3 9 0 1,3-1 0 0,3 0 0-16,1 5 0 15,-2-1 0-15,-1 10 0 16,-1 5 0 0,2 6 0-16,2 4 0 15,-2 4 0 1,-1 7 0-16,-4 3 0 15,-2 10 0 1,-1 5 0-16,-3 3 0 16,-3 2 0-1</inkml:trace>
  <inkml:trace contextRef="#ctx0" brushRef="#br0" timeOffset="69502.69">18232 10908 255 0,'69'0'0'0,"-15"0"0"0,7 0 0 0,3 0 0 16,-4 0 0 0,1 0 0-1,-3 0 0-15,2 0 0 16,2 0 0-16,0 0 0 16,5 0 0-16,2-3 0 15,5 1 0 1,9-1 0-16,10 1 0 15,2-2 0 1,-8 4 0-16,-10 2 0 16,2-2 0-1,7-2 0-15,-3 2 0 16,2-2 0-16,-1-3 0 16,4 1 0-1,-1-1 0-15,1 1 0 16,-1-1 0-1,1 3 0-15,0 0 0 16,4 1 0 0,0 1 0-16,-7 0 0 15,-6 0 0-15,1 0 0 16,1 0 0 0,-4 1 0-16,0 1 0 15,0 4 0 1,3 1 0-1,-5 3 0-15,4 0 0 16,-4 2 0 0,-1-3 0-16,1-2 0 15,-6 1 0-15,-6-5 0 16,0 0 0 0,-1-3 0-16,6 0 0 15,0-3 0-15,6 3 0 16,7-3 0-1,-5 1 0 1,4 0 0-16,1-2 0 16,-7-3 0-16,2 3 0 15,3-1 0 1,-3 1 0-16,-1 1 0 16,-5 1 0-1,-5-1 0-15,0-1 0 16,-2 2 0-16,-5 0 0 31,-5-3 0-31,-1 4 0 0,-52 1 0 16,40-6 0-1,-40 6 0-15,0 0 0 16,37-6 0 0,-10-4 0-16,-10-3 0 15</inkml:trace>
  <inkml:trace contextRef="#ctx1" brushRef="#br0">25759 11764 0,'-102'-100'16,"-3"1"-16,3 5 31,2 9-31,-3 2 15,-22-6 1,-16-5 0,13 15-16,-11-2 15,-4 4-15,10 13 16,11 12 0,12 8-1,8 1-15,-11 3 16,-12 8-16,-6-3 15,27-3-15,8 18 16,16 10 0</inkml:trace>
  <inkml:trace contextRef="#ctx0" brushRef="#br0" timeOffset="74936.28">17525 6894 255 0,'56'-26'0'0,"-16"8"0"0,4 1 0 16,-5 5 0-16,1 0 0 16,-40 12 0-1,54-9 0 17,18 2 0-32,6 0 0 0,5 6 0 0,-1-5 0 31,-2 2 0-31,-10 0 0 15,3-2 0-15,0 1 0 16,-4 2 0 0,-5 6 0-16,10 3 0 15,9 1 0-15,-4 6 0 16,-1 1 0 0,8-3 0-1,1 1 0-15,3 3 0 16,7-1 0-1,-2-6 0 1,-4 3 0 0,1-3 0-16,2 2 0 15,0 2 0 1,-1-2 0 15,4 6 0-31,2 0 0 16,-1-1 0-16,3 4 0 15,-5-6 0-15,5-4 0 0,8-7 0 16,4-2 0-16,0-5 0 0,-7 4 0 16,-106 1 0-1,100-5 0-15,2 3 0 0,0 2 0 16,1 2 0 0,-1 0 0-1,-3 1 0 1,-99-3 0-16,101 4 0 15,-5 3 0-15,15-5 0 16,-111-2 0-16,126 2 0 0,-14 0 0 16,-18-2 0-16,-9 0 0 15,-2 0 0 1,-2 2 0-16,5 1 0 31,5-2 0-31,2-1 0 0,6-1 0 16,-2-6 0-16,-9 1 0 15,-12-3 0 1,3 2 0 0,-1 0 0-16,-4 0 0 15,-2 7 0-15,-1-3 0 16,-4 2 0 0,-6 1 0-1,-3-3 0-15,3 1 0 16,-1-1 0-1,0 3 0-15,-3-4 0 0,-57 4 0 16,66-2 0 0,1 2 0-16,-8-2 0 15,-6 2 0 1,-53 0 0-16,57-2 0 62,-57 2 0-62,62-4 0 0,-62 4 0 0,53-7 0 16,-53 7 0-16,0 0 0 0,0 0 0 0,50-5 0 16,-50 5 0-1,0 0 0-15,0 0 0 16,42-2 0 31,-42 2 0-47,0 0 0 0,0 0 0 0,32-1 0 0,-32 1 0 15,0 0 0-15,0 0 0 16,20-3 0 0,-20 3 0-16,0 0 0 15,0 0 0 1,11 0 0-16,-11 0 0 16,0 0 0-1,0 0 0-15,11-3 0 16,-11 3 0-1,0 0 0-15,0 0 0 16,7 0 0-16,-7 0 0 16,0 0 0-1,0 0 0-15,2-2 0 16,-2 2 0 0,0 0 0-16,0 0 0 15,-2 0 0-15,2 0 0 16,0 0 0-1,0 0 0-15,-2 0 0 16,2 0 0 0,0 0 0-16,0 0 0 15,-2 0 0 1,2 0 0-16,0 0 0 31,-6 8 0-31,4 9 0 0,-2 10 0 16,0 4 0-16,-3 12 0 15,1 17 0 1,-6 18 0 0,-10 25 0-16,-4 17 0 15,0 6 0-15,-7 10 0 16,-1-2 0 0,3 0 0-16,4-2 0 15,9-2 0 1,-2 2 0-16,-3 1 0 15,3-3 0 1,3 5 0-16,-2 1 0 16,-1 6 0-16,5 1 0 15,-1 7 0 1,-6 0 0-16,-3-1 0 16,4-4 0-1,6-2 0-15,1-7 0 16,1-8 0-1,5 2 0-15,0-5 0 16,4-4 0 0,0-7 0-16,2 0 0 15,-3 2 0-15,-3 0 0 16,-2-2 0 0,6-2 0-1,2-6 0-15,2-10 0 16,-3-1 0-16,-3-3 0 15,0 0 0 1,0-1 0-16,-5 5 0 16,-1 1 0-16,4-2 0 15,-2-2 0 1,-5 0 0 0,-1 0 0-16,8-2 0 15,1-2 0 1,2 6 0-16,-1-6 0 15,-5 5 0-15,-1-3 0 16,3-1 0 0,3-1 0-16,-1 1 0 15,1-1 0 1,-4 5 0-16,0-4 0 16,-1-4 0-1,3-2 0-15,4-8 0 16,-2-1 0-16,-1 6 0 15,-1 2 0 1,1 2 0-16,3 0 0 16,2 2 0-1,2-2 0 1,-4 1 0-16,-1-4 0 16,3 1 0-16,-5-4 0 15,-2 0 0 1,5 0 0-16,-1-3 0 15,1 1 0 1,0-2 0-16,-4 0 0 16,2-2 0-16,2 2 0 15,-3-1 0 1,3-3 0-16,0-1 0 16,-4-10 0-1,-1-2 0-15,3-1 0 16,-4-5 0-1,4 0 0-15,-3-5 0 16,3-5 0 0,-1 6 0-16,0-2 0 15,0 1 0 1,1-4 0-16,6-43 0 16,-10 41 0-1,10-41 0-15,0 0 0 16,-9 44 0-16,9-44 0 15,0 0 0 1,-9 40 0-16,9-40 0 16,0 0 0-1,-16 31 0-15,16-31 0 16,0 0 0 0,-19 20 0-16,19-20 0 15,-25 13 0-15,-4 1 0 16,-4-2 0-1,-1-4 0-15,-4 4 0 16,-9 4 0 0,-2-1 0-16,-3-2 0 15,-2 4 0 1,-10 0 0-16,-8 1 0 16,-6-3 0-1,-3 2 0-15,3-5 0 16,3-2 0-16,-3-1 0 15,3 2 0 1,-4 0 0-16,2 3 0 16,-5-2 0-1,2 2 0-15,0 3 0 16,-1-5 0 0,-2 1 0-16,0-4 0 15,1 3 0 1,-4-5 0-16,4 4 0 15,-1-2 0 1,0 2 0-16,-1-2 0 16,3 1 0-1,-3 0 0-15,7-4 0 16,-7-2 0-16,2-1 0 16,2-3 0-1,-1-3 0-15,-2-1 0 16,5-2 0-1,-1-1 0-15,1 3 0 16,0 2 0 0,-1 0 0-16,1 2 0 15,-3-3 0-15,1 1 0 16,0 4 0 0,1-2 0-1,-3 3 0-15,0-1 0 16,0-2 0-1,3 2 0-15,2-2 0 16,2 4 0-16,0 3 0 16,-2-2 0-1,1 3 0-15,4-1 0 16,3 2 0 0,4 2 0-1,1-2 0-15,-2-2 0 0,2 2 0 16,2-3 0-1,3 1 0-15,1-2 0 16,2 1 0 0,1 0 0-1,5 1 0-15,5 1 0 16,3-1 0-16,1-1 0 16,0 5 0-1,2 2 0-15,-1 3 0 16,2-2 0-16,3 1 0 15,2 3 0 1,2-2 0 0,2-3 0-16,29-13 0 15,-25 13 0-15,25-13 0 16,-32 16 0 0,32-16 0-16,-31 16 0 15,31-16 0 1,-34 14 0-16,34-14 0 15,0 0 0 1,-37 16 0-16,37-16 0 16,0 0 0-16,0 0 0 15,-33 15 0 1,33-15 0-16,-26 4 0 16,9-13 0-1,3-12 0 1,1-9 0-16,-1-11 0 15,-3-18 0-15,-2-19 0 16,-3-20 0 0,0-17 0-16,2-9 0 15,-1-5 0 1,3-10 0-16,2-1 0 16,3-9 0-1,-3-9 0-15,-1-7 0 16,1-10 0-16,3-9 0 15,-3-5 0 1,-5 1 0-16,0-5 0 16,4-1 0-16,6-8 0 15,1-9 0 1,-6-4 0 0,3-6 0-16,3-1 0 15,4 5 0-15,-7 5 0 16,-3 10 0-1,9 1 0-15,1-1 0 16,1 3 0 0,-1-2 0-1,3 1 0-15,6-3 0 16,-1 4 0-16,2 5 0 16,3 7 0-1,-1 1 0-15,6 1 0 16,-1 4 0-1,2 6 0-15,3 5 0 16,-3 0 0 0,1 7 0-16,3 10 0 15,4 7 0 1,-6-4 0-16,4 7 0 16,-1 1 0-16,-1 9 0 15,-1 3 0-15,-3 1 0 16,5 4 0-1,2 4 0 1,-2 4 0-16,5 0 0 16,4-3 0-1,1 1 0-15,-1 0 0 16,-2 4 0 0,1 4 0-16,-1 11 0 15,-5 11 0-15,1 3 0 16,-3 11 0-1,-1 7 0-15,6 11 0 16,-3 1 0-16,-5 13 0 16</inkml:trace>
  <inkml:trace contextRef="#ctx0" brushRef="#br0" timeOffset="76222.19">17742 8014 255 0,'54'8'0'0,"-9"0"0"0,0-2 0 16,-1-2 0-16,3-2 0 15,2 2 0-15,3-1 0 16,4-3 0 15,11 1 0-15,14-1 0-16,9 0 0 15,7 1 0-15,-6-1 0 16,-12 0 0-16,-3 0 0 16,5-1 0-16,1 1 0 15,4-4 0-15,-1 0 0 16,2 0 0-1,2 0 0-15,5 2 0 16,-2 0 0 0,4-1 0-16,1 2 0 15,-1-3 0 1,1 4 0-16,3 0 0 16,3-3 0-1,-3-2 0-15,-1 0 0 16,3 3 0-1,-1-1 0-15,-1 3 0 16,-3 0 0-16,-2 5 0 16,0 0 0-1,2 2 0-15,-4 2 0 16,6-1 0 0,2-4 0-16,0 0 0 15,-1-1 0 1,4-1 0-16,-4 4 0 15,-6-2 0 1,2 0 0-16,6 0 0 16,-2-4 0-1,-4 5 0-15,-4-3 0 16,-1 0 0-16,4 1 0 16,-4-3 0-1,1-3 0 1,-3 1 0-16,-4 0 0 31,-7 2 0-31,8 4 0 0,-4-4 0 16,-3 0 0-1,-4 3 0-15,0-3 0 16,-6 2 0 0,-11-4 0-16,3 2 0 15,-1 0 0-15,-4 0 0 16,-56 0 0-16,63 2 0 15,2 1 0 1,-13-1 0-16,-52-2 0 16,55-2 0-1,1-10 0 1,-12 3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2-20T07:50:02.91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1" timeString="2025-02-20T07:50:03.369"/>
    </inkml:context>
  </inkml:definitions>
  <inkml:trace contextRef="#ctx0" brushRef="#br0">17725 7117 255 0,'-27'0'0'0,"4"0"0"0,-2 0 0 15,0 0 0-15,-2 0 0 16,-2 0 0 0,-2 0 0-16,-2 0 0 15,-4 0 0 1,-9 0 0-16,-1 0 0 15,1-4 0-15,-7 2 0 16,2-1 0 0,0-1 0-16,-3 2 0 15,-11 2 0 1,-7 2 0-16,-6 2 0 16,0 3 0-1,6 3 0-15,-1-2 0 16,-3 1 0-1,8-5 0-15,8-2 0 16,-8 3 0-16,6-2 0 16,0-2 0-1,-4 3 0-15,2-3 0 16,4 4 0 0,-9-4 0-1,5 5 0-15,2-6 0 16,-6 0 0-16,6 0 0 15,2-3 0 1,-4 3 0-16,4 0 0 16,60 0 0-1,-69 3 0-15,0 0 0 16,4 1 0 0,4 0 0-16,8-3 0 15,-1 3 0 1,1-1 0-16,12-3 0 15,1 0 0 1,-1-3 0-16,-1-1 0 16,4-1 0-1,-3 1 0 1,41 4 0-16,-46-3 0 0,46 3 0 16,-52-6 0-1,52 6 0-15,-54-1 0 16,54 1 0-16,0 0 0 15,0 0 0 1,-55-2 0 0,55 2 0-16,0 0 0 15,-45-3 0-15</inkml:trace>
  <inkml:trace contextRef="#ctx1" brushRef="#br0">18616 10000 0</inkml:trace>
  <inkml:trace contextRef="#ctx0" brushRef="#br0" timeOffset="857.52">15614 7135 255 0,'0'0'0'0,"0"0"0"0,0 0 0 0,0 0 0 0,0 0 0 31,-4 0 0-15,4 0 0-16,-2 0 0 16,4-8 0-1,13-15 0 1,-15 23 0-16,27-36 0 0,4-20 0 15,3-11 0 1,3-26 0 0,-12-16 0-16,-4 20 0 15,-17 10 0-15,-13 10 0 16,-1 17 0 0,-4 2 0-1,-7 8 0-15,-2 1 0 16,-12-1 0-16,-8-3 0 15,2 2 0-15,-4 5 0 16,0 3 0 0,-3 5 0-1,2-3 0 1,3 4 0-16,7 7 0 0,36 22 0 16,-38-20 0-16,38 20 0 15,0 0 0-15,-35-12 0 16,1 10 0-1,34 2 0 1,-26 7 0-16,26-7 0 16,-19 7 0-1</inkml:trace>
  <inkml:trace contextRef="#ctx0" brushRef="#br0" timeOffset="1765.86">15097 6122 255 0,'0'0'0'0,"0"0"0"0,0 0 0 16,0 0 0-16,0 0 0 15,0 0 0 1,0 0 0-16,0 0 0 16,0 0 0-1,0 0 0-15,0 0 0 16,-2-11 0-16,-11-12 0 15,-3-5 0 1,5 1 0-16,2 3 0 16,2 3 0-1,3 3 0 1,1 2 0-16,3 5 0 16,5 4 0-16,4 3 0 15,4 1 0 1,2 3 0-16,1 0 0 15,7 0 0 1,2 3 0-16,0-3 0 16,5 3 0-16,-1-3 0 15,5 1 0 1,-34-1 0-16,36 3 0 16,8-1 0-1,-44-2 0 1,48 2 0-16,-48-2 0 15,47-2 0-15,-47 2 0 16,0 0 0 0,44-2 0-16,-44 2 0 15,0 0 0 1,0 0 0-16,38 0 0 16,-38 0 0-1,0 0 0-15,0 0 0 16,23-3 0-16,-18 6 0 15,-12 3 0 1,-12 3 0-16,-7 7 0 16,-6 5 0-16,-15 10 0 15,-10 13 0 1,-11 12 0 0,10-10 0-16</inkml:trace>
  <inkml:trace contextRef="#ctx0" brushRef="#br0" timeOffset="37336.17">15373 9653 255 0,'20'-28'0'0,"3"11"0"0,-4 6 0 16,-1-1 0-16,-1 6 0 15,-3 2 0 1,-5 4 0-16,-5 3 0 31,-8 2 0-31,-3 5 0 0,-7-4 0 16,2 1 0-16,-7-5 0 15,6-2 0 1,3-2 0 0,0-2 0-16,6-1 0 15,4-3 0-15,4 0 0 16,6-2 0-1,5 1 0-15,-5 7 0 16,0-1 0-16</inkml:trace>
  <inkml:trace contextRef="#ctx0" brushRef="#br0" timeOffset="38337.69">15410 9966 255 0,'0'0'0'0,"0"0"0"0,0 0 0 16,0 0 0 0,0 0 0-16,0 0 0 15,0 0 0-15,0 0 0 16,0 0 0 0,0 0 0-16,0 0 0 15,0 0 0 1,0 0 0-16,0 0 0 15,0 0 0-15,0 0 0 16,0 0 0 0,0 0 0-1,0 0 0-15,0 0 0 16,0 0 0-16,0 0 0 16,0 0 0-1,0 0 0-15,0 0 0 16,0 0 0-1,0 0 0-15,0 0 0 16,0 0 0 0,0 0 0-16,-6 9 0 15,-9 6 0 1,3-3 0-16,1-8 0 16,3-4 0-16,-1-2 0 15,7-3 0 1,2-1 0-16,6 2 0 15,1 0 0 1,-3-2 0-16</inkml:trace>
  <inkml:trace contextRef="#ctx0" brushRef="#br0" timeOffset="39174.57">16494 9640 255 0,'-5'-3'0'0,"0"-6"0"15,5 9 0-15,-2-9 0 16,0-2 0-16,-2-3 0 15,-5-1 0-15,-7 2 0 32,3-3 0-32,-7 5 0 15,-4 1 0-15,1 5 0 16,-2-1 0-16,-6 6 0 16,-3 7 0-16,3 7 0 15,-1 4 0 1,1 15 0-16,4 5 0 15,7 8 0-15,9 0 0 16,7 3 0 0,8-2 0-1,11-3 0-15,6 0 0 16,5-9 0 0,8-11 0-16,9-6 0 15,4-9 0-15,1-9 0 16,4-9 0-1,7-9 0-15,3-12 0 16,1-13 0 0,-7-8 0-16,-10-8 0 15,-15 4 0-15,-13 5 0 16,-11 10 0 0,-11 2 0-16,-12 3 0 15,-10 10 0 1,-15 12 0-1,-7 17 0-15,-11 16 0 16,-8 15 0 0,-5 19 0-16,5 11 0 15,25-7 0-15,21-13 0 16,17-22 0 0,6-16 0-16,3-7 0 15</inkml:trace>
  <inkml:trace contextRef="#ctx0" brushRef="#br0" timeOffset="39526.23">16993 9324 255 0,'0'5'0'0,"0"-5"0"0,4 10 0 15,1 11 0-15,-3 5 0 16,12 16 0-1,-4 20 0-15,-18 17 0 16,-2 23 0 0,8 7 0-16,4-15 0 15,-2-94 0-15,2 74 0 16,-2-74 0 0,6 38 0-16</inkml:trace>
  <inkml:trace contextRef="#ctx0" brushRef="#br0" timeOffset="39953.26">16962 9711 255 0,'0'0'0'15,"6"-1"0"-15,5-7 0 16,3 1 0-16,7 2 0 16,8 4 0-16,-29 1 0 0,35-2 0 15,-2-2 0-15,1 4 0 16,2 6 0 0,3 5 0-16,-3 7 0 15,-36-18 0-15,0 0 0 16,27 29 0-1,-16 7 0-15,-20-6 0 16,-8-3 0-16,-10 1 0 16,-16 4 0-1,-8-7 0 1,-16 3 0-16,-11 0 0 16,3-5 0-1,15 1 0-15,60-24 0 16,0 0 0-16,0 0 0 15,-38 9 0 1</inkml:trace>
  <inkml:trace contextRef="#ctx0" brushRef="#br0" timeOffset="40366.8">17521 9667 255 0,'0'0'0'16,"0"0"0"-16,6 22 0 0,3 18 0 15,3 14 0 1,-4 8 0-16,-6 7 0 16,-2-8 0-16,-6-3 0 15,-8-6 0 1,-1-8 0-16,-10-2 0 16,-7-1 0-16,-3-7 0 15,-3-6 0 1,38-28 0-16,-43 20 0 15,1-13 0-15,2-20 0 32,4-15 0-32,5-7 0 15</inkml:trace>
  <inkml:trace contextRef="#ctx0" brushRef="#br0" timeOffset="40535.62">17308 9448 255 0,'0'0'0'0,"0"0"0"0,0 0 0 15,0 0 0 1,0 0 0-16,0 0 0 16</inkml:trace>
  <inkml:trace contextRef="#ctx0" brushRef="#br0" timeOffset="41096.6">17796 9813 255 0,'0'0'0'0,"0"0"0"16,0 0 0-16,0 0 0 16,17-8 0-16,18-14 0 15,3-9 0 1,-7-6 0-16,-2 4 0 16,-10 1 0-16,-5 7 0 15,-12 6 0 1,-6 7 0-16,-10 11 0 15,-11 12 0 1,-1 11 0-16,2 10 0 16,-1 12 0-1,12-1 0-15,6 2 0 16,9-10 0 0,10-4 0-16,7-13 0 15,12-9 0 1,8-9 0-16,5-5 0 15,2-8 0-15,-4-4 0 16,-9-2 0 0</inkml:trace>
  <inkml:trace contextRef="#ctx0" brushRef="#br0" timeOffset="41406.12">18372 9683 255 0,'0'0'0'0,"0"0"0"16,0 0 0-1,0 0 0-15,-13 0 0 16,-16 4 0 0,0 4 0-16,4 8 0 15,4 6 0 1,3 5 0-16,9 5 0 15,9-3 0-15,6-2 0 16,5-6 0 0,12-7 0-1,10-9 0 17,5-10 0-32,14-15 0 0,6-18 0 0,-11 0 0 15</inkml:trace>
  <inkml:trace contextRef="#ctx0" brushRef="#br0" timeOffset="41954.22">18851 8993 255 0,'0'0'0'16,"0"0"0"-16,0 0 0 15,0 0 0 1,0 23 0-16,-4 21 0 16,0 20 0-1,0 6 0 17,-6 18 0-32,1 1 0 0,1 0 0 0,3-10 0 15,1-16 0 1,4-12 0-16,0-51 0 15,0 0 0 1,0 0 0-16,-3 42 0 16,3-42 0-1,0 20 0-15,0-22 0 16,0-16 0-16,-2-8 0 16,-2-6 0-1,-3-1 0-15,7 33 0 16,0 0 0-16,-15-25 0 15,-3 12 0 1,0 9 0-16,1 13 0 16,4 3 0-1,6 9 0 1,9 0 0-16,8-6 0 16,10 3 0-1,9-5 0-15,9-6 0 16,18-10 0-16,5-10 0 15,-3-3 0 1</inkml:trace>
  <inkml:trace contextRef="#ctx0" brushRef="#br0" timeOffset="42267.33">19189 9094 255 0,'0'0'0'15,"0"0"0"-15,0 0 0 0,19 0 0 16,18 0 0-1,20 0 0-15,5 0 0 16,5 0 0 0,-67 0 0-16,67 0 0 15,-67 0 0-15,0 0 0 16,63-5 0-16</inkml:trace>
  <inkml:trace contextRef="#ctx0" brushRef="#br0" timeOffset="42511.12">19463 9163 255 0,'0'0'0'15,"0"0"0"-15,0 22 0 16,0 19 0-16,0 11 0 15,0 0 0-15,0 10 0 16,0-3 0 0,0-59 0-1,0 59 0-15,-4-9 0 16,-5-21 0-16</inkml:trace>
  <inkml:trace contextRef="#ctx0" brushRef="#br0" timeOffset="42751.9">19229 9637 255 0,'0'0'0'0,"0"0"0"0,0 0 0 15,23 0 0-15,25 0 0 16,7-2 0-16,14-2 0 15,3-2 0 1,5-6 0 0,3-4 0-1,-6-3 0-15,-17-6 0 16,-17 5 0-16</inkml:trace>
  <inkml:trace contextRef="#ctx0" brushRef="#br0" timeOffset="43342.05">20288 9260 255 0,'0'0'0'0,"0"0"0"0,0 0 0 15,-16 4 0 1,-19 11 0-16,-3 20 0 16,1 9 0-1,2 16 0-15,8 10 0 16,16-5 0 0,13-14 0-16,-2-51 0 15,14 31 0-15,1-20 0 16,3-17 0-1,6-8 0-15,2-15 0 16,2-20 0 0,11-20 0-16,9-27 0 15,7-23 0 1,-13-2 0 0,-13 25 0-16,-13 31 0 15,-16 65 0-15,11-47 0 16,-11 47 0-1,0 0 0-15,2-24 0 16,-6 28 0 0,-5 16 0-16,0 22 0 15,-7 28 0-15,3 22 0 16,4 27 0 0,7-1 0-16,8-9 0 15,12-19 0 1,9-15 0-1,11-12 0-15,-6-11 0 32,-12-14 0-32</inkml:trace>
  <inkml:trace contextRef="#ctx0" brushRef="#br0" timeOffset="44394.01">17973 13068 255 0</inkml:trace>
  <inkml:trace contextRef="#ctx0" brushRef="#br0" timeOffset="44420.4">18016 13475 255 0</inkml:trace>
  <inkml:trace contextRef="#ctx0" brushRef="#br0" timeOffset="45700">18812 13000 255 0,'-38'-11'0'0,"13"11"0"16,-5 7 0-16,2 11 0 16,1 11 0-16,2 15 0 15,6 6 0 1,3-1 0-16,11 3 0 15,5-6 0-15,5-1 0 16,5-5 0 0,11-7 0-1,8-6 0-15,4-4 0 16,6-7 0 0,1-7 0-16,6-9 0 15,0-9 0-15,-4-9 0 16,0-4 0-1,-5-11 0-15,-4-10 0 16,5-13 0-16,-6-10 0 16,-10-7 0-1,-9-4 0-15,-11 9 0 16,-12 7 0 0,-11 5 0-16,-7 11 0 15,-5 11 0 1,-2 12 0-16,-7 11 0 15,-8 11 0-15,-2 21 0 16,-3 21 0 0,8 18 0-16,4 23 0 15,2 17 0 1,24 1 0 0,17-20 0-16,0-81 0 15,13 54 0-15,5-34 0 16,4-20 0-1,-3-9 0-15</inkml:trace>
  <inkml:trace contextRef="#ctx0" brushRef="#br0" timeOffset="46038.73">19395 12678 255 0,'0'59'0'0,"-2"-6"0"0,-2 19 0 15,-1 22 0 1,3 14 0-16,-1-8 0 16,3-19 0-16,5-19 0 15,-5-62 0 1,0 0 0-16,0 0 0 16,5 26 0-1,-3-20 0-15</inkml:trace>
  <inkml:trace contextRef="#ctx0" brushRef="#br0" timeOffset="46459.36">19443 13080 255 0,'0'0'0'15,"0"0"0"-15,0 0 0 16,0 0 0-16,0 0 0 15,0 0 0-15,0 0 0 16,0 0 0 0,22 3 0-16,16 3 0 15,3 9 0 1,-4 0 0 0,-3 3 0-1,-7 0 0-15,-10-7 0 0,-5 2 0 16,-10 1 0-1,-6 3 0-15,-8 3 0 16,-9 5 0 0,-9 3 0-16,-13 0 0 15,-1 0 0 1,6-5 0-16,4 2 0 16,34-25 0-16,-30 13 0 15,15-13 0 1,8-11 0-16,7-10 0 15,7-4 0 1</inkml:trace>
  <inkml:trace contextRef="#ctx0" brushRef="#br0" timeOffset="46849.89">19971 12976 255 0,'0'0'0'0,"0"0"0"0,7 27 0 16,2 17 0-1,4 13 0 1,1 12 0-16,-8 9 0 15,-15 7 0 1,-9-3 0-16,-9-15 0 0,-7-2 0 16,3-15 0-1,-2-5 0-15,-3-6 0 16,36-39 0 0,-37 31 0-16,0-7 0 15,6-15 0-15,11-14 0 16,6-15 0-1,5-11 0-15,3-19 0 16,1-10 0 0</inkml:trace>
  <inkml:trace contextRef="#ctx0" brushRef="#br0" timeOffset="47005.2">19821 12870 255 0,'0'0'0'0,"0"0"0"16,0 0 0 0,0 0 0-16,0 0 0 15,0 0 0-15</inkml:trace>
  <inkml:trace contextRef="#ctx0" brushRef="#br0" timeOffset="47400.27">20277 13133 255 0,'0'0'0'0,"0"0"0"0,0 0 0 15,2-15 0-15,3-20 0 16,-3 4 0 0,0 2 0-16,-2 6 0 15,-6 6 0 1,-8 7 0 0,-3 8 0-16,-4 11 0 15,-1 11 0-15,-1 12 0 16,4 11 0-1,5 0 0-15,10-2 0 16,10-2 0-16,15-8 0 16,5-14 0-1,3-17 0-15,5-6 0 16,-1-5 0 0</inkml:trace>
  <inkml:trace contextRef="#ctx0" brushRef="#br0" timeOffset="47718.63">20683 13012 255 0,'0'0'0'0,"0"0"0"16,0 0 0-16,0 0 0 0,0 0 0 16,0 0 0-1,-13-3 0-15,-14-2 0 31,6 13 0-31,-6 7 0 16,2 12 0 0,1 19 0-1,9 0 0-15,3 1 0 16,10-2 0-16,10-10 0 0,11-8 0 16,5-16 0-16,10-14 0 15,1-16 0 1,13-22 0-16,3-24 0 15,5-17 0 1,-9 4 0 0</inkml:trace>
  <inkml:trace contextRef="#ctx0" brushRef="#br0" timeOffset="48250.38">21127 12232 255 0,'0'0'0'15,"0"0"0"-15,0 0 0 16,0 0 0 0,0 0 0-16,0 0 0 15,-2 24 0 1,-11 28 0 0,-3 23 0-16,-2 24 0 15,1 16 0-15,1 5 0 16,14-14 0-1,4-14 0-15,0-16 0 16,-2-13 0 0,5-16 0-16,-5-47 0 15,0 0 0-15,0 0 0 16,5 33 0 0,-5-17 0-1,-3-18 0-15,-4-12 0 16,-2-12 0-16,0-7 0 15,-5-7 0-15,-6-2 0 32,20 42 0-32,0 0 0 15,-24-33 0-15,-5 13 0 16,29 20 0-16,-21-7 0 16,11 10 0-1,3 6 0 1,9 0 0-16,9-1 0 15,12 1 0-15,6-1 0 16,8-8 0 0,18-6 0-16,3-5 0 15,-10 0 0-15</inkml:trace>
  <inkml:trace contextRef="#ctx0" brushRef="#br0" timeOffset="48679.05">21534 12236 255 0,'0'0'0'0,"0"0"0"15,20 4 0-15,17-1 0 16,10 0 0 0,1 3 0-1,2-2 0-15,-1 0 0 0,-49-4 0 16,56 4 0 0,4-4 0-16,-60 0 0 15,55-10 0 1,-20-1 0-16</inkml:trace>
  <inkml:trace contextRef="#ctx0" brushRef="#br0" timeOffset="48983.39">21764 12429 255 0,'0'0'0'0,"0"33"0"0,0 17 0 16,0 7 0-16,0 9 0 16,0 7 0-1,-3 1 0-15,-4-3 0 16,1-13 0-16,-6-15 0 15,-2-12 0 1,14-31 0-16,-22 18 0 16,2-7 0-1</inkml:trace>
  <inkml:trace contextRef="#ctx0" brushRef="#br0" timeOffset="49233.91">21430 13029 255 0,'0'0'0'0,"0"0"0"16,0 0 0-16,22 0 0 16,23 0 0-1,12 0 0-15,11 0 0 16,3 0 0-1,10 0 0-15,6 0 0 16,-10 0 0 0,-6 0 0-16,-20 0 0 15</inkml:trace>
  <inkml:trace contextRef="#ctx0" brushRef="#br0" timeOffset="49933.24">22734 12676 255 0,'0'0'0'16,"0"0"0"-16,0 0 0 15,0 0 0 1,0 0 0-16,0 0 0 15,-17 2 0 1,-20 7 0-16,-5 14 0 16,-1 10 0-16,0 14 0 15,4 13 0 1,8 10 0-16,12 1 0 16,17-8 0-16,10-17 0 15,5-12 0 1,7-11 0-1,-1-14 0-15,2-13 0 16,3-14 0 0,3-14 0-16,4-19 0 15,6-19 0 1,2-23 0-16,1-22 0 16,-6-4 0-16,-1 3 0 15,-8 11 0 1,-4 9 0-16,-10 18 0 15,-4 16 0-15,-7 62 0 16,2-47 0 0,-2 47 0-16,0 0 0 15,-2-27 0 1,0 26 0-16,-6 16 0 16,4 11 0-1,-2 13 0-15,4 16 0 16,2 17 0-1,4 21 0-15,4 8 0 16,9-5 0-16,5-2 0 16,4-1 0-1,5-3 0-15,4-13 0 16,3-15 0 0,6-22 0-16,-3-24 0 15,-4-28 0 1,-5-5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2-20T07:53:29.05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15587 14742 255 0,'52'6'0'0,"-19"-3"0"0,10 0 0 16,13-3 0-16,10-9 0 16,9-11 0-1,1-8 0 1,9-3 0-16,-2-2 0 0,-14 4 0 16,-69 29 0-1,59-29 0-15</inkml:trace>
  <inkml:trace contextRef="#ctx0" brushRef="#br0" timeOffset="875.15">15464 15086 255 0,'0'0'0'0,"0"0"0"15,0 0 0-15,20 0 0 16,20-17 0-1,15-11 0 1,11-6 0-16,22-8 0 16,6 0 0-16,-9 8 0 15,-3 11 0-15,2 14 0 16,0 7 0 0,0 6 0-16,0-2 0 15,-6-4 0 1,-12-12 0-16,-18-11 0 15,-5-11 0 1,-11 0 0-16</inkml:trace>
  <inkml:trace contextRef="#ctx0" brushRef="#br0" timeOffset="1220.14">15860 12382 255 0</inkml:trace>
  <inkml:trace contextRef="#ctx0" brushRef="#br0" timeOffset="2325.21">14529 13016 255 0,'60'0'0'0,"-9"-7"0"0,6-6 0 15,7-7 0 1,9-8 0-16,6 0 0 16,9-3 0-16,6 4 0 31,4 3 0-31,3 2 0 16,-4 10 0-16,-18 1 0 15,-23 0 0-15</inkml:trace>
  <inkml:trace contextRef="#ctx0" brushRef="#br0" timeOffset="3466.27">15981 12868 255 0,'-22'19'0'0,"9"-4"0"16,1 3 0-16,5 5 0 16,-1 5 0-1,-1 10 0 1,-3 17 0-16,-4 18 0 16,0 0 0-16</inkml:trace>
  <inkml:trace contextRef="#ctx0" brushRef="#br0" timeOffset="4704.35">16867 14445 255 0,'29'47'0'0,"-16"4"0"15,-6 11 0-15,-18 23 0 16,-16 22 0 0,-19 5 0-16,-12-10 0 15,8-37 0 1</inkml:trace>
  <inkml:trace contextRef="#ctx0" brushRef="#br0" timeOffset="41864.53">16476 9181 255 0,'-40'16'0'0,"8"-5"0"0,-5 7 0 0,-7-1 0 0,0 4 0 16,-6-2 0-1,-4 3 0 1,-6-3 0-16,-1 6 0 31,1-3 0-15,7 1 0-16,2-5 0 0,51-18 0 0,-55 20 0 15,55-20 0 1,-50 16 0-16,50-16 0 16,0 0 0-16,0 0 0 15,-45 15 0 1,45-15 0-16,0 0 0 16,-27 16 0-1,27-16 0-15,-8 13 0 16,14 2 0-1,-6-15 0 1,16 18 0-16,11 3 0 16,0-1 0-16,-27-20 0 15,39 24 0 1,9 4 0-16,7 0 0 16,-1-3 0-16,-8-6 0 15,-46-19 0 1,42 20 0-1,-42-20 0-15,39 15 0 16,-39-15 0-16,0 0 0 16,42 18 0-1,-42-18 0-15,39 11 0 16</inkml:trace>
  <inkml:trace contextRef="#ctx0" brushRef="#br0" timeOffset="42579.21">16438 9562 255 0,'0'0'0'15,"0"0"0"-15,0 0 0 0,0 0 0 16,0 0 0-16,22 0 0 15,23 0 0 1,10 0 0-16,7 0 0 16,8 0 0-1,4 0 0-15,-4-1 0 16,-15-5 0-16,-3-1 0 16,-52 7 0-1,46-8 0-15,-46 8 0 16,46-3 0-16,-46 3 0 15,43 0 0 1,-17 3 0-16,-15 3 0 16</inkml:trace>
  <inkml:trace contextRef="#ctx0" brushRef="#br0" timeOffset="43278.95">17397 9103 255 0,'0'0'0'0,"0"0"0"0,0 0 0 15,0 0 0-15,0 0 0 16,0 0 0 0,0 21 0-16,0 18 0 15,-2 20 0 1,-4 16 0-16,-4 13 0 15,-1-4 0 1,3-16 0-16,8-68 0 16,0 0 0-16,0 0 0 15,-2 25 0 1,6-34 0-16,2-26 0 16,-1 5 0-1</inkml:trace>
  <inkml:trace contextRef="#ctx0" brushRef="#br0" timeOffset="43429.4">17468 8788 255 0,'0'0'0'16,"0"0"0"-16,0 0 0 15,0 0 0 1,0 0 0-16,0 0 0 15</inkml:trace>
  <inkml:trace contextRef="#ctx0" brushRef="#br0" timeOffset="44179.29">17665 9199 255 0,'0'0'0'0,"0"0"0"16,-15 16 0-16,-8 14 0 0,2 13 0 15,2 2 0 1,13 2 0 0,6-47 0-16,2 42 0 15,7-6 0 1,5-11 0-16,1-14 0 16,5-11 0-1,8-11 0-15,-1-12 0 16,2-9 0-16,2-18 0 15,-3-17 0 1,3-17 0 0,-5-1 0-16,-4-2 0 0,-4 3 0 15,-9 8 0 1,2 5 0-16,-5 0 0 16,-3 13 0-1,-3 58 0-15,0-56 0 16,0 56 0-1,0 0 0 1,0 0 0-16,-9-46 0 16,-2 29 0-16,0 23 0 15,2 15 0 1,0 9 0-16,3 15 0 16,1 20 0-16,3 18 0 15,-1 17 0 1,3 10 0-16,-2-3 0 15,9-10 0 1,0-13 0-16,3-12 0 16,4-5 0-1,-1-14 0-15,8-7 0 16,-21-46 0-16,26 37 0 16,8-14 0-1,1-12 0 1,12-18 0-16,-6-6 0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2-20T08:01:44.3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8252 14371 255 0,'-16'49'0'0,"-6"-12"0"0,-7 7 0 15,-2 0 0 1,-6 9 0-16,-12 4 0 31,-6 0 0-31,-10 0 0 16,-7 1 0-16,-15 4 0 15,-21 6 0-15,-3-3 0 16,7-7 0-16,9-4 0 16,-10-1 0-1,2 1 0 1,0 0 0-16,0 0 0 15,-1-1 0-15,4 2 0 16,1-2 0 0,6-6 0-16,5-4 0 15,1-6 0 1,5-2 0-16,9-5 0 16,11-8 0-1,13-6 0-15,49-16 0 16,-45 7 0-16,45-7 0 15,0 0 0 1,0 0 0-16,-31-3 0 16,18-7 0-1,11 2 0-15,6 0 0 16,11-2 0 0,7 1 0-16,10-2 0 15,8 2 0 1,16 0 0-16,16 1 0 15,17-2 0-15,14 4 0 16,-6 6 0 0,-4 0 0-1,-1 6 0-15,3 6 0 16,-4 3 0-16,3 5 0 16,2 3 0 15,-2 2 0-31,-5 5 0 0,-1 9 0 15,-5 1 0-15,-5 6 0 16,-4 3 0 0,-11 2 0-16,0 4 0 15,-3 3 0-15,-2 3 0 16,-7 1 0 0,-15-12 0-16</inkml:trace>
  <inkml:trace contextRef="#ctx0" brushRef="#br0" timeOffset="883.57">9183 14561 255 0,'0'0'0'0,"0"0"0"0,0 0 0 0,0 0 0 16,-6-11 0-16,-15-11 0 15,-3 7 0-15,-5 5 0 16,-5 10 0 0,-2 4 0-1,-8 17 0-15,0 8 0 16,4 11 0-16,-4 17 0 16,1 23 0-1,7 16 0-15,19-3 0 16,17 2 0-1,15-8 0-15,13-11 0 16,14-5 0-16,9-11 0 16,11-8 0-1,6-19 0-15,8-14 0 16,2-15 0 0,3-17 0-16,-1-17 0 15,-6-14 0 1,-7-10 0-1,-8-9 0-15,-15-4 0 16,-8-6 0 0,-14-2 0-16,-8-3 0 15,-12-2 0-15,-12 3 0 16,-5 8 0 0,-7 9 0-16,-11 3 0 15,-7 5 0-15,-11 7 0 31,-4 12 0-31,-4 10 0 0,-6 7 0 16,-3 14 0 0,1 18 0-16,2 18 0 15,7 26 0 1,16 12 0-16,11 3 0 16,19-7 0-16,14-26 0 15</inkml:trace>
  <inkml:trace contextRef="#ctx0" brushRef="#br0" timeOffset="1264.89">10019 14130 255 0,'0'89'0'0,"-6"7"0"0,1 39 0 16,3 13 0 15,0 2 0-15,2-17 0-16,0-10 0 0,2-9 0 15,13-18 0-15,7-22 0 16,-22-74 0 0,0 0 0-16,14 38 0 15,-6-27 0-15</inkml:trace>
  <inkml:trace contextRef="#ctx0" brushRef="#br0" timeOffset="1732.12">9984 14948 255 0,'0'0'0'0,"0"0"0"0,0 0 0 31,0 0 0-31,20-9 0 16,19-10 0-16,10-3 0 15,9 2 0-15,10 3 0 16,-4 6 0-16,3 6 0 16,-2 10 0-1,-7 4 0-15,-11 8 0 16,-11 5 0-1,-11 8 0-15,-7 6 0 16,-16 7 0 0,-9 1 0-16,-9 2 0 15,-11 4 0 1,-13 4 0-16,-9-5 0 16,-4-2 0-1,-9-5 0-15,-6 1 0 16,-7-5 0-16,4-11 0 15,4-9 0 1,13-11 0-16,54-7 0 16,-44-7 0-1,12-13 0-15,16-10 0 16,10 8 0 0</inkml:trace>
  <inkml:trace contextRef="#ctx0" brushRef="#br0" timeOffset="2252.55">10923 14722 255 0,'0'0'0'0,"0"0"0"0,0 0 0 15,2 24 0 1,4 28 0-1,1 16 0-15,4 11 0 16,-2 17 0 0,6 5 0-1,1-5 0-15,-9-1 0 0,-7-13 0 16,-7-10 0 0,-9-8 0-16,-8-7 0 15,-2-6 0 1,-6-8 0-16,0-11 0 15,32-32 0 1,-40 23 0-16,-7-14 0 16,4-13 0-1,5-15 0-15,5-20 0 16,2-21 0 0,4-23 0-16,7 1 0 15</inkml:trace>
  <inkml:trace contextRef="#ctx0" brushRef="#br0" timeOffset="2416.37">10651 14561 255 0,'0'0'0'16,"0"0"0"-16,0 0 0 0,0 0 0 15,0 0 0 1,21 0 0-16,10 0 0 15</inkml:trace>
  <inkml:trace contextRef="#ctx0" brushRef="#br0" timeOffset="2881.58">11440 14881 255 0,'0'0'0'0,"0"0"0"15,0 0 0-15,0 0 0 16,0 0 0-1,-9-15 0-15,-10-12 0 16,-1 2 0 0,-5 5 0-16,0 4 0 15,-2 7 0-15,-2 9 0 16,0 12 0 0,1 11 0-16,-4 14 0 15,10 9 0 1,6 4 0-1,14-1 0-15,6-2 0 16,14-4 0-16,9-10 0 16,13-10 0-1,8-17 0-15,2-12 0 16,6-10 0-16,10-11 0 16,-11 0 0-1</inkml:trace>
  <inkml:trace contextRef="#ctx0" brushRef="#br0" timeOffset="3265.08">11985 14734 255 0,'0'0'0'16,"0"0"0"-1,0 0 0 17,0 0 0-32,-18 2 0 0,-19 4 0 0,-7 7 0 15,5 8 0-15,-2 4 0 16,7 8 0 0,7 7 0-16,7 12 0 15,4 10 0 1,10 5 0-16,12-6 0 15,12-12 0 1,7-15 0-16,8-15 0 16,6-11 0-1,5-20 0-15,3-15 0 16,2-18 0 0,-5-11 0-16,2-15 0 15,-6 7 0-15</inkml:trace>
  <inkml:trace contextRef="#ctx0" brushRef="#br0" timeOffset="5058.08">11475 14850 255 0,'0'0'0'0,"0"0"0"0,-14 7 0 15,-16 2 0 1,1-1 0-16,0 1 0 16,-2 1 0-1,2-2 0-15,2 0 0 16,1 3 0-16,3 0 0 16,3-5 0-16,20-6 0 15,-20 6 0 1</inkml:trace>
  <inkml:trace contextRef="#ctx0" brushRef="#br0" timeOffset="6448.76">12450 14293 255 0,'0'0'0'0,"0"0"0"0,0-23 0 16,0-13 0-16,0-8 0 31,-2 4 0-31,-1 1 0 16,-1 4 0-16,0 4 0 15,-1 7 0 1,1 8 0-16,1 0 0 15,1 4 0-15,-2 6 0 16,-1 1 0 0,1 1 0-16,2 1 0 15,0 3 0-15,4 0 0 32,-2 3 0-32,2 4 0 0,2 1 0 15,1 11 0 1,-3 6 0-16,2 12 0 15,-1 25 0 1,-1 23 0-16,-4 29 0 16,-3 28 0-1,1 1 0-15,-3-9 0 16,-2-20 0 0,0-18 0-16,0-18 0 15,3-18 0 1,6-60 0-16,0 0 0 15,-7 26 0 1,-2-31 0-16,0-9 0 16</inkml:trace>
  <inkml:trace contextRef="#ctx0" brushRef="#br0" timeOffset="6664.46">12264 14620 255 0,'0'0'0'16,"0"0"0"-16,0 0 0 15,18 4 0 1,18 8 0-16,12-4 0 16,2 2 0-1,6-5 0 16,10-1 0-31,0-13 0 0,-10-4 0 0</inkml:trace>
  <inkml:trace contextRef="#ctx0" brushRef="#br0" timeOffset="7349.07">12915 13884 255 0,'0'0'0'0,"0"0"0"16,25 4 0-1,18-2 0-15,19 3 0 16,19-3 0 0,14-4 0-16,5-3 0 15,-15 3 0-15,-13 0 0 16,-4 2 0-1,-11 0 0-15,-9-6 0 16,-12-3 0 0,-36 9 0-16,22-19 0 15,-10 1 0-15</inkml:trace>
  <inkml:trace contextRef="#ctx0" brushRef="#br0" timeOffset="7615.81">13296 14018 255 0,'0'0'0'0,"0"27"0"15,5 18 0-15,1 10 0 16,0 21 0-1,2 21 0 1,1 10 0 0,-1-4 0-16,-1-11 0 0,-5-5 0 15,-9-10 0 1,-10-11 0-16,1-19 0 16</inkml:trace>
  <inkml:trace contextRef="#ctx0" brushRef="#br0" timeOffset="7893.67">12958 15039 255 0,'0'0'0'15,"0"0"0"-15,27 0 0 16,19 0 0-16,18 0 0 16,12 0 0-1,16 0 0 1,10-2 0-16,-5-9 0 16,-8-7 0-16,-6-10 0 15,-16-1 0-15,-19 6 0 16</inkml:trace>
  <inkml:trace contextRef="#ctx0" brushRef="#br0" timeOffset="8632.51">14278 14422 255 0,'0'0'0'0,"0"0"0"16,0 0 0-16,0 0 0 0,-20 5 0 16,-20 11 0-1,-9 12 0 1,-1 10 0-16,5 10 0 15,10 6 0-15,6 4 0 16,8 7 0 0,11 2 0-16,8-7 0 15,8-6 0 1,-6-54 0-16,16 37 0 16,6-21 0-16,0-19 0 15,1-19 0 1,3-16 0-16,9-24 0 15,5-26 0 1,1-36 0-16,4-20 0 31,-10 3 0-31,-20 21 0 16,-8 20 0-16,4 10 0 16,-5 11 0-1,-6 14 0-15,-2 23 0 16,2 42 0-16,-6-32 0 15,6 32 0 1,0 0 0-16,-9-16 0 16,0 22 0-16,4 14 0 15,-1 13 0 1,1 15 0-16,2 20 0 16,6 24 0 15,4 29 0-31,4 2 0 0,3-9 0 0,1-15 0 15,1-21 0 1,1-16 0 0,-17-62 0-16,27 43 0 15,-27-43 0-15,33 29 0 16,6-22 0 0,-5-13 0-16,-15-1 0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2-20T08:05:24.6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32767" units="cm"/>
          <inkml:channel name="Y" type="integer" max="32767" units="cm"/>
          <inkml:channel name="T" type="integer" max="2.14748E9" units="dev"/>
        </inkml:traceFormat>
        <inkml:channelProperties>
          <inkml:channelProperty channel="X" name="resolution" value="377.1958" units="1/cm"/>
          <inkml:channelProperty channel="Y" name="resolution" value="657.57574" units="1/cm"/>
          <inkml:channelProperty channel="T" name="resolution" value="1" units="1/dev"/>
        </inkml:channelProperties>
      </inkml:inkSource>
      <inkml:timestamp xml:id="ts1" timeString="2025-02-20T08:05:25.273"/>
    </inkml:context>
  </inkml:definitions>
  <inkml:trace contextRef="#ctx0" brushRef="#br0">23481 10176 255 0,'52'0'0'0,"-14"0"0"16,11-1 0-16,5-5 0 15,13 2 0 1,8 0 0-16,11-1 0 16,6 1 0-1,2 0 0 1,1-1 0-16,9-2 0 15,-4 0 0-15,1 1 0 16,0 2 0 0,-2-2 0-16,-1 0 0 15,0-1 0 1,-3 3 0-16,-4-2 0 16,-3 1 0-1,-11 3 0-15,0-3 0 16,-2 1 0-1,-3-1 0-15,-6 1 0 16,-10-1 0-16,-56 5 0 16,54-5 0-1,-54 5 0-15,59-6 0 16,-59 6 0 0,0 0 0-16,54-5 0 15,-54 5 0-15,0 0 0 16,0 0 0-1,40-4 0 1,-40 4 0-16,0 0 0 16,0 0 0-16,18 4 0 15,-22 7 0 1,-10 5 0-16,-10 9 0 16,-15 8 0-1,-13 14 0 1,-19 12 0-16,-25 19 0 0,-4-1 0 15,-5 2 0 1,8-9 0-16,6-12 0 16,-10-5 0-1,4-2 0-15,8-4 0 16,3-6 0 0,0 1 0-16,1 1 0 15,4 2 0 1,2 0 0-16,4-1 0 15,10-3 0-15,11-8 0 16,12-4 0 0,6-6 0-16,5-8 0 31,4-9 0-31</inkml:trace>
  <inkml:trace contextRef="#ctx1" brushRef="#br0">29509 12943 0,'0'0'0,"0"-22"15,0-19 1,0-6-16,0 3 16,4-1-16,-4 45 31,2-44-31,-2 44 16,8-39-16,-8 39 15,13-35 1,-13 35-16,0 0 15,0 0-15,26-32 16,63 36 0,96 37-1</inkml:trace>
  <inkml:trace contextRef="#ctx1" brushRef="#br0" timeOffset="167.51">29892 12715 0,'0'0'0,"7"-4"15,4-7 1,-1 1 0,-4 4-1,7 1 1</inkml:trace>
  <inkml:trace contextRef="#ctx0" brushRef="#br0" timeOffset="1245.79">26332 10040 255 0,'-2'29'0'0,"-3"-11"0"31,1 1 0-31,-4-5 0 32,6-9 0-17,2-17 0-15,2-14 0 16,8-30 0 0,17-44 0-1,18-28 0-15,2 15 0 16,-9 38 0-16,-38 75 0 31,0 0 0-15,33-44 0 31,-7 34 0-32,-16 43 0 1,-7 51 0-1,5 56 0-15,10 11 0 16,5-46 0-16,-8-56 0 16,-5-29 0-16,0-15 0 15,8-14 0 1,-4-15 0-16,6-10 0 0,10-26 0 16,7-24 0-1,14-30 0-15,3-3 0 16,-2 8 0-1,-12 24 0-15,-5 18 0 16,-10 16 0 0,-25 51 0-16,0 0 0 15,27-36 0-15,-5 11 0 16</inkml:trace>
  <inkml:trace contextRef="#ctx0" brushRef="#br0" timeOffset="2061.94">27381 9966 255 0,'0'0'0'0,"0"0"0"15,0 0 0 1,0 0 0-16,0 0 0 15,0 0 0 1,0 0 0-16,-2-3 0 31,-9-10 0-15,-1-2 0-16,-5 1 0 16,-3-1 0-1,-3 3 0-15,2 4 0 0,-2 5 0 16,-2 8 0-1,-4 7 0 1,-2 4 0-16,-3 12 0 16,7 7 0-16,1 4 0 15,5 3 0-15,3 5 0 16,9 0 0 0,7 0 0-1,4 0 0 1,9-7 0-16,5-2 0 0,2-7 0 15,9-8 0 1,0-9 0-16,2-6 0 16,4-6 0-1,3-12 0 1,8-4 0-16,-5-11 0 16,-1-4 0-16,-5-5 0 15,-6-1 0 1,-6-5 0-1,-8-1 0-15,-8 1 0 0,-10 4 0 16,-8 3 0 0,-8 6 0-1,-4 15 0-15,-8 6 0 16,-4 13 0-16,-5 8 0 16,0 10 0-1,4 2 0-15,38-27 0 16,0 0 0-1,-29 29 0-15</inkml:trace>
  <inkml:trace contextRef="#ctx0" brushRef="#br0" timeOffset="2711.18">28645 9985 255 0,'0'0'0'0,"0"0"0"16,0 0 0-16,0 0 0 16,0 0 0-16,0 0 0 15,0 0 0 1,0 0 0-1,0 0 0-15,0 0 0 16,0 0 0-16,0 0 0 16,0 0 0-1,-11 0 0-15,-15-6 0 16,-6 8 0 0,4 7 0-16,-4 14 0 15,-4 24 0 1,3 16 0-16,8 15 0 15,11 3 0 1,17-6 0 0,14-17 0-1,10-18 0-15,10-12 0 0,6-19 0 16,5-14 0 0,12-11 0-16,14-18 0 15,9-17 0 1,3-20 0-16,-13-9 0 15,-10-11 0-15,-20 2 0 16,-22 23 0 0</inkml:trace>
  <inkml:trace contextRef="#ctx0" brushRef="#br0" timeOffset="3762.35">29140 9271 255 0,'0'0'0'0,"0"0"0"15,0 0 0-15,-2 24 0 16,-7 28 0-16,0 19 0 16,-2 27 0-1,-2 14 0 1,-3 5 0-16,3-12 0 15,-1-26 0 1,5-14 0-16,9-65 0 16,-6 50 0-16,6-50 0 15,0 0 0 1,4 37 0-16,12-22 0 16,4-14 0-1,0-9 0-15,9-6 0 16,-29 14 0-1,27-12 0-15,-27 12 0 16,29-9 0 0,-5 15 0-16,-5 12 0 15,-9 14 0-15,0 1 0 16,-8 7 0 0,-2-40 0-16,0 46 0 15,0-46 0 1,0 0 0-16,7 45 0 15,3-15 0-15,6-19 0 16,7-13 0 0,-1-11 0-1,4-9 0-15,2-8 0 16,3-8 0-16,-4-3 0 16,-27 41 0-1,17-41 0-15,-17 41 0 16,8-39 0-1,-16 13 0-15,-2 18 0 16,-5 13 0 0,-4 16 0-16,-1 5 0 15,3 10 0-15,2 10 0 16,8 1 0 0,7-4 0-16,14-7 0 15,9-9 0 1,4-12 0-16,8-10 0 15,12-10 0 1,-1-6 0-16,3-6 0 16,-5-4 0 15,-1-3 0-31,-6 0 0 0,-3-7 0 16,-34 31 0-16,29-28 0 15,-29 28 0 1,0 0 0-1,0 0 0-15,21-25 0 16,-21 25 0 0,0 0 0-16,4-9 0 15,-8 11 0 1,-4 8 0-16,2 5 0 16,-3 8 0-16,9-23 0 15,-4 27 0-15,4 3 0 16,0-30 0-1,13 30 0-15,12-10 0 16,4-9 0 0,6-17 0-16,9-22 0 15,-2-13 0 1,4-27 0-16,-1-9 0 16</inkml:trace>
  <inkml:trace contextRef="#ctx0" brushRef="#br0" timeOffset="4517.3">30327 9268 255 0,'-14'74'0'0,"1"-9"0"16,-3 18 0-1,1 16 0-15,3 9 0 16,0 0 0 0,1-5 0-1,-5-21 0-15,3-7 0 16,-3-15 0-16,3-14 0 15,13-46 0-15,-11 42 0 16,11-42 0 0,0 0 0-16,0 0 0 15,-9 27 0 1,5-12 0-16,2-18 0 16,4-9 0-16,6-11 0 15,8-9 0 1,7-3 0-16,6-13 0 15,5-4 0 1,4 4 0-16,-3 6 0 16,-2 11 0-1,-33 31 0-15,0 0 0 16,34-21 0-16,-34 21 0 16,34-7 0-1,-34 7 0-15,23 7 0 31,-15 9 0-31,-8 6 0 0,-4 3 0 16,-9 3 0-16,-1 1 0 16,-4 1 0-1,-3 2 0 1,21-32 0-16,-24 35 0 16,1 3 0-1,23-38 0-15,-15 36 0 16,4 0 0-1,11-6 0-15,9-7 0 16,8-1 0-16,10-2 0 16,6-2 0-1,13-3 0-15,-4-3 0 16,-8-5 0 0</inkml:trace>
  <inkml:trace contextRef="#ctx0" brushRef="#br0" timeOffset="5962.07">26382 10676 255 0,'0'-55'0'0,"-2"13"0"0,-6 4 0 15,0 4 0-15,-6 14 0 31,-6 7 0-31,-5 6 0 16,0 9 0 0,-4 12 0-1,3 8 0-15,-5 14 0 0,-2 15 0 16,7 18 0-16,-1 16 0 16,7 7 0-1,7 2 0-15,4 2 0 16,2-1 0-16,3 0 0 15,2-1 0 1,2 1 0-16,0-13 0 16,0-9 0-1,0-13 0-15,0-60 0 16,-2 50 0 0,2-50 0-16,0 0 0 15,0 0 0-15,-5 33 0 16,-1-23 0-1,-4-10 0-15,-1-12 0 16,3-8 0 0,-2-14 0-16,-2-5 0 15,2-20 0 1,-2-12 0-16,-5-10 0 16,-4 6 0-16,5 15 0 15,16 60 0 1,0 0 0-1,0 0 0-15,-8-42 0 16,8 42 0-16,0-15 0 16,6 12 0-1,8 6 0-15,7-2 0 16,6 5 0 0,11-5 0-16,10-1 0 15,1-1 0 1,2-2 0-1,-1 0 0-15,-50 3 0 16,52-1 0-16,-10-2 0 16</inkml:trace>
  <inkml:trace contextRef="#ctx0" brushRef="#br0" timeOffset="6431.32">26636 11147 255 0,'-49'49'0'0,"18"-2"0"15,9 15 0 1,5 4 0-16,11-4 0 15,8-9 0 1,11-10 0-16,-13-43 0 16,26 28 0-1,5-11 0-15,-2-15 0 16,-7-9 0-16,5-13 0 16,0-7 0-1,-2-15 0 1,-7-8 0-16,-10-5 0 15,-12-9 0 1,-7-1 0-16,-12 11 0 16,-4 13 0-16,-2 19 0 15,-2 8 0 1,6 14 0-16,8 8 0 16,-1 7 0-16,5 8 0 31,3-6 0-31</inkml:trace>
  <inkml:trace contextRef="#ctx0" brushRef="#br0" timeOffset="6883.75">27224 10964 255 0,'0'0'0'0,"0"0"0"0,0 0 0 16,0 21 0 0,0 24 0-16,-2 17 0 15,-4 8 0-15,-8 6 0 16,-5-11 0-1,19-65 0-15,0 0 0 16,0 0 0-16,-19 43 0 16,9-21 0-1,7-22 0 1,10-11 0 0,8-12 0-16,12-6 0 0,15-8 0 15,10-9 0 1,10 4 0-16,6 8 0 15,2 3 0 1,-6 15 0 0,-11 10 0-1,-14 9 0-15,-39-3 0 0,27 9 0 16,-14 0 0 0</inkml:trace>
  <inkml:trace contextRef="#ctx0" brushRef="#br0" timeOffset="7551.12">26191 12354 255 0,'0'0'0'0,"0"0"0"0,0 0 0 0,0 0 0 16,0 0 0-1,-2-11 0-15,-11-10 0 16,-10 4 0 0,-2 3 0-16,-1 5 0 15,-5 9 0 1,-6 7 0-16,-1 12 0 16,0 7 0-1,1 6 0-15,3 11 0 16,10 1 0-16,5 4 0 15,13 4 0 1,8 0 0-16,5-3 0 16,11-5 0-1,11-8 0-15,4-9 0 16,5-14 0 0,8-8 0-16,-2-14 0 15,5-8 0-15,2-7 0 16,3-1 0-1</inkml:trace>
  <inkml:trace contextRef="#ctx0" brushRef="#br0" timeOffset="8006.79">26581 12385 255 0,'0'0'0'0,"0"0"0"16,-3-2 0-1,-1 1 0-15,-4-3 0 16,-4 4 0-1,-8 5 0-15,-5 12 0 16,0 4 0 0,0 6 0-16,-4 16 0 15,7 1 0-15,9 8 0 16,9 1 0 0,4 4 0-16,15-6 0 15,9-13 0 1,8-18 0-16,3-14 0 15,7-14 0-15,-3-13 0 16,-1-12 0 0,-5-9 0-16,-2-10 0 15,-6-4 0 1,-12-3 0-16,-11 0 0 16,-7 3 0-1,-13 4 0-15,-9 15 0 16,-4 14 0-1,-7 17 0-15,-5 18 0 16,0 22 0 0,6 18 0-1,10 10 0-15,9 2 0 16,9-11 0 0,9-16 0-16</inkml:trace>
  <inkml:trace contextRef="#ctx0" brushRef="#br0" timeOffset="8500.83">27032 12244 255 0,'0'0'0'0,"0"0"0"0,0 0 0 16,0 0 0 0,0 23 0-16,0 20 0 15,-4 6 0 1,-1-7 0-16,3-8 0 16,2-14 0-1,-3-4 0-15,3-8 0 16,0-2 0-1,10-12 0-15,3-9 0 16,7-6 0 0,6-3 0-16,-2 2 0 15,0 1 0-15,-3 4 0 16,0 5 0 0,-3 9 0-16,1 13 0 15,-9 10 0 1,-3 15 0-16,-5 9 0 15,-2 15 0 1,0 9 0-16,0-68 0 16,4 63 0-1,9-23 0-15,0-29 0 16,-3-11 0 0</inkml:trace>
  <inkml:trace contextRef="#ctx0" brushRef="#br0" timeOffset="8955.1">27634 12294 255 0,'0'0'0'0,"0"0"0"16,0 0 0-1,0 0 0 1,0-3 0-16,-2-6 0 16,-11 9 0-16,-7 7 0 31,-6 12 0-31,3 10 0 15,-9 6 0-15,6-1 0 16,7-5 0-16,13-9 0 16,8-4 0-1,7-8 0-15,13-5 0 16,7-3 0 0,4-4 0-16,4 1 0 15,8-1 0-15,-10 1 0 16,-8 3 0-1,-12 0 0 1,-6 5 0-16,-11 7 0 16,-13 4 0-1,-10 7 0-15,-13 6 0 16,-11 7 0-16,-8 4 0 16,2 0 0-1,55-40 0-15,0 0 0 16,0 0 0-16,-40 18 0 31,20-23 0-31,11-8 0 0</inkml:trace>
  <inkml:trace contextRef="#ctx0" brushRef="#br0" timeOffset="9674.69">28003 12193 255 0,'0'0'0'0,"0"0"0"0,0 24 0 15,0 19 0 1,0 7 0-16,0-3 0 15,0-4 0 1,0-11 0-16,0-14 0 16,0-9 0-1,0-13 0-15,0-16 0 16,0-14 0-16,0-10 0 16,0-19 0-1,8-9 0-15,3-3 0 16,2 15 0-16,-2 30 0 15,-6 14 0 1,-3 5 0-16,2 9 0 16,0 2 0-1,3 2 0-15,3 5 0 16,0-3 0 0,8-2 0-16,-2-2 0 15</inkml:trace>
  <inkml:trace contextRef="#ctx0" brushRef="#br0" timeOffset="10081.36">28408 11962 255 0,'0'0'0'0,"0"0"0"0,0 0 0 16,-13 17 0-1,-14 14 0 1,-4 12 0-16,7-2 0 15,3 0 0 1,5-10 0-16,10-8 0 0,1-5 0 16,10-5 0-1,5 0 0 1,9 0 0-16,4 0 0 16,1 0 0-1,3 0 0-15,-27-13 0 16,0 0 0-16,20 16 0 15,-9 5 0 1,-11 0 0-16,-9 0 0 16,-9-2 0-1,-8-1 0-15,-5 0 0 16,-13-2 0 0,4-3 0-16,1-8 0 15,39-5 0-15,-35-7 0 16,14-10 0-1,7-15 0 1,4 1 0-16</inkml:trace>
  <inkml:trace contextRef="#ctx0" brushRef="#br0" timeOffset="10400.53">28689 11444 255 0,'0'0'0'15,"0"0"0"-15,7 25 0 16,-1 17 0 0,0 21 0-16,-1 17 0 15,-1 21 0 1,1 6 0-16,-5-10 0 15,3-17 0 1,-8-18 0 0,5-62 0-16,0 0 0 15,-12 38 0-15,-3-24 0 16,1-19 0-16,6-6 0 16</inkml:trace>
  <inkml:trace contextRef="#ctx0" brushRef="#br0" timeOffset="10612.96">28628 12014 255 0,'0'0'0'16,"0"0"0"-16,0 0 0 0,22 4 0 15,21 8 0 1,6-3 0-1,-2 0 0 1,-3-2 0-16,-44-7 0 16,46 0 0-16,-46 0 0 15,33-6 0-15</inkml:trace>
  <inkml:trace contextRef="#ctx0" brushRef="#br0" timeOffset="11030">29111 12048 255 0,'0'0'0'16,"0"0"0"-16,0 0 0 15,0 0 0-15,12-13 0 16,5-19 0-1,-1-6 0-15,-7 2 0 16,-5 3 0 0,-8 6 0-16,-5 5 0 15,-1 5 0-15,-3 11 0 16,-5 8 0 0,1 13 0-16,5 13 0 15,6 12 0 1,4 12 0-16,8-3 0 15,6-4 0 1,3-8 0-16,7-7 0 16,5-13 0-16,-2-9 0 15,0-8 0 1,-1-6 0 0,1-2 0-16,-5-1 0 15</inkml:trace>
  <inkml:trace contextRef="#ctx0" brushRef="#br0" timeOffset="11448.51">29432 11782 255 0,'0'0'0'0,"0"0"0"16,0 0 0-16,0 0 0 15,0 17 0 1,0 24 0-16,0 5 0 16,0-3 0-16,0-6 0 31,0-6 0-31,0-16 0 16,4-1 0-16,7-10 0 15,3-6 0-15,3-10 0 16,5-3 0-1,3-3 0 1,-2 1 0-16,1 5 0 31,-3 8 0-31,-1 5 0 0,-7 18 0 16,-4 8 0-16,-5 11 0 16,-4 14 0-1,-2 8 0 1,2-60 0-16,0 0 0 15,0 40 0 1,4-26 0-16</inkml:trace>
  <inkml:trace contextRef="#ctx0" brushRef="#br0" timeOffset="11817.13">30118 11788 255 0,'0'0'0'0,"0"0"0"0,0 0 0 16,0 0 0-16,0 0 0 16,0 0 0-1,0 0 0-15,-16 2 0 16,-20 7 0-1,-4 12 0-15,5 11 0 16,1 5 0 0,5 11 0-16,9 8 0 15,8 0 0-15,15-8 0 16,10-12 0 0,12-14 0-16,4-15 0 15,4-11 0 1,5-7 0-16,8-12 0 15,-8 2 0 1</inkml:trace>
  <inkml:trace contextRef="#ctx0" brushRef="#br0" timeOffset="12737.05">30459 11853 255 0,'0'0'0'0,"0"0"0"0,0 0 0 0,0 0 0 31,0 0 0-31,0 0 0 0,0 0 0 15,0 0 0 1,0 0 0-16,0 0 0 16,0 0 0-1,0 0 0 1,0 0 0-16,0 0 0 16,4 23 0-1,5 21 0 1,0 7 0-16,2-6 0 15,3-2 0-15,-1-10 0 16,0-8 0-16,-4-7 0 16,0-5 0-1,4-8 0-15,3-7 0 16,-3-12 0-16,-2-9 0 16,3-9 0-1,-5-9 0-15,3-7 0 16,-6-2 0-1,1 3 0 1,-5 10 0 0,0 7 0-16,-2 12 0 0,0 1 0 15,-2 9 0 1,2 6 0-16,-2 8 0 16,2 8 0-16,2 4 0 15,0 7 0 1,0 1 0-1,6 8 0-15,2 2 0 16,3 6 0-16,3 5 0 16,3 3 0-1,-2 0 0-15,-3 5 0 16,1 14 0 0,-4 9 0-16,-4 7 0 15,-11 7 0 1,-8-6 0-16,-1-14 0 15,-10-9 0-15,-3-13 0 16,-5-9 0 0,-1-6 0-16,-4-13 0 15,-9-7 0 1,-6-8 0-16,-2-14 0 16,-2-13 0-1,9-7 0-15,13-9 0 16,12-2 0-1,19-7 0-15,13-2 0 16,20-3 0 0,14-2 0-1,4 9 0-15,-8 10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cm"/>
          <inkml:channel name="T" type="integer" max="2.14748E9" units="dev"/>
        </inkml:traceFormat>
        <inkml:channelProperties>
          <inkml:channelProperty channel="X" name="resolution" value="229.07579" units="1/cm"/>
          <inkml:channelProperty channel="Y" name="resolution" value="406.7908" units="1/cm"/>
          <inkml:channelProperty channel="F" name="resolution" value="25.41279" units="1/cm"/>
          <inkml:channelProperty channel="T" name="resolution" value="1" units="1/dev"/>
        </inkml:channelProperties>
      </inkml:inkSource>
      <inkml:timestamp xml:id="ts0" timeString="2025-02-20T08:07:17.9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21713 5959 255 0,'41'-9'0'0,"-14"-5"0"16,-5-6 0-1,5-7 0-15,2-12 0 16,0-4 0-1,3-8 0-15,4-14 0 16,3-21 0 0,9-9 0-16,0 3 0 15,2-2 0-15,0 5 0 16,2-1 0-16,10 5 0 16,2 6 0-16,4 0 0 15,-1 9 0 1,-3 9 0-1,0 6 0-15,0 0 0 16,3 7 0 0,-4-2 0-16,-5 4 0 15,-4 3 0-15,-17 10 0 16</inkml:trace>
  <inkml:trace contextRef="#ctx0" brushRef="#br0" timeOffset="1301.44">23339 4461 255 0,'0'0'0'0,"0"0"0"0,0 0 0 16,-2-20 0-16,-13-25 0 15,4-22 0 1,5-20 0-16,12-24 0 15,17-28 0-15,13-3 0 16,8 19 0 0,1 28 0-16,-7 29 0 15,-4 24 0 1,-5 19 0-16,0 15 0 16,-9 14 0-1,-2 13 0-15,-2 9 0 16,-1 15 0-1,1 18 0-15,-6 20 0 16,-2 27 0 0,-1 20 0-16,2-8 0 15,2-26 0 1,7-18 0-16,-1-20 0 16,-17-56 0-1,0 0 0-15,0 0 0 0,10 30 0 16,-10-24 0-1,-5-7 0 1</inkml:trace>
  <inkml:trace contextRef="#ctx0" brushRef="#br0" timeOffset="1751.5">23318 4117 255 0,'0'0'0'0,"0"0"0"15,0 0 0-15,0 0 0 16,0 0 0-16,0 0 0 15,0 0 0 1,0 0 0-16,0 0 0 16,0 0 0-1,8 0 0-15,11 2 0 16,2 3 0-16,2-4 0 16,6 1 0-1,6 2 0-15,2-3 0 16,13-1 0-1,1-1 0-15,1-6 0 16,-1-3 0-16,-4-1 0 16,0-2 0-1,-5 0 0-15,-3-2 0 16,-39 15 0 0,35-20 0-16</inkml:trace>
  <inkml:trace contextRef="#ctx0" brushRef="#br0" timeOffset="2071.3">24150 3560 255 0,'0'0'0'0,"0"0"0"16,0 0 0-16,0 0 0 15,0 0 0-15,0 0 0 16,0 0 0 0,4 22 0-16,6 28 0 15,-3 18 0 1,-3 23 0 0,0 31 0-16,0 2 0 15,-1-15 0-15,1-24 0 16,-4-85 0-16,0 0 0 15,5 44 0 1,-5-31 0-16</inkml:trace>
  <inkml:trace contextRef="#ctx0" brushRef="#br0" timeOffset="2366.82">24528 3404 255 0,'0'0'0'15,"0"0"0"-15,0 0 0 16,-2 17 0 0,-7 26 0-16,3 17 0 15,-1 22 0-15,-5 21 0 16,2 20 0-1,-1 1 0-15,1-5 0 16,8-19 0-16,0-23 0 16,2-77 0-1,0 0 0 1,-2 39 0-16</inkml:trace>
  <inkml:trace contextRef="#ctx0" brushRef="#br0" timeOffset="4365.47">25713 4032 255 0,'-32'-4'0'0,"8"5"0"15,-2 8 0-15,4 11 0 16,-2 9 0 0,-1 16 0-16,3 2 0 15,22-47 0 1,-15 48 0-16,15-48 0 15,-3 39 0-15,10-7 0 16,6-19 0 0,3-13 0-16,3-13 0 15,8-16 0-15,4-23 0 16,3-19 0 0,7-20 0-1,-5-11 0-15,-10 11 0 16,-13 10 0-16,-4 23 0 15,-9 58 0 1,0-48 0-16,0 48 0 16,0 0 0-16,-6-25 0 15,-3 25 0 1,0 16 0 0,2 12 0-16,-2 13 0 15,1 15 0-15,-3 14 0 16,1 9 0-1,2 1 0-15,3 2 0 16,3-11 0 0,11-7 0-16,4-17 0 15,-13-47 0 1,18 41 0-16,-18-41 0 16,25 29 0-16,-25-29 0 15,31 13 0 1,-1-17 0-1,-30 4 0-15,24-9 0 16,0-7 0 0,-24 16 0-16,29-17 0 15,-29 17 0-15,23-21 0 16,-7 3 0-16</inkml:trace>
  <inkml:trace contextRef="#ctx0" brushRef="#br0" timeOffset="4850.53">26164 4092 255 0,'0'0'0'0,"0"0"0"16,0 0 0-1,0 0 0-15,-11 2 0 16,-12 6 0-1,1 1 0-15,2 4 0 16,5 6 0 0,-3 5 0-16,5 5 0 15,1 6 0 1,4 5 0-16,-1 6 0 16,7 1 0-1,8-6 0-15,-6-41 0 16,20 31 0-16,9-11 0 15,-3-17 0-15,6-12 0 16,-1-11 0 0,3-16 0-1,-3-9 0-15,-8-8 0 16,-9-6 0-16,-12 9 0 16,-10 13 0-1,-7 11 0-15,-5 13 0 16,-2 13 0-1,-1 8 0-15,-2 7 0 16,-2 7 0 0,5 1 0-16,2-3 0 15</inkml:trace>
  <inkml:trace contextRef="#ctx0" brushRef="#br0" timeOffset="5262.24">26708 4143 255 0,'0'0'0'0,"0"0"0"0,0 0 0 16,0 0 0-16,-16 5 0 15,-22 14 0 1,-6 14 0-16,-4 24 0 31,1 15 0-31,12 4 0 16,14-14 0-16,17-15 0 15,15-15 0-15,9-15 0 16,11-9 0-16,12-12 0 16,17-11 0-1,17-7 0-15,3-6 0 16,-15-5 0 0,-23 12 0-1</inkml:trace>
  <inkml:trace contextRef="#ctx0" brushRef="#br0" timeOffset="6098.33">27187 4085 255 0,'0'0'0'0,"0"0"0"16,0 0 0-16,0 0 0 15,-2 18 0-15,-10 20 0 16,-1 20 0-16,-1 14 0 31,3 13 0-31,11-85 0 16,0 69 0-16,0-69 0 15,11 38 0-15,5-28 0 16,-1-20 0 0,3-11 0-16,1-10 0 15,-2-9 0 1,2 3 0-1,-6 3 0-15,-3 9 0 16,-4 10 0-16,3 3 0 16,-1 8 0-1,2 8 0-15,-1 8 0 16,-1 6 0 0,-1 13 0-16,4 9 0 15,4 9 0-15,2 1 0 16,2-11 0-1,7-9 0-15,0-17 0 16,-1-17 0 0,0-15 0-16,-4-9 0 15,0-5 0-15</inkml:trace>
  <inkml:trace contextRef="#ctx0" brushRef="#br0" timeOffset="6615">27690 4117 255 0,'0'0'0'16,"0"0"0"-16,0 0 0 16,0 0 0-1,-2 22 0-15,-7 20 0 16,0 12 0 0,0-3 0-16,1-8 0 15,8-11 0 1,2-16 0-16,2-7 0 15,2-9 0 1,2-9 0-16,3-1 0 16,2-1 0-16,-2-1 0 15,0 6 0 1,-2 2 0-16,0 5 0 16,0 12 0-16,-3 8 0 31,-1 8 0-31,-5-29 0 15,0 0 0-15,4 34 0 16,6-5 0-16,4-16 0 16,6-10 0-1,-1-13 0-15,6-5 0 16,-25 15 0 0,0 0 0-16,0 0 0 15,27-13 0 1,-3 10 0-16,-5 9 0 15,-4 11 0-15,2 3 0 16,-17-20 0 0,17 16 0-1,1-14 0-15,-3-4 0 16</inkml:trace>
  <inkml:trace contextRef="#ctx0" brushRef="#br0" timeOffset="7497.69">28197 4526 255 0,'0'0'0'0,"0"0"0"16,0 0 0-1,0 0 0-15,0 0 0 16,0 0 0-16,15-9 0 15,11-18 0 1,8-7 0 0,-5-3 0-16,-10 3 0 15,-8 1 0-15,-9 8 0 16,-6 0 0 0,-5 7 0-16,-5 7 0 15,-7 11 0-15,-1 13 0 16,0 12 0-1,3 12 0-15,4 9 0 16,9 1 0 0,10-6 0-1,9-6 0-15,10-9 0 16,1-15 0-16,12-11 0 16,9-11 0-1,-2-11 0-15,-6-7 0 16,-3-2 0-16,-34 31 0 15,0 0 0 1,0 0 0 0,27-31 0-1,-27 31 0-15,0 0 0 0,25-23 0 16,-25 23 0 0,0 0 0-16,17-7 0 15,-17 7 0 1,16 7 0-16,-7 11 0 15,-9-18 0-15,6 23 0 16,-6-23 0 0,0 0 0-1,0 0 0 1,3 19 0-16,-3-19 0 0,0 0 0 16,7 15 0-1,6-13 0-15,3-9 0 16,1-4 0-1,-17 11 0 1,0 0 0-16,0 0 0 16,21-10 0-16,-2 8 0 15,-4 11 0 1,-7 10 0-16,-3 6 0 16,-5-25 0-16,0 0 0 15,0 0 0 1,7 23 0-1,4-12 0-15,7-9 0 16,4-11 0-16,5-4 0 16,2-2 0-1,-29 15 0-15,29-22 0 16,5-1 0-16</inkml:trace>
  <inkml:trace contextRef="#ctx0" brushRef="#br0" timeOffset="8100.62">29323 3488 255 0,'0'0'0'0,"0"0"0"0,0 0 0 16,0 0 0-1,0 25 0-15,0 28 0 16,-2 31 0 0,-6 25 0-16,-6 17 0 15,1-2 0 1,-1-22 0-16,-1-18 0 15,-1-8 0-15,1-12 0 16,6-9 0 0,9-55 0-1,-4 51 0-15,4-51 0 16,0 0 0-16,0 0 0 16,-3 20 0-1,6-31 0-15,3-16 0 16,-1-15 0-1,-1-18 0-15,-4-1 0 16,0 61 0-16,0 0 0 16,-18-49 0-1,-9 30 0 1,2 23 0 0,3 16 0-16,1 8 0 0,8 7 0 15,3 7 0 1,14-2 0-1,17-9 0-15,16-6 0 16,19-12 0-16,22-11 0 16,12-17 0-1,-10-6 0-15</inkml:trace>
  <inkml:trace contextRef="#ctx0" brushRef="#br0" timeOffset="8530.82">29975 4137 255 0,'0'0'0'16,"0"0"0"-16,0 0 0 15,0 0 0-15,0 0 0 16,-18 4 0-16,-22 11 0 16,-10 13 0-1,3 7 0 1,14 1 0-16,20-7 0 16,19-7 0-16,13-7 0 15,10-1 0 1,4 3 0-16,14-2 0 15,-7 3 0-15,-4-3 0 16,-14 2 0 0,-13-2 0-16,-16 5 0 15,-19 2 0 1,-19 2 0-16,-27 7 0 16,-21-10 0-1,-7-21 0-15,27-9 0 16</inkml:trace>
  <inkml:trace contextRef="#ctx0" brushRef="#br0" timeOffset="9515.77">30917 4064 255 0,'-16'55'0'0,"-4"3"0"0,-6 17 0 15,-3 16 0 1,29-91 0-16,0 0 0 16,0 0 0-16,-21 80 0 15,23-47 0-15,12-39 0 16,9-14 0-16,0-12 0 15,6-10 0 1,-2 2 0-16,-2 6 0 16,-10 9 0-1,-4 12 0-15,-9 11 0 16,-7 15 0-16,-7 18 0 16,-1 14 0-1,13-45 0-15,-16 55 0 16,11-5 0-1,14-25 0-15,9-25 0 16,10-15 0 0,5-18 0-16,15-13 0 15,2-14 0 1,11-18 0-16,-7-3 0 16,-14 14 0-1,-16 23 0-15</inkml:trace>
  <inkml:trace contextRef="#ctx0" brushRef="#br0" timeOffset="9848.76">31908 3613 255 0,'0'0'0'0,"0"0"0"16,0 0 0 0,0 0 0-16,-2 25 0 15,-16 31 0-15,-27 45 0 16,-38 60 0-1,-28 39 0-15,-7-4 0 16,7-31 0 0,10-27 0-16,10-29 0 15,27-41 0 1</inkml:trace>
  <inkml:trace contextRef="#ctx0" brushRef="#br0" timeOffset="11149.42">23797 5610 255 0,'-54'3'0'0,"13"7"0"0,-5 14 0 31,1 13 0-31,-6 13 0 0,7 7 0 16,0 11 0-1,13-4 0 1,16-10 0-16,13-16 0 15,2-38 0-15,13 27 0 16,7-20 0-16,4-14 0 16,11-13 0-1,15-21 0 1,13-20 0-16,10-27 0 16,0-18 0-16,-5-2 0 15,-9 10 0 1,-17 12 0-16,-11 7 0 15,-8 10 0 1,-3 9 0 0,-20 60 0-16,5-50 0 15,-5 50 0-15,-7-35 0 16,-7 21 0 0,-3 19 0-16,-1 8 0 15,-2 14 0-15,2 14 0 16,0 20 0-1,-1 22 0 1,-2 28 0-16,7 20 0 0,16-4 0 16,12-21 0-1,9-26 0-15,8-22 0 16,0-22 0 0,0-22 0-16,-6-11 0 15</inkml:trace>
  <inkml:trace contextRef="#ctx0" brushRef="#br0" timeOffset="11599.27">24495 5682 255 0,'-40'6'0'0,"11"8"0"16,-1 15 0-16,1 11 0 16,4 12 0-1,8 7 0-15,5 9 0 16,10-9 0-1,16-11 0-15,-14-48 0 16,29 32 0 0,11-17 0-16,4-17 0 15,-2-12 0 1,-5-17 0-16,-6-8 0 16,-6-9 0-16,-6-6 0 15,-12-8 0-15,-12 1 0 16,-12 7 0-1,-10 12 0 1,-6 18 0-16,-9 16 0 16,-9 16 0-1,-8 12 0-15,1 7 0 16</inkml:trace>
  <inkml:trace contextRef="#ctx0" brushRef="#br0" timeOffset="12068.43">25164 5709 255 0,'0'0'0'16,"0"0"0"-16,0 0 0 16,0 0 0-16,-13-3 0 15,-18-6 0 1,-8 7 0-16,-12 7 0 15,0 6 0 1,-2 13 0-16,5 19 0 16,0 13 0-16,15 9 0 15,11 0 0 1,20-14 0 0,13-11 0-16,7-7 0 0,13-10 0 15,12-10 0 1,9-6 0-1,11-14 0-15,-2-8 0 16,-16-3 0-16</inkml:trace>
  <inkml:trace contextRef="#ctx0" brushRef="#br0" timeOffset="12303.12">25461 6050 255 0,'0'0'0'15,"0"0"0"-15,0 0 0 0,0 0 0 16,0 0 0-1</inkml:trace>
  <inkml:trace contextRef="#ctx0" brushRef="#br0" timeOffset="12831.02">25721 5688 255 0,'0'0'0'0,"0"0"0"0,0 0 0 15,0 0 0 1,0 0 0-1,0 0 0-15,-2 21 0 16,-9 26 0 0,-3 6 0-16,-1 8 0 0,15-61 0 15,-16 62 0 1,16-62 0-16,0 0 0 16,0 0 0-1,-8 49 0-15,5-24 0 16,6-22 0-16,5-12 0 15,8-6 0 1,7-4 0-16,0-2 0 16,2 1 0-1,0 5 0-15,-3 5 0 16,-4 13 0 0,-4 9 0-16,-5 8 0 15,-3 8 0 1,1 0 0-16,-2 3 0 15,-5-31 0-15,0 0 0 16,7 27 0 0</inkml:trace>
  <inkml:trace contextRef="#ctx0" brushRef="#br0" timeOffset="13364.71">26368 5818 255 0,'0'0'0'0,"0"0"0"15,0 0 0 1,0 0 0-16,-18 3 0 15,-25 5 0 1,-5 12 0-16,3 8 0 16,11 5 0-1,2 0 0-15,10 5 0 16,22-38 0 0,-15 41 0-1,15-41 0-15,-5 38 0 0,12-10 0 16,6-20 0-1,7-13 0 1,10-8 0-16,-1-12 0 16,4-8 0-16,-4-3 0 15,-6 2 0 1,-4 5 0 0,-7 8 0-16,-6 10 0 0,-3 7 0 15,-6 12 0 1,-1 19 0-1,-2 7 0-15,0 16 0 16,6 3 0-16,6 1 0 16,9-5 0-1,-15-49 0-15,23 25 0 16,-3-19 0 0</inkml:trace>
  <inkml:trace contextRef="#ctx0" brushRef="#br0" timeOffset="13947.72">26632 5907 255 0,'0'0'0'0,"0"0"0"15,0 0 0-15,0 0 0 16,0 0 0-1,0 18 0 1,-4 20 0 0,-1-8 0-16,5-10 0 15,7-11 0-15,4-9 0 16,5-12 0-16,5-3 0 16,4-3 0-16,-1 4 0 15,-7 0 0 1,-1 4 0-16,-3 7 0 15,-4 12 0 1,-4 9 0-16,-5 7 0 16,-3 7 0-1,1-3 0-15,0-5 0 16,2-6 0 0,2-5 0-16,3-6 0 15,5-9 0-15,9-10 0 16,4-11 0-1,12-1 0-15,-35 24 0 16,40-30 0 0,-40 30 0-16,40-27 0 15,-40 27 0 1,29-9 0-16,-15 16 0 16,-8 8 0-1,-6 10 0 1,-2 6 0-16,-2 3 0 15,4-34 0-15,0 0 0 16,-5 33 0-16</inkml:trace>
  <inkml:trace contextRef="#ctx0" brushRef="#br0" timeOffset="14666.85">27383 5998 255 0,'0'0'0'0,"0"0"0"0,0 0 0 16,0 0 0 0,0 0 0-16,0 0 0 15,0 0 0 1,0 0 0-16,0 0 0 16,0 0 0-16,0 0 0 15,0 0 0 1,0 0 0-1,0 0 0-15,0 0 0 16,0 0 0-16,0 0 0 16,0 0 0-1,0 0 0-15,0 0 0 16,0 0 0 0,0 0 0-16,0 0 0 15,0 0 0 1,0 0 0-16,0 0 0 15,0 0 0-15,0 0 0 16,0 0 0 0,0 0 0-16,12-7 0 15,3-12 0 1,-3 1 0 0,-7 0 0-16,-8 5 0 15,-7 2 0 1,-5 7 0-16,-7 8 0 15,-3 12 0 1,-2 13 0-16,-4 13 0 0,7 8 0 16,2 7 0-1,7-3 0 1,17-10 0-16,13-16 0 16,5-15 0-16,9-13 0 31,7-11 0-31,12-11 0 0,5-2 0 15</inkml:trace>
  <inkml:trace contextRef="#ctx0" brushRef="#br0" timeOffset="15032.3">28001 5921 255 0,'0'0'0'0,"0"0"0"0,0 0 0 16,0 0 0-16,0 0 0 15,0 0 0 1,0 0 0-16,25 0 0 15,19 0 0 1,5 0 0 0,-3 0 0-16,-10 0 0 15,-9 0 0 1,-14 0 0-16,-9 0 0 16,-11 2 0-16,-6 4 0 15,-5 6 0-15</inkml:trace>
  <inkml:trace contextRef="#ctx0" brushRef="#br0" timeOffset="15183.17">28032 6096 255 0,'0'1'0'16,"0"2"0"-16,0 1 0 15,3 1 0 1,6-5 0-16,13 2 0 16,13 0 0-1,16-4 0-15,2-5 0 16,5-1 0-1,-11-3 0-15</inkml:trace>
  <inkml:trace contextRef="#ctx0" brushRef="#br0" timeOffset="15633.48">28833 5185 255 0,'0'0'0'0,"0"0"0"0,-2 24 0 16,0 8 0-16,0 5 0 15,-3-2 0 1,5-6 0 0,0-14 0-16,7-10 0 15,10-10 0-15,-2-3 0 16,3-4 0-1,-7 1 0-15,0 5 0 16,-4 2 0 0,-3 5 0-16,-2 12 0 15,-2 10 0-15,-4 8 0 16,-2 8 0 0,6-39 0-16,-6 42 0 15</inkml:trace>
  <inkml:trace contextRef="#ctx0" brushRef="#br0" timeOffset="16803.86">29230 5653 255 0,'0'0'0'0,"0"0"0"0,0 0 0 16,0 0 0-16,0 0 0 16,0 0 0-16,0 0 0 15,0 0 0 1,0 0 0-1,0 0 0-15,0 0 0 16,0 0 0-16,0 0 0 16,0 0 0-1,0 0 0-15,0 0 0 16,0 0 0 0,0 0 0-1,0 0 0-15,0 21 0 16,-4 29 0-16,-3 19 0 15,-2 15 0-15,0 9 0 16,3-3 0 0,6-90 0-16,0 0 0 15,0 0 0 1,-12 58 0-16,-2-41 0 16,1-23 0-1,1-21 0-15,-1-9 0 16,-3-20 0-1,5-15 0-15,1-8 0 16,2 8 0-16,6 20 0 16,0 16 0-1,-2 11 0-15,4 4 0 16,0 0 0 0,4 3 0-16,12-1 0 15,6 2 0-15,12 7 0 16,7 4 0-1,10 5 0-15,2 8 0 16,9 10 0 0,1 12 0-16,-11 6 0 15,-13 7 0 1,-6 7 0-16,-13 5 0 16,-14 1 0-1,-14-1 0-15,-14-1 0 16,-11-7 0-1,-11-5 0-15,-10-10 0 16,-5-12 0 0,-1-11 0-16,7-11 0 15,7-9 0 1,16-8 0 0,30 19 0-16,-19-24 0 0,15 1 0 15,10 1 0 1,13 3 0-16,9-2 0 15,-2 5 0 1</inkml:trace>
  <inkml:trace contextRef="#ctx0" brushRef="#br0" timeOffset="17314.9">29849 5932 255 0,'-44'34'0'0,"15"-1"0"15,7 6 0-15,9-3 0 16,5 3 0-1,11-9 0-15,6-11 0 16,6-8 0 0,5-8 0-16,7-11 0 15,0-4 0-15,4-10 0 16,3-12 0 0,0-6 0-16,-7-2 0 15,-10 1 0 1,-8 0 0-16,-9 5 0 15,-4 9 0 1,-8 13 0-16,-5 9 0 16,-5 11 0-16,-5 16 0 15,1 12 0 1,4 16 0 0,9 4 0-16,13-6 0 15,10-16 0 1,7-14 0-16,5-9 0 15,3-5 0-15,-1-1 0 16</inkml:trace>
  <inkml:trace contextRef="#ctx0" brushRef="#br0" timeOffset="18215.56">30348 5866 255 0,'0'0'0'0,"0"0"0"0,0 0 0 16,0 0 0 0,0 0 0-16,-2 16 0 15,-9 23 0-15,0 6 0 31,4-7 0-31,1-9 0 16,3-12 0-16,1-5 0 16,0-9 0-1,2-8 0-15,7-9 0 16,4-4 0-16,4-1 0 16,6-2 0-1,3 5 0-15,-2 8 0 16,-2 7 0-1,0 8 0-15,-14 14 0 16,-6 8 0-16,-2 4 0 16,2-33 0-1,-8 38 0 1,8-38 0-16,4 33 0 16,8-18 0-16,7-13 0 15,4-12 0 1,8-5 0-16,8-8 0 15,10-4 0 1,7-4 0-16,-56 31 0 16,56-26 0-1,-56 26 0-15,0 0 0 16,0 0 0 0,38-25 0-16,-38 25 0 15,13-18 0-15,-18 9 0 16,-6 9 0-1,-7 7 0-15,-1 4 0 16,-2 9 0 0,-1 7 0-16,3 6 0 15,19-33 0-15,-16 42 0 16,16-42 0 0,-7 34 0-16,11-18 0 15,3-11 0 1,7-12 0-16,-14 7 0 15,0 0 0-15,0 0 0 16,15-10 0 0,-1 9 0-16,-4 10 0 15,-1 6 0 1,-1 12 0-16,-8-27 0 16,10 29 0-1,5-4 0-15,6-14 0 16,2-11 0-1,4-11 0 1,2-10 0-16,2-6 0 16,5-11 0-16,-7 3 0 15</inkml:trace>
  <inkml:trace contextRef="#ctx0" brushRef="#br0" timeOffset="19080.88">31234 5270 255 0,'0'0'0'16,"0"0"0"-16,0 0 0 0,-2 23 0 16,-11 21 0-1,-11 28 0-15,-10 29 0 16,-7 24 0-16,3 11 0 16,9-22 0-1,16-29 0-15,11-20 0 16,2-15 0-1,4-11 0 1,9-7 0-16,-13-32 0 0,21 17 0 16,3-12 0-1,7-7 0 1,2-12 0-16,0-3 0 16,4-12 0-16,-3-4 0 15,-34 33 0 1,33-34 0-1,-33 34 0-15,0 0 0 47,26-27 0-47,-18 5 0 0,-18 28 0 16,-14 21 0-16,5 6 0 16,19-33 0-1,0 0 0 1,0 0 0-16,-12 27 0 31,19-23 0-31,8-16 0 16,12-18 0-16,10-16 0 15,6-13 0-15,5-18 0 16,1-7 0 0,-14 6 0-16,-16 12 0 15,-12 9 0-15,-9 3 0 16,0 9 0-1,-3 15 0 1,-4 13 0-16,1 12 0 16,-6 13 0-16,3 17 0 15,-6 15 0 1,2 31 0-16,-3 36 0 16,7 12 0-1,9-5 0 1,6-22 0-16,12-32 0 15,-16-60 0-15,0 0 0 16,22 27 0 0</inkml:trace>
  <inkml:trace contextRef="#ctx0" brushRef="#br0" timeOffset="19286.63">31832 6153 255 0</inkml:trace>
  <inkml:trace contextRef="#ctx0" brushRef="#br0" timeOffset="19532.59">32087 6120 255 0,'40'-4'0'0,"-17"-1"0"16,1-2 0-16,1 5 0 16,-2 2 0-1,-3 0 0-15,-5 0 0 32,5 2 0-17,-1 3 0-15,2-5 0 0,0-5 0 16,-3-8 0-16</inkml:trace>
  <inkml:trace contextRef="#ctx0" brushRef="#br0" timeOffset="20031.68">32810 4843 255 0,'0'0'0'15,"0"0"0"-15,0 0 0 16,0 0 0-16,-2 21 0 15,-9 26 0 1,-7 20 0 0,-4 15 0-16,-4 15 0 15,4-13 0-15,22-84 0 16,0 0 0 0,-13 37 0-16,13-42 0 15,4-13 0-15,5-7 0 16,5-13 0-1,4-6 0 1,4 10 0-16,-1 13 0 0,-6 10 0 16,-4 3 0-1,0 10 0 1,-4 10 0-16,-7 14 0 16,-9 9 0-16,-11 15 0 15,2-12 0 1</inkml:trace>
  <inkml:trace contextRef="#ctx0" brushRef="#br0" timeOffset="32999.47">17704 8032 255 0,'9'-51'0'0,"9"1"0"0,9-1 0 15,13-12 0 1,23-15 0 0,14-11 0-16,7 6 0 0,5 4 0 31,3 8 0-31,0 8 0 0,2 3 0 16,-5 12 0-1,-7 6 0-15,-3 9 0 16,-3 6 0-1,-2 10 0-15,5 7 0 16,1 4 0 0,-4 3 0-16,0 8 0 15,3 7 0-15,1 2 0 16,5 3 0 0,-5 4 0-16,-1 5 0 15,1 0 0 1,6 1 0-16,-2 2 0 15,8 1 0-15,-1 1 0 16,-3-7 0 0,1-2 0-16,-1-8 0 15,-5-6 0 1,2-4 0-16,2-5 0 16,5-8 0-1,6-9 0-15,-4-11 0 16,-1-5 0-1,0 1 0-15,3-9 0 16,3-6 0 0,0-8 0-16,-2-9 0 15,0-1 0 1,-6-3 0-16,9-6 0 16,-5-3 0-16,0 0 0 15,-4-4 0 1,1-4 0-16,4 2 0 15,5-6 0 1,-8 4 0-16,-7 9 0 16,-17 12 0-16,-8 11 0 15,-12 10 0 1,-18 10 0 0,-11 12 0-16</inkml:trace>
  <inkml:trace contextRef="#ctx0" brushRef="#br0" timeOffset="38214.82">21544 9145 255 0,'63'0'0'0,"-15"0"0"0,4 0 0 16,0-2 0 0,3 1 0-1,13-4 0 1,10 2 0-16,7-4 0 15,11-4 0 1,2 2 0-16,-1-1 0 0,0 1 0 16,3-1 0-1,3 6 0-15,1 2 0 16,7-3 0-16,2 1 0 16,9 1 0-1,-1 3 0 1,-6 0 0-16,4-2 0 15,2 2 0-15,-5 0 0 16,1 0 0 0,1 2 0-16,-2-2 0 15,1 0 0 1,-5 3 0 0,-1-2 0-16,6 2 0 15,-2 2 0-15,-7-3 0 16,5 2 0-1,-9-1 0-15,-4-1 0 16,3 0 0-16,-1-2 0 16,-4 3 0-1,-1-3 0-15,0-3 0 16,-8 1 0 0,-2 2 0-16,-11-2 0 15,-13-2 0-15,-9-1 0 16,-4 0 0-1,-50 5 0-15,43-4 0 16,-43 4 0 0,24-5 0-16,-16 3 0 15</inkml:trace>
  <inkml:trace contextRef="#ctx0" brushRef="#br0" timeOffset="38828.67">24236 9264 255 0,'0'0'0'0,"0"0"0"0,0 0 0 16,0 0 0 0,0 0 0-16,-2 18 0 15,-13 24 0-15,-4 19 0 16,-2 12 0-1,1 15 0 1,7-3 0 0,13-19 0-1,8-16 0-15,13-10 0 16,10-11 0 0,14-10 0-16,15-10 0 15,23-14 0-15,20-13 0 0,12-16 0 0,-6 1 0 16,-8 1 0-1,-14 12 0-15,-17 5 0 16,-17 2 0-16,-15 3 0 16</inkml:trace>
  <inkml:trace contextRef="#ctx0" brushRef="#br0" timeOffset="40081.32">25547 9599 255 0,'0'0'0'0,"0"0"0"16,0 0 0-1,0 0 0-15,0 0 0 16,0 0 0-1,5 26 0-15,3 20 0 16,-1 18 0 0,-3 11 0-16,0 12 0 15,-1-6 0-15,0-15 0 16,-3-66 0 0,0 0 0-16,0 0 0 15,2 39 0 1,-7-29 0-16,-2-20 0 15,3-10 0-15,-7-12 0 16,-1 0 0 0</inkml:trace>
  <inkml:trace contextRef="#ctx0" brushRef="#br0" timeOffset="40504.28">25370 9428 255 0,'0'0'0'16,"0"0"0"-16,0 0 0 15,0 0 0-15,17-10 0 16,22-8 0 0,6 1 0-16,2 3 0 31,2 3 0-31,-2 6 0 0,4 1 0 15,1 4 0-15,-1 4 0 16,3 3 0 0,4 7 0-16,-7 1 0 15,-51-15 0 1,40 23 0-16,-40-23 0 16,18 28 0-1,-20 4 0-15,-10-7 0 31,-11 2 0-15,-16 2 0-16,-3-4 0 0,-4-4 0 16,-2-2 0-16,6-9 0 15,3-5 0-15,8-5 0 32,12-2 0-32</inkml:trace>
  <inkml:trace contextRef="#ctx0" brushRef="#br0" timeOffset="41117.76">26340 9353 255 0,'0'0'0'15,"0"0"0"-15,0 0 0 16,0 0 0 0,0 0 0-1,0 0 0-15,0 0 0 0,0 0 0 16,0 0 0 0,0 0 0-1,0 21 0-15,0 18 0 16,0 11 0-16,-2-1 0 15,-4-6 0-15,-1-8 0 16,3-6 0 0,0-9 0-16,-4-6 0 15,4-3 0 1,0-4 0-16,1-4 0 16,3-10 0-1,3-11 0-15,7-6 0 16,11-8 0-1,11-11 0-15,3 3 0 16,17-6 0 0,-1 7 0-16,-1 10 0 15,-3 16 0 1,-47 13 0-16,35-3 0 16</inkml:trace>
  <inkml:trace contextRef="#ctx0" brushRef="#br0" timeOffset="41682.58">27023 9403 255 0,'0'0'0'0,"0"0"0"15,0 0 0 1,0 0 0-16,0 0 0 16,-15 4 0-1,-14 14 0-15,2 8 0 16,-2 11 0-16,4 3 0 15,5 3 0 1,10 4 0-16,8-5 0 16,4-2 0-1,-2-40 0-15,16 35 0 16,10-10 0 0,-1-14 0-16,1-8 0 15,2-12 0-15,1-7 0 16,3-8 0-1,0-12 0 1,-8-4 0-16,-10-3 0 16,-12-1 0-1,-13 6 0-15,-7 4 0 16,-8 7 0-16,-11 9 0 16,4 13 0-1,6 10 0-15,2 6 0 16,7 2 0-1,5-3 0-15,5-1 0 16</inkml:trace>
  <inkml:trace contextRef="#ctx0" brushRef="#br0" timeOffset="42215.8">27507 9274 255 0,'0'0'0'16,"0"0"0"-16,0 0 0 15,0 0 0-15,0 0 0 16,0 0 0-1,0 23 0 1,2 27 0-16,2 10 0 16,1 14 0-16,2 7 0 15,-1 1 0-15,-1-11 0 32,-1-3 0-32,-4-11 0 15,2 3 0-15,-4-4 0 16,-9-6 0-16,11-50 0 15,-16 44 0 1,16-44 0 0,-29 35 0-16,29-35 0 15,-37 17 0-15,-2-22 0 16,1-11 0 0,7-21 0-16,7-14 0 15,3-17 0 1,15-7 0-16,8-8 0 15,2-2 0-15,8 2 0 16,-1 4 0 0,-1 4 0-16,0 13 0 15</inkml:trace>
  <inkml:trace contextRef="#ctx0" brushRef="#br0" timeOffset="42364.01">27492 9051 255 0,'0'0'0'0,"0"0"0"16,0 0 0-16,0 0 0 16,0 0 0-1,0 0 0-15,0 0 0 16</inkml:trace>
  <inkml:trace contextRef="#ctx0" brushRef="#br0" timeOffset="42781.63">27869 9374 255 0,'0'0'0'0,"0"0"0"16,0 0 0-1,0 0 0 1,0 0 0-16,5-12 0 16,3-12 0-16,-6 4 0 15,-4 2 0 1,-9 5 0 0,-9 4 0-16,-1 5 0 0,-4 9 0 15,-4 6 0 1,1 10 0-1,6 3 0-15,4 1 0 16,9 1 0-16,9 0 0 16,9-1 0-1,13-6 0-15,9-3 0 16,13-5 0 0,12-9 0-16,6-8 0 15,3-10 0-15,-14 1 0 16</inkml:trace>
  <inkml:trace contextRef="#ctx0" brushRef="#br0" timeOffset="43147.54">28449 9224 255 0,'0'0'0'16,"0"0"0"-16,0 0 0 15,0 0 0 1,-18 3 0-16,-20 10 0 16,-11 15 0-1,-3 9 0 1,3 5 0-16,7 3 0 16,11 2 0-16,10-1 0 15,15-3 0 1,12-2 0-16,15-8 0 15,10-10 0 1,11-11 0-16,7-14 0 16,5-18 0-1,6-20 0-15,2-19 0 16,5-14 0-16,-8-14 0 16,-8-7 0-1,-14 20 0-15</inkml:trace>
  <inkml:trace contextRef="#ctx0" brushRef="#br0" timeOffset="43998.81">28914 8658 255 0,'0'0'0'0,"0"0"0"16,0 0 0-16,0 0 0 16,0-4 0-1,0-5 0-15,0 4 0 16,0 5 0-1,0 0 0-15,-2 24 0 16,-12 26 0 0,-1 19 0-16,-1 17 0 31,3 16 0-31,3 8 0 16,1-10 0-16,5-15 0 15,0-21 0-15,4-64 0 16,-3 48 0-1,3-48 0-15,0 0 0 0,0 0 0 16,-2 34 0 0,2-34 0-16,0 10 0 15,5-14 0 1,-1-11 0-16,-2-10 0 16,0-6 0-1,-2-2 0-15,-4-3 0 16,-5-5 0-1,-5 7 0-15,14 34 0 16,-23-27 0 0,-6 9 0-16,0 13 0 15,2 7 0 1,27-2 0-16,0 0 0 16,-18 8 0-16,9 5 0 15,13 1 0 1,-4-14 0-16,19 7 0 15,12-5 0-15,6-4 0 16,9-2 0 0,1-1 0-16,-6 5 0 15,-4 6 0 1,-4 13 0-16,-9 11 0 16,-8 14 0-1,-4 7 0-15,-5 0 0 16,-5-1 0-1,-2-50 0-15,0 0 0 16,0 0 0 0,2 30 0-16,1-27 0 15,-1-19 0-15,2-15 0 16,2-14 0 0,6-6 0-1,-5-3 0 1,-1-28 0-16,-6 82 0 15,0 0 0-15,0 0 0 16,11-60 0 0,-11 60 0-16,0 0 0 15,10-26 0-15,-10 26 0 16,6-6 0 0</inkml:trace>
  <inkml:trace contextRef="#ctx0" brushRef="#br0" timeOffset="44464.14">29376 9231 255 0,'-44'33'0'0,"13"3"0"16,5 8 0-1,8 6 0-15,7-1 0 16,6-4 0 0,5-45 0-16,7 37 0 31,10-7 0-31,2-16 0 15,1-11 0-15,2-13 0 16,-2-4 0 0,2-10 0-16,-3-10 0 15,-3-16 0-15,-10-1 0 16,-10 4 0 0,-6 5 0-16,-5 6 0 15,-8 11 0 1,-2 13 0-16,3 17 0 15,0 12 0-15,4 12 0 16,3 1 0 0,4 0 0-16</inkml:trace>
  <inkml:trace contextRef="#ctx0" brushRef="#br0" timeOffset="44914.62">29703 9161 255 0,'0'0'0'0,"0"0"0"16,0 0 0-16,0 0 0 15,0 24 0 1,-6 23 0-16,-5 9 0 16,0-5 0-1,4-14 0-15,3-10 0 16,-1-14 0-16,5-9 0 16,5-8 0-1,6-9 0-15,4-10 0 16,6-1 0-1,7-2 0-15,5 2 0 16,-4 6 0 0,-2 8 0-16,-2 10 0 15,-2 10 0 1,-5 16 0-16,-8 13 0 16,-12 26 0-16,-10 21 0 15,-15 21 0 1,-12-8 0-16</inkml:trace>
  <inkml:trace contextRef="#ctx0" brushRef="#br0" timeOffset="90282.38">23501 11950 255 0,'-27'-6'0'0,"12"5"0"15,1-1 0-15,6 0 0 16,-1 0 0 0,7 2 0-16,0 0 0 15,4-3 0-15,6 3 0 16,11 0 0 0,0 0 0-1,6 0 0-15,7-2 0 16,3 2 0-16,15 0 0 15,0 2 0 1,5 3 0-16,11-1 0 16,8 0 0-16,7-1 0 15,8-6 0 1,-1-1 0 0,-15-5 0-16,-5 3 0 15,-3-2 0-15,-3 2 0 16,-3 1 0-1,-59 5 0 1,62-2 0-16,-62 2 0 16,63 2 0-16,-63-2 0 15,56 2 0-15,-56-2 0 16,0 0 0 0,0 0 0-16,38-2 0 15,-38 2 0 1,13-13 0-16</inkml:trace>
  <inkml:trace contextRef="#ctx0" brushRef="#br0" timeOffset="90997.81">24002 12139 255 0,'0'0'0'0,"0"0"0"16,0 0 0-16,0 0 0 15,0 0 0-15,0 0 0 16,-2 23 0-1,-11 24 0 1,-12 17 0-16,-6 16 0 16,-2 13 0-16,-3 9 0 15,0-6 0-15,14-12 0 16,6-22 0 0,9-14 0-16,9-11 0 15,5-6 0 1,7-8 0-16,-14-23 0 15,20 18 0 1,11-9 0-16,6-9 0 16,4-5 0-1,1-6 0-15,1-2 0 16,-9 0 0-16</inkml:trace>
  <inkml:trace contextRef="#ctx0" brushRef="#br0" timeOffset="91547.91">24497 12616 255 0,'0'0'0'16,"0"0"0"-16,0 0 0 16,0 0 0-1,0 0 0-15,-15 16 0 16,-16 14 0 0,-5 18 0-1,-2 12 0-15,5 8 0 16,10 2 0-16,5 1 0 15,13-16 0 1,14-14 0-16,9-12 0 16,-1-15 0-1,6-7 0-15,4-7 0 16,3-6 0-16,1-9 0 16,-2-6 0-1,-2-8 0-15,-1-9 0 16,-6-2 0-1,-4-4 0-15,-10-4 0 16,-8 2 0-16,-6 1 0 16,-11 6 0-1,-3 13 0 1,-2 10 0-16,-3 14 0 16,-2 13 0-16,0 9 0 15,-1 6 0 1,4 9 0-16</inkml:trace>
  <inkml:trace contextRef="#ctx0" brushRef="#br0" timeOffset="91848.47">24732 12650 255 0,'0'0'0'15,"0"0"0"1,0 0 0-16,0 0 0 16,11 19 0-16,6 30 0 15,-4 22 0-15,-8 24 0 16,-5 35 0 0,-8 6 0-16,2-18 0 31,4-24 0-16,0-20 0-15,2-74 0 0,0 0 0 16,0 0 0 0,-6 44 0-1,2-34 0-15,2-15 0 16</inkml:trace>
  <inkml:trace contextRef="#ctx0" brushRef="#br0" timeOffset="92265.19">24680 12661 255 0,'0'0'0'0,"0"0"0"16,0 0 0-1,0 0 0-15,16-11 0 16,11-10 0-1,7 4 0-15,8 1 0 32,1 7 0-32,-3 7 0 0,0 6 0 15,-4 4 0 1,-36-8 0-16,29 17 0 16,-13 4 0-16,-7 8 0 15,-11 5 0 1,-11 0 0-16,-16 8 0 15,-8 0 0 1,-10 4 0-16,-7-2 0 16,8-10 0-16,2-12 0 15,21-11 0 1,7-13 0-16,9-7 0 16,5-5 0-1</inkml:trace>
  <inkml:trace contextRef="#ctx0" brushRef="#br0" timeOffset="92704.77">25137 12838 255 0,'0'0'0'16,"0"0"0"-16,0 0 0 16,0 0 0-1,16-15 0-15,11-14 0 16,-3-6 0 0,-6 1 0-16,-7 7 0 15,-7 7 0 1,-4 3 0-16,-8 6 0 15,-7 5 0-15,-4 12 0 16,-5 13 0 0,-3 13 0-1,1 20 0-15,-2 10 0 16,14 3 0-16,12-8 0 16,16-15 0-1,14-18 0-15,7-13 0 16,5-17 0-1,4-13 0-15,3-5 0 16,4-8 0 0,-7 3 0-16</inkml:trace>
  <inkml:trace contextRef="#ctx0" brushRef="#br0" timeOffset="93198.09">25641 12580 255 0,'0'0'0'0,"0"0"0"0,0 0 0 16,0 20 0-16,0 23 0 16,-8 12 0-1,-3 11 0-15,-2-1 0 16,2-14 0 0,11-51 0-16,0 0 0 15,0 0 0 1,-13 37 0-16,13-37 0 15,-10 19 0 1,8-23 0-16,4-13 0 16,10-7 0-1,3-5 0-15,3 0 0 16,8 2 0 0,5-2 0-1,5 5 0-15,1 0 0 16,5 7 0-16,-2-1 0 15,-3 2 0-15,-37 16 0 16,38-16 0 0</inkml:trace>
  <inkml:trace contextRef="#ctx0" brushRef="#br0" timeOffset="94715.88">26187 12576 255 0,'0'0'0'16,"0"0"0"-16,0 0 0 0,0 0 0 15,-11 13 0 1,-17 15 0-16,-5 24 0 15,-3 19 0 1,1 18 0-16,6 5 0 16,13-19 0-16,16-75 0 15,-5 54 0 1,5-54 0-16,0 0 0 16,11 31 0-1,10-23 0-15,-5-14 0 16,-3-11 0-1,3-12 0-15,1-10 0 16,6-14 0 0,-4-14 0-16,1 2 0 15,-6 14 0 1,-5 16 0-16,-4 16 0 16,-3 7 0-1,0 5 0-15,3 14 0 16,-5 12 0-16,0 12 0 15,2 11 0 1,0 16 0-16,3 5 0 16,8-3 0-1,0-15 0-15,-13-45 0 16,21 25 0 0,-1-23 0-1,-1-11 0-15,4-11 0 16,-1-11 0-16,6-16 0 15,1-16 0-15,4-13 0 16,1-7 0 0,-1-9 0-16,7 2 0 15,-6 8 0 1,-7 15 0 0,2 4 0-16,-2 15 0 15,-27 48 0-15,0 0 0 16,0 0 0-16,24-36 0 15,-24 36 0 1,15-16 0 0,-5 20 0-16,-8 15 0 15,0 11 0-15,-2 15 0 16,-2 19 0 0,2 16 0-16,-4 18 0 15,1 9 0 1,1-8 0-16,-1-15 0 15,1-17 0 1,2-67 0 0,0 52 0-16,0-52 0 0,0 0 0 15,0 0 0 1,0 43 0 0,0-43 0-16,-6 13 0 15,-3-22 0-15,-3-11 0 16,4-16 0-1,-5-13 0-15,-1 0 0 16,1 3 0 0,13 46 0-16,-18-37 0 15,-1 8 0 1,5 13 0-16,1 5 0 16,-2 9 0-1,6 4 0-15,3 3 0 16,6-5 0-16,-2 9 0 15,8 2 0 1,7-2 0-16,10 0 0 16,6-8 0-1,5-1 0-15,1-1 0 16,-35 1 0 0,47-5 0-16,-47 5 0 15,48-7 0 1,-48 7 0-16,0 0 0 15,0 0 0-15,40-11 0 16,-40 11 0 0,0 0 0-1,0 0 0-15,34-9 0 16,-34 9 0-16,0 0 0 16,0 0 0-16,19-6 0 15,-19 6 0 1,0 0 0-1,0 0 0-15,14-5 0 16,-14 5 0 0,0 0 0-1,0 0 0-15,11-5 0 0,-11 5 0 16,0 0 0 0,0 0 0-16,10-4 0 15,-10 4 0 1,0 0 0-16,0 0 0 15,4-2 0 1,-4 2 0 0,2-4 0-1,0-6 0-15</inkml:trace>
  <inkml:trace contextRef="#ctx0" brushRef="#br0" timeOffset="95225.03">27080 12562 255 0,'-45'35'0'0,"9"1"0"0,7 7 0 15,7 6 0 1,3 9 0 0,6 1 0-16,13-14 0 15,7-9 0-15,9-11 0 16,-16-25 0 0,25 17 0-16,3-11 0 15,3-6 0 1,3-9 0-16,-4-6 0 15,-6-5 0-15,0-9 0 16,-1-10 0 0,-8-4 0-16,-8-6 0 15,-4 3 0 1,-9 1 0-16,-7 4 0 16,-2 9 0-1,-3 9 0-15,2 14 0 16,-1 11 0-16,1 14 0 15,-1 11 0 17,2 4 0-32,8 4 0 0,5-9 0 15,4-5 0-15</inkml:trace>
  <inkml:trace contextRef="#ctx0" brushRef="#br0" timeOffset="95669.18">27385 12500 255 0,'0'0'0'0,"0"0"0"16,0 0 0-16,0 0 0 16,0 17 0-1,0 23 0-15,-2 15 0 16,-2 6 0 15,-2 6 0-31,-3-10 0 16,9-57 0-16,0 0 0 15,0 0 0 1,-10 36 0-16,12-30 0 16,3-19 0-1,-2-5 0-15,8-1 0 16,6-3 0-1,1 3 0-15,3 3 0 16,-1 2 0 0,7 6 0-1,-3-1 0-15,5 5 0 16,2-2 0-16,-2 2 0 16,1-1 0-16,-1-8 0 15,0-2 0 1,3-4 0-16,3 0 0 15</inkml:trace>
  <inkml:trace contextRef="#ctx0" brushRef="#br0" timeOffset="96064.66">27991 12443 255 0,'0'0'0'0,"0"0"0"0,0 0 0 16,-3 0 0-1,1 0 0-15,-2 3 0 16,-6 6 0-1,0 7 0-15,-10 7 0 16,3 5 0 0,5 1 0-16,6 3 0 15,8-3 0 1,2-1 0-16,10 1 0 16,1-1 0-1,11-2 0 1,7 1 0-16,1-3 0 0,-1-1 0 15,-33-23 0 1,33 19 0-16,-33-19 0 16,0 0 0-1,21 17 0-15,-16-5 0 16,-17-4 0 0,-13 1 0-1,-8 4 0-15,-18 7 0 0,-17 10 0 16,-15 10 0-1,-9 7 0 1,30-12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A0BE78-136C-4EB0-82F8-6F89320A54EA}" type="datetimeFigureOut">
              <a:rPr lang="en-DK" smtClean="0"/>
              <a:t>02/20/2025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15A648-1CE8-47C1-8D94-DC119F73BBF3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5083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BF21-D100-58BA-2A9A-AA47992FE0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23EB9C-721A-9FB8-5398-4E371F2D9D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B6E3C-6FF1-3F8B-2D7E-FFFA717FF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392FD-379A-43EF-B521-645325000CC0}" type="datetime1">
              <a:rPr lang="en-GB" smtClean="0"/>
              <a:t>20/02/2025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501E2-FD53-F774-6341-8F8C917DF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175DA-A416-D7BB-6DC8-FE452C28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993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A81138-4B66-1778-1AA7-726624EE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B52B6-2546-43FF-B3EF-41EE09B1A28D}" type="datetime1">
              <a:rPr lang="en-GB" smtClean="0"/>
              <a:t>20/02/2025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35E46-99EE-E6D6-8659-EFD15062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695D54-747E-93C2-C364-E01401D7F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3077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464F1-2A11-CFFA-28AD-04F1DFDA1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DE1A9-D7D8-2E14-5C65-010F7B6E3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9F927-A4B5-C63C-D954-DE99094C3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2D662-5562-7F73-75D8-58C4256BD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BA3DE-D664-485B-A670-4F9846D9F00F}" type="datetime1">
              <a:rPr lang="en-GB" smtClean="0"/>
              <a:t>20/02/2025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22CD43-D4BB-EB77-B425-6770D342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A971C-C823-2BEF-1354-11684A3B0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970598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7D457-6F22-45D1-EE6D-8EEF07BA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BBAEFD-A631-F37B-806A-BB637DBA3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3D8DA-DE0F-03CA-68E0-669B0075F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9DCC81-4FAC-A639-541C-B75B43AA7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98E3B-E64A-4693-A308-7951ECA79B15}" type="datetime1">
              <a:rPr lang="en-GB" smtClean="0"/>
              <a:t>20/02/2025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D2025-6D17-CFF4-C718-8CF603323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7822F-E4DE-EF3D-CA30-F5CCDE7C3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42213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9BB00-C781-D8D8-3810-CCF06B870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17AEE-F21D-FB0D-C686-A3F0FD5B2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819BF-8410-323B-094A-5A0BACBDD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6B53B-F8BB-43CD-B391-40C014116A36}" type="datetime1">
              <a:rPr lang="en-GB" smtClean="0"/>
              <a:t>20/02/2025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CB115-C233-AABF-4ED7-913BC011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C284D-E360-98EB-28A2-3FE7EF7B0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70315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284C95-30FE-3D62-185E-5AA38C6904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8C976-24F7-D2FE-BECA-961D27396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5D152-5620-08B7-B73D-EC5548C19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18B8D-3A7E-4793-8999-657BC3EF6574}" type="datetime1">
              <a:rPr lang="en-GB" smtClean="0"/>
              <a:t>20/02/2025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58138-0F5E-CEB7-35CC-69A07261D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C8787-DC29-887B-E5FE-4C320E38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719095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dholdsside II -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 i maksimalt to linjer</a:t>
            </a:r>
          </a:p>
        </p:txBody>
      </p:sp>
      <p:sp>
        <p:nvSpPr>
          <p:cNvPr id="8" name="Pladsholder til tekst 7"/>
          <p:cNvSpPr>
            <a:spLocks noGrp="1"/>
          </p:cNvSpPr>
          <p:nvPr>
            <p:ph type="body" sz="quarter" idx="13"/>
          </p:nvPr>
        </p:nvSpPr>
        <p:spPr>
          <a:xfrm>
            <a:off x="768351" y="1916114"/>
            <a:ext cx="10655299" cy="3925887"/>
          </a:xfrm>
        </p:spPr>
        <p:txBody>
          <a:bodyPr>
            <a:normAutofit/>
          </a:bodyPr>
          <a:lstStyle>
            <a:lvl1pPr>
              <a:lnSpc>
                <a:spcPct val="80000"/>
              </a:lnSpc>
              <a:spcBef>
                <a:spcPts val="600"/>
              </a:spcBef>
              <a:defRPr sz="2500" spc="-90" baseline="0"/>
            </a:lvl1pPr>
            <a:lvl2pPr marL="903600">
              <a:lnSpc>
                <a:spcPct val="80000"/>
              </a:lnSpc>
              <a:defRPr sz="2500" spc="-90" baseline="0"/>
            </a:lvl2pPr>
            <a:lvl3pPr marL="1364400">
              <a:lnSpc>
                <a:spcPct val="80000"/>
              </a:lnSpc>
              <a:defRPr sz="2500" spc="-90"/>
            </a:lvl3pPr>
            <a:lvl4pPr marL="1821600">
              <a:lnSpc>
                <a:spcPct val="80000"/>
              </a:lnSpc>
              <a:defRPr sz="2500" spc="-90"/>
            </a:lvl4pPr>
            <a:lvl5pPr marL="1821600">
              <a:lnSpc>
                <a:spcPct val="80000"/>
              </a:lnSpc>
              <a:defRPr sz="2500" spc="-9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1F98FC-CF8C-C879-4128-81F3E8C9732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043F43F-113E-428B-F46A-F5E142F7706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097504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 noProof="0" dirty="0"/>
              <a:t>Overskrift i maksimalt to linjer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68351" y="1914575"/>
            <a:ext cx="5183717" cy="614312"/>
          </a:xfrm>
        </p:spPr>
        <p:txBody>
          <a:bodyPr anchor="t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noProof="0" dirty="0"/>
              <a:t>Indsæt underoverskrift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351" y="2528887"/>
            <a:ext cx="5183717" cy="3313114"/>
          </a:xfrm>
        </p:spPr>
        <p:txBody>
          <a:bodyPr>
            <a:normAutofit/>
          </a:bodyPr>
          <a:lstStyle>
            <a:lvl1pPr>
              <a:lnSpc>
                <a:spcPct val="89000"/>
              </a:lnSpc>
              <a:spcBef>
                <a:spcPts val="600"/>
              </a:spcBef>
              <a:defRPr sz="1800"/>
            </a:lvl1pPr>
            <a:lvl2pPr>
              <a:lnSpc>
                <a:spcPct val="89000"/>
              </a:lnSpc>
              <a:defRPr sz="1800"/>
            </a:lvl2pPr>
            <a:lvl3pPr>
              <a:defRPr sz="1800"/>
            </a:lvl3pPr>
            <a:lvl4pPr>
              <a:lnSpc>
                <a:spcPct val="89000"/>
              </a:lnSpc>
              <a:defRPr sz="1800"/>
            </a:lvl4pPr>
            <a:lvl5pPr>
              <a:lnSpc>
                <a:spcPct val="89000"/>
              </a:lnSpc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239934" y="1914576"/>
            <a:ext cx="5184660" cy="614311"/>
          </a:xfrm>
        </p:spPr>
        <p:txBody>
          <a:bodyPr anchor="t" anchorCtr="0">
            <a:no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25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 noProof="0" dirty="0"/>
              <a:t>Indsæt underoverskrift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9933" y="2528888"/>
            <a:ext cx="5184659" cy="3313113"/>
          </a:xfrm>
        </p:spPr>
        <p:txBody>
          <a:bodyPr>
            <a:normAutofit/>
          </a:bodyPr>
          <a:lstStyle>
            <a:lvl1pPr>
              <a:lnSpc>
                <a:spcPct val="89000"/>
              </a:lnSpc>
              <a:spcBef>
                <a:spcPts val="600"/>
              </a:spcBef>
              <a:defRPr sz="1800"/>
            </a:lvl1pPr>
            <a:lvl2pPr>
              <a:lnSpc>
                <a:spcPct val="89000"/>
              </a:lnSpc>
              <a:defRPr sz="1800"/>
            </a:lvl2pPr>
            <a:lvl3pPr>
              <a:defRPr sz="1800"/>
            </a:lvl3pPr>
            <a:lvl4pPr>
              <a:lnSpc>
                <a:spcPct val="89000"/>
              </a:lnSpc>
              <a:defRPr sz="1800"/>
            </a:lvl4pPr>
            <a:lvl5pPr>
              <a:lnSpc>
                <a:spcPct val="89000"/>
              </a:lnSpc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a-DK" noProof="0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EC0C4F8-28A3-FCDC-39A1-27400F6E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9F9A44B-91B6-4592-DA63-D7CF634C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453969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dholdsside II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VIA Type Office Light" panose="02000503000000020004" pitchFamily="2" charset="0"/>
              </a:defRPr>
            </a:lvl1pPr>
          </a:lstStyle>
          <a:p>
            <a:r>
              <a:rPr lang="da-DK" dirty="0"/>
              <a:t>Overskrift i maksimalt to linjer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35B2CB-BADD-428B-8B1B-F22E538E6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‹#›</a:t>
            </a:fld>
            <a:endParaRPr lang="da-DK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41FE02-77C2-2D91-B427-EC369EE2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83363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A2DD-7D3A-3B8C-D934-FBC78186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A4B64-6FC0-6FF4-F571-2FEAD9E96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E055-36E6-DDAB-47F8-D7C3974B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83B9-126C-4932-94BE-502505D2BD01}" type="datetime1">
              <a:rPr lang="en-GB" smtClean="0"/>
              <a:t>20/02/2025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72B1E-A6EF-6D79-CA0B-254AA7BC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2D1D-04C3-D5A1-FE28-609F2CA3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6872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A2DD-7D3A-3B8C-D934-FBC78186C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0E055-36E6-DDAB-47F8-D7C3974B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C97FE-D1A0-4415-8424-9D0DD0C9B6F2}" type="datetime1">
              <a:rPr lang="en-GB" smtClean="0"/>
              <a:t>20/02/2025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872B1E-A6EF-6D79-CA0B-254AA7BC1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632D1D-04C3-D5A1-FE28-609F2CA3B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3D8C12E-0F49-1D34-0629-634F2DC4E2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36739"/>
            <a:ext cx="10515600" cy="4373562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77151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-by-side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AFC1-6D2F-AAE8-D948-6612CA8F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623F6-6024-B948-1F10-2D8160FD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E4093-7D3B-46F0-B134-FA1D41D0750C}" type="datetime1">
              <a:rPr lang="en-GB" smtClean="0"/>
              <a:t>20/02/2025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BAE20-1361-95E8-EC37-2CB36475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727B2-DE24-3568-5ABF-40683F3E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20A377D9-3740-2C83-B406-E753A84E50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1801690"/>
            <a:ext cx="5181601" cy="4414472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9AEFDB3C-90B0-2C0C-2115-D4B04E0D200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1" y="1801690"/>
            <a:ext cx="5181601" cy="4414472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54492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017C-A21A-BEA1-1594-C9950B1C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821E1-3DBF-75ED-09C5-F5D573127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45445-75A3-F04F-FCB1-4507EB030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83618-08DA-003D-87E9-F18FD2DE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35D3F-7175-495B-9EBA-23EFABDFFDE4}" type="datetime1">
              <a:rPr lang="en-GB" smtClean="0"/>
              <a:t>20/02/2025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19EBC-C621-BA51-A1CB-C6A9EF10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B41B6-1981-B89F-8CFE-DCB48D14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5512E6A2-2293-A928-AB39-32D7D9B742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7408" y="2516066"/>
            <a:ext cx="5157788" cy="3728671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98EAD0E3-90AA-B15A-88B3-788DBF88D24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993" y="2516066"/>
            <a:ext cx="5181601" cy="3728671"/>
          </a:xfrm>
        </p:spPr>
        <p:txBody>
          <a:bodyPr/>
          <a:lstStyle>
            <a:lvl1pPr marL="0" indent="0">
              <a:buNone/>
              <a:defRPr>
                <a:latin typeface="Consolas" panose="020B0609020204030204" pitchFamily="49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4780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EA6DB-E428-3E3C-5810-14D00E9D1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BB175-2DA6-A4C3-F3B8-4DCF20A18F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4E564D-DD79-04C4-8B8C-709511FD7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40DE-560F-49EC-947F-96B0BAAE894C}" type="datetime1">
              <a:rPr lang="en-GB" smtClean="0"/>
              <a:t>20/02/2025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8206FE-7737-9395-BA25-DAB5C5980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CFE83-558E-76DE-1FF2-4D4DAECE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1315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0AFC1-6D2F-AAE8-D948-6612CA8F7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05F89-5DB5-8D97-C1ED-626686EA8F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802F52-C039-B7D0-A6D7-9739AE8CE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623F6-6024-B948-1F10-2D8160FDD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FFBE2-17ED-4487-A6AD-53E5CC708D51}" type="datetime1">
              <a:rPr lang="en-GB" smtClean="0"/>
              <a:t>20/02/2025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BAE20-1361-95E8-EC37-2CB364752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727B2-DE24-3568-5ABF-40683F3EC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8709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B017C-A21A-BEA1-1594-C9950B1C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821E1-3DBF-75ED-09C5-F5D5731272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3E915-DEB9-6FC4-AD93-375F5E2C12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045445-75A3-F04F-FCB1-4507EB0307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6EEDB7-2DD9-A236-98FC-512EBBE44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183618-08DA-003D-87E9-F18FD2DE0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6DC4-28AD-4138-B93F-56B62008EDF1}" type="datetime1">
              <a:rPr lang="en-GB" smtClean="0"/>
              <a:t>20/02/2025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19EBC-C621-BA51-A1CB-C6A9EF10A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B41B6-1981-B89F-8CFE-DCB48D146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77387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A418A-057B-4C2E-93FA-17F897B80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0CD17-38F4-7700-1B9A-633B69631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7B48-7300-4AA3-A318-3DF410CB4F23}" type="datetime1">
              <a:rPr lang="en-GB" smtClean="0"/>
              <a:t>20/02/2025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CFE04E-4D0B-72FA-C518-84AA1A4B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0E4D84-6DDF-2077-A41A-4F01E316A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21703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151E99-CAEA-8CBF-A5FC-012A6EE9D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C0E41-C896-0F99-45A3-B81FAFD64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59CAF-3489-0443-23F3-4CD8F218B9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4C8AB-6B00-48F2-89BC-5CCAE9514F64}" type="datetime1">
              <a:rPr lang="en-GB" smtClean="0"/>
              <a:t>20/02/2025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B30A08-A693-B5A1-176D-719DC267F8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F30A6-9A94-E5BE-138A-62628E3D9D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9D356-B6C6-4BB6-8D42-BECF83CAE2C9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26092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3" r:id="rId15"/>
    <p:sldLayoutId id="2147483664" r:id="rId16"/>
    <p:sldLayoutId id="2147483665" r:id="rId1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3090-ABB0-EA63-E6BD-B64D8A605D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NSQ1, Session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D3E6E0-17F9-91E7-C03C-5B4F062BC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K" dirty="0"/>
              <a:t>MongoDB introduction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97FAC4-A02A-DE70-BAE7-5DB480DC9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1FCB8-642A-4A5E-B6E8-4571E484A705}" type="datetime1">
              <a:rPr lang="en-GB" smtClean="0"/>
              <a:t>20/02/2025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04DB3A-2F82-959F-C553-4CE60E12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296329-581A-DA6A-71CD-5FDF0FF35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74946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546C-371B-41CC-A786-1DF69275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guidelines 1-</a:t>
            </a:r>
            <a:r>
              <a:rPr lang="en-DK" dirty="0"/>
              <a:t>*</a:t>
            </a:r>
            <a:r>
              <a:rPr lang="en-US" dirty="0"/>
              <a:t> (1/4)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D7B18B-C0E5-400E-9FAA-D013CD5B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10</a:t>
            </a:fld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6881F-17D5-49DB-BA3C-87D76278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F4028F-E455-4FA5-A251-B41EB875C8D9}"/>
              </a:ext>
            </a:extLst>
          </p:cNvPr>
          <p:cNvSpPr txBox="1"/>
          <p:nvPr/>
        </p:nvSpPr>
        <p:spPr>
          <a:xfrm>
            <a:off x="4583832" y="3128504"/>
            <a:ext cx="4680520" cy="28046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Event: { </a:t>
            </a:r>
          </a:p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_id,</a:t>
            </a:r>
          </a:p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time</a:t>
            </a:r>
          </a:p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Ticket: {</a:t>
            </a:r>
          </a:p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event_id</a:t>
            </a: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price</a:t>
            </a:r>
          </a:p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20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BA1DCE-65E4-4B3E-B6A3-172157B14E4D}"/>
              </a:ext>
            </a:extLst>
          </p:cNvPr>
          <p:cNvSpPr txBox="1"/>
          <p:nvPr/>
        </p:nvSpPr>
        <p:spPr>
          <a:xfrm>
            <a:off x="4583832" y="1551861"/>
            <a:ext cx="2304256" cy="3630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Relational</a:t>
            </a:r>
            <a:endParaRPr lang="da-DK" sz="2800" spc="-100" dirty="0">
              <a:latin typeface="Via Light Office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6508EE-9731-4915-8B00-2A93404F2416}"/>
              </a:ext>
            </a:extLst>
          </p:cNvPr>
          <p:cNvSpPr txBox="1"/>
          <p:nvPr/>
        </p:nvSpPr>
        <p:spPr>
          <a:xfrm>
            <a:off x="4583832" y="1873304"/>
            <a:ext cx="4032448" cy="691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400" spc="-100" dirty="0">
                <a:latin typeface="Via Light Office" panose="02000503000000020004" pitchFamily="2" charset="0"/>
              </a:rPr>
              <a:t>Event(id, time)</a:t>
            </a:r>
          </a:p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400" spc="-100" dirty="0">
                <a:latin typeface="Via Light Office" panose="02000503000000020004" pitchFamily="2" charset="0"/>
              </a:rPr>
              <a:t>Ticket(</a:t>
            </a:r>
            <a:r>
              <a:rPr lang="en-US" sz="2400" spc="-100" dirty="0" err="1">
                <a:latin typeface="Via Light Office" panose="02000503000000020004" pitchFamily="2" charset="0"/>
              </a:rPr>
              <a:t>event_id</a:t>
            </a:r>
            <a:r>
              <a:rPr lang="en-US" sz="2400" spc="-100" dirty="0">
                <a:latin typeface="Via Light Office" panose="02000503000000020004" pitchFamily="2" charset="0"/>
              </a:rPr>
              <a:t>, price)</a:t>
            </a:r>
            <a:endParaRPr lang="da-DK" sz="2400" spc="-100" dirty="0">
              <a:latin typeface="Via Light Office" panose="02000503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8E5F4A-1D01-45C8-80E3-0434A3C7D613}"/>
              </a:ext>
            </a:extLst>
          </p:cNvPr>
          <p:cNvSpPr txBox="1"/>
          <p:nvPr/>
        </p:nvSpPr>
        <p:spPr>
          <a:xfrm>
            <a:off x="4583832" y="2766541"/>
            <a:ext cx="2304256" cy="3630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MongoDB</a:t>
            </a:r>
            <a:endParaRPr lang="da-DK" sz="2800" spc="-100" dirty="0">
              <a:latin typeface="Via Light Office" panose="02000503000000020004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4B01DF-C8DB-46A8-9938-4C433249B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006" y="1551861"/>
            <a:ext cx="1528714" cy="39785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27B84BC-09CF-35F5-DBA4-700F59A63C2F}"/>
                  </a:ext>
                </a:extLst>
              </p14:cNvPr>
              <p14:cNvContentPartPr/>
              <p14:nvPr/>
            </p14:nvContentPartPr>
            <p14:xfrm>
              <a:off x="5280480" y="2134440"/>
              <a:ext cx="3066120" cy="2815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27B84BC-09CF-35F5-DBA4-700F59A63C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71120" y="2125080"/>
                <a:ext cx="3084840" cy="283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7410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546C-371B-41CC-A786-1DF69275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guidelines 1-</a:t>
            </a:r>
            <a:r>
              <a:rPr lang="en-DK" dirty="0"/>
              <a:t>*</a:t>
            </a:r>
            <a:r>
              <a:rPr lang="en-US" dirty="0"/>
              <a:t> (2/4)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D7B18B-C0E5-400E-9FAA-D013CD5B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11</a:t>
            </a:fld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6881F-17D5-49DB-BA3C-87D76278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F4028F-E455-4FA5-A251-B41EB875C8D9}"/>
              </a:ext>
            </a:extLst>
          </p:cNvPr>
          <p:cNvSpPr txBox="1"/>
          <p:nvPr/>
        </p:nvSpPr>
        <p:spPr>
          <a:xfrm>
            <a:off x="4583832" y="3128504"/>
            <a:ext cx="5561162" cy="280461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Event: { </a:t>
            </a:r>
          </a:p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time,</a:t>
            </a:r>
          </a:p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tickets: [</a:t>
            </a:r>
            <a:r>
              <a:rPr lang="en-US" sz="20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ticket_id</a:t>
            </a: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ticket_id</a:t>
            </a: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…]</a:t>
            </a:r>
          </a:p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Ticket: {</a:t>
            </a:r>
          </a:p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_id,</a:t>
            </a:r>
          </a:p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price</a:t>
            </a:r>
          </a:p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20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BA1DCE-65E4-4B3E-B6A3-172157B14E4D}"/>
              </a:ext>
            </a:extLst>
          </p:cNvPr>
          <p:cNvSpPr txBox="1"/>
          <p:nvPr/>
        </p:nvSpPr>
        <p:spPr>
          <a:xfrm>
            <a:off x="4583832" y="1551861"/>
            <a:ext cx="2304256" cy="3630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Relational</a:t>
            </a:r>
            <a:endParaRPr lang="da-DK" sz="2800" spc="-100" dirty="0">
              <a:latin typeface="Via Light Office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6508EE-9731-4915-8B00-2A93404F2416}"/>
              </a:ext>
            </a:extLst>
          </p:cNvPr>
          <p:cNvSpPr txBox="1"/>
          <p:nvPr/>
        </p:nvSpPr>
        <p:spPr>
          <a:xfrm>
            <a:off x="4583832" y="1873304"/>
            <a:ext cx="4032448" cy="691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400" spc="-100" dirty="0">
                <a:latin typeface="Via Light Office" panose="02000503000000020004" pitchFamily="2" charset="0"/>
              </a:rPr>
              <a:t>Event(id, time)</a:t>
            </a:r>
          </a:p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400" spc="-100" dirty="0">
                <a:latin typeface="Via Light Office" panose="02000503000000020004" pitchFamily="2" charset="0"/>
              </a:rPr>
              <a:t>Ticket(</a:t>
            </a:r>
            <a:r>
              <a:rPr lang="en-US" sz="2400" spc="-100" dirty="0" err="1">
                <a:latin typeface="Via Light Office" panose="02000503000000020004" pitchFamily="2" charset="0"/>
              </a:rPr>
              <a:t>event_id</a:t>
            </a:r>
            <a:r>
              <a:rPr lang="en-US" sz="2400" spc="-100" dirty="0">
                <a:latin typeface="Via Light Office" panose="02000503000000020004" pitchFamily="2" charset="0"/>
              </a:rPr>
              <a:t>, price)</a:t>
            </a:r>
            <a:endParaRPr lang="da-DK" sz="2400" spc="-100" dirty="0">
              <a:latin typeface="Via Light Office" panose="02000503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8E5F4A-1D01-45C8-80E3-0434A3C7D613}"/>
              </a:ext>
            </a:extLst>
          </p:cNvPr>
          <p:cNvSpPr txBox="1"/>
          <p:nvPr/>
        </p:nvSpPr>
        <p:spPr>
          <a:xfrm>
            <a:off x="4583832" y="2766541"/>
            <a:ext cx="2304256" cy="3630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MongoDB</a:t>
            </a:r>
            <a:endParaRPr lang="da-DK" sz="2800" spc="-100" dirty="0">
              <a:latin typeface="Via Light Office" panose="02000503000000020004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4B01DF-C8DB-46A8-9938-4C433249B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006" y="1551861"/>
            <a:ext cx="1528714" cy="397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963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546C-371B-41CC-A786-1DF69275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guidelines 1-</a:t>
            </a:r>
            <a:r>
              <a:rPr lang="en-DK" dirty="0"/>
              <a:t>*</a:t>
            </a:r>
            <a:r>
              <a:rPr lang="en-US" dirty="0"/>
              <a:t> (3/4)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D7B18B-C0E5-400E-9FAA-D013CD5B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12</a:t>
            </a:fld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6881F-17D5-49DB-BA3C-87D76278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F4028F-E455-4FA5-A251-B41EB875C8D9}"/>
              </a:ext>
            </a:extLst>
          </p:cNvPr>
          <p:cNvSpPr txBox="1"/>
          <p:nvPr/>
        </p:nvSpPr>
        <p:spPr>
          <a:xfrm>
            <a:off x="4583832" y="3128504"/>
            <a:ext cx="5561162" cy="31216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Event: {</a:t>
            </a:r>
          </a:p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time</a:t>
            </a:r>
          </a:p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Ticket: {</a:t>
            </a:r>
          </a:p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price,</a:t>
            </a:r>
          </a:p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event: {</a:t>
            </a:r>
          </a:p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time</a:t>
            </a:r>
          </a:p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20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BA1DCE-65E4-4B3E-B6A3-172157B14E4D}"/>
              </a:ext>
            </a:extLst>
          </p:cNvPr>
          <p:cNvSpPr txBox="1"/>
          <p:nvPr/>
        </p:nvSpPr>
        <p:spPr>
          <a:xfrm>
            <a:off x="4583832" y="1551861"/>
            <a:ext cx="2304256" cy="3630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Relational</a:t>
            </a:r>
            <a:endParaRPr lang="da-DK" sz="2800" spc="-100" dirty="0">
              <a:latin typeface="Via Light Office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6508EE-9731-4915-8B00-2A93404F2416}"/>
              </a:ext>
            </a:extLst>
          </p:cNvPr>
          <p:cNvSpPr txBox="1"/>
          <p:nvPr/>
        </p:nvSpPr>
        <p:spPr>
          <a:xfrm>
            <a:off x="4583832" y="1873304"/>
            <a:ext cx="4032448" cy="691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400" spc="-100" dirty="0">
                <a:latin typeface="Via Light Office" panose="02000503000000020004" pitchFamily="2" charset="0"/>
              </a:rPr>
              <a:t>Event(id, time)</a:t>
            </a:r>
          </a:p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400" spc="-100" dirty="0">
                <a:latin typeface="Via Light Office" panose="02000503000000020004" pitchFamily="2" charset="0"/>
              </a:rPr>
              <a:t>Ticket(</a:t>
            </a:r>
            <a:r>
              <a:rPr lang="en-US" sz="2400" spc="-100" dirty="0" err="1">
                <a:latin typeface="Via Light Office" panose="02000503000000020004" pitchFamily="2" charset="0"/>
              </a:rPr>
              <a:t>event_id</a:t>
            </a:r>
            <a:r>
              <a:rPr lang="en-US" sz="2400" spc="-100" dirty="0">
                <a:latin typeface="Via Light Office" panose="02000503000000020004" pitchFamily="2" charset="0"/>
              </a:rPr>
              <a:t>, price)</a:t>
            </a:r>
            <a:endParaRPr lang="da-DK" sz="2400" spc="-100" dirty="0">
              <a:latin typeface="Via Light Office" panose="02000503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8E5F4A-1D01-45C8-80E3-0434A3C7D613}"/>
              </a:ext>
            </a:extLst>
          </p:cNvPr>
          <p:cNvSpPr txBox="1"/>
          <p:nvPr/>
        </p:nvSpPr>
        <p:spPr>
          <a:xfrm>
            <a:off x="4583832" y="2766541"/>
            <a:ext cx="2304256" cy="806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MongoDB</a:t>
            </a:r>
          </a:p>
          <a:p>
            <a:pPr>
              <a:lnSpc>
                <a:spcPct val="83000"/>
              </a:lnSpc>
              <a:spcBef>
                <a:spcPct val="20000"/>
              </a:spcBef>
            </a:pPr>
            <a:endParaRPr lang="da-DK" sz="2800" spc="-100" dirty="0">
              <a:latin typeface="Via Light Office" panose="02000503000000020004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4B01DF-C8DB-46A8-9938-4C433249B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006" y="1551861"/>
            <a:ext cx="1528714" cy="397857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CEA3336-4BD2-2714-A507-40F3365D3EA2}"/>
                  </a:ext>
                </a:extLst>
              </p14:cNvPr>
              <p14:cNvContentPartPr/>
              <p14:nvPr/>
            </p14:nvContentPartPr>
            <p14:xfrm>
              <a:off x="5230440" y="3087360"/>
              <a:ext cx="1285200" cy="2343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CEA3336-4BD2-2714-A507-40F3365D3EA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1080" y="3078000"/>
                <a:ext cx="1303920" cy="236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1928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546C-371B-41CC-A786-1DF69275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guidelines 1-</a:t>
            </a:r>
            <a:r>
              <a:rPr lang="en-DK" dirty="0"/>
              <a:t>*</a:t>
            </a:r>
            <a:r>
              <a:rPr lang="en-US" dirty="0"/>
              <a:t> (4/4)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D7B18B-C0E5-400E-9FAA-D013CD5B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13</a:t>
            </a:fld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6881F-17D5-49DB-BA3C-87D76278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F4028F-E455-4FA5-A251-B41EB875C8D9}"/>
              </a:ext>
            </a:extLst>
          </p:cNvPr>
          <p:cNvSpPr txBox="1"/>
          <p:nvPr/>
        </p:nvSpPr>
        <p:spPr>
          <a:xfrm>
            <a:off x="4583832" y="3128504"/>
            <a:ext cx="5561162" cy="248760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Event: { </a:t>
            </a:r>
          </a:p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time,</a:t>
            </a:r>
          </a:p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tickets: [</a:t>
            </a:r>
          </a:p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  price</a:t>
            </a:r>
          </a:p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}, …</a:t>
            </a:r>
          </a:p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</a:p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BA1DCE-65E4-4B3E-B6A3-172157B14E4D}"/>
              </a:ext>
            </a:extLst>
          </p:cNvPr>
          <p:cNvSpPr txBox="1"/>
          <p:nvPr/>
        </p:nvSpPr>
        <p:spPr>
          <a:xfrm>
            <a:off x="4583832" y="1551861"/>
            <a:ext cx="2304256" cy="3630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Relational</a:t>
            </a:r>
            <a:endParaRPr lang="da-DK" sz="2800" spc="-100" dirty="0">
              <a:latin typeface="Via Light Office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6508EE-9731-4915-8B00-2A93404F2416}"/>
              </a:ext>
            </a:extLst>
          </p:cNvPr>
          <p:cNvSpPr txBox="1"/>
          <p:nvPr/>
        </p:nvSpPr>
        <p:spPr>
          <a:xfrm>
            <a:off x="4583832" y="1873304"/>
            <a:ext cx="4032448" cy="69160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400" spc="-100" dirty="0">
                <a:latin typeface="Via Light Office" panose="02000503000000020004" pitchFamily="2" charset="0"/>
              </a:rPr>
              <a:t>Event(id, time)</a:t>
            </a:r>
          </a:p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400" spc="-100" dirty="0">
                <a:latin typeface="Via Light Office" panose="02000503000000020004" pitchFamily="2" charset="0"/>
              </a:rPr>
              <a:t>Ticket(</a:t>
            </a:r>
            <a:r>
              <a:rPr lang="en-US" sz="2400" spc="-100" dirty="0" err="1">
                <a:latin typeface="Via Light Office" panose="02000503000000020004" pitchFamily="2" charset="0"/>
              </a:rPr>
              <a:t>event_id</a:t>
            </a:r>
            <a:r>
              <a:rPr lang="en-US" sz="2400" spc="-100" dirty="0">
                <a:latin typeface="Via Light Office" panose="02000503000000020004" pitchFamily="2" charset="0"/>
              </a:rPr>
              <a:t>, price)</a:t>
            </a:r>
            <a:endParaRPr lang="da-DK" sz="2400" spc="-100" dirty="0">
              <a:latin typeface="Via Light Office" panose="02000503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8E5F4A-1D01-45C8-80E3-0434A3C7D613}"/>
              </a:ext>
            </a:extLst>
          </p:cNvPr>
          <p:cNvSpPr txBox="1"/>
          <p:nvPr/>
        </p:nvSpPr>
        <p:spPr>
          <a:xfrm>
            <a:off x="4583832" y="2766541"/>
            <a:ext cx="2304256" cy="3630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MongoDB</a:t>
            </a:r>
            <a:endParaRPr lang="da-DK" sz="2800" spc="-100" dirty="0">
              <a:latin typeface="Via Light Office" panose="02000503000000020004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4B01DF-C8DB-46A8-9938-4C433249B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006" y="1551861"/>
            <a:ext cx="1528714" cy="3978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406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546C-371B-41CC-A786-1DF69275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guidelines </a:t>
            </a:r>
            <a:r>
              <a:rPr lang="en-DK" dirty="0"/>
              <a:t>*</a:t>
            </a:r>
            <a:r>
              <a:rPr lang="en-US" dirty="0"/>
              <a:t>-</a:t>
            </a:r>
            <a:r>
              <a:rPr lang="en-DK" dirty="0"/>
              <a:t>*</a:t>
            </a:r>
            <a:r>
              <a:rPr lang="en-US" dirty="0"/>
              <a:t> (</a:t>
            </a:r>
            <a:r>
              <a:rPr lang="en-DK" dirty="0"/>
              <a:t>1</a:t>
            </a:r>
            <a:r>
              <a:rPr lang="en-US" dirty="0"/>
              <a:t>/</a:t>
            </a:r>
            <a:r>
              <a:rPr lang="en-DK" dirty="0"/>
              <a:t>2</a:t>
            </a:r>
            <a:r>
              <a:rPr lang="en-US" dirty="0"/>
              <a:t>)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D7B18B-C0E5-400E-9FAA-D013CD5B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14</a:t>
            </a:fld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6881F-17D5-49DB-BA3C-87D76278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F4028F-E455-4FA5-A251-B41EB875C8D9}"/>
              </a:ext>
            </a:extLst>
          </p:cNvPr>
          <p:cNvSpPr txBox="1"/>
          <p:nvPr/>
        </p:nvSpPr>
        <p:spPr>
          <a:xfrm>
            <a:off x="4583832" y="3128505"/>
            <a:ext cx="5561162" cy="12195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Event: { </a:t>
            </a:r>
          </a:p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time,</a:t>
            </a:r>
          </a:p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DK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performers</a:t>
            </a: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r>
              <a:rPr lang="en-DK" sz="2000" spc="-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p_id</a:t>
            </a:r>
            <a:r>
              <a:rPr lang="en-DK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, ...]</a:t>
            </a:r>
            <a:endParaRPr lang="en-US" sz="20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BA1DCE-65E4-4B3E-B6A3-172157B14E4D}"/>
              </a:ext>
            </a:extLst>
          </p:cNvPr>
          <p:cNvSpPr txBox="1"/>
          <p:nvPr/>
        </p:nvSpPr>
        <p:spPr>
          <a:xfrm>
            <a:off x="4583832" y="1551861"/>
            <a:ext cx="2304256" cy="3630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Relational</a:t>
            </a:r>
            <a:endParaRPr lang="da-DK" sz="2800" spc="-100" dirty="0">
              <a:latin typeface="Via Light Office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6508EE-9731-4915-8B00-2A93404F2416}"/>
              </a:ext>
            </a:extLst>
          </p:cNvPr>
          <p:cNvSpPr txBox="1"/>
          <p:nvPr/>
        </p:nvSpPr>
        <p:spPr>
          <a:xfrm>
            <a:off x="4583832" y="1873305"/>
            <a:ext cx="4032448" cy="3111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DK" sz="2400" spc="-100" dirty="0" err="1">
                <a:latin typeface="Via Light Office" panose="02000503000000020004" pitchFamily="2" charset="0"/>
              </a:rPr>
              <a:t>PerformerEvent</a:t>
            </a:r>
            <a:r>
              <a:rPr lang="en-DK" sz="2400" spc="-100" dirty="0">
                <a:latin typeface="Via Light Office" panose="02000503000000020004" pitchFamily="2" charset="0"/>
              </a:rPr>
              <a:t>(</a:t>
            </a:r>
            <a:r>
              <a:rPr lang="en-DK" sz="2400" spc="-100" dirty="0" err="1">
                <a:latin typeface="Via Light Office" panose="02000503000000020004" pitchFamily="2" charset="0"/>
              </a:rPr>
              <a:t>p_id</a:t>
            </a:r>
            <a:r>
              <a:rPr lang="en-DK" sz="2400" spc="-100" dirty="0">
                <a:latin typeface="Via Light Office" panose="02000503000000020004" pitchFamily="2" charset="0"/>
              </a:rPr>
              <a:t>, </a:t>
            </a:r>
            <a:r>
              <a:rPr lang="en-DK" sz="2400" spc="-100" dirty="0" err="1">
                <a:latin typeface="Via Light Office" panose="02000503000000020004" pitchFamily="2" charset="0"/>
              </a:rPr>
              <a:t>e_id</a:t>
            </a:r>
            <a:r>
              <a:rPr lang="en-DK" sz="2400" spc="-100" dirty="0">
                <a:latin typeface="Via Light Office" panose="02000503000000020004" pitchFamily="2" charset="0"/>
              </a:rPr>
              <a:t>)</a:t>
            </a:r>
            <a:endParaRPr lang="da-DK" sz="2400" spc="-100" dirty="0">
              <a:latin typeface="Via Light Office" panose="02000503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8E5F4A-1D01-45C8-80E3-0434A3C7D613}"/>
              </a:ext>
            </a:extLst>
          </p:cNvPr>
          <p:cNvSpPr txBox="1"/>
          <p:nvPr/>
        </p:nvSpPr>
        <p:spPr>
          <a:xfrm>
            <a:off x="4583832" y="2766541"/>
            <a:ext cx="2304256" cy="3630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MongoDB</a:t>
            </a:r>
            <a:endParaRPr lang="da-DK" sz="2800" spc="-100" dirty="0">
              <a:latin typeface="Via Light Office" panose="02000503000000020004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473439-9084-DA6D-D161-80A7436F1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1551862"/>
            <a:ext cx="1619474" cy="396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13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546C-371B-41CC-A786-1DF69275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guidelines </a:t>
            </a:r>
            <a:r>
              <a:rPr lang="en-DK" dirty="0"/>
              <a:t>*</a:t>
            </a:r>
            <a:r>
              <a:rPr lang="en-US" dirty="0"/>
              <a:t>-</a:t>
            </a:r>
            <a:r>
              <a:rPr lang="en-DK" dirty="0"/>
              <a:t>*</a:t>
            </a:r>
            <a:r>
              <a:rPr lang="en-US" dirty="0"/>
              <a:t> (</a:t>
            </a:r>
            <a:r>
              <a:rPr lang="en-DK" dirty="0"/>
              <a:t>2</a:t>
            </a:r>
            <a:r>
              <a:rPr lang="en-US" dirty="0"/>
              <a:t>/</a:t>
            </a:r>
            <a:r>
              <a:rPr lang="en-DK" dirty="0"/>
              <a:t>2</a:t>
            </a:r>
            <a:r>
              <a:rPr lang="en-US" dirty="0"/>
              <a:t>)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D7B18B-C0E5-400E-9FAA-D013CD5B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15</a:t>
            </a:fld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6881F-17D5-49DB-BA3C-87D76278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F4028F-E455-4FA5-A251-B41EB875C8D9}"/>
              </a:ext>
            </a:extLst>
          </p:cNvPr>
          <p:cNvSpPr txBox="1"/>
          <p:nvPr/>
        </p:nvSpPr>
        <p:spPr>
          <a:xfrm>
            <a:off x="4583832" y="3128504"/>
            <a:ext cx="5561162" cy="217059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Event: { </a:t>
            </a:r>
          </a:p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time,</a:t>
            </a:r>
          </a:p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DK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performers</a:t>
            </a: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: [</a:t>
            </a:r>
            <a:endParaRPr lang="en-DK" sz="20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DK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{ name },</a:t>
            </a:r>
          </a:p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DK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DK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]</a:t>
            </a:r>
            <a:endParaRPr lang="en-US" sz="20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0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BA1DCE-65E4-4B3E-B6A3-172157B14E4D}"/>
              </a:ext>
            </a:extLst>
          </p:cNvPr>
          <p:cNvSpPr txBox="1"/>
          <p:nvPr/>
        </p:nvSpPr>
        <p:spPr>
          <a:xfrm>
            <a:off x="4583832" y="1551861"/>
            <a:ext cx="2304256" cy="3630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Relational</a:t>
            </a:r>
            <a:endParaRPr lang="da-DK" sz="2800" spc="-100" dirty="0">
              <a:latin typeface="Via Light Office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6508EE-9731-4915-8B00-2A93404F2416}"/>
              </a:ext>
            </a:extLst>
          </p:cNvPr>
          <p:cNvSpPr txBox="1"/>
          <p:nvPr/>
        </p:nvSpPr>
        <p:spPr>
          <a:xfrm>
            <a:off x="4583832" y="1873305"/>
            <a:ext cx="4032448" cy="3111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DK" sz="2400" spc="-100" dirty="0" err="1">
                <a:latin typeface="Via Light Office" panose="02000503000000020004" pitchFamily="2" charset="0"/>
              </a:rPr>
              <a:t>PerformerEvent</a:t>
            </a:r>
            <a:r>
              <a:rPr lang="en-DK" sz="2400" spc="-100" dirty="0">
                <a:latin typeface="Via Light Office" panose="02000503000000020004" pitchFamily="2" charset="0"/>
              </a:rPr>
              <a:t>(</a:t>
            </a:r>
            <a:r>
              <a:rPr lang="en-DK" sz="2400" spc="-100" dirty="0" err="1">
                <a:latin typeface="Via Light Office" panose="02000503000000020004" pitchFamily="2" charset="0"/>
              </a:rPr>
              <a:t>p_id</a:t>
            </a:r>
            <a:r>
              <a:rPr lang="en-DK" sz="2400" spc="-100" dirty="0">
                <a:latin typeface="Via Light Office" panose="02000503000000020004" pitchFamily="2" charset="0"/>
              </a:rPr>
              <a:t>, </a:t>
            </a:r>
            <a:r>
              <a:rPr lang="en-DK" sz="2400" spc="-100" dirty="0" err="1">
                <a:latin typeface="Via Light Office" panose="02000503000000020004" pitchFamily="2" charset="0"/>
              </a:rPr>
              <a:t>e_id</a:t>
            </a:r>
            <a:r>
              <a:rPr lang="en-DK" sz="2400" spc="-100" dirty="0">
                <a:latin typeface="Via Light Office" panose="02000503000000020004" pitchFamily="2" charset="0"/>
              </a:rPr>
              <a:t>)</a:t>
            </a:r>
            <a:endParaRPr lang="da-DK" sz="2400" spc="-100" dirty="0">
              <a:latin typeface="Via Light Office" panose="02000503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8E5F4A-1D01-45C8-80E3-0434A3C7D613}"/>
              </a:ext>
            </a:extLst>
          </p:cNvPr>
          <p:cNvSpPr txBox="1"/>
          <p:nvPr/>
        </p:nvSpPr>
        <p:spPr>
          <a:xfrm>
            <a:off x="4583832" y="2766541"/>
            <a:ext cx="2304256" cy="3630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MongoDB</a:t>
            </a:r>
            <a:endParaRPr lang="da-DK" sz="2800" spc="-100" dirty="0">
              <a:latin typeface="Via Light Office" panose="02000503000000020004" pitchFamily="2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D473439-9084-DA6D-D161-80A7436F1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262" y="1551862"/>
            <a:ext cx="1619474" cy="3967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5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264EB-1420-43B9-906C-95F4286BB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BSON</a:t>
            </a:r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AE79A-9B1D-41A9-9774-6C9474E50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JSON</a:t>
            </a:r>
          </a:p>
          <a:p>
            <a:r>
              <a:rPr lang="en-US" dirty="0"/>
              <a:t>Data stored as BSON for disk efficiency</a:t>
            </a:r>
          </a:p>
          <a:p>
            <a:r>
              <a:rPr lang="en-US" dirty="0"/>
              <a:t>BSON types</a:t>
            </a:r>
          </a:p>
          <a:p>
            <a:pPr lvl="1"/>
            <a:r>
              <a:rPr lang="en-US" dirty="0"/>
              <a:t>double, int, long, decimal</a:t>
            </a:r>
          </a:p>
          <a:p>
            <a:pPr lvl="1"/>
            <a:r>
              <a:rPr lang="en-US" dirty="0"/>
              <a:t>string</a:t>
            </a:r>
          </a:p>
          <a:p>
            <a:pPr lvl="1"/>
            <a:r>
              <a:rPr lang="en-US" dirty="0"/>
              <a:t>bool</a:t>
            </a:r>
          </a:p>
          <a:p>
            <a:pPr lvl="1"/>
            <a:r>
              <a:rPr lang="en-US" dirty="0"/>
              <a:t>date, timestamp</a:t>
            </a:r>
          </a:p>
          <a:p>
            <a:pPr lvl="1"/>
            <a:r>
              <a:rPr lang="en-US" dirty="0"/>
              <a:t>object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…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56754-020A-4063-8716-B1C7DE22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16</a:t>
            </a:fld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46A19-B51A-4FCB-BE50-35954014A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813CA2D-141F-75F0-42E1-4F2AE702C85D}"/>
                  </a:ext>
                </a:extLst>
              </p14:cNvPr>
              <p14:cNvContentPartPr/>
              <p14:nvPr/>
            </p14:nvContentPartPr>
            <p14:xfrm>
              <a:off x="2170440" y="4968720"/>
              <a:ext cx="3056040" cy="895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813CA2D-141F-75F0-42E1-4F2AE702C85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1080" y="4959360"/>
                <a:ext cx="3074760" cy="914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8551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5DF49-F378-E63F-6F7E-4EE39A015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Primary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747B0-620C-F708-CF8F-0E046D147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/>
              <a:t>All documents (but not embedded objects) have a primary key</a:t>
            </a:r>
          </a:p>
          <a:p>
            <a:r>
              <a:rPr lang="en-DK" dirty="0"/>
              <a:t>The primary key is </a:t>
            </a:r>
            <a:r>
              <a:rPr lang="en-DK" i="1" dirty="0"/>
              <a:t>always</a:t>
            </a:r>
            <a:r>
              <a:rPr lang="en-DK" dirty="0"/>
              <a:t> _id</a:t>
            </a:r>
          </a:p>
          <a:p>
            <a:r>
              <a:rPr lang="en-DK" dirty="0"/>
              <a:t>If you don't provide a primary key, you will get an artificial one</a:t>
            </a:r>
          </a:p>
          <a:p>
            <a:pPr lvl="1"/>
            <a:r>
              <a:rPr lang="en-DK" dirty="0"/>
              <a:t>The BSON type is </a:t>
            </a:r>
            <a:r>
              <a:rPr lang="en-DK" dirty="0" err="1"/>
              <a:t>ObjectId</a:t>
            </a:r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AB12A-6F93-FAC8-C90B-84696AB58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83B9-126C-4932-94BE-502505D2BD01}" type="datetime1">
              <a:rPr lang="en-GB" smtClean="0"/>
              <a:t>20/02/2025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3F5D5-B92D-D85D-F632-8F7FF6FAE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2F2F6-040D-9071-0D6C-EF3D868A3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17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3038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0EF52-001F-44AF-B77E-C6D69BE7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collection</a:t>
            </a:r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3A721-04DA-4EEC-BB7F-2324D3813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DK" dirty="0">
                <a:latin typeface="Courier New" panose="02070309020205020404" pitchFamily="49" charset="0"/>
                <a:cs typeface="Courier New" panose="02070309020205020404" pitchFamily="49" charset="0"/>
              </a:rPr>
              <a:t>db.createCollection(“mycollection”, ...)</a:t>
            </a:r>
          </a:p>
          <a:p>
            <a:pPr marL="457200" indent="-457200">
              <a:buFont typeface="+mj-lt"/>
              <a:buAutoNum type="arabicPeriod"/>
            </a:pPr>
            <a:r>
              <a:rPr lang="en-DK" dirty="0"/>
              <a:t>Or just start inserting data (without creating first)</a:t>
            </a:r>
          </a:p>
          <a:p>
            <a:pPr lvl="1"/>
            <a:r>
              <a:rPr lang="en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db.mycollection.insertOne</a:t>
            </a:r>
            <a:r>
              <a:rPr lang="en-DK" dirty="0">
                <a:latin typeface="Courier New" panose="02070309020205020404" pitchFamily="49" charset="0"/>
                <a:cs typeface="Courier New" panose="02070309020205020404" pitchFamily="49" charset="0"/>
              </a:rPr>
              <a:t>({name: "", address: ""})</a:t>
            </a:r>
          </a:p>
          <a:p>
            <a:pPr lvl="1"/>
            <a:r>
              <a:rPr lang="en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db.mycollection.insertAll</a:t>
            </a:r>
            <a:r>
              <a:rPr lang="en-DK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br>
              <a:rPr lang="en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DK" dirty="0">
                <a:latin typeface="Courier New" panose="02070309020205020404" pitchFamily="49" charset="0"/>
                <a:cs typeface="Courier New" panose="02070309020205020404" pitchFamily="49" charset="0"/>
              </a:rPr>
              <a:t>  {name: "", address: ""}, </a:t>
            </a:r>
            <a:br>
              <a:rPr lang="en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DK" dirty="0">
                <a:latin typeface="Courier New" panose="02070309020205020404" pitchFamily="49" charset="0"/>
                <a:cs typeface="Courier New" panose="02070309020205020404" pitchFamily="49" charset="0"/>
              </a:rPr>
              <a:t>  {</a:t>
            </a:r>
            <a:r>
              <a:rPr lang="en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fullName</a:t>
            </a:r>
            <a:r>
              <a:rPr lang="en-DK" dirty="0">
                <a:latin typeface="Courier New" panose="02070309020205020404" pitchFamily="49" charset="0"/>
                <a:cs typeface="Courier New" panose="02070309020205020404" pitchFamily="49" charset="0"/>
              </a:rPr>
              <a:t>: "", "street address": ""}</a:t>
            </a:r>
            <a:br>
              <a:rPr lang="en-DK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DK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FFAF6-D3C0-4FDA-B0B0-4ED867303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18</a:t>
            </a:fld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E14CB-6A41-4C3C-BA39-CF5D00648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045C40E-977C-254D-8E98-28652A69BAA7}"/>
                  </a:ext>
                </a:extLst>
              </p14:cNvPr>
              <p14:cNvContentPartPr/>
              <p14:nvPr/>
            </p14:nvContentPartPr>
            <p14:xfrm>
              <a:off x="8453160" y="3336480"/>
              <a:ext cx="2630520" cy="1323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045C40E-977C-254D-8E98-28652A69BAA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443800" y="3327120"/>
                <a:ext cx="2649240" cy="134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8836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24A58-4B3E-4A15-9134-CB41FADF6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find()</a:t>
            </a:r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90D86C-BD2F-4E20-9B40-76B161F03B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dirty="0" err="1"/>
              <a:t>db.mycollection.find</a:t>
            </a:r>
            <a:r>
              <a:rPr lang="en-DK" dirty="0"/>
              <a:t>({name: "Donald Duck"})</a:t>
            </a:r>
          </a:p>
          <a:p>
            <a:endParaRPr lang="en-DK" dirty="0"/>
          </a:p>
          <a:p>
            <a:r>
              <a:rPr lang="en-DK" dirty="0" err="1"/>
              <a:t>db.mycollection.find</a:t>
            </a:r>
            <a:r>
              <a:rPr lang="en-DK" dirty="0"/>
              <a:t>({name: "Donald Duck"}, {address: 1})</a:t>
            </a:r>
          </a:p>
          <a:p>
            <a:endParaRPr lang="en-DK" dirty="0"/>
          </a:p>
          <a:p>
            <a:r>
              <a:rPr lang="en-DK" dirty="0" err="1"/>
              <a:t>db.mycollection.find</a:t>
            </a:r>
            <a:r>
              <a:rPr lang="en-DK" dirty="0"/>
              <a:t>({name: "Donald Duck", age: {$</a:t>
            </a:r>
            <a:r>
              <a:rPr lang="en-DK" dirty="0" err="1"/>
              <a:t>gt</a:t>
            </a:r>
            <a:r>
              <a:rPr lang="en-DK" dirty="0"/>
              <a:t>: 30}})</a:t>
            </a:r>
          </a:p>
          <a:p>
            <a:endParaRPr lang="en-DK" dirty="0"/>
          </a:p>
          <a:p>
            <a:r>
              <a:rPr lang="en-DK"/>
              <a:t>More examples in the code</a:t>
            </a:r>
            <a:endParaRPr lang="en-DK" dirty="0"/>
          </a:p>
          <a:p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F559C-94FC-4CED-90EE-6A2D310DD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19</a:t>
            </a:fld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06CCBC-0578-4D18-8409-B5D16424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CBC8099-0043-96BD-5BD1-ABA75CB02504}"/>
                  </a:ext>
                </a:extLst>
              </p14:cNvPr>
              <p14:cNvContentPartPr/>
              <p14:nvPr/>
            </p14:nvContentPartPr>
            <p14:xfrm>
              <a:off x="6373440" y="1225440"/>
              <a:ext cx="5445000" cy="3631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CBC8099-0043-96BD-5BD1-ABA75CB0250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64080" y="1216080"/>
                <a:ext cx="5463720" cy="365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691169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0471D-F6DE-E8B9-7792-AF3000859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Document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DC2F3-0607-08AA-72E1-00027C3151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DK" dirty="0"/>
              <a:t>MongoDB is a document database</a:t>
            </a:r>
          </a:p>
          <a:p>
            <a:r>
              <a:rPr lang="en-DK" dirty="0"/>
              <a:t>A document database contains formatted documents</a:t>
            </a:r>
          </a:p>
          <a:p>
            <a:pPr lvl="1"/>
            <a:r>
              <a:rPr lang="en-DK" dirty="0"/>
              <a:t>Textual formats</a:t>
            </a:r>
          </a:p>
          <a:p>
            <a:pPr lvl="1"/>
            <a:r>
              <a:rPr lang="en-DK" dirty="0"/>
              <a:t>Representing an object graph</a:t>
            </a:r>
          </a:p>
          <a:p>
            <a:r>
              <a:rPr lang="en-DK" dirty="0"/>
              <a:t>Object document formats</a:t>
            </a:r>
          </a:p>
          <a:p>
            <a:pPr lvl="1"/>
            <a:r>
              <a:rPr lang="en-DK" dirty="0"/>
              <a:t>JSON</a:t>
            </a:r>
          </a:p>
          <a:p>
            <a:pPr lvl="1"/>
            <a:r>
              <a:rPr lang="en-DK" dirty="0"/>
              <a:t>XML</a:t>
            </a:r>
          </a:p>
          <a:p>
            <a:pPr lvl="1"/>
            <a:r>
              <a:rPr lang="en-DK" dirty="0"/>
              <a:t>YAML</a:t>
            </a:r>
          </a:p>
          <a:p>
            <a:r>
              <a:rPr lang="en-DK" dirty="0"/>
              <a:t>MongoDB uses</a:t>
            </a:r>
          </a:p>
          <a:p>
            <a:pPr lvl="1"/>
            <a:r>
              <a:rPr lang="en-DK" dirty="0"/>
              <a:t>JSON as the interface format</a:t>
            </a:r>
          </a:p>
          <a:p>
            <a:pPr lvl="1"/>
            <a:r>
              <a:rPr lang="en-DK" dirty="0"/>
              <a:t>BSON (= binary JSON) as the internal representation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518AD-01E6-EC84-B833-3F5734E3F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83B9-126C-4932-94BE-502505D2BD01}" type="datetime1">
              <a:rPr lang="en-GB" smtClean="0"/>
              <a:t>20/02/2025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58661-F484-AED0-08DF-4DD454A85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095D74-8CC4-6B82-F7E5-EB19DFA15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79552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9988-C64C-4AEA-8AE9-1AD696BBD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</a:t>
            </a:r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650D9-E70F-4D47-963E-A1A9EA087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example.mongodb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71E3E-C3BB-4852-AE84-0C67A89C3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20</a:t>
            </a:fld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D82529-0334-4351-B82D-EDD7FE16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0593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FBD2F-0853-F5DE-BBA6-E40E24F2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Model of MongoDB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5D7F76-1B40-7517-64A0-E403C4DA7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37B48-7300-4AA3-A318-3DF410CB4F23}" type="datetime1">
              <a:rPr lang="en-GB" smtClean="0"/>
              <a:t>20/02/2025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4822A3-6028-ACF7-BB6B-A68AD73BC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7ECC1-0339-A701-5705-2E4F001D1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3</a:t>
            </a:fld>
            <a:endParaRPr lang="en-D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158AB3C0-890E-08EB-31F6-E15B48250068}"/>
                  </a:ext>
                </a:extLst>
              </p14:cNvPr>
              <p14:cNvContentPartPr/>
              <p14:nvPr/>
            </p14:nvContentPartPr>
            <p14:xfrm>
              <a:off x="924480" y="1305000"/>
              <a:ext cx="9107280" cy="4890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158AB3C0-890E-08EB-31F6-E15B4825006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5120" y="1295640"/>
                <a:ext cx="9126000" cy="490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17108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D685F-7DC8-65C6-A835-3D3C97F4E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Object Graph as JSON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8F7A3A-C0E9-147B-EF30-1C3794904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83B9-126C-4932-94BE-502505D2BD01}" type="datetime1">
              <a:rPr lang="en-GB" smtClean="0"/>
              <a:t>20/02/2025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0EF45-15A9-2E85-27A3-08C32D8CE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D0465-64BC-2827-D1A2-5EF99539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4</a:t>
            </a:fld>
            <a:endParaRPr lang="en-DK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859780A-8F96-03D3-0E6A-2C23DE5EDB6E}"/>
              </a:ext>
            </a:extLst>
          </p:cNvPr>
          <p:cNvSpPr txBox="1">
            <a:spLocks/>
          </p:cNvSpPr>
          <p:nvPr/>
        </p:nvSpPr>
        <p:spPr>
          <a:xfrm>
            <a:off x="576263" y="2870167"/>
            <a:ext cx="7991474" cy="3199294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"name": "John Doe",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"phone": "123456789",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"address":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"street": "Broad Street",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"number": "1111",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"zip": 67890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1ECA70E-0F77-4D27-FE41-65D2F3F17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03" y="1324764"/>
            <a:ext cx="5565178" cy="143952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F88ACDF-E573-24B6-5FEF-99E83C5AB8C6}"/>
                  </a:ext>
                </a:extLst>
              </p14:cNvPr>
              <p14:cNvContentPartPr/>
              <p14:nvPr/>
            </p14:nvContentPartPr>
            <p14:xfrm>
              <a:off x="4863240" y="2442600"/>
              <a:ext cx="4197600" cy="3035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F88ACDF-E573-24B6-5FEF-99E83C5AB8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53880" y="2433240"/>
                <a:ext cx="4216320" cy="3054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17766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8771214-7E75-469A-9D8B-2C573DF6A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ER-model to logical model</a:t>
            </a:r>
            <a:endParaRPr lang="da-D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4F2BCF-2F8A-4D00-A58B-05EF1E37A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relational model:</a:t>
            </a:r>
          </a:p>
          <a:p>
            <a:pPr lvl="1"/>
            <a:r>
              <a:rPr lang="en-US" dirty="0"/>
              <a:t>9-step algorithm with little to no leeway</a:t>
            </a:r>
          </a:p>
          <a:p>
            <a:pPr lvl="1"/>
            <a:r>
              <a:rPr lang="en-US" dirty="0"/>
              <a:t>Result can be logical model: User(id, name, …) </a:t>
            </a:r>
            <a:r>
              <a:rPr lang="en-US" b="1" dirty="0"/>
              <a:t>Primary key</a:t>
            </a:r>
            <a:r>
              <a:rPr lang="en-US" dirty="0"/>
              <a:t>(name)</a:t>
            </a:r>
          </a:p>
          <a:p>
            <a:pPr lvl="1"/>
            <a:r>
              <a:rPr lang="en-US" dirty="0"/>
              <a:t>Result can be global relations diagram</a:t>
            </a:r>
          </a:p>
          <a:p>
            <a:pPr lvl="1"/>
            <a:r>
              <a:rPr lang="en-US" dirty="0"/>
              <a:t>Focus on consistency and avoiding redundancy</a:t>
            </a:r>
          </a:p>
          <a:p>
            <a:r>
              <a:rPr lang="en-US" dirty="0"/>
              <a:t>In MongoDB:</a:t>
            </a:r>
          </a:p>
          <a:p>
            <a:pPr lvl="1"/>
            <a:r>
              <a:rPr lang="en-US" dirty="0"/>
              <a:t>A series of modelling choices using some guidelines</a:t>
            </a:r>
          </a:p>
          <a:p>
            <a:pPr lvl="1"/>
            <a:r>
              <a:rPr lang="en-US" dirty="0"/>
              <a:t>Result does not have a standard format</a:t>
            </a:r>
          </a:p>
          <a:p>
            <a:pPr lvl="1"/>
            <a:r>
              <a:rPr lang="en-US" dirty="0"/>
              <a:t>Focus on making pragmatic solutions</a:t>
            </a:r>
          </a:p>
          <a:p>
            <a:pPr lvl="1"/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4298C8-96B6-465D-A312-20B5FD529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5</a:t>
            </a:fld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1A3776-93B4-442E-91A3-6C2863C3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014337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384E-05A0-4F31-92F3-30D71A67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modelling</a:t>
            </a:r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94A7B-07D6-47F8-B09D-9C0E927BE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 by example (common)</a:t>
            </a:r>
          </a:p>
          <a:p>
            <a:pPr lvl="1"/>
            <a:r>
              <a:rPr lang="en-US" dirty="0"/>
              <a:t>    </a:t>
            </a:r>
            <a:endParaRPr lang="da-D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02682B-8D94-440C-9B64-5C214E0A54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User: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name: ‘John Doe’,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email: ‘john@doe.com’,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address: </a:t>
            </a:r>
            <a:r>
              <a:rPr lang="en-DK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DK" dirty="0">
                <a:latin typeface="Courier New" panose="02070309020205020404" pitchFamily="49" charset="0"/>
                <a:cs typeface="Courier New" panose="02070309020205020404" pitchFamily="49" charset="0"/>
              </a:rPr>
              <a:t>    type: ‘work’,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street: ‘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Banegårdsgade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number: 2,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city: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name: ‘Horsens’,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zip: 8700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en-DK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9575A3-DDB4-4B4B-A5A1-CD77AC1AF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Structure only (common)</a:t>
            </a:r>
            <a:endParaRPr lang="da-DK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36F4C5E-3717-4608-97D7-0AAA498829C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User: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name,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email,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address: </a:t>
            </a:r>
            <a:r>
              <a:rPr lang="en-DK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DK" dirty="0">
                <a:latin typeface="Courier New" panose="02070309020205020404" pitchFamily="49" charset="0"/>
                <a:cs typeface="Courier New" panose="02070309020205020404" pitchFamily="49" charset="0"/>
              </a:rPr>
              <a:t>    type,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street,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number,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city: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name,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zip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en-DK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5820B-7AF5-4E8F-971B-A295A8272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6</a:t>
            </a:fld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20A08-5F5B-4B78-90B8-B9A00136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35249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384E-05A0-4F31-92F3-30D71A67D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modelling</a:t>
            </a:r>
            <a:endParaRPr lang="da-D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94A7B-07D6-47F8-B09D-9C0E927BE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 with type:</a:t>
            </a:r>
          </a:p>
          <a:p>
            <a:pPr lvl="1"/>
            <a:r>
              <a:rPr lang="en-US" dirty="0"/>
              <a:t>    </a:t>
            </a:r>
            <a:endParaRPr lang="da-D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02682B-8D94-440C-9B64-5C214E0A54D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User: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name: string,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email: string,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address: </a:t>
            </a:r>
            <a:r>
              <a:rPr lang="en-DK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DK" dirty="0">
                <a:latin typeface="Courier New" panose="02070309020205020404" pitchFamily="49" charset="0"/>
                <a:cs typeface="Courier New" panose="02070309020205020404" pitchFamily="49" charset="0"/>
              </a:rPr>
              <a:t>    type: string,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street: string,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number: int,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city: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name: string,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zip: int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en-DK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E9575A3-DDB4-4B4B-A5A1-CD77AC1AF2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Visual style</a:t>
            </a:r>
            <a:endParaRPr lang="da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5820B-7AF5-4E8F-971B-A295A8272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7</a:t>
            </a:fld>
            <a:endParaRPr lang="da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20A08-5F5B-4B78-90B8-B9A00136B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8" name="Håndskrift 7">
                <a:extLst>
                  <a:ext uri="{FF2B5EF4-FFF2-40B4-BE49-F238E27FC236}">
                    <a16:creationId xmlns:a16="http://schemas.microsoft.com/office/drawing/2014/main" id="{48296192-5CA2-4AAE-9329-E4E8A14A2CBF}"/>
                  </a:ext>
                </a:extLst>
              </p14:cNvPr>
              <p14:cNvContentPartPr/>
              <p14:nvPr/>
            </p14:nvContentPartPr>
            <p14:xfrm>
              <a:off x="7799523" y="955889"/>
              <a:ext cx="10800" cy="11880"/>
            </p14:xfrm>
          </p:contentPart>
        </mc:Choice>
        <mc:Fallback xmlns="">
          <p:pic>
            <p:nvPicPr>
              <p:cNvPr id="8" name="Håndskrift 7">
                <a:extLst>
                  <a:ext uri="{FF2B5EF4-FFF2-40B4-BE49-F238E27FC236}">
                    <a16:creationId xmlns:a16="http://schemas.microsoft.com/office/drawing/2014/main" id="{48296192-5CA2-4AAE-9329-E4E8A14A2CB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90813" y="946889"/>
                <a:ext cx="27871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92487C0-9D74-AC56-FEAB-F4C523D64505}"/>
                  </a:ext>
                </a:extLst>
              </p14:cNvPr>
              <p14:cNvContentPartPr/>
              <p14:nvPr/>
            </p14:nvContentPartPr>
            <p14:xfrm>
              <a:off x="6180120" y="2432520"/>
              <a:ext cx="3093480" cy="3651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92487C0-9D74-AC56-FEAB-F4C523D6450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170760" y="2423160"/>
                <a:ext cx="3112200" cy="367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95828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D9E6C-F634-240A-A28A-A6346044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Modelling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27CF8-2675-DEBB-109A-9A9631555A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K" spc="-100" dirty="0">
                <a:latin typeface="Via Light Office" panose="02000503000000020004" pitchFamily="2" charset="0"/>
              </a:rPr>
              <a:t>“The optimal grouping of objects into collections is  determined by  the workload.” - </a:t>
            </a:r>
            <a:r>
              <a:rPr lang="en-DK" i="1" spc="-100" dirty="0">
                <a:latin typeface="Via Light Office" panose="02000503000000020004" pitchFamily="2" charset="0"/>
              </a:rPr>
              <a:t>Jay Runkel, Distinguished Solutions Architect, MongoDB</a:t>
            </a:r>
          </a:p>
          <a:p>
            <a:r>
              <a:rPr lang="en-DK" dirty="0"/>
              <a:t>Nothing is wrong, but everything has consequences</a:t>
            </a:r>
          </a:p>
          <a:p>
            <a:r>
              <a:rPr lang="da-DK" dirty="0"/>
              <a:t>The </a:t>
            </a:r>
            <a:r>
              <a:rPr lang="da-DK" dirty="0" err="1"/>
              <a:t>choice</a:t>
            </a:r>
            <a:r>
              <a:rPr lang="da-DK" dirty="0"/>
              <a:t> of </a:t>
            </a:r>
            <a:r>
              <a:rPr lang="da-DK" dirty="0" err="1"/>
              <a:t>embedding</a:t>
            </a:r>
            <a:r>
              <a:rPr lang="da-DK" dirty="0"/>
              <a:t> is </a:t>
            </a:r>
            <a:r>
              <a:rPr lang="da-DK" dirty="0" err="1"/>
              <a:t>determined</a:t>
            </a:r>
            <a:r>
              <a:rPr lang="da-DK" dirty="0"/>
              <a:t> by </a:t>
            </a:r>
            <a:r>
              <a:rPr lang="da-DK" dirty="0" err="1"/>
              <a:t>queries</a:t>
            </a:r>
            <a:r>
              <a:rPr lang="da-DK" dirty="0"/>
              <a:t> and </a:t>
            </a:r>
            <a:r>
              <a:rPr lang="da-DK" dirty="0" err="1"/>
              <a:t>how</a:t>
            </a:r>
            <a:r>
              <a:rPr lang="da-DK" dirty="0"/>
              <a:t> </a:t>
            </a:r>
            <a:r>
              <a:rPr lang="da-DK" dirty="0" err="1"/>
              <a:t>frequent</a:t>
            </a:r>
            <a:r>
              <a:rPr lang="da-DK" dirty="0"/>
              <a:t>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are</a:t>
            </a:r>
            <a:endParaRPr lang="da-DK" dirty="0"/>
          </a:p>
          <a:p>
            <a:r>
              <a:rPr lang="da-DK" dirty="0"/>
              <a:t>Data </a:t>
            </a:r>
            <a:r>
              <a:rPr lang="da-DK" dirty="0" err="1"/>
              <a:t>that's</a:t>
            </a:r>
            <a:r>
              <a:rPr lang="da-DK" dirty="0"/>
              <a:t> </a:t>
            </a:r>
            <a:r>
              <a:rPr lang="da-DK" dirty="0" err="1"/>
              <a:t>retrieved</a:t>
            </a:r>
            <a:r>
              <a:rPr lang="da-DK" dirty="0"/>
              <a:t> </a:t>
            </a:r>
            <a:r>
              <a:rPr lang="da-DK" dirty="0" err="1"/>
              <a:t>together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stored</a:t>
            </a:r>
            <a:r>
              <a:rPr lang="da-DK" dirty="0"/>
              <a:t> </a:t>
            </a:r>
            <a:r>
              <a:rPr lang="da-DK" dirty="0" err="1"/>
              <a:t>together</a:t>
            </a:r>
            <a:endParaRPr lang="da-DK" dirty="0"/>
          </a:p>
          <a:p>
            <a:r>
              <a:rPr lang="da-DK" dirty="0"/>
              <a:t>Data </a:t>
            </a:r>
            <a:r>
              <a:rPr lang="da-DK" dirty="0" err="1"/>
              <a:t>that's</a:t>
            </a:r>
            <a:r>
              <a:rPr lang="da-DK" dirty="0"/>
              <a:t> not </a:t>
            </a:r>
            <a:r>
              <a:rPr lang="da-DK" dirty="0" err="1"/>
              <a:t>retrieved</a:t>
            </a:r>
            <a:r>
              <a:rPr lang="da-DK" dirty="0"/>
              <a:t> </a:t>
            </a:r>
            <a:r>
              <a:rPr lang="da-DK" dirty="0" err="1"/>
              <a:t>together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not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stored</a:t>
            </a:r>
            <a:r>
              <a:rPr lang="da-DK" dirty="0"/>
              <a:t> </a:t>
            </a:r>
            <a:r>
              <a:rPr lang="da-DK" dirty="0" err="1"/>
              <a:t>together</a:t>
            </a:r>
            <a:endParaRPr lang="da-DK" dirty="0"/>
          </a:p>
          <a:p>
            <a:r>
              <a:rPr lang="da-DK" dirty="0" err="1"/>
              <a:t>Redundancy</a:t>
            </a:r>
            <a:r>
              <a:rPr lang="da-DK" dirty="0"/>
              <a:t> is okay, but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needed</a:t>
            </a:r>
            <a:endParaRPr lang="en-DK" dirty="0"/>
          </a:p>
          <a:p>
            <a:endParaRPr lang="en-DK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70EC0-1C6E-F161-497E-DE6557849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183B9-126C-4932-94BE-502505D2BD01}" type="datetime1">
              <a:rPr lang="en-GB" smtClean="0"/>
              <a:t>20/02/2025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F1E50-9A95-A845-52D8-6007B52D9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oih@via.dk</a:t>
            </a:r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D58DD-83FC-8AA1-4076-A648A7BA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49D356-B6C6-4BB6-8D42-BECF83CAE2C9}" type="slidenum">
              <a:rPr lang="en-DK" smtClean="0"/>
              <a:t>8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2339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4546C-371B-41CC-A786-1DF692751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Modelling guidelines 1-1</a:t>
            </a:r>
            <a:endParaRPr lang="da-DK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D7B18B-C0E5-400E-9FAA-D013CD5B4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/>
              <a:t>25/08/2022</a:t>
            </a:r>
          </a:p>
          <a:p>
            <a:fld id="{65BE5F87-CD9E-4673-B148-7002767DEC3A}" type="slidenum">
              <a:rPr lang="da-DK" smtClean="0"/>
              <a:pPr/>
              <a:t>9</a:t>
            </a:fld>
            <a:endParaRPr lang="da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26881F-17D5-49DB-BA3C-87D762785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a-DK"/>
              <a:t>Ole I Hougaard, Software Engineering</a:t>
            </a: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F32637-0FA1-4988-85B7-716B89EEB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0" y="1477923"/>
            <a:ext cx="1944216" cy="39076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F4028F-E455-4FA5-A251-B41EB875C8D9}"/>
              </a:ext>
            </a:extLst>
          </p:cNvPr>
          <p:cNvSpPr txBox="1"/>
          <p:nvPr/>
        </p:nvSpPr>
        <p:spPr>
          <a:xfrm>
            <a:off x="4583832" y="3068960"/>
            <a:ext cx="4680520" cy="260475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{ name,</a:t>
            </a:r>
          </a:p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email,</a:t>
            </a:r>
          </a:p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address: {</a:t>
            </a:r>
          </a:p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street,</a:t>
            </a:r>
          </a:p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  number</a:t>
            </a:r>
          </a:p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400" spc="-1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a-DK" sz="2400" spc="-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BA1DCE-65E4-4B3E-B6A3-172157B14E4D}"/>
              </a:ext>
            </a:extLst>
          </p:cNvPr>
          <p:cNvSpPr txBox="1"/>
          <p:nvPr/>
        </p:nvSpPr>
        <p:spPr>
          <a:xfrm>
            <a:off x="4583832" y="1551861"/>
            <a:ext cx="2304256" cy="3630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Relational</a:t>
            </a:r>
            <a:endParaRPr lang="da-DK" sz="2800" spc="-100" dirty="0">
              <a:latin typeface="Via Light Office" panose="02000503000000020004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6508EE-9731-4915-8B00-2A93404F2416}"/>
              </a:ext>
            </a:extLst>
          </p:cNvPr>
          <p:cNvSpPr txBox="1"/>
          <p:nvPr/>
        </p:nvSpPr>
        <p:spPr>
          <a:xfrm>
            <a:off x="4583832" y="1913825"/>
            <a:ext cx="4032448" cy="31117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400" spc="-100" dirty="0">
                <a:latin typeface="Via Light Office" panose="02000503000000020004" pitchFamily="2" charset="0"/>
              </a:rPr>
              <a:t>User(name, email, street, number)</a:t>
            </a:r>
            <a:endParaRPr lang="da-DK" sz="2400" spc="-100" dirty="0">
              <a:latin typeface="Via Light Office" panose="02000503000000020004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8E5F4A-1D01-45C8-80E3-0434A3C7D613}"/>
              </a:ext>
            </a:extLst>
          </p:cNvPr>
          <p:cNvSpPr txBox="1"/>
          <p:nvPr/>
        </p:nvSpPr>
        <p:spPr>
          <a:xfrm>
            <a:off x="4583832" y="2706997"/>
            <a:ext cx="2304256" cy="3630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83000"/>
              </a:lnSpc>
              <a:spcBef>
                <a:spcPct val="20000"/>
              </a:spcBef>
            </a:pPr>
            <a:r>
              <a:rPr lang="en-US" sz="2800" spc="-100" dirty="0">
                <a:latin typeface="Via Light Office" panose="02000503000000020004" pitchFamily="2" charset="0"/>
              </a:rPr>
              <a:t>MongoDB</a:t>
            </a:r>
            <a:endParaRPr lang="da-DK" sz="2800" spc="-100" dirty="0">
              <a:latin typeface="Via Light Offic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4375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IH.potx" id="{990285C2-6AC8-479E-85E3-B63239923C71}" vid="{BF064377-EE22-49B5-92DB-D56D67891F0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OIH</Template>
  <TotalTime>6037</TotalTime>
  <Words>1092</Words>
  <Application>Microsoft Office PowerPoint</Application>
  <PresentationFormat>Widescreen</PresentationFormat>
  <Paragraphs>254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Consolas</vt:lpstr>
      <vt:lpstr>Courier New</vt:lpstr>
      <vt:lpstr>Via Light Office</vt:lpstr>
      <vt:lpstr>VIA Type Office Light</vt:lpstr>
      <vt:lpstr>Office Theme</vt:lpstr>
      <vt:lpstr>NSQ1, Session 3</vt:lpstr>
      <vt:lpstr>Document databases</vt:lpstr>
      <vt:lpstr>Model of MongoDB</vt:lpstr>
      <vt:lpstr>Object Graph as JSON</vt:lpstr>
      <vt:lpstr>From ER-model to logical model</vt:lpstr>
      <vt:lpstr>MongoDB modelling</vt:lpstr>
      <vt:lpstr>MongoDB modelling</vt:lpstr>
      <vt:lpstr>Modelling Principles</vt:lpstr>
      <vt:lpstr>Modelling guidelines 1-1</vt:lpstr>
      <vt:lpstr>Modelling guidelines 1-* (1/4)</vt:lpstr>
      <vt:lpstr>Modelling guidelines 1-* (2/4)</vt:lpstr>
      <vt:lpstr>Modelling guidelines 1-* (3/4)</vt:lpstr>
      <vt:lpstr>Modelling guidelines 1-* (4/4)</vt:lpstr>
      <vt:lpstr>Modelling guidelines *-* (1/2)</vt:lpstr>
      <vt:lpstr>Modelling guidelines *-* (2/2)</vt:lpstr>
      <vt:lpstr>BSON</vt:lpstr>
      <vt:lpstr>Primary Key</vt:lpstr>
      <vt:lpstr>Creating a collection</vt:lpstr>
      <vt:lpstr>find()</vt:lpstr>
      <vt:lpstr>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 Ildsgaard Hougaard (OIH) | VIA</dc:creator>
  <cp:lastModifiedBy>Ole Ildsgaard Hougaard (OIH) | VIA</cp:lastModifiedBy>
  <cp:revision>17</cp:revision>
  <dcterms:created xsi:type="dcterms:W3CDTF">2025-02-13T09:24:06Z</dcterms:created>
  <dcterms:modified xsi:type="dcterms:W3CDTF">2025-02-20T08:09:32Z</dcterms:modified>
</cp:coreProperties>
</file>