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83" r:id="rId4"/>
    <p:sldId id="263" r:id="rId5"/>
    <p:sldId id="264" r:id="rId6"/>
    <p:sldId id="275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2-27T07:24:31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 4880 389 0,'0'0'172'15,"0"0"22"-15,0 0 38 0,0 0 33 0,0 0 0 16,0 0-26-16,0 0-26 0,0 0-27 16,0 0-22-16,0 0-19 0,0 0-19 0,-9 9-26 15,9-18-20-15,0-3-15 0,0-4-12 0,0-5-2 16,9-2-3-16,-9-1-5 0,4-4-6 0,2-5-7 15,-3-3-4-15,3-3-4 0,10-3-5 0,-7-1-3 16,0-4-2-16,7 1 0 0,-7 3 0 16,10-4-1-16,-10 2 0 0,6 1-4 0,-2 2-1 15,-7 3-2-15,13 2 0 0,-10 2-1 0,-6 9-3 16,12 2 2-16,-11 6 0 0,-1 6 0 16,0 7 0-16,-3 3-2 0,0 2 0 0,0 0-7 15,0 2-5-15,0 8-3 0,-3 6-2 0,0 10 8 16,-4 7 7-16,-5 11-1 0,9 6 1 15,-3 6-2-15,3 4 0 0,-1-2-1 0,1-3 3 16,3-7 1-16,0-4 0 0,0-10 1 0,3-4 0 16,1-9 0-16,2-7-2 0,-3-2 2 0,0-8 4 15,12-1 2-15,-5-3 8 0,-1-3 6 0,10-10 5 16,2-6 2-16,-5-11 0 0,9-4-7 16,-4-10-5-16,-2 0-6 0,6-6 1 0,-3-4-6 15,-10 2 0-15,13-6 1 0,-4 3-5 0,-8 2 0 16,12 0-2-16,-4 4-2 0,-8 3-2 0,5 7 4 15,-5 5-1-15,2 6 2 0,-5 9-2 16,-4 6-3-16,-3 6-3 0,0 5-9 0,-3 2-3 16,0 12 5-16,0 7 7 0,0 9 13 0,0 7 5 15,-6 8-1-15,0 8-2 0,-4 3-1 0,-5 3 0 16,9 1-1-16,-4-3-1 0,-5 0 1 0,12-5-3 16,0-5 1-16,-4-5 0 0,7-7-2 15,0-5 1-15,0-5-2 0,0-3-1 0,0-4-1 16,0 0 1-16,7-2-4 0,-4-2 1 0,0 2-5 15,0-3-6-15,9 1-17 0,-6 0-33 16,1 1-59-16,-1-2-99 0,12 1-165 0,-8-1-306 16,-7-6-851-16</inkml:trace>
  <inkml:trace contextRef="#ctx0" brushRef="#br0" timeOffset="483.19">4053 4413 328 0,'0'0'394'16,"0"0"-157"-16,0 0 10 0,0 0 43 0,0 0 7 15,0 0-26-15,0 0-33 0,0 0-34 0,0 0-40 16,0 0-46-16,0 0-30 0,0 0-24 16,0 0-15-16,0 0-9 0,-41-47-4 0,23 47-5 15,5 2-8-15,-8 5-6 0,5 3-8 0,-3 4-6 16,-5 0-2-16,11 9 1 0,-5 0-3 16,2 2-1-16,1 7 0 0,2-2 2 0,-2 9-1 15,12 0 3-15,0 1 0 0,-1-4 1 0,4 1-1 16,4 0 0-16,2-5-2 0,9-7 2 0,-2-4-2 15,8-5 1-15,-2-6 2 0,3-6 2 0,6-4 3 16,3-2 3-16,0-10-1 0,0-4 1 16,-4-5-1-16,4-4-1 0,-3-2-1 0,-6-6-3 15,-6 1 1-15,5-2-4 0,-8-1 0 0,2 0 0 16,-9 3-1-16,-6 0 0 0,0 4-1 0,0 3-3 16,-9-1-4-16,-9 4-5 0,2-1-14 0,-6 7-14 15,-2-1-11-15,-4 10-10 0,12 3-14 16,-6 4-11-16,1 11-24 0,11 6-23 0,-8 6-51 15,12 3-130-15,-1-7-267 0,4-5-879 0</inkml:trace>
  <inkml:trace contextRef="#ctx0" brushRef="#br0" timeOffset="1800.06">4676 4422 657 0,'0'0'369'16,"0"0"-61"-16,0 0-46 0,0 0-17 0,0 0-44 16,0 0-33-16,0 0-34 0,0 0-33 0,0 0-25 15,0 0-19-15,0 0-9 0,0 0-8 16,0 0-7-16,0 0-8 0,-47-70-10 0,38 68-10 15,-10 0-4-15,10 2-6 0,-9 0-2 0,5 0 0 16,-9 2-5-16,10 7-2 0,-10 3-3 0,1 4 3 16,5 3 0-16,-6 2 5 0,4 2 1 15,2 1 4-15,-5 4 1 0,8 0 1 0,-5 7 3 16,8-8 1-16,-8 5 3 0,11-4 2 0,-2-2 0 16,3-6-3-16,-3 0 1 0,6-6-3 0,3 0-1 15,0-2-2-15,3-5 0 0,6 0 1 0,0 0 7 16,-3-5 4-16,10-2 9 0,-4 0 8 15,-2-7 2-15,14-7 0 0,1-4-5 0,0-8-6 16,3-3-7-16,0-6-4 0,-6-2-4 0,5-3-3 16,1-5-2-16,0 1 0 0,0 1-1 0,-3-6 0 15,-9 1 0-15,8 0 2 0,1-1 1 16,-3 3-2-16,-7 0 1 0,4 1-1 0,-10 5 0 16,4 0-1-16,-4 4 1 0,-3 6-2 0,-3 2-1 15,-3 5-3-15,0 7 0 0,-3 3-3 0,0 6-6 16,-9 2-17-16,2 5-18 0,4 0-14 15,-3 12-3-15,-7 3 15 0,1 6 16 0,-4 7 19 16,-2 4 13-16,8 4 8 0,-9 9 6 0,13 4 3 16,-9 1 1-16,11 1 0 0,1 1 1 15,0 1-3-15,-6-5 1 0,12-4-1 0,0-2-1 16,0-10 0-16,0-2 1 0,6-5-1 0,3-4 1 16,-3-3-2-16,-3-2-2 0,13-4 3 15,-7-1 0-15,0-4 4 0,7-4 1 0,-4-1 2 0,4-2 2 16,-7 0 1-16,0 0-2 0,10-5-1 15,-10 1-3-15,1-1-1 0,2-4-3 0,-6 4-1 16,-6 0 0-16,6 1 6 0,1-1-4 0,-1 3 1 16,-3-3 0-16,-3 3 1 0,0-1 2 0,3 3 2 15,-3-1-1-15,0 1-4 0,0 0 1 0,0 0-3 16,0 0 2-16,0 0-4 0,0 0-1 16,0 0-3-16,0 0-5 0,0 0-6 0,0 0-1 15,0 1-4-15,0 2 0 0,0-1 2 0,0 3 1 16,0-1 5-16,0-1 2 0,0 1 0 15,0 1 0-15,0-3-1 0,0-2 0 0,0 3 4 16,0-3-2-16,0 0 1 0,0 0 2 0,0 0 2 16,0-3 0-16,0 1 1 0,0 0 2 0,3-3 1 15,0-2 0-15,-3-2-2 0,6-2-3 16,4 0-1-16,-4-1-2 0,0-2-1 0,-3 5 0 16,0-3-2-16,10 5-1 0,-10-2-2 0,0 7-2 15,0-1-5-15,-3 1-4 0,3 2-8 0,-3 0-4 16,3 2 3-16,-3 5 9 0,0 3 11 15,0 3 8-15,0 4 8 0,0 4-3 0,3-2 0 16,-3 9-1-16,0-2-3 0,0-3 0 0,0 3-1 16,0-4-2-16,0 3 1 0,0-6-1 0,3 0-2 15,-3-3 0-15,0-4-12 0,10-3-11 0,-10-3-29 16,0-4-57-16,3-2-79 0,-3-3-200 16,3-2-219-16,-3-2-838 0</inkml:trace>
  <inkml:trace contextRef="#ctx0" brushRef="#br0" timeOffset="1951.73">4927 4199 2153 0,'0'0'30'0,"0"0"-75"0,0 0 30 0,0 0 52 16,0 0-1-16,0 0-14 0,0 0-30 0,0 0-39 15,0 0-58-15,40 122-137 0,-30-111-236 0,-1-4-860 0</inkml:trace>
  <inkml:trace contextRef="#ctx0" brushRef="#br0" timeOffset="2651.54">5578 4155 983 0,'0'0'503'0,"0"0"-265"0,0 0-58 16,16-137-9-16,-16 99-46 0,0-4-39 0,0 3-32 15,-10-2-29-15,1-1-12 0,6 7-8 0,-3 6 1 16,-10 4 4-16,10 6 5 0,3 3 7 16,-3 9-1-16,-4 2-15 0,1 5-26 0,3 2-21 15,-10 12-7-15,4 7 10 0,-7 7 19 0,7 8 13 16,-7 8 9-16,7 8 5 0,0 0 6 15,-4 8 6-15,7 2 9 0,-10 5 5 0,13 4 2 16,0 3-1-16,-10-2-4 0,13 1-1 0,0-2-1 16,0-1 2-16,3-4-5 0,-3-1 0 0,3-8-5 15,0-1-1-15,0-6-2 0,0-4-3 0,0-7-2 16,0 0-3-16,0-6 1 0,0-3-5 16,0-6-1-16,3 0 0 0,-3-6-3 0,0-4 0 15,0-4 0-15,0-3-2 0,0-3 0 0,0-4 1 16,3 0 6-16,-3 0 10 0,0 0 3 0,0-4 0 15,0-8-8-15,0-2-16 0,0-5-13 0,0-6-3 16,0-2-3-16,0-3-3 0,0-5-14 16,0-2-29-16,-6-4-37 0,0-3-33 0,-10-1-24 15,7-7 4-15,-10 1 20 0,10 1 39 0,-13-1 48 16,16 13 41-16,-6 3 37 0,-1 7 18 0,7 12 10 16,0 4-2-16,0 10-16 0,-4 2-20 15,4 0-18-15,3 7-11 0,0 7 9 0,-3 4 14 16,0 3 18-16,-1 0 11 0,7 7 3 0,0-4 2 15,0 4-2-15,0-2-5 0,13-5-4 16,-4-1-3-16,0-2 3 0,10-4 5 0,3-2 5 16,-7-5 7-16,10-5 1 0,0-4-5 0,3-5-10 15,3-10-13-15,0-6-15 0,3-6-16 0,0-6-18 16,0-4-18-16,-3 3-18 0,0-2-13 16,0 6-7-16,-6 5-8 0,0 4-11 0,-10 9-11 15,7 5-17-15,-7 9-11 0,-2 0 3 0,-7 14 34 16,-6 4 54-16,0 7 61 0,0 7 58 0,-6 8 32 15,-7 0 17-15,4 2 5 0,0 2-9 0,-4-7-15 16,4 2-20-16,6-2-24 0,-3-5-19 16,3-7-20-16,0-6-15 0,3-5-15 0,0-10-12 15,0-4-21-15,0-4-64 0,0-6-268 0,3 1-642 0</inkml:trace>
  <inkml:trace contextRef="#ctx0" brushRef="#br0" timeOffset="2799.66">5746 4091 2892 0,'0'0'71'0,"0"0"-46"0,0 0 4 15,0 0 2-15,0 0-10 0,0 0-8 0,0 0-15 16,0 0-22-16,-44 133-36 0,50-118-98 16,4 2-303-16,-7-8-1133 0</inkml:trace>
  <inkml:trace contextRef="#ctx0" brushRef="#br0" timeOffset="3433.57">6363 4450 810 0,'0'0'353'0,"0"0"-43"0,0 0-24 16,0 0-27-16,0 0-26 0,0 0-34 15,0 0-37-15,0 0-35 0,0 0-24 0,0 0-20 16,0 0-20-16,0 0-13 0,-56-129-12 0,43 117-7 16,-5 5-8-16,5-2-8 0,-8 7-11 15,-4 2-15-15,9 0-8 0,-12 14-6 0,4 6-1 16,-4 7 6-16,0 8 6 0,-3 7 6 0,3 3 4 15,12 6 3-15,-5 6 1 0,-1-1 3 0,13-1 2 16,-1-4 0-16,4-4 1 0,6-7-3 0,0-3 0 16,13-6-2-16,-4-7-1 0,10-3 3 15,-4-5-2-15,13-6-1 0,0-6-2 0,3-4-7 16,9-2-8-16,4-14-10 0,-4-3-29 0,13-3-73 16,-1-6-157-16,-11 5-351 0,-17 11-909 0</inkml:trace>
  <inkml:trace contextRef="#ctx0" brushRef="#br0" timeOffset="3867.91">7017 4560 563 0,'0'0'417'0,"0"0"-130"16,0 0-42-16,0 0-10 0,0 0-29 0,0 0-34 15,0 0-32-15,0 0-27 0,0 0-20 0,0 0-11 16,0 0-6-16,0 0-8 0,0 0-11 16,-62-97-11-16,49 95-12 0,4 2-8 0,-6 0-6 0,2 0-7 15,-5 4-5-15,2 5-6 0,-2 5 0 16,-1 0-3-16,0 7 2 0,-2 0-1 0,8 2 0 16,-5 2-1-16,5 3 1 0,-5 0 0 0,8-3 1 15,-5 2-1-15,9 1 0 0,-1-5 1 16,4-2 0-16,3-2-1 0,0-8 1 0,0 0 0 15,0-7 0-15,6 3 2 0,1-4 5 0,8-1 2 16,-2-2 5-16,-1-5 1 0,7-4-3 0,-1-1-2 16,-2-4-6-16,8-3-3 0,-2-1-8 0,-6-1-7 15,5 0-6-15,-5 3-8 0,3 1-5 16,-7 3-6-16,3 3-4 0,-8 4-4 0,8 3-3 16,-9 2-2-16,1 5 0 0,8 4 7 0,-9 5 8 15,0 4 14-15,-2 5 11 0,5 0 7 16,-3 5 2-16,0-2 1 0,0-2-1 0,-2-3-5 15,5-7-7-15,3-3-5 0,-2-8-8 0,8-3-14 16,-5-14-45-16,11-2-141 0,-11-3-257 0,-1 5-692 0</inkml:trace>
  <inkml:trace contextRef="#ctx0" brushRef="#br0" timeOffset="4417.07">7581 3777 1606 0,'0'0'149'0,"0"0"-124"0,0 0-21 16,0 0 51-16,0 0 36 0,0 0 11 0,0 0-5 15,-56 136-8-15,47-101-9 0,-10 2 1 16,10 3-2-16,-3 5-4 0,2 1-7 0,-2 6-6 16,0 2-11-16,5 3-6 0,1-4-10 0,0 2-9 15,3 1-6-15,-3-6-7 0,6-1-4 0,0-6-3 16,0-4 0-16,0-6-2 0,0-5 1 15,6-8-1-15,-3-4 2 0,0-5 0 0,-3-1 2 16,3-6 0-16,-3-1 3 0,3-3 11 0,-3 0 13 16,0 0 4-16,3-7 0 0,-3-5-14 15,7-4-13-15,-4-5-12 0,3-1-7 0,-3-4-2 16,-3-2-6-16,0-4-12 0,0 0-20 0,-3-5-28 16,-13 0-38-16,10 1-37 0,-9-1-47 0,-4-3-45 15,-3 6-36-15,1 4-1 0,-1 2 56 16,-3 5 88-16,3 7 99 0,7 5 73 0,-1 9 14 15,7 2-7-15,-3 0-12 0,2 9 0 0,7 2 21 16,0 7 22-16,0 1 13 0,3 0 7 0,0 1-4 16,0 1-6-16,6-1-2 0,1 3-4 0,8-2 0 15,-3-2 0-15,10 0-9 0,-3-3-8 0,-1-6-8 16,7 2-9-16,0-5-5 0,-3-2-4 16,3-3-8-16,2-2-6 0,1 0-7 0,0 0-10 15,0-7-9-15,0 0-9 0,0 2-7 0,-6-2-8 16,-1 3-3-16,7 4-10 0,-9 0 0 0,-4 2 0 15,4 5 0-15,-10 7 11 0,7 0 8 16,-10 7 13-16,0-3 10 0,-3 10 10 0,-3-3 4 16,0 0 4-16,0-1-2 0,0-1-3 0,-3-5-7 15,0 0-8-15,0-7-12 0,0-4-17 16,3-4-50-16,-3-3-272 0,3 0-892 0</inkml:trace>
  <inkml:trace contextRef="#ctx0" brushRef="#br0" timeOffset="4567.05">7708 4079 1969 0,'0'0'595'0,"0"0"-554"0,0 0-35 0,0 0 39 0,0 0 11 16,0 0-5-16,0 0-20 0,0 0-20 16,0 0-24-16,0 0-45 0,34 129-126 0,-18-117-447 15,-10-3-902-15</inkml:trace>
  <inkml:trace contextRef="#ctx0" brushRef="#br0" timeOffset="5200.97">8198 4373 1559 0,'0'0'331'15,"0"0"-99"-15,0 0-42 0,0 0-58 0,0 0-48 16,0 0-32-16,0 0-27 0,0 0-14 0,0 0-9 15,0 0-4-15,0 0-4 0,0 0-3 16,0 0-4-16,-127-23 3 0,112 37-1 0,-1 2 4 16,1 3-1-16,2 2-1 0,1 4 0 0,-4 4 2 15,10-1 3-15,0 7 3 0,3 2 4 0,3-3 6 16,0 1 9-16,0-3 9 0,9-5 8 16,-3-1 3-16,13-5 3 0,-7-5 2 0,10-7 1 15,-3-2 4-15,2-7 3 0,7 0-1 0,3-9-7 16,0-5-10-16,0-7-13 0,-3-2-7 0,3-2-7 15,-3-3-7-15,-3 1-2 0,-7-6-3 0,1 4-3 16,-10-1-5-16,1 4-4 0,-7 1-15 0,-3-1-23 16,-10 4-36-16,-2 1-40 0,-10 2-44 15,4 1-38-15,-10 4-37 0,0 2-17 0,-3 3 11 16,3 7 40-16,0 2 56 0,6 0 41 0,4 9 31 16,-1 5 11-16,13 0 7 0,0 0 7 15,-4 2-11-15,10 0-23 0,0-2-12 0,7-2-297 16,-4-6 383-16</inkml:trace>
  <inkml:trace contextRef="#ctx0" brushRef="#br0" timeOffset="5683.61">8676 4187 1899 0,'0'0'130'0,"0"0"-95"0,0 0-28 0,0 0 6 15,0 0 12-15,0 0 18 0,0 0 11 0,0 0 1 16,0 0-7-16,-65 122-3 0,58-101-4 0,1-1-7 16,0 3-3-16,6-4-8 0,0 2-4 0,-3-3-1 15,3-1-7-15,0-4 0 0,0-4 0 16,0-5 5-16,0 1 11 0,0-5 13 0,0 0 16 15,3-2 11-15,-3-5-4 0,9 0-13 0,1-4-16 16,-1-5-15-16,0 2-12 0,7 0-2 16,-7-5-1-16,10 5-6 0,-7-2 2 0,4 1-5 15,-4-1-2-15,0-3-2 0,7 5 0 0,-7-2 0 16,7 0-3-16,-7-1-2 0,7 3 1 16,-10 4 2-16,7 1 5 0,-10-1 1 0,9 6-1 15,-8 1 0-15,-1 3-8 0,-3 0-9 0,3 5 4 16,-3 4 5-16,-3 8 15 0,6 0 14 0,-6 9 8 15,0 2 5-15,0-1 0 0,-6 5-1 0,3-2-3 16,-3 0-5-16,6-4-5 0,-3-2-4 16,3 0-6-16,0-6-4 0,0-2-2 0,3-2 1 15,-3 0-5-15,6-2-7 0,3-3-11 0,-2-1-16 16,-1-1-36-16,-3 3-74 0,3-3-166 0,3-3-303 16,-5 3-880-16</inkml:trace>
  <inkml:trace contextRef="#ctx0" brushRef="#br0" timeOffset="6017.45">9417 4173 2489 0,'0'0'380'0,"0"0"-272"0,0 0-78 0,0 0-7 16,0 0-14-16,0 0-13 0,0 0-22 0,0 0-34 16,0 0-62-16,0 0-161 0,0 0-386 15,0 0-878-15</inkml:trace>
  <inkml:trace contextRef="#ctx0" brushRef="#br0" timeOffset="6133.3">9376 4465 2030 0,'0'0'611'16,"0"0"-523"-16,0 0-47 0,0 0-8 16,0 0-40-16,0 0-107 0,0 0-526 0,0 0-913 0</inkml:trace>
  <inkml:trace contextRef="#ctx0" brushRef="#br0" timeOffset="8350.32">10111 4044 862 0,'0'0'340'0,"0"0"-10"16,0 0-49-16,0 0-63 0,0 0-79 0,0 0-65 15,0 0-46-15,0 0-21 0,0 0 2 0,0 0 20 16,0 0 11-16,0 0 9 0,96 2 3 0,-68 3-2 16,0 0-6-16,3-3-10 0,0 3-12 15,0-3-9-15,-3 3-6 0,3-5-5 0,0 0-7 16,0 0-9-16,-3 0-15 0,-3 0-23 0,-3 0-50 15,-1 0-161-15,-8-3-271 0,-4 1-899 0</inkml:trace>
  <inkml:trace contextRef="#ctx0" brushRef="#br0" timeOffset="8566.48">10446 4131 841 0,'0'0'259'0,"0"0"-144"16,0 0-27-16,0 0 36 0,0 0 5 16,0 0-9-16,0 0-27 0,0 0-34 0,-6 129-25 15,6-108-18-15,0 0-7 0,0 2-5 0,0-2-9 16,0-1-13-16,0-1-27 0,0-1-46 0,0 1-80 16,0-3-145-16,0-2-38 0,0-7-537 0</inkml:trace>
  <inkml:trace contextRef="#ctx0" brushRef="#br0" timeOffset="8800.14">10124 4535 1353 0,'0'0'372'0,"0"0"-286"0,0 0-79 15,0 0 21-15,0 0 21 0,0 0 38 16,0 0 38-16,0 0 25 0,0 0 8 0,0 0-2 15,0 0-12-15,0 0-30 0,0 0-28 0,142 25-26 16,-114-29-20-16,0-6-14 0,3 3-9 0,0-4-9 16,0-1-3-16,0 3-7 0,0-3-5 15,0 3-9-15,0 0-11 0,-3 2-20 0,0 0-33 16,3 3-68-16,-3 2-140 0,-9 0-306 0,-4 2-914 0</inkml:trace>
  <inkml:trace contextRef="#ctx0" brushRef="#br0" timeOffset="9499.95">10868 4484 1257 0,'0'0'457'0,"0"0"-182"0,0 0-89 15,0 0-44-15,0 0-46 0,0 0-21 0,0 0-15 16,0 0-18-16,0 0-13 0,15-120-2 15,-2 98 2-15,-4-4-1 0,0-4 2 0,7 7-3 16,-7-3-1-16,4 2 2 0,2 0 0 0,-2 1-3 16,-1 5 1-16,0-1-7 0,-9 6-2 0,7 2-5 15,-4 4-7-15,-3 0-2 0,0 4-6 16,-3 3-6-16,0 0-8 0,0 0-13 0,0 0-13 16,0 0 1-16,0 5 9 0,0 4 13 0,0 1 15 15,0 0 7-15,0 6 1 0,0 1-1 16,-3 3 0-16,3 4 1 0,-3 1-5 0,3 0 3 15,-3 3 0-15,3 0-3 0,0-1 5 0,0-4-1 16,3 0 4-16,0-2 0 0,6-7 1 0,-6 0 4 16,7-5 5-16,-4-2 9 0,0-5 15 15,0 1 15-15,1-3 13 0,5-3 8 0,-6-6-2 16,3-5-14-16,4-5-16 0,-1-4-15 0,4-2-13 16,-7-2-5-16,0-3-3 0,4-1-4 0,-7 1-1 15,3 3-4-15,-3-3-5 0,4 2-7 16,-7 3-9-16,0 5-4 0,-3-1-7 0,3 5-11 0,-3 6-13 15,0 1-24-15,0 4-52 0,0 3-119 16,0 2-181-16,0 0-166 0,0 2-446 0,0 1 469 0</inkml:trace>
  <inkml:trace contextRef="#ctx0" brushRef="#br0" timeOffset="9884.48">11603 3994 1454 0,'0'0'378'0,"0"0"-184"0,0 0-90 16,0 0-25-16,0 0-11 0,0 0 3 15,0 0 6-15,0 0 1 0,-124 18-4 0,105-7-7 16,-6 3-5-16,10-5-13 0,-4 5-15 0,7-4-15 16,6-1-10-16,-4 3-10 0,10-5-3 0,0 0 0 15,10 0 6-15,2 1 8 0,7 1 11 0,2-2 4 16,7-2 0-16,0-1-3 0,3 3-9 15,0-2-3-15,0 2-4 0,0 0-3 0,0 0-1 16,-3 2-1-16,-3 3-3 0,-3-1 0 0,-7 1 3 16,1 1 0-16,-7 3 1 0,-3-2 2 0,-3 5 5 15,-3-3 6-15,0 2 8 0,-3-1 8 0,-9-2 6 16,-4 1 2-16,-2 0 0 0,-4-4-6 16,0 0-5-16,4-5-8 0,-7 0-5 0,6-3-3 15,-9-1-2-15,10-3-2 0,-4 0-3 0,0-3-3 16,4-4-9-16,-4 0-10 0,0-4-16 0,-6-3-25 15,7 0-34-15,-1 0-49 0,3 3-44 16,7-3-47-16,6 5-59 0,3 0-135 0,3 2-88 16,0 2-547-16</inkml:trace>
  <inkml:trace contextRef="#ctx0" brushRef="#br0" timeOffset="10316.39">11873 4042 465 0,'0'0'221'16,"0"0"12"-16,0 0 40 0,0 0 40 0,0 0-29 15,0 0-54-15,0 0-57 0,0 0-47 0,0 0-36 16,27 133-23-16,-23-112-16 0,-1-2-14 0,-3-3-9 15,3-1-7-15,-3-3-5 0,0 0-4 16,3-5 1-16,-3-5 2 0,0 0 9 0,0-2 13 16,0 0 16-16,0 0-2 0,0-7-18 0,0-2-24 15,-3-5-24-15,3-2-7 0,-3-2 3 0,0 0-2 16,-1-3-9-16,-2-2-15 0,0-3-21 16,0-1-21-16,0-1-25 0,-1 0-18 0,1 3 10 15,0 0 32-15,6 4 44 0,0 5 43 0,0 5 21 16,0 1 1-16,3 3 1 0,0 3-2 15,7 1 7-15,-4 1 14 0,3 2 7 0,3 0 11 16,1 0 8-16,5 2 8 0,1 3 10 0,0 0 0 16,-1 2-1-16,4 0-7 0,3 0-11 0,-4 0-12 15,-2-3-15-15,3 5-15 0,-1-4-12 16,-5 2-6-16,3 0-7 0,-4-2-6 0,-3-1-13 0,1 0-26 16,-10 1-54-16,-3-1-111 0,3 1-239 15,-3-1-433-15,0-1-406 0</inkml:trace>
  <inkml:trace contextRef="#ctx0" brushRef="#br0" timeOffset="10516.07">11938 4143 1680 0,'0'0'241'16,"0"0"-117"-16,0 0 12 0,0 0 35 0,0 0-16 15,0 0-13-15,0 0-16 0,0 0-33 0,0 0-32 16,0 0-26-16,121 5-18 0,-109-3-9 0,3 0-6 15,-5 1-6-15,-1-1-3 0,3 0-10 16,-2-2-17-16,-4 3-31 0,-3-3-47 0,0 2-88 16,-3 0-173-16,0-2-211 0,0 2-873 0</inkml:trace>
  <inkml:trace contextRef="#ctx0" brushRef="#br0" timeOffset="10699.58">11904 4309 1012 0,'0'0'398'0,"0"0"-104"0,0 0-57 0,0 0-34 16,0 0-55-16,0 0-31 0,0 0-17 16,0 0-8-16,0 0 3 0,0 0 11 0,0 0 1 15,0 0-20-15,0 0-23 0,52 0-23 0,-30-2-18 16,-7 0-11-16,1-1-12 0,-1 1-9 0,4 0-6 16,0 2-15-16,-4 0-20 0,10 0-33 15,-6 4-66-15,-1-1-110 0,-2-1-264 0,-4-2-769 0</inkml:trace>
  <inkml:trace contextRef="#ctx0" brushRef="#br0" timeOffset="10999.8">12521 3924 1459 0,'0'0'683'0,"0"0"-520"0,0 0-85 16,0 0-11-16,0 0-20 0,0 0-6 16,0 0 11-16,0 0 9 0,0 0 4 0,0 0 5 15,-41 118 1-15,35-90-2 0,6 4-10 0,0 2-12 16,0 3-14-16,0 0-11 0,0-3-9 0,0-1-7 16,6-1-1-16,-6-4-3 0,3-6 1 0,4-3-5 15,-1-3 3-15,-3-2-1 0,-3-5 0 16,3-4 0-16,-3 2-4 0,3-7-3 0,-3 0-10 15,0 0-13-15,0 0-36 0,6-7-77 0,-6-2-143 16,3 2-332-16,-3 0-925 0</inkml:trace>
  <inkml:trace contextRef="#ctx0" brushRef="#br0" timeOffset="11366.96">12558 3913 1373 0,'0'0'461'0,"0"0"-192"0,0 0-105 0,0 0-28 15,0 0-30-15,0 0-18 0,0 0-14 0,0 0-17 16,0 0-6-16,0 0-2 0,0 0 0 0,0 0-5 16,0 0-11-16,121-50-11 0,-106 61-8 0,1 1-4 15,-7 3-4-15,3 1-3 0,-2 3 0 16,-4 0 0-16,-3-1 1 0,-3-2-1 0,0 4 1 15,-3-1 2-15,-3-1-5 0,-1 3 2 0,-2-2-1 16,-3-3 0-16,2 2-1 0,1-4-1 0,-3 0-2 16,-4-3-2-16,1-2 0 0,2 1-1 15,1-1 1-15,6-4-2 0,-4-1 3 0,7-1-1 16,3-1-2-16,0 0-4 0,0 1-3 0,0-3 3 16,3 4 6-16,7 1 5 0,-4 0 5 15,9 2 1-15,-2-2-2 0,2 2 0 0,1 0-2 16,-1 0-3-16,-2 0-2 0,5 0-12 0,-5 0-26 15,2 0-59-15,-2 0-151 0,-7 0-378 0,3-4-920 16</inkml:trace>
  <inkml:trace contextRef="#ctx0" brushRef="#br0" timeOffset="11866.85">12942 3863 368 0,'0'0'249'0,"0"0"73"15,0 0 44-15,0 0-16 0,0 0-45 0,0 0-61 16,0 0-33-16,0 0-29 0,0 0-27 0,0 0-26 16,0 0-24-16,0 0-22 0,0 0-24 0,0 0-18 15,-59-17-17-15,59 17-12 0,3 0-6 16,7 0 0-16,2 0 5 0,4 0 6 0,5 3 0 16,4-1 0-16,-3 0-6 0,6 1-4 0,0-3-2 15,0 0-2-15,-4 0-1 0,1 0-2 16,3 0-2-16,-6 0-10 0,3 0-11 0,3 0-25 15,-10-3-41-15,-2 1-85 0,2 0-174 0,-8-1-355 16,-4 3-871-16</inkml:trace>
  <inkml:trace contextRef="#ctx0" brushRef="#br0" timeOffset="12099.52">13169 3908 1880 0,'0'0'364'0,"0"0"-256"0,0 0-2 15,0 0 33-15,0 0-3 0,0 0-19 0,0 0-26 16,-16 138-35-16,16-112-23 0,0 2-14 16,0-6-7-16,3 4-3 0,0-3-7 0,7-2-2 15,-7-3-8-15,6 1-15 0,0-4-32 0,1-6-73 16,2-2-164-16,-6-2-377 0,-3-3-885 0</inkml:trace>
  <inkml:trace contextRef="#ctx0" brushRef="#br0" timeOffset="12299.64">13562 4307 1229 0,'0'0'511'0,"0"0"-211"0,0 0-72 0,0 0-46 16,-21 124-42-16,14-98-30 0,-8-2-24 0,3 4-34 15,-1 0-25-15,-5-2-14 0,2-2-12 0,1-1-14 16,-10 1-23-16,9-1-65 0,-5-2-204 16,8-8-352-16,1-2-872 0</inkml:trace>
  <inkml:trace contextRef="#ctx0" brushRef="#br0" timeOffset="13399.67">14223 4025 936 0,'0'0'292'0,"0"0"-34"15,0 0-3-15,0 0-30 0,0 0-25 0,0 0-28 16,0 0-37-16,0 0-29 0,0 0-19 16,0 0-18-16,0 0-12 0,0 0-11 0,0 0-11 15,-6-26-8-15,6 26-9 0,0 0-7 0,0 0-9 16,0 0 0-16,0 0-2 0,0 0-4 0,0 0-2 16,0 0-8-16,0 2-1 0,0 2 0 15,0 0 2-15,-7 3 8 0,7 5 7 0,0 2 3 16,0 4 0-16,-3 1 0 0,3 7 0 0,-3-2-3 15,3 4 2-15,0 2-3 0,0-2-1 16,0-1 0-16,3-2 1 0,7-1-2 0,-4-6 1 16,3-2 1-16,-6-2 2 0,10-5 4 0,-4-5 6 15,0 1 8-15,7-5 13 0,-1 0 10 0,-2-2 4 16,5-5 0-16,1-6-4 0,-1-4-8 16,4-3-8-16,6-4-7 0,-9-4-4 0,-1-3-4 15,7-2-1-15,-6 3-4 0,-4-2-3 0,4 0 0 16,-7 2 0-16,4 2 0 0,-4 3 2 0,1 2-3 15,-7 3 0-15,3 1-4 0,-6 0 0 0,-3 3-7 16,3 2-6-16,-3 4-9 0,0-2-16 16,0 3-31-16,0-1-73 0,-3 6-152 0,3 1-376 15,-3 1-913-15</inkml:trace>
  <inkml:trace contextRef="#ctx0" brushRef="#br0" timeOffset="14483.49">14827 3892 934 0,'0'0'281'0,"0"0"-12"15,0 0-3-15,0 0-22 0,0 0-29 16,0 0-24-16,0 0-33 0,0 0-47 0,0 0-36 15,0 0-36-15,0 0-27 0,0 0-9 0,0 0 8 16,0 0 18-16,0 14 20 0,0 9 10 16,4 5-5-16,-4 2-12 0,0 1-10 0,0 2-8 15,0 0-5-15,0 1-5 0,0-2-6 0,0-2-1 16,0-4-1-16,0-1-5 0,3-5 2 0,-3-4-2 16,6-2-2-16,-6-7 3 0,0 0-3 0,0-2-6 15,3-3-4-15,-3-2-10 0,0 0-7 16,0 0-9-16,0 0-18 0,0 0-43 0,0-4-86 0,0-3-141 15,0 0-179-15,0-3-71 0,0 6-737 0</inkml:trace>
  <inkml:trace contextRef="#ctx0" brushRef="#br0" timeOffset="14767.74">14812 3955 1395 0,'0'0'325'0,"0"0"-80"0,0 0-55 0,0 0-10 0,0 0-16 16,0 0-11-16,0 0-21 0,0 0-26 15,0 0-22-15,0 0-13 0,19-125-11 0,-16 116-13 16,6 2-14-16,-6 0-15 0,3 2-6 0,4 3-6 16,5 0-3-16,-3 2 0 0,4 0 0 15,6 0 1-15,2 4-1 0,-5 6-1 0,9-1-2 16,-9 7-3-16,-4 0 1 0,7 3 1 0,-13-3-1 16,4 2 1-16,-1 0-1 0,-12 1 1 0,3 0-1 15,-3-1 1-15,0 1 0 0,-3-2-1 16,0-3 2-16,-10 2 1 0,1-4 0 0,-3-3-3 15,-1 1-2-15,0-8-6 0,1 3-10 0,-4-5-19 16,-2 0-37-16,2 0-61 0,4-7-82 0,-1 0-167 16,13 0-247-16,-6 2-848 0</inkml:trace>
  <inkml:trace contextRef="#ctx0" brushRef="#br0" timeOffset="15216.65">15351 3828 662 0,'0'0'711'0,"0"0"-395"0,0 0-60 0,0 0-20 16,0 0-63-16,0 0-43 0,0 0-32 16,0 0-27-16,0 0-25 0,0 0-13 0,0 0-6 15,0 0-6-15,0 0-3 0,-18-3-5 0,18 3-4 16,0 0-4-16,0 0-5 0,0 0-4 0,0 0-3 15,0 5 0-15,0-3 2 0,3 5 4 16,-3 3 8-16,9 1 7 0,-6 6 12 0,0 0 10 16,4 6 8-16,-4 3 4 0,0 4-2 0,-3 0-10 15,0 2-9-15,0 0-10 0,0 3-8 16,0-6-1-16,0 4-7 0,0-8 0 0,0-1-3 16,0-8 0-16,0-1-2 0,0-6-7 0,0-2-6 15,0-7-1-15,0 0-23 0,-3 0-78 0,-7-7-88 16,4-4-150-16,-3-2-233 0,6-1-367 15,0 5 161-15</inkml:trace>
  <inkml:trace contextRef="#ctx0" brushRef="#br0" timeOffset="15516.89">15181 3750 1784 0,'0'0'391'0,"0"0"-290"0,0 0-65 0,0 0 21 15,0 0 22-15,0 0 32 0,0 0 21 0,0 0 2 16,0 0-8-16,121 18-12 0,-93-9-17 0,3 0-18 15,-3 5-21-15,3-2-17 0,0 1-12 0,-7 1-12 16,1 0-7-16,3 0-6 0,-6 0-1 16,6-1-1-16,-3 1 0 0,-4 2-2 0,-5-2 2 15,9 3-1-15,-16 1 0 0,10 1-1 0,-13 1 2 16,-3 5-1-16,0 1 1 0,-3-1 3 16,0 1-3-16,-3-2 5 0,-3 2-1 0,-10-1 1 15,4-1 0-15,-4-6-2 0,1 0 1 0,-10-4-1 16,6-5-3-16,1 0 1 0,-7-4-4 15,6-5-2-15,-2 0-8 0,-4 0-12 0,0-2-17 16,3-8-34-16,-3 1-55 0,4-5-87 0,-1-2-163 16,10 1-260-16,-1 1-436 0,4 7 194 0</inkml:trace>
  <inkml:trace contextRef="#ctx0" brushRef="#br0" timeOffset="15916.5">15919 4346 1524 0,'0'0'403'0,"0"0"-160"0,0 0-53 15,0 0-44-15,0 0-35 0,0 0-25 0,0 0-16 16,0 0-15-16,9-143-7 0,-6 113-7 0,7-2-6 15,-7-2-7-15,9-3-12 0,1-1-6 16,-7 0-5-16,6 1 1 0,4-3-5 0,-4 9 1 16,4-2 2-16,-1 5 2 0,1 3 1 0,-10 4 1 15,6 6-3-15,1 3-1 0,-10 5-6 0,0 5-7 16,0 2-14-16,3 0-6 0,-3 5 3 16,0 4 8-16,3 7 14 0,-2 4 9 0,-1 8 6 15,-3 2 2-15,3 3 4 0,0 0-1 0,-3 7 1 16,6-1-2-16,-6 2-4 0,0 1-3 0,0-1-3 15,0-4 1-15,0-2-3 0,0-3 1 0,0-7-4 16,0-2 0-16,0-4-2 0,0-5-4 16,-6-5-2-16,6-5-3 0,-3-4-2 0,0 0-23 15,0 0-57-15,-10-7-81 0,4-2-129 0,3-2-243 16,-1 1-84-16,-2 3-622 0</inkml:trace>
  <inkml:trace contextRef="#ctx0" brushRef="#br0" timeOffset="16083.28">15931 4009 1394 0,'0'0'431'0,"0"0"-271"16,0 0-16-16,0 0 58 0,0 0 10 0,0 0-30 15,0 0-27-15,0 0-37 0,121 37-31 0,-96-27-23 16,-3-1-17-16,3 0-16 0,-7 3-13 0,4-5-8 16,0 0-7-16,-4 0-3 0,-2-2-7 15,5-1-16-15,-11-2-29 0,5 0-84 0,-2-2-189 16,-1 0-380-16,-6 0-888 0</inkml:trace>
  <inkml:trace contextRef="#ctx0" brushRef="#br0" timeOffset="16333.16">16291 3773 1832 0,'0'0'440'0,"0"0"-252"16,0 0-82-16,0 0-35 0,0 0-41 16,0 0-1-16,0 0 21 0,0 0 26 0,0 0 20 15,0 0 2-15,0 0-12 0,0 0-19 0,136 34-22 16,-114-29-18-16,6-3-12 0,-6 2-7 0,3-1-5 16,-1-1-3-16,-5 0-7 0,0-2-10 15,2 3-20-15,-11-3-36 0,2 0-86 0,0 0-174 16,-9 0-359-16,-3-3-881 0</inkml:trace>
  <inkml:trace contextRef="#ctx0" brushRef="#br0" timeOffset="16533.38">16520 3788 971 0,'0'0'377'0,"0"0"-63"0,0 0-23 16,0 0-35-16,0 0-37 0,-6 125-33 0,6-97-40 15,0 2-36-15,0 2-34 0,0 0-22 0,0 3-19 16,0-3-12-16,0 0-11 0,0-2-4 0,0-2-2 16,6-5-5-16,-2-1-2 0,-4-3-11 15,6-3-19-15,0-7-34 0,3-4-53 0,-3 0-111 16,-2-5-319-16,-1 0-982 0</inkml:trace>
  <inkml:trace contextRef="#ctx0" brushRef="#br0" timeOffset="16967.52">16846 3812 1420 0,'0'0'388'15,"0"0"-201"-15,0 0-21 0,0 0-7 16,0 0-21-16,0 0-21 0,-56 126-26 0,47-100-27 15,0-3-18-15,5-1-10 0,1 1-6 0,3-2-8 16,0-4-7-16,0 1-2 0,0-6-5 0,0 0-1 16,0-8 3-16,3 0 0 0,-3-2 9 0,0-2 15 15,4 0 12-15,-4-4 2 0,6-5-9 16,-6-2-19-16,3-8-18 0,0 3-9 0,6-3-2 16,-6-4-7-16,-3 1-5 0,3-2-7 0,-3-3-10 15,4-1-15-15,-4 0-19 0,0-1-5 16,0-2 7-16,6 4 21 0,-6 3 30 0,3 5 27 15,0 5 20-15,3 2 11 0,-6 5 0 0,3 2 3 16,-3 3-2-16,3 0-6 0,-3 2-7 0,3 0-11 16,1 0-2-16,5 0 5 0,0 0 12 15,-3 0 13-15,10 2 7 0,-1 3 3 0,1-3-1 16,-1 0-10-16,7 1-11 0,-3-1-8 0,-1 0-8 16,-2 1-8-16,-1-1-5 0,7-2-6 0,-13 0-6 15,13 0-10-15,-13 2-21 0,4-2-40 0,-1 0-96 16,-6 3-165-16,-3-1-353 0,4-2-887 0</inkml:trace>
  <inkml:trace contextRef="#ctx0" brushRef="#br0" timeOffset="17183.49">16874 3888 1988 0,'0'0'282'16,"0"0"-128"-16,0 0-28 0,0 0-15 15,0 0-15-15,0 0-6 0,0 0-11 0,0 0-12 16,0 0-4-16,121-44-8 0,-103 42-9 0,4 2-15 16,-9 0-17-16,8 0-14 0,-11 0-10 15,8 0-9-15,-12 4-7 0,7 3-10 0,-1-2-12 16,-9 2-21-16,3 0-29 0,1 2-53 0,-7-1-102 16,0 2-242-16,0-3-289 0,-7 0-429 0</inkml:trace>
  <inkml:trace contextRef="#ctx0" brushRef="#br0" timeOffset="17367.2">16734 4039 1841 0,'0'0'353'0,"0"0"-234"0,0 0-6 15,0 0 32-15,0 0-9 0,0 0-14 0,0 0-22 16,128-2-31-16,-101 2-32 0,1 0-20 15,-3 0-15-15,-6 0-10 0,2 5-16 0,4-1-24 16,-6 1-39-16,-1 2-108 0,1 0-294 0,-13-2-742 0</inkml:trace>
  <inkml:trace contextRef="#ctx0" brushRef="#br0" timeOffset="17599.79">17351 4194 1087 0,'0'0'494'0,"0"0"-176"0,0 0-101 16,0 0-65-16,0 0-32 0,22 136-5 0,-34-111-2 16,2 0-17-16,1 3-23 0,-13-2-22 15,10 1-19-15,-10-2-11 0,4-2-9 0,-1 3-10 16,-6-5-18-16,-6 1-42 0,3-6-118 0,10-4-371 15,2-3-994-15</inkml:trace>
  <inkml:trace contextRef="#ctx0" brushRef="#br0" timeOffset="18349.48">18040 3660 805 0,'0'0'680'16,"0"0"-389"-16,0 0-111 0,0 0-55 0,0 0-58 16,0 0-32-16,0 0-7 0,0 0-2 0,0 0 4 15,0 0 6-15,0 0 9 0,0 0 7 0,0 0 2 16,-53 140-2-16,53-108-6 0,0-1-9 16,3 0-10-16,0-1-10 0,3-2-7 0,-2 0-5 15,5-5-3-15,-6-3-3 0,0-1-8 0,0-5-9 16,3 0-20-16,4-5-31 0,-7-4-72 0,0-1-251 15,-3-1-417-15,0-3-364 0</inkml:trace>
  <inkml:trace contextRef="#ctx0" brushRef="#br0" timeOffset="18683.21">17885 3609 2015 0,'0'0'242'15,"0"0"-90"-15,0 0-17 0,0 0-27 0,0 0-37 16,0 0-22-16,0 0-23 0,0 0-16 16,0 0 7-16,0 0 15 0,0 0 14 0,0 0 6 15,0 0-9-15,0 0-8 0,133 23-7 0,-99-20-7 16,3-1-6-16,4 3-6 0,-4-1-2 0,0 1-3 16,0 0-2-16,4 3 0 0,-10 1-2 15,3 3 1-15,-6 2-2 0,0 2 1 0,-13 0-2 16,7 5-1-16,-13 2-2 0,0 0 4 0,-9 2-1 15,0 5 4-15,-12-2 5 0,0 1 0 0,-13 2-2 16,-3-4 1-16,-3 1-3 0,3-3 2 16,-6-4-3-16,0-3-3 0,0-4 0 0,-4-2-6 15,7-5-3-15,0-5-6 0,3-2-19 0,-3 0-25 16,7-4-45-16,-4-8-67 0,3-2-105 0,3 2-289 16,16 3-924-16</inkml:trace>
  <inkml:trace contextRef="#ctx0" brushRef="#br0" timeOffset="19167.25">18607 3748 916 0,'0'0'360'15,"0"0"-107"-15,0 0-17 0,0 0-21 0,0 0-51 16,0 0-42-16,-6 136-33 0,6-112-31 0,0 2-15 16,6-3-10-16,-3 0-8 0,7-2-5 0,-7-4-6 15,0 0-2-15,-3-6-3 0,3-4-2 16,0-4-1-16,-3-1 8 0,0-2 24 0,0 0 31 15,0 0 7-15,0-7-16 0,0-5-28 0,0-4-37 16,-3 0-14-16,0-4-4 0,0-3-6 0,-4-3-12 16,-2-4-16-16,0-1-23 0,3-4-33 15,-7-5-28-15,4 0 2 0,3 0 31 0,3 3 58 16,0 5 67-16,3 2 42 0,0 7 21 0,3 4 5 16,0 3-3-16,9 4-3 0,-3 2 2 15,1 3 6-15,2 0-2 0,1 5-7 0,-1-1-5 16,10 3-13-16,-4 0-8 0,1 3-3 0,6 6-6 15,3-2-1-15,0 1-4 0,-1 4-4 0,-5-3-6 16,3 0-11-16,0 3-5 0,0-3-6 0,-7 1-5 16,1-1-6-16,-1 0-10 0,-8-2-15 15,2 0-20-15,-3 2-37 0,-6-2-65 0,-3-1-114 16,0 1-271-16,0-2-984 0</inkml:trace>
  <inkml:trace contextRef="#ctx0" brushRef="#br0" timeOffset="19349.9">18669 3713 812 0,'0'0'236'0,"0"0"-85"15,0 0 53-15,0 0 64 0,0 0 0 0,0 0-26 16,0 0-19-16,0 0-30 0,0 0-29 0,0 0-33 16,137 53-38-16,-109-46-35 0,-7-3-27 0,1 0-18 15,0 6-11-15,2-6-7 0,-11 3-14 16,5-4-20-16,-8 4-38 0,-1-3-83 0,-6 3-172 15,3-5-306-15,-6 3-885 0</inkml:trace>
  <inkml:trace contextRef="#ctx0" brushRef="#br0" timeOffset="19533.39">18570 3999 1580 0,'0'0'274'0,"0"0"-126"16,0 0 43-16,0 0 27 0,0 0-21 15,0 0-20-15,0 0-28 0,0 0-37 0,143 17-27 16,-109-17-25-16,-3 0-19 0,3-4-16 0,0 1-15 16,-3 1-10-16,6 2-11 0,-6-2-15 0,0 0-24 15,-3 2-56-15,-3 0-135 0,0-2-384 16,-19 2-969-16</inkml:trace>
  <inkml:trace contextRef="#ctx0" brushRef="#br0" timeOffset="19916.54">19420 3527 2307 0,'0'0'306'0,"0"0"-116"15,0 0-58-15,0 0-64 0,0 0-45 0,0 0-16 16,0 0-1-16,0 0 0 0,0 0 3 0,0 0 3 16,0 0 4-16,0 0 0 0,-93 124 1 0,77-102-2 15,4 1-4-15,5 1 0 0,-8 1-2 0,3 1 0 16,8-4-2-16,-2-1 2 0,-6 2-2 16,6-4 1-16,6-3 1 0,0-2 0 0,0-6-1 15,0 4 2-15,0-1 2 0,3-1 6 0,6-1 5 16,0-2 4-16,1 5 1 0,8-3 0 15,-5 0-2-15,11-2-2 0,1 2-4 0,-3-2-4 16,0 2 0-16,6-5-6 0,-7 3-7 0,1-2-1 16,-3 2-5-16,2 0-8 0,-8-3-14 0,2 1-38 15,-6 2-89-15,-9-2-199 0,4 2-418 16,-4-5-876-16</inkml:trace>
  <inkml:trace contextRef="#ctx0" brushRef="#br0" timeOffset="21033.64">19804 3506 23 0,'0'0'418'0,"0"0"-228"0,0 0 79 16,0 0 57-16,0 0 15 0,0 0-28 16,0 0-42-16,0 0-42 0,0 0-30 0,0 0-19 15,0 0-20-15,0 0-25 0,0 0-32 0,0 0-27 16,6 4-21-16,-3-6-18 0,-3-3-9 15,0 1-6-15,0-1-6 0,0 5-3 0,0-2-3 16,0-1-4-16,0 1-3 0,0 0-3 0,0 2 1 16,0 0-2-16,0 0 3 0,0 0-4 0,0 0 1 15,0 0-3-15,0 0 0 0,0 0-1 0,0 0 0 16,0 0-2-16,0 0 2 0,0 0-4 0,0 0 0 16,0 0 1-16,0 0 0 0,0 0 0 15,0 0 0-15,0 0 1 0,0 0 0 0,0 0 0 16,0 0-2-16,0 0 2 0,0 0-1 0,0 0 3 15,0 0 3-15,0 0 2 0,0 0-2 0,0 0 2 16,0 0 1-16,0 0 0 0,0 0 2 16,0 0-1-16,0 0 1 0,0 0-2 0,0 0 2 15,0 0-2-15,0 0 0 0,0 0-1 0,0 0-3 16,0 0 1-16,0 0-3 0,0 0-1 16,0 0 0-16,0 0 1 0,0 0 2 0,0 0 1 15,0 0 0-15,0 0-1 0,0 0-2 0,0 0 1 16,0 0-1-16,0 0 1 0,0 0 2 0,0 0 1 15,0 0 3-15,0 0-1 0,0 2-1 16,-3 0 0-16,3 1 2 0,0-3-3 0,-3 2-1 16,3-2-1-16,0 2 3 0,0 1-2 0,-3-1 1 15,3 0 0-15,0-2 0 0,0 3 0 0,0-1 1 16,-6-2-1-16,6 2-1 0,0-2 0 16,0 0 1-16,0 3 2 0,0-3-3 0,0 0 6 0,0 0 1 15,0 0 3-15,0 0-1 0,0 0 3 16,0 0 1-16,0 0 0 0,0 0 0 0,0 0-2 15,0-3-3-15,0 3-3 0,0 0-1 16,0-2-3-16,0 2 2 0,0 0-1 0,0 0 1 0,0 0-3 16,0 0-2-16,0 0 0 0,0 0-1 15,0 0-6-15,0 2-3 0,0 3 1 0,0 4 6 16,0 3 4-16,6 3 7 0,-6 4 4 0,0 4 3 16,0 2 1-16,-6 3-1 0,0-1-2 15,3 6-2-15,-1-1 2 0,1-2-5 0,3 0 1 16,-3-5-3-16,0-2-1 0,0-2 1 0,-3-7-2 15,6-1-1-15,0-4 2 0,-6-2 1 16,6-2-1-16,0-3 0 0,0-2-2 0,0 0-2 16,0 0-1-16,0 0-10 0,0 0-7 0,0 0-18 15,6-2-41-15,0-5-61 0,0 2-114 0,-3-4-261 16,4 1-210-16,-4 6-791 0</inkml:trace>
  <inkml:trace contextRef="#ctx0" brushRef="#br0" timeOffset="21300.12">19841 3445 1693 0,'0'0'365'16,"0"0"-174"-16,0 0-49 0,0 0-38 0,0 0-39 15,0 0-9-15,0 0-1 0,0 0 0 0,0 0 5 16,0 0 2-16,0 0-11 0,0 0-11 16,118 0-17-16,-96 0-9 0,-1 0-8 0,4 3-3 15,0 1-2-15,-6-1-8 0,-1-1-10 0,4 3-22 16,-10-1-38-16,4 1-72 0,-10-1-213 0,-3 1-270 16,0-3-872-16</inkml:trace>
  <inkml:trace contextRef="#ctx0" brushRef="#br0" timeOffset="21499.76">19925 3632 1971 0,'0'0'376'0,"0"0"-174"16,0 0-62-16,0 0-18 0,0 0-31 0,0 0-10 15,0 0-8-15,0 0-18 0,0 0-17 16,0 0-15-16,0 0-11 0,0 0-10 0,118-2-6 15,-103 4-5-15,-2 3-14 0,2-3-19 0,-9 1-33 16,4 1-71-16,2-1-142 0,-9-1-339 0,0 0-920 16</inkml:trace>
  <inkml:trace contextRef="#ctx0" brushRef="#br0" timeOffset="21733.48">19761 3849 1900 0,'0'0'256'15,"0"0"-118"-15,0 0-21 0,0 0-5 0,0 0-14 16,0 0-6-16,0 0-12 0,0 0-14 0,0 0-6 16,142-49-7-16,-114 44-6 0,-9 3-14 0,2 2-15 15,4 0-12-15,3 0-13 0,-9 2-16 0,-1 3-19 16,7 0-30-16,-3 4-61 0,-10 2-198 15,7-4-343-15,-10-2-861 0</inkml:trace>
  <inkml:trace contextRef="#ctx0" brushRef="#br0" timeOffset="22299.86">20331 3367 1275 0,'0'0'487'0,"0"0"-236"0,0 0-122 0,0 0-39 16,0 0-40-16,0 0-7 0,0 0 18 0,0 0 20 16,0 0 16-16,0 0-3 0,0 0-17 0,124 19-24 15,-90-17-23-15,4 1-17 0,2 1-11 16,0-1-13-16,-3-1-28 0,7 0-37 0,-7 1-91 16,-9-3-322-16,-16 2-1011 0</inkml:trace>
  <inkml:trace contextRef="#ctx0" brushRef="#br0" timeOffset="22550.01">20638 3391 1405 0,'0'0'412'16,"0"0"-293"-16,0 0 7 0,0 0 41 0,0 0 6 15,0 0-8-15,-31 136-24 0,31-107-40 0,-3-1-32 16,3 2-22-16,0 0-14 0,0-1-10 0,0-1-8 16,0 0-5-16,0-2-3 0,3-6-5 0,0-2-3 15,0-2-8-15,4-4-16 0,2-3-33 0,-3 0-64 16,-3-4-168-16,0-3-349 0,0 1-889 0</inkml:trace>
  <inkml:trace contextRef="#ctx0" brushRef="#br0" timeOffset="23151.06">21038 3412 633 0,'0'0'192'0,"0"0"-96"16,0 0-9-16,0 0 65 0,0 0 57 0,0 0 20 15,0 0-11-15,0 0-28 0,0 0-34 0,-12 137-28 16,9-109-21-16,3 2-25 0,0 0-22 0,0-1-19 15,0 1-15-15,0-2-8 0,3-2-6 0,0-3-3 16,0-5-5-16,0-2 0 0,-3-5-5 16,3-4-4-16,0-2-8 0,10-3-9 0,-10-2-12 15,3 0-55-15,-3-4-221 0,6-1-253 0,-2 0-900 0</inkml:trace>
  <inkml:trace contextRef="#ctx0" brushRef="#br0" timeOffset="23401.07">21100 3287 1037 0,'0'0'691'0,"0"0"-529"0,0 0-91 15,0 0 33-15,0 0 39 0,0 0 19 0,0 0-7 16,0 0-24-16,0 0-32 0,0 0-27 0,0 0-26 15,0 0-16-15,140 59-12 0,-116-54-9 16,-8-3-6-16,9 1-5 0,-4-1-11 0,-8-2-21 16,5 2-34-16,-8 1-67 0,-4-1-226 0,-3-2-266 15,3 0-876-15</inkml:trace>
  <inkml:trace contextRef="#ctx0" brushRef="#br0" timeOffset="23632.98">21144 3531 1572 0,'0'0'571'0,"0"0"-322"16,0 0-77-16,0 0-32 0,0 0-39 16,0 0-25-16,0 0-15 0,0 0-16 0,0 0-13 15,0 0-5-15,0 0-3 0,0 0-3 0,0 0-8 16,130-18-7-16,-105 18-1 0,-10 0-3 15,10 0-6-15,-3 2-9 0,-10 3-17 0,10-1-23 16,-13 3-45-16,10 0-85 0,-13 1-227 0,-3 2-242 16,0-6-862-16</inkml:trace>
  <inkml:trace contextRef="#ctx0" brushRef="#br0" timeOffset="23816.63">21085 3856 2400 0,'0'0'239'0,"0"0"-152"0,0 0-10 15,0 0 15-15,0 0 5 0,0 0-8 0,0 0-18 16,0 0-21-16,124 7-20 0,-93-7-15 16,0 0-7-16,0 0-14 0,0-5-37 0,0 3-88 15,-13 2-436-15,1-3-1076 0</inkml:trace>
  <inkml:trace contextRef="#ctx0" brushRef="#br0" timeOffset="29865.96">3625 5273 243 0,'0'0'76'0,"0"0"37"16,0 0 41-16,0 0 32 0,0 0 8 16,0 0-12-16,0 0-25 0,0 0-29 0,0 0-21 15,0 0-12-15,0 0-12 0,0 0-13 0,-10-41-13 16,13 37-14-16,4-3-12 0,-7 0-3 0,6-3-1 15,6 4-9-15,-5-4 2 0,-1 3-1 0,9-2-2 16,-5 0 1-16,-4 4-2 0,9-2-4 16,-5 1-1-16,-1-1-4 0,9 5-1 0,-11 0 0 15,11 2-1-15,-8 0 0 0,-4 0-3 0,9 0-1 16,-9 0-2-16,1 4 0 0,-1 6-4 0,6-5 1 16,-9 5 1-16,0 4 9 0,1 0 0 15,-4-1 4-15,0 6 2 0,0 2-4 0,-4 1 0 16,-2 4-2-16,-6 2 0 0,3 2-3 0,-4-1-1 15,-5 1-1-15,-4 3 0 0,6-1 1 0,-8-3 1 16,-4 6 0-16,0-2 3 0,-3-1-3 16,0 2 4-16,0-4 2 0,-3 1-2 0,-1-2 2 15,1-2-1-15,3-3-2 0,0-3-2 0,0 0 0 16,0-7 0-16,7-4 3 0,-4-1 5 16,3-4 6-16,9-5 2 0,1 0-3 0,2-5-15 15,-2-6-24-15,12-7-34 0,3 0-32 0,0-6-19 16,0-4-18-16,18-2 3 0,-5 1 10 0,12 1 16 15,-1 3 19-15,-5-1 22 0,6 4 21 0,0 1 16 16,-13 7 12-16,10 3 4 0,-7 1-6 16,-5 8-15-16,-4 2-13 0,-3 2-1 0,0 10 17 15,6 2 33-15,-9 4 38 0,0 6 22 0,0 2 17 16,-9 2 10-16,6 3 1 0,0-2 2 0,3-2-7 16,0 1-12-16,0-4-15 0,0-3-15 0,6-4-10 15,6-3-7-15,-5-2-1 0,2-5 8 16,13 0 4-16,-1-7 0 0,-2 0-10 0,9-10-18 15,3-1-24-15,3-3-27 0,9-1-51 0,-5-2-143 16,-11 6-311-16,-8 1-890 0</inkml:trace>
  <inkml:trace contextRef="#ctx0" brushRef="#br0" timeOffset="30549.54">4009 5377 500 0,'0'0'169'0,"0"0"28"0,0 0 49 0,0 0 16 15,0 0-29-15,0 0-38 0,0 0-37 16,0 0-44-16,0 0-35 0,0 0-28 0,0 0-18 15,0 0-10-15,0 0-6 0,13-6 0 0,2 3 2 16,-3 3 1-16,7 0-2 0,-7 0-1 0,10 0-4 16,-6 0-4-16,5 3-4 0,1 1-4 0,-6-2-4 15,5 2-10-15,1-1-22 0,-10 1-51 16,10 1-181-16,-13 0-254 0,4-3-888 0</inkml:trace>
  <inkml:trace contextRef="#ctx0" brushRef="#br0" timeOffset="30815.92">4164 5216 1458 0,'0'0'168'0,"0"0"-105"0,0 0 33 15,0 0 29-15,0 0 7 0,0 0-25 0,-31 120-36 16,25-92-32-16,6-1-22 0,-9-2-8 0,9 3-11 16,0-2-18-16,0-4-38 0,12 1-97 0,-6-4-334 15,-3-8-906-15</inkml:trace>
  <inkml:trace contextRef="#ctx0" brushRef="#br0" timeOffset="31865.62">5141 5895 936 0,'0'0'394'0,"0"0"-145"16,0 0-38-16,0 0-41 0,0 0-59 0,0 0-27 15,0 0-25-15,0 0-21 0,0 0-17 0,62-127-3 16,-53 100-4-16,13-3-2 0,-13 3-3 16,13-4-4-16,-7-1 1 0,4 0-2 0,0 2-1 15,-7 0-1-15,10 0 2 0,-13 3 2 0,13-1-1 16,-13 5 3-16,7 0-3 0,-7 0 0 16,-3 2-1-16,3 5 0 0,-2 2 2 0,-4 5 1 15,0 2 5-15,0 2 2 0,-3 3-1 0,0 2-4 16,0 0-11-16,0 0-15 0,0 2-11 0,-3 3-3 15,3 0 7-15,-3 4 8 0,0 3 10 16,-4 2 6-16,-2 2 2 0,9 1 3 0,-6 6 2 16,3-2 2-16,-3 3 1 0,-1-1 3 0,1-1 2 15,3 1 4-15,3 1 2 0,0-6-1 0,0 3-2 16,0-5-2-16,0-3-4 0,0 1-2 16,3-5-1-16,3 1 2 0,4-8 7 0,-7 3 10 15,0-5 15-15,3 0 11 0,-3-5 3 0,13-4-7 16,-4-3-15-16,4-5-18 0,-4-4-16 0,7 0-8 15,-7-2-6-15,7-3-7 0,-7 3-3 0,7-2-5 16,-7 2-2-16,7 0 0 0,-7 2 4 16,7 0 8-16,-7 3 7 0,-3 7 7 0,1-1 2 15,-4 5 2-15,-3 5-10 0,0 2-12 0,-3 2-1 16,0 8 7-16,0 3 16 0,0 6 24 0,-3 3 5 16,-3 4 0-16,0-1-3 0,-10 3-4 15,13-1-4-15,-6 1-5 0,-1 2-3 0,4-4-6 16,3 0-1-16,3 0-2 0,-3-3-5 0,3-2-4 15,0-2-9-15,0-3-17 0,3-5-23 16,-3-2-39-16,9-2-112 0,-2-3-316 0,-4-1-933 0</inkml:trace>
  <inkml:trace contextRef="#ctx0" brushRef="#br0" timeOffset="32332.45">6062 5568 1858 0,'0'0'271'0,"0"0"-119"0,0 0-7 16,0 0-11-16,0 0-32 0,0 0-26 15,0 0-26-15,0 0-13 0,0 0-3 0,0 0-3 16,0 0-1-16,0 0-4 0,0 0-11 0,0 0-8 16,-68-65-9-16,55 63-9 0,1 2-9 15,3 0-5-15,-10 7-1 0,10 0 0 0,-4 2 2 16,1 5 4-16,2 0 5 0,-5 7 1 0,9-2 1 15,0 0 2-15,-4 7 2 0,1-3 6 0,9 5 1 16,0-5 5-16,0 0 2 0,0 0 0 16,9-5 9-16,4-4 1 0,-7 0 5 0,12-4 1 15,-5-3 0-15,6-5 5 0,-7-2-1 0,13-2 1 16,-4-8-1-16,-5-4-6 0,9 0-5 16,-4-4-10-16,-8-1-8 0,9-4-6 0,-10 3-11 15,7-5-9-15,-10 1-14 0,0 3-13 0,0 0-20 16,-5 4-29-16,-1-2-59 0,-3 1-82 0,0 4-87 15,-10 2-75-15,-2 3-19 0,3 2 75 0,-1 2 114 16,-5 5 117-16,2 0 94 0,-2 0 28 16,9 5 2-16,0 2 4 0,-4 2 1 0,1-2 1 15,9 0 8-15,0 0 14 0,0 0 13 0,0 0 20 16,3 0 15-16,13-2 11 0,-7-1 11 0,9 1-5 16,-5-3-13-16,12-2-20 0,-1 0-35 0,4 0-43 15,-3-2-77-15,-3-5-91 0,0 5-547 0</inkml:trace>
  <inkml:trace contextRef="#ctx0" brushRef="#br0" timeOffset="33232.67">6490 5449 1437 0,'0'0'221'0,"0"0"-88"0,0 0 21 16,0 0-3-16,0 0-34 0,0 0-26 15,0 0-19-15,-121 71-21 0,105-57-14 0,1 0-9 16,2 2-7-16,-5 0-8 0,8 3-7 0,4-2-4 15,-9 2-4-15,15-3 0 0,-3 0-1 0,3-2 0 16,0 3 0-16,0-6 0 0,3-2 1 0,12-3 4 16,-5-3 3-16,-4-1 8 0,15-2 7 15,-8-2 3-15,9-7-1 0,-1-5-6 0,-5 1-6 16,9-6-8-16,-4-2-8 0,-5-5-9 0,9 2-4 16,-4-2-5-16,-8-1 1 0,8 1-3 0,-2-2-2 15,-3 4-1-15,-4-4-5 0,3 2-4 16,-8-2-1-16,5 1 1 0,-3-3 9 0,1 2 11 15,-10 0 9-15,3 6 10 0,3-3 7 0,-6 1 5 16,0 4 6-16,0 1 0 0,0 5-2 0,0 1-3 16,-6 9-8-16,3-1-20 0,-4 5-26 15,1 0-18-15,-3 7-1 0,0 5 15 0,-4 3 24 16,-5 3 16-16,8 3 6 0,-5 2 2 0,9 5 1 16,-7 1 2-16,1 4 0 0,6 0 2 0,-1 0 3 15,-5 2 4-15,6-2 3 0,3-3 6 16,3 1 1-16,0-5-2 0,0-1 1 0,3-4-1 15,9-2-1-15,-6-4 0 0,4-1 1 0,-7-5-2 16,12-4 1-16,-8 0-1 0,-1-3 1 0,3 0 2 16,3-2-1-16,-5 0-3 0,2 0-4 0,0-2-6 15,-3-3-3-15,1 3-3 0,-7 0-2 16,9-3-1-16,-6 3-1 0,3-1-1 0,-3 1-1 16,0 0-2-16,1 2-1 0,-1 0-2 0,-3 0-1 15,0 0-2-15,0 0-1 0,0 0-1 16,0 0 3-16,0 0 1 0,0 0 4 0,0 0 4 15,0 0 3-15,0 0 5 0,0 0 5 0,0 0 6 16,0 0 4-16,0 0 0 0,0 0 1 0,0 0 0 16,0 0 1-16,0 0 4 0,0 0 2 15,0 0-1-15,0 0-3 0,0 0-4 0,0 0-6 16,0 0-4-16,0 0-1 0,0 0-3 0,0 0 0 16,0 0-1-16,0 0-2 0,0 0-1 0,0 0-2 15,0 0-2-15,0 0-2 0,0 0-2 16,0 0 0-16,0 0-1 0,0 0 1 0,0 0-2 15,0 0 0-15,0 0-3 0,0 0-2 0,0 0-6 16,0 0 0-16,0 0 4 0,0 2 1 0,0 0 5 16,0 3 3-16,0-3 0 0,0 1 0 0,0 1 1 15,0 1-1-15,3 0 0 0,3-1-1 16,-6-1 0-16,6-1 2 0,-3 3 1 0,0-5 2 16,0 0 7-16,1 0 7 0,-1 0 5 0,12-10 3 15,-6 1-4-15,-2-5-10 0,11-5-9 0,-5 2-5 16,2-2-5-16,-2 3-1 0,-4-2 2 0,6 1-3 15,-8 3 1-15,2 0 1 0,0 5-3 16,-6 6-4-16,0-2-5 0,0 3-14 0,-3 2-21 16,0 0-4-16,0 4 9 0,0 4 20 0,0 9 29 15,-3-1 15-15,0 5 7 0,0 2 2 16,0 0-1-16,-3 2-2 0,6 3-3 0,-6-3 0 16,6 1-2-16,0-4 2 0,0-1-6 0,0 0-3 15,0-5-5-15,0-4-2 0,0-3-8 16,0-7-16-16,6-2-14 0,0 0-46 0,-3-9-247 15,0 0-339-15,0-1-827 0</inkml:trace>
  <inkml:trace contextRef="#ctx0" brushRef="#br0" timeOffset="33366.03">6871 5223 2254 0,'0'0'55'16,"0"0"-65"-16,0 0 34 0,0 0 14 15,0 0-8-15,0 0-13 0,0 0-34 0,0 0-37 16,0 0-95-16,0 0-393 0,19 118-887 0</inkml:trace>
  <inkml:trace contextRef="#ctx0" brushRef="#br0" timeOffset="34350.37">7302 5280 1547 0,'0'0'283'0,"0"0"-95"16,0 0-34-16,0 0-20 0,0 0-34 0,0 0-22 15,9-131-22-15,-9 113-23 0,0-3-20 16,0 3-11-16,0 1-3 0,0 1-10 0,-6-2-7 16,3 5-4-16,-6 1-6 0,-1 3-9 0,10 2-15 15,-6 2-27-15,0 5-48 0,-3 0-18 16,-1 7 1-16,4 7 26 0,-3 4 46 0,-7 2 37 16,10 8 25-16,-3 5 15 0,-7 3 23 0,7 8 21 15,-3 3 18-15,2 3 22 0,7 3 14 0,-3 4 2 16,-3 1 0-16,0-1-1 0,5-3-3 15,4-4-7-15,-3-1-6 0,0-5-8 0,0-6-15 16,0-3-13-16,3-7-13 0,-6-4-10 0,6-5-10 16,0-5-5-16,0-2-6 0,0-5 0 0,0-3 1 15,0-4 9-15,6 0 11 0,-6 0 10 16,0 0 3-16,0-7-10 0,3 0-16 0,0-4-15 0,0-3-11 16,0-3-6-16,-3 2-5 0,4-1-11 15,2-5-10-15,-3 0-19 0,-3 0-27 0,6-2-38 16,-6-1-49-16,0-2-76 0,0-4-126 0,-9-1-133 15,-1 5 25-15,7-5 54 0,-6 4 165 16,-6 1 205-16,8 6 52 0,1 2 55 0,-9 4 7 16,12 2 37-16,-4 7 45 0,4 3 39 0,-3 0 35 15,0 2-13-15,-3 0-21 0,9 2-11 0,-7 3-13 16,4 2-11-16,0 2-11 0,0-2-12 16,-3 5-20-16,6-3-14 0,0 3-12 0,0-4-14 15,0-1-6-15,0 0-5 0,6 0 4 0,0-3 7 16,0 1 6-16,1 0 1 0,11-3-5 15,-8-2-7-15,11 0-10 0,-5 0-8 0,5 0-11 16,4-7-10-16,-3-2-9 0,-3-1-8 0,8-1-9 16,1 0-11-16,-3-3-10 0,0 3-19 0,-3-1-27 15,-4 0-35-15,1 3-47 0,-7 0-28 0,-5 4 3 16,5 0 20-16,-6 3 28 0,-6 2 21 16,3 0 32-16,-3 5 36 0,0 2 53 0,0 2 49 15,0 0 31-15,-3 3 22 0,0-3 13 0,3 3 7 16,-3 0-8-16,-3-4-8 0,6 1-14 0,-6 0-13 15,6-2-16-15,0 0-14 0,0-2-11 0,0 0-9 16,0-1-5-16,0 1-2 0,0-3-5 16,0 3-2-16,0-1-4 0,6 1-2 0,0 2 2 15,-6 0-3-15,3 2 3 0,0 3-4 0,0-3-2 16,-3 4-1-16,3-1-1 0,0 2 1 16,-3 0 0-16,0 0 1 0,0 0-3 0,0 0 0 15,4-5 0-15,-4 0-2 0,0-1 0 0,0-3 0 16,0 0-5-16,0-5-11 0,0 0-11 0,0 0-28 15,6-5-128-15,0 3-366 0,-6-3-942 0</inkml:trace>
  <inkml:trace contextRef="#ctx0" brushRef="#br0" timeOffset="34532.25">7504 5251 2619 0,'0'0'221'0,"0"0"-65"0,0 0-23 16,0 0-50-16,0 0-39 0,0 0-21 16,0 0-26-16,0 0-30 0,0 0-41 0,0 0-82 15,0 0-117-15,0 0-443 0,0 0-877 0</inkml:trace>
  <inkml:trace contextRef="#ctx0" brushRef="#br0" timeOffset="35132.51">7981 5287 1412 0,'0'0'444'0,"0"0"-163"0,0 0-65 15,0 0-24-15,0 0-51 0,0 0-33 0,0 0-38 16,0 0-27-16,0 0-15 0,0 0-9 16,0 0-6-16,0 0-6 0,0 0 1 0,-130-9-3 0,108 20-1 15,1 3-3-15,-1 0 0 0,0 5-1 16,-3-3-1-16,4 3 0 0,5 1 0 0,-6 0 1 16,16 6-1-16,-3 0 2 0,3-1 2 0,3 2 2 15,3 1 3-15,0-3 1 0,3 3 0 16,9-6 0-16,-6 2-1 0,13-6 0 0,-7-4-3 15,10 0-3-15,-3-4-5 0,2-1-4 0,4-7-9 16,3-2-11-16,0-2-30 0,3-7-85 0,3-3-211 16,-6 0-305-16,-13 1-883 0</inkml:trace>
  <inkml:trace contextRef="#ctx0" brushRef="#br0" timeOffset="35549.46">8421 5388 2116 0,'0'0'198'0,"0"0"-77"0,0 0 10 0,0 0-28 16,0 0-32-16,0 0-2 0,0 0 3 0,0 0-3 15,0 0-6-15,0 0-8 0,0 0-12 0,0 0-9 16,-133 28-10-16,124-28-8 0,-7 2-7 0,1 3-4 16,-4-3-5-16,7 3-1 0,-7 2 0 15,7 0-1-15,-7 2 1 0,7 3 0 0,-7 0-3 0,10 3 3 16,-7-1-1-16,4 2 2 0,3 0-2 15,-7 0 1-15,10 1 0 0,0-1-3 0,-4-2 3 16,1 1-1-16,9-3-1 0,0-1 0 0,0-1-1 16,0-1 0-16,3-2-1 0,7-2 0 15,5-1 2-15,-9-1 1 0,10-3 1 0,-4 0-2 16,10-7-2-16,-7-5-4 0,7-2-12 0,3 2-15 16,-6-4-18-16,-1 3-17 0,7-1-9 0,-10 3-1 15,4-1 5-15,-7 5 16 0,1 0 12 16,-7 5 8-16,-3 2 0 0,6 0 1 0,-2 0 4 15,-4 9 10-15,0 0 12 0,0 5 12 0,0 0 9 16,-3 6 7-16,3-1 4 0,-3 2 0 0,0-3-4 16,6-1-4-16,-3-1-4 0,10-5-2 15,-7-2 0-15,6-7 0 0,4 0 4 0,-1-2-3 16,4-9-19-16,9-6-75 0,-3-4-192 0,3-6-247 16,-10 4-169-16,-2 7-232 0</inkml:trace>
  <inkml:trace contextRef="#ctx0" brushRef="#br0" timeOffset="36098.76">8877 4892 1481 0,'0'0'279'0,"0"0"-143"16,0 0-79-16,0 0-57 0,0 0-29 0,0 0 35 16,0 0 36-16,0 0 23 0,0 0 21 0,-96 142 14 15,84-108 0-15,-1 6-2 0,1 1-7 16,3 8-8-16,-4-3-4 0,4 4-11 0,3-1-11 15,0-1-10-15,-4-2-11 0,4-6-8 0,6-2-7 16,0-5-4-16,0-3-6 0,0-9-1 0,0-4-3 16,0-1-2-16,6-9 3 0,-6-2-1 15,3 0 6-15,4-5 10 0,-7 0 8 0,3-5 6 16,0-4-3-16,3-5-10 0,-3-1-13 0,6-6-12 16,4 0-8-16,-7-5-7 0,-3 1-8 0,6 0-14 15,-2-5-25-15,-4 4-38 0,-3-6-54 0,0 3-68 16,-3-4-62-16,-13 3-42 0,10 0-6 0,-10 8 55 15,4-2 101-15,-7 13 109 0,7 1 89 16,3 6 32-16,-4 4-3 0,4 2-15 0,0 5-3 16,-4 5 28-16,7-1 34 0,0 6 29 0,0 0 16 15,-4-1-8-15,10 3-15 0,-3-3-17 0,3-2-11 16,0 0-8-16,0 0-10 0,3-5-6 16,0 2-3-16,7-2-4 0,-4 0-2 0,3-2-2 15,7 0-8-15,-7-2-7 0,10-3-9 0,-7-2-11 16,7 0-9-16,-7 0-9 0,13-4-10 15,-10-3-9-15,4 0-13 0,0 0-7 0,-7 0-7 16,10 2 0-16,-13 3 6 0,13 2 6 0,-13 0 5 16,6 5 6-16,-2 6 6 0,-10 3 10 15,12 5 17-15,-11 2 16 0,2 0 14 0,-6 1 11 16,0 6 8-16,0-3-1 0,0 3-6 0,-3-2-8 16,0-4-15-16,3 1-11 0,-4-7-8 0,4-2-9 15,0 0-4-15,0-7-16 0,0-5-24 0,0-2-32 16,7-2-144-16,-4-2-374 0,-3-3-890 0</inkml:trace>
  <inkml:trace contextRef="#ctx0" brushRef="#br0" timeOffset="36249.37">9026 5143 2205 0,'0'0'334'0,"0"0"-304"0,0 0-26 16,0 0 26-16,0 0 13 0,0 0-4 0,0 0-15 15,0 0-30-15,0 0-37 0,12 117-68 16,-5-102-296-16,-4-3-1090 0</inkml:trace>
  <inkml:trace contextRef="#ctx0" brushRef="#br0" timeOffset="36682.49">9370 5435 937 0,'0'0'379'0,"0"0"-40"0,0 0-32 0,0 0-64 15,0 0-56-15,0 0-38 0,0 0-33 16,0 0-22-16,0 0-11 0,0 0-11 0,0 0-8 16,0 0-15-16,-136-42-14 0,123 47-17 0,-5 1-6 15,5 1-9-15,-5 5-3 0,2 2 1 0,1 2-2 16,6 3 1-16,-4 1-1 0,10 3 3 16,-6 0 2-16,9 5 4 0,0-5 2 0,0 2 4 15,9-2 5-15,-3-2 3 0,10-5 3 0,-4 1-1 16,7-6-2-16,2-4-3 0,-2-5 2 15,3 1 0-15,-1-3 1 0,1-5-1 0,-3-6-4 16,6-6-3-16,-4-1-4 0,-5-1-6 0,-1-2-2 16,-2-3-6-16,-10 3-6 0,6-3-6 0,-3 4-10 15,-3-1-13-15,-3 0-17 0,-3 1-26 16,-6-1-35-16,0 5-56 0,-1-3-88 0,-8 3-134 16,2 2-177-16,-5 5 21 0,5 3 94 0,7 1-171 0</inkml:trace>
  <inkml:trace contextRef="#ctx0" brushRef="#br0" timeOffset="37283.05">9590 5296 648 0,'0'0'321'16,"0"0"24"-16,0 0-8 0,0 0-22 0,0 0-50 15,0 0-38-15,0 0-45 0,0 0-35 0,0 0-27 16,0 0-26-16,0 0-17 0,0 0-22 16,0 0-23-16,-3-54-21 0,3 54-17 0,0 0-10 15,0 2-5-15,0 3 1 0,-3 2 7 0,3 5 7 16,0 5 7-16,-6 1-1 0,6 3 3 0,0 5 1 16,0-3 0-16,0-1 3 0,0 4 0 15,0-1 0-15,0-1 1 0,0-2 0 0,0-1-1 16,0-5-1-16,0-4 0 0,0-5 0 0,6-3 4 15,-6-2 6-15,3-2 11 0,-3 0 9 16,7-2 4-16,-4-5-3 0,6-4-10 0,3-6-10 16,4-1-12-16,-10 0-4 0,10-5-4 0,-4 7-1 15,3-3-1-15,-2 0-1 0,-1 3 0 0,1 3-1 16,2 2-1-16,-6-1 1 0,-2 5-1 16,8 3-4-16,-9 1-1 0,1 3-5 0,-1 3-3 15,-3 4 2-15,0 4 8 0,3 7 11 0,-3 0 5 16,-3 3 4-16,0 5 1 0,0-3-1 0,-3 4 1 15,-3-2-1-15,3 3-2 0,0-2-3 0,-3-1 0 16,2 0-1-16,1-4-4 0,3-3-2 0,-3-1-8 16,3-6-16-16,0-4-35 0,0-4-69 15,0-3-116-15,3 0-347 0,0-3-1005 0</inkml:trace>
  <inkml:trace contextRef="#ctx0" brushRef="#br0" timeOffset="37665.69">10328 5160 1778 0,'0'0'310'0,"0"0"-104"16,0 0-55-16,0 0-39 0,0 0-23 0,0 0 1 15,0 0 7-15,0 0-5 0,0 0-8 0,0 0-8 16,0 0-12-16,-130 65-24 0,115-51-18 0,2 0-14 16,1-1-6-16,6 1-2 0,-4-2-2 15,7-1-3-15,3-4-3 0,0 3-1 0,0-3-1 16,6 2-1-16,1-2 0 0,5 2 7 0,0 0 2 16,1 1 3-16,2-4-1 0,-2 3 2 0,5-4 0 15,-5 6 0-15,2-4-1 0,-2 5 1 16,-1-3 0-16,-6 0-1 0,4 3 4 0,-10 0 0 15,0-1 4-15,0 1 5 0,-7-2 6 0,1 2 2 16,-6-3 2-16,-1 1 1 0,1-1 0 0,-4-4-5 16,-5-1-4-16,5-1-6 0,-2-3-11 15,-1 0-1-15,-3 0-9 0,1 0-13 0,2-3-15 16,-3 1-52-16,-2 0-117 0,14-3-310 0,-2 5-1119 0</inkml:trace>
  <inkml:trace contextRef="#ctx0" brushRef="#br0" timeOffset="39182.31">11240 5209 580 0,'0'0'178'15,"0"0"-64"-15,0 0-28 0,0 0-9 0,0 0-23 16,0 0 1-16,0 0 8 0,0 0 19 0,0 0 19 15,0 0 22-15,0 0 10 0,0 0 2 16,0 0-8-16,-16 139-12 0,16-112-13 0,-3-4-13 16,3 0-13-16,-3 0-5 0,3-4-12 0,0-3-7 15,0-3-5-15,0-4-2 0,0 0-6 16,0-4 1-16,0 0 1 0,0-5 9 0,0 2 19 16,0-2 21-16,0 0 11 0,0-5-19 0,0-2-22 15,3-4-33-15,0-2-22 0,4-3-10 0,-1-3-2 16,6-2 0-16,-9 0 1 0,10 0-1 15,-4-1 4-15,0-1-1 0,4 4 1 0,-1 1 0 16,1 1-1-16,-1 3 2 0,0 5-2 0,1 1 3 16,-1-1-3-16,4 6-2 0,-7 3-5 0,3 0-3 15,1 0-6-15,-7 3-4 0,3 1-4 0,1 3-1 16,-4-1-7-16,6 1-16 0,-9 0-33 0,10 0-71 16,-1-2-226-16,1-1-218 0,-7-1-882 0</inkml:trace>
  <inkml:trace contextRef="#ctx0" brushRef="#br0" timeOffset="39565.81">11770 5294 1608 0,'0'0'361'0,"0"0"-192"0,0 0-8 16,0 0-7-16,0 0-9 0,0 0-10 15,0 0-20-15,0 0-13 0,0 0-15 0,0 0-8 16,0 0-17-16,0 0-20 0,0 0-15 0,0 0-10 16,99-31-10-16,-86 17-4 0,-1 4-4 0,-2-1-1 15,-1-1-5-15,-3 0-4 0,-3 1-4 0,0 2-7 16,-3-1-6-16,6-1-10 0,-6 1-12 16,0 5-16-16,-6-5-12 0,0 6-12 0,0-1-3 15,-3 3 2-15,-1-3 12 0,-2 5 14 0,3 0 18 16,-7 0 20-16,4 5 16 0,-4 2 16 0,7 2 10 15,-7 1 11-15,10 4 6 0,-6 3 1 0,5 1 0 16,-5 1 1-16,6 4 3 0,0 1 6 16,6 2 1-16,0 0-2 0,0-1-4 0,3 1-7 15,6-4-7-15,3 1-7 0,7-2-7 0,-7-2-7 16,7-1-11-16,3-4-16 0,3-3-16 0,3-2-36 16,3-2-114-16,-13-5-371 0,1 1-954 0</inkml:trace>
  <inkml:trace contextRef="#ctx0" brushRef="#br0" timeOffset="40116.46">12381 5268 289 0,'0'0'101'0,"0"0"29"0,0 0 37 15,0 0 40-15,0 0 14 0,0 0-4 0,0 0 14 16,0 0-3-16,0 0-9 0,0 0-25 0,0 0-34 16,0 0-24-16,0 0-23 0,-6-64-17 15,6 58-13-15,-9-1-16 0,2 0-14 0,-2 2-11 16,6 0-9-16,-9 1-9 0,-1 1-8 0,7 1-6 16,-6 0-3-16,-1 2-2 0,1 0-3 15,-1 4-2-15,1 3-2 0,-4 3-1 0,1 1 2 16,-1 3 0-16,1 0 0 0,2 5 1 0,-2-1 0 15,-1 2 0-15,1 3 1 0,6-2-1 0,-1 0 2 16,4 0 0-16,3-3 0 0,3 0 2 16,0-2 0-16,0 1 1 0,12-6 3 0,-2-1 5 15,-1-3 3-15,10-3 5 0,-4-1-1 0,7-3-2 16,-4 0-4-16,1-7-6 0,6-3-4 16,-7-4-8-16,1-2-8 0,6 0-12 0,-6-5-16 0,-1 1-19 15,4-1-22-15,-7-2-27 0,1-3-24 16,-1 3-41-16,1 1-55 0,-10-1-71 0,3 2-42 15,-2 2 44-15,-4 5 94 0,3 3 121 0,-6 6 97 16,0 0 5-16,0 5-42 0,-9 0-17 16,2 10-2-16,-2-1 54 0,3 5 80 0,-7 7 60 15,7 0 47-15,-6 4 15 0,3 4-6 0,-4 2-21 16,7 6-26-16,-3-3-16 0,2 3-21 0,-2 2-20 16,3 0-19-16,3 0-27 0,-3 1-16 0,-1-7-12 15,7 0-15-15,-3-5-8 0,-3-5-2 16,6-2-5-16,0-8-1 0,0-1-6 0,0-3-15 15,0-5-34-15,0-1-56 0,0-3-91 0,0 0-200 16,0 0-184-16,0 0-855 0</inkml:trace>
  <inkml:trace contextRef="#ctx0" brushRef="#br0" timeOffset="40299.4">12229 5548 1434 0,'0'0'474'0,"0"0"-337"15,0 0-60-15,0 0 36 0,0 0 24 0,0 0 20 16,0 0 1-16,0 0-17 0,0 0-19 0,0 0-18 16,0 0-26-16,0 0-24 0,0 0-21 15,140 66-17-15,-119-59-11 0,1-3-15 0,3-1-19 16,-3-1-39-16,2-2-100 0,-5 0-260 0,-7 0-1159 16</inkml:trace>
  <inkml:trace contextRef="#ctx0" brushRef="#br0" timeOffset="40883.5">12797 5160 945 0,'0'0'413'0,"0"0"-71"0,0 0-40 16,0 0-49-16,0 0-60 0,0 0-37 0,0 0-37 15,0 0-30-15,0 0-25 0,0 0-20 0,0 0-17 16,0 0-17-16,0 0-12 0,0 0-9 15,-25-4-5-15,25 11 3 0,-6 0 3 0,-1 4 5 16,4 3 5-16,-6 2 2 0,6 5-1 0,0 5 1 16,-7-2 1-16,7 4 2 0,0-2 0 0,-3-1 2 15,3 0 3-15,3-4 1 0,0-3 0 16,3-4 3-16,3-2-2 0,-3-5 1 0,3 2 8 16,1-4 8-16,-1-5 9 0,3 0 6 0,1-5-4 15,2-4-10-15,3 0-11 0,-2-5-12 16,5-3-8-16,-5-1-8 0,5-3-4 0,4 1-2 15,-3-1 0-15,-4 0-6 0,1 0-5 0,2-2-6 16,-5 3-8-16,2-3-2 0,-2 7 0 16,-1 0 10-16,-3 2 11 0,1 2 11 0,-10 5 8 15,3 5 2-15,-3 2-13 0,0 0-24 0,0 0-5 16,0 7 1-16,-3 4 15 0,-7 3 30 0,7 5 8 16,-9-1 6-16,6 6 2 0,6 0 4 0,-10 2 0 15,7-3 1-15,0 2-2 0,0-2-4 0,-3-2-5 16,6-5-3-16,0 0-6 0,0-2-3 15,0-5-2-15,6 3-10 0,0-5-16 0,-3 0-28 16,7-2-72-16,-7-5-307 0,0 2-1101 0</inkml:trace>
  <inkml:trace contextRef="#ctx0" brushRef="#br0" timeOffset="41116.26">13283 5188 2108 0,'0'0'271'0,"0"0"-182"0,0 0-15 15,0 0 11-15,0 0 12 0,0 0 9 0,0 0-20 16,0 0-26-16,-21 127-13 0,21-106-7 0,-3 2-9 16,-4-1-8-16,4 1-8 0,0-2-8 0,0 0-2 15,3-2-2-15,0-5-2 0,0-2-3 0,0-4-6 16,0-4-11-16,0 1-20 0,0-5-20 15,3-5-57-15,3-2-131 0,1 2-303 0,-4-2-732 0</inkml:trace>
  <inkml:trace contextRef="#ctx0" brushRef="#br0" timeOffset="41282.41">13426 4949 2441 0,'0'0'301'0,"0"0"-110"15,0 0-40-15,0 0-29 0,0 0-35 0,0 0-30 16,0 0-30-16,0 0-25 0,0 0-11 0,0 0-11 16,0 0-10-16,0 0-23 0,0 0-48 0,0 0-151 15,0 32-466-15,3-25-902 0</inkml:trace>
  <inkml:trace contextRef="#ctx0" brushRef="#br0" timeOffset="41699.11">13541 5057 1518 0,'0'0'274'0,"0"0"-156"16,0 0-19-16,0 0 20 0,0 0 3 0,0 0 14 15,0 0-5-15,0 0-20 0,0 0-12 16,0 0-12-16,0 0-12 0,0 124-14 0,0-101-13 16,0 3-11-16,0 4-2 0,-3-3-8 0,-1 1-4 15,4-2-4-15,-3-1-2 0,3-5-6 16,-6-4-3-16,6-2-3 0,0-2-3 0,0-8 4 16,0 1 3-16,0-5 5 0,0 0 15 0,0 0 10 15,0 0 3-15,9-9-4 0,-9-3-14 0,13-4-19 16,-4-3-6-16,4-1-3 0,-1 0-6 15,3-6-1-15,1 3-4 0,-1-5-5 0,4 3-5 16,-3 2 3-16,8 2 4 0,-5 5 4 0,0 0 4 16,5 4-1-16,-5 4 3 0,6 1 1 0,-3 7 6 15,2 0 0-15,-2 0 0 0,0 5 4 0,-4 3-1 16,4 1 3-16,0 0 0 0,-4 3-2 0,-2 0 1 16,-1-1-7-16,-2 3-17 0,2 0-32 15,-9 0-70-15,7 0-208 0,-1-6-387 0,-12 1-877 0</inkml:trace>
  <inkml:trace contextRef="#ctx0" brushRef="#br0" timeOffset="42200.34">14331 5179 561 0,'0'0'322'0,"0"0"59"0,0 0 4 16,0 0-41-16,0 0-80 0,0 0-56 0,0 0-51 15,0 0-44-15,121-14-34 0,-105 2-19 0,-1 2-14 16,1-4-12-16,-1 0-5 0,1-5-5 0,-4 1-1 16,4 1-3-16,-4-1 1 0,-6 3 1 15,4 1 0-15,-4 0-1 0,0 0 0 0,-6 2-5 16,0 1-3-16,0 1-8 0,-6 1-7 0,0 4-6 15,-7 1-10-15,7 1-2 0,-16 3-4 16,7 0 1-16,-4 10 6 0,-9 4 6 0,7 4 4 16,-4 6 2-16,3 1 3 0,-6 6 2 0,6 2 1 15,4 4 3-15,-1-1 5 0,10 2 2 16,0 1 1-16,2-5 2 0,7-6 1 0,0-3-1 16,10-4 1-16,5-5-4 0,4-2-4 0,-1-5-6 0,10-7-11 15,0-2-25-15,3 0-68 0,-3-5-277 16,-12 1-1229-16</inkml:trace>
  <inkml:trace contextRef="#ctx0" brushRef="#br0" timeOffset="43132.48">11079 5663 305 0,'0'0'129'15,"0"0"-14"-15,0 0 38 0,0 0 28 0,0 0 4 16,0 0-17-16,0 0-29 0,0 0-30 16,0 0-27-16,0 0-15 0,0 0-6 0,0 0-7 0,0 0-3 15,0 0-5-15,-22 0-7 0,22 0-2 16,0 0-1-16,0 0-4 0,0 0 2 0,0 0-2 16,0 0-2-16,0 0 3 0,0 0 0 0,0 0 3 15,3 0 4-15,3 2-2 0,-6 3 1 0,3-3 0 16,7 0 1-16,-4 1 7 0,6 1 4 15,1-4 9-15,2 5 3 0,4-3-1 0,6 1-3 16,-1-1-5-16,7 0-6 0,10 1-6 0,2-3-4 16,4 0-6-16,5 0-3 0,7 0-2 15,10 0-5-15,2 0-3 0,3-3-3 0,13-1-5 16,3 1-2-16,6-1-1 0,6-1-2 0,7 0 5 16,-4 1-2-16,7-1-2 0,3 3-4 15,-7-1-2-15,4 1 1 0,3 0-2 0,-7-1 2 16,1-1-3-16,-4-1 0 0,1 3 1 0,-10-5 2 15,6 2-2-15,-6-2 0 0,-3 2 2 0,-6 1-2 16,-10-1 1-16,-2 3 1 0,-10 1 2 16,-9-2 3-16,-7 1 8 0,-5 2 5 0,-10 0 2 0,-3 0 5 15,-6 0 3-15,-7 0-1 0,7 0 3 16,-16 0-4-16,7 2-3 0,-4-2-4 0,1 0-2 16,-1 0-2-16,-6 0-1 0,7 0 0 0,-7 0 0 15,3-2-1-15,-3-3 0 0,4 3-4 0,2-5-2 16,-9 0-2-16,0 0-2 0,7 0-3 15,-10 0-5-15,0 0-4 0,0 3-11 0,0-1-4 16,0 0-10-16,-7 1-10 0,4 1-15 0,0 1-45 16,0 2-111-16,3 0-310 0,-3 0-1116 0</inkml:trace>
  <inkml:trace contextRef="#ctx0" brushRef="#br0" timeOffset="45565.42">14325 5503 0 0,'0'0'0'0,"0"0"227"16,0 0-94-16,0 0-76 0,0 0 7 15,0 0 21-15,0 0 27 0,0 0 20 0,0 0-1 16,0 0-19-16,0 0-25 0,0 0-21 0,0 0-23 15,-6 0-17-15,3 0-11 0,3 0-5 0,-3 5-2 16,3-3 3-16,-3 1 0 0,3-1-3 16,0 0-3-16,-7-2-3 0,7 3-9 0,0-3-10 15,0 0-13-15,0 0-12 0,0 0-12 0,0 0 3 16,7 0 2-16,-4 0-9 0,0 0-26 16,0 0-47-16,3-3-5 0,-6 1 13 0,3 2 27 15,-3 0-58-15,0 0-159 0</inkml:trace>
  <inkml:trace contextRef="#ctx0" brushRef="#br0" timeOffset="46415.7">14325 5503 0 0,'3'17'0'0,"-3"-17"136"0,0 2-46 0,0-2 1 15,0 0-53-15,0 2-2 0,0-2-16 0,0 0-4 16,0 0-3-16,0 3 2 0,0-3-2 0,0 0-2 16,0 2 3-16,0 0 0 0,0 1 4 0,0-3 3 15,0 2 2-15,0 0-1 0,0 1-4 16,0-1-5-16,0 0-5 0,0-2-2 0,0 3-2 15,0-1-3-15,0-2 2 0,0 2-1 0,0-2 1 16,0 2 2-16,0 1 0 0,0-3 4 16,0 0 6-16,0 0 10 0,0 2 16 0,0-2 18 15,0 0 20-15,0 0 21 0,0 0 15 0,0 0 16 16,0 0 7-16,0 0-1 0,0 0-11 0,0 0-15 16,0 0-20-16,0 0-16 0,0 0-13 15,0 0-11-15,0 0-10 0,0 0-10 0,0 0-6 16,0 0-6-16,0 0-6 0,0 0-2 0,0 0-1 15,0 0 3-15,0 0 2 0,0 0 3 16,0 0 4-16,0 0 4 0,0 0 6 0,0 0 8 16,0 0 6-16,0 0 5 0,3 0 3 0,-3 0 2 15,0 0-5-15,0 0-4 0,0 0-6 0,0 0-11 16,0 0-8-16,0 0-7 0,0 0-4 16,0 0-1-16,0 0 1 0,0 0 0 0,0 0-4 15,0 0-1-15,0 0-3 0,0 0-1 0,0 0-2 16,0 0 0-16,0 0 0 0,3 0 0 0,-3 2 0 15,7-2 0-15,-7 0 2 0,3 3-2 0,0-3 2 16,3 2 0-16,-3-2 0 0,-3 0 1 0,3 2 2 16,-3-2 3-16,3 0 0 0,0 0 4 15,4 0 2-15,-4 0 1 0,0 0 3 0,3 0 0 16,-3 0-2-16,-3 0 0 0,3 0-3 0,0-2 0 16,4 2-2-16,-4-2-3 0,0 2-2 15,0-3-3-15,3 3-2 0,-3 0 0 0,-3 0-2 16,3 0 1-16,0 0-2 0,4 0 0 0,-7 0 1 15,3 0-1-15,0 0 2 0,0 0-1 0,3 0 1 16,-6 0 0-16,3 0 0 0,-3 3 0 16,3-3 0-16,0 2 0 0,4-2 0 0,-4 2 0 15,-3-2 2-15,3 0 0 0,0 0-2 0,3 0 2 16,-3 0-1-16,-3 0 1 0,0 0 2 16,3 0-2-16,0 0 0 0,4 0 1 0,-4 0 1 15,0 0-1-15,3-2 1 0,-3 2-3 0,0-2 0 16,-3 2 1-16,0 0-2 0,3 0 0 0,-3-3 0 15,3 3-2-15,4 0 1 0,-4 0 0 0,0 0 0 16,3 0-2-16,-3 0 0 0,-3 0 1 16,6 0 1-16,-3 3 2 0,7-3-1 0,-7 2 0 15,6-2 1-15,-9 0-1 0,6 0 1 0,4 2 0 16,-7-2 0-16,6 0 1 0,-6 0 1 0,-3 0-1 16,0 0 1-16,3 0 0 0,-3 0 1 0,3 0 0 15,-3 0 1-15,0 0-1 0,0 0 3 16,0 0 1-16,0 0 1 0,0 0-2 0,0 0-1 15,0 0-1-15,0 0-1 0,0 0-2 0,0 0 0 16,0 0 1-16,0 0-4 0,0 0 2 16,0 0-6-16,0 0-8 0,0 0-13 0,0 0-24 15,0 0-33-15,0 0-43 0,7 0-131 0,-4 0-344 16,-3 0-904-16</inkml:trace>
  <inkml:trace contextRef="#ctx0" brushRef="#br0" timeOffset="49283.06">15714 5136 1218 0,'0'0'105'15,"0"0"-93"-15,0 0 28 0,0 0 70 0,0 0 36 16,0 0-10-16,0 0-33 0,0 0-39 16,152-40-25-16,-112 22-17 0,-2-3-9 0,-1-2-6 15,3 0-4-15,1-2-9 0,-7-3 0 0,0 2-3 16,0 2 0-16,-6-2 1 0,-3 5 5 16,-7 1 2-16,-2 3 2 0,-7 1-1 0,-3 6 2 15,0 0 0-15,-6 1-7 0,-6 0-9 0,-6 4-24 16,2 0-21-16,-11 5-4 0,-1 0 3 0,-6 0 16 15,-3 5 21-15,0 4 15 0,-3 3 15 0,-3 2 11 16,3-1 10-16,3 3 10 0,0 3 8 16,0-3 6-16,0 5 1 0,3 0 3 0,6 1 4 15,-3-1 9-15,10 2 6 0,-4 0 2 0,10-2-2 16,6-3-4-16,3 2-2 0,0-1 6 0,0 2 0 16,12 0 2-16,7 0-3 0,-4-4-10 0,10 0-9 15,0-3-7-15,6-3-2 0,0-2 0 16,6-4-1-16,0-3-4 0,7-2-9 0,2 0-8 15,-2-7-7-15,8-2-6 0,-11-2-5 0,5-3-5 16,-2-3-5-16,-1-2-6 0,0-2-5 0,-8-3-12 16,-4 3-19-16,0-2-35 0,0 1-70 15,3-1-125-15,-3-3-220 0,-7 8-131 0,-5 6-830 0</inkml:trace>
  <inkml:trace contextRef="#ctx0" brushRef="#br0" timeOffset="49617.55">16443 4753 1560 0,'0'0'248'0,"0"0"-124"0,0 0-57 16,0 0-21-16,0 0 7 0,0 0 25 0,0 0 20 16,0 0 21-16,0 0 10 0,3 129-2 0,9-94-9 15,-5-3-23-15,5 3-29 0,4 2-22 16,-10-4-16-16,15 2-15 0,-11 0-9 0,11-3-6 15,4-2-11-15,-3 2-16 0,0-6-31 0,6-2-76 16,-1-3-196-16,-2-7-322 0,-15-7-872 0</inkml:trace>
  <inkml:trace contextRef="#ctx0" brushRef="#br0" timeOffset="49832.35">17038 4981 1421 0,'0'0'429'0,"0"0"-315"15,0 0-1-15,-15 136-16 0,15-97-19 16,0 3-25-16,0-3-18 0,0-1-23 0,9 4-8 16,0-2-12-16,-2-4-16 0,11-1-28 0,-9-5-52 15,10-4-143-15,-10-9-237 0,1-5-885 0</inkml:trace>
  <inkml:trace contextRef="#ctx0" brushRef="#br0" timeOffset="50166.43">17026 4815 836 0,'0'0'191'0,"0"0"-69"0,0 0-13 0,0 0 21 16,0 0 19-16,0 0 7 0,0 0-10 0,0 0-21 15,130-78-10-15,-108 78-9 0,9 0-4 0,0 5-3 16,6 4-5-16,-3 3-3 0,0 4-6 16,-3 0-7-16,0 4-11 0,-3 3-13 0,0-2-13 15,-9 0-11-15,-4 2-8 0,-2-5-4 0,-7 0 0 16,0-1 1-16,-6 4 2 0,0-5 3 15,-9 0 4-15,-7-2 0 0,1 1-1 0,-1-3-3 16,-12-3-10-16,3 0-7 0,1-4-10 0,-7-3-6 16,0-2-9-16,0 3-5 0,3-6-9 15,6-6-23-15,-3 0-79 0,-3-3-141 0,13-1-264 16,-1 4-217-16,10 2-576 0</inkml:trace>
  <inkml:trace contextRef="#ctx0" brushRef="#br0" timeOffset="50434.33">17683 4560 2194 0,'0'0'239'15,"0"0"-121"-15,0 0-79 0,0 0-26 16,0 0 16-16,0 0 35 0,0 0 30 0,0 0 13 16,0 0-4-16,-22 149-18 0,16-114-17 0,0 2-20 15,3-3-16-15,0 6-14 0,-6-3-9 16,2-4-7-16,7 2-6 0,-3 0-9 0,3-2-13 16,0-4-30-16,0-1-68 0,3-3-149 0,-3-8-375 15,7-8-940-15</inkml:trace>
  <inkml:trace contextRef="#ctx0" brushRef="#br0" timeOffset="50650.26">17981 4861 2222 0,'0'0'228'0,"0"0"-138"0,0 0 4 0,0 0 20 15,0 0 12-15,-59 125-11 0,47-100-32 16,-1-2-36-16,10-5-23 0,-3-2-14 0,3 1-7 16,3-6-3-16,0-4-7 0,0 0-13 0,0-4-26 15,0-3-46-15,6 0-121 0,-3 0-373 0,-3-3-985 0</inkml:trace>
  <inkml:trace contextRef="#ctx0" brushRef="#br0" timeOffset="50815.31">17999 4641 2080 0,'0'0'597'0,"0"0"-501"15,0 0-65-15,0 0-15 0,0 0 8 0,0 0 2 16,0 0-2-16,0 0-8 0,0 0-17 16,0 0-20-16,0 0-49 0,0 0-174 0,0 0-410 15,0 0-890-15</inkml:trace>
  <inkml:trace contextRef="#ctx0" brushRef="#br0" timeOffset="51149.24">18474 4906 1472 0,'0'0'527'0,"0"0"-337"0,0 0-16 15,0 0 7-15,0 0-7 0,0 0-16 16,0 0-36-16,0 0-29 0,0 0-21 0,0 0-12 16,0 0-9-16,-9-118-10 0,2 114-12 0,-2 1-9 15,3 1-9-15,6 2-2 0,-6 0-4 0,3 0-5 16,-13 0-6-16,7 5-4 0,-13 6 7 16,0 4 3-16,-6 4 4 0,4 0 1 0,2 4-5 15,3-2 0-15,4 2 0 0,2-1-1 0,1 1 2 16,9 3 2-16,0-3-2 0,0-2 2 0,3-1 0 15,3-4 3-15,3 0 2 0,6 1 3 0,4-6-2 16,6-4 0-16,-7 0-3 0,10-2 2 0,6-5-8 16,-3 0-6-16,3-7-19 0,3 0-40 15,-6-5-76-15,3 3-141 0,-9 0-344 0,-16 4-1003 0</inkml:trace>
  <inkml:trace contextRef="#ctx0" brushRef="#br0" timeOffset="51620.85">18815 4845 758 0,'0'0'346'16,"0"0"-136"-16,0 0-13 0,0 0 38 16,0 0 24-16,0 0-26 0,0 0-55 0,0 0-49 15,0 0-29-15,0 0-19 0,-37 122-17 0,27-103-14 16,1-1-16-16,0 1-12 0,6-4-11 0,0 1-5 15,0-2-5-15,-1-4-8 0,4-1-14 0,0-7-40 16,0 3-74-16,4-5-166 0,-1 0-332 16,0 0-872-16</inkml:trace>
  <inkml:trace contextRef="#ctx0" brushRef="#br0" timeOffset="51782.93">18961 4553 2479 0,'0'0'190'0,"0"0"-105"0,0 0-54 0,0 0-13 16,0 0-1-16,0 0 5 0,0 0-7 15,0 0-15-15,0 0-30 0,0 0-57 0,0 0-265 16,0 0-1184-16</inkml:trace>
  <inkml:trace contextRef="#ctx0" brushRef="#br0" timeOffset="52149.45">19358 4387 1488 0,'0'0'670'0,"0"0"-487"0,0 0-1 16,0 0 14-16,-56 129-2 0,50-89-18 0,-10 0-42 15,1 7-41-15,8-1-29 0,-8 4-23 0,9-1-14 16,-4 1-7-16,1-1-6 0,0-6-4 15,6-1-2-15,0-3-7 0,3-5-1 0,-4-8 0 16,4-3-2-16,0-4-1 0,0-10-3 0,0-2-1 16,0-5-2-16,4-2-1 0,-4 0-5 15,3-4-11-15,-3-8-19 0,0-2-21 0,3-2-18 16,-3-3-16-16,0-2-17 0,0 1-22 0,0-1-17 16,0-2-6-16,-3 0 19 0,3 2 39 0,-7 1 51 15,-2 4 58-15,6 4 58 0,-3 3 41 16,3 2 39-16,3 5 16 0,0 2-12 0,0 0-30 15,0 0-37-15,0 0-20 0,3 7-4 0,6-3 5 16,-3 6 2-16,1-1-11 0,-4-2-15 0,3 0-11 16,9-2-11-16,-8-2-4 0,2-1-9 15,6-2-18-15,-2 0-86 0,5 0-491 0,-11-2-1108 0</inkml:trace>
  <inkml:trace contextRef="#ctx0" brushRef="#br0" timeOffset="53065.44">20406 4429 924 0,'0'0'330'15,"0"0"-94"-15,0 0-26 0,0 0-7 16,0 0-12-16,0 0-17 0,0 0-35 0,0 0-54 16,0 0-47-16,0 0-39 0,0 0-15 0,0 0 2 15,0 0 17-15,0 0 28 0,9 28 20 0,-6-6 18 16,0 4 12-16,-3 4 8 0,0 5-5 15,0-4-12-15,0 2-16 0,-3-1-15 0,-3 2-11 16,0-4-8-16,-4 0-5 0,7-2-5 0,-3-1-4 16,-3-1-3-16,6-6-2 0,-7-1-2 0,7-5-2 15,3-2-2-15,0-5-7 0,-3-3-11 16,3-1-12-16,-3-3-11 0,3 0-45 0,-3-3-92 0,-3-4-113 16,3-2-154-16,-7-5-115 0,7 2 65 15,3 5-491-15</inkml:trace>
  <inkml:trace contextRef="#ctx0" brushRef="#br0" timeOffset="53215.82">20213 4687 1016 0,'0'0'433'0,"0"0"-86"16,0 0-94-16,0 0-90 0,0 0-67 0,0 0-48 15,0 0-24-15,0 0 7 0,0 0 19 16,0 0 22-16,0 0 14 0,0 0-1 0,0 0-11 16,140 15-15-16,-118-8-19 0,-4-2-16 0,10 2-12 15,-3-3-7-15,3 1-5 0,-10 0-14 0,10-1-26 16,-3 1-65-16,6 0-218 0,-9-3-303 0,-13-2-892 15</inkml:trace>
  <inkml:trace contextRef="#ctx0" brushRef="#br0" timeOffset="53598.36">20883 4572 2411 0,'0'0'240'0,"0"0"-96"0,0 0-28 0,0 0-23 16,0 0-25-16,0 0-26 0,0 0-28 16,0 0-24-16,0 0-8 0,0 0 2 0,0 0 6 15,0 0 8-15,0 0 6 0,0 0 2 0,-9 119-3 16,9-85 3-16,-3 4-1 0,-4 1-1 16,1-3-1-16,3 1-2 0,3-4-1 0,-3-6 0 15,3-6-1-15,0-3 2 0,0-4 2 0,0-4-1 16,0-6 2-16,0-2 10 0,0 1 13 15,0-3 19-15,0 0 12 0,0-5-6 0,0-4-14 16,3-7-21-16,0 2-16 0,3-5-5 0,4 0 0 16,-7 0-1-16,0-5-5 0,3 1-7 0,10-2-10 15,-10 4-10-15,3 1-4 0,7-1 4 0,-4 5 5 16,10-1 4-16,3 3 4 0,-7 3 5 0,7 2 5 16,3 4 6-16,3 3 3 0,-3-1 2 15,0 3 0-15,-3 0-4 0,-10 7-6 0,10-2-18 16,-7 2-22-16,-5 2-47 0,9 0-119 0,-13-4-290 15,-3 2-1017-15</inkml:trace>
  <inkml:trace contextRef="#ctx0" brushRef="#br0" timeOffset="54065.68">21875 4702 2131 0,'0'0'130'0,"0"0"-35"0,0 0 6 15,0 0 2-15,0 0-7 0,0 0-19 0,0 0-16 16,0 0-11-16,0 0-3 0,0 0-8 16,0 0-9-16,0 0-10 0,0 0-8 0,-124-47-7 15,106 53-4-15,-4 4-3 0,10 1 1 0,-10 2 0 16,9 3 0-16,-8 5 2 0,8 0 0 0,-5 5 0 15,5 1 0-15,-2 1 0 0,6-1 2 0,-7 4 0 16,10-3-1-16,6-6-2 0,0-1 1 0,0-3 0 16,0-6 0-16,6-3 3 0,6-2 3 15,-5-5 7-15,-1-2 10 0,0 0 5 0,13-7 3 16,-10-6-6-16,13-4-9 0,-1-1-12 0,-8-6-7 16,12 2-1-16,-7-1-2 0,1-3 0 15,6 6-6-15,-13-6-7 0,10 6-8 0,-1-1-8 16,-11 3-4-16,2-1-4 0,0 7 1 0,-8 3 4 15,-1 2 4-15,-3 3-14 0,0 4-34 0,0 0-6 16,0 9 6-16,-7 2 28 0,-5 6 47 16,0 1 15-16,5 3 4 0,-5 3-1 0,0-2 1 15,5 1-3-15,1 0-2 0,-6 3-2 0,9-4-3 16,3 1-1-16,0-2-5 0,0-5-7 16,0-2-9-16,6-5-21 0,13-4-62 0,-10-5-214 0,9 0-225 15,-11 0-898-15</inkml:trace>
  <inkml:trace contextRef="#ctx0" brushRef="#br0" timeOffset="54465.19">22244 4650 967 0,'0'0'301'0,"0"0"-75"0,0 0-10 15,0 0-5-15,0 0-22 0,0 0-33 0,0 0-44 16,0 0-34-16,0 0-15 0,0 0-7 16,0 0 3-16,0 0 8 0,0 0-1 0,-90 113-4 15,87-95-10-15,0 1-12 0,-6-2-9 0,9 4-8 16,0-4-5-16,0-4-1 0,0-1-3 0,9-5 0 16,-6 0 4-16,0-5 7 0,0-2 10 15,1 0 9-15,-1 0 0 0,12-9-9 0,-6-3-11 16,1-2-16-16,11-2-10 0,-5-2-9 0,3 1-6 15,2 0-1-15,-8 3 0 0,11 0-2 0,-5 0 2 16,-6 7 3-16,-1 0 4 0,-3 5-4 16,-3-1-2-16,-2 3-7 0,-1 5 0 0,-3 2 3 15,0 5 11-15,0 2 10 0,0 4 5 0,-3 0 5 16,-1 0-1-16,-2 3 0 0,-3-2-3 0,3-1-2 16,3-1-3-16,3-3-2 0,-3-2-4 0,3 2-4 15,0-4-14-15,0-1-28 0,3 0-66 0,6-6-120 16,3-1-250-16,-5-2-161 0,-4 0-829 0</inkml:trace>
  <inkml:trace contextRef="#ctx0" brushRef="#br0" timeOffset="54783.37">22942 4671 1204 0,'0'0'784'0,"0"0"-648"0,0 0-34 16,0 0 14-16,0 0 18 0,0 0 7 0,0 0-5 15,0 0-28-15,0 0-31 0,-140-40-24 0,128 47-22 16,-7 0-13-16,10 0-8 0,-10 2-4 16,16-2-4-16,-3 3-1 0,3-1 0 0,3 2-2 15,0-2 1-15,3 5 1 0,3-3 1 0,1 3 0 16,11 0 0-16,-5-2-2 0,8 0 0 0,-2 2 0 16,-4-4-2-16,7 4 0 0,-9-2-1 0,8 2 0 15,-15-3-1-15,10 1 0 0,-13-1 1 0,-3 1 2 16,0 0 5-16,0-3 6 0,-9-1 9 15,-4-1 6-15,4 2 7 0,-13-4 1 0,1 0-1 16,5-3-5-16,-6-2-8 0,-2 0-6 0,11 0-7 16,-12-5-10-16,13-2-16 0,-7-2-32 0,10 0-85 15,-6 3-269-15,8-1-1197 0</inkml:trace>
  <inkml:trace contextRef="#ctx0" brushRef="#br0" timeOffset="55683.44">23444 4680 371 0,'0'0'203'0,"0"0"71"0,0 0 65 16,0 0 12-16,0 0-29 0,0 0-44 0,0 0-47 16,0 0-43-16,0 0-40 0,0 0-37 0,0 0-30 15,0 0-23-15,0 0-17 0,0 0-17 16,22-95-9-16,-28 90-11 0,-10 3-6 0,10-1-5 16,-3 3-4-16,-10 0-1 0,10 0-4 0,-10 7 3 15,4 0 0-15,-7 5 2 0,0 0 0 0,7 4 1 16,-4 0 2-16,-6 3 2 0,10 2 2 15,-7 1 0-15,10 1 0 0,-4 3 2 0,4-5 1 16,-4 2 1-16,13-8 3 0,0-1-3 0,0-2 2 16,3-8 0-16,0 1 1 0,0-3 6 15,3-2 12-15,0 0 5 0,16-4 2 0,-4-6-6 16,10-6-14-16,6-1-14 0,0-4-17 0,0 0-11 16,-3 0-12-16,0 0-12 0,-3 2-11 0,-10 4-12 15,7-1-7-15,-13 4-6 0,7 3 1 0,-7 4-3 16,-9 5-20-16,3 0 3 0,-3 5 24 0,0 4 34 15,-3 5 56-15,0 6 37 0,-3 3 18 16,0 3 8-16,-7 2 8 0,7 2-4 0,3-1-6 16,-3 1-10-16,3-2-17 0,3-2-13 0,0-2-10 15,0-5-5-15,3-5-2 0,6-3 1 16,-3-1-3-16,13-6-6 0,-7-1-18 0,10-3-70 16,-13-3-283-16,7 1-1060 0</inkml:trace>
  <inkml:trace contextRef="#ctx0" brushRef="#br0" timeOffset="56016.35">24046 4685 1539 0,'0'0'287'0,"0"0"-71"0,0 0-38 16,0 0-29-16,0 0-27 0,0 0-27 0,0 0-25 15,0 0-6-15,0 0-9 0,-121-47-4 0,99 47-9 16,10 5-10-16,-10 4-10 0,7 0-9 16,-4 3-4-16,-3 2-4 0,13 4 1 0,-3 0-1 15,-4 3 5-15,13 2-1 0,0 1 3 0,0 0 6 16,3 2 5-16,3-6 4 0,3 4-1 0,13-3-5 15,-7-4-3-15,7-1-8 0,-4-2-6 16,13-2-3-16,0-3-10 0,3-6-16 0,0-1-39 16,6-2-107-16,-9-2-342 0,-3-1-1069 0</inkml:trace>
  <inkml:trace contextRef="#ctx0" brushRef="#br0" timeOffset="56365.67">24678 4258 1193 0,'0'0'71'0,"0"0"-112"0,0 0-5 0,0 0 37 16,0 0 23-16,0 0 14 0,0 0 3 15,0 0 6-15,0 0 9 0,0 0 25 0,0 0 30 16,0 0 24-16,-114 124 25 0,104-96 9 0,-8 3 2 15,8 2-13-15,-8 9-18 0,5 2-15 16,-2-1-20-16,6 6-7 0,-10-1-9 0,13-2-11 16,-4 3-10-16,-5-3-10 0,12-5-9 0,-3 2-9 15,3-3-5-15,3-5-5 0,0-5-6 0,0-6-4 16,0-3-1-16,0-4-4 0,3-3-1 16,3-7 2-16,-6-3 4 0,3-1 6 0,0-3 6 15,6 0 3-15,-2-3-3 0,2-6-7 0,-3 0-12 16,10-5-10-16,-7-3-8 0,-3 1-11 0,6-4-13 15,-2-3-19-15,-7 0-38 0,9-5-59 0,-12-2-93 16,0 1-172-16,0 1-165 0,0 12-830 0</inkml:trace>
  <inkml:trace contextRef="#ctx0" brushRef="#br0" timeOffset="56615.21">24359 4560 994 0,'0'0'284'16,"0"0"-78"-16,0 0-55 0,0 0-20 15,0 0 1-15,0 0 4 0,0 0-6 0,0 0-11 16,0 0-9-16,0 0-13 0,0 0-14 0,0 0-15 15,0 0-16-15,0 0-14 0,65 92-11 0,-40-85-8 16,0 0-4-16,3-2-4 0,-1-1-7 16,1 1-8-16,0 0-10 0,-6-3-12 0,3 2-12 15,6 3-7-15,-9 0-5 0,-1 4 5 0,-5 1 9 16,2 4 9-16,-8 3 10 0,-4-1 9 0,6 6 8 16,-9 0 8-16,-3-1 10 0,0 3 10 15,-12-5 6-15,6 1 6 0,0-1-5 0,-1-3-5 16,-8-1-8-16,12-3-8 0,0-5-6 0,0-2-9 15,-1-3-10-15,4-4-11 0,0 0-42 0,0 0-311 16,0-2-1119-16</inkml:trace>
  <inkml:trace contextRef="#ctx0" brushRef="#br0" timeOffset="56782.43">24874 4544 2396 0,'0'0'93'0,"0"0"-80"16,0 0 0-16,0 0 10 0,0 0 6 16,0 0-5-16,0 0-11 0,0 0-15 0,0 0-28 15,0 0-75-15,0 0-380 0,0 0-987 0</inkml:trace>
  <inkml:trace contextRef="#ctx0" brushRef="#br0" timeOffset="57148.89">25227 4774 1759 0,'0'0'590'0,"0"0"-394"0,0 0-43 0,0 0-22 16,0 0-38-16,0 0-32 0,0 0-28 0,0 0-21 15,-118-23-10-15,100 30 1 0,8 0-2 0,1 5-2 16,-6 2 3-16,5 3 2 0,-5 4 0 15,9 2 2-15,2 0 6 0,4 1 3 0,0-3 4 16,0 1 9-16,4-4-3 0,11-1 3 0,-6-1 4 16,4-5 3-16,9-4 0 0,-1 0-3 15,-2-4-10-15,6-3-5 0,6 0-5 0,-3-7-5 16,-1-5-1-16,1-2-5 0,0-4-3 0,-3-1-3 16,-9 0-3-16,2 2 0 0,-5-2-5 15,-10 1-5-15,0 1-11 0,-3 1-14 0,0-2-15 16,-6-1-14-16,2 2-4 0,-8-4 0 0,-10 2 5 15,-2 3 6-15,-4-1 4 0,0 4-1 0,6 6 5 16,-6 2 1-16,3 5 4 0,4 5 0 0,-4 2 8 16,16 6 0-16,-1 1-8 0,-5 3-19 15,12 1-71-15,3 3-171 0,0-4-157 0,0-7-885 0</inkml:trace>
  <inkml:trace contextRef="#ctx0" brushRef="#br0" timeOffset="57565.76">25664 4707 1922 0,'0'0'222'16,"0"0"-85"-16,0 0-35 0,0 0-34 0,0 0-28 15,0 0-21-15,0 0-11 0,0 0 5 0,0 0 15 16,0 0 14-16,0 0 8 0,0 0 0 16,0 0-7-16,-83 134-3 0,76-111-4 0,1-2-4 0,3 0-7 15,-9-6-5-15,12-1-6 0,-3-3 0 16,6-1 3-16,-3-6 13 0,0-1 17 0,12-3 10 16,-3-3-1-16,7-4-17 0,-1-4-21 0,4-3-19 15,0 1-12-15,5-3-9 0,1-1-2 0,-3 1-1 16,-3 0-1-16,5 4 0 0,-2 1 2 0,-6 1 3 15,5 6 5-15,-11 1 7 0,8 3 1 16,-12 0-1-16,-3 3-3 0,1 6 3 0,-4 3 9 16,0 4 8-16,-7 2 13 0,4 1 4 0,-6 2-1 15,-10-1-1-15,13 1-10 0,-3-3-6 16,-4 1-4-16,10-3-4 0,-3 0-8 0,3-4-16 16,3-1-32-16,3-4-94 0,0-5-334 0,0 0-1085 0</inkml:trace>
  <inkml:trace contextRef="#ctx0" brushRef="#br0" timeOffset="58049.31">26461 4594 1072 0,'0'0'400'16,"0"0"-122"-16,0 0-44 0,0 0-19 0,0 0-42 15,0 0-37-15,0 0-34 0,0 0-15 0,0 0-7 16,0 0-2-16,0 0-5 0,0 0-7 16,0 0-11-16,-124-5-13 0,112 8-10 0,-7-1-12 15,10 3-7-15,-7-3-7 0,13 0-5 0,-3 1-6 16,3-1-6-16,3 0-9 0,0-2-7 15,0 0 0-15,0 3 0 0,6 1 3 0,-3-1 3 16,7 1-8-16,-1 1-8 0,0 0-6 0,-6-1-1 16,10 3 5-16,-7 0 9 0,-3 2 11 0,0 3 6 15,0 0 6-15,-3 1 4 0,0 0 5 16,-3 1 5-16,0 3 6 0,-6-1 5 0,-7 0 2 16,7 3 1-16,-10-2 2 0,7 2 1 0,-10-3 1 15,0 0 0-15,10-2 2 0,-10 0 1 16,13-4 2-16,-10-1 5 0,13-4 2 0,3-1 3 15,-3-1 3-15,3-3 3 0,0 0 0 0,-7 0-2 16,7-3-7-16,0-4-13 0,-3 3-12 0,0-6-5 16,-10 3-5-16,10-2-2 0,-3 2-2 0,-7 2-4 15,4-2-10-15,-7 5-8 0,-5-2-14 0,5 4-19 16,-3 0-30-16,-6 0-81 0,7 2-380 16,14 0-1066-16</inkml:trace>
  <inkml:trace contextRef="#ctx0" brushRef="#br0" timeOffset="64133.65">3051 6625 754 0,'0'0'218'0,"0"0"-43"0,0 0-14 16,0 0-13-16,0 0-35 0,0 0-40 0,0 0-35 16,0 0-19-16,0 0 2 0,0 0 11 0,0 0 23 15,0 0 19-15,-6 71 18 0,6-52 8 16,0 4-1-16,0 2-5 0,0 5-8 0,0 2-14 16,0 1-12-16,0-2-15 0,-3 0-9 0,0 1-9 15,0-5-8-15,-1-2-5 0,1 1-9 16,-6-3 1-16,9-4-4 0,-3-1-2 0,3-5-8 15,0-3-4-15,0-1-13 0,0-2-22 0,0-5-36 16,0-2-53-16,0 0-127 0,0 0-277 0,0-2-867 0</inkml:trace>
  <inkml:trace contextRef="#ctx0" brushRef="#br0" timeOffset="64365.71">2955 6528 1052 0,'0'0'350'0,"0"0"-197"0,0 0-95 15,0 0-17-15,0 0 11 0,0 0 27 0,0 0 29 16,0 0 18-16,0 0-4 0,0 0-7 16,0 0-14-16,0 0-19 0,0 0-19 0,127 58-11 15,-102-56-13-15,6-2-9 0,-6 0-10 0,3 0-7 16,0-4-7-16,-1-1-12 0,-8 3-16 15,6-1-28-15,-7 1-42 0,-5 2-77 0,-7 0-215 16,6 2-171-16,-8 1-829 0</inkml:trace>
  <inkml:trace contextRef="#ctx0" brushRef="#br0" timeOffset="64565.28">3104 6821 1177 0,'0'0'309'0,"0"0"-172"16,0 0-49-16,0 0-2 0,0 0-1 16,0 0 20-16,0 0 18 0,0 0-2 0,0 0-21 15,0 0-31-15,0 0-24 0,0 0-18 0,124 21-12 16,-96-21-7-16,-7 0-8 0,-2 0-11 16,6 2-17-16,-7 0-34 0,-8 1-50 0,8-1-128 15,-8 3-243-15,-7-3-882 0</inkml:trace>
  <inkml:trace contextRef="#ctx0" brushRef="#br0" timeOffset="64798.76">2989 7166 1332 0,'0'0'432'0,"0"0"-240"0,0 0-93 0,0 0-25 15,0 0-15-15,0 0 10 0,0 0 19 16,0 0 21-16,0 0 4 0,0 0-14 0,0 0-22 16,0 0-26-16,146-44-18 0,-115 35-16 0,-3-1-11 15,3 1-10-15,-3 1-11 0,3 3-24 0,0-2-37 16,-3 3-72-16,3 1-219 0,-10 1-263 0,-8 2-853 16</inkml:trace>
  <inkml:trace contextRef="#ctx0" brushRef="#br0" timeOffset="65049">3584 7094 2113 0,'0'0'194'0,"0"0"-80"0,0 0 6 15,0 0 8-15,0 0-7 0,0 0-16 0,0 0-26 16,0 0-23-16,103-123-14 0,-78 99-12 0,2 1-9 16,1 0-5-16,-3 0-5 0,-6 1-7 0,9 1-8 15,-7 2-11-15,-2 0-13 0,0 3-22 0,-1 0-29 16,-5 2-60-16,-7 3-142 0,6 5-352 0,-6 1-914 16</inkml:trace>
  <inkml:trace contextRef="#ctx0" brushRef="#br0" timeOffset="65265.22">3705 6694 1551 0,'0'0'360'16,"0"0"-186"-16,0 0-56 0,0 0-1 0,0 0-4 15,0 0 1-15,0 0-6 0,0 0-11 0,0 0-14 16,3 136-15-16,4-108-19 0,-4 1-17 0,12-1-11 15,-5-3-9-15,-4 1-5 0,9-2-3 16,-5 0-4-16,-1-3-4 0,9-3-12 0,-5-1-25 16,9-3-41-16,-4-4-84 0,-2-1-192 0,2 1-293 15,-8-8-868-15</inkml:trace>
  <inkml:trace contextRef="#ctx0" brushRef="#br0" timeOffset="65832.7">4391 6828 1220 0,'0'0'447'0,"0"0"-97"0,0 0-44 15,0 0-44-15,0 0-44 0,0 0-41 0,0 0-47 16,0 0-33-16,0 0-24 0,0 0-15 16,0 0-14-16,0 0-10 0,0 0-12 0,0 0-6 15,-75-104-3-15,60 100-6 0,8 1-3 0,-5 3-6 16,-3 0-6-16,5 0-4 0,-8 7-3 0,8 3-3 15,-11 1 2-15,11 4 2 0,-11 6 2 0,8 2 4 16,-8 1 1-16,8-1 1 0,-5 1 3 0,8 2-1 16,-5 0-1-16,8-1 1 0,-2-2 2 15,6-1 1-15,-9-3 0 0,12-3-1 0,0-2-1 16,0-4 1-16,0-3 0 0,6-3-1 0,0-1-1 16,0-3 8-16,0 0 4 0,7-3 3 15,2-6 2-15,-5-3-4 0,11-4-5 0,-2 0-3 16,-3-8-5-16,2 7 0 0,-5 1-2 0,2-1 1 15,-3 4 0-15,-5 1-1 0,5 5-7 0,-6 2-6 16,-3 3-7-16,0 2-4 0,1 2 2 16,-1 8 7-16,3 1 9 0,0 8 6 0,-3 2 6 15,-3-1 3-15,3 3-2 0,-3 2-1 0,3-1 0 16,0-3 0-16,1-4-1 0,8 2-1 0,-6-3 0 16,3-2-8-16,-2-7-6 0,8-5-14 15,-6-2-22-15,13-2-39 0,-9-12-77 0,8-2-156 16,-11 4-321-16,2 3-896 0</inkml:trace>
  <inkml:trace contextRef="#ctx0" brushRef="#br0" timeOffset="66899.13">4657 6784 829 0,'0'0'363'0,"0"0"-65"0,0 0-30 0,0 0-18 15,0 0-40-15,0 0-42 0,0 0-33 16,0 0-31-16,0 0-26 0,0 0-17 0,0 0-10 15,0 0-7-15,0 0-5 0,-12-28-6 0,12 28-6 16,0 0-7-16,0 0-9 0,0 0-6 0,0 0-10 16,0 0-15-16,-9 4-3 0,9 1 3 0,0 4 8 15,-4 5 13-15,1 2 5 0,3 3 1 16,-3 0 0-16,0-1 1 0,3-3 1 0,-3 2-2 16,0-1 2-16,3-2-1 0,0-2-1 0,0-3 0 15,0-5 0-15,0 1-1 0,0-5 4 16,0 0 4-16,0 0 10 0,0 0 12 0,3 0 5 15,0-9-2-15,0 2-11 0,0-7-11 0,13 2-6 16,-10-4-8-16,0 0-2 0,-3 2 0 0,13 1-2 16,-10 1-2-16,-3-2-1 0,3 3-2 15,-3 1-2-15,10 3-1 0,-10 3-1 0,0 1-4 16,0 3-3-16,0 0-4 0,-3 3-1 0,3 4 4 16,-3 4 4-16,0 3 9 0,0 3 5 0,0 1 4 15,0 0 0-15,0 0 2 0,0 1-1 0,-3 0-2 16,3-3-4-16,-3-2 3 0,3 0-1 15,0-4 1-15,0-1 0 0,0-4 0 0,0 0 3 16,0-5 5-16,0 0 5 0,0 0 5 0,3-3-1 16,0-4-8-16,7-4-5 0,2 0-12 0,-3 0-7 15,7-3-8-15,-7-2-3 0,-3 4-5 16,10 0-1-16,-7 3 1 0,-6 0-1 0,13 4 7 16,-10 0 3-16,0 3 1 0,-3 2 1 0,0 0-4 15,0 2 4-15,-3 8 9 0,10-1 9 0,-10 3 11 16,0 2 6-16,0 2 1 0,-10 0-2 15,7 3-2-15,0-4-5 0,3 3-5 0,0-1-2 16,-3-1-3-16,3 3-4 0,0-5-7 0,0 2-9 16,0-6-23-16,3 2-53 0,0-5-138 15,0 0-343-15,-3-5-965 0</inkml:trace>
  <inkml:trace contextRef="#ctx0" brushRef="#br0" timeOffset="67315.46">5107 6832 1621 0,'0'0'328'16,"0"0"-119"-16,0 0-41 0,0 0-32 0,0 0-40 15,0 0-33-15,0 0-33 0,0 0-19 0,0 0-11 16,0 0-2-16,0 0 2 0,0 0 2 15,0 0 5-15,0 0 3 0,-25 95 3 0,25-68 0 16,0 3-2-16,0-3-3 0,0 1-5 0,0 5 0 16,3-4-1-16,0 1-1 0,-3-2-1 0,3-2 0 15,4-2-1-15,-1-1-1 0,-3-4-6 0,0 0-6 16,0-3-11-16,-3-2-17 0,0-5-26 16,3 0-48-16,-3-5-93 0,0-2-136 0,0 1-176 15,0-3-492-15</inkml:trace>
  <inkml:trace contextRef="#ctx0" brushRef="#br0" timeOffset="67683.09">4983 6814 755 0,'0'0'178'16,"0"0"-48"-16,0 0-11 0,0 0 15 15,0 0 14-15,0 0 4 0,0 0-13 0,0 0-25 16,31-127-14-16,-19 113-5 0,7 2 2 0,-7-2 1 16,13 3-3-16,-3 0-6 0,-4 4-5 0,7 0-3 15,0 5-4-15,-3-3-5 0,-4 5-8 0,10 0-8 16,-6 3-8-16,3 4-10 0,-10 2-7 0,7 0-6 16,-4-1-5-16,-2 6-3 0,-7-2-2 15,7 4-6-15,-7 1-1 0,-9-1 2 0,3 3-3 16,-3 0 1-16,0 0-2 0,0 2-4 0,-3-3-2 15,-6 1 0-15,-7 0-2 0,10-4 2 0,-6-1-3 16,-7 0-2-16,0-3 1 0,4 1-3 16,-7-5 0-16,10 0-2 0,-10-2-7 0,10-1-9 15,-7-2-12-15,4-2-6 0,-1 0-8 0,7 0-66 16,-10 0-58-16,13-2-121 0,0 0-185 16,-3-3-80-16,2 1-180 0,4 1 200 0</inkml:trace>
  <inkml:trace contextRef="#ctx0" brushRef="#br0" timeOffset="68131.87">5615 6393 914 0,'0'0'266'0,"0"0"-45"0,0 0-2 0,0 0-7 15,0 0-18-15,0 0-26 0,0 0-43 16,0 0-31-16,0 0-16 0,0 0-5 0,0 0-3 16,0 0-6-16,0 0-15 0,-6-47-21 0,6 47-20 15,0 3-18-15,0 1 1 0,0 6 8 0,-3 6 13 16,3 2 16-16,0 7 7 0,-6 5 5 0,0 0-2 16,-4 5-2-16,1 4-5 0,3-2-7 15,0 2-5-15,-10 0-5 0,13-2-5 0,-6 0-3 16,-1-1-2-16,1-3-2 0,6-3-2 0,0-3-2 15,0-4-2-15,0-4-11 0,0-1-18 0,3-4-26 16,0-2-58-16,0-3-143 0,0-2-373 0,0-5-920 16</inkml:trace>
  <inkml:trace contextRef="#ctx0" brushRef="#br0" timeOffset="69031.45">5780 6790 294 0,'0'0'106'0,"0"0"47"0,0 0 41 16,0 0 21-16,0 0 3 0,0 0-16 0,0 0-23 16,0 0-27-16,0 0-31 0,0 0-32 15,0 0-30-15,0 0-22 0,0 0-18 0,-19 0-10 16,19 3 2-16,6 1 13 0,4 1 21 0,-4 0 24 16,0-1 17-16,3-1 12 0,7-1 1 15,-7 0-3-15,10-2-13 0,-7 0-12 0,10 0-15 16,-13-7-12-16,13 0-8 0,-4-2-10 0,-2-2-4 15,-1-1-4-15,-2 0-2 0,-1 2-4 0,4-4-3 16,-10 0-5-16,3 2-4 0,4-2-2 0,-10 3-1 16,0-3-5-16,0 2-1 0,-3 3-5 15,0-1-7-15,-3 2-8 0,0 1-9 0,-3 3-7 16,-10-1-9-16,10 0-4 0,-3 5 1 0,-10 0 4 16,10 0 10-16,-10 7 7 0,7 0 8 0,-7 6 7 15,7 1 3-15,-7 5 5 0,10 6 4 0,-10 1 4 16,10 3 5-16,-7 4 7 0,7 1 5 15,3 1 5-15,3-3 5 0,3 0 5 0,0-2 3 16,0 1-1-16,6-7-2 0,0 2-7 0,13-5-6 16,-10-3-3-16,13-4-6 0,-10-2-17 0,13-6-29 15,3-2-99-15,-6-4-413 0,-10 0-936 0</inkml:trace>
  <inkml:trace contextRef="#ctx0" brushRef="#br0" timeOffset="69665.38">6449 6602 1090 0,'0'0'524'0,"0"0"-207"16,0 0-76-16,0 0-7 0,0 0-35 0,0 0-55 16,0 0-59-16,0 0-48 0,0 0-23 0,0 0-12 15,0 0-2-15,0 0-11 0,0 0-41 16,-3 2-77-16,3-2-195 0,0 3-390 0,0-1-805 0</inkml:trace>
  <inkml:trace contextRef="#ctx0" brushRef="#br0" timeOffset="69815.39">6397 7011 1969 0,'0'0'236'0,"0"0"-153"0,0 0-10 0,0 0 0 0,0 0-29 16,0 0-62-16,0 0-205 0,0 0-1157 0</inkml:trace>
  <inkml:trace contextRef="#ctx0" brushRef="#br0" timeOffset="75400.03">5129 7686 874 0,'0'0'363'0,"0"0"-28"15,0 0-36-15,0 0-45 0,0 0-49 0,0 0-45 16,0 0-46-16,0 0-41 0,0 0-37 0,0 0-25 16,0 0-8-16,-7-5 3 0,23 1 8 0,-1 1 14 15,10-4 13-15,6-1 7 0,9 1 1 0,7-2-3 16,-7-1-8-16,13 4-7 0,-3 1-10 15,-4-2-7-15,4 5-7 0,-7-3-5 0,7 5-3 16,-10-2-3-16,0 2-5 0,1 0-7 0,-4 0-13 16,-3 2-17-16,-3 0-38 0,0 1-100 0,-3 1-268 15,-13-1-1020-15</inkml:trace>
  <inkml:trace contextRef="#ctx0" brushRef="#br0" timeOffset="75748.83">5538 7709 977 0,'0'0'396'0,"0"0"-59"16,0 0-46-16,0 0-43 0,0 0-66 0,0 0-62 16,0 0-57-16,0 0-35 0,0 0-7 0,0 0 13 15,0 0 15-15,0 0 9 0,-37 138-4 0,37-103-9 16,0 4-15-16,0 0-7 0,0-2-7 16,0 4-5-16,0-4-1 0,0-2-8 0,3-1-1 15,0-4-1-15,0 0-1 0,-3-4 0 0,3-4-1 16,-3 1-7-16,0-2-4 0,0-2-10 0,0-1-17 15,0-4-34-15,0 2-76 0,0-5-185 16,0-4-287-16,0-2-878 0</inkml:trace>
  <inkml:trace contextRef="#ctx0" brushRef="#br0" timeOffset="75981.66">5138 8365 1722 0,'0'0'253'0,"0"0"-123"15,0 0-34-15,0 0-25 0,0 0-25 0,0 0 1 16,0 0 12-16,0 0 22 0,0 0 18 0,0 0 0 16,0 0-12-16,118 7-22 0,-87-7-19 15,6-5-16-15,-3 1-13 0,3-1-8 0,7-3-5 16,-1 1-5-16,-6 0-10 0,13-3-13 0,-13 1-30 15,13 2-53-15,-10 0-155 0,-9 3-365 16,-3 1-899-16</inkml:trace>
  <inkml:trace contextRef="#ctx0" brushRef="#br0" timeOffset="76999.59">6149 8301 255 0,'0'0'27'16,"0"0"1"-16,0 0 14 0,0 0 27 0,0 0 18 15,0 0 17-15,0 0 15 0,0 0 1 0,0 0 16 16,0 0 12-16,0 0 13 0,0 0 5 0,0 0-6 15,0 0-21-15,-10-12-20 0,10 12-20 0,0 0-16 16,0 0-12-16,0 0-12 0,0 0-9 0,-6 0-9 16,6 3-5-16,0-3 0 0,0 0-2 15,-6 0 0-15,6 0 1 0,0 0 4 0,0 0 2 16,0 0 0-16,0 0 2 0,0 0-1 0,0 0 2 16,0 0 3-16,0 0 3 0,0 0 2 15,0 0 1-15,0 0 0 0,0 0-1 0,0 0-5 16,0 0 1-16,0 0-4 0,0 0-3 0,0-5-8 15,0-2-5-15,0-2-7 0,0-3-5 16,0-2-4-16,6-3-1 0,0-4-6 0,1-3 0 16,2-1 1-16,0-3 1 0,4-1 3 0,-4 1-2 15,0-2 2-15,7 0-2 0,-7 3-5 0,6-1 2 16,-5 0-1-16,2 2 0 0,-3 4 1 0,1-1 0 16,-7 2-1-16,3 3 0 0,3 4-1 15,-6 0-1-15,-3 7-2 0,0 2 2 0,0 2-2 16,0 0 2-16,0 3-4 0,0 0-4 0,0 0-1 15,0 0-4-15,0 0-5 0,0 0-5 0,0 0-6 16,0 5-2-16,0-2 2 0,0 2 5 16,-3 4 8-16,3 1 3 0,0 4 4 0,-3 2 1 15,3 2 2-15,0 6 2 0,0-2 0 0,-6 3 0 16,6 1 2-16,0 4 1 0,0-1-4 0,0 1 2 16,6 1-3-16,-3 1-2 0,4-3 3 0,-1-3-2 15,-3 2 0-15,9-7 2 0,-2 0-3 16,-4-9 1-16,3 0-1 0,0 0 1 0,1-5 4 15,-7-3 1-15,6-4 4 0,0 0 0 0,-2 0 9 16,-1-4 2-16,0-6 1 0,3-4-3 16,1-1-3-16,-4-1-3 0,3-7-2 0,4 0 3 15,-7-1 0-15,3-2-1 0,3-5 0 0,-5-1-1 16,-1 1 1-16,9-2-5 0,-8-2-1 0,-1 0 0 16,3 1-5-16,3 2 5 0,-5 2 0 15,-4 4-1-15,0 4-2 0,3 6 1 0,-6 2-5 0,6 2-3 16,-6 3-10-16,3 4-14 0,-3 3-28 15,0-1-64-15,0 3-81 0,3 0-93 0,1 3-214 16,-1-1-106-16,-3 0-770 0</inkml:trace>
  <inkml:trace contextRef="#ctx0" brushRef="#br0" timeOffset="77482.07">7032 7749 1309 0,'0'0'419'0,"0"0"-157"0,0 0-91 16,0 0-35-16,0 0-23 0,0 0-12 0,0 0-17 15,0 0-23-15,0 0-20 0,-130-14-18 0,108 23-10 16,-2 7-6-16,11 1 0 0,-9-2-4 0,4 3 0 16,5 1-3-16,4-3 1 0,0 0-3 15,3-2-1-15,6 0 0 0,0-1-2 0,6 1 4 16,6-2 2-16,-2-1 5 0,11-1 0 0,-8-1 2 16,12 0 1-16,-1 1-2 0,1-4-2 0,-3 1-2 15,3 0-1-15,3 3 1 0,-4-2-2 0,1 1 0 16,-12 0-1-16,8 1-2 0,-11-1 2 15,5 0-1-15,-9 1 2 0,-3-3 2 0,-3 2 5 16,0-2 12-16,0 5 10 0,-6-5 13 0,-9 2 5 16,5 1 2-16,-11-3-5 0,2 0-8 15,-6 0-4-15,-3-2-5 0,0 2-5 0,1-2-4 16,-4-3-5-16,3 0-1 0,0 0-3 0,3 1-3 16,-3-3-1-16,3 0-4 0,-3 0-1 0,3 0-4 15,1-3-7-15,2-1-8 0,6 2-12 16,1-1-11-16,6-1-16 0,2 4-25 0,7-3-53 15,0 1-147-15,0 2-244 0,0-2-102 0,4 2-790 0</inkml:trace>
  <inkml:trace contextRef="#ctx0" brushRef="#br0" timeOffset="77948.46">7206 7765 583 0,'0'0'268'0,"0"0"-101"0,0 0-24 16,0 0 17-16,0 0 13 0,0 0 10 0,0 0-11 16,0 0-17-16,0 0-16 0,0 0-12 0,-19 117-18 15,19-95-18-15,0 2-16 0,0-1-19 16,0 0-12-16,0-4-14 0,0-2-9 0,0-1-1 15,0-2-5-15,3-7 2 0,-3 3-4 0,0-8 1 16,0 0 5-16,0-2 8 0,0 0 17 0,0 0 10 16,0 0-5-16,0-4-17 0,0-6-28 15,0 1-27-15,4-5-17 0,-4-2-16 0,6 1-14 16,-6-1-25-16,0-5-29 0,0 0-45 0,0 0-44 16,0-1-28-16,0-4-7 0,0 5 32 0,0-4 59 15,-6 4 67-15,2 1 71 0,4 1 69 0,0 3 53 16,4 4 37-16,-4 1 22 0,0 1 5 15,6 6-5-15,0-3 2 0,-3 2-6 0,0 3-16 16,3-3-22-16,-3 3-24 0,7-1-18 0,2 1-6 16,-3 2-7-16,10 0-1 0,-7 0-3 0,7 0-6 15,-6 2-9-15,5 1-14 0,-5-1-11 0,5 3-12 16,-5-1-5-16,5 1-4 0,-9 0-12 16,10-1-14-16,-10 3-19 0,1-2-30 0,-1 4-59 15,-3-2-137-15,0-2-351 0,-3 0-938 0</inkml:trace>
  <inkml:trace contextRef="#ctx0" brushRef="#br0" timeOffset="78165.75">7240 7843 1528 0,'0'0'240'0,"0"0"-143"0,0 0 14 0,0 0 22 16,0 0 2-16,0 0-8 0,0 0-31 15,0 0-25-15,0 0-12 0,0 0-5 0,0 0-7 16,0 0-10-16,0 0-11 0,0 0-12 0,96 59-10 16,-80-57-10-16,2 3-10 0,1-3-18 0,-4 1-21 15,1 1-40-15,-1-1-89 0,-5-3-299 0,-1 2-837 16</inkml:trace>
  <inkml:trace contextRef="#ctx0" brushRef="#br0" timeOffset="78399.33">7138 8137 1862 0,'0'0'356'0,"0"0"-135"0,0 0-26 0,0 0-34 15,0 0-45-15,0 0-40 0,0 0-32 0,0 0-19 16,0 0-4-16,0 0-1 0,0 0-2 15,0 0-5-15,114-31-6 0,-86 28-7 0,0 1-5 16,-3 2-4-16,3 0-11 0,-6 0-17 0,-1 0-31 16,7 2-65-16,-3 3-166 0,-6-3-359 0,-7 1-888 15</inkml:trace>
  <inkml:trace contextRef="#ctx0" brushRef="#br0" timeOffset="78748.17">7755 7700 1017 0,'0'0'449'0,"0"0"-92"0,0 0-79 0,0 0-34 16,0 0-42-16,0 0-42 0,0 0-47 0,0 0-44 16,0 0-33-16,0 0-24 0,0 0-6 0,0 0 1 15,0 0 5-15,-16 25 5 0,16-8 1 0,0 4-1 16,0 1-3-16,0 3-3 0,0 3 0 0,0 0-4 16,0 1 1-16,0 1-1 0,0 1-5 15,0-1 2-15,0-3-3 0,3 0-1 0,4-3 1 16,-1-1-3-16,-3-4-1 0,0-8-3 0,0 0-6 15,0-7-7-15,0 1-16 0,-3-5-17 0,7 0-27 16,-4 0-85-16,3-5-203 0,0 1-267 16,-3-1-879-16</inkml:trace>
  <inkml:trace contextRef="#ctx0" brushRef="#br0" timeOffset="79215.71">7708 7650 440 0,'0'0'162'0,"0"0"2"16,0 0 7-16,0 0 24 0,0 0-13 15,0 0-16-15,0 0-31 0,0 0-36 0,0 0-16 16,0 0-7-16,0 0-2 0,0 0-2 0,0 0-1 15,0 0-4-15,93-93-8 0,-71 93-5 0,-13 0-7 16,10 0-7-16,-10 4-6 0,10 3-5 0,-7 3-4 16,-2 1-4-16,2 3-5 0,-3 0-4 15,-3 5 0-15,-2-3-3 0,2 2 3 0,-6 2-1 16,0 1 0-16,-6 0-4 0,-4 0 0 0,7-2-3 16,-6 1 2-16,-7-2-1 0,13 1 0 15,-6-1 0-15,-3-4-2 0,2 0 1 0,-2-2-1 16,-4-2 2-16,10-3-3 0,-3 0 1 0,-7-2 0 15,13-3-2-15,-3 1-1 0,3-3 2 16,0 0-1-16,3 0 1 0,0 0-2 0,0 0-12 16,0 0-11-16,3 0-8 0,0 0 2 0,3 2 13 15,4 3 14-15,2-1 6 0,-3 3 3 0,4 0 3 16,2 5 0-16,-9-3 4 0,13 3 2 0,-10-1-1 16,7-1-4-16,-4 3-2 0,-3-2-4 0,4 3-5 15,-1 0-9-15,-2-2-15 0,2 4-27 16,-3-4-70-16,-3-1-307 0,-2-6-1031 0</inkml:trace>
  <inkml:trace contextRef="#ctx0" brushRef="#br0" timeOffset="79865.71">8105 7592 316 0,'0'0'168'16,"0"0"79"-16,0 0 79 0,0 0 23 0,0 0-27 15,0 0-53-15,0 0-57 0,0 0-39 0,0 0-25 16,0 0-16-16,0 0-20 0,0 0-20 0,0 0-19 16,0 0-23-16,-22-5-22 0,22 5-15 15,0 0-14-15,0 0-5 0,7 0-2 0,-1 0 4 16,3 2 6-16,7 3 5 0,-1 0 4 0,10-1 5 16,0 1 0-16,3 0 1 0,-3-3 1 0,-1 0-5 15,1 1-1-15,6-3-6 0,-6 0 1 0,3 0-6 16,-3 0-1-16,-1 0-9 0,1-3-9 15,-3 1-29-15,0 0-44 0,-4 2-114 0,-5 0-301 16,-7 0-943-16</inkml:trace>
  <inkml:trace contextRef="#ctx0" brushRef="#br0" timeOffset="80365.87">8285 7697 166 0,'0'0'113'0,"0"0"-40"15,0 0 45-15,0 0 49 0,0 0 34 0,0 0 0 16,0 0-28-16,0 0-24 0,0 0-25 0,0 0-10 16,0 0-5-16,0 0-7 0,0 0-10 15,0 0-16-15,-3-4-14 0,3 4-1 0,0 2 4 16,0 3 11-16,0 2 15 0,0 2 5 0,0 0 0 16,0 8-1-16,0 1-5 0,0 2-11 0,0 1-8 15,-3 5-13-15,0-1-12 0,-7 1-11 0,1 0-10 16,9 0-8-16,-3 2-10 0,-3 0-6 15,3-1-20-15,-3-2-33 0,6 1-88 0,-4-3-192 16,4-9-1245-16</inkml:trace>
  <inkml:trace contextRef="#ctx0" brushRef="#br0" timeOffset="83581.64">9634 7672 487 0,'0'0'118'0,"0"0"34"0,0 0 50 0,0 0 24 15,0 0-4-15,0 0-24 0,0 0-41 0,0 0-32 16,0 0-25-16,0 0-20 0,0 0-16 0,0 0-14 15,-44-43-10-15,41 38-7 0,-6 1-7 0,0 1-2 16,2-1-6-16,1 1 1 0,-6 3-5 0,6-2-4 16,-4 2-6-16,-2 0-6 0,3 0-6 15,-1 0-3-15,-2 5-3 0,3-1 0 0,-4 3 3 16,1 0 2-16,-1 2 3 0,1 3 1 0,0 0 2 16,2-2 0-16,-8 4 0 0,12 0-1 0,-4 2-2 15,-5 1 2-15,9-1 1 0,-1 3 1 16,-5-2 0-16,6 4 1 0,0 2 0 0,2-2 1 15,-5 0 4-15,6-2 0 0,3 0 1 0,0 0 1 16,0 0 1-16,3-3 1 0,6-2 1 16,1 2 3-16,-1-4 3 0,3-2 5 0,4-3 7 15,3 0 5-15,-4-2 5 0,7-5 2 0,-1 0 0 16,4-3 2-16,-3-4-5 0,6-4-4 0,3-4-4 16,-6-2-6-16,6-3-5 0,3-6-2 15,-3 0-2-15,-6 0 0 0,6-2-2 0,-3-2-1 16,-4 2-1-16,1-1 0 0,-6 1-4 0,-1 0 1 15,-5 4-4-15,2 1-2 0,-9 3 0 0,-2 0-5 16,-4 1 0-16,0 3-3 0,-4-1-3 0,-2 1-4 16,-6 6-11-16,-4-2-13 0,-2 0-8 15,-1 5-1-15,-6-2 2 0,1 4 8 0,-4 3 1 16,-3 2-3-16,6 0-5 0,-3 0-10 0,9 9-12 16,-2-2-12-16,2 3-25 0,3 4-37 0,7-4-64 15,-6 4-99-15,12 0-43 0,-1-2 26 0,1-5-436 16</inkml:trace>
  <inkml:trace contextRef="#ctx0" brushRef="#br0" timeOffset="84065.87">10018 7770 864 0,'0'0'273'0,"0"0"-15"15,0 0-31-15,0 0-57 0,0 0-66 0,0 0-55 16,0 0-38-16,0 0-10 0,0 0 14 15,0 0 12-15,0 0 15 0,0 0 3 0,0 0-1 16,0 0-6-16,-18 101-8 0,18-85-5 0,0-1-4 16,0-1 1-16,0 0 0 0,3-5 1 0,-3 1 1 15,0-3 1-15,3-3 4 0,-3-1 6 16,0-3 13-16,0 0 18 0,0 0 16 0,0 0 14 16,0 0-5-16,0 0-11 0,0 0-25 0,0-5-21 15,6 0-17-15,-6 1-10 0,0-3-1 16,0 0-5-16,0 2 3 0,0-2-5 0,3 2-1 15,0-2-2-15,-3 0 0 0,3 0-2 0,1 2 0 16,2-5 1-16,0 1 0 0,6 0 2 16,-5-3 0-16,8 0 0 0,-3 3-1 0,-2-2-2 0,5 4-7 15,-2 2-11-15,-1 0-12 0,0 3-12 16,1 2-9-16,2 0-8 0,-5 0-20 0,5 7-45 16,-6 0-192-16,1 0-229 0,-7-2-891 0</inkml:trace>
  <inkml:trace contextRef="#ctx0" brushRef="#br0" timeOffset="84965.75">10604 7803 746 0,'0'0'431'0,"0"0"-79"16,0 0-51-16,0 0-29 0,0 0-33 0,0 0-31 15,0 0-39-15,0 0-38 0,0 0-30 0,0 0-22 16,0 0-16-16,0 0-15 0,0 0-12 16,-37-82-17-16,25 82-15 0,6 0-14 0,-4 0-7 15,1 2-3-15,-3 7-3 0,-4 3 4 0,1 2 2 16,-1 0 3-16,0 3 4 0,1 2 0 15,3 2 2-15,2-3 1 0,1 1 0 0,0 2 1 16,-1-4 1-16,10 0 1 0,-3-6 3 0,3-1-2 16,0-3-1-16,0 0-1 0,3-5 1 0,4 0 5 15,-1-2 7-15,6 0 8 0,1-4 4 16,2-8-1-16,1-2-6 0,5-2-6 0,1-4-3 16,-3-3-4-16,2-3-1 0,1 1-3 0,0-6-2 15,-4 5-2-15,10-2-5 0,-6-3-2 16,0 1-3-16,2 1 0 0,-8 1 1 0,-1-2-1 15,1 0-1-15,-7 3 2 0,4 1 5 0,-4 3 7 16,-3 0 6-16,0 9 1 0,-6 3 2 0,0 2-2 16,0 7-13-16,0 2-26 0,-6 0-19 0,0 5-7 15,-6 5 7-15,2 4 25 0,-2 7 16 0,-1 2 7 16,1 0 5-16,-3 5 3 0,2-1 2 0,-2 3 1 16,8-2 0-16,-5 2 0 0,6-1 0 15,0-1 0-15,3-2 3 0,-1 0 1 0,4-7 4 16,0 2 0-16,4-7 4 0,5 0 1 0,-3-5 2 15,0 1 3-15,4-3 2 0,2-5-1 16,-3 3 1-16,4-5 1 0,-1 0-4 0,0 0-1 16,7-5-5-16,-7-2-7 0,7-2-1 0,-3-3-3 15,2 1-2-15,1-6-5 0,-1 3-2 16,-2 0-3-16,-1 2-3 0,1-5 2 0,-1 3-1 16,-2-2 2-16,-4 2 1 0,0-2 2 0,-2 2 0 15,2 2 0-15,-6 4-1 0,0-1-5 0,-3 4-9 16,0-2-17-16,-6 5-17 0,3-1-13 0,-10 3-7 15,7 0 10-15,-3 5 18 0,-7 4 20 16,7 3 16-16,-6 1 12 0,8 3 6 0,-8 3 10 16,2-1 7-16,10 6 6 0,-9-3 2 0,9 1 1 15,0 3 4-15,3-4 6 0,0 2 2 0,0-2 0 16,3-3-2-16,3-2-8 0,3-2-3 16,7-2-8-16,-1-3-5 0,1-2-7 0,-1 0-10 15,4-5-10-15,-3-2-19 0,8 0-42 0,-8-4-155 16,-1-1-387-16,-2-2-916 0</inkml:trace>
  <inkml:trace contextRef="#ctx0" brushRef="#br0" timeOffset="85348.82">11209 7688 783 0,'0'0'467'0,"0"0"-171"0,0 0-75 0,0 0-24 16,0 0-39-16,0 0-36 0,0 0-25 16,0 0-21-16,0 0-9 0,0 0-3 0,0 0-8 15,0 0-9-15,0 0-14 0,-22 134-10 0,22-116-7 16,0-1-3-16,0-3-4 0,0-3 0 0,0-1-1 15,0-5 2-15,3 0 0 0,-3-5 9 0,3 2 12 16,-3-2 14-16,0 0 10 0,7-4-5 16,-4-2-12-16,-3-3-19 0,6-1-12 0,-3-4-7 15,3 0-2-15,0 0-3 0,4 1 0 0,-1 1 1 16,0 0-4-16,4 1-2 0,-4 0 0 0,3 4-1 16,4 3-2-16,3-3 4 0,-1 4 2 15,1 3-2-15,-4 0-7 0,4 0-13 0,-4 5-17 16,10 2-42-16,-9 2-71 0,-1-3-351 0,-12 1-1005 0</inkml:trace>
  <inkml:trace contextRef="#ctx0" brushRef="#br0" timeOffset="86198.42">12347 7789 2191 0,'0'0'209'0,"0"0"-125"0,0 0-69 0,0 0-13 16,0 0-3-16,0 0-4 0,0 0-9 0,0 0-11 16,0 0-13-16,0 0-11 0,0 0-29 15,0 0-141-15,0 0-278 0,37 17-901 0</inkml:trace>
  <inkml:trace contextRef="#ctx0" brushRef="#br0" timeOffset="86365.18">12793 7824 1392 0,'0'0'315'0,"0"0"-180"0,0 0-32 0,0 0 8 16,0 0-18-16,0 0-25 0,0 0-45 15,0 0-46-15,0 0-28 0,0 0-49 0,0 0-159 16,0 0-188-16,0 0-897 0</inkml:trace>
  <inkml:trace contextRef="#ctx0" brushRef="#br0" timeOffset="86499.75">13243 7753 1166 0,'0'0'85'0,"0"0"-36"15,0 0 22-15,0 0 14 0,0 0-12 0,0 0-25 16,0 0-35-16,0 0-83 0,0 0-176 0,0 0-95 16,0 0-592-16</inkml:trace>
  <inkml:trace contextRef="#ctx0" brushRef="#br0" timeOffset="88314.87">8753 7288 472 0,'0'0'119'0,"0"0"-9"15,0 0 13-15,0 0 4 0,0 0-22 16,0 0-29-16,0 0-28 0,0 0-5 0,0 0 18 16,0 0 22-16,0 0 15 0,0 0 4 0,16 83-4 15,-13-62-6-15,-3 4-13 0,3-3-13 16,-3 6-15-16,6-5-13 0,-3-2-11 0,7-2-8 15,-7-5-3-15,0-4 1 0,3-3 10 0,-6-4 29 16,6-3 49-16,3 0 46 0,-5-7 11 0,5-6-19 16,0-8-50-16,7-5-49 0,-7-4-26 15,13-1-15-15,-4 1-9 0,1-1-7 0,-1 3-13 16,-5 3-16-16,9 7-20 0,-7 2-28 0,4 7-39 16,-7 2-84-16,4 2-257 0,-7 3-962 0</inkml:trace>
  <inkml:trace contextRef="#ctx0" brushRef="#br0" timeOffset="89015.14">8403 6680 791 0,'0'0'300'0,"0"0"-122"16,0 0-85-16,0 0-12 0,0 0 24 15,0 0 40-15,0 0 25 0,0 0 4 0,0 0-18 16,0 0-27-16,127 5-31 0,-105-5-37 0,-4 0-25 15,4 0-15-15,-3 0-12 0,-1 0-7 16,1 0-10-16,-4 0-21 0,1-3-53 0,-4 3-133 16,1-2-309-16,-7 2-909 0</inkml:trace>
  <inkml:trace contextRef="#ctx0" brushRef="#br0" timeOffset="89181.29">8573 6856 1207 0,'0'0'321'0,"0"0"-72"0,0 0-8 16,0 0-41-16,0 0-46 0,0 0-40 0,0 0-47 15,10 123-33-15,-7-112-18 0,0-1-9 0,0-3-5 16,-3 0-10-16,6-3-18 0,-3 3-27 16,-3-2-57-16,3 0-183 0,-3-3-234 0,0 0-898 0</inkml:trace>
  <inkml:trace contextRef="#ctx0" brushRef="#br0" timeOffset="89381.49">8341 7037 1260 0,'0'0'412'16,"0"0"-232"-16,0 0-106 0,0 0 23 16,0 0 23-16,0 0 35 0,0 0 28 0,0 0-9 15,0 0-18-15,0 0-23 0,0 0-32 0,124 19-30 16,-99-19-27-16,-4 0-17 0,1 0-13 15,0 0-7-15,-4-3-5 0,1-1-3 0,6-1-8 16,-4-2-16-16,-5 2-38 0,6 1-85 0,-7-3-169 16,-2 4-357-16,-7 1-892 0</inkml:trace>
  <inkml:trace contextRef="#ctx0" brushRef="#br0" timeOffset="89865.8">8874 7009 1451 0,'0'0'488'0,"0"0"-219"16,0 0-70-16,0 0-36 0,0 0-47 0,0 0-36 16,0 0-30-16,0 0-28 0,0 0-10 0,0 0-7 15,0 0 0-15,0 0-1 0,40-136-2 0,-30 116 0 16,2-1-2-16,1 3 1 0,-4 1 0 0,0 1-1 16,4 2 2-16,-7 3-1 0,-3 5-2 0,6 1-2 15,-9 3-3-15,6-1-9 0,-6 3-14 16,0 0-18-16,0 3 2 0,0 1 9 0,0 5 16 15,0 2 18-15,0 3 4 0,0 5 0 0,0 2-1 16,0 2-2-16,0-1 2 0,0 1 0 0,0 1 3 16,3-3 1-16,1-3 3 0,2-4 2 15,-3-1 4-15,6-4 6 0,-3-2 4 0,1-5 14 16,-1 1 18-16,-3-3 22 0,12 0 13 0,-8-10 1 16,2-1-12-16,6-4-22 0,-5-6-23 15,2 0-17-15,1-5-8 0,-4 1 0 0,6 0-7 16,-5 0-5-16,-4 1-4 0,3 1-8 0,4 5-14 15,-7 2-18-15,-3 3-29 0,3 1-50 0,3 5-86 16,-6 0-207-16,-3 2-240 0,4 3-861 0</inkml:trace>
  <inkml:trace contextRef="#ctx0" brushRef="#br0" timeOffset="90115.39">9305 6701 1158 0,'0'0'305'0,"0"0"-191"0,0 0 57 0,0 0 65 16,0 0 5-16,0 0-37 0,0 0-43 0,0 0-45 15,118 7-34-15,-96-7-33 0,-1-2-25 16,-5-1-13-16,6 1-9 0,-4 0-6 0,-2-1-16 15,-1 1-36-15,-6 0-80 0,-2-1-251 0,2 1-234 16,-3 0-871-16</inkml:trace>
  <inkml:trace contextRef="#ctx0" brushRef="#br0" timeOffset="90331.29">9488 6710 1031 0,'0'0'429'16,"0"0"-193"-16,0 0-13 0,0 0 27 16,0 0-30-16,0 0-40 0,0 0-44 0,-15 118-45 0,15-97-29 15,0-2-14-15,0 2-13 0,0-2-11 16,0-3-6-16,3 3-7 0,3-3-5 0,-3-2-3 16,6-3-6-16,-3 0-11 0,1-2-19 0,2 1-35 15,3-6-89-15,-2 1-243 0,-4-3-267 16,3-2-845-16</inkml:trace>
  <inkml:trace contextRef="#ctx0" brushRef="#br0" timeOffset="90765">9904 6781 937 0,'0'0'364'0,"0"0"-26"16,0 0-30-16,0 0-58 0,0 0-46 0,0 0-41 15,0 0-39-15,0 0-24 0,0 0-19 0,0 0-19 16,0 0-19-16,0 0-21 0,0 0-15 15,-50-45-12-15,38 49-6 0,8 3-1 0,-5 2 2 16,0 5 2-16,6 0 0 0,-7 4 2 0,4 1 1 16,3 2 2-16,3 0 2 0,0-4 4 0,0 4 2 15,3 0 3-15,7-3 7 0,-1-1 3 16,3-6 11-16,4 0 9 0,5-6 8 0,1-1 4 16,0-4 1-16,0 0-6 0,12-7-7 0,-3-1-6 15,-10-6-7-15,4-2-6 0,0 0-5 16,-9-1-2-16,2-1-2 0,-9-1 0 0,-2 4-1 15,-1-4-2-15,-6 3-5 0,0 0-6 0,-3-1-8 16,0 4-13-16,-10 1-23 0,-2 3-34 0,-4 0-62 16,-3 5-113-16,1 4-297 0,8-3-1032 0</inkml:trace>
  <inkml:trace contextRef="#ctx0" brushRef="#br0" timeOffset="94247.97">5473 9033 439 0,'0'0'91'0,"0"0"18"0,0 0 30 0,0 0 25 16,0 0 7-16,0 0-19 0,0 0-35 15,0 0-31-15,0 0-6 0,0 0-3 0,0 0 6 16,0 0 3-16,-19-27-6 0,19 27-5 0,0-3-8 16,0 3-7-16,0 0 0 0,0-2 0 0,0 2-2 15,0-2-3-15,-3 2-8 0,3-3-7 16,0 1-8-16,0 0 0 0,0 2-6 0,0-3-3 15,0 1-2-15,0 2-4 0,-3 0-2 0,3 0-4 16,0 0-3-16,0 0-3 0,0 0-5 16,0 0-6-16,0 0-5 0,0 0-9 0,0 0-10 15,-3 0 2-15,3 7 3 0,-3 0 7 0,0 2 11 16,-4 5 2-16,-2 1 1 0,9 4 1 0,-6 2 0 16,3 4 3-16,0 1 0 0,-7-2 0 0,4 2 0 15,6 2-2-15,0 0 1 0,0-3 0 0,0-3-1 16,0 2 3-16,13-3-1 0,-10-5 0 15,3-2 4-15,0-3 1 0,3-1 4 0,4-2 4 16,-4-3 9-16,7-3 10 0,-4-2 8 0,0 0 6 16,7-2 7-16,0-8 1 0,-7 2-6 0,7-6-5 15,-7-4-9-15,10 1-7 0,-10-4-4 16,10 0-2-16,-13-1-3 0,10-1-2 0,-10-2-4 16,10-1 0-16,-10 0-4 0,3 0 2 0,1 0-3 15,-7-2-2-15,-3 0-3 0,9 4-4 16,-8 1 0-16,-4 2-9 0,0 0-3 0,0 2-15 15,-4 3-20-15,-8 3-32 0,3-1-61 0,-4 5-101 16,1 2-140-16,-7 4-148 0,10 3 9 0,3 0-454 16</inkml:trace>
  <inkml:trace contextRef="#ctx0" brushRef="#br0" timeOffset="94748.45">6043 8980 225 0,'0'0'168'0,"0"0"12"16,0 0 63-16,0 0 49 0,0 0-5 15,0 0-28-15,0 0-29 0,0 0-43 0,0 0-42 16,0 0-44-16,0 0-40 0,0 0-30 0,0 0-17 16,0 2-3-16,0 3 7 0,6 7 16 0,-2-1 15 15,-1 3 11-15,0 4 1 0,0 3-3 0,0 2-10 16,3 0-9-16,-3 0-11 0,7-1-9 16,-7 4-7-16,0-3-4 0,-3 0-1 0,3-2-5 15,-3 1-1-15,0-1 0 0,0-4-3 0,3-1-1 16,-3-2-3-16,0-5-8 0,0 1-13 15,0-3-20-15,0-3-24 0,0 1-43 0,0-3-74 16,0-2-147-16,0 0-212 0,0 0-871 0</inkml:trace>
  <inkml:trace contextRef="#ctx0" brushRef="#br0" timeOffset="95034.23">5963 8902 1280 0,'0'0'396'0,"0"0"-139"16,0 0-55-16,0 0-15 0,0 0-32 0,0 0-37 15,0 0-37-15,0 0-40 0,0 0-23 0,0 0-10 16,0 0-3-16,0 0 1 0,0 0 0 16,0 0 1-16,90-96-3 0,-69 93-2 0,-2 3 0 15,9 0-1-15,-7 5 2 0,-5 1-1 0,9 5 0 16,-4 1 3-16,-8 7-3 0,5-1 3 0,-8 1 2 15,-7 2 4-15,-3 1 2 0,0 1 3 16,0 3-2-16,-3-3-3 0,0 0-2 0,-7-1-5 16,-2-1-1-16,6-5-3 0,-4 1-7 0,-5-6-8 15,9 1-13-15,-7-5-22 0,-2 0-43 16,6-5-93-16,-4 1-267 0,7-1-1040 0</inkml:trace>
  <inkml:trace contextRef="#ctx0" brushRef="#br0" timeOffset="95884.29">6611 8839 1049 0,'0'0'330'16,"0"0"-57"-16,0 0-22 0,0 0-23 15,0 0-37-15,0 0-44 0,0 0-64 0,0 0-56 16,0 0-38-16,0 0-14 0,0 0 2 0,0 0 20 16,0 0 18-16,0 0 8 0,0 104 13 15,3-69 0-15,3 2-4 0,-3-1-7 0,3 3-6 16,-3-6-7-16,4 1-4 0,-4-6-5 0,-3-3 1 15,3-2-2-15,9-6-3 0,-12-1 1 0,3-8-8 16,0-1-10-16,-3 0-23 0,0-5-22 16,0-2-36-16,0 0-190 0,0 0-268 0,0-4-891 0</inkml:trace>
  <inkml:trace contextRef="#ctx0" brushRef="#br0" timeOffset="96181.89">6539 8806 1563 0,'0'0'456'0,"0"0"-224"16,0 0-94-16,0 0-25 0,0 0-33 0,0 0-13 16,0 0-8-16,0 0 6 0,0 0 10 15,0 0 10-15,0 0-3 0,0 0-4 0,0 0-13 16,124 22-12-16,-99-11-13 0,-6 1-11 0,9 2-9 16,0 2-6-16,-1-4-5 0,-2 4-1 0,0-2-3 15,-9 1 0-15,8 1-2 0,-8 1-2 16,3-1-2-16,-10 3 1 0,3-1 0 0,-6-3-3 15,-2 2 4-15,-4 1-1 0,0-2 5 0,-7 3 0 16,-5-5 0-16,-4 5 2 0,-5-4-2 16,5 1 0-16,-9-2-2 0,1 0 1 0,-7-2-1 15,9-3-3-15,-6 0 0 0,3-2-4 0,-3-5-6 16,-3 3-9-16,3-5-16 0,-3 0-36 0,0 0-64 16,3-5-101-16,4 1-164 0,-1-1-287 0,19 3-850 15</inkml:trace>
  <inkml:trace contextRef="#ctx0" brushRef="#br0" timeOffset="96998.2">7209 9146 483 0,'0'0'155'0,"0"0"54"0,0 0 37 0,0 0 14 15,0 0 3-15,0 0-13 0,0 0-26 0,0 0-29 16,0 0-22-16,0 0-19 0,0 0-13 16,0 0-17-16,0 0-29 0,0 0-27 0,-19 0-26 15,19-9-21-15,0-3-11 0,0-2-5 0,0-4-4 16,0-3-1-16,4-7 2 0,8 1-1 0,-3-5 0 16,-3-1 0-16,10 2 1 0,-4-2-2 0,-2 3 0 15,5 0 2-15,-6 8 0 0,7-4 0 0,-10 7-1 16,0 5-2-16,4 5-1 0,-7 2-2 15,3 5-7-15,-3 2-9 0,0 0-4 0,0 2-1 16,0 7 7-16,1 5 8 0,8 3 6 0,-6 4 5 16,0 3 1-16,-3 4 1 0,7 2 4 0,-4 0-1 15,0 4 2-15,-3-1-1 0,0 2 0 16,0-2-2-16,-3-3-2 0,0-2 3 0,4-7-4 16,-4 3-1-16,0-9-1 0,0-1-1 0,0-5 1 15,0-2-2-15,0-5 0 0,0 3-4 16,0-5-2-16,0 0-4 0,-4 0-19 0,1 0-41 15,-3-5-76-15,0-2-82 0,-6 0-104 0,8-4-121 16,-5-2-56-16,3 1-95 0,0 5-48 0</inkml:trace>
  <inkml:trace contextRef="#ctx0" brushRef="#br0" timeOffset="97131.79">7240 8987 963 0,'0'0'423'0,"0"0"3"16,0 0-90-16,0 0-89 0,0 0-81 0,0 0-67 15,0 0-47-15,0 0-21 0,0 0-4 0,0 0 4 16,0 0 1-16,0 0-6 0,0 0-7 15,0 0-6-15,102-9-5 0,-77 11-5 0,-9 0-3 16,5 1-6-16,4-1-14 0,-3-2-29 0,0 0-66 16,-1 0-189-16,4 0-300 0,-19 0-898 0</inkml:trace>
  <inkml:trace contextRef="#ctx0" brushRef="#br0" timeOffset="97448.04">7612 8726 1024 0,'0'0'564'15,"0"0"-251"-15,0 0-100 0,0 0-32 0,0 0-55 16,0 0-32-16,0 0-14 0,0 0-2 0,0 0 9 16,0 0 4-16,0 0-14 0,0 0-20 0,124 3-13 15,-96-3-15-15,0-3-11 0,0-1-6 0,-6 2-3 16,6-1-9-16,-7 1-3 0,7 0-12 16,-3 2-18-16,0 0-34 0,-10 0-62 0,4 0-151 15,-7 0-339-15,-6 0-912 0</inkml:trace>
  <inkml:trace contextRef="#ctx0" brushRef="#br0" timeOffset="97681.25">7860 8733 1331 0,'0'0'347'0,"0"0"-260"0,0 0 29 15,0 0 61-15,0 0 21 0,0 0-15 16,0 0-44-16,-9 141-46 0,9-115-28 0,0 0-15 16,0 5-11-16,3-3-13 0,3 0-7 0,-6-3-7 15,10 0-5-15,-1 0-4 0,-3-4-4 0,0-2-2 16,4-3-13-16,-1-3-19 0,0-2-29 0,-6-4-57 16,7-2-174-16,-1-3-295 0,-6 1-894 0</inkml:trace>
  <inkml:trace contextRef="#ctx0" brushRef="#br0" timeOffset="98197.92">8245 8660 791 0,'0'0'196'0,"0"0"-127"0,0 0 42 16,0 0 97-16,0 0 46 0,0 0 5 0,0 0-30 16,0 0-48-16,12 120-33 0,-12-92-21 15,0 1-27-15,0 1-26 0,0-2-24 0,0 0-18 16,6-1-11-16,-3-2-3 0,-3-4-6 0,7-2-1 15,-4-5-3-15,-3-5-4 0,3-3 0 0,-3-1 2 16,0-5 7-16,0 0 15 0,0 0 20 16,0-3 4-16,0-4-11 0,0-1-26 0,0-6-30 15,0 0-19-15,0-2-11 0,0-3-14 0,-3 1-27 16,3-3-38-16,-3-1-50 0,-4-4-68 16,4-2-91-16,-3 0-73 0,3 2-13 0,-3 0 71 15,3 0 140-15,3 8 165 0,-6 2 139 0,6 4 68 16,0 6 47-16,0-1 23 0,0 2 2 0,6 3 4 15,-6 0-24-15,3 2-32 0,-3-3-41 16,3 3-33-16,0 0-24 0,0 0-12 0,6 0 0 16,4 0-1-16,-4 3-2 0,7-1-4 0,-4 3-5 15,7-1-5-15,-7 1-12 0,7-4-12 0,-4 4-8 16,1 0-14-16,-4-1-6 0,10-1-1 16,-13 1-11-16,13-1-10 0,-13-1-22 0,7 0-38 0,-7 0-87 15,-3 1-209-15,-6-1-266 0,6 0-882 0</inkml:trace>
  <inkml:trace contextRef="#ctx0" brushRef="#br0" timeOffset="98398.11">8313 8858 994 0,'0'0'247'16,"0"0"-119"-16,0 0 48 0,0 0 57 0,0 0-3 15,0 0-46-15,0 0-58 0,0 0-46 16,0 0-35-16,121-2-23 0,-99-1-14 0,-7 1-12 16,7 2-14-16,-7 0-27 0,-2 0-41 0,-1 0-70 15,-6 2-180-15,4 1-141 0,-7-1-874 0</inkml:trace>
  <inkml:trace contextRef="#ctx0" brushRef="#br0" timeOffset="98564.99">8273 9100 1088 0,'0'0'354'0,"0"0"-118"0,0 0-10 16,0 0 30-16,0 0-7 0,0 0-28 15,0 0-43-15,0 0-49 0,0 0-36 0,114 4-34 16,-83-8-26-16,0-3-16 0,0 4-11 0,0-1-9 16,7 1-21-16,-7 3-46 0,3 0-118 0,-10 0-437 15,-8 3-966-15</inkml:trace>
  <inkml:trace contextRef="#ctx0" brushRef="#br0" timeOffset="99149.25">9714 8618 645 0,'0'0'489'0,"0"0"-141"0,0 0-52 16,0 0-37-16,0 0-50 0,0 0-60 0,0 0-70 15,0 0-54-15,0 0-22 0,0 0 7 0,0 0 25 16,0 0 28-16,0 0 20 0,16 90 7 0,-7-65-4 16,-6 6-13-16,0-1-19 0,1-3-11 15,-1 3-16-15,-3-2-9 0,6-3-4 0,-3 0-9 16,6-4-2-16,-6 0-3 0,0-5 2 0,1-2-4 15,2-2 1-15,-6-6-2 0,0 1-7 0,0-4-10 16,3 1-15-16,-3-4-24 0,0 3-47 16,0-3-93-16,3 0-193 0,-3 0-216 0,0 0-876 0</inkml:trace>
  <inkml:trace contextRef="#ctx0" brushRef="#br0" timeOffset="99633.06">9721 8593 1671 0,'0'0'373'0,"0"0"-100"0,0 0-77 16,0 0-36-16,0 0-43 0,0 0-44 0,0 0-38 16,0 0-24-16,0 0-7 0,0 0-3 15,0 0 3-15,0 0 0 0,0 0-1 0,0 0 0 16,130-55-3-16,-112 50-2 0,-5 5-8 0,2 0-3 15,-2 0-9-15,-1 0-6 0,-6 0-9 0,-3 3-7 16,1 4-5-16,-4 0 8 0,0 2 12 16,-7 5 10-16,-8-1 9 0,2 3 0 0,1 0 0 15,-3 5 3-15,-4-2 1 0,7-5 3 0,2 0-1 16,1-1 2-16,3-2-2 0,6-1-2 0,-6-1-1 16,6-2-4-16,0 2 2 0,6 0 4 0,6-2 0 15,1-2 4-15,8 0-1 0,-2-1-4 16,9 1 1-16,3-3-1 0,0 3-2 0,0-3 3 15,0 1 0-15,0-1 0 0,-3 3 2 0,3-3 0 16,-3 3 1-16,-7 0-1 0,1 2 1 0,-10 0-2 16,7 3 2-16,-13 1-1 0,0-1 6 15,-6 1 8-15,0 1 11 0,0-1 10 0,-3 1 8 16,-3 2 2-16,-9-4-2 0,2 2-1 0,-5 0-2 16,2-1-2-16,-6 1-5 0,1 0-5 0,2-3-5 15,-6 0-3-15,1-2-4 0,-1-2 0 16,0-1-2-16,6 1-3 0,-9-3-1 0,4-2-2 15,-1 0-3-15,-3 0-6 0,6-4-10 0,-3-1-16 16,1-2-23-16,2 0-38 0,3-2-78 0,1 0-140 16,5 2-158-16,4 2-69 0,6 0-713 0</inkml:trace>
  <inkml:trace contextRef="#ctx0" brushRef="#br0" timeOffset="100116.41">10552 8801 416 0,'0'0'164'0,"0"0"58"0,0 0 72 0,0 0 24 16,0 0-27-16,0 0-47 0,0 0-59 16,0 0-45-16,0 0-19 0,0 0-23 0,0 0-13 15,0 0-17-15,0 0-19 0,0 0-11 0,-112-35-15 16,93 42-9-16,10 0-5 0,-3 5-3 0,-1 2-3 16,4-2 2-16,0 5 0 0,6-1 0 0,-7 2 3 15,10 3 1-15,0 0 8 0,0-1 9 0,3-1 2 16,7-3 2-16,2-2 4 0,-3-2 2 15,13-1 4-15,-6-4 3 0,5-4-1 0,4-3-2 16,0-3-5-16,0-4-5 0,0-9-7 0,-1 4-5 16,4-6-4-16,-3-3-4 0,0 1-4 0,-7-3-2 15,4 2-3-15,-9 0-1 0,2 0-4 16,-9 2-3-16,0 2-4 0,-6 1-4 0,0 2-7 16,-6 0-9-16,0 0-12 0,-9 2-17 0,2 3-22 15,-9 2-21-15,4 2-15 0,-4 3-5 16,4 2 1-16,2 5-1 0,-6 2-7 0,13 4-17 15,-3 1-42-15,2 2-61 0,4-3-72 0,3 3-37 16,0-4 39-16,3-1-396 0</inkml:trace>
  <inkml:trace contextRef="#ctx0" brushRef="#br0" timeOffset="100531.97">10961 8736 846 0,'0'0'199'16,"0"0"-32"-16,0 0 5 0,0 0-5 0,0 0-16 15,0 0-16-15,0 0-42 0,0 0-31 0,0 0-15 16,0 0-10-16,0 0-6 0,0 0-5 16,0 0-5-16,0 0-5 0,-106 16-3 0,103-11 0 15,-6 2 0-15,3-3 1 0,-3 3 0 0,2 0 3 16,7 5 4-16,-9 0 2 0,3-2 3 15,-3 4-2-15,2 2 2 0,1-2-2 0,3 2 2 16,0-2 1-16,0 3-1 0,3-3-1 0,0-2-4 16,0 2-4-16,0-2-3 0,0-3-2 15,6 1-1-15,3-3 3 0,-6-5 7 0,10 3 3 16,-4-3 6-16,0-2-1 0,7-2-1 0,-1-3-2 16,4-4-3-16,-3-3-8 0,2 0-3 0,1-4-3 15,-1 1-2-15,1-6-2 0,-3 0-2 0,2 0-3 16,-5-2-1-16,-1 0-5 0,0 3-5 15,-5-1-1-15,-1 2-4 0,-3 3-5 0,0 0-10 16,-3 2-7-16,0 5-13 0,-6 3-10 0,-4-1-21 16,7 4-24-16,-9 3-27 0,-4 0-46 0,4 3-93 15,-3 4-121-15,2 1-10 0,7-1-133 0,-3-2 65 16</inkml:trace>
  <inkml:trace contextRef="#ctx0" brushRef="#br0" timeOffset="101081.23">11150 8379 701 0,'0'0'115'0,"0"0"-52"16,0 0 1-16,0 0 6 0,0 0 8 15,0 0 7-15,0 0 0 0,0 0 16 0,0 0 29 16,0 0 28-16,0 0 23 0,-50 131 1 0,47-103-12 15,3 0-19-15,0 1-24 0,0 4-19 16,-6-3-21-16,6-2-16 0,0 3-15 0,-3-3-12 16,3-2-5-16,0-3-7 0,0-3-5 0,0-2-5 15,0-4-2-15,0-4-2 0,3-6 1 0,-3-1 2 16,0-1 6-16,0-2 13 0,6 0 11 16,-6 0 2-16,0-7-12 0,3-5-17 0,7 1-21 15,-1-6-9-15,0 0-4 0,4-2-8 0,-4 3-6 16,3-3-6-16,4 3-6 0,-4 0-1 15,4 2 5-15,-4 3 4 0,4 4 7 0,-1 0 9 16,-9 5 4-16,7 2 2 0,-1 0 3 0,-12 0 1 16,6 7 1-16,1 5 5 0,-4-2 4 0,-3 7 7 15,3-1 9-15,-3 5 2 0,0-3 5 0,0 3 1 16,0 1-3-16,0-1-6 0,0 0-9 0,0-5-11 16,3 1-5-16,3-6-6 0,0 1-14 15,7-4-29-15,-1-1-95 0,4-2-372 0,-10-3-1088 0</inkml:trace>
  <inkml:trace contextRef="#ctx0" brushRef="#br0" timeOffset="104232.05">12530 8517 552 0,'0'0'171'0,"0"0"48"0,0 0 52 0,0 0 19 16,0 0-4-16,0 0-41 0,0 0-59 15,0 0-49-15,0 0-34 0,0 0-29 0,0 0-22 16,0 0-15-16,-19-113-10 0,7 106-5 0,-1 3-6 15,-2-1-8-15,-1 0-5 0,1 5-6 0,-1 0-7 16,-2 3-4-16,-4 4-2 0,4 7-2 16,-1 0 1-16,0 2 1 0,4 0 1 0,-1 2 2 15,4-2 4-15,-1 3 1 0,7-3 3 0,0 0-1 16,6 0-1-16,0 1 1 0,6-7 3 0,4 4 3 16,-1-2 3-16,10-1 4 0,-1-1 4 0,7-1-1 15,-3-2-1-15,6-2-4 0,-4-1-3 16,4-1-3-16,-3 1 0 0,0-1 0 15,3-1-1-15,-7 0 3 0,-2 5-2 0,3-2 0 0,-10-1-3 16,-3 3-3-16,1-1 1 0,-7 1 3 0,-3 3 4 16,0-3 7-16,-9 4 8 0,-4 1 2 15,1-1-1-15,-13 1 1 0,3 2 1 0,-6-2 2 16,0-1 1-16,-3 0-2 0,0 0-7 0,0-1-2 16,-3-1-2-16,3-2 0 0,3-2 1 15,0-1-3-15,1-4 1 0,5 0-8 0,-6 0-8 16,3 0-10-16,7-4-11 0,-1-1-16 0,0-2-20 15,7 0-39-15,6 0-112 0,6 0-213 0,0 2-76 16,0 1-857-16</inkml:trace>
  <inkml:trace contextRef="#ctx0" brushRef="#br0" timeOffset="104748.13">12893 8456 1213 0,'0'0'359'16,"0"0"-237"-16,0 0-38 0,0 0 54 0,0 0 29 15,0 0 4-15,0 0-34 0,-44 119-50 16,41-97-28-16,-6 2-24 0,6-1-10 0,3-4-8 15,0-3-2-15,0-2-5 0,0-4-2 0,0-3 0 16,0 0-3-16,0-2 1 0,0-3-1 16,0-2 4-16,0 0 7 0,0 0 14 0,0 0 14 15,0 0 7-15,0 0-5 0,0-2-13 0,-3 0-15 16,3-3-11-16,-7 0-5 0,7 1 0 0,-3-1-5 16,3-1-5-16,-3-3-3 0,3 2-6 0,-3-5-5 15,-3 1-4-15,3-3-10 0,0-3-10 16,3-1-11-16,-6-6-13 0,2 2-7 0,1-1-4 15,0-2 1-15,0-1 13 0,-3 2 16 0,6 0 21 16,0 3 22-16,0 3 17 0,0-1 18 16,0 3 19-16,6 7 14 0,-6 0 10 0,3 2 4 15,0 3-9-15,0 1-16 0,1 3-19 0,2 0-6 16,6 0 3-16,-3 3 16 0,1 1 16 0,5 3 2 16,1 2 0-16,2-2-2 0,-2 2-3 0,2 0 0 15,-5-2-11-15,5 0-11 0,-5 0-13 0,2-2-10 16,-2-1-5-16,-1-4-3 0,4 3-3 15,-10 1-3-15,6-4-12 0,-2 0-24 0,-7 0-43 16,3 0-109-16,0 0-238 0,-3 0-250 0,-3 0-870 0</inkml:trace>
  <inkml:trace contextRef="#ctx0" brushRef="#br0" timeOffset="104931.69">12886 8573 1425 0,'0'0'347'0,"0"0"-149"16,0 0 37-16,0 0 8 0,0 0-55 0,0 0-45 16,0 0-42-16,0 0-33 0,121-7-22 15,-105 2-20-15,6 1-14 0,-13 1-9 0,6 1-5 16,-2 0-9-16,-1-1-18 0,1 1-33 0,-10 2-53 16,3 0-102-16,-6 0-216 0,6 0-165 0,-6 0-865 0</inkml:trace>
  <inkml:trace contextRef="#ctx0" brushRef="#br0" timeOffset="105131.16">12809 8768 882 0,'0'0'276'0,"0"0"-46"0,0 0 2 0,0 0 13 16,0 0 2-16,0 0-9 0,0 0-27 0,0 0-35 15,0 0-36-15,0 0-34 0,0 0-31 16,0 0-25-16,139-23-21 0,-114 16-13 0,3 0-11 15,-6 5-7-15,6-3-7 0,0 3-13 0,0 0-25 16,-7 2-47-16,4-3-130 0,-9 3-396 16,-4 0-945-16</inkml:trace>
  <inkml:trace contextRef="#ctx0" brushRef="#br0" timeOffset="105448.16">13317 8390 911 0,'0'0'343'15,"0"0"-34"-15,0 0-49 0,0 0-27 0,0 0-35 16,0 0-39-16,0 0-46 0,0 0-48 0,0 0-23 16,0 0-9-16,0 0 6 0,0 0 5 15,0 0-3-15,69-14-8 0,-45 14-12 0,-5 0-10 16,0 3-5-16,-1 1-5 0,-2-1-6 0,5 1-7 16,-5-1-15-16,-1 4-27 0,-2-3-46 0,-4 1-106 15,0-3-328-15,-5 1-946 0</inkml:trace>
  <inkml:trace contextRef="#ctx0" brushRef="#br0" timeOffset="105664.82">13472 8449 1481 0,'0'0'520'15,"0"0"-344"-15,0 0-44 0,0 0 19 0,0 0-3 16,0 0-14-16,-40 131-26 0,37-107-36 0,0 2-29 16,3 2-15-16,0-5-13 0,3-1-8 0,3-1-6 15,4 0-13-15,2-2-24 0,3-3-48 16,1 0-181-16,-4-4-392 0,-5-6-893 0</inkml:trace>
  <inkml:trace contextRef="#ctx0" brushRef="#br0" timeOffset="106531.89">14871 8475 758 0,'0'0'253'0,"0"0"2"16,0 0-8-16,0 0-3 0,0 0-16 0,0 0-36 15,0 0-40-15,0 0-35 0,0 0-22 0,0 0-19 16,0 0-12-16,0 0-6 0,0 0-6 16,18-99-5-16,-24 95-6 0,0-1-9 0,6 1-6 15,-6-1-6-15,-3 3-7 0,-4-1-4 0,7 3-7 16,-10 0-5-16,4 3-1 0,-7 1 0 0,7 6-1 16,-7 1 3-16,4 1 1 0,-7 6-2 15,7-1 1-15,-4 4 0 0,4-2 2 0,-1 7 0 16,7 0 0-16,0-3 1 0,-4 0 0 0,13-1-1 15,-3 1 0-15,3-4 1 0,0-3-2 16,0-2-1-16,3 0-1 0,10-5-1 0,-4 1-3 16,6-7-6-16,7 2-12 0,-3-5-21 0,2 0-44 15,7 0-95-15,3-2-190 0,-6-2-203 0,-9-1-880 16</inkml:trace>
  <inkml:trace contextRef="#ctx0" brushRef="#br0" timeOffset="106982.06">15333 8492 561 0,'0'0'158'15,"0"0"21"-15,0 0 11 0,0 0 13 0,0 0-8 16,0 0-15-16,0 0-33 0,0 0-32 0,0 0-16 15,0 0-10-15,0 0-8 0,0 0-4 0,0 0-7 16,0 0-5-16,-121-34-11 0,109 36-12 16,-4 4-9-16,10-1-9 0,-10 2-3 0,4 2-2 15,0-2-1-15,-1 5-1 0,4-1-1 0,-4 3-3 16,1 0 1-16,9 0-4 0,-6 2-1 0,2-1 0 16,1 2-1-16,6-3 1 0,0 2 4 0,6-2 4 15,7 0 5-15,-7 0 6 0,10 0 2 16,-1-6 6-16,4 1 2 0,2-2 2 0,-2-2 0 15,9-3-3-15,-6-2-4 0,5 0-6 0,1-7 0 16,0-4-8-16,-3-2-5 0,6-4-8 16,-3-1 0-16,0-3-4 0,-3 0-3 0,-7-2-2 0,-2 3-1 15,-10-3-3-15,3 4-5 0,-6 1-7 16,-3 1-13-16,0 1-13 0,-3 2-22 0,-9 1-20 16,-1-1-23-16,-5 5-16 0,-1 2-14 0,1 5-13 15,-7-1-9-15,-3 3-1 0,9 5 1 16,1 2-13-16,-4 5-39 0,13 2-56 0,-10-4-19 15,13 4 41-15,3-2 61 0,0-5-297 0</inkml:trace>
  <inkml:trace contextRef="#ctx0" brushRef="#br0" timeOffset="107448.84">15652 8421 1498 0,'0'0'294'0,"0"0"-103"0,0 0-88 15,0 0-53-15,0 0-35 0,0 0-15 0,0 0-4 16,0 0 4-16,0 0 10 0,0 0 7 15,0 0 3-15,0 0 10 0,0 0 7 0,-71 124 2 16,68-101 6-16,3-5 13 0,0 3 0 0,0-5 4 16,0-2-3-16,3-2-3 0,6-3-3 15,-3-4 4-15,7-3 9 0,-10-2 1 0,9 0 2 16,1-2-6-16,2-5-11 0,1-5-11 0,-1-2-13 16,1-2-11-16,-1-3-8 0,1 4-9 15,-4-6-4-15,7 5-10 0,-7-3-1 0,1 5-9 16,-7 0-1-16,6 3-5 0,-6 1-7 0,1 3-2 15,-4 2-2-15,-3 2-3 0,0 3-25 0,0 0-13 16,0 0 2-16,0 11 17 0,-3-2 34 16,-7 5 25-16,7 2 7 0,-6 0 6 0,6 5 3 15,-3 0-1-15,-1-1-3 0,4 1-5 0,3 0-3 16,0 0-2-16,0-2 0 0,3 1-4 0,7-7-6 16,-4 1-23-16,9-2-90 0,1-8-229 0,-4 1-187 15,1-3-894-15</inkml:trace>
  <inkml:trace contextRef="#ctx0" brushRef="#br0" timeOffset="107898.25">16127 8460 328 0,'0'0'126'16,"0"0"59"-16,0 0 70 0,0 0 35 0,0 0-17 16,0 0-50-16,0 0-51 0,0 0-40 0,0 0-30 15,0 0-31-15,0 0-14 0,0 0 1 16,0 0 16-16,0 0 14 0,0 29 10 0,0-17-7 16,-3 0-11-16,3 1-6 0,-4 1-11 0,-2 3-7 15,3-1-13-15,3-3-12 0,-3 1-11 0,3-5-7 16,0-2-4-16,0-2 0 0,0-1 0 15,0-1 1-15,0-3 5 0,0 0 8 0,3 0 8 16,0 0 3-16,7-7-5 0,-7 0-12 0,12-5-11 16,-2 0-12-16,-4 0-10 0,13 0-5 0,-10 0-7 15,3 1-3-15,1 1-2 0,-1 3 0 16,-5 1-2-16,2 3-5 0,1 1-1 0,-7 2 0 16,3 2 6-16,0 3 11 0,-6 6 12 0,-3 1 12 15,4 4 10-15,-4 3 7 0,-4 1 6 0,1 1 2 16,-6 2 0-16,0 0-6 0,3-2-2 15,6 1-8-15,-4-3-4 0,1-3-4 0,-3-2-6 16,6-5-2-16,0-2-8 0,0-7-10 0,6 0-15 16,-3-2-56-16,4-7-154 0,2-1-334 0,-3 3-931 15</inkml:trace>
  <inkml:trace contextRef="#ctx0" brushRef="#br0" timeOffset="108165">16626 8106 748 0,'0'0'328'16,"0"0"46"-16,-50 117-51 0,29-69-67 0,11-4-54 15,-8-3-48-15,11-4-35 0,-5 2-35 0,9-6-18 16,-6-4-17-16,6-1-11 0,3-7-6 15,0-3-7-15,0-6-7 0,0-2-3 0,0-3-5 16,0-7 0-16,3 0 6 0,0 0 7 0,-3 0 2 16,6-4-9-16,3-7-18 0,-6 2-24 0,0-5-18 15,1 0-27-15,-4 0-40 0,0-4-73 16,0 1-136-16,0 1-206 0,0 1-371 0,0 6 147 0</inkml:trace>
  <inkml:trace contextRef="#ctx0" brushRef="#br0" timeOffset="108299.16">16431 8313 832 0,'0'0'287'0,"0"0"-27"16,0 0 31-16,0 0 12 0,0 0-49 0,0 0-60 16,0 0-45-16,0 0-35 0,0 0-28 0,99 119-30 15,-78-107-23-15,-2 2-17 0,-3-1-25 0,8-2-37 16,-5 3-71-16,-4-4-308 0,-8-3-1102 0</inkml:trace>
  <inkml:trace contextRef="#ctx0" brushRef="#br0" timeOffset="108715.58">16917 8365 1815 0,'0'0'307'0,"0"0"-160"0,0 0-67 0,0 0-23 15,0 0 11-15,0 0 31 0,0 0 18 0,0 0 9 16,0 0-16-16,0 0-31 0,0 0-27 16,0 0-23-16,121 32-15 0,-102-27-9 0,-7-3-6 15,7 3-8-15,-7 0-19 0,1-1-35 0,-1 1-61 16,-6 2-137-16,-6-5-351 0,3 3-924 0</inkml:trace>
  <inkml:trace contextRef="#ctx0" brushRef="#br0" timeOffset="108865.2">16948 8554 2007 0,'0'0'459'15,"0"0"-313"-15,0 0-31 0,0 0 4 0,0 0-11 16,0 0-9-16,0 0-22 0,0 0-32 0,0 0-20 15,0 0-17-15,0 0-25 0,121 12-49 0,-111-12-178 16,-1 2-1327-16</inkml:trace>
  <inkml:trace contextRef="#ctx0" brushRef="#br0" timeOffset="109998.93">17817 8280 1381 0,'0'0'247'16,"0"0"-77"-16,0 0-60 0,0 0-27 0,0 0-14 15,0 0-16-15,0 0-20 0,0 0-17 0,0 0-8 16,0 0-5-16,0 0-4 0,0 0-1 16,-94-16 0-16,85 23 0 0,6 4 2 0,-6-1 1 15,-1 4 3-15,-2 0 2 0,6 2 5 0,-7 1 4 16,1 6 5-16,0 1 8 0,-1 1 8 16,7 3 8-16,-6 1 4 0,2 2-1 0,7-1-3 15,0 0-5-15,3-3-9 0,3-4-7 0,7 0-9 16,2-4-4-16,0-3-4 0,10-2-1 0,-6-6-7 15,5-1-17-15,4-4-21 0,6-3-61 16,0 0-175-16,-6-3-238 0,-13-1-910 0</inkml:trace>
  <inkml:trace contextRef="#ctx0" brushRef="#br0" timeOffset="110366.05">18235 8580 782 0,'0'0'184'0,"0"0"-36"0,0 0-6 0,0 0 6 16,0 0-3-16,0 0-15 0,0 0-27 15,0 0-21-15,0 0-8 0,0 0-8 0,0 0-9 16,0 0-11-16,0 0-12 0,0 0-5 0,-96-65-11 16,93 65-3-16,-10 0-6 0,1 5-5 15,3-1-1-15,-4 5-1 0,1 1 1 0,3 4 0 16,-7 0 3-16,10 1 5 0,0 6 7 0,3 0 11 15,3 0 9-15,0 0 21 0,0-1 13 16,9-2 4-16,3 0 2 0,7-1-10 0,-4-6-10 16,4-1-5-16,9-3-4 0,0-7-6 0,-3 0-6 15,3-5-5-15,-4-7-8 0,4-2-5 0,-6-4-4 16,6 2-7-16,-6-4-2 0,-10 1-8 0,4-2-2 16,-7 3-2-16,-6-3-1 0,0 4-9 15,-3 0-5-15,0 3-12 0,-6 0-19 0,0 0-20 16,-13 3-31-16,7-3-45 0,-10 4-76 0,-6 3-109 15,6 3-84-15,1 1-17 0,-4 3 84 0,0 3 132 16,9 6 117-16,1-2 16 0,12-2-315 0</inkml:trace>
  <inkml:trace contextRef="#ctx0" brushRef="#br0" timeOffset="110798.22">18647 8482 1548 0,'0'0'354'0,"0"0"-102"0,0 0-78 16,0 0-57-16,0 0-52 0,0 0-37 0,0 0-26 15,0 0-5-15,0 0 5 0,0 0 11 16,0 0 6-16,0 0 8 0,0 0 1 0,0 0 2 15,-52 108-2-15,52-91-5 0,0-3-4 0,0 0-3 16,0-3-1-16,3-4 0 0,6 0 5 0,-6-4 10 16,7-1 12-16,-4-2 9 0,6 0 5 15,1-7-8-15,-1-2-9 0,7-5-15 0,-1-3-11 16,-2-1-8-16,9-1-9 0,-7 2-6 0,1 0-9 16,2-1-7-16,-8 4-10 0,5 2-11 0,-8 1-9 15,5 4-13-15,-5 0-5 0,-4 7-3 16,-6 0 4-16,3 0 11 0,0 7 16 0,-3 4 19 15,0 1 15-15,0 4 11 0,0 3 9 0,-6 2 6 16,6 1 4-16,-6-1 0 0,2 2-2 0,-2-2-5 16,3 2-5-16,3-4-2 0,0-2-4 15,0-1-2-15,0-2-12 0,9-4-10 0,-2-6-29 16,-1-1-89-16,9-3-252 0,-5-3-371 0,-7 1-397 0</inkml:trace>
  <inkml:trace contextRef="#ctx0" brushRef="#br0" timeOffset="111231.88">19168 8538 1234 0,'0'0'250'15,"0"0"-138"-15,0 0-56 0,0 0-5 0,0 0 28 16,0 0 32-16,0 0 14 0,0 0-8 0,0 0-7 16,0 0-8-16,0 0-3 0,0 0-2 0,-12 122-20 15,6-106-17-15,6-2-22 0,0-3-20 16,0-4-5-16,0-2-3 0,0-1 4 0,0-4 12 15,6 0 16-15,-3 0 9 0,6-7-1 0,-2-4-16 16,5-2-21-16,7-3-21 0,-1 2-8 0,-5-3-9 16,11 3-3-16,-8 0 4 0,3 3-1 15,-4 1 0-15,1 3-2 0,-1 5-1 0,1 1-6 16,-10 1 2-16,3 1 3 0,0 6 3 0,-6 2 9 16,1 3 14-16,-4 2 5 0,0 2 9 0,-7-2 0 15,4 0-6-15,-3 2 0 0,-3-3-6 0,6 1-6 16,0 0-19-16,3-2-23 0,0-1-40 0,0-4-121 15,0 0-305-15,0-4-922 0</inkml:trace>
  <inkml:trace contextRef="#ctx0" brushRef="#br0" timeOffset="111547.94">19813 8075 522 0,'0'0'120'0,"0"0"-8"0,0 0 39 0,0 0 66 16,0 0 46-16,0 0 16 0,-55 141-20 0,48-112-43 16,1 6-33-16,-3-2-32 0,0 1-28 0,5 2-32 15,-2 2-23-15,3-1-18 0,-6-1-16 0,0-1-10 16,5 0-7-16,4-4-7 0,-3-3-2 15,3-5 1-15,0-2-3 0,0-5-3 0,0-4-2 16,0-4-2-16,0-1 0 0,0-4-1 0,0-3-2 16,0 0 7-16,0 0-1 0,0-3-5 0,0-4-16 15,3-3-26-15,-3-2-29 0,0-2-28 0,4-2-58 16,-4 0-109-16,0-3-169 0,0 3-84 16,0 4-760-16</inkml:trace>
  <inkml:trace contextRef="#ctx0" brushRef="#br0" timeOffset="111683.61">19599 8430 717 0,'0'0'245'0,"0"0"25"16,0 0 14-16,0 0 4 0,0 0-24 0,0 0-41 16,0 0-52-16,0 0-32 0,0 0-28 0,10 120-22 15,5-109-15-15,-9 1-20 0,7-2-13 16,2 0-13-16,-5 1-12 0,11-4-10 0,-11 0-23 16,11 0-47-16,-5-2-103 0,-1 0-400 0,-8-3-993 0</inkml:trace>
  <inkml:trace contextRef="#ctx0" brushRef="#br0" timeOffset="112099.07">20148 8449 869 0,'0'0'373'15,"0"0"-85"-15,0 0-36 0,0 0 2 0,0 0-18 16,0 0-29-16,0 0-35 0,0 0-32 0,0 0-21 16,0 0-18-16,0 0-26 0,0 0-31 15,0 0-21-15,0 0-14 0,124 11-12 0,-102-5-11 16,-7 1-21-16,7 0-42 0,3 5-87 0,-13-3-273 15,-2-4-1134-15</inkml:trace>
  <inkml:trace contextRef="#ctx0" brushRef="#br0" timeOffset="112847.61">20747 8193 337 0,'0'0'31'0,"0"0"-21"0,0 0-5 0,0 0-3 16,0 0-2-16,0 0-1 0,0 0-2 0,0 0-3 15,0 0-1-15,0 0 1 0,0 0-1 16,0 0 4-16,0 0 0 0,0 0 3 0,-34 18 5 0,40-18 3 16,-3 0 10-16,0 0 34 0,0-4 61 15,-3-1 73-15,6 0 89 0,0-2 45 0,7-2-7 16,-7-2-33-16,0-1-63 0,10 0-49 0,-7-2-31 16,3 2-23-16,1-5-20 0,-4 3-19 15,7 0-20-15,-4 0-16 0,-6 0-15 0,10 5-11 16,-10 2-7-16,0 0-7 0,0 3-5 0,1 1-11 15,-7 3-24-15,0 0-15 0,0 3-3 0,0 6 7 16,0 5 25-16,-7 2 19 0,-2 5 7 16,6 5 5-16,-6 3 3 0,-4 3 3 0,7 3 4 15,0 3 4-15,0 4 4 0,-10 0 3 0,13-1 1 16,-3 3-1-16,0-4 1 0,-1-2-6 0,-2-3-5 16,6 0-4-16,3-4-3 0,-3-3-5 15,3-5 1-15,-3-2-4 0,3 0-7 0,0-7-10 16,0-1-19-16,-3-4-33 0,3 0-65 0,0-4-195 15,-3-3-246-15,3 1-890 0</inkml:trace>
  <inkml:trace contextRef="#ctx0" brushRef="#br0" timeOffset="112998.18">20660 8660 2092 0,'0'0'289'0,"0"0"-151"0,0 0-11 16,0 0 21-16,0 0-7 0,0 0-28 0,0 0-32 15,0 0-30-15,118 28-23 0,-100-26-12 0,7 1-23 16,3 0-41-16,-3 0-137 0,-13-1-533 16,4 0-912-16</inkml:trace>
  <inkml:trace contextRef="#ctx0" brushRef="#br0" timeOffset="126514.67">21875 8243 383 0,'0'0'109'0,"0"0"48"16,0 0 33-16,0 0 5 0,0 0-30 0,0 0-39 16,0 0-38-16,0 0-26 0,0 0-13 0,0 0-2 15,0 0 6-15,0 0 11 0,3-3 11 16,-3 3 5-16,0 0 4 0,0 0 1 0,0 3 2 16,0 1 3-16,0-1 2 0,0 1-1 0,-9 3-7 15,0-2-11-15,6 4-12 0,-10-2-17 0,-8 5-14 16,-4 0-12-16,-3-1-8 0,0 1-5 15,-3 2-3-15,0-1 2 0,0-2-3 0,0 3 2 16,0 2-1-16,0-2 1 0,3-2-3 0,3 2 0 16,4 0 2-16,-1 0 0 0,-3-1 0 0,13 1 0 15,-4-5-1-15,10 0-1 0,0 1 0 0,6-6-1 16,0 3 0-16,0 0 5 0,6 0 6 16,0 0 12-16,16 2 6 0,-4-2 7 0,-2-2 1 15,12 2-1-15,0-4-7 0,0 2-3 0,3-3 0 16,-7 3 1-16,4-3-6 0,-12 1-1 0,9-1-8 15,-10 0-4-15,1 1-7 0,-10-1-6 16,9 0-6-16,-5 1-10 0,-7-1-20 0,3 0-33 16,6-2-94-16,-9-2-224 0,1 2-819 0</inkml:trace>
  <inkml:trace contextRef="#ctx0" brushRef="#br0" timeOffset="126998.19">21705 8446 453 0,'0'0'240'0,"0"0"-24"0,0 0 13 15,0 0 5-15,0 0-12 0,0 0-25 0,0 0-33 16,0 0-29-16,0 0-18 0,0 0-10 0,0 0-8 15,0 0-4-15,0 0-10 0,0 0-7 16,-10-11-9-16,10 11-10 0,0 0-4 0,0 0-4 16,0 0-3-16,0 0-3 0,0 0-6 0,0 0-6 15,0 0-5-15,0 0-3 0,0 0-5 0,0 0-3 16,4 0-3-16,-1 0-3 0,0 0 2 0,15 0 4 16,-5 0 5-16,8 0 7 0,4 2 2 15,-6-2 0-15,9 2-1 0,3-2-3 0,0 0-5 16,0 0-5-16,0 0-6 0,0 0-7 0,0 0-3 15,0 0-2-15,-3 0-1 0,3 0-10 0,-3-2-11 16,0 0-39-16,3 2-112 0,-7-3-376 16,-14 1-1108-16</inkml:trace>
  <inkml:trace contextRef="#ctx0" brushRef="#br0" timeOffset="128297.98">23630 8024 365 0,'0'0'156'0,"0"0"50"0,0 0 48 16,0 0 23-16,0 0-13 0,0 0-29 0,0 0-28 15,0 0-21-15,0 0-19 0,0 0-26 16,0 0-17-16,19-117-22 0,-16 112-23 0,-3 5-18 16,0-2-26-16,0 2-20 0,0 0-17 0,0 0-6 15,0 7-3-15,0 2 6 0,0 5 10 0,0 7 6 16,0 9 9-16,0 4-2 0,0 8-1 0,0 7-5 16,-3-2-1-16,0 7-1 0,0-2-5 15,-10-1-1-15,10-5 0 0,3-5-1 0,-3-6 1 16,3-7 0-16,0-3 0 0,0-7 0 0,6-1 1 15,4-6 1-15,-4-2 1 0,-3-4 6 0,0 0 5 16,0-5 12-16,3 0 9 0,7 0 6 16,-4-7 2-16,-3-3-5 0,10-3-8 0,-4-4-10 15,4-4-7-15,-4 2-5 0,-3-2-4 0,13-7-1 16,-6 2-1-16,-1-2-3 0,4-1 0 0,-7-3 0 16,10-1-1-16,-10 2 0 0,10-4-1 15,0 2-1-15,-7 1 1 0,7 0-2 0,-10 4 1 16,10 3 0-16,-13 4 0 0,10 7 0 0,-13 3-1 15,-3 2-1-15,-3 7-6 0,3-1-5 16,-3 3-9-16,0 0-5 0,0 7 2 0,0 3 9 16,-3 5 10-16,0 3 7 0,3 3 1 0,-6 7-2 15,0 3 0-15,-7-2 0 0,7 3-1 0,6 1-1 16,-6 0 0-16,6 0 1 0,-3-3 0 0,3-2 1 16,0-8-1-16,0-2-1 0,3-1 0 0,0-6 0 15,0-1 1-15,3-1 0 0,7-4 3 16,-4-1-1-16,-3-4 3 0,10 0 4 0,-7-4 4 15,0-8 6-15,13-2-3 0,-4-5-1 0,-2-1-5 16,6-5-4-16,-10-5 0 0,13 0-3 0,0-5 0 16,-4-1-2-16,-2 1 1 0,6 0-3 15,-3 4-1-15,-7 0-9 0,4 1-12 0,-10 5-26 16,10 2-50-16,-13 3-85 0,0 1-168 0,6 7-313 16,-9 3-882-16</inkml:trace>
  <inkml:trace contextRef="#ctx0" brushRef="#br0" timeOffset="128748.29">24678 7806 929 0,'0'0'294'0,"0"0"-8"0,0 0-20 15,0 0-54-15,0 0-47 0,0 0-48 0,0 0-43 16,0 0-33-16,0 0-21 0,0 0-15 0,0 0-9 16,0 0-2-16,0 0 5 0,0 0 13 0,-12 0 17 15,12 14 20-15,0 4 14 0,-3 5 5 16,3 3-3-16,-6 5-10 0,-4 2-11 0,-5 4-11 16,9-3-10-16,-4 3-6 0,-5 0-6 0,9-3-2 15,-1-1-3-15,-5-3-1 0,6-7 0 16,6-2 0-16,0-8 1 0,0-2-1 0,0-4 2 15,0-2-1-15,0-3 5 0,0-2 5 0,3 0 0 16,9-4 3-16,-2-6-4 0,-4 1-6 16,12-3-6-16,-5 0-6 0,5 0-6 0,-5 0-4 15,9 3-1-15,-10 0-2 0,10 4-2 0,-4-2-3 16,-5 7-5-16,-7 0-7 0,9 2 0 0,-12 8 5 16,1 1 9-16,-4 8 12 0,0 2 5 15,0 3 5-15,-7 4 1 0,4-2 0 0,-9-1 0 16,9-5-3-16,3 1-2 0,0-5-3 0,0-4-9 15,3 0-10-15,12-5-23 0,-5-5-41 0,-1 0-96 16,13-2-197-16,-13 0-182 0,6-2-871 0</inkml:trace>
  <inkml:trace contextRef="#ctx0" brushRef="#br0" timeOffset="129147.63">25209 8264 1849 0,'0'0'297'0,"0"0"-141"0,0 0-36 16,0 0 3-16,0 0-10 0,0 0-22 0,0 0-22 16,0 0-19-16,0 0-10 0,0 0-4 15,0 0-8-15,0 0-5 0,0 0 0 0,-69-43-4 16,63 40-2-16,-6 1 1 0,9 0-3 0,-7-1 0 16,4 3-6-16,-9 0-3 0,12 0-4 15,-7 3 1-15,-2 1-2 0,6 1-1 0,-4 4 1 16,-5-1-1-16,9 2 0 0,-1 1 3 0,1-1 0 15,-9 4-1-15,12-3 3 0,-4 1-1 0,1 0 1 16,-3 4 1-16,3-5-2 0,6 5 0 0,0-5 1 16,-3 3-1-16,3-5-5 0,0 3 4 0,3-3 0 15,-3-2 1-15,6 3 2 0,9-6-1 16,-5 1 1-16,-4 0-4 0,16-3 3 0,-7-2-5 16,1 0-3-16,2-5-3 0,-5 1-4 0,8-6-6 15,-8 3-3-15,5-4-8 0,-5 4 2 0,5-5-1 16,-8 3 1-16,5-1 6 0,-6 4 3 15,-2-1 3-15,5 2 2 0,-6 0 1 0,0 2-3 16,-2 0-15-16,-4 3-22 0,0 0-27 0,3 0-28 16,-3 3-26-16,3 0-39 0,6 2-61 0,-9 0-110 15,3-3-130-15,0 0 16 0,-3 3-449 0</inkml:trace>
  <inkml:trace contextRef="#ctx0" brushRef="#br0" timeOffset="129382.01">25571 7972 3 0,'0'0'-3'0</inkml:trace>
  <inkml:trace contextRef="#ctx0" brushRef="#br0" timeOffset="129814.04">25630 7596 363 0,'0'0'209'0,"0"0"17"16,0 0 24-16,0 0-23 0,0 0-38 0,0 0-41 16,0 0-48-16,0 0-46 0,0 0-35 0,0 0-9 15,0 0 10-15,0 0 17 0,0 0 21 0,0 0 17 16,-21 56 6-16,17-31 6 0,-2 5 2 16,0 5 4-16,-9 3-4 0,11 4-6 0,-2 2-6 15,-9 4-12-15,9-2-7 0,-1 2-11 0,1-2-13 16,3-1-9-16,-9-5-8 0,9 0-4 15,3-3-5-15,-4-6-2 0,4 0-3 0,0-6-2 16,-3-2 2-16,3-4-3 0,0-6 1 0,3-4 0 16,-3-2-1-16,0-5 0 0,0 1 2 0,0-3 4 15,0 0 0-15,0-3-5 0,0-6-18 16,-3 2-27-16,3-6-34 0,0-3-50 0,0-5-74 16,0 0-114-16,-3-4-181 0,0 6-31 0,3 6-543 0</inkml:trace>
  <inkml:trace contextRef="#ctx0" brushRef="#br0" timeOffset="129947.43">25472 8054 993 0,'0'0'305'16,"0"0"-94"-16,0 0-48 0,0 0 19 0,0 0 21 16,0 0-7-16,0 0-33 0,0 0-31 0,0 0-23 15,12 125-22-15,-5-107-22 0,8 3-21 0,-9-4-16 16,1-2-13-16,8 1-9 0,-2-4-14 16,2-3-25-16,-3 0-57 0,4-4-211 0,-7 0-508 15,-3-3-719-15</inkml:trace>
  <inkml:trace contextRef="#ctx0" brushRef="#br0" timeOffset="130381.01">25302 8243 58 0,'0'0'247'0,"0"0"-212"0,0 0 45 0,0 0 63 16,0 0 52-16,0 0 39 0,0 0 0 16,0 0-17-16,0 0-8 0,0 0-9 0,0 0-2 15,0 0-6-15,0 0-15 0,0 0-19 0,-28 86-36 16,25-72-36-16,3 1-32 0,0 1-22 0,0-2-16 15,0-2-9-15,0-1-8 0,0 3-19 16,0-4-31-16,3 1-91 0,-3-4-368 0,3-2-1026 0</inkml:trace>
  <inkml:trace contextRef="#ctx0" brushRef="#br0" timeOffset="131513.87">26691 7654 1349 0,'0'0'347'0,"0"0"-113"0,0 0-68 0,0 0-20 16,0 0-40-16,0 0-43 0,0 0-38 0,0 0-15 16,0 0 13-16,0 0 20 0,0 0 20 0,-22 118 8 15,16-77 1-15,-4 3-7 0,1-1-10 16,9 3-7-16,-6-2-9 0,0-1-9 0,3-1-4 16,-7-2-2-16,7-9-5 0,3 2 0 0,0-8-5 15,0-4-3-15,0-6 1 0,0-3 1 16,3-5 6-16,10-5 8 0,-7-2 7 0,0-2 5 15,13-10-3-15,-7-5-9 0,16-6-11 0,0-3-10 16,0-4-7-16,3-1-5 0,-3 0 0 0,3-1-4 16,-3 1 2-16,3 2 2 0,-3 4-1 15,-10 2 3-15,7 6-2 0,-16 8-3 0,4 4-10 16,-10 5-13-16,-3 0-1 0,0 7 6 0,0 7 16 16,0 3 15-16,-6 6 8 0,-4 2-1 15,1 0 3-15,3 3-1 0,-3-3-3 0,-4 1 1 16,10-4-6-16,0 1-3 0,0-2-1 0,3-2-1 15,3-8-2-15,0 3-3 0,0-7-3 0,13 0-4 16,-7-4-7-16,3-3-19 0,7 0-42 16,0-3-86-16,-7-4-174 0,7 3-318 0,-10-1-881 0</inkml:trace>
  <inkml:trace contextRef="#ctx0" brushRef="#br0" timeOffset="131965">27450 8092 490 0,'0'0'205'0,"0"0"31"0,0 0 27 0,0 0 10 15,0 0-8-15,0 0-44 0,0 0-46 16,0 0-27-16,0 0-23 0,0 0-7 0,0 0-10 15,0 0-14-15,0 0-12 0,0 0-17 0,-59-40-16 16,47 40-12-16,6 5-11 0,3-1-8 0,-7 3-3 16,-2 3 2-16,6 1 0 0,-3 1-1 15,-7 4 2-15,7-1-4 0,-1 4 2 0,-5 0-1 16,9-3-3-16,-1 2-1 0,-5 1-2 0,9-5-1 16,0-1-1-16,3-4-1 0,0-2-5 0,0-2 5 15,0-1 0-15,3-4 1 0,0 0 4 0,13 0 0 16,-7-4 0-16,6-3-1 0,-2-5-7 0,5-2-5 15,-5 4-5-15,-7-4-2 0,13 2-2 16,-13 0 0-16,-3 5-1 0,9 0-1 0,-9 3-1 16,1 2-3-16,-4 2-6 0,0 0-10 0,0 0 1 15,0 6 6-15,0 1 9 0,0 5 12 16,-4 0 6-16,1 6 0 0,-6-3 0 0,6 4-2 16,3-3-2-16,0 1-10 0,0-1-12 0,0 0-23 15,3-4-50-15,9-1-87 0,-2-5-133 0,-7-3-231 16,3-1-906-16</inkml:trace>
  <inkml:trace contextRef="#ctx0" brushRef="#br0" timeOffset="132181.91">27770 8059 403 0,'0'0'167'0,"0"0"68"0,0 0 58 16,0 0 10-16,-59 122-36 0,53-92-59 0,-1 6-72 15,-2-1-49-15,3 3-35 0,3 0-22 16,3 1-11-16,0 1-8 0,0-2-3 0,0 0-4 16,0-1-3-16,0-4-4 0,0-2-2 0,0-6-6 15,3 1-4-15,3-10-11 0,0-2-20 0,-6-6-29 16,3-1-45-16,-3-7-38 0,3 0-73 16,-3-2-127-16,0-5 6 0,4 2-472 0</inkml:trace>
  <inkml:trace contextRef="#ctx0" brushRef="#br0" timeOffset="132447.15">27711 7970 1608 0,'0'0'200'16,"0"0"-46"-16,0 0 11 0,0 0 0 0,0 0-13 15,0 0-34-15,0 0-34 0,0 0-19 0,130-52-6 16,-111 64-3-16,-1 0-6 0,-5 4-8 0,-1 3-8 15,0 1-8-15,-5 3-5 0,-4 2 0 16,0-2-2-16,-3 1 0 0,0-1-3 0,-3-1-1 16,0-1-4-16,-7 2-2 0,-5-2-1 0,9-2-3 15,-7-3-2-15,-2-1-4 0,-1-6-2 0,1 1-5 16,-1-6-3-16,1-1-7 0,-1-3-11 16,1 0-28-16,5-3-57 0,-5-4-110 0,9-2-205 15,-1 2-216-15,4 0-846 0</inkml:trace>
  <inkml:trace contextRef="#ctx0" brushRef="#br0" timeOffset="132714.26">28176 8024 1356 0,'0'0'211'0,"0"0"-71"0,0 0 26 16,0 0 22-16,0 0-14 0,0 0-31 0,-40 127-39 16,40-99-30-16,0 4-19 0,0 0-14 0,-4 3-16 15,4 0-7-15,0-1-6 0,0 2-6 0,0-1 1 16,0-2-8-16,0 1-4 0,0-2-4 0,-3-2-4 16,3-4-4-16,-3-2-10 0,0-7-11 15,0-3-18-15,-6-7-36 0,6-3-72 0,0-4-157 16,3 0-208-16,-4-2-722 0</inkml:trace>
  <inkml:trace contextRef="#ctx0" brushRef="#br0" timeOffset="132964.54">28257 7900 2055 0,'0'0'161'0,"0"0"-73"16,0 0 16-16,0 0 37 0,0 0 11 15,0 0-23-15,0 0-36 0,0 0-24 0,0 0-16 0,0 0-13 16,0 0-11-16,93 117-7 0,-93-96-6 16,0 2-1-16,0-2-2 0,0-2-2 0,0 2-1 15,-4-4-3-15,-2 2-2 0,-6-3-3 0,3-2-2 16,2 0-2-16,-2-5-3 0,-6-2-4 0,5 0-5 16,-8-4-5-16,5-1-10 0,-5-2-13 15,8 0-27-15,-11-2-39 0,11-5-61 0,-8 0-100 16,11-3-167-16,1 3-167 0,0 0-834 0</inkml:trace>
  <inkml:trace contextRef="#ctx0" brushRef="#br0" timeOffset="133314.17">28573 8188 1668 0,'0'0'452'0,"0"0"-244"0,0 0-20 15,0 0 25-15,0 0-26 0,0 0-57 16,0 0-55-16,0 0-37 0,0 0-17 0,0 0-6 16,0 0-8-16,136-115-2 0,-114 89-1 0,-7 5 0 15,10-1-3-15,-9 1-1 0,2-2-2 0,-5 5-4 16,-4-1 2-16,-3 5-2 0,-3-1-1 0,-3 3-5 16,0-2-4-16,-6 5-3 0,0 2-1 0,-10 2 4 15,7 1 4-15,-9 4 2 0,5 0 3 16,-9 7 2-16,7 2 5 0,-4 7 1 0,-6 3 4 15,13 1 3-15,-10 3 3 0,13 5 5 0,-6 2 4 16,8-1 0-16,1 1 0 0,0 3-3 0,0-5-4 16,6-4-4-16,0-3 0 0,6 0-3 15,0-2-2-15,3-3 0 0,7-2-6 0,-4-4-3 16,10-3-8-16,-3-2-16 0,2-5-28 0,1 0-54 16,3 0-119-16,-10-5-262 0,-5 1-850 0</inkml:trace>
  <inkml:trace contextRef="#ctx0" brushRef="#br0" timeOffset="133714.88">28988 8002 1913 0,'0'0'309'0,"0"0"-118"0,0 0-33 0,0 0-26 0,0 0-32 16,0 0-25-16,0 0-12 0,0 0-8 15,0 0-1-15,0 0-7 0,0 0-10 0,0 0-10 16,0 0-6-16,0 0-8 0,-37 123-7 0,37-113-1 16,-3-3-3-16,3 0 0 0,0-5 0 0,0 0 0 15,3-2 3-15,0 0 1 0,3 0 3 16,-3-4 0-16,13-6-1 0,-4 1-2 0,4 1-6 15,-4-4-3-15,4 1-2 0,-4 4-3 0,1-3 1 16,2 6 0-16,-9-3-1 0,13 4 1 16,-10 1 3-16,-3 2 0 0,7 0 0 0,-7 5 1 15,0 4 2-15,-3 3 2 0,-3 2 3 0,0 3 2 16,0-1 2-16,0 5 2 0,0 0-2 0,-3 0 1 16,0 0-5-16,0-6-2 0,3 1-1 15,0 1-5-15,0-6-6 0,0-1-18 0,3-3-36 16,3-3-79-16,4-4-190 0,2 0-378 0,-6 0-877 0</inkml:trace>
  <inkml:trace contextRef="#ctx0" brushRef="#br0" timeOffset="134164.29">29931 7895 792 0,'0'0'389'0,"0"0"-74"0,0 0-23 0,0 0-5 16,0 0-53-16,0 0-60 0,0 0-47 0,0 0-24 15,0 0-6-15,0 0-2 0,0 0-8 0,0 0-14 16,-130-57-15-16,111 57-15 0,4 5-14 0,-4-1-10 16,10 1-9-16,-7 0 3 0,13-1-8 0,0 3 0 15,3 3-2-15,0-1-1 0,0 1 3 16,6 4 2-16,7 0 4 0,-4 0-7 0,0 0 2 16,13 0-3-16,-13-2 0 0,10-1-2 0,-10-1 0 15,0 3-2-15,4-2 3 0,-7 1-2 0,-3-1 1 16,3 1 1-16,-6 0 4 0,0-1 5 15,-6-1 13-15,3 4 10 0,-6-3 4 0,-10-3 1 16,10 4-6-16,-13-5-4 0,7 2-8 0,-7-4-4 16,0-5-7-16,0 0-7 0,7 0-5 15,-10-5-18-15,13-4-30 0,-7-3-86 0,10 5-263 16,3 2-1307-16</inkml:trace>
  <inkml:trace contextRef="#ctx0" brushRef="#br0" timeOffset="136114.03">23714 9114 673 0,'0'0'233'16,"0"0"15"-16,0 0-7 0,0 0-12 0,0 0-15 15,0 0-29-15,0 0-31 0,0 0-31 0,0 0-32 16,0 0-21-16,0 0-24 0,0 0-16 0,22-63-15 16,-22 63-13-16,0 0-7 0,0 2-3 15,0 3 3-15,0 0 7 0,0 4 7 0,0 2 2 16,0 1 4-16,0 4 0 0,0-2 1 0,0 5 1 16,0-2 0-16,0 4-2 0,0-2 0 0,-3-1-2 15,3 1-2-15,0-5 0 0,0 3-2 16,0-7 1-16,0 1 0 0,0-1-4 0,0-6-1 15,0 1 0-15,3-3-1 0,0 1 4 0,0-3 6 16,0 0 8-16,0-5 6 0,3 0 1 16,7-2-1-16,-4-4-11 0,7-1-4 0,-7-3-6 15,0 1-3-15,10-2-1 0,-10 0-3 0,7-1 0 16,-4 3-4-16,-3-2 1 0,10 2 0 0,-13 1-1 16,10 2 0-16,-7 1 2 0,-3 6-5 0,-3-1-5 15,0 5-6-15,7 0-3 0,-10 2 3 16,3 3 5-16,-3 4 11 0,0 3 4 0,0 0 1 15,0 3 0-15,0 3 0 0,0 1-1 0,-3 2 0 16,3-3 0-16,0 8 0 0,0-6-2 0,0 3 1 16,0-4 1-16,0-3-2 0,3-2 2 0,3-5-2 15,-3-2 3-15,3-5 0 0,7 1 10 16,-1-3 7-16,3-7 8 0,1-5 4 0,3-6-1 16,-4-8-4-16,10 3-7 0,-7-6-5 0,-2 1-6 15,9 0-2-15,-7 2-4 0,-5 1 0 16,-4 3-5-16,10 1-7 0,-10 2-12 0,7 3-18 15,-10 0-33-15,0 2-70 0,0 1-173 0,7 3-303 16,-10 3-894-16</inkml:trace>
  <inkml:trace contextRef="#ctx0" brushRef="#br0" timeOffset="136648.29">24449 8660 1426 0,'0'0'384'16,"0"0"-160"-16,0 0-56 0,0 0-9 0,0 0-16 15,0 0-23-15,0 0-36 0,0 0-32 0,0 0-23 16,0 0-16-16,0 0-8 0,0 0-5 15,0 0-2-15,0-7 2 0,0 12 4 0,0 4 12 16,0 0 8-16,0 5 6 0,-3 2 6 0,0 0-4 16,0 2-2-16,-1 3-3 0,1 5-1 15,-9-2 4-15,9 4 6 0,0 2 2 0,-3 3-1 16,-1-2-13-16,-5 2-5 0,9-3-8 0,0-2-6 16,0-3 1-16,0-2-6 0,-1-5-1 0,4-1 2 15,0-6-1-15,0-4 0 0,0 0 2 16,0-2-2-16,0-5 0 0,4 0-2 0,-1 0 4 15,3 0 0-15,-6-7-1 0,15 0 1 0,-5-2-4 16,-4-3-3-16,12 0-4 0,-8 3-4 0,-1-3-1 16,7 6 0-16,-7-4 1 0,-3 6 0 0,10 1 0 15,-13 1-8-15,0 2 2 0,0 2 1 16,0 5 3-16,-3 3 8 0,9 1 5 0,-9 5 0 16,0 3 4-16,0 0 1 0,0 2 1 0,0 1 0 15,0-1-1-15,-9 2-2 0,9-2-3 0,0-5 5 16,0-2-2-16,0-4 2 0,9-3-2 15,-6 0 0-15,0-4 3 0,4-1-2 0,-4-2 2 16,0 0-2-16,9-5-8 0,-2-4-11 0,-4 2-35 16,9-1-78-16,-5 1-167 0,-4 0-348 0,-6 5-903 15</inkml:trace>
  <inkml:trace contextRef="#ctx0" brushRef="#br0" timeOffset="137114.5">24858 9049 1635 0,'0'0'228'0,"0"0"-129"0,0 0-3 16,0 0 16-16,0 0 17 0,0 0 2 0,0 0-12 15,0 0-8-15,0 0-11 0,0 0-12 16,0 0-13-16,0 0-18 0,0 0-15 0,0 0-14 16,71-7-11-16,-58-4-4 0,5-3-6 0,-11 3-2 15,11-3-5-15,-8 2-6 0,-7 0-4 0,3 3-3 16,3 0-4-16,-6-1-2 0,-3 6-5 15,0-3-7-15,0 1-14 0,-3-1-18 0,-9 2-11 16,6 3-6-16,-4 0 13 0,-8 2 15 0,8 0 17 16,-8 4 15-16,5 6 10 0,-5-2 9 0,5 3 6 15,-5 6 8-15,5 1 6 0,-5 3 4 16,8 2 1-16,-5 0 1 0,9 0-3 0,0 2 2 16,2 1-1-16,1 0 1 0,3-7-4 0,0 2-4 15,7-2-6-15,-1-3-4 0,0 0-1 0,13-4-4 16,-1-3-3-16,-2-2-9 0,5-2-15 15,-5-4-25-15,9-1-70 0,-1 0-225 0,-11-1-264 0,5-1-867 16</inkml:trace>
  <inkml:trace contextRef="#ctx0" brushRef="#br0" timeOffset="137464.35">25267 9022 1794 0,'0'0'301'16,"0"0"-150"-16,0 0-53 0,0 0-20 0,0 0-18 15,0 0-16-15,0 0-6 0,0 0 1 16,0 0 11-16,0 0 5 0,0 0 1 0,0 0-4 16,0 0-9-16,0 0-8 0,-27 110-7 0,23-96-6 15,4-6-5-15,-3 2-3 0,3-6-4 0,0 1 3 16,0-5 2-16,0 0 4 0,0 0 12 0,0 0 6 15,3 0 0-15,1-5-3 0,2-4-14 16,9 1-8-16,-5-4-5 0,8-2-3 0,-5 5-3 16,5-3-2-16,-5 3-1 0,5 2-1 0,-5 2-1 15,2 5-4-15,-3 0-2 0,-5 0-1 0,8 7 5 16,-9 7 1-16,-3 0 1 0,4 3 5 0,2 0 2 16,-9 2-1-16,3 2-2 0,-3 0-1 15,3-3-13-15,0 1-21 0,3-2-50 0,1-3-151 16,8 0-451-16,-12-7-902 0</inkml:trace>
  <inkml:trace contextRef="#ctx0" brushRef="#br0" timeOffset="138149.19">26644 8478 1510 0,'0'0'261'0,"0"0"-98"0,0 0-18 15,0 0-16-15,0 0-26 0,0 0-34 0,0 0-38 16,0 0-25-16,0 0-4 0,0 0 16 0,0 0 35 15,0 0 30-15,0 0 18 0,0 0 2 0,0 126-9 16,0-91-13-16,0 2-12 0,0 2-10 16,-6 3-9-16,0 0-11 0,-7 3-10 0,7-6-10 15,3 2-10-15,-3-4-5 0,0-2 0 0,-4-2 1 16,4-9-1-16,6 4-1 0,-3-9 1 0,0-1-1 16,0-4-1-16,3-4-2 0,-3-6 3 15,3 1-2-15,0-2 0 0,0-3-1 0,0 0 1 16,0 0 0-16,0 0 1 0,0 0 2 0,0 0-1 15,0 0-4-15,0-2-11 0,-3-4-19 16,3-1-31-16,-10-2-37 0,7-5-51 0,0 0-65 16,3-2-99-16,-6-7-132 0,0 2-113 0,-7 5 19 15,7 3-302-15</inkml:trace>
  <inkml:trace contextRef="#ctx0" brushRef="#br0" timeOffset="138348.01">26471 8909 354 0,'0'0'251'16,"0"0"31"-16,0 0 15 0,0 0-56 15,0 0-78-15,0 0-59 0,0 0-18 0,0 0 11 16,0 0 20-16,0 0 5 0,0 0-10 0,0 0-17 15,0 0-8-15,0 0-3 0,80 66-6 0,-61-56-12 16,-7-1-17-16,4-2-18 0,-4-2-13 0,-3 2-6 16,10-3-3-16,-10 1-4 0,13-3-3 15,-13 0 0-15,10 1-2 0,-10-3 2 0,7 0-4 16,-7 0-3-16,-3 0-3 0,10 0-5 0,-7 0-4 16,-6 0-7-16,3 0-10 0,7 0-17 15,-10 0-20-15,0 2-35 0,3 0-54 0,-6 1-82 16,3-1-121-16,-3-2-108 0,6 1-728 0</inkml:trace>
  <inkml:trace contextRef="#ctx0" brushRef="#br0" timeOffset="139230.47">27038 8501 530 0,'0'0'183'0,"0"0"9"16,0 0 9-16,0 0-3 0,0 0-25 0,0 0-45 15,0 0-48-15,0 0-23 0,0 0 3 16,0 0 20-16,0 0 29 0,0 0 18 0,0 0 12 15,0 0 1-15,-9 80-11 0,-1-57-13 0,4 5-18 16,0 0-17-16,0 2-13 0,-7 2-13 16,4 0-5-16,0 1-7 0,-7-2-6 0,10 0-8 15,0-1-3-15,-3-5-8 0,-1-3-2 0,4 2-2 16,6-8-4-16,0 0-3 0,0-6-4 0,0-1 1 16,0-7-2-16,0 1 3 0,0-3 0 15,0 0 3-15,6-5-4 0,10-2-1 0,-7-5-3 16,10-4-3-16,-7 0-7 0,10-1-2 0,-10 2-4 15,7 1-2-15,-10 3 1 0,10-1 1 0,-10 5 0 16,-3 2-6-16,7 5-3 0,-10 0-4 0,0 3 4 16,0 4 9-16,-3 7 8 0,3 0 8 0,-3 3 3 15,0 4 2-15,0 2 1 0,0 3 4 16,-3-3 1-16,3-1 0 0,-3 4 0 0,3-3-2 16,0-2-3-16,0 0-1 0,0-2-1 0,0-4-1 15,0-4-2-15,6-4 2 0,-6-4 2 0,6-3 2 16,7 0 2-16,-7 0 0 0,0-10-2 15,13-1-6-15,-7-4-11 0,7 1-6 0,-7-3-7 16,7 3-2-16,-7-2-3 0,7 2 2 0,-10 3 2 16,9-1 3-16,-8 3 3 0,-4 3 1 15,9 1 1-15,-8 3 0 0,-4-1 2 0,-3 3 2 16,3 0 3-16,-3 3 3 0,0-1 6 0,0 5 8 16,0-3-3-16,0 3 4 0,0-3-2 15,0 3 1-15,3-4-4 0,-3 1 2 0,0-2 1 16,6 1-1-16,-6-3 0 0,0 2 3 0,0-2 1 15,6 0 3-15,-6 0 4 0,0 0 4 0,0 0 3 16,0 0-2-16,0 2 2 0,0-2-5 0,0 0-5 16,0 0-4-16,0 0-1 0,0 0-6 0,0 0 0 15,0 3-3-15,0-3 0 0,0 0-2 16,0 0-2-16,0 0 3 0,0 0-3 0,0 0 2 16,0 0 1-16,0 0 0 0,0 0-1 0,0 0 3 15,0 0-3-15,0 2 2 0,0-2 0 0,0 0 0 16,0 2-1-16,0 1 3 0,0-1 0 15,0 0 2-15,0 1 0 0,0 4-3 0,0-3 3 16,0 3 0-16,0 0 1 0,-6 0 5 0,6 3-5 16,0-3 1-16,0 0 1 0,0-2-1 0,0 2-1 15,0 0 0-15,0-2-3 0,0 0 3 16,6-1-3-16,-2-1 1 0,-4 1 3 0,3-1-4 16,0-1 1-16,0 0-1 0,0 1-2 0,-3-3-1 15,0 0 0-15,0 0-2 0,3 0-1 16,3 0-7-16,-6 0-4 0,6 0-13 0,-2 0-25 15,2 0-44-15,-3 0-113 0,-3 0-243 0,0-3-723 0</inkml:trace>
  <inkml:trace contextRef="#ctx0" brushRef="#br0" timeOffset="139414.47">27401 8683 2079 0,'0'0'351'0,"0"0"-260"0,0 0-82 16,0 0-29-16,0 0-11 0,0 0-10 0,0 0-7 15,0 0-12-15,0 0-50 0,0 0-115 16,0 0-266-16,0 0-893 0</inkml:trace>
  <inkml:trace contextRef="#ctx0" brushRef="#br0" timeOffset="139763.5">27720 8879 1747 0,'0'0'192'0,"0"0"-74"0,0 0 16 0,0 0 5 15,0 0-17-15,0 0-29 0,0 0-30 0,0 0-13 16,0 0-7-16,0 0-8 0,0 0-5 15,0 0-9-15,0 0-7 0,-115 21-3 0,112-14-6 0,3 0 0 16,0 0-1-16,0 1 0 0,0 1 2 16,3 0-1-16,0 1 0 0,4 1 2 0,-4 1-2 15,3 0 0-15,9-3 1 0,-5-2-1 0,5 2 2 16,-2-2 2-16,5 2-2 0,-5-3-1 16,-1 1 2-16,4 0-6 0,-7 3 1 0,3-4 3 15,-6 4-3-15,-2-1 2 0,-1 0 4 0,-3-2 6 16,0 3 8-16,-3-1 7 0,-1 0 4 15,-5 1-3-15,-6 0-6 0,5-1-9 0,-8 1-6 16,2-1-5-16,-2-2-5 0,-10 0-12 0,12-2-20 16,-5-3-31-16,-4 0-67 0,9-2-189 0,1 0-358 15,5 0-883-15</inkml:trace>
  <inkml:trace contextRef="#ctx0" brushRef="#br0" timeOffset="140280.79">28731 8506 220 0,'0'0'33'0,"0"0"-15"15,0 0-12-15,0 0-9 0,0 0-7 0,0 0-15 16,0 0-214-16</inkml:trace>
  <inkml:trace contextRef="#ctx0" brushRef="#br0" timeOffset="140647.76">28777 8602 517 0,'0'0'265'0,"0"0"49"16,0 0-7-16,0 0-38 0,0 0-36 0,0 0-37 16,0 0-31-16,0 0-22 0,0 0-26 0,0 0-27 15,0 0-19-15,90-127-16 0,-80 112-16 0,-1 4-8 16,-3-3-6-16,-3 2-6 0,-3-2-1 0,0 5-2 16,0-1-4-16,0 1-3 0,-3 0-4 15,-3 0 0-15,-3 2-6 0,-1-2-4 0,1 7-3 16,-3-3-5-16,-1 5-1 0,4 0-2 0,-7 0 0 15,4 5 3-15,-7 3 0 0,7 2 3 0,-7 3 3 16,7 1 3-16,-7 5 0 0,7 2 1 16,-7 5 0-16,10 0 5 0,-3 9 1 0,-1 5 6 15,4 0 6-15,-3 7 2 0,5 4 10 0,1 4 5 16,3 1 3-16,-6 1 2 0,3 1-1 0,2-4-3 16,4 0-7-16,0-4-1 0,-3-6-8 15,3-1-3-15,-3-6-5 0,3 0-5 0,0-8 1 16,0-3-2-16,-3-3-1 0,3-2 0 0,0-4 0 15,-3-6 1-15,3-4-3 0,0-5 0 16,-3 1-4-16,3-3-2 0,0 0-9 0,0-3-25 16,-6-4-47-16,6-4-66 0,-6-5-90 0,6-3-128 15,-4 3-220-15,4 4-867 0</inkml:trace>
  <inkml:trace contextRef="#ctx0" brushRef="#br0" timeOffset="140831.14">28470 8869 1828 0,'0'0'256'0,"0"0"-105"0,0 0-35 0,0 0-13 16,0 0-19-16,0 0-15 0,0 0-14 16,0 0-1-16,0 0 5 0,0 0 3 0,0 0-1 15,128 12-12-15,-101-3-10 0,-2 3-14 0,0-3-10 16,3 1-9-16,-6-5-5 0,-1 2-8 0,4 0-13 16,0-2-17-16,-6 0-23 0,2-1-38 15,-2-1-88-15,-4-1-161 0,4 0-259 0,-13-2-876 0</inkml:trace>
  <inkml:trace contextRef="#ctx0" brushRef="#br0" timeOffset="141247.12">29112 8879 526 0,'0'0'188'0,"0"0"6"16,0 0 37-16,0 0 9 0,0 0-28 15,0 0-36-15,0 0-27 0,0 0-5 0,0 0-4 16,0 0-5-16,0 0-10 0,0 0-18 0,0 0-24 15,0 0-19-15,50-58-21 0,-59 58-12 0,-1-3-5 16,7 1-3-16,-3 2-3 0,-6 0 2 0,2 0 3 16,1 0 3-16,-3 0 3 0,-1 5 0 15,4-1 1-15,-7 6-3 0,7-1-6 0,-6 3-6 16,2-1-5-16,-2 1-3 0,5 2-2 0,1 0-1 16,-3 2 1-16,2-3-5 0,7 3 0 0,0-2 2 15,3-2-3-15,-3-3 1 0,3 0-1 16,0-2 0-16,3-4 3 0,3 1-1 0,-3-1 5 15,10-3-2-15,-4 0 1 0,4 0-3 0,2-5 3 16,-6-2-4-16,10-2-3 0,-10-1-1 16,10-1-7-16,-7-1-4 0,4 0-6 0,-7 3-2 15,-3 0 1-15,4 3 0 0,-4 1 1 0,-3 3 0 16,-3 2-9-16,0 0-15 0,0 0-5 0,0 7 6 16,0 1 12-16,0 1 20 0,0 10 7 15,-3-3 2-15,3 3 2 0,0 2 2 0,0-3 2 16,0 2-2-16,3-1-1 0,3-3-2 0,0-2 1 15,4-2-2-15,2-8-5 0,-3 1-5 0,13-3-25 16,0-2-55-16,-7-2-129 0,1-3-256 0,-7 1-797 16</inkml:trace>
  <inkml:trace contextRef="#ctx0" brushRef="#br0" timeOffset="141497.07">29525 8844 1296 0,'0'0'443'0,"0"0"-233"0,0 0-15 16,0 0 11-16,0 0-23 0,0 0-37 0,0 0-46 16,-44 129-39-16,41-108-26 0,0-5-16 0,3 0-8 15,0 0-6-15,0-5-4 0,0-1-1 16,0-4-6-16,0 1-4 0,3-4-19 0,-3-1-17 15,3-2-36-15,10 0-78 0,-10-2-166 0,0-3-271 16,0 0-877-16</inkml:trace>
  <inkml:trace contextRef="#ctx0" brushRef="#br0" timeOffset="141714.63">29599 8533 1797 0,'0'0'638'0,"0"0"-455"0,0 0-67 0,0 0-10 16,0 0-20-16,0 0-37 0,0 0-33 0,0 0-31 15,0 0-10-15,0 0-1 0,0 0-4 16,0 0-16-16,0 0-56 0,0 0-210 0,0 50-338 15,0-43-872-15</inkml:trace>
  <inkml:trace contextRef="#ctx0" brushRef="#br0" timeOffset="142047.6">29965 8336 1818 0,'0'0'197'0,"0"0"-160"16,0 0 7-16,0 0 35 0,0 0 25 0,0 0 13 15,0 0-5-15,0 0-7 0,0 0-6 0,-59 122-2 16,53-93-11-16,0 1-14 0,-7 3-15 15,4 3-16-15,0-4-14 0,-1 6-11 0,1-4-8 16,6 0-5-16,0-1-3 0,0 2 0 0,0-6 0 16,0 1-1-16,3-2-7 0,-7 0-3 0,7-4-8 15,-6 2-15-15,6-5-18 0,-3 0-53 16,3-3-102-16,-3-2-221 0,3-7-228 0,-3-2-848 0</inkml:trace>
  <inkml:trace contextRef="#ctx0" brushRef="#br0" timeOffset="142548.07">30346 8713 1899 0,'0'0'329'0,"0"0"-110"16,0 0-29-16,0 0-39 0,0 0-47 0,0 0-42 16,0 0-25-16,0 0-17 0,0 0-7 0,0 0-6 15,0 0-5-15,-117-39-3 0,95 48-1 0,3 1-3 16,7-2 1-16,-7 1 2 0,10 1-2 0,0-4 0 15,2 1 0-15,-5 0 1 0,9-2-3 16,3 0-1-16,0-1-1 0,0 1 0 0,0 2 1 16,3-2 3-16,9 2 3 0,-2 0 4 0,-1 2 2 15,10 0 0-15,-4-1 0 0,4 2-1 0,-4-1-1 16,4 3-2-16,-1-3-1 0,-5 3-2 16,-4 1 1-16,4-1 0 0,-7 2-1 0,-3 0 2 15,-3 1-1-15,3 1 6 0,-3-2 1 0,0 0 5 16,-3-2 3-16,0 0 4 0,-3-5 4 0,-1 2 2 15,-8-5 0-15,6 3 2 0,-10-4 0 16,10-3-6-16,-13 0-8 0,10 0-1 0,-7-3-3 16,-3-1-5-16,7-3-3 0,-1-2-11 0,1 2-17 15,-1-5-16-15,4 3-26 0,-4-1-42 16,7-1-87-16,0-1-153 0,6 5-286 0,-1 2-877 0</inkml:trace>
  <inkml:trace contextRef="#ctx0" brushRef="#br0" timeOffset="143681.06">30849 8407 311 0,'0'0'96'0,"0"0"-1"0,0 0-12 16,0 0-4-16,0 0-9 0,0 0-6 0,0 0 1 16,0 0 3-16,0 0 21 0,0 0 32 15,0 0 19-15,0 0 8 0,0 0-14 0,0 0-24 0,-16-78-13 16,19 75-1-16,0 1 6 0,0-2 9 15,4 1 10-15,-1 1-1 0,6-3-6 0,-2 1-10 16,2-1-17-16,0 0-12 0,-2 3-15 0,8 0-11 16,-5 2-12-16,5 0-7 0,-5 2-3 15,5 0-2-15,-8 3-5 0,5 2-7 0,-6 0-4 16,-2 2-3-16,-7 0-2 0,6 3 1 0,-6-1 0 16,-6 5 3-16,3 0 2 0,-7 3-2 0,-8 2-2 15,5 0-2-15,-9-2 0 0,4 5-2 16,2-3 0-16,-5 2-1 0,8 0-3 0,-5-2 5 15,11-1 0-15,-2-2-1 0,-6 1 0 0,15 0-2 16,-3-5 0-16,-1-3 2 0,4 1 0 16,0-6 3-16,7 3 5 0,-1-2 4 0,6 0 1 15,1 0 4-15,2-3-4 0,1 1-4 0,2-3-7 16,1 1-8-16,-1-1-12 0,-2-2-23 0,0 0-53 16,-4 2-179-16,-3-2-424 0,-3 3-891 0</inkml:trace>
  <inkml:trace contextRef="#ctx0" brushRef="#br0" timeOffset="143813.59">30929 9038 2647 0,'0'0'128'0,"0"0"-50"16,0 0 15-16,0 0 8 0,0 0-27 0,0 0-35 16,0 0-48-16,0 0-104 0,0 0-615 0,0 0-909 0</inkml:trace>
  <inkml:trace contextRef="#ctx0" brushRef="#br0" timeOffset="-202867.57">23869 9671 259 0,'0'0'147'0,"0"0"-28"0,0 0 48 0,0 0 44 16,0 0 33-16,0 0 8 0,0 0-14 0,0 0-11 15,0 0-20-15,0 0-19 0,0 0-13 0,0 0-28 16,-28-24-19-16,28 22-14 0,0 2-19 16,0-2-9-16,0 2-12 0,0-3-13 0,0 3-13 15,0-2-16-15,0 2-14 0,13-2-6 0,-4-1 3 16,0 1 3-16,13 0 6 0,0-1 1 0,-1-1 2 16,16-1-4-16,-2 0-1 0,2 2-8 15,0-2-5-15,-6 3-3 0,12 0-3 0,-8-3-3 16,-1 5-2-16,0 0-2 0,-3 0-3 0,0 0-8 15,-3 0-8-15,0 0-12 0,-4 5-17 16,-5-1-23-16,6 1-47 0,-7-2-63 0,-5 4-123 16,-4 0-224-16,3-2-296 0,-8-3-419 0</inkml:trace>
  <inkml:trace contextRef="#ctx0" brushRef="#br0" timeOffset="-202516.38">24201 9687 1715 0,'0'0'247'0,"0"0"-71"0,0 0-4 15,0 0-15-15,0 0-40 0,0 0-46 0,0 0-46 16,0 0-17-16,0 0 9 0,0 0 23 16,0 0 24-16,0 0 12 0,0 0 2 0,-6 129-8 15,6-100-10-15,0 1-14 0,0-2-10 0,0 5-11 16,0-7-7-16,0 2-6 0,0-2-2 0,0 0-5 16,0-3-3-16,0-3 2 0,0 3-4 15,0-5 0-15,0-1-4 0,0-1-8 0,0-4-8 16,0-1-13-16,-3 0-26 0,3-2-39 0,-4-2-87 15,-5 0-178-15,6 0-273 0,0-5-888 0</inkml:trace>
  <inkml:trace contextRef="#ctx0" brushRef="#br0" timeOffset="-202282.79">23860 10195 1738 0,'0'0'209'0,"0"0"-108"16,0 0 4-16,0 0-8 0,0 0-7 16,0 0 3-16,0 0 4 0,0 0 9 0,0 0 8 15,0 0-15-15,0 0-22 0,124 9-21 0,-93-9-15 16,0 0-18-16,0-2-7 0,3 0-6 0,-3-1-5 16,0 1-3-16,3 0-4 0,-3-1-5 0,3 1-17 15,-3 2-22-15,6 0-49 0,-6 0-119 16,-15 0-283-16,6 0-905 0</inkml:trace>
  <inkml:trace contextRef="#ctx0" brushRef="#br0" timeOffset="-201650.55">24759 9854 1232 0,'0'0'482'0,"0"0"-162"0,0 0-58 16,0 0-19-16,0 0-33 0,0 0-37 0,0 0-45 15,0 0-36-15,0 0-24 0,0 0-11 0,0 0-15 16,0 0-16-16,0 0-17 0,0 0-14 15,0-36-6-15,0 43 1 0,9 5 9 0,-18 3 9 16,9 4 5-16,-3 4 0 0,0 0-2 0,3 3-2 16,-3-2 2-16,0 2-1 0,3-3 0 0,0-2 0 15,0 0 0-15,0-6-3 0,0 1 2 16,0-4 0-16,3-5-3 0,0 0 2 0,-3-5-1 16,3 0 4-16,0-2 6 0,6 0 5 0,-3-4 1 15,4-3 1-15,-4-5-6 0,9-4-5 16,-5 1-5-16,8-4-7 0,-8 3 2 0,11 0-2 15,-11 2-1-15,8 0-2 0,-5 0 1 0,2 4-1 16,-6 1 0-16,-2 6-3 0,-1 0 0 0,6 3-4 16,-9 0 0-16,0 5 1 0,1 1-1 0,-1 5 6 15,-3 1 1-15,0 4 4 0,0 1 1 16,0 1 3-16,0 1-5 0,0 1 0 0,-3-2-1 16,3-1-4-16,0-1-4 0,0-5-11 0,0-1-9 15,0 1-18-15,3-1-26 0,0-6-53 0,9 1-75 16,-6-3-178-16,1-2-330 0,-4 0-863 0</inkml:trace>
  <inkml:trace contextRef="#ctx0" brushRef="#br0" timeOffset="-201216.89">25491 9952 1447 0,'0'0'361'0,"0"0"-102"0,0 0-30 15,0 0-26-15,0 0-28 0,0 0-37 16,0 0-32-16,0 0-20 0,0 0-18 0,0 0-12 16,0 0-11-16,0 0-13 0,0 0 1 0,-78-37-2 15,60 37 0-15,8 7 3 0,-11 0-8 0,11 0-1 16,-11 4-4-16,5-2-3 0,-3 7 1 16,7-2-1-16,-7 2 0 0,7 0 4 0,-3 5 3 15,5 0-1-15,-5-1 0 0,9 1-4 0,2-3 1 16,4 1-3-16,0 0-1 0,0-3-2 15,4-1-2-15,2-1-5 0,9-2 0 0,-5-3-1 16,11-2-2-16,-5-2 0 0,9-3-5 0,-1-2-5 16,4 0-5-16,0-2-7 0,6-3-12 0,3-2-19 15,-6 0-41-15,16 0-71 0,-13-2-148 16,-3 4-450-16,-18 0-901 0</inkml:trace>
  <inkml:trace contextRef="#ctx0" brushRef="#br0" timeOffset="-200249.53">26071 9981 243 0,'0'0'73'0,"0"0"-17"0,0 0 15 0,0 0 32 15,0 0 46-15,0 0 37 0,0 0 38 0,0 0 21 16,0 0 9-16,0 0-6 0,0 0-25 0,0 0-29 16,0 0-33-16,0 0-24 0,52-57-16 0,-52 57-19 15,0-2-11-15,0 2-19 0,0 0-19 16,-3 0-14-16,0 0-17 0,-3 0-10 0,-10 0-9 15,10 0-5-15,-3 0 1 0,-7 0-1 0,4 7 1 16,-7-3 0-16,10 6 0 0,-10-1 0 16,10-1 0-16,-13 4 1 0,13-1-1 0,-10 1 1 15,10 2 0-15,-9-2 1 0,11 2-3 0,-2 0 1 16,-6-1-1-16,8 0 1 0,7 1-2 0,-3 0 0 16,0 0-1-16,3 0 2 0,0-2 2 15,6 2 2-15,-3 0 3 0,13-5-1 0,-4-1 6 16,7 1 2-16,-7-4 2 0,13 2 2 0,0-7 3 15,0 0 1-15,-3-2 0 0,5-3-5 16,1-4-2-16,0-1-3 0,-3 2-4 0,0-3-1 0,-10 1-2 16,7-4 3-16,-13 5-2 0,10-5 1 15,-10 0 0-15,-9 0-1 0,3 0-4 0,-3 1-1 16,-3-3-7-16,0 5-5 0,-9-3-5 16,-4 2-6-16,-9 0-4 0,10 3-5 0,-10 0-3 0,-3 4-1 15,7 3-4-15,2 2 1 0,0 0-3 16,-5 4-8-16,14 6-10 0,-2-1-16 0,-4 5-21 15,10 0-34-15,3 2-74 0,0-2-122 0,3 0-154 16,0-8-900-16</inkml:trace>
  <inkml:trace contextRef="#ctx0" brushRef="#br0" timeOffset="-199781.44">26455 9947 1321 0,'0'0'282'0,"0"0"-77"0,0 0 4 15,0 0-18-15,0 0-40 0,0 0-49 0,0 0-55 16,0 0-34-16,0 0-6 0,0 0 6 0,0 0 17 16,0 0 20-16,0 0 15 0,0 0 8 15,-19 88-8-15,16-65-8 0,0-3-8 0,0 3-5 16,0-2-1-16,3-3-4 0,-3-1-4 0,3-3-5 16,0-7-4-16,0 1-5 0,0-1 2 0,3-5 1 15,3 0 6-15,-6-2 7 0,16 0 7 16,-10-4-3-16,3-7-6 0,10 2-12 0,-7-5-14 15,7-2-5-15,-7-1 0 0,7 3-2 0,-10 3-3 16,10-1 0-16,-10 3-3 0,-3 2-1 16,10 2-2-16,-13 5-7 0,3 0-2 0,-3 0-1 15,-3 5 2-15,0 4 7 0,0 3 3 0,0 2 3 16,0 2 1-16,0 3 2 0,0-1 1 0,0-1-3 16,0 0 4-16,-3 2-5 0,3-3-4 0,0 0-8 15,0-4-6-15,3-3-22 0,-3-2-26 16,6 0-49-16,7-5-93 0,-4-2-211 0,-3 0-256 15,7 0-856-15</inkml:trace>
  <inkml:trace contextRef="#ctx0" brushRef="#br0" timeOffset="-199195.82">27171 9976 1308 0,'0'0'432'0,"0"0"-163"0,0 0-50 0,0 0-28 0,0 0-40 15,0 0-40-15,0 0-34 0,0 0-21 16,0 0-11-16,0 0-10 0,0 0-9 0,0 0-7 16,-114-24-7-16,89 28-5 0,3 2 1 0,-6 1-7 15,16 0 0-15,-10 3-1 0,13-3 1 0,-7 0-2 16,10 0-2-16,6-3 0 0,0 1-5 15,0 0-1-15,0-1 0 0,6 1 4 0,13 0 5 16,-7-1 6-16,13-1 0 0,0-1 3 0,0 0-6 16,-1 1 1-16,-5 1-1 0,6 1-2 15,-3-1-1-15,-7 2-1 0,7 4 2 0,-13-3-3 16,10 4 4-16,-13-1-2 0,-3 1 4 0,0 1 0 16,-3-1 7-16,0 3 9 0,0 0 10 0,-3 0 9 15,-3 1 5-15,-4-1 6 0,-5 0-3 0,6-2-1 16,-4 0-6-16,1-5-4 0,-1 2-4 15,-2-5-4-15,6-1-6 0,-10-1-4 0,10-2-4 16,-10 0-3-16,7 0-3 0,-7-5-4 0,10-2-3 16,-13 1-7-16,13-1-2 0,-10 0-6 0,13 0-7 15,-3 4-9-15,6-1-15 0,-10-1-21 16,13 0-40-16,-3 3-46 0,3 0-92 0,0-1-217 16,0 3-189-16,0-2-855 0</inkml:trace>
  <inkml:trace contextRef="#ctx0" brushRef="#br0" timeOffset="-198931.03">27466 10021 1158 0,'0'0'509'0,"0"0"-262"0,0 0-36 16,0 0 16-16,0 0-23 0,0 0-44 0,0 0-51 16,0 0-39-16,0 0-27 0,0 0-11 0,-62 129-8 15,62-120-9-15,-3 0-5 0,3 1-7 16,0-6-4-16,0 2-6 0,3-4-11 0,-3-2-15 16,3 0-12-16,0 0-35 0,9-2-122 0,-5-8-281 15,-1 5-554-15,-6-2-79 0</inkml:trace>
  <inkml:trace contextRef="#ctx0" brushRef="#br0" timeOffset="-198783.87">27537 9769 2386 0,'0'0'129'16,"0"0"-84"-16,0 0-5 0,0 0 4 0,0 0-17 15,0 0-27-15,0 0-32 0,0 0-36 0,0 0-63 16,0 0-206-16,0 0-644 0,0 0-141 0</inkml:trace>
  <inkml:trace contextRef="#ctx0" brushRef="#br0" timeOffset="-198384.43">27919 9912 2495 0,'0'0'158'0,"0"0"-69"0,0 0 1 0,0 0-5 16,0 0-19-16,0 0-22 0,-118-6-21 0,102 12-10 15,-2 1-7-15,-4 3 5 0,9-1-5 0,-5 3-1 16,12-6-1-16,-4 5-4 0,1-2-2 16,3 1-1-16,3-1-2 0,3 0-2 0,0 1 0 15,3-1 0-15,12 0-1 0,-5 1 4 0,8-3 1 16,-5 4 0-16,8-3 3 0,-5 4-1 0,6 0 1 15,-4-1 0-15,-2 3-1 0,-1-2-1 16,-2-1 0-16,-7 1-1 0,6 2 0 0,-9-2 3 16,0 0 0-16,-3 2 0 0,0 0 4 0,-3 0 3 15,0-2 5-15,-12 0 5 0,12-1 4 16,-7-4 5-16,-8 2 1 0,8-4 1 0,-8 0 1 16,9-5-7-16,-10 0-4 0,6 0-5 0,-8-3-2 15,8-1-3-15,-5-6-5 0,5 1-10 0,-5-2-12 16,2-1-23-16,1-2-23 0,5 0-31 0,-5 0-52 15,9-2-97-15,6 3-234 0,0 4-170 0,0 2-838 16</inkml:trace>
  <inkml:trace contextRef="#ctx0" brushRef="#br0" timeOffset="-197799.9">28350 9615 2266 0,'0'0'123'0,"0"0"-97"15,0 0 32-15,0 0 33 0,0 0 13 0,0 0-2 16,0 0-21-16,-97 143-17 0,82-115-12 16,-1 2-6-16,1 1-13 0,-1 2-8 0,1-1-10 15,2-1-5-15,1-2-5 0,-3-4-2 0,8-1-2 16,1-1-3-16,-6-7 3 0,9-1-3 0,0-5 0 15,3 1-2-15,0-4-3 0,0-4 0 16,0-1 2-16,0-2 1 0,0 0-6 0,0-7-25 16,0-2-25-16,0-3-27 0,0-3-19 0,0-4-12 15,0 3-31-15,-4-5-19 0,4 2 11 0,0 3 44 16,-3-2 68-16,3 7 62 0,0-1 29 16,0 5 12-16,0-2 9 0,0 4 4 0,0 3 1 0,0 2-10 15,0 0-20-15,0 0-16 0,0 0-7 16,3 0 13-16,1 5 22 0,2 2 13 0,9 2 7 15,-5 0-6-15,-1 3-11 0,9-2-7 0,-5 2-3 16,5 2-3-16,1-2-7 0,-3-1-4 16,8-1-10-16,-2-6-6 0,-6 1-6 0,8 0-4 15,-5-5-3-15,-3 0-2 0,8 0 0 0,-2-5-5 16,-6-2-2-16,5-2-5 0,-8-1-3 16,8-1-5-16,-8-3-4 0,-1 0-8 0,-6 1-8 15,-3-1-15-15,-3 0-29 0,0 0-29 0,0 3-23 16,-6-1-18-16,-9 3 1 0,2-1 19 0,-2 3 26 15,-1 5 37-15,-5 2 35 0,8 0 24 0,-8 7 15 16,11 2 14-16,-11 3 12 0,11 2 17 16,-8 0 19-16,8 4 13 0,1 1 3 0,-3-2-1 15,9 2-4-15,3 2-7 0,0-2-4 0,0-1-10 16,0 1-13-16,6-4-10 0,9-1-8 16,-5-2-11-16,-1-1-11 0,9-2-14 0,1-2-26 15,-3-2-47-15,5 0-161 0,-11-5-358 0,5 2-892 0</inkml:trace>
  <inkml:trace contextRef="#ctx0" brushRef="#br0" timeOffset="-197250.85">28706 9931 506 0,'0'0'417'0,"0"0"-143"0,0 0-8 0,0 0 14 16,0 0-11-16,0 0-45 0,0 0-55 0,0 0-51 15,0 0-25-15,0 0-16 0,0 0-9 16,0 0-9-16,0 0-8 0,0 0-7 0,25-28-5 15,-19 26-2-15,-3 2-4 0,0 0-2 0,-3 0-7 16,3 0-5-16,-3 0-6 0,0 0-3 0,0 2-3 16,0 3 0-16,0 2 3 0,0 2 4 15,0 3 6-15,0 2 5 0,0 1 3 0,-6 1 0 16,0 3 0-16,-3-1-6 0,3 1-4 0,2-3-2 16,-2 4-2-16,3-4-4 0,0-2-5 0,0 0 0 15,3-5-2-15,0 1 2 0,0-6-1 16,0 1 0-16,0-3 1 0,0 1 1 0,0-3 1 15,0 0 7-15,0 0 6 0,3-5 3 0,3-2 2 16,0-5-8-16,10-2-6 0,-7-2-8 16,1-2-2-16,8-2-2 0,-9 1-5 0,10 1-1 15,-7 1 3-15,7 1-4 0,-10 2 0 0,10-2-2 16,-7 8 1-16,7-2 3 0,-10 3 0 16,4 3 1-16,-4 4-6 0,-3 0-2 0,-3 2-3 15,0 5 5-15,0 2 0 0,-3 4 8 0,0 6 0 0,0-1 5 16,0 3-1-16,-3 3 1 0,0-4 1 15,-3 3-2-15,3-2 0 0,0-3-10 0,-3-2-20 16,6 3-43-16,0-3-97 0,0-8-257 0,6-1-1226 16</inkml:trace>
  <inkml:trace contextRef="#ctx0" brushRef="#br0" timeOffset="-196568.02">29450 9885 330 0,'0'0'237'16,"0"0"3"-16,0 0 53 0,0 0 35 0,0 0-1 15,0 0-35-15,0 0-44 0,0 0-49 0,0 0-35 16,0 0-19-16,0 0-15 0,0 0-13 0,0 0-22 16,31-5-16-16,-34 5-20 0,0-2-16 0,-3-1-13 15,-13-1-10-15,10 1-8 0,-13 3-1 16,10-2 1-16,-10 2 2 0,10 0-4 0,-7 0-1 16,7 5-2-16,-10-1-3 0,7 3-2 0,-1 3 0 15,1-1 0-15,5 0-2 0,-2 0 3 0,-4 3-2 16,13 0 0-16,-3-3 1 0,0 4-5 0,3 1 5 15,-3 2-1-15,6 0 1 0,0 3 2 16,9-3-2-16,0 3 1 0,-3-4-3 0,13 4-1 16,-10-6 0-16,13 1-3 0,-3-2-1 0,2 0-5 15,7-3-10-15,0-2-13 0,0-2-22 16,3-1-50-16,0-4-77 0,0 0-180 0,-9 0-360 16,-7-2-866-16</inkml:trace>
  <inkml:trace contextRef="#ctx0" brushRef="#br0" timeOffset="-195883.23">29779 9917 1425 0,'0'0'307'0,"0"0"-89"15,0 0-13-15,0 0-24 0,0 0-41 16,0 0-34-16,0 0-35 0,0 0-21 0,0 0-13 16,0 0-11-16,0 0-13 0,0 0-8 0,0 0-4 15,0 0 8-15,-3-9 11 0,-3 20 12 0,3 1 5 16,-10 0 2-16,10 1-2 0,0 0-5 16,0 1 1-16,0-2-8 0,0 0-2 0,3-3-5 15,0 0-5-15,0-4-1 0,3 0 4 0,3-3 5 16,0 0 4-16,13-2 1 0,-10 0-2 15,16-7-7-15,-3-2-10 0,-1-3-7 0,4-2-10 16,3 0-6-16,0 0-9 0,-3-2-8 0,-7 3-7 16,4-1-7-16,-3 0-7 0,-10 3 0 0,0 2 3 15,0 2 8-15,-5 4 14 0,-1 1 0 16,-3 2-16-16,0 0-12 0,-3 0 2 0,-7 7 13 16,1 2 34-16,6 5 20 0,-6 0 7 0,-4 5 4 15,7 0-1-15,0 2 2 0,0 3 0 0,-4 1 5 16,10-1-3-16,-6 0 0 0,6 2-7 0,0 1-6 15,6-1-2-15,4-3-2 0,-4 2-4 0,0 0-3 16,9 1-2-16,-5-5 0 0,-4 1 3 16,9 1-4-16,-2-2 0 0,-4 0-1 0,4 2-1 15,-4-2 0-15,0 1-3 0,1 1 3 0,-4 1 0 16,0-3 2-16,-6 2 3 0,3-3-3 16,-3 1 1-16,0-3 1 0,0 3-1 0,0-5 4 15,-3 5 0-15,0-6 7 0,-3 2 7 0,-7-3 6 16,4 0 7-16,0 0 1 0,-10-3 2 0,7-1-4 15,-7-3-1-15,-3-3-2 0,1 1-2 16,-7-5-1-16,0 0-4 0,0 0-5 0,-6-7-3 16,3-2-7-16,-6-5-3 0,-10-5-1 0,7-2-8 15,-10-5-3-15,10 2-6 0,-4-4 2 16,7 0 4-16,6 7 7 0,3 3 5 0,16 7 3 16,-1 0 1-16,4 4-3 0,9 0-4 0,-3 4-11 15,3-4-12-15,3 3-13 0,6-1-2 0,10-2-2 16,3 2 4-16,6 1-2 0,3-1-18 0,9 3-51 15,-6-3-106-15,16 1-192 0,-13 1-205 16,-12 1-859-16</inkml:trace>
  <inkml:trace contextRef="#ctx0" brushRef="#br0" timeOffset="-193661.86">30424 9507 695 0,'0'0'240'15,"0"0"-95"-15,0 0-6 0,0 0 36 0,0 0 21 16,0 0-6-16,0 0-38 0,0 0-52 0,0 0-48 16,0 0-27-16,0 0 2 0,0 0 14 0,0 0 24 15,18 16 19-15,-18-2 2 0,4 7-6 16,-4 0-14-16,3 2-10 0,-3 1-12 0,3 7-11 16,-3-3-10-16,0 2-10 0,3-3-6 0,3 0-5 15,-6-1-7-15,6 0-15 0,-6-4-31 0,3 3-67 16,-3-4-174-16,0-2-296 0,0-10-880 0</inkml:trace>
  <inkml:trace contextRef="#ctx0" brushRef="#br0" timeOffset="-193516.71">30452 10131 2963 0,'0'0'51'16,"0"0"-61"-16,0 0-18 0,0 0-53 15,0 0-308-15,0 0-1194 0</inkml:trace>
  <inkml:trace contextRef="#ctx0" brushRef="#br0" timeOffset="-57837.04">3615 10979 172 0,'0'0'59'0,"0"0"-13"16,0 0 24-16,0 0 37 0,0 0 21 0,0 0-2 16,0 0-16-16,0 0-25 0,0 0-8 0,0 0 12 15,0 0 21-15,0 0 21 0,0-26 25 16,0 24 10-16,0 0 2 0,0-1-5 0,0 1-11 15,0 2-8-15,0-2-13 0,0-1-11 0,0 1-12 16,0 0-11-16,0-1-13 0,-3 3-10 16,3-2-12-16,0 2-7 0,0 0-9 0,-3 0-8 15,3 0-6-15,0 0-11 0,0 0-5 0,0 0-9 16,0 0-10-16,0 0-12 0,0 0-8 0,0 5-1 16,0 2 8-16,0 6 10 0,-9 6 10 0,9 6 1 15,-3 2 3-15,0 4-4 0,3 1 1 0,-3 2-1 16,-1 1-2-16,1 0 2 0,0-2-3 15,0-2 1-15,-6-1-1 0,6-2-5 0,0-4 4 16,3-3 0-16,0 0-1 0,0-2 1 0,0-3-3 16,0-2-8-16,0-1-7 0,0 1-15 0,0-3-15 15,3 1-24-15,0 2-36 0,6-5-77 16,-6 0-154-16,0-2-273 0,-3-2-879 0</inkml:trace>
  <inkml:trace contextRef="#ctx0" brushRef="#br0" timeOffset="-57137.11">3476 10965 830 0,'0'0'296'0,"0"0"-64"0,0 0-4 0,0 0 7 16,0 0-25-16,0 0-30 0,0 0-51 0,0 0-53 16,0 0-36-16,0 0-20 0,0 0-9 0,0 0-1 15,0 0-1-15,0 0 1 0,43-79 0 0,-30 74 6 16,11 0 0-16,1 3 1 0,-9 2-2 15,9-2-7-15,-7 2 2 0,-2 0-2 0,2 2-3 16,-5 0-1-16,2 5-2 0,-5 0-1 0,-7 0-2 16,3 3 1-16,0-1 5 0,-6 3 5 15,0-1 9-15,0 1 6 0,-6 2 1 0,0 0-2 16,-1 1-3-16,-8-1-6 0,9 0-1 0,-4-3-1 16,-5-4 2-16,9 0 0 0,3-2-2 0,0 0-2 15,-4-3-1-15,4-2 1 0,3 2-5 16,-9-2-4-16,9 0-9 0,0 0-17 0,0 0-18 15,0 3-5-15,9-3 8 0,-3 4 11 0,-2-1 17 16,2 4 3-16,9-3-2 0,-5 1 2 0,-1 2 0 16,9-1 2-16,-8 1 1 0,11 0 0 0,-8 0 2 15,5 0-2-15,-5 2 1 0,9-4-1 0,-13 1 0 16,9 1 0-16,-8-2 0 0,8 2 0 16,-8 0 1-16,-7 0 1 0,9 0 1 0,-6 2 0 15,1 3 2-15,-7-2 2 0,3 2 0 0,-3 0 1 16,3 4 0-16,-3-2 2 0,0 2 0 15,0 0 3-15,-3 3-2 0,0-4-1 0,-1 1 0 16,-2 1 1-16,-3-1 0 0,0 3 1 0,2-3 1 16,-11 1-1-16,9 0 4 0,-13-3 5 0,9 2 3 15,-8-5 8-15,5 3 3 0,-9-4 4 16,1-1 5-16,-1-4 2 0,6-1 1 0,-6-1-2 16,1-1-6-16,-4-2-4 0,0 0-9 0,6-5-7 15,0-2-9-15,1 0-7 0,-4-4-8 0,12 1-10 16,-5-1-14-16,12 2-21 0,-1-3-35 15,4 3-91-15,3-1-221 0,0 1-255 0,0 4-855 0</inkml:trace>
  <inkml:trace contextRef="#ctx0" brushRef="#br0" timeOffset="-56452.53">4143 11001 1356 0,'0'0'288'0,"0"0"-51"0,0 0-1 0,0 0-38 0,0 0-58 16,0 0-53-16,0 0-43 0,0 0-25 0,0 0-9 16,0 0-2-16,0 0 8 0,0 0 9 15,0 0 11-15,-28 88 5 0,28-63-1 0,0 0-2 16,0 5-5-16,-3 3-6 0,3-4-6 0,0 4-6 15,0-3-3-15,0-2-3 0,0-6-2 0,3-4-2 16,-3-1 1-16,3-3-2 0,-3-3 0 16,9-1-1-16,-6-3 0 0,-3-3 1 0,0 1 0 15,3-3 0-15,-3 1-2 0,0-3 1 0,0 0 4 16,0 0 7-16,0 0 6 0,0 0 8 16,0-3-2-16,0-1-8 0,0-1-12 0,0-2-8 15,0 0-7-15,0-5-6 0,-3 1-7 0,0-6-12 16,-9-1-21-16,9-5-29 0,-4-2-31 15,1-5-28-15,-6 0-9 0,5-4 11 0,4 1 26 16,0 3 33-16,0-2 31 0,3 5 26 0,0-1 25 16,0 2 20-16,0 3 21 0,3 2 19 0,0 6 21 15,0-1 14-15,-3 2 10 0,0 5 7 0,4-1 1 16,-4 1 4-16,0 4-4 0,0 1-8 0,3 1-15 16,-3 1-14-16,0 0-20 0,0 2-12 15,0 0-14-15,0 0-12 0,6 0-7 0,-6 0-6 16,6 0-4-16,-3 0 0 0,3 0 2 0,-2 0-2 15,11 0 2-15,-3 2 1 0,-2-2 0 0,11 0 1 16,-2 0-1-16,-3 0-1 0,5 0 1 16,-2 0-2-16,-1 0-2 0,4 0-2 0,-9 0-2 15,8 0-5-15,-8 0-13 0,5 0-13 0,-8 0-24 16,5 2-40-16,-9 3-72 0,0 0-120 0,-6-1-268 16,4 1-1020-16</inkml:trace>
  <inkml:trace contextRef="#ctx0" brushRef="#br0" timeOffset="-56236.35">4167 11160 1986 0,'0'0'271'16,"0"0"-155"-16,0 0-11 0,0 0 5 0,0 0-19 15,0 0-19-15,0 0-24 0,0 0-14 0,0 0-11 16,0 0-6-16,0 0-4 0,0 0-7 0,121-46-4 15,-99 43-2-15,-7 1-7 0,7 0-7 0,-13 2-11 16,13 0-21-16,-13 4-23 0,1 1-39 0,2 2-89 16,-6 0-191-16,-6 0-212 0,0-2-840 0</inkml:trace>
  <inkml:trace contextRef="#ctx0" brushRef="#br0" timeOffset="-56019.91">4084 11515 1999 0,'0'0'169'15,"0"0"-83"-15,0 0 28 0,0 0 20 0,0 0 6 16,0 0-6-16,0 0-14 0,0 0-18 16,0 0-27-16,0 0-24 0,0 0-21 0,0 0-12 15,145-17-8-15,-117 11-6 0,0 1-6 0,3-2-6 16,3 0-15-16,-3 2-21 0,3 1-35 0,-3-1-64 15,3 5-131-15,-6 0-320 0,-9 0-968 0</inkml:trace>
  <inkml:trace contextRef="#ctx0" brushRef="#br0" timeOffset="-55370.53">5014 10928 145 0,'0'0'186'0,"0"0"63"0,0 0 76 15,0 0 39-15,0 0-18 0,0 0-47 0,0 0-57 16,0 0-47-16,0 0-31 0,0 0-24 0,0 0-18 16,0 0-16-16,0 0-18 0,53-102-10 15,-47 93-8-15,-6 0-8 0,0 0-5 0,0-1-4 16,0 3-6-16,0 0-7 0,-6 0-8 0,-1 3-7 16,4-1-7-16,3 0-4 0,-6 4-4 15,0-1-6-15,-7 2-3 0,7 0-5 0,-3 0-1 16,-7 2-3-16,7 4 0 0,-13 6-1 0,10-1-1 15,-10 6 1-15,7 1 2 0,-7 5-1 0,-3 3-1 16,-6 3-1-16,3 4-1 0,0 4 0 0,4-3 1 16,-1 3 0-16,3 0 2 0,-3-3 4 15,19-2-1-15,-3 3 1 0,-4-2 3 0,10-4-1 16,3 3 2-16,0-6 0 0,7-1 0 0,8-2 2 16,-6-3 1-16,13-1 2 0,-10-5-2 0,16-2-1 15,-6-5 2-15,6 0 1 0,-3-7-1 0,-4 2-3 16,7-2-1-16,3-2 1 0,0-3-5 15,-3-2-6-15,3-2-10 0,0 2-18 0,-3 0-26 16,0 0-35-16,-9 0-38 0,-4 0-58 0,-5 2-137 16,2 0-264-16,-9 3-927 0</inkml:trace>
  <inkml:trace contextRef="#ctx0" brushRef="#br0" timeOffset="-55103.43">4983 11268 966 0,'0'0'386'0,"0"0"-207"0,0 0-49 0,0 0 30 16,0 0-1-16,0 0-12 0,0 0-26 0,0 0-28 15,0 0-13-15,0 0-6 0,0 0-9 16,0 0-8-16,0 0-8 0,0 0-8 0,77-30-4 16,-61 30-4-16,-7 0-2 0,4 7 0 0,-4 2 4 15,0 3 6-15,-6 7 7 0,7-1-1 0,-1 5-3 16,-3 2-5-16,-3 3-5 0,-3-3-4 15,0 3-5-15,0-1-8 0,0 3-6 0,0-4-2 16,0-1-2-16,0 0-6 0,0-2-5 0,0-2-6 16,0-2-22-16,0-5-34 0,0-5-79 0,0 0-210 15,0-7-448-15,3-2-791 0</inkml:trace>
  <inkml:trace contextRef="#ctx0" brushRef="#br0" timeOffset="-53919.3">5591 10854 343 0,'0'0'176'0,"0"0"31"0,0 0 28 15,0 0 7-15,0 0-21 0,0 0-32 0,0 0-36 16,0 0-30-16,0 0-16 0,0 0-9 0,0 0-11 16,0 0-6-16,0 0-11 0,0 0-7 0,-16-39-8 15,16 39-8-15,0-3-5 0,0 3-6 16,0-2-5-16,0 2-3 0,0-2-1 0,0 2-3 0,0 0 1 16,0-3 2-16,0 3 0 0,0 0-1 15,0 0-4-15,0 0-8 0,0 0-6 0,0 0-10 16,0 3-7-16,0 1 1 0,0 3 4 0,0 10 10 15,0 4 10-15,0 3 8 0,0 9 2 0,0 4 3 16,0 4 3-16,-3 3-6 0,0 2-3 16,0 0-5-16,3-2-7 0,-3-1-3 0,3-6-2 15,0-4-1-15,0-6-1 0,0-4-3 0,0-5-1 16,0-2-2-16,0-2-5 0,0-4-6 0,3-3-16 16,-3 0-26-16,3-5-57 0,-3 0-173 15,3-2-385-15,-3 0-881 0</inkml:trace>
  <inkml:trace contextRef="#ctx0" brushRef="#br0" timeOffset="-53053.24">5932 11315 320 0,'0'0'177'16,"0"0"6"-16,0 0 49 0,0 0 35 15,0 0 3-15,0 0-32 0,0 0-56 0,0 0-32 16,0 0-21-16,0 0-6 0,0 0-3 0,0 0-8 16,0 0-7-16,-19 17-8 0,19-21-18 0,6 0-20 15,-6-8-15-15,6 1-14 0,-2-5-6 16,2-3 0-16,0-2-1 0,-6-2-1 0,9-4 1 15,1 1 0-15,-1-1 1 0,-6-1-1 0,12-1 1 16,-8 1 0-16,2 2 1 0,-6-2-2 16,9 8-3-16,-2-3-5 0,-4 5-4 0,-3 1-3 15,3 1-3-15,4 4 3 0,-7 3-5 0,-3 0-2 16,3 4 0-16,-3 0-3 0,3 4-3 0,-3 1-6 16,0 0-7-16,0 0-10 0,0 0-14 0,0 0-7 15,0 1 3-15,0 4 9 0,0 2 14 16,0 0 14-16,0 0 2 0,0 2 0 0,0 1 2 15,0 1 3-15,0 1-1 0,0-3 4 16,0 3 0-16,0-1 1 0,0 1 2 0,0 3-4 0,0 1 0 16,0 5 0-16,-3 0 0 0,3 3-2 15,0-2 0-15,0 6 1 0,3-3-1 0,-3 1 0 16,9 2 2-16,0-4 0 0,1-1 0 0,-7 1-2 16,12-6 0-16,-5-2 0 0,-4-4 2 0,9-6 2 15,-8 1 2-15,2-5 4 0,0-2 5 16,4 0 7-16,-7 0 8 0,6-11 3 0,1-2-1 15,-4-6-2-15,6-4-6 0,-2-3-3 0,-1-4-2 16,1 1 0-16,-4-1-1 0,6-3 0 0,-5 0 1 16,-4 0 0-16,9-2 0 0,-5 5-4 15,-4 1-4-15,9 1-4 0,-8 2-3 0,-1 5-4 16,-3 0 0-16,3 6-6 0,3-1-11 0,-5 4-18 16,-1 3-41-16,0 2-88 0,0 2-266 15,-3 3-885-15</inkml:trace>
  <inkml:trace contextRef="#ctx0" brushRef="#br0" timeOffset="-52201.86">5206 12145 1174 0,'0'0'336'16,"0"0"-73"-16,0 0 0 0,0 0-17 0,0 0-41 16,0 0-45-16,0 0-59 0,0 0-48 0,0 0-29 15,0 0-7-15,0 0 10 0,0 0 16 16,62-17 13-16,-31 7 1 0,0 3-8 0,6-4-11 15,7 1-12-15,-4 1-8 0,-3-5-8 0,10 2-5 16,-10 1-2-16,-3-1-3 0,-3 3-2 0,0 2-6 16,-3 1-6-16,3 1-8 0,-6 1-17 0,-4 1-26 15,-5 1-50-15,3 2-119 0,-10 0-284 0,-6 0-1038 16</inkml:trace>
  <inkml:trace contextRef="#ctx0" brushRef="#br0" timeOffset="-51985.12">5609 12191 1784 0,'0'0'173'0,"0"0"-98"0,0 0 43 16,0 0 26-16,0 0 0 0,0 0-31 0,0 0-47 15,-34 139-30-15,34-112-14 0,-3 3-6 0,0 0-4 16,3-2-3-16,-3 1-4 0,3-1-4 15,0-2-4-15,0-3-5 0,3 0-9 0,3-3-9 16,-6-4-18-16,3 3-25 0,3-5-50 0,1-3-147 16,-4-1-277-16,-3-6-900 0</inkml:trace>
  <inkml:trace contextRef="#ctx0" brushRef="#br0" timeOffset="-51769.36">5324 12707 1486 0,'0'0'530'0,"0"0"-358"16,0 0-92-16,0 0 8 0,0 0 10 0,0 0 12 15,0 0 9-15,0 0 2 0,0 0-12 0,0 0-18 16,0 0-24-16,0 0-24 0,118 11-16 16,-90-11-8-16,-4-2-7 0,1-3-3 0,3 1-1 15,3-3-4-15,0 3-2 0,0-5-2 0,0 0-7 16,6 2-7-16,1-5-26 0,-7 5-42 0,3 0-102 15,-3 0-258-15,-7 0-496 0,-11 5-550 0</inkml:trace>
  <inkml:trace contextRef="#ctx0" brushRef="#br0" timeOffset="-51270.01">6031 12650 2199 0,'0'0'223'0,"0"0"-119"0,0 0-3 0,0 0-1 15,0 0-16-15,0 0-18 0,22-136-28 0,-16 108-16 16,-3-1-3-16,9-2 1 0,1 3-2 0,-4-2 1 15,6 3-4-15,-2 2 0 0,-4-1-4 0,7 5-2 16,-10 3 1-16,9 5-7 0,-8 1-2 16,-1 3-2-16,-3 4-6 0,0 1-5 0,3 4-10 15,0 0-7-15,-6 0-2 0,3 7 6 0,1 4 8 16,-4 3 11-16,3 4 7 0,-3 3-2 16,0 7-1-16,0 2-1 0,0 1 3 0,0 4-1 15,3 2 1-15,0-3-1 0,0-1-1 0,9-5 1 16,-2-3 4-16,-7-6 2 0,9-4 3 0,-3-4 7 15,-2-1 5-15,-1-3 5 0,6-5 7 0,-6 0 8 16,4-2 10-16,-1-2 6 0,3-5-3 16,-2-5-3-16,-1-4-10 0,3-1-9 0,-2-4-8 15,-1-5-6-15,4-2-6 0,-4 3-2 0,-3-2-3 16,6-3-3-16,-2 0-2 0,-7 2 0 0,12 3-3 16,-5-3-3-16,-7 5-5 0,6 0-12 15,-3 5-11-15,0 4-17 0,-6 0-30 0,4 3-56 16,-1 4-107-16,-3 4-251 0,3 1-203 0,-3 2-841 0</inkml:trace>
  <inkml:trace contextRef="#ctx0" brushRef="#br0" timeOffset="-50886.71">6840 12138 2020 0,'0'0'245'0,"0"0"-103"0,0 0-20 16,0 0-31-16,0 0-24 0,0 0-14 0,0 0-17 16,0 0-11-16,0 0-10 0,-136 12-7 0,120-1 0 15,-2 3-2-15,5 0 0 0,-2-2 0 16,5 2-5-16,1 0-2 0,6-2-2 0,-3 0 0 16,6 2 1-16,0 0 1 0,9 0 2 0,3 0 3 15,-2 0 4-15,15 2 4 0,-4-2 1 16,1-1-3-16,0 1-1 0,6 0-4 0,-4 0-2 15,1 0-2-15,-9 0 0 0,9 0 0 0,-7 0 0 16,-5-2-1-16,-1 2 3 0,0 0 0 16,-2-2 3-16,-4 2 5 0,-3-3 8 0,-3 1 9 15,-3-3 10-15,-3-2 9 0,3 3 5 0,-7-5-4 16,-8 2-7-16,5-2-11 0,-8-3-11 0,-4-2-7 16,9 0-5-16,-9 0-6 0,-3-4-9 15,1-3-8-15,-4-1-18 0,0-2-23 0,0-4-35 16,0-2-62-16,3 2-70 0,0-4-70 0,12 6-73 15,1-2-120-15,9 7-33 0,2 4-502 0</inkml:trace>
  <inkml:trace contextRef="#ctx0" brushRef="#br0" timeOffset="-50503.53">7063 12166 669 0,'0'0'328'0,"0"0"-8"15,0 0 0-15,0 0-49 0,-6 136-67 0,3-106-66 16,3 2-55-16,0-2-38 0,0-5-17 0,0 1-4 16,0-10 0-16,0-3 4 0,0-6-1 15,0-2 3-15,0-3 14 0,0-2 17 0,3 0 13 16,-3-7-5-16,0-2-24 0,0-4-30 0,0-8-21 15,0 0-8-15,-3-5-2 0,3 1-3 0,-6-4-2 16,6-4-8-16,-6-2-11 0,3 2-6 0,3-2 3 16,0 2 12-16,0 3 21 0,0 3 15 15,0 6 9-15,9 3 5 0,0-1 1 0,-3 7 6 16,1 1 6-16,8 4 2 0,-6 2 6 0,4 1 7 16,2 4 4-16,-5 0 5 0,11 0-4 0,-11 2-7 15,11 3-10-15,-11 2-7 0,11 0-9 0,-11-1-7 16,8 1-6-16,-9 0-5 0,10 0-6 15,-10 3-13-15,-6-3-17 0,7 2-34 0,-4 0-66 16,-3 3-181-16,-3-5-361 0,0 0-877 0</inkml:trace>
  <inkml:trace contextRef="#ctx0" brushRef="#br0" timeOffset="-50337.38">7101 12240 1336 0,'0'0'406'0,"0"0"-302"15,0 0-7-15,0 0 58 0,0 0 26 0,0 0-16 16,0 0-32-16,0 0-41 0,0 0-33 16,0 0-26-16,0 0-19 0,0 0-11 0,117 22-9 15,-104-19-17-15,2-1-31 0,-9 0-77 0,10 1-266 16,-10-3-241-16,-3 2-850 0</inkml:trace>
  <inkml:trace contextRef="#ctx0" brushRef="#br0" timeOffset="-50153.16">7011 12464 1498 0,'0'0'403'0,"0"0"-188"0,0 0-38 15,0 0-1-15,0 0-22 0,0 0-9 16,0 0-8-16,0 0-15 0,0 0-17 0,0 0-30 16,0 0-27-16,0 0-21 0,142 45-14 0,-114-47-7 15,3-3-8-15,-3 3-5 0,3-3-16 0,-3 3-31 16,-3-1-63-16,3 1-178 0,-10 0-442 15,-5-1-880-15</inkml:trace>
  <inkml:trace contextRef="#ctx0" brushRef="#br0" timeOffset="-49620.36">7522 12104 1744 0,'0'0'111'0,"0"0"-112"16,0 0 75-16,0 0 58 0,0 0 19 0,0 0-8 15,-15 125-29-15,15-96-27 0,0 6-6 0,0 2-9 16,0-3-6-16,0 3-14 0,0-5-11 16,9 1-9-16,-6-6-9 0,3-6-4 0,-6-3-3 15,10-6 1-15,-4-3-2 0,0 0 2 0,-3-6 4 16,0-1 4-16,0-2 10 0,-3 0 8 15,0-7-1-15,3-5-7 0,4 1-12 0,-1-5-16 16,-6-3-8-16,3-4-3 0,-3 3-7 0,0-6-5 16,0 1-12-16,0-5-17 0,-9-4-21 0,2 1-24 15,4-4-26-15,0 3-2 0,0-1 23 16,3 5 33-16,0 5 37 0,6 4 17 0,-3 3 8 16,13 4 3-16,-7 0 1 0,1 5 4 0,2 0 3 15,-3 4 2-15,4 0 7 0,2 3 0 0,-9 2 2 16,13 0-2-16,-10 0 4 0,1 2 2 15,2 3 3-15,-6 0-4 0,-3 4 5 0,0-2 0 16,4 2 1-16,-7 3 3 0,0 0-5 0,0 2 0 16,-10-2-4-16,1 2-1 0,-10 5-4 0,7-1-4 15,-7 1-7-15,7 0-2 0,-7 0-3 0,10 0-2 16,-3 0 0-16,2-3 0 0,4 0-1 16,3-2 0-16,0-2 2 0,3-1 1 0,0-2 1 15,3-2 5-15,3 0 6 0,-3-3 4 0,16 1 1 16,-7-1-2-16,7-1-6 0,-7-1-6 0,10-2-6 15,-6 0-11-15,5 0-12 0,1 0-23 16,-3 0-30-16,2 0-50 0,-2 0-124 0,-10 0-284 16,1 0-888-16</inkml:trace>
  <inkml:trace contextRef="#ctx0" brushRef="#br0" timeOffset="-49303.66">7919 11964 1336 0,'0'0'631'0,"0"0"-331"0,0 0-86 16,0 0-15-16,0 0-40 0,0 0-40 0,0 0-36 15,0 0-33-15,0 0-25 0,0 0-9 0,0 0 4 16,0 0 10-16,0 0 9 0,0 0 2 16,28 2-10-16,-3 0-9 0,-7 3-9 0,7 0-7 15,0-3-3-15,0 3 1 0,-7-3-3 0,4-2-5 16,6 2-8-16,-6-2-18 0,-4 2-30 16,1-2-53-16,3 0-105 0,-13 0-274 0,-6 3-810 0</inkml:trace>
  <inkml:trace contextRef="#ctx0" brushRef="#br0" timeOffset="-49120">8096 12093 2335 0,'0'0'280'0,"0"0"-101"15,0 0-12-15,0 0-31 0,-22 143-33 0,16-112-37 16,3 2-35-16,3 2-18 0,0-6-4 0,0-2-7 15,3 4-9-15,3-3-15 0,-3-4-40 0,13 4-58 16,-7-7-155-16,0-5-461 0,1-4-880 0</inkml:trace>
  <inkml:trace contextRef="#ctx0" brushRef="#br0" timeOffset="-48725.59">8995 12398 2698 0,'0'0'56'0,"0"0"-91"0,0 0-14 16,0 0 33-16,0 0 10 0,0 0-45 16,0 0-187-16,0 0-365 0,0 0-903 0</inkml:trace>
  <inkml:trace contextRef="#ctx0" brushRef="#br0" timeOffset="-48585.16">9324 12371 625 0,'0'0'392'15,"0"0"-409"-15,0 0-48 0,0 0-5 0,0 0-84 16,0 0-37-16,0 0-89 0,0 0 40 0</inkml:trace>
  <inkml:trace contextRef="#ctx0" brushRef="#br0" timeOffset="-47187.27">5584 13467 1301 0,'0'0'197'0,"0"0"-128"15,0 0-62-15,0 0-6 0,0 0-7 0,0 0 6 16,0 0 3-16,0 0 2 0,0 0 2 0,0 0 5 16,0 0 12-16,-49 122 11 0,46-99-2 0,-4 2 0 15,1 0-6-15,6 8 1 0,-3-3 15 16,3-1 14-16,0 1 11 0,3 1 6 0,3-6 0 16,4 0-3-16,-1-4-7 0,-6-7-1 0,13 0-2 15,-4-7 5-15,4-3 8 0,-4-2 8 0,0-2 8 16,7-6-4-16,3-6-4 0,-7-9-14 15,10-2-13-15,0-6-11 0,0-6-10 0,2-7-7 16,-8 1-8-16,9-5-6 0,-3-3-6 0,-4 1-1 16,-5-1-3-16,3 2 1 0,-10 2-3 0,0 1-5 15,1 8-6-15,-10-1-14 0,0 4-23 0,-4 7-36 16,-11 0-58-16,9 5-98 0,-7 10-164 16,1 1-197-16,9 8-867 0</inkml:trace>
  <inkml:trace contextRef="#ctx0" brushRef="#br0" timeOffset="-46469.44">6195 13411 374 0,'0'0'249'0,"0"0"24"16,0 0 25-16,0 0 5 0,0 0-18 0,0 0-43 15,0 0-48-15,0 0-42 0,0 0-33 0,0 0-33 16,0 0-37-16,0 0-29 0,0 0-19 0,0 0-6 16,-9 26 7-16,9-5 11 0,-3 2 8 15,3 6 6-15,0 4 4 0,0-1 3 0,0 3-8 16,0 1-4-16,3-1-8 0,-3 2-7 0,3-3-4 15,3-2-1-15,0 3-2 0,1-6-2 16,-4-1-3-16,0-2-5 0,0-5-4 0,0-3-12 16,3-4-15-16,0-5-27 0,-6-5-51 0,3-1-119 15,-3-3-208-15,0 0-156 0,0-3-669 0</inkml:trace>
  <inkml:trace contextRef="#ctx0" brushRef="#br0" timeOffset="-46218.5">6090 13368 1719 0,'0'0'158'15,"0"0"-68"-15,0 0 31 0,0 0 17 0,0 0-2 16,0 0-16-16,0 0-12 0,0 0-7 0,121-16-11 16,-100 18-17-16,1 1-20 0,0 4-14 15,3-3-10-15,-10 5-7 0,4-2-4 0,-7 4-3 16,4 1-4-16,-10-1-2 0,9 5-1 0,-12 1-2 15,1-1 1-15,-4 3 1 0,0-4-2 16,-4 3-1-16,-5 3-3 0,0-2-7 0,-4-3-2 16,-5-2-11-16,8 0-12 0,-11-2-23 0,11-4-36 15,-11 1-68-15,11-2-116 0,-11-2-199 0,15-1-155 16,-1-1-734-16</inkml:trace>
  <inkml:trace contextRef="#ctx0" brushRef="#br0" timeOffset="-45553.52">6673 13446 845 0,'0'0'840'16,"0"0"-554"-16,0 0-126 0,0 0-51 15,0 0-46-15,0 0-33 0,0 0-5 0,0 0 4 16,0 0 12-16,0 0 10 0,-34 125 0 0,34-98-6 15,0 0-8-15,0 3-9 0,0-2-10 0,0 0-6 16,0-1-5-16,3-6-3 0,-3 2-3 0,3-4-3 16,3-5-5-16,0-5-7 0,-3-2-11 15,-3-2-6-15,0-5-10 0,0 0-8 0,0 0-77 16,0-7-156-16,0-5-164 0,0 3-105 0,0 4-557 0</inkml:trace>
  <inkml:trace contextRef="#ctx0" brushRef="#br0" timeOffset="-45303.43">6521 13340 1199 0,'0'0'255'0,"0"0"-87"15,0 0 0-15,0 0 18 0,0 0-5 0,0 0-21 16,0 0-18-16,0 0-3 0,0 0-10 0,130 12-3 16,-105-3-16-16,3 1-21 0,3 1-18 0,-7 0-18 15,4 3-17-15,0 0-9 0,-3-1-5 16,-6 6-8-16,6 2-3 0,-4-2-4 0,-2 0 1 15,-1 2-3-15,-5 5 0 0,-1-5 0 0,-6 0 0 16,-2 1 0-16,-4-1 1 0,0 2 1 0,0-2 0 16,0 0 2-16,-10-1-2 0,-8-2 0 15,8-4-1-15,-11 2-4 0,5-4 1 0,-6-3-2 16,-2-2-5-16,8-2-4 0,-6-3-14 0,-2-2-19 16,-4 0-45-16,6-2-84 0,0-10-208 0,1 5-390 15,8-2-835-15</inkml:trace>
  <inkml:trace contextRef="#ctx0" brushRef="#br0" timeOffset="-44587.16">7101 13754 108 0,'0'0'325'0,"0"0"-74"16,0 0 87-16,0 0 36 0,0 0 0 0,0 0-35 16,0 0-62-16,0 0-70 0,0 0-65 0,0 0-53 15,0 0-39-15,0 0-18 0,0 0-6 0,6-68-4 16,3 40-4-16,0-3-4 0,-6 0-4 15,16-4-4-15,-10 0 1 0,4-1-3 0,2-1-1 0,-9 2 1 16,13 3-3-16,-7 0 2 0,4 4-1 16,-4 5 2-16,1 0-2 0,-1 5-1 0,-3 4 1 15,1 5-2-15,-4 4-5 0,0 3-8 0,-3 2-7 16,0 0-2-16,-3 9 4 0,4 3 7 16,2 7 11-16,-3 3 3 0,3 8 5 0,-3 5 4 15,0 3 2-15,-3 2-1 0,3 6 0 0,-3-3-3 16,0-1-5-16,0 0 0 0,0-6-4 0,0-3 1 15,0-5-2-15,0-6-1 0,0-1-1 16,0-5-1-16,0-5-3 0,0-1-6 0,0-6-7 16,0-4-7-16,0 0-3 0,0 0-52 0,0-4-136 15,-3-6-212-15,0 4-208 0,3-1-864 0</inkml:trace>
  <inkml:trace contextRef="#ctx0" brushRef="#br0" timeOffset="-44435.41">7206 13543 1747 0,'0'0'478'0,"0"0"-354"16,0 0-67-16,0 0 17 0,0 0 10 0,0 0-1 16,0 0-12-16,0 0-13 0,0 0-7 0,0 0-10 15,0 0-12-15,0 0-13 0,124 25-8 16,-102-22-11-16,-1 6-15 0,7-5-34 0,0-1-95 16,-6 1-377-16,-10-1-1030 0</inkml:trace>
  <inkml:trace contextRef="#ctx0" brushRef="#br0" timeOffset="-44037.08">7494 13272 1434 0,'0'0'361'0,"0"0"-244"15,0 0-41-15,0 0 24 0,0 0 25 0,0 0 31 16,0 0 6-16,0 0-16 0,0 0-23 16,0 0-16-16,149 15-18 0,-115-15-18 0,-3 0-32 15,-3 0-29-15,-6 0-24 0,-10 2-17 0,13 0 8 16,-3 1 17-16,0-3 10 0,2 0 0 16,4 0-31-16,-6 0-54 0,-13 0-96 0,1 0-160 15,-4 0-297-15,-3 0-890 0</inkml:trace>
  <inkml:trace contextRef="#ctx0" brushRef="#br0" timeOffset="-43853.25">7705 13322 972 0,'0'0'182'0,"0"0"-108"0,0 0 55 15,0 0 50-15,0 0 8 0,0 0-31 0,0 0-53 16,0 0-32-16,-6 124-4 0,12-96 1 0,-3 3-4 15,7 4-15-15,-4 0-17 0,0 2-14 0,0-5-11 16,-3 0-10-16,7 1-14 0,-1-9-27 0,0 0-50 16,1-4-94-16,2-8-287 0,-6-3-913 0</inkml:trace>
  <inkml:trace contextRef="#ctx0" brushRef="#br0" timeOffset="-43419.32">8031 13393 1182 0,'0'0'408'0,"0"0"-110"0,0 0-53 16,-10 126-57-16,10-93-44 0,0-5-44 0,0 0-40 15,0-6-25-15,10-4-10 0,-7-4-5 0,0-2-3 16,3-5 1-16,-6-2-1 0,0-3 7 16,0-2 9-16,3 0 10 0,-3 0 5 0,0-7-10 15,6-2-15-15,-6-3-19 0,0-4-17 0,4-3-11 16,-4-1-9-16,0-1-14 0,0-4-13 0,0-5-27 16,0-2-36-16,-4-3-40 0,-5 0-37 0,6-2-3 15,-3 1 45-15,3 4 81 0,-3 1 92 16,6 7 73-16,0 5 34 0,6 1 3 0,-3 6-13 15,3 3-7-15,-3 4-11 0,0 3-12 0,7 2-11 16,2 0-7-16,-6 0 0 0,13 2 6 16,-7 3 2-16,10-3-3 0,-7 8-6 0,4-3-9 15,3-1-8-15,-7 1-12 0,7 0-12 0,-7 3-10 16,7-3-7-16,-6-3-9 0,-1 2-12 16,-6 1-19-16,4 0-25 0,-4-2-44 0,-9 2-105 15,6-3-254-15,-6 1-228 0,0 0-840 0</inkml:trace>
  <inkml:trace contextRef="#ctx0" brushRef="#br0" timeOffset="-43252.61">8090 13411 1346 0,'0'0'174'0,"0"0"-20"16,0 0 61-16,0 0 12 0,0 0-23 0,0 0-34 15,0 0-44-15,0 0-37 0,0 0-33 16,130 47-24-16,-111-45-16 0,-1 0-14 0,4 1-14 15,-7-3-22-15,1 2-56 0,-7-2-184 0,-3 0-357 16,4 0-883-16</inkml:trace>
  <inkml:trace contextRef="#ctx0" brushRef="#br0" timeOffset="-43087.54">8083 13681 1693 0,'0'0'525'0,"0"0"-322"0,0 0-19 15,0 0 7-15,0 0-34 0,0 0-35 0,0 0-29 16,0 0-25-16,0 0-16 0,0 0-17 0,0 0-12 16,121 59-11-16,-102-59-9 0,3 0-9 0,-1-2-24 15,1-3-58-15,3-1-175 0,-10 2-508 16,-2-1-891-16</inkml:trace>
  <inkml:trace contextRef="#ctx0" brushRef="#br0" timeOffset="-42670.38">9042 13580 3052 0,'0'0'189'15,"0"0"-106"-15,0 0-50 0,0 0 0 16,0 0-9-16,0 0-2 0,0 0-7 0,0 0-13 16,0 0-16-16,0 0-16 0,0 0-25 0,0 0-56 15,0 0-177-15,0 0-487 0,24-37-881 0</inkml:trace>
  <inkml:trace contextRef="#ctx0" brushRef="#br0" timeOffset="-42518.33">9293 13573 2658 0,'0'0'69'0,"0"0"-87"16,0 0 2-16,0 0-11 0,0 0-33 0,0 0-29 15,0 0-132-15,0 0-332 0,0 0-909 0</inkml:trace>
  <inkml:trace contextRef="#ctx0" brushRef="#br0" timeOffset="-42386.92">9652 13479 2298 0,'0'0'317'16,"0"0"-296"-16,0 0-22 0,0 0 8 15,0 0-30-15,0 0-90 0,0 0-304 0,0 0-1093 0</inkml:trace>
  <inkml:trace contextRef="#ctx0" brushRef="#br0" timeOffset="-41770.17">9606 12244 2880 0,'0'0'234'16,"0"0"-90"-16,0 0-32 0,0 0-36 0,0 0-26 15,0 0-17-15,0 0-21 0,0 0-10 0,0 0-8 16,0 0-11-16,0 0-33 0,0 0-58 15,0 0-121-15,0 4-505 0,0-4-946 0</inkml:trace>
  <inkml:trace contextRef="#ctx0" brushRef="#br0" timeOffset="-40837.51">4198 14569 898 0,'0'0'327'16,"0"0"-28"-16,0 0-9 0,0 0-33 0,0 0-36 15,0 0-37-15,0 0-33 0,0 0-22 0,0 0-19 16,0 0-19-16,0 0-16 0,0 0-19 16,-83-52-13-16,73 45-13 0,-8 5-9 0,5-3-9 15,-12 5-9-15,4 0-8 0,-1 0-4 0,-6 7-5 16,-3 2-3-16,-6 6-2 0,6 6 0 0,-6 5 2 16,3 4 1-16,0 4 3 0,-1 5 3 0,1 1-2 15,3 3 2-15,3-1-2 0,0 4-2 16,4-5 0-16,14 6 3 0,-8-6 4 0,15 2 3 15,3-1 2-15,0-6 0 0,3 2 2 0,15-6-3 16,-5 1-2-16,15-7 0 0,3-2-2 0,0-6-5 16,3-1-1-16,12-8-9 0,-2-7-4 15,8-2-19-15,4-2-45 0,0-10-142 0,-13 5-337 16,-12 0-958-16</inkml:trace>
  <inkml:trace contextRef="#ctx0" brushRef="#br0" timeOffset="-40453.8">4794 14839 1001 0,'0'0'416'0,"0"0"-244"0,0 0-26 16,0 0 12-16,0 0-11 0,0 0-9 16,-127-53-18-16,111 48-16 0,-6-2-3 0,-2 5-6 0,8-3-11 15,-6 5-16-15,-3 0-13 0,10 0-16 16,-7 5-10-16,-3 2-11 0,4 4-9 0,2 3-7 15,-6 0-2-15,7 5 0 0,2-1-2 0,-5 7-4 16,8-2 2-16,-2 7-1 0,8 3 1 0,-2-2 3 16,6 9 0-16,3-1 3 0,0 0-2 15,9 3 4-15,-2-5-1 0,14-6 3 0,1 2 0 16,-3-5 0-16,8-5 1 0,1-2 1 0,3-11 3 16,3-3 3-16,-3-2 4 0,7-5-1 0,-7-2 4 15,3-8 5-15,-3 0-4 0,-9-9 1 16,5-2-2-16,1-4-2 0,0-1-3 0,-9-3 0 15,-7 1-3-15,-6-4-4 0,7-1-3 0,-10 2-2 16,-3-2-4-16,0-2-10 0,-6 1-10 16,-10 2-21-16,-2-1-30 0,-1 3-35 0,-9 1-58 15,-3 3-57-15,3 3-32 0,0 7-11 0,4 7-18 16,8 4-101-16,1 5-40 0,8 0-516 0</inkml:trace>
  <inkml:trace contextRef="#ctx0" brushRef="#br0" timeOffset="-39770.59">4961 15225 1175 0,'0'0'503'16,"0"0"-208"-16,0 0-39 0,0 0-12 0,0 0-53 15,0 0-56-15,0 0-52 0,0 0-36 0,0 0-26 16,0 0-11-16,0 0-1 0,0 0-2 0,3-132 0 16,3 106-4-16,10-2 0 0,-7 2 0 15,-3 0-3-15,13 0 0 0,-13 3-1 0,13 2 1 16,-10 2-3-16,-6 5 2 0,13 5-1 0,-13 1-3 16,0 3-5-16,0 3-1 0,0 2-11 0,-3 0-12 15,0 0-6-15,0 0 1 0,0 5 11 0,0 3 13 16,0 1 13-16,0 3 4 0,0 4 0 15,0 0-2-15,0 3 3 0,0 2-3 0,-3 0-1 16,3-1 1-16,0 0 0 0,0-1 0 0,0 0 1 16,-3-3 2-16,3-4 1 0,6 0 1 15,-3-2 0-15,-3-1-1 0,10-2 1 0,-1-5 3 16,-3 1 6-16,0-1 11 0,-3-2 10 0,10-2 5 16,-4-5 0-16,-3-3-8 0,10-1-8 0,-7-4-8 15,-3-4-6-15,10 0-3 0,-7-2-3 16,-3-4-4-16,10 0-2 0,-7 0-5 0,3 2-3 15,-2-5-3-15,-1 4-2 0,-6 2 0 0,6 1 1 16,1 0 4-16,-4 3 3 0,-3 4 5 0,0 5 2 16,-3 2 4-16,0 4 0 0,0 1-10 15,0 2-14-15,0 5-5 0,0 4 3 0,-3 5 9 16,-3 5 17-16,0 6 7 0,-7 1 2 0,10 0 0 16,0 7-1-16,0 0-2 0,0-2-2 0,0 6-2 15,3-4-2-15,0-3-3 0,0-1 0 0,0-3-4 16,3-3-8-16,0-2-15 0,3-5-35 15,10-2-110-15,-10-6-461 0,0-1-935 0</inkml:trace>
  <inkml:trace contextRef="#ctx0" brushRef="#br0" timeOffset="-38834.49">5451 15265 650 0,'0'0'361'0,"0"0"-66"16,0 0-7-16,0 0-4 0,0 0-46 0,0 0-58 16,0 0-56-16,0 0-46 0,0 0-24 0,0 0-9 15,0 0-5-15,0 0-5 0,0 0-8 0,34-134-9 16,-31 111-8-16,13-2-5 0,-10 0 3 16,-3 1 5-16,9-1-1 0,1-2-5 0,-7 2-5 15,10-3-5-15,-7 2 2 0,-3 5 3 0,3 6-1 16,1 3 3-16,-7 3 0 0,0 2 6 15,-3 5-4-15,0 2-8 0,0 0-16 0,0 0-10 16,0 2-8-16,-3 7 5 0,3 3 13 0,-6 0 12 16,-1 5 4-16,-2-1 1 0,9 10 0 0,-3-5-14 15,0 2-34-15,0-1 2 0,3 6 20 16,0-2 26-16,0-1 40 0,0-1-1 0,0-5-20 16,0-5-17-16,0 0 2 0,3-4 0 0,0-1 0 15,0-5 1-15,-3 1 4 0,3-3 11 0,3-2 16 16,1 0 18-16,-4-4 9 0,3-6-7 15,0-6-15-15,3-2-21 0,4-8-15 0,-4-1-10 16,10-1-7-16,-7-7-4 0,4 6-2 0,-7-3-3 16,0-1 0-16,10 5-1 0,-10 2 1 0,10-2 4 15,-10 2 4-15,6 8 6 0,-5 1 4 0,-4 8 3 16,-3 1-2-16,3 3-14 0,0 5-17 0,-6 5-3 16,4 3 6-16,-4 6 20 0,0 5 24 15,-4 4 9-15,4 2 3 0,-6 7 6 0,0-2 1 16,3 5-1-16,0 0 1 0,-3 1-6 0,3-1 0 15,-1-3-5-15,4-5-4 0,-6-1-4 16,0-3-5-16,6-5-4 0,0-1-2 0,0-3-6 16,0-4-3-16,0-3-10 0,6 2-19 0,0-6-33 15,-2-1-98-15,-1-2-286 0,0 0-1068 0</inkml:trace>
  <inkml:trace contextRef="#ctx0" brushRef="#br0" timeOffset="-38453.41">6065 14832 1632 0,'0'0'274'0,"0"0"-97"0,0 0-5 16,0 0-21-16,0 0-44 0,0 0-36 0,0 0-25 15,0 0 1-15,0 0 11 0,0 0 16 0,0 0 7 16,0 0-5-16,-16 134-12 0,10-107-15 0,0 3-16 15,6 0-11-15,0 0-7 0,0-5-7 16,0 0-3-16,0 1-2 0,0-5 0 0,0-3-3 16,0-1-2-16,0-5-7 0,0 2-7 0,6-2-14 15,-6-3-22-15,6-2-40 0,-2 0-102 0,-4 0-242 16,3-2-258-16,-3-3-846 0</inkml:trace>
  <inkml:trace contextRef="#ctx0" brushRef="#br0" timeOffset="-37986.33">6257 14858 1262 0,'0'0'572'16,"0"0"-255"-16,0 0-86 0,0 0-30 0,0 0-46 15,0 0-38-15,0 0-33 0,0 0-28 0,0 0-19 16,0 0-16-16,0 0-3 0,0 0 8 0,0 0 13 16,16 4 11-16,-4 1 4 0,10 0-6 15,-1-2-11-15,4-1-12 0,0 3-7 0,-3-3-8 16,6 1-4-16,3-1-5 0,-3-2-2 0,0 2-3 15,-4-2-14-15,4 0-24 0,-6 0-42 0,3 0-91 16,0 0-183-16,-13 0-394 0,0 0-860 0</inkml:trace>
  <inkml:trace contextRef="#ctx0" brushRef="#br0" timeOffset="-37502.3">6440 14922 870 0,'0'0'384'0,"0"0"-137"0,0 0-20 16,0 0 12-16,0 0-32 0,0 0-44 0,0 0-27 15,0 0-19-15,0 0 1 0,0 0 1 16,0 0-12-16,-18 136-15 0,18-106-26 0,-4-1-20 16,4 4-9-16,0-1-16 0,0 1-6 0,0-2-11 15,0 2-5-15,0-3-15 0,4-1-17 0,-1-1-32 16,-3 0-80-16,3-3-142 0,-3-6-611 15,0-6-696-15</inkml:trace>
  <inkml:trace contextRef="#ctx0" brushRef="#br0" timeOffset="-36069.59">7777 14884 1177 0,'0'0'178'0,"0"0"-134"16,0 0-9-16,0 0 3 0,0 0-4 0,0 0-11 16,0 0-14-16,0 0-9 0,0 0 2 0,0 0 2 15,0 0-2-15,0 0 1 0,0 0-1 0,0 0-3 16,-106 103-1-16,84-90-6 0,-2 5 1 15,2-4 1-15,-3 0 3 0,0-2 0 0,0-1 2 16,4 1 1-16,-1-3-2 0,-3 3 6 0,0-4 2 16,4-1 4-16,2 0 6 0,-3 0 6 0,10-2 4 15,-7 2 7-15,13-3 6 0,-6-1 2 0,9-1 0 16,-7 0-4-16,10-2-5 0,-3 3-5 0,3-3-11 16,0 0-13-16,0 0-15 0,0 2-6 15,0 0 7-15,3 3 13 0,-3 2 18 0,10 0 12 16,2 2 11-16,-3-2 6 0,1 2 9 0,5 1 10 15,1-2 6-15,2-1 5 0,-5 2-1 0,5 0-9 16,4-2-10-16,-10 0-16 0,10 5-13 16,-6-5-13-16,2 0-8 0,-5 0-4 0,2 0-4 15,-6 0-8-15,10-3-13 0,-10 1-21 0,7 2-41 16,-10-1-99-16,3-1-197 0,-2-1-165 16,2-1-771-16</inkml:trace>
  <inkml:trace contextRef="#ctx0" brushRef="#br0" timeOffset="-35519.59">7547 15163 213 0,'0'0'134'0,"0"0"43"0,0 0 65 16,0 0 40-16,0 0 0 0,0 0-18 0,0 0-29 16,0 0-29-16,0 0-27 0,0 0-27 0,0 0-28 15,0 0-24-15,0 0-22 0,0 0-14 0,-12-6-11 16,12 6-14-16,0-3-8 0,0 3-11 0,0 0-6 16,0 0-5-16,0 0-4 0,0 0 0 15,0 0-3-15,0 0-1 0,0 0-5 0,0 0 0 16,0 0-6-16,0 0-4 0,0 0 1 0,9 0 2 15,-3 0 5-15,3 0 6 0,16 0 1 0,3 0 2 16,3 0 0-16,3 0 0 0,16 0 2 16,-7 3-1-16,7-3 0 0,0 2 1 0,2-2 3 15,10 0 0-15,-3 0 0 0,3-2-4 0,0-1 0 16,0-1-3-16,3-1-1 0,-3-2 1 0,-9 0-2 16,6 5-1-16,-16-3-1 0,-2 3 0 15,-10-1-7-15,-3 1-6 0,-7 2-14 0,1 0-20 16,-3 0-22-16,-1 2-33 0,-2 5-72 0,-1 3-216 15,-2-1-602-15,-4-2-59 0</inkml:trace>
  <inkml:trace contextRef="#ctx0" brushRef="#br0" timeOffset="-33003.32">9587 14837 0 0,'0'0'159'16,"0"0"-117"-16,0 0-11 0,0 0 18 16,0 0 24-16,0 0 33 0,0 0 40 0,0 0 23 15,0 0 12-15,0 0 5 0,0 0-6 0,0 0-4 16,0 0-10-16,-21-51-15 0,21 46-16 0,0 0-10 15,-4 1-8-15,4 1-13 0,0 1-6 0,-3 0-14 16,3-1-15-16,0 3-17 0,0 0-18 16,0 0-18-16,0 0-21 0,0 0-20 0,0 3-10 15,0 4 2-15,0 4 10 0,0 6 14 0,0 6 11 16,0 7 3-16,0 4 2 0,0 3 1 0,0 5 1 16,0 1-3-16,-3-1 2 0,0 0-2 15,3-4-1-15,-6-3-2 0,6 0 1 0,0-6 0 16,0 1-2-16,0-4 0 0,0-5-6 0,0-3-9 15,0-3-14-15,0-1-33 0,0-7-72 16,6 0-227-16,-6-2-192 0,0-5-874 0</inkml:trace>
  <inkml:trace contextRef="#ctx0" brushRef="#br0" timeOffset="-32686.6">9553 15067 1704 0,'0'0'392'0,"0"0"-231"0,0 0-49 0,0 0 13 16,0 0-24-16,0 0-22 0,0 0-27 0,0 0-21 16,0 0-6-16,0 0 2 0,0 0 5 15,0 0 0-15,0 0-5 0,130-19-9 0,-102 19-6 16,-3 5-5-16,0 2-3 0,3 2-3 0,0 1 1 16,-10 4-1-16,1-2-2 0,0 5 1 0,-1-1-2 15,-5 3 1-15,-7-1 1 0,3 1 2 16,-9 4 5-16,0-1 4 0,-9 1 5 0,-1 1 3 15,-8-1 0-15,2-1-2 0,-8-1-1 0,5 0-2 16,-3-3 0-16,-3-1-1 0,1-6-4 16,-1-1 1-16,3-1-1 0,-3-4-4 0,4-3 1 15,-1-1 0-15,3-1-10 0,1-1-9 0,-4-8-14 16,6-3-26-16,1 0-47 0,6-2-81 0,2-2-148 16,4 2-259-16,3 5-917 0</inkml:trace>
  <inkml:trace contextRef="#ctx0" brushRef="#br0" timeOffset="-32203.62">10220 15161 1269 0,'0'0'336'0,"0"0"-70"16,0 0-45-16,0 0-37 0,0 0-32 0,0 0-35 16,0 0-37-16,0 0-30 0,0 0-18 15,-118-16-18-15,103 23-4 0,5 2-6 0,-2 3 1 16,3-1-3-16,-1 6 0 0,1 0-1 0,3 2 1 15,0 2 1-15,6 2 11 0,0 3 10 0,0-3 5 16,0-3 4-16,9 0-2 0,3-3-3 16,-2-1 0-16,8-7 6 0,1 1 2 0,-1-6 2 15,4-4-2-15,0 0-3 0,6-4-6 0,-7-8-3 16,4 0-9-16,-6-6-2 0,2-3 0 0,1 2-9 16,-6-3-1-16,2-3-1 0,-5 1-4 0,-4 3-2 15,-3-2-3-15,-3 6-4 0,-3 0-5 16,0 3-9-16,-6 3-7 0,-6 4-12 0,9 0-17 15,-13 5-15-15,4 2-8 0,-1 0-2 0,-2 9 10 16,2 0 17-16,1 5 19 0,-4 0 13 0,7 0 7 16,0-1 2-16,3 1-1 0,6 0-11 15,-7-3-20-15,7 1-47 0,7-5-81 0,5-2-104 16,-3-5-129-16,-6 0-53 0,7 0-532 0</inkml:trace>
  <inkml:trace contextRef="#ctx0" brushRef="#br0" timeOffset="-31870.44">10747 14529 1275 0,'0'0'281'0,"0"0"-81"0,0 0-58 15,0 0-47-15,0 0-47 0,0 0-21 16,0 0 4-16,0 0 16 0,0 0 21 0,0 0 17 15,0 0 7-15,0 0-10 0,-62 141-6 0,53-115-6 16,2 7-5-16,-2-2-2 0,0 4-5 0,-4 2-6 16,4 3-7-16,0 0-10 0,-7 0-5 0,10 3-6 15,-6-4-1-15,-1 1-4 0,10-2-1 16,-3-3-2-16,-3-5-3 0,3 1 0 0,-1-5-4 16,4-2 0-16,0-6-4 0,0-1-1 0,0-6-1 15,3 1-3-15,-6-8 0 0,6 1 0 16,0-5-2-16,0 2 2 0,0-2-5 0,0 0-5 15,0 0-12-15,0-2-25 0,0-3-41 0,0 1-77 16,6-1-158-16,-6 1-291 0,0 1-907 0</inkml:trace>
  <inkml:trace contextRef="#ctx0" brushRef="#br0" timeOffset="-31637.14">10403 15105 1285 0,'0'0'395'0,"0"0"-83"16,0 0-47-16,0 0-54 0,0 0-67 0,0 0-59 15,0 0-40-15,0 0-3 0,0 0 20 0,0 0 22 16,0 0 14-16,0 0-11 0,0 0-20 16,0 0-22-16,99 54-18 0,-80-50-11 0,2 1-6 15,1-5-6-15,0 2-4 0,3-2-5 0,2 0-11 16,-5-2-17-16,0-3-35 0,0-4-70 15,-1 2-137-15,-8-2-343 0,-1 2-968 0</inkml:trace>
  <inkml:trace contextRef="#ctx0" brushRef="#br0" timeOffset="-31236.62">10896 14644 1144 0,'0'0'883'0,"0"0"-648"0,0 0-97 0,0 0-43 16,0 0-45-16,0 0-26 0,0 0-9 0,0 0 7 16,0 0 12-16,0 0 14 0,0 0 10 0,-44 142 8 15,38-108-2-15,0 1-5 0,3-1-7 0,-6 3-9 16,2-2-7-16,1-3-5 0,3-2-7 16,0-7-3-16,0-2-1 0,3-5 0 0,-3-6-5 15,3-1 0-15,0-6-4 0,0 0 0 0,0-3 2 16,0 0 4-16,0 0 3 0,3-3-1 0,0 0-7 15,3-6-11-15,0-1-8 0,1-1-7 16,5-3-6-16,0 2-2 0,1 0-6 0,-4 1-6 16,3 1 1-16,1-1 0 0,2 4 5 0,-8 0 7 15,5 3 4-15,-6 2 6 0,0 2 2 16,1 0 0-16,-1 8 5 0,0 2 1 0,-3 6 6 16,-3 2 4-16,6 1 10 0,-6 4 5 0,0 1 4 15,0-2 1-15,-6 3-1 0,3-2-4 0,3 1-2 16,0-6-3-16,0-3-2 0,0 4-4 0,0-5-2 15,0-2-3-15,9-1-3 0,-9-1 0 16,13-1-3-16,-7-2-4 0,6 0-6 0,1-3-16 16,-1 1-44-16,1 1-151 0,2-4-513 0,-6 1-895 15</inkml:trace>
  <inkml:trace contextRef="#ctx0" brushRef="#br0" timeOffset="-30570.4">12235 15013 1369 0,'0'0'325'16,"0"0"-77"-16,0 0-48 0,0 0-31 0,0 0-25 15,0 0-29-15,0 0-25 0,0 0-23 0,0 0-13 16,-118-75-11-16,97 80-12 0,2 6-10 0,1 3-11 15,-1 5-5-15,-3 3-1 0,7 3-3 16,-4 1 2-16,13 2 1 0,-6 3 2 0,8 2 5 16,-2 2 4-16,6-2 4 0,10-2 4 0,2-6 4 15,-6 1 6-15,13-10 5 0,-4-4 2 0,7-4-2 16,0-8 0-16,2 0-4 0,-2-5-3 0,6-8-3 16,0-3-6-16,0-7-3 0,-6 0-6 15,2-5-5-15,-8 1-3 0,-1 1-1 0,-5-1-3 16,-4 3 0-16,-3 0-3 0,0 3-4 0,-3 0-4 15,-6 2-8-15,0 3-8 0,-7 2-7 0,-5 0-8 16,-1 7-4-16,-9 4-3 0,6 0-3 0,-5 3-3 16,2 4 1-16,3 5 1 0,3 3-3 15,4 4-7-15,6-2-9 0,2 2-19 0,-2 1-34 16,9-3-52-16,0-3-96 0,9 0-133 0,-2-4-76 16,-4-3-474-16</inkml:trace>
  <inkml:trace contextRef="#ctx0" brushRef="#br0" timeOffset="-30370.52">12536 14912 971 0,'0'0'287'16,"0"0"-25"-16,0 0-3 0,6 155-39 16,-12-114-36-16,6 1-35 0,-3-3-49 0,0 2-33 15,3 1-17-15,0-1-15 0,0-2-13 0,3-2-11 16,0-4-3-16,3-4-5 0,-3-4-4 0,0-6-5 15,7-5-11-15,-10-5-15 0,0-4-16 0,0-5-13 16,0 0-65-16,0-3-151 0,0-4-181 0,0 1-66 16,0 1-554-16</inkml:trace>
  <inkml:trace contextRef="#ctx0" brushRef="#br0" timeOffset="-30120.41">12421 14889 1013 0,'0'0'271'16,"0"0"-20"-16,0 0-17 0,0 0-19 16,0 0-21-16,137-78-26 0,-106 76-27 0,0 2-14 15,-3 0-12-15,3 7-15 0,-10 7-18 0,4 0-19 16,-6 2-15-16,-1 1-9 0,-5 4-4 16,-1 0-5-16,-6 3-1 0,-6 3 0 0,0-2 0 15,-3 3-3-15,-9-3-4 0,6 1-6 0,-16-3-6 16,6-3-6-16,-2-4-3 0,-1 5-3 0,-6-7-3 15,4-2-9-15,-4-1-6 0,6-4-17 0,-5-2-25 16,2-3-39-16,6-2-99 0,1 0-260 0,12 0-764 16</inkml:trace>
  <inkml:trace contextRef="#ctx0" brushRef="#br0" timeOffset="-29804.25">12862 15090 1464 0,'0'0'520'0,"0"0"-232"16,0 0-32-16,0 0-45 0,0 0-52 0,0 0-44 16,0 0-41-16,0 0-30 0,0 0-16 15,124-37-12-15,-106 18-5 0,-5-4-5 0,5-1-5 16,-5-2 0-16,5 1-4 0,-5 1-4 0,-1 1-5 16,-3 3-7-16,-2-1-6 0,-7 3-9 15,0 2-10-15,0-1-13 0,-10 6-11 0,-2 1-2 16,3 6 11-16,-7 4 19 0,1 0 22 0,-10 9 12 15,9 5 12-15,-2 5 8 0,-7 4 10 0,9 2 10 16,-2 7 4-16,8 0 3 0,1 3-1 0,0 1-4 16,6-1 5-16,3-2-2 0,3-5-2 15,6-6-2-15,0-4-6 0,4 1-5 0,5-8-9 16,4-1-6-16,0-3-10 0,6-5-17 0,0-2-27 16,3 0-59-16,-3-7-184 0,-7 0-407 0,-5 5-897 15</inkml:trace>
  <inkml:trace contextRef="#ctx0" brushRef="#br0" timeOffset="-29303.41">13479 14769 1236 0,'0'0'700'0,"0"0"-534"0,0 0-55 0,0 0 20 16,0 0 11-16,-38 125-4 0,26-90-15 0,0 2-20 15,9-3-22-15,-7 3-20 0,4-5-12 16,3 1-11-16,-3-4-7 0,6-3-4 0,0-3-6 16,0-5-5-16,0-4-4 0,6-8-3 0,-3-1 2 15,0-5 8-15,0 0 6 0,7-6 1 16,-4-6-5-16,6-6-12 0,1-3-3 0,2-2-4 15,1-1 0-15,8 2 0 0,-5-3-2 0,3 4 2 16,6 2-1-16,-1 3-1 0,4 2 1 0,-3 2 0 16,-6 9-1-16,3 0 0 0,-6 3-3 15,-1 4-3-15,-5 5-6 0,2 7-10 0,-3-2-20 16,-8 0-52-16,8 5-167 0,-6-5-486 0,0-5-882 0</inkml:trace>
  <inkml:trace contextRef="#ctx0" brushRef="#br0" timeOffset="-28550.11">14204 14975 693 0,'0'0'287'0,"0"0"-6"0,0 0-8 15,0 0-7-15,0 0-22 0,0 0-41 16,0 0-56-16,0 0-35 0,0 0-17 0,0 0-6 16,0 0-4-16,0 0-7 0,-124-72-10 0,102 72-13 15,4 2-9-15,-1 5-6 0,-6 0-8 0,7 7-5 16,-7 0-2-16,3 5-5 0,-6-1-2 0,10 2-1 15,-1 3-1-15,-6 1-4 0,7-1 3 16,5 3 0-16,-2-7 1 0,3 0 2 0,8-3-3 16,4-2-3-16,0-5-3 0,0 1-2 0,4-6 2 15,8-1 1-15,3-3 3 0,1-3-6 16,9-6 1-16,-4-5-4 0,7 3-1 0,3-8-1 0,0 3-2 16,0-3-4-16,-3 2-3 0,0 0 0 15,-3 3-4-15,-3 0 1 0,-1 7-5 0,-2 3 2 16,-3 1-1-16,2 3-2 0,-12 7 0 0,7 5 3 15,-10 2 3-15,0 2 6 0,3 3 1 16,-6 3 2-16,3-3 1 0,-3 4-1 0,0-2 1 16,0-3 0-16,3-1-4 0,7-9-1 0,-4-1-2 15,3-7-7-15,0 0-7 0,7-10-17 16,-1-5-27-16,10-6-37 0,3-4-39 0,-6-5-36 16,6-2-48-16,3-5-72 0,-3-3-127 0,-10 10-90 15,-2 13-699-15</inkml:trace>
  <inkml:trace contextRef="#ctx0" brushRef="#br0" timeOffset="-28253.86">14834 14273 589 0,'0'0'184'0,"0"0"-83"0,0 0-51 16,0 0-33-16,0 0 14 0,0 0 30 0,0 0 27 16,0 0 24-16,0 0 14 0,0 0 13 15,-121 141 5-15,102-108 5 0,7 4 0 0,-4 5 3 16,1 1-7-16,-1 8-18 0,10-1-19 0,-9 2-24 15,2 0-17-15,4 1-9 0,3-3-5 0,-4-3-8 16,4-3-4-16,6-5-3 0,0-5-5 16,0-6-4-16,0-4-5 0,0-5-7 0,0-2-2 15,0-8-6-15,3-2-2 0,0-2 1 0,4-3 3 16,-4-2 4-16,0 0 4 0,0-5-4 16,6-4-3-16,-6-3-6 0,7-2-7 0,-4 2-2 15,3-5-6-15,-6 1-3 0,0-3-6 0,7-4-10 16,-7 0-10-16,0 1-15 0,0-6-29 0,-3 2-53 15,0-2-86-15,-6 2-132 0,-7-2-137 16,1 0-41-16,-4 7 65 0,10 7-172 0</inkml:trace>
  <inkml:trace contextRef="#ctx0" brushRef="#br0" timeOffset="-28003.41">14455 14664 321 0,'0'0'201'0,"0"0"13"0,0 0 37 16,0 0 1-16,0 0-10 0,0 0-17 16,0 0-21-16,0 0-24 0,0 0-26 0,0 0-15 15,0 0-16-15,0 0-15 0,-21 122-15 0,39-111-18 16,10-1-17-16,0-1-16 0,0-2-10 0,3 0-9 15,0-3-6-15,0-1-6 0,0-1-3 0,3-2-6 16,-3 2 0-16,3-2-3 0,-3 3-4 16,-3-1-3-16,0 3-7 0,-3 4-2 0,-7 0-1 15,-2 6 4-15,-10 2 2 0,-3 4 5 0,3 2 4 16,-2 7 9-16,-4-3 5 0,0 1 4 0,-10 2 3 16,7-2 0-16,-3-4-2 0,3 0-2 15,-3-1-4-15,-1-5-2 0,1-6-5 0,6-3-2 16,-3-6 0-16,3-3-1 0,0 0-14 0,0-5-39 15,0-7-82-15,3-4-169 0,3 2-283 16,-2 5-940-16</inkml:trace>
  <inkml:trace contextRef="#ctx0" brushRef="#br0" timeOffset="-27870.27">14936 14659 2187 0,'0'0'84'16,"0"0"-48"-16,0 0 10 0,0 0-3 0,0 0-8 15,0 0-14-15,0 0-19 0,0 0-28 0,0 0-50 16,0 0-127-16,68 129-325 0,-59-117-897 0</inkml:trace>
  <inkml:trace contextRef="#ctx0" brushRef="#br0" timeOffset="-27520.37">15308 14908 1553 0,'0'0'359'0,"0"0"-138"16,0 0-34-16,0 0-40 0,0 0-44 0,0 0-37 15,0 0-27-15,-127 46-15 0,111-30-3 0,1 2 4 16,6 3 6-16,-1 2 2 0,-2 3 3 0,9 2 3 16,-3-2 4-16,6-2 2 0,0 1 2 15,9-4-6-15,-3-2-5 0,7-5-4 0,2-6 0 16,7-4 0-16,-4-1-1 0,1-3-2 0,9-5-6 15,0-5-5-15,-3-7-6 0,2-1-5 0,-2-8-2 16,-3 1-2-16,6-2 0 0,-13-3-1 0,1 2-2 16,-10 2-1-16,3 1 0 0,-9 0-2 15,0 2-3-15,0 4 0 0,-9-2-1 0,3 5-2 16,-13 2-2-16,4 4 0 0,-10 0-6 0,3 3-8 16,1 5-5-16,-1 2-6 0,0 2-1 0,4 8 1 15,2 4 1-15,7-2 0 0,-10 7-5 16,13 0-16-16,6 2-32 0,-3 2-74 0,3-1-132 15,0-1-227-15,3-7-95 0,0-5-626 0</inkml:trace>
  <inkml:trace contextRef="#ctx0" brushRef="#br0" timeOffset="-27153.45">15609 14834 1378 0,'0'0'513'15,"0"0"-414"-15,0 0-50 0,0 0 42 16,0 0 34-16,0 0 15 0,0 0-13 0,0 0-15 16,-34 118-11-16,24-95-7 0,7-1-7 0,0 1-16 15,3-6-13-15,0-1-19 0,0-2-10 0,0-7-8 16,3 2-2-16,0-4 3 0,4-3 4 0,-1-2 5 16,-3-2 0-16,9-7-6 0,1-3-9 15,-4-2-8-15,10-2-7 0,-10-3-4 0,13-2-4 16,-7 4-1-16,4-4-1 0,-4 5-1 0,4 2 1 15,6 2-1-15,-10 3-2 0,4 4 4 0,-7 5-1 16,4 0 2-16,-13 2 1 0,6 10 1 0,-9 4 6 16,0 3 7-16,0 4 3 0,-9-1 6 15,6 6 3-15,-10-2-1 0,4-3-7 0,3 3-1 16,3-7-4-16,0 0-5 0,-4 0-4 0,7-8 2 16,0 1-6-16,0-8-3 0,0-1-7 15,10-3-16-15,-7 0-38 0,12-7-79 0,-2-5-145 16,11 1-302-16,-14 1-574 0,5 1 196 0</inkml:trace>
  <inkml:trace contextRef="#ctx0" brushRef="#br0" timeOffset="-26820.52">16251 14839 1880 0,'0'0'221'0,"0"0"-16"15,0 0-1-15,0 0-30 0,0 0-27 0,0 0-44 16,0 0-28-16,0 0-15 0,0 0-9 0,0 0-8 15,0 0-15-15,0 0-12 0,0 0-9 0,0 0-6 16,-90-32-4-16,80 41 1 0,-8 5 0 16,12 0-2-16,-10 2 0 0,4-1 1 0,9 1 0 15,-4 1 1-15,1 1 1 0,3-1 1 0,3 1-2 16,3-4 1-16,7 1-1 0,-4-3 0 0,9-1-1 16,-2 1 2-16,11-3-1 0,-5-2 2 0,3 0 0 15,3 3 3-15,-1-3-1 0,-2 0 1 16,-3-3-2-16,5 3-1 0,-8 0 1 0,3-4 2 15,-13 4-1-15,0-4-2 0,-3 2 4 0,-3 2 4 16,0 0 7-16,-12-3 8 0,2 3 5 16,-11-2-1-16,5 2 2 0,-2-2-6 0,-10-1-3 15,6-1-12-15,-3-1-7 0,3-2-9 0,-2 0-12 16,-1 0-25-16,6 0-42 0,1-5-109 0,11 3-354 16,-2 0-1087-16</inkml:trace>
  <inkml:trace contextRef="#ctx0" brushRef="#br0" timeOffset="-25854.24">17401 14940 188 0,'0'0'87'16,"0"0"-4"-16,0 0 51 0,0 0 51 0,0 0 43 15,0 0 19-15,0 0-1 0,0 0-9 16,0 0-19-16,0 0-22 0,0 0-27 0,0 0-31 15,0 0-23-15,0 0-26 0,53-92-18 0,-53 90-12 16,-3-3-11-16,-4 1-9 0,1-1-9 0,3 3-8 16,-9-1-7-16,-1 1-6 0,7 0-5 0,-9 2-4 15,2 0-2-15,-5 2-2 0,2 5 0 16,-9 0 3-16,7 5-4 0,-1 2 4 0,-6-2 1 16,7 7 3-16,-1 0 0 0,-3-1-1 0,7 1-1 15,-4-1 0-15,7 2 1 0,-4-3 1 0,13-1 0 16,-3-5 0-16,0-4 0 0,3 0-2 15,3-2-1-15,0-5 3 0,9 0 6 0,-3 0 4 16,10-5 2-16,-1-4-5 0,1 0 0 0,2-5-7 16,7 0-2-16,-6 0-2 0,-1 3 1 15,7 2 0-15,-9 4-2 0,-1 3-1 0,4 2-1 0,-7 5 1 16,4 6 0-16,-1 2 3 0,-9 6-2 16,10 2 1-16,-7 0 2 0,-6 2 1 0,7 0 1 15,2 2 1-15,-9-4-2 0,3 2 1 16,7-7-3-16,-1-2 0 0,-6-5 0 0,13-6 3 0,-10-3-2 15,7-5 1-15,2-7-5 0,7-6-7 16,0-8-22-16,3-2-36 0,-3-1-58 0,3-6-97 16,-1 0-119-16,-5-3-98 0,6-1-57 0,-12 6 67 15,-4 14-330-15</inkml:trace>
  <inkml:trace contextRef="#ctx0" brushRef="#br0" timeOffset="-25537.44">18009 14374 736 0,'0'0'404'0,"0"0"-98"16,0 0-101-16,0 0-74 0,0 0-52 15,0 0-14-15,0 0 8 0,0 0 11 0,0 0 8 16,0 0 11-16,0 0 12 0,-115 145-1 0,106-102-1 16,-13 9-6-16,7 2-15 0,-1 4-12 0,1 2-20 15,-1-2-17-15,4-1-12 0,-1-4-14 16,10-5-4-16,-3-4-6 0,3-9 0 0,-3-6-3 16,6-6 0-16,0-4-1 0,0-8 0 0,0-4-4 15,6-2-2-15,-3-5-2 0,-3 0-1 16,3-9-7-16,0-3-4 0,0-4-12 0,0 0-13 0,7-4-1 15,-4-6-2-15,0 3 2 0,-6-5 0 0,0 0-3 16,0 1 0-16,0 0 5 0,0 1 14 16,0 5 16-16,0 2 17 0,0 9 11 0,0 3 11 15,0 2 1-15,0 3-4 0,0 2-5 0,3 2-2 16,3 3 5-16,10 4 3 0,-10-1 0 16,13 2-7-16,-4 1-7 0,10-1-8 0,0 4-10 15,0-5-30-15,6 3-121 0,-10-5-515 0,1-3-877 0</inkml:trace>
  <inkml:trace contextRef="#ctx0" brushRef="#br0" timeOffset="-25036.64">19175 14454 950 0,'0'0'327'0,"0"0"-69"0,0 0 1 0,-31 150-16 15,28-104-35-15,-1-2-14 0,1 5-45 16,3-4-47-16,-6 4-33 0,6-6-27 0,-3 1-10 16,3-5-13-16,0-5-3 0,0-1-6 0,0-10-3 15,3-2-2-15,-3-7-1 0,6-5-2 0,-6-4-3 16,0-4 1-16,0-1 1 0,0 0-7 0,0-3-21 16,0-9-33-16,0-2-53 0,-6 0-62 15,-3-5-67-15,3-2-78 0,2-2-80 0,-8 1-42 16,3 1 57-16,3 7-341 0</inkml:trace>
  <inkml:trace contextRef="#ctx0" brushRef="#br0" timeOffset="-24903.94">19004 14814 465 0,'0'0'218'0,"0"0"3"16,0 0-5-16,0 0-2 0,0 0-4 0,0 0 17 15,0 0-14-15,0 0-39 0,0 0-39 0,0 0-28 16,0 0-25-16,0 0-15 0,0 0-14 0,99 124-13 16,-77-117-10-16,-3 0-10 0,9-7-12 15,-4 0-8-15,4-5-19 0,-9-4-33 0,6-5-54 16,3-2-117-16,-1-1-200 0,-11 1-128 0,-1 6-775 0</inkml:trace>
  <inkml:trace contextRef="#ctx0" brushRef="#br0" timeOffset="-24470.41">19522 14443 1440 0,'0'0'93'0,"0"0"-23"15,0 0 60-15,0 0 42 0,0 0 18 0,-68 122 7 16,58-92-20-16,-2 5-21 0,0 3-17 0,5 2-31 15,1 4-21-15,-6-3-24 0,6 0-14 0,6-2-16 16,0-4-12-16,0 0-7 0,0-8-6 0,0-4-1 16,6-5-3-16,0-9 0 0,3-2 2 15,-3-4 2-15,1-3 1 0,8-5 1 0,-6-4-1 16,13-7-7-16,-9-2-9 0,8-1-9 0,-8 1-9 16,11 2-5-16,-2-3-5 0,-6 3 3 15,5 4-9-15,1 2-5 0,-13 3-1 0,7 2-4 16,-4 5 8-16,-9 0 9 0,4 7 15 0,-1 3 14 15,-3 7 7-15,-3 1 7 0,0 3 5 0,0 3 8 16,0-1 0-16,0-3 1 0,0 3-3 16,0-9-7-16,0 2 0 0,0-7-1 0,6-2 1 15,-3-2 6-15,3-5 9 0,-2 0 7 0,5-7-2 16,6-5-8-16,-5-4-12 0,8-3-11 0,-8-4-4 16,11 3-6-16,-15-3-3 0,13 2-2 15,-13 0-7-15,-3 3-13 0,0 1-7 0,1 7-7 16,-4 1-3-16,0 2 4 0,-4 4-9 0,1 3-1 15,0 3 3-15,-3 6 15 0,-6 3 20 0,2 3 15 16,10 3 7-16,-3 6 0 0,3 1 0 0,0 1 1 16,3 1-3-16,7-2-2 0,11-2-13 15,4 1-61-15,-12-8-306 0,5-6-1104 0</inkml:trace>
  <inkml:trace contextRef="#ctx0" brushRef="#br0" timeOffset="-23220.02">21038 14889 532 0,'0'0'188'0,"0"0"15"0,0 0 11 15,0 0 2-15,0 0-5 0,0 0-17 0,0 0-25 16,0 0-18-16,0 0-10 0,0 0-23 15,0 0-25-15,0 0-30 0,0 0-22 0,0 0-17 16,-46-106-11-16,27 102-8 0,7 4-6 0,-7 0-1 16,0 2-3-16,1 7 1 0,-4 1 1 15,3 1 2-15,4 1 0 0,-7 2 3 0,10-3 1 16,-7 1-2-16,13 0 2 0,-3-4 2 0,-1 1-2 16,1-2-2-16,9-2-1 0,-3-3-4 0,3 3 0 15,0-1 1-15,3-1 0 0,6-1 2 0,1 3 1 16,-4-3 0-16,0 0 0 0,13 3 2 0,-10 0-2 15,3-1-2-15,7-1-1 0,-7 4 2 16,4 2-5-16,3-2 5 0,-7 0 1 0,-6 2-1 16,10-1 2-16,-7 2-4 0,-6-1 1 0,0 0 3 15,3 3 1-15,-6-3 7 0,0 3 6 0,0-1 3 16,-6 1 10-16,0 0 5 0,0-1 7 16,-7-3 5-16,1 2 6 0,-7-3 5 0,4 0-3 15,-10-5-8-15,6-2-9 0,-2 0-12 0,-1 0-9 16,-3 0-2-16,10-2-4 0,-7-5-4 15,7 0-5-15,-1 0-7 0,1-1-9 0,2-2-11 16,4 1-9-16,0 2-13 0,-1-2-30 0,10 2-57 16,0 2-108-16,0 0-149 0,3-2-153 0,10 5-19 15,-10 0-381-15</inkml:trace>
  <inkml:trace contextRef="#ctx0" brushRef="#br0" timeOffset="-22753.54">21584 14820 542 0,'0'0'649'15,"0"0"-406"-15,0 0-3 0,0 0 1 0,0 0-26 16,0 0-35-16,0 0-35 0,0 0-25 0,-124-34-17 15,111 31-8-15,-5 3-16 0,5 0-9 16,-2 0-21-16,-4 3-12 0,4 1-12 0,-7 6-14 16,7-1-5-16,-7 2 0 0,9 3-3 0,-5 0 1 15,5 3 0-15,-5 0-4 0,9 4 4 16,-10 2-3-16,13 1 1 0,0-1 2 0,-7-3-1 16,10-2 1-16,3-2 0 0,0-6-4 0,0 1 4 15,9-1 3-15,4-6 6 0,-4-1 5 0,10-1 2 16,-1-2-1-16,1-2-3 0,3-8-1 0,-7 1-7 15,10-3-2-15,-3 1-2 0,-7-5-1 16,7-1-7-16,-4 0-3 0,-5-2-1 0,-1 3-1 16,1 0 1-16,-7 2 0 0,-3 4-2 0,0 1 1 15,3 4-1-15,-6 5-11 0,0 0-14 0,0 0-7 16,-9 7 0-16,6 5 13 0,0 2 16 0,-3 5 5 16,-4 2 4-16,1 4-1 0,6-3 1 15,3 4 1-15,0-3 0 0,0 0 0 0,6-2-3 16,6-3-3-16,-2-2-4 0,-1-4-9 0,10-1-15 15,-7-6-25-15,13-5-54 0,-7 0-116 16,-2-5-216-16,6-2-149 0,-16 3-798 0</inkml:trace>
  <inkml:trace contextRef="#ctx0" brushRef="#br0" timeOffset="-22237.43">21798 14841 1286 0,'0'0'226'0,"0"0"-79"0,0 0-18 0,0 0-6 15,0 0-7-15,0 0-7 0,0 0-10 0,0 0-8 16,0 0 9-16,0 0 0 0,0 0 3 16,-62 125-13-16,59-104-15 0,0-4-14 0,-1 2-11 15,4-5-11-15,0 0-12 0,0-5-5 0,0-2-8 16,0-5-1-16,4 1 4 0,-4-1 11 16,3-2 10-16,0 0 6 0,3-7-5 0,9-2-12 15,-5-8-12-15,11 3-9 0,-8-4-4 0,9-1-2 16,-7 2-2-16,4 1-2 0,-1-3 0 0,-2 5-3 15,6-5 2-15,-10 8-3 0,10 1-1 0,-4 1-4 16,-8 6-2-16,-4 0-1 0,3 3-3 16,0 0 3-16,-6 4 4 0,-3 5 3 0,4 3 8 15,-4 2 5-15,0 7 4 0,-4 0 3 0,-2-1 3 16,-6 0 0-16,6 3-1 0,3-4-1 0,-4 0 1 16,4-1-1-16,-6-1 0 0,6-6-1 15,0-3-4-15,3-3-2 0,0-3 1 0,0-2 1 16,0 0 9-16,6 0 3 0,6-7-1 0,-2-3-2 15,2-4-11-15,7-2-5 0,-1-1-3 16,-5 1-3-16,8 0 0 0,-8-3-1 0,8 2-1 16,-8 0 1-16,9 6-2 0,-13-1-4 0,6 5-2 15,-8 3-1-15,-4 4-3 0,6 0-2 0,-9 0 6 16,0 7 2-16,0 2 7 0,6 5 10 0,-12 2 7 16,-3-1 4-16,6 4-1 0,-1-1-1 15,-2-1-6-15,3-1-4 0,-6-2 1 0,9 2 0 16,-3-3 0-16,3-4-3 0,0-2 0 0,0-2-4 15,3 0-2-15,9-5-3 0,-6 0-4 0,-2 0-13 16,14-3-34-16,-5-4-80 0,8 0-173 0,-11 0-339 16,2 4-926-16</inkml:trace>
  <inkml:trace contextRef="#ctx0" brushRef="#br0" timeOffset="-21937.1">22561 14984 1502 0,'0'0'231'16,"0"0"-156"-16,0 0 53 0,0 0 45 16,0 0 2-16,0 0-27 0,0 0-36 0,0 0-29 15,0 0-22-15,0 0-15 0,0 0-16 0,0 0-13 16,0 0-9-16,0 0-2 0,93-65-5 16,-78 54-3-16,-12 1-6 0,3-1 1 0,-6-1-3 15,3 4 1-15,-3 1-1 0,0-5-6 0,-3 8-6 16,0-1-8-16,-3 3 4 0,-9-1 4 0,8 3 8 15,-5 0 10-15,-4 7 8 0,4 0 8 0,-7 7 9 16,10 1 7-16,-9 6 14 0,8 0 5 0,-8 5 7 16,11 2 4-16,1-4-6 0,3 2-6 15,3-1-11-15,0-4-10 0,3 0-10 0,3-3-5 16,7-2-7-16,2-2-5 0,1 0-11 0,2-5-29 16,7-2-81-16,-12-2-292 0,5-3-1145 0</inkml:trace>
  <inkml:trace contextRef="#ctx0" brushRef="#br0" timeOffset="-21420.35">23683 14440 1253 0,'0'0'133'0,"0"0"-51"0,0 0 89 0,0 0 61 16,0 0 28-16,0 0-17 0,-25 153-44 0,25-119-32 15,-3 7-29-15,3-1-26 0,-3 2-30 0,0-2-23 16,-3 4-14-16,6-5-13 0,-3 3-6 16,-7-5-9-16,7-2-8 0,3-6-7 0,0-6 0 15,0 0 1-15,0-2-3 0,0-4 0 0,0-7-2 0,-3-1-7 16,3-4-9-16,0 0-13 0,0-3-15 16,-3 0-26-16,0-2-43 0,0 0-68 0,0 0-139 15,0 0-262-15,3 0-933 0</inkml:trace>
  <inkml:trace contextRef="#ctx0" brushRef="#br0" timeOffset="-21219.28">23463 14804 993 0,'0'0'507'16,"0"0"-153"-16,0 0-38 0,0 0-62 0,0 0-71 15,130 37-55-15,-105-34-38 0,0-1-31 0,-7-2-27 16,7 0-17-16,3 0-11 0,-3 0-3 0,0-5-4 16,-7 1-4-16,10-1-12 0,0 3-22 0,-3-1-33 15,0 3-68-15,-13 0-191 0,7 0-288 16,-10 3-877-16</inkml:trace>
  <inkml:trace contextRef="#ctx0" brushRef="#br0" timeOffset="-20953.07">24173 14807 1397 0,'0'0'349'0,"0"0"-104"0,0 0-58 15,0 0-45-15,-25 143-25 0,19-118-26 0,6-3-30 16,0 1-19-16,0-4-11 0,0-3-8 0,0-2-5 16,0-4-7-16,6-1-4 0,3-4-7 15,-5-1-6-15,-1-1-14 0,0-1-21 0,0-2-38 16,0 0-98-16,-3 0-255 0,0-2-347 0,3-1-408 0</inkml:trace>
  <inkml:trace contextRef="#ctx0" brushRef="#br0" timeOffset="-20753.13">24204 14436 2544 0,'0'0'140'0,"0"0"-90"16,0 0-25-16,0 0-16 0,0 0-7 15,0 0-11-15,0 0-18 0,0 0-19 0,0 0-28 16,0 0-81-16,0 0-333 0,0 0-1000 0</inkml:trace>
  <inkml:trace contextRef="#ctx0" brushRef="#br0" timeOffset="-20137.36">24464 14740 1532 0,'0'0'255'0,"0"0"-191"0,0 0 28 0,0 0 54 15,0 0 31-15,0 0-5 0,0 0-39 16,0 0-34-16,0 0-24 0,-15 129-16 0,15-109-8 16,0-1-14-16,0 4-4 0,-3-2-9 0,3-3-5 15,0-1-5-15,0-7-7 0,0 2 1 16,0-3-2-16,0-4 0 0,0-3 5 0,0-2 10 16,3 0 9-16,-3 0 7 0,3-7-2 0,9-4-13 15,-5-3-10-15,2-2-11 0,6-2-3 16,-2-1-2-16,-7-4-3 0,13 4-2 0,-7 1-4 15,7 3-2-15,-7-4 0 0,10 5 1 0,-4 2 3 16,-5 1 3-16,-4 4 2 0,7 2 1 0,-10 3-3 16,-3 2-3-16,3 0-3 0,-6 9 2 0,9 1 7 15,-9 3 5-15,0 4 5 0,-9 1 3 0,3 0 3 16,3 3 0-16,-3-3 2 0,-1 3-2 0,-5-2 4 16,9-3-2-16,0-3 2 0,-3-4-2 15,2 1-6-15,4-6 4 0,-3-2 4 0,3 1 10 16,0-3 12-16,0 0 4 0,3-7-7 0,1-2-14 15,5-1-16-15,-6-3-9 0,16-3-4 16,-10 0 0-16,9 2-1 0,-8 0-1 0,8 0 3 16,-5 5 1-16,2-1 2 0,-5 3-1 0,-1 3-3 15,9 4-1-15,-8 0-1 0,-7 0 0 0,9 7-1 16,-6 4 3-16,-2 3 3 0,-4 3 4 16,0 4 4-16,0-1 5 0,-4 1-2 0,1-3 1 15,0 0-4-15,-6 1-1 0,6 0-4 0,3-3-9 16,3-2-15-16,-3-5-30 0,0-3-67 15,12-1-168-15,-5-5-385 0,-1 0-910 0</inkml:trace>
  <inkml:trace contextRef="#ctx0" brushRef="#br0" timeOffset="-19770.24">25156 14832 1707 0,'0'0'533'0,"0"0"-375"0,0 0-57 0,0 0 26 15,0 0 6-15,0 0 6 0,0 0-4 0,0 0-20 16,0 0-25-16,0 0-23 0,0 0-21 16,0 0-17-16,0 0-11 0,0 0-9 0,133-46-3 15,-120 32-1-15,5 2-5 0,-5-1-2 0,2-1-2 16,-6 0-3-16,-2 3 0 0,-1 1-3 0,3-1-3 15,-6 1-6-15,-3 1-7 0,0 0-11 0,0 2-12 16,-12 0-11-16,6 1-5 0,-1 1 5 16,-11 3 13-16,5 2 15 0,-8 0 15 0,8 7 11 15,-8 4 8-15,5 5 7 0,-3 2 6 0,-2 6 9 16,11 1 10-16,1 4 5 0,-3 4 9 0,9 2-1 16,0-3 1-16,3 2-4 0,0-4-8 15,3-2-7-15,3-2-14 0,12-9-5 0,-8-3-8 16,15-2-8-16,-4-5-15 0,7-5-55 0,-9-2-200 15,6 0-816-15,-7 0-574 0</inkml:trace>
  <inkml:trace contextRef="#ctx0" brushRef="#br0" timeOffset="-14537.08">20635 14376 90 0,'0'0'88'0,"0"0"46"0,0 0 33 15,0 0 41-15,0 0 17 0,0 0-16 16,0 0-12-16,0 0-6 0,0 0-17 0,0 0-10 15,0 0-12-15,0 0-26 0,-25-18-35 0,25 18-33 16,-3 7-23-16,3 0-11 0,-3 2 0 0,3 3 4 16,-3-3-3-16,0 5-6 0,0-4-7 15,3 2-9-15,0-3-1 0,0-2-3 0,0 0-5 16,0-2-5-16,0-1-8 0,0 1-13 0,3-3-12 16,0-2-17-16,3 0-23 0,-3-4-66 0,7-5-125 15,-4 2-182-15,-3 2-579 0</inkml:trace>
  <inkml:trace contextRef="#ctx0" brushRef="#br0" timeOffset="-14436.4">20635 14376 862 0,'78'-62'344'0,"-88"80"-81"0,4 3-41 0,6 0-48 16,-6-2-49-16,3-1-50 0,3-3-42 0,0-1-31 16,0 0-33-16,6-4-35 0,-3-1-66 0,9-5-225 15,-2-1-975-15</inkml:trace>
  <inkml:trace contextRef="#ctx0" brushRef="#br0" timeOffset="-13586.87">25547 14360 1096 0,'0'0'149'0,"0"0"-29"16,0 0 20-16,0 0-3 0,0 0-29 0,0 0-41 15,0 0-32-15,0 0-16 0,0 0-6 0,0 0-3 16,-31 124-5-16,31-121-7 0,0-1-8 16,0 0-4-16,0-2-3 0,3 0-9 0,0-2-25 15,6-7-71-15,-3-1-147 0,-3 4-141 0,0-4-568 16</inkml:trace>
  <inkml:trace contextRef="#ctx0" brushRef="#br0" timeOffset="-13452.41">25581 14424 1407 0,'0'0'567'16,"0"0"-391"-16,0 0-77 0,0 0-21 0,0 0-36 15,0 0-50-15,0 0-81 0,0 0-126 16,0 0-265-16,0 0-937 0</inkml:trace>
  <inkml:trace contextRef="#ctx0" brushRef="#br0" timeOffset="27145.08">8418 17161 372 0,'0'0'539'0,"0"0"-324"0,0 0 8 15,0 0 44-15,0 0-1 0,0 0-44 16,0 0-55-16,0 0-51 0,0 0-35 0,0 0-27 16,0 0-20-16,-18-55-10 0,18 32 6 0,6-5 2 15,-3-1 3-15,9-6 6 0,4-7 1 0,-4 2 4 16,10-7-1-16,-3 2 5 0,-1-6 1 0,7 0 0 16,-3 1-3-16,6-4-2 0,-7 2-7 15,7 1-2-15,0 3-4 0,-3 1-1 0,3 6-7 16,-6 2-6-16,-1 2-2 0,4 4-6 0,-6 4 0 15,2 4-3-15,-5 2-1 0,-1 4-2 0,-2 5-1 16,-4 5-1-16,4 4-5 0,-7 3 0 16,0 2-8-16,3 7 1 0,1 4 1 0,-4 8 3 15,3 9 4-15,3 7 3 0,-8 5 1 0,2 9 2 16,-3 6-2-16,-3 8 0 0,0-2 1 16,6 7-3-16,-3-4 1 0,0 3-4 0,-3-8 2 15,6-4-3-15,1-1 2 0,-4-8-2 0,0-3 6 16,-3-6-4-16,6-2 1 0,-3-6 1 15,3-3-8-15,-3-3 4 0,-3-7 2 0,0-2 1 16,4-7-10-16,-4 0-1 0,0-4-9 0,0-3-9 16,0 0-52-16,-4-7-91 0,-5 0-175 0,6-3-331 15,-3 3-900-15</inkml:trace>
  <inkml:trace contextRef="#ctx0" brushRef="#br0" timeOffset="27400.09">8508 16817 2065 0,'0'0'242'0,"0"0"-37"0,0 0-33 0,0 0 0 16,0 0-23-16,0 0-37 0,0 0-42 15,0 0-34-15,0 0-19 0,0 0-4 0,0 0 1 16,0 0 8-16,0 0 2 0,0 0-3 0,134-19-6 15,-97 19-6-15,0-2-7 0,3 2-4 16,1 0-2-16,-1-2-6 0,-3-1-9 0,7-1-22 16,-7 4-33-16,-3-3-72 0,6 3-124 0,-12 0-308 15,-9 0-1021-15</inkml:trace>
  <inkml:trace contextRef="#ctx0" brushRef="#br0" timeOffset="27678.26">9373 16089 2099 0,'0'0'606'0,"0"0"-538"15,0 0-24-15,0 0 35 0,0 0 23 0,0 0 7 16,-28 143-24-16,25-102-25 0,0 3-15 0,3 4-7 15,0 0-5-15,0 6-6 0,0 1-1 0,0-2-3 16,0-3-7-16,3-1-8 0,0-6-4 16,1 1-1-16,-1-4-5 0,0-9 0 0,6 2-7 15,0-3-7-15,-2-5-13 0,-1 0-23 0,3-4-65 16,0-3-121-16,-2-4-351 0,-4-7-1064 0</inkml:trace>
  <inkml:trace contextRef="#ctx0" brushRef="#br0" timeOffset="28345.18">9894 16705 1708 0,'0'0'277'0,"0"0"-70"16,0 0-10-16,0 0 2 0,0 0-26 0,0 0-47 16,0 0-45-16,0 0-30 0,0 0-17 0,0 0-8 15,0 0-8-15,0 0-6 0,0 0-11 16,0 0-2-16,-124-52-6 0,106 61 0 0,2 3 0 15,1 2-2-15,-1 0 1 0,1 1-1 0,2 1 1 16,1 0 4-16,6 1 0 0,-1-3-1 0,1 2 1 16,0-2-3-16,6-1-2 0,0 1-2 15,0-3-1-15,0 1-1 0,9 2 4 0,1-5 1 16,2 3 0-16,7-3 3 0,-1 0 0 0,1 1 1 16,6-1 4-16,3-3 2 0,-1-1-2 15,1 1 6-15,3-1-6 0,-3-3 0 0,3 5-1 16,-6-2 0-16,-6-3 3 0,2 3-2 0,-5 0 3 15,-4-1-6-15,-5 3 4 0,2-2-2 0,-6 0 8 16,-3 2 6-16,0 0 15 0,-6 2 7 0,-4 0 7 16,-8 1-2-16,-1 0-5 0,-6-1-13 15,-3 1-2-15,-3-3 0 0,-3 0-8 0,0-5 2 16,0 3-7-16,3-3-2 0,-6 0-1 0,6-2 0 16,0 0-2-16,3 0-6 0,6 0 2 0,1 0-7 15,2-4-9-15,3-1-13 0,10 3-15 0,-3-3-45 16,6-2-76-16,3 0-143 0,0 0-269 15,3 0-885-15</inkml:trace>
  <inkml:trace contextRef="#ctx0" brushRef="#br0" timeOffset="28729.39">10353 16702 1834 0,'0'0'177'0,"0"0"-26"0,0 0 17 15,0 0-3-15,0 0-36 0,0 0-32 0,0 0-28 16,0 0-24-16,-127 0-12 0,108 8-12 0,10 1-7 16,-6 5-6-16,2 5-1 0,1-3-7 0,6 7 2 15,-4 3 3-15,7-2 3 0,3 4 4 0,0 2 11 16,13-2 9-16,-7-3 7 0,12 0 4 0,1-6-3 15,-7-3-4-15,13-4-3 0,0-5-1 16,-3-2-9-16,9-5 5 0,-3 0-3 0,3-7-3 16,-3-7 0-16,3 0-6 0,-4-5-1 0,-5-4-1 15,-6 2 1-15,-1-1-6 0,-5-1 5 16,-10-1 0-16,0 1-6 0,0 0-2 0,-7 3-3 16,-5-1-5-16,-7 0-2 0,-2 3-7 0,-7-3-9 15,0 4-6-15,-6 7-2 0,3 3-7 16,-3 5-10-16,-1 2-12 0,4 7-23 0,10 5-38 15,-1 7-67-15,0 4-149 0,13-4-320 0,-3-5-887 0</inkml:trace>
  <inkml:trace contextRef="#ctx0" brushRef="#br0" timeOffset="29395.48">11919 16117 1824 0,'0'0'324'0,"0"0"-106"0,0 0-41 16,0 0-9-16,0 0-26 0,0 0-40 0,0 0-48 15,0 0-31-15,0 0-18 0,0 0 6 0,0 0 15 16,0 0 10-16,0 0 0 0,-15 137-1 0,5-93-5 15,4 1-6-15,-3 5-5 0,-7 1 0 16,10 3-4-16,-9 2-2 0,-1-6 0 0,4 4-7 16,-4-7 1-16,4 0-3 0,-1-1 4 0,7-5 1 15,-6-4-2-15,5-4 0 0,-2-9 1 0,6-1 0 16,3-4-7-16,0-5 3 0,0-5-2 16,0 1 0-16,0-6 3 0,6-1-2 0,4-3 1 15,-1 0 4-15,3 0 3 0,13 0 3 0,-6-7 5 16,6 0-11-16,2 0 3 0,4-3-6 0,0 1-6 15,0 0-3-15,0-1-6 0,-6 1-7 16,9 2-18-16,-9-1-19 0,0 1-51 0,0 0-73 16,-4 0-136-16,-5 2-379 0,-13 3-899 0</inkml:trace>
  <inkml:trace contextRef="#ctx0" brushRef="#br0" timeOffset="29595.25">11721 16563 2330 0,'0'0'66'16,"0"0"-49"-16,0 0 27 0,0 0 29 16,0 0 9-16,0 0-3 0,0 0-21 0,0 0-22 15,0 0-14-15,136 69-14 0,-105-64-6 0,0 2-20 16,0 0-29-16,0-5-94 0,-3 3-397 0,-9-3-986 15</inkml:trace>
  <inkml:trace contextRef="#ctx0" brushRef="#br0" timeOffset="29961.76">12375 16681 1365 0,'0'0'577'0,"0"0"-527"0,0 0-26 0,0 0 33 15,0 0 21-15,0 0 9 0,0 0-6 0,0 0-15 16,0 0-8-16,-28 136 1 0,31-116-1 16,0 1 4-16,3 2 6 0,-3 0-5 0,1-4-5 15,-1 1-14-15,3-7-12 0,-6 1-7 0,0-4-4 16,3-6 7-16,-3-1 5 0,0-3 13 0,0 0 12 15,3 0 9-15,-3-7-10 0,3-3-16 16,3-8-19-16,1-1-17 0,2-1-4 0,-6 0 0 16,6-1 6-16,1 2-6 0,-1 3 1 0,3-1-3 15,-2 5 2-15,-1 0-2 0,3 3 1 0,-2 2 2 16,2 2-6-16,0 5 0 0,1 0 1 0,-7 2-4 16,6 5-1-16,-5 3-2 0,2-1-8 15,-3 5-11-15,6-6-26 0,-2 6-39 0,2-2-76 16,-3-1-216-16,1-1-341 0,-4-6-832 0</inkml:trace>
  <inkml:trace contextRef="#ctx0" brushRef="#br0" timeOffset="30479.07">12983 16695 1808 0,'0'0'338'0,"0"0"-90"0,0 0-23 16,0 0-26-16,0 0-39 0,0 0-49 0,0 0-47 16,0 0-32-16,0 0-15 0,0 0-7 15,0 0-4-15,0 0-2 0,0 0 1 0,0 0 1 16,-35 57-1-16,29-34 4 0,-3 3-3 0,6 0 2 15,0 5 0-15,0-1 3 0,3 0 2 0,0-5-5 16,0-5 0-16,3-1-3 0,3-3 2 0,3-6-1 16,-3-3 2-16,1 0 8 0,5-5 1 15,-6-2 5-15,7-2 2 0,-1-8-7 0,-3-1-2 16,4-6-4-16,-1-1-4 0,4-1 3 0,-4 2-10 16,4-7 0-16,-7 4 1 0,3-4-4 0,1 6 5 15,-1-3-2-15,-3 6 0 0,-2 1-3 16,-1 2 1-16,0 5-2 0,-3 0 1 0,-3 5-4 15,0 2-2-15,0 0-4 0,0 0-4 0,0 2-1 16,0 5 4-16,0 2 7 0,0 3 3 16,-3 2 3-16,-3 3 0 0,3 7 1 0,0-3-1 15,3 2 4-15,0 2 1 0,-7-5 0 0,7-1-4 16,-3-1-1-16,3-1 5 0,0-3-4 0,0-3 2 16,3-1-2-16,4-3 1 0,-4-3-3 0,0-1 4 15,6-1-3-15,3-2-3 0,-8 0-5 16,8 0-15-16,-3-5-27 0,1 1-55 0,5-3-84 15,1 2-154-15,-10-2-309 0,3 5-856 0</inkml:trace>
  <inkml:trace contextRef="#ctx0" brushRef="#br0" timeOffset="30862.36">13472 16756 1446 0,'0'0'281'15,"0"0"-59"-15,0 0 32 0,0 0-3 0,0 0-39 16,0 0-43-16,0 0-45 0,0 0-25 0,0 0-20 16,0 0-9-16,0 0-17 0,0 0-12 15,0 0-10-15,78 95-9 0,-63-109-6 0,4-3-5 16,-7 0-2-16,10-6-5 0,-9-1 0 0,8-1-1 15,-5-1-1-15,-1 0-2 0,-5 2 0 0,2 1 0 16,0 0-3-16,-8 3-3 0,-1 1-4 0,-3 1-5 16,0 2-7-16,0-1-2 0,-3 3 2 15,-1 7 0-15,-8 5 0 0,0 2 6 0,2 9 1 16,-11 8 6-16,5 4 6 0,-3 2 4 0,1 4 8 16,2 5 1-16,1 3 5 0,2 2-2 0,4-1-3 15,6 6-3-15,3-5-2 0,0-3-5 0,3-1 4 16,6-6-6-16,7-6-1 0,3-3-13 15,5-7-36-15,4-1-118 0,-9-8-477 0,-4 0-1000 0</inkml:trace>
  <inkml:trace contextRef="#ctx0" brushRef="#br0" timeOffset="31612.73">15364 16538 1361 0,'0'0'378'0,"0"0"-119"0,0 0-47 16,0 0-22-16,0 0-30 0,37-118-35 0,-25 86-29 15,1 0-22-15,-7-5-20 0,6-2-13 16,-2 0-11-16,-1 0-5 0,10-1-7 0,-13 2-8 16,3-2 0-16,-6 3-7 0,0-1 0 0,-3 3-5 15,-3 0-1-15,-6 0-5 0,3 6-4 0,-10 1-5 16,4 3 1-16,-1 8 0 0,1 3 0 16,6 11-1-16,-10 3-4 0,1 3 0 0,2 11 7 15,-5 5 7-15,2 9 3 0,1 4 4 0,-4 4 3 16,4 6 2-16,-4 12 3 0,10 0 5 15,0 13 3-15,2 5 9 0,1 8 7 0,6 3 4 16,0 5 9-16,0-3 3 0,0 0-3 0,6-5-3 16,-3-6-11-16,1-7-10 0,2-9-4 15,-3-8-8-15,-3-1-4 0,0-9-5 0,3 0 0 16,-3-8 4-16,0-4-2 0,0-3 2 0,0-9-2 16,-3-4-1-16,3-3-2 0,-9-4 0 0,5-3-2 15,-5-2-3-15,3 0-7 0,0-7-12 0,-7-2-13 16,1-3-23-16,-4-2-34 0,1-3-53 0,-1-7-86 15,1 1-154-15,-1 2-197 0,4 7-617 0</inkml:trace>
  <inkml:trace contextRef="#ctx0" brushRef="#br0" timeOffset="31778.74">15041 16695 1084 0,'0'0'383'0,"0"0"-48"0,0 0-32 15,0 0-55-15,124 22-55 0,-93-13-47 0,-3 1-34 16,3 3-18-16,0-1-12 0,0 0-16 0,0-3-15 15,0 0-14-15,0 1-21 0,0-1-3 16,0-2-9-16,-3-1-11 0,0-2-6 0,-3 1-15 16,3 0-20-16,0-3-31 0,0-2-50 0,0 0-102 15,-10 0-195-15,-2-2-223 0,-4-3-827 0</inkml:trace>
  <inkml:trace contextRef="#ctx0" brushRef="#br0" timeOffset="32031.66">15748 16693 1269 0,'0'0'385'0,"0"0"-122"0,0 0-57 0,0 0-36 16,0 0-18-16,0 0-19 0,0 0-22 16,-121 117-15-16,106-93-5 0,12 7-1 0,-3 1-4 15,-1 1-5-15,7-4-10 0,0 1-16 0,13-2-11 16,-1-5-12-16,4-8-7 0,2-1-7 0,1-4-3 16,6-6-5-16,6-4-1 0,-3-2-2 15,0-10 0-15,-4-4 3 0,10 1-7 0,-12-8 1 16,0-5-2-16,3-3-4 0,3-5-1 0,-10 2-5 15,-2-6-10-15,-1 9-5 0,-5-2-13 16,-10 3-14-16,0 2-28 0,-13 1-50 0,1 2-73 16,-13 4-109-16,6 4-129 0,-2 3-66 0,-7 7 12 15,3 5 66-15,12 2-103 0,1 0 336 0</inkml:trace>
  <inkml:trace contextRef="#ctx0" brushRef="#br0" timeOffset="32381.29">16158 16683 1808 0,'0'0'146'16,"0"0"-56"-16,0 0 16 0,0 0 13 0,0 0-13 15,-38 129-21-15,29-107-20 0,6 2-18 0,-3-1-5 16,3-2 1-16,3-3-3 0,0 0-1 16,0-2-4-16,0-4-14 0,0-3-10 0,0-2-2 15,0-5 10-15,0-2 19 0,3 0 8 0,3-9 6 16,-3-3-10-16,0-6-20 0,10-2-12 16,-10-1-1-16,9 0-5 0,4 0 1 0,-1 3 6 15,1-1-1-15,8 2 3 0,-2 0 3 0,6 3 3 16,3 3 2-16,0 4 0 0,-3 0-1 0,3 4 2 15,-3 3-10-15,-3 0-5 0,3 0-6 16,0 3-7-16,-1-1-11 0,-2 3-19 0,-3-1-42 16,0-1-146-16,-1-1-501 0,-14-2-884 0</inkml:trace>
  <inkml:trace contextRef="#ctx0" brushRef="#br0" timeOffset="33699.23">17786 16916 1312 0,'0'0'356'0,"0"0"-120"0,0 0-41 16,0 0-31-16,0 0-34 0,0 0-26 0,0 0-17 16,58-146-18-16,-39 109-14 0,6-1-8 0,-3-6-10 15,-1-3-7-15,10 2-3 0,-3-9-4 0,3 7-6 16,0-2-5-16,-3 2 0 0,0 2 0 15,0 8-2-15,-13 1 0 0,1 5-3 0,-1 4 0 16,-2 10-6-16,-10 6 1 0,0 4-1 0,0 2-2 16,-3 5-9-16,0 0-2 0,-3 7-2 15,0 2 1-15,-3 8 9 0,-7 4 4 0,1 2 0 16,-1 6-2-16,-2 1 3 0,6 5-1 0,-13 4 0 16,6 2-2-16,1 6 0 0,-1-4 0 0,4 3 0 15,3-2 0-15,-1-3 5 0,1-4 1 16,6-2 4-16,3-3 5 0,0-5 3 0,9-1-3 15,4-3-1-15,-7-6 1 0,9-7 1 0,-2-1 3 16,2-4 6-16,4-5 7 0,3-7 1 16,-7-5 0-16,10-3-2 0,3-8-9 0,0-3-9 15,-3-4-3-15,-1-3-2 0,4 0-4 0,-6-4-3 16,3-4-5-16,3-1 0 0,-3-2-5 0,-10 1 0 16,10-4-5-16,-3 0-3 0,-7 0 1 0,10 1-1 15,-10 3 8-15,1-1 3 0,6 4 9 0,-13 9 6 16,9 3 6-16,-8 4 3 0,-7 8 3 15,6 5 2-15,-6 6-4 0,-3 5-9 0,0 2-6 16,-3 10-2-16,-3 9 4 0,0 2 11 0,3 10 3 16,-10 5 11-16,1 9 0 0,6 3 2 0,-7 8-4 15,1 1-5-15,6 6-9 0,-7 1-8 16,4-1-3-16,6-3-6 0,0-4-1 0,0-5-10 16,3-5-11-16,0-7-32 0,3 3-46 0,0-9-112 15,0-9-362-15,6-11-1038 0</inkml:trace>
  <inkml:trace contextRef="#ctx0" brushRef="#br0" timeOffset="34314.57">19023 16653 760 0,'0'0'366'0,"0"0"-83"0,0 0-26 0,0 0 2 16,0 0-21-16,0 0-40 0,0 0-40 0,0 0-38 15,0 0-24-15,0 0-18 0,0 0-10 0,0 0-14 16,0 0-11-16,0 0-13 0,-90-58-21 15,80 65-2-15,-11 7-4 0,8 2-1 0,-5 5 0 16,-1 2 0-16,7 3-2 0,-4 3 9 0,7 3 10 16,6 3 11-16,3-3 11 0,3 3 9 0,12-1 4 15,-5-3-6-15,5-7-5 0,4-3-11 0,6-5-3 16,3-4-5-16,3-7 4 0,0-3 0 16,3-2-5-16,3-9 4 0,6-5-10 0,-5-7-6 15,-4-2-4-15,0-2-10 0,0-3 0 0,-6-2 0 16,-3 0-4-16,-4 1 6 0,-11 3-2 15,-4 0-1-15,-6 3-3 0,0 1-5 0,-10 1-10 16,-11 0-14-16,-1-2-11 0,-3 7-23 0,-12-1-19 16,0 4-15-16,0 4-8 0,6 7 7 0,0 2 12 15,3 2 15-15,0 9 8 0,9 3-2 16,4 4-2-16,5 6-6 0,1-1-21 0,3 2-46 16,6 2-106-16,15-1-126 0,-8-8-118 0,-4-4-518 0</inkml:trace>
  <inkml:trace contextRef="#ctx0" brushRef="#br0" timeOffset="34679.93">19509 16641 1778 0,'0'0'232'0,"0"0"-102"16,0 0-17-16,0 0 8 0,0 0-2 0,0 0-9 15,0 0-18-15,0 0-12 0,0 0-9 16,-31 127-5-16,31-106-5 0,0-2-12 0,0-2-10 16,0 2-7-16,0-5-8 0,0-5-1 0,4-2-3 15,-1-2 0-15,3-5 12 0,-3 0 1 16,9-7 2-16,-9-5-5 0,13-4-13 0,-1-3-9 16,-2-3-4-16,5 1-3 0,-5 0-2 0,2 0 3 15,7 3-2-15,-13 1 3 0,13 2-3 0,-9 1 1 16,5 5-1-16,-9 2 0 0,4 5-1 0,-1 2-5 15,-9 0 4-15,0 11 0 0,1 3 4 0,-4 5 7 16,0 1 2-16,0 3 1 0,0 2 1 16,0 1-3-16,-4 1-1 0,4 1-6 0,0-3 6 15,0 1 2-15,4-5-14 0,-1-4-7 0,9-3-25 16,-3-5-22-16,-2-4-57 0,11-5-109 0,-12 0-287 16,4 0-805-16</inkml:trace>
  <inkml:trace contextRef="#ctx0" brushRef="#br0" timeOffset="35265.2">20303 16589 1279 0,'0'0'526'0,"0"0"-320"16,0 0-6-16,0 0 11 0,0 0-32 0,0 0-37 15,0 0-34-15,0 0-24 0,0 0-7 0,0 0-2 16,0 0-8-16,0 0-11 0,0 0-16 0,0 0-13 15,-31-77-12-15,25 77-6 0,-6 5-6 0,-1 4-1 16,1 1 0-16,-7 1-3 0,1 5 2 16,2 3-1-16,-9 1 2 0,7 8 2 0,-1 0 0 15,-6 4 1-15,13 0 4 0,-7 0 2 0,4 1 0 16,2-3-1-16,10-3 0 0,-3-6 2 0,6-3-1 16,0-6-7-16,0-3 5 0,0-4-5 15,6-3 2-15,-3-2 3 0,10 0 0 0,-1-5 4 16,-2-4-7-16,11-7-3 0,-5 0-4 0,2-3-5 15,1-2 3-15,-7 8 1 0,10-3 1 0,-10 4-1 16,7 3 1-16,-7 2-2 0,7 2-4 16,-7 3-4-16,7 2-3 0,-10 5 0 0,10 6 0 15,-10 3 3-15,-3 5 4 0,10-2 5 0,-10 9-2 16,-3 2 4-16,7 2-2 0,-7 4 0 0,6 1-7 16,-6 2-1-16,0 1-3 0,-3 4-5 15,3-5 4-15,0 2 2 0,-3 0 2 0,0 1-1 16,0-4 0-16,0 1-2 0,0 0 1 0,0-5 2 15,-6 0 6-15,6-4 0 0,-6-2 1 16,-3-3 1-16,-4-3 0 0,7-4 4 0,-6-4 3 16,-1-3-1-16,1 0 4 0,-7-4-3 0,10-3-3 15,-10-2 2-15,7 0 0 0,-10-4 1 0,4-6-1 16,-1 1 4-16,-6-5-5 0,-6-2 1 0,0-4-1 16,-6-8-3-16,-3-2-1 0,-4-7 0 0,4-2 5 15,-10-3 1-15,16 1 3 0,3 4-2 16,3 3 1-16,19 1 2 0,-3 9-7 0,9-2-5 15,6-2-3-15,9 3-1 0,0-3-10 0,13 6-15 16,3-4-25-16,3 0-27 0,6 3-46 0,13 1-63 16,-7 3-143-16,-2 5-310 0,-16 5-869 0</inkml:trace>
  <inkml:trace contextRef="#ctx0" brushRef="#br0" timeOffset="35898.23">20905 16620 0 0,'0'0'164'0,"0"0"-1"15,0 0 52-15,0 0 45 0,0 0 25 0,0 0 7 16,0 0-19-16,0 0-26 0,0 0-36 0,0 0-23 16,0 0-24-16,0 0-16 0,0 0-20 15,-47-77-22-15,41 70-19 0,0 2-11 0,-7 3-9 16,1 2-12-16,3 0-11 0,-10 0-10 0,7 7-7 15,-10 2-9-15,10 2-4 0,-10 3-5 0,0 0-3 16,10 1 2-16,-7 9-4 0,10-1 0 0,-3 3 2 16,2-1 1-16,7 2 4 0,3 1 5 0,0-5 2 15,6 3 2-15,13-7 6 0,-10-2-3 16,16-3-2-16,0-3 3 0,3-4-4 0,3-4-3 16,0-3 1-16,0-7-11 0,-3 0 6 0,0-5-8 15,-4-4 1-15,-2 3-1 0,6-3-2 0,-9-3-1 16,-7 3-1-16,-9-1 1 0,0 1-2 15,-3 2-2-15,-3-3-6 0,-6 1-9 0,-10-1-17 16,4 1-13-16,-10 0-24 0,-6 2-33 0,0 0-48 16,0 2-79-16,-6 2-157 0,12 5-237 15,3 0-861-15</inkml:trace>
  <inkml:trace contextRef="#ctx0" brushRef="#br0" timeOffset="36381.07">21463 16268 504 0,'0'0'535'0,"0"0"-211"15,0 0-20-15,0 0-38 0,0 0-37 0,0 0-37 16,0 0-45-16,0 0-44 0,0 0-38 0,0 0-19 16,0 0 1-16,0 0 14 0,0 0 19 0,0 0 6 15,-37 93-4-15,37-54-17 0,3 2-12 0,0 7-10 16,0 3-12-16,9-1-6 0,-8 1-10 16,-1 1-5-16,3-2-4 0,-3-6-6 0,0-1 3 15,3-6-4-15,4-5 1 0,-7-8-6 16,3-7-1-16,-6-3-6 0,3-5-3 0,-3-4-13 0,3-3-15 15,-3-2-34-15,6 0-45 0,-6-4-83 16,0-8-191-16,0 5-246 0,0 0-873 0</inkml:trace>
  <inkml:trace contextRef="#ctx0" brushRef="#br0" timeOffset="36749.7">21206 16275 1808 0,'0'0'275'0,"0"0"-78"16,0 0-29-16,0 0-13 0,0 0-19 0,0 0-27 16,0 0-37-16,0 0-26 0,0 0-9 0,0 0 0 15,0 0 7-15,0 0-2 0,114-78 2 16,-83 71-6-16,10 5-11 0,-7 0-11 0,3 2-1 16,13 2-6-16,-10 7 0 0,6 5 2 0,-2 2-5 15,5 4 1-15,-5 6 1 0,5-1 0 0,-8 3-3 16,-4 2-1-16,0 2 1 0,-3-4-1 0,-15 7 0 15,6-4 0-15,-4 4 0 0,-11-3 2 16,-4 1 0-16,0-2 1 0,-6 4-1 0,0 0 4 16,-6-1-2-16,0 3 3 0,-7-2 1 0,-5 1-3 15,-4-3 0-15,6-1-1 0,-11-2-4 0,2-3-1 16,-6-1-2-16,-3-3-1 0,-4-4-1 16,-5-3-4-16,6-4 0 0,3-7-3 0,-4-2-6 15,4-3-4-15,-6 0-8 0,6-6-22 0,0-6-34 16,0-6-57-16,3 1-74 0,0-6-164 15,6 4-285-15,16 8-866 0</inkml:trace>
  <inkml:trace contextRef="#ctx0" brushRef="#br0" timeOffset="37046.58">22312 16289 1459 0,'0'0'297'0,"0"0"-154"0,0 0-6 15,0 0 34-15,0 0 1 0,0 0-12 0,-27 127-22 16,27-90-19-16,0 1-8 0,0 4-15 0,3 0-9 15,9-1-19-15,-9-2-24 0,0 1-10 16,0-4-17-16,0 1-10 0,-3-2-2 0,4-4-4 16,-1 0-1-16,0-3 2 0,6-8-8 0,-6-1-3 15,-3-6-10-15,3-2-22 0,-3-6-29 16,0 0-55-16,0-5-82 0,0 0-153 0,0-3-286 16,0-1-870-16</inkml:trace>
  <inkml:trace contextRef="#ctx0" brushRef="#br0" timeOffset="37545.92">22229 16218 2527 0,'0'0'217'0,"0"0"-80"0,0 0-32 15,0 0-3-15,0 0-7 0,0 0-14 0,0 0-21 16,136-5-19-16,-102 10-9 0,0 0-2 0,1 4-5 15,-1-2 0-15,3 1-4 0,-6 1-8 0,-6 1-6 16,-1-1-7-16,1 3-2 0,-15-3-4 16,5 3-1-16,-9-3-8 0,-3 3-12 0,-3-1 4 15,0 1-1-15,-12 3 2 0,-4 1 8 0,-8 1-9 16,5-1 1-16,-6 2 2 0,-3 1 4 16,0-5 9-16,-3-1 1 0,7-2 5 0,8-1-2 15,-2-3 3-15,8-3 0 0,4 1-1 0,-3-3 2 16,9 1-3-16,0-3-1 0,9 2 3 15,0 0 2-15,4 1 3 0,8-1 5 0,4 3-7 0,3-3 1 16,0 0-4-16,3 1-2 0,-3 1 3 16,-6 1-2-16,6-1 0 0,-1 1 1 0,1 0 1 15,3 2-6-15,-6 0 6 0,0 2-2 0,-9 1 1 16,8 4-1-16,-5 3-1 0,-7 1-2 0,1 1-1 16,-4 2 5-16,0 1-2 0,-9-1 3 0,3 2 1 15,1-4 0-15,-4 4 3 0,0-4 2 16,0-2 8-16,-7 4 3 0,1 0 3 0,-12-2 3 15,8-1-11-15,-15 1 6 0,10-2-8 0,-10-1-2 16,-3 3 1-16,-3-5-4 0,-3 2-4 16,0-2-2-16,-9-4 1 0,5-1-5 0,-8-3 4 15,2-2-6-15,1-4-3 0,-3 0-9 0,-4 0-37 16,3-4-98-16,13 0-276 0,9-3-1248 0</inkml:trace>
  <inkml:trace contextRef="#ctx0" brushRef="#br0" timeOffset="56161.7">7795 17506 94 0,'0'0'194'16,"0"0"28"-16,0 0 18 0,0 0 6 0,0 0-8 15,0 0-39-15,0 0-51 0,0 0-49 0,0 0-33 16,0 0-17-16,0 0 1 0,0 0 6 16,13 0 9-16,-10 0 5 0,3 3 1 0,0-1 2 15,0 0-5-15,-3 3-5 0,7 0-11 0,-1-1-11 16,0 1-11-16,1 0-6 0,2 2-3 0,-3-5-1 15,10 3-2-15,-7-1 0 0,7-1 1 16,-7-1-6-16,10-2 3 0,-7 2-5 0,4 1 0 16,-3-3 2-16,2 0-1 0,4 0 1 0,-4 0-3 15,4 0 0-15,0 0-3 0,-4 0-2 0,4 0 2 16,0 0-4-16,-3 0 3 0,2 0 1 16,4 0-6-16,0 0 9 0,0 0-3 0,-1 0-1 15,4 0 3-15,3 0-4 0,-6 0 4 0,3 0-2 16,3 2 7-16,0 0 1 0,-3-2 0 15,6 0-2-15,-6 0-3 0,9 0 4 0,-3 0-3 16,7 0 0-16,-4-2-2 0,-3 0-5 0,12-1 2 16,-5 1 5-16,-4 0-4 0,9-3-3 0,-5 3 1 15,2-3 0-15,4 3 5 0,-4-3 1 0,4 3-1 16,-4-3-1-16,4 3 0 0,-4-1-3 0,3 1-1 16,-5 2-3-16,8 0 4 0,-8 0 0 15,5 0-1-15,-2 0-1 0,-1 0-4 0,7 2-2 16,-1-2 0-16,-5 3 5 0,11-3-2 0,-2 0-1 15,-3-3 1-15,9 3-2 0,-7 0 1 0,4 0 2 16,0 0 3-16,-3-2-1 0,6 0 0 16,0-1-5-16,-4-1 0 0,1 1-1 0,3 1 2 15,0 0 4-15,-6-1-1 0,3 2-5 0,2-1 0 16,-5 2 5-16,0 0-2 0,-4 0 1 16,4 0 0-16,0 0-1 0,-3 0-4 0,5 0 4 15,-8 0-1-15,2 0 2 0,7 0-3 0,-6 0 2 16,3 0-4-16,-4 0 1 0,7 0 1 0,-3 0 0 15,3 0 5-15,-7-2-3 0,10-1 4 16,-9 1-1-16,5 2-1 0,-5-2-4 0,3-1 2 16,3 3-4-16,-7 0 1 0,4 0 0 0,0 0 3 15,-1 0 2-15,-2 0-5 0,3 0-1 0,-1 3 2 16,-5 1-3-16,6-1 0 0,-1-1 2 0,-5 0-3 16,6-1 3-16,-1-1-2 0,-5 3 0 15,5-3 0-15,1 0-3 0,-3 0 4 0,6-3 1 16,-7 0 3-16,1 1-1 0,6-3 0 0,-4-2 4 15,1-2-3-15,-3-3 1 0,5 3 1 0,-8-3 3 16,3 1-6-16,-1-1 3 0,-2 0-1 0,5 1 0 16,-5 1 1-16,-1 2 0 0,1-1 4 15,-1 2-4-15,1-2-1 0,-4 2 2 0,1 0-4 16,2-3 4-16,-2 8 0 0,-4-3-2 0,0 3 1 16,4 0-2-16,2-1 0 0,-9 3-2 15,4 0 0-15,2 0-3 0,-6 0 3 0,7 0 1 16,-1 0-1-16,-6 0 0 0,7 0 1 0,-4 0 2 15,4 0-1-15,-7 0-2 0,3 0 1 16,-6 0 0-16,7 0-1 0,-4 3 2 0,3-3 2 16,-6 2-5-16,3-2 2 0,7 2-5 0,-4 1 5 15,-6-3-3-15,6 2 3 0,-2-2 2 0,2 0-4 16,-6 0 2-16,10 0-2 0,-1 2 5 0,-6-2-3 16,3 0 2-16,7 0-2 0,-10-2 3 15,7 0-3-15,-4-1 2 0,6-1 1 0,1-1-2 16,-10 0 0-16,13 1 4 0,-10-1-3 0,10-2 0 15,-10 2-1-15,10 1-2 0,-10-3 4 0,6 2-2 16,-2 2 3-16,2 0-3 0,-2-1 3 0,-1 1-5 16,1 1 3-16,-7 0 1 0,6-1-3 15,-3 3 2-15,-2 0 0 0,-4 0 1 0,6 0-3 16,0 0 1-16,-6 3-2 0,1 1-1 0,-1-1 0 16,3 1-1-16,-3 1-1 0,6 1 2 0,-6-1-1 15,1-1-1-15,5 1 2 0,-3-1-2 16,0 1 3-16,0-3-2 0,-2 1 4 0,5-1-4 15,0-2 1-15,-3 2 3 0,1-2-3 0,8 0 1 16,-9 0-1-16,7 0 5 0,-4-2-4 16,0 2 2-16,1-2 0 0,2 2-2 0,-6-3-1 15,10 1 3-15,-4 0-2 0,1-1 3 0,2 3-1 16,-9 0-1-16,7 0 1 0,-1 0-1 0,1 0 0 16,2 0 0-16,-3 0 3 0,1 0-3 0,-4 0 1 15,10 0-1-15,-7 0-1 0,7 0 0 16,-10 0 2-16,13 0-1 0,-7 0-1 0,1 3 2 15,-1-1-2-15,1 3 2 0,-10-3-4 0,13 3 2 16,-7 2-1-16,7 0 1 0,-13-3 3 0,13 3-4 16,-10 0 4-16,3 0-4 0,4-2-1 0,-4 0-1 15,4-1 2-15,-1-1-2 0,1-1 3 16,5 0 2-16,-8-2-1 0,12 0 0 0,-4 3 0 16,-5-3-2-16,9 0 2 0,-4 0 2 0,-2 0-2 15,0-3 5-15,5-1-7 0,-5 4 2 16,-3-3 1-16,8 1 0 0,-5 0-2 0,0-1-1 15,2 3 4-15,-8-2-2 0,8 2 3 0,-5 0 0 16,-1 0 0-16,4 0-2 0,-10 0-2 0,10 0-1 16,-7 0-1-16,1 0 4 0,2 0-2 15,4 0 4-15,-7 0-2 0,7 0 0 0,-10 0-1 16,13 0 2-16,-7 0-2 0,7 0 0 0,-9-2 3 16,5 2 0-16,1-3 0 0,-7 1-2 15,10 2 2-15,-10-2-4 0,10-1 0 0,-10 1-2 16,4 0 3-16,-1 2-2 0,-2 0 1 0,-4 0 0 15,7 0 0-15,-7 0 2 0,3 0-2 0,1 0 2 16,-10 2 0-16,9 0-1 0,1-2 2 0,-10 3-2 16,3-1-2-16,10 0-1 0,-10 3-4 15,-3-3 1-15,0 1-1 0,9-1 4 0,-5 0 1 16,-1-2 2-16,-6 3 1 0,9-3-3 0,4 0 4 16,-7 0 0-16,-3 0-1 0,12 0-1 0,-8 0 1 15,-4-3 0-15,3 1 1 0,6 0 3 0,-5 2-3 16,-4-3 4-16,-3 3-4 0,3-2-2 15,-3 2-5-15,0-2-1 0,0 2 1 0,0 0 6 16,-3 0 1-16,3 0-2 0,0 0 1 0,0 0 1 16,0 0 0-16,6 0-3 0,-3 0 4 15,0 0-6-15,0 0 3 0,0-3 0 0,-3 3 1 16,3-2 1-16,-3 2 0 0,4-2 2 0,2 2-1 16,0-3 1-16,-3 1-2 0,0 0 1 0,0-1 0 15,-3-1 0-15,3 1 1 0,1 1 2 16,-4-3 1-16,9 3-3 0,-9 0 0 0,-6-1-2 15,-4 3-2-15,7-2 0 0,-3 2 0 0,-13-2-3 16,10 2-3-16,-13 0-4 0,10 0-7 0,-13 0-11 16,10 0-13-16,-7 0-24 0,-6 0-41 15,10 0-53-15,-4 0-73 0,-3 0-90 0,-3 0-107 0,13 0-102 16,-13 0 36-16,0 0-136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2-27T08:51:34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7687 7311 0 0,'0'0'0'16,"0"0"73"-16,0 0-17 0,0 0-21 0,0 0 12 16,0 0 12-16,0 0 15 0,0 0 2 0,0 0 1 15,0 0 3-15,0 0-5 0,0 0-6 0,9-110-8 16,-3 105-16-16,0 1-12 0,-3-3-12 15,13 2-5-15,-7 3 0 0,4-1 0 0,5 1 5 16,1 2-3-16,3 0 2 0,2 0-1 0,4 5 1 16,3-1 6-16,10 1 4 0,2-3 5 15,-3 1 12-15,13-3 11 0,3 0 7 0,3 0 4 16,9-10 2-16,0 1-5 0,13-5 4 0,-1 0 7 16,4 0 1-16,6-4-2 0,3-1-6 0,3-1-12 15,6 2-6-15,-5-1-13 0,2 3-8 16,0 2-6-16,0 0-4 0,-6 5-1 0,3 0-2 15,-6 5-2-15,0-3-3 0,-6 4-1 0,-3-1 3 16,-1 1-4-16,-8-1 2 0,-4-3-4 16,-3 4-3-16,-6-3 1 0,0-1 2 0,-7 0 0 0,1 0 3 15,-13 0 1-15,10-3-3 0,-10 1-1 16,1 2-4-16,-7 0-5 0,3 0-4 0,-3 4-12 16,-3-2-16-16,-6 0-37 0,-3 1-101 0,-4 1-232 15,-9 1-864-15</inkml:trace>
  <inkml:trace contextRef="#ctx0" brushRef="#br0" timeOffset="534.13">10390 6800 582 0,'0'0'233'0,"0"0"-19"0,0 0-15 16,0 0-11-16,0 0-23 0,0 0-25 0,0 0-22 15,0 0-12-15,0 0-9 0,0 0-10 0,-49-148-5 16,43 114-10-16,-1-3-12 0,4-2-8 15,-3-2-11-15,3-3-6 0,3-3-8 0,0 0-6 16,0 0-7-16,0 2-1 0,9 1-6 0,1 4 0 16,8 4 2-16,7 1 0 0,-3 3 3 15,9 2 1-15,0 0 4 0,6 7 2 0,-3 2-5 0,3 5-1 16,7 1-4-16,-1 3-3 0,0 0-2 16,4 5-3-16,-4 3-6 0,-5 1-5 0,5 3-8 15,-6 0-16-15,4 5-34 0,2 0-90 0,-15-1-271 16,-13-1-1031-16</inkml:trace>
  <inkml:trace contextRef="#ctx0" brushRef="#br0" timeOffset="1267.49">11566 5743 980 0,'0'0'198'16,"0"0"-131"-16,0 0-15 0,0 0 77 0,0 0 69 15,0 0 36-15,0 0-17 0,0 0-52 0,0 0-44 16,0 0-41-16,120 42-28 0,-98-42-21 16,6 0-14-16,-9 0-7 0,5 0-9 0,-5 0-6 15,3-3-12-15,0-1-18 0,-7-1-28 0,4-2-68 16,-7 2-142-16,0-2-226 0,-5 5-895 0</inkml:trace>
  <inkml:trace contextRef="#ctx0" brushRef="#br0" timeOffset="1485.34">11792 5607 1322 0,'0'0'353'0,"0"0"-186"0,0 0-68 15,0 0 27-15,0 0 26 0,0 0 12 0,0 0-17 16,0 0-43-16,0 0-35 0,-22 117-29 16,22-96-17-16,0-2-14 0,0-1-6 0,0 1-3 15,3 0-4-15,7-4-5 0,-7 1-14 0,9 0-18 16,-6-2-31-16,7 0-62 0,-1-2-135 0,1-5-250 16,-7-3-923-16</inkml:trace>
  <inkml:trace contextRef="#ctx0" brushRef="#br0" timeOffset="1886.72">12254 5628 1158 0,'0'0'178'0,"0"0"-29"0,0 0-29 0,0 0-13 0,0 0-22 16,0 0-22-16,-130 35-15 0,114-26-14 0,4-2-9 16,2 2-8-16,1-4-8 0,3 0-5 15,6-1-4-15,0-2-4 0,0 3 1 0,0 0 5 16,6 1 9-16,7-2 11 0,-1 3 0 0,7 3 4 16,-1-4-2-16,7 1-3 0,-3 0 3 0,2 3-4 15,1-1-3-15,-6 0 0 0,3 1-5 16,-1-1-3-16,-2 0 0 0,-4 3-6 0,1-2 0 15,-4 2 2-15,-5 0 2 0,-4-1 6 0,3 3 9 16,-6-2 11-16,0-1 11 0,-9 1 8 16,-7 2 4-16,10-5 1 0,-16-1-6 0,13-1-4 15,-13 0-8-15,7-4-15 0,-7-1-7 0,6-2-8 16,1 0-3-16,-7 0-6 0,7-5-10 0,-4-2-19 16,7 0-38-16,-7-1-84 0,7-1-157 0,-4 0-205 15,10 2-57-15,0 2-496 0</inkml:trace>
  <inkml:trace contextRef="#ctx0" brushRef="#br0" timeOffset="2270.58">12589 5768 933 0,'0'0'249'0,"0"0"-50"0,0 0-12 0,0 0-5 16,0 0-8-16,0 0-15 0,0 0-29 15,0 0-29-15,0 0-22 0,0 0-19 0,-121 26-15 16,108-12-7-16,1 2 2 0,6 4-1 0,0-1 3 16,3-3-2-16,-1 2-3 0,4-1-1 15,7-3-3-15,-1 0 1 0,9-4-1 0,1-3 2 16,2-2 2-16,1-3 1 0,6-2-1 0,3-2-4 15,3-5-9-15,-6-4-5 0,2-3-4 0,-2 0-3 16,-3-4 0-16,3-1 1 0,-13 1-2 0,4-1-2 16,-13-1-3-16,0 4-2 0,-3 0-7 15,0-1-9-15,-3 3-9 0,0 0-10 0,-13 3-9 16,4-1-14-16,-7 6-10 0,4-1-19 0,-10 3-14 16,9 1-24-16,-2 3-33 0,5 3-64 0,-2-3-101 15,6 4-117-15,2 3-29 0,4-3-592 0</inkml:trace>
  <inkml:trace contextRef="#ctx0" brushRef="#br0" timeOffset="2634.68">12896 5681 1032 0,'0'0'178'0,"0"0"-59"16,0 0-6-16,0 0 24 0,0 0 8 0,0 0-14 16,0 0-32-16,0 0-34 0,0 0-12 0,0 0-7 15,0 0-5-15,-44 136 0 0,44-118-10 16,0 3-4-16,0-3-3 0,0 1-6 0,0-5 3 16,0 0 7-16,3-3 1 0,-3-1 2 0,0-3-3 15,0-4-1-15,0-1 3 0,0 1 8 0,7-3 10 16,-7 0 13-16,0 0 4 0,0-3-8 15,0-2-15-15,3-7-22 0,-3 3-12 0,3-5-8 16,6-3-2-16,-3 1-2 0,7 2-2 0,-7-2-3 16,9 2 0-16,-2 1 2 0,2 4 1 0,-2-3 3 15,5 5 2-15,-2-2 0 0,-1 4-1 16,1 1 0-16,-1 1 2 0,-2 3-1 0,-1 0-3 16,1 0-10-16,-7 3-15 0,3 1-18 0,-3 3-29 15,-3-2-52-15,4 2-130 0,-7 0-247 16,0-2-832-16</inkml:trace>
  <inkml:trace contextRef="#ctx0" brushRef="#br0" timeOffset="3287.08">13370 5393 1818 0,'0'0'227'0,"0"0"-78"0,0 0-41 0,0 0-1 15,0 0-7-15,0 0-18 0,0 0-28 16,0 0-30-16,0 0-1 0,0 0 8 0,0 0 8 16,0 0 3-16,0 0 0 0,0 0-4 0,-37 129 0 15,31-101-1-15,0 0-3 0,6 1-7 0,-10 1-4 16,7 3-5-16,0-3 3 0,-3-1-4 15,6 1-4-15,-3 0-4 0,3-4-5 0,0-4 1 16,0-3 2-16,0-1-3 0,0-4 0 0,0 0-2 16,0-2 0-16,3-3 1 0,-3-2 0 0,6 0-1 15,-6-2 1-15,3-1-1 0,-3-1-1 16,0-3-1-16,0 0 2 0,3 0 2 0,-3 0 0 16,0 0 2-16,0 0 2 0,0-3-2 0,0-1-1 15,0-3-5-15,0 0-3 0,0-3-4 0,0-1-8 16,0-1-2-16,0-4-7 0,0-3-6 0,-3 1-13 15,0-2-14-15,-3-3-17 0,0-3-12 16,3-2 1-16,-7 5 9 0,-2 1 20 0,6 1 21 16,-4 2 20-16,1 8 15 0,0 1 8 0,6 3 4 15,0 5 1-15,-7 2-1 0,7 0-1 0,0 0 0 16,-3 0 2-16,6 5 1 0,-3-1 3 16,3 3 1-16,0 0 2 0,0 0 3 0,3 0 1 15,3 3 0-15,3-6-1 0,1 3-3 0,-4-4-1 16,9 4-5-16,-2-5-2 0,2 0-1 15,1-2-5-15,5 0-2 0,-5 0-3 0,3 0-5 16,-4 0-1-16,1 0 3 0,2 0-5 0,-5 0-1 16,2 2 0-16,-3 3-5 0,-8 2-2 0,2 1 1 15,3 4 3-15,-6 4 11 0,-3 5 4 16,0 2 4-16,3 3-1 0,-3-2 2 0,-6 0 0 16,3 3-1-16,-3-6 1 0,3 3-6 0,3-7 3 15,0-1-2-15,0 1-3 0,0-8-8 0,3 0-6 16,6-2-11-16,-3-4-25 0,4-3-62 15,-4-5-253-15,3-2-360 0,0 2-784 0</inkml:trace>
  <inkml:trace contextRef="#ctx0" brushRef="#br0" timeOffset="3452.43">13507 5571 2509 0,'0'0'134'0,"0"0"-52"15,0 0-10-15,0 0-2 0,0 0-11 16,0 0-20-16,0 0-29 0,0 0-24 0,0 0-25 16,0 0-64-16,0 0-221 0,0 0-350 0,0 0-869 0</inkml:trace>
  <inkml:trace contextRef="#ctx0" brushRef="#br0" timeOffset="3902.03">13721 5663 1622 0,'0'0'265'0,"0"0"-119"0,0 0-30 16,0 0-4-16,0 0-1 0,0 0-5 16,0 0-13-16,0 0-15 0,0 0-6 0,0 0-10 15,0 0-16-15,0 0-11 0,0 0-8 0,-7 136-5 16,7-115-5-16,0-4-5 0,0 2-3 16,0-5-3-16,0 0 0 0,0-5 1 0,3-5-1 15,-3 1 2-15,7 0 1 0,-1-5 5 0,0 0 7 16,3 0 5-16,-6-5 1 0,13-2-3 15,-4-4-9-15,-2-3-7 0,5 2-4 0,-2 0-4 16,8 0-2-16,-11 2 0 0,5-1-1 0,-3 4 0 16,1 0 0-16,-1 4-1 0,-9 1 0 0,4 2-2 15,-1 0-2-15,-3 2 2 0,0 5 2 0,-3 5 4 16,0 0 4-16,0 5 3 0,0-1 1 0,0 3-1 16,-3-3-2-16,0 0-2 0,-3 1-5 15,6-8-2-15,0 3-8 0,0-4-6 0,6-1-11 16,-3 0-21-16,9-5-47 0,-9-2-101 0,13 0-264 15,-4-2-284-15,-9-1-757 0</inkml:trace>
  <inkml:trace contextRef="#ctx0" brushRef="#br0" timeOffset="4506.47">14303 5731 1048 0,'0'0'323'0,"0"0"-64"0,0 0-4 15,0 0 0-15,0 0-23 0,0 0-48 0,0 0-52 16,0 0-43-16,0 0-27 0,0 0-20 0,0 0-16 16,0 0-8-16,0 0-7 0,0 0-3 15,-52-22 1-15,39 29 0 0,1 1 2 0,3 2 1 16,-4 1 1-16,1-2 1 0,-1 1-1 0,7-1 2 15,-3-4 1-15,3 2 5 0,0-3 0 0,2-1 1 16,1-1-2-16,3 0-4 0,0 1-1 0,-3-3-4 16,3 0-2-16,0 0-5 0,0 0-1 15,0 2-4-15,0-2-1 0,0 0-2 0,0 2-1 16,3-2 2-16,-3 5 1 0,3-3-1 0,7 3 1 16,-4-3-1-16,3 3 1 0,-6 0-1 15,4-1 0-15,5 0 0 0,-3 0-2 0,-3 1-1 16,7 0-1-16,-1 2 0 0,-9-3 2 0,10 3-1 15,-7 0 3-15,3 0 1 0,-3 0 2 0,7 5-4 16,-1-1 3-16,-9 3 0 0,7 0 1 16,-4 6-2-16,3 1 2 0,-6 0-1 0,3 7-1 15,1-3 3-15,-7 0-2 0,0 0 1 0,3 1-3 16,-3-3 4-16,0 1-3 0,0 0 2 16,0-1-2-16,-3 0 1 0,-4 1 1 0,4-3 0 15,0-2 1-15,0 0 1 0,-6 0-2 0,-4-3 2 16,7-2 0-16,-3 0 3 0,-7-5 3 0,7-1 0 15,-6-3 4-15,2 0-1 0,-5-5 3 0,2 0 3 16,-6 0 0-16,4-5 2 0,-1-2 1 0,-6-4 0 16,7-2 0-16,-1-6 2 0,-3-2-4 15,7 0 0-15,-1 0-2 0,10-1-3 0,-6 3-2 16,9 1-2-16,3 2-1 0,0 2-8 0,0 2-4 16,3 0-7-16,9 3-4 0,-6 1-9 0,16 1-12 15,0 0-25-15,3 5-69 0,-7-1-303 16,1 3-1211-16</inkml:trace>
  <inkml:trace contextRef="#ctx0" brushRef="#br0" timeOffset="41789.29">14635 7378 168 0,'0'0'96'0,"0"0"10"0,0 0 9 0,0 0 8 15,0 0-12-15,0 0-23 0,0 0-15 0,0 0-8 16,0 0-1-16,0 0 0 0,0 0-3 0,0 0-4 16,0-31-5-16,0 27-5 0,0 1-7 15,0 1-5-15,0 0-1 0,0-3-2 0,0 3-3 16,-3-3 0-16,3 3-7 0,0 1-8 0,-3-2-6 16,-3 1-6-16,3 2-4 0,-3 0-2 0,-4 0-3 15,7 0-3-15,-9 0 1 0,6 5-3 16,-7 1 2-16,10 0 2 0,-9 4 3 0,2 1 3 15,4-1 0-15,-3 1 2 0,3 3 3 0,-4 0 3 16,7-2 2-16,0 2 3 0,3-4 3 16,0 2 4-16,0 0 3 0,0-3 0 0,0 2-6 15,3 1-5-15,0-3-3 0,7 1-2 0,-4-3 3 16,3 2 1-16,-3-2-1 0,7 0 0 0,-4 0-2 16,-3-1 0-16,7 1 0 0,-1-3 0 15,-6 3 0-15,4-2 3 0,-4 0 0 0,6 2 1 16,-9-3 0-16,7 3 0 0,-4-2 0 0,3 4 3 15,-6 1 5-15,-3-1 5 0,0 2 8 0,0 1-1 16,0-1-2-16,0 2-8 0,0-1-4 0,-3 2 1 16,-3 0 1-16,3 0 3 0,-3-2-3 15,-4-1-2-15,7 1 0 0,0-4 2 0,-6 1 1 16,3-2 4-16,-4 0 2 0,4-2-3 0,-3 0-3 16,3-1-5-16,-7-1-2 0,10-3-1 0,-6 0 0 15,-4 0-2-15,7 0-8 0,3 0-13 16,-6-5-20-16,-4 0-30 0,10-2-48 0,-3 0-78 15,-6 0-118-15,5 0-95 0,1 4-681 0</inkml:trace>
  <inkml:trace contextRef="#ctx0" brushRef="#br0" timeOffset="42154.25">14583 7274 402 0,'0'0'137'0,"0"0"24"16,0 0 8-16,0 0-10 0,0 0-33 0,0 0-44 16,0 0-33-16,0 0 14 0,0 0 44 15,0 0 51-15,0 0 29 0,0 0 0 0,0 0-27 16,3 113-20-16,-3-83-19 0,0 4-25 0,3 1-20 16,-3 4-29-16,0-3-21 0,0 2-11 0,0-6-8 15,-3 2-7-15,3-4-2 0,-3 0-5 16,-7 1-13-16,7-2-25 0,3-1-56 0,-3-3-183 15,-3-4-290-15,6-9-879 0</inkml:trace>
  <inkml:trace contextRef="#ctx0" brushRef="#br0" timeOffset="63164.34">10573 5373 168 0,'0'0'109'0,"0"0"-19"16,0 0 10-16,0 0 25 0,0 0 6 0,0 0-7 15,0 0-20-15,0 0-11 0,0 0-8 0,0 0-2 16,0 0 0-16,0 0-5 0,0 0 0 16,-31 18-6-16,31-18-10 0,0 0-10 0,0 0-11 15,0 0-6-15,0 0-3 0,0 0 8 0,0 0 11 16,0 0 12-16,0-3 12 0,7-1 6 0,-4-1 3 16,6-3-3-16,0-2-7 0,1-3-9 15,8 1-4-15,-5-2-6 0,8 0-2 0,1-2-4 16,0 2-3-16,2 0-2 0,1 1 1 0,6-1-3 15,3 2-6-15,0 1-2 0,7-1-8 0,-1 3-8 16,0 2 1-16,7 2-4 0,-4 3-4 16,7 0 1-16,-4 2-6 0,4 0-2 0,6 2-1 15,-7 0 0-15,7 1-1 0,3-3-1 0,0 0-1 16,-3-3 2-16,6-6 0 0,3-3 2 16,-3-3-2-16,6-6 0 0,4-4 2 0,2-3-1 15,-9 0-1-15,6-1-3 0,1-1-1 0,-7 2-3 16,-3 0 2-16,0 8-5 0,-3 1-3 15,-6 5-8-15,2 5-15 0,-5 4-41 0,0 5-110 16,-13 0-273-16,-9 0-1092 0</inkml:trace>
  <inkml:trace contextRef="#ctx0" brushRef="#br0" timeOffset="65064.5">13748 4470 51 0,'0'0'217'15,"0"0"-91"-15,0 0 23 0,0 0 30 0,0 0 11 16,0 0-6-16,0 0-22 0,0 0-18 0,0 0-18 15,0 0-8-15,0 0-9 0,0 0-10 0,0 0-11 16,0 0-16-16,19-106-9 0,-22 103-10 0,3 1-3 16,-3-2-3-16,3 1 0 0,-6 3-6 15,6-2-7-15,-3 2-7 0,3 0-8 0,0 0-7 16,0 0-6-16,0 0-6 0,0 0-4 0,0 0-6 16,0 0-5-16,0 0 0 0,0 0 0 0,0 0 4 15,0 0 5-15,0 0 4 0,0 0 3 0,0 0 3 16,0 0 3-16,0 2 6 0,0-2 6 15,0 0 5-15,0 0 7 0,0 0 4 0,0 0 4 16,0 0 2-16,0 0 0 0,0 0-4 0,0 0-4 16,0 0-7-16,0 0-8 0,0 0-6 0,0 0-6 15,0 0-3-15,0 0-2 0,0 0-1 16,0 0-1-16,0 3 0 0,0-3-1 0,0 0 0 16,0 0 2-16,0 0 0 0,0 2 0 0,0-2 1 15,0 0-1-15,0 0 2 0,0 0-1 16,0 0 0-16,0 0 1 0,0 0 0 0,0 0 2 15,0 0-1-15,0 0 1 0,0 0-2 0,0 0 2 16,0 0-3-16,0 0 2 0,0 0 0 0,0 0 2 16,0 0 1-16,0 0 2 0,0 0 4 0,0 0 2 15,0 0 0-15,0-2-2 0,0-1-2 0,0-1-7 16,0 2 1-16,0 0 1 0,0 0 0 16,0-1 2-16,-4 3-1 0,4-2 0 0,0 2-1 15,0 0-2-15,0 0 0 0,0 0-2 0,0 0 0 16,0 0-3-16,0 0 1 0,0 0-2 0,0 0 1 15,0 0-1-15,0 0-1 0,0 0 0 16,0 0-1-16,0 0 1 0,0 2 0 0,0 3 1 16,-3 3 2-16,-6 4-1 0,6 6 1 0,-6 6 0 15,2 4 2-15,-2 1-1 0,3 6 0 16,-6 2-1-16,8 3-1 0,-5 2 2 0,3 2-1 16,-3 0 1-16,2-5-1 0,4 1 2 0,-3-9-1 15,3-1 0-15,3-4-2 0,0-8 2 0,0-1-1 16,0-3-2-16,0-6 0 0,3 1-4 15,-3-4 1-15,6-3 1 0,-3 0 0 0,-3-2 4 16,3 0 0-16,-3-2 2 0,4-7 3 0,2-3-2 16,0-5-1-16,-3-2-2 0,3-7 0 0,-3-1-3 15,-3-2 1-15,0-6 1 0,4-3-2 16,-4-3 1-16,0-5 1 0,3-5 0 0,-3 1 0 16,6-1 2-16,-3 1 0 0,0 1 2 0,6 7 2 15,-2 6 1-15,5 1 1 0,0 5 0 0,-5 6 0 16,8-2 2-16,-3 3-4 0,4 2 0 15,-1 0 1-15,1 3-2 0,-1 5 1 0,4 1-2 16,-3 5-1-16,5 0-1 0,-5 5 0 0,-1-1 0 16,1 3-2-16,2 3 2 0,-5 6 1 0,2 5 0 15,-9 2 2-15,7 6 3 0,-1 4-1 0,-6 9 2 16,4 1-1-16,-4 3 0 0,0 5-2 16,-3-1-1-16,-3 2 1 0,0 1-2 0,0-3 0 15,0-1-1-15,0-4-2 0,0-3-4 0,3-2 0 16,-3-3-1-16,0-3 0 0,0-2-8 15,0-1-4-15,0-3-10 0,0-5-21 0,0 0-29 16,0-3-62-16,-3 1-105 0,0-5-164 0,-3-2-147 16,3-2-783-16</inkml:trace>
  <inkml:trace contextRef="#ctx0" brushRef="#br0" timeOffset="65265.02">13779 4617 1386 0,'0'0'149'0,"0"0"-47"0,0 0-24 0,0 0 12 15,0 0 12-15,0 0 12 0,0 0 0 0,0 0-12 16,0 0-15-16,0 0-24 0,0 0-20 16,0 0-21-16,128 24-9 0,-104-15-7 0,4-2-7 15,-6 0-6-15,3 2-15 0,-4 0-34 0,4 0-74 16,3 0-189-16,-12-2-212 0,-1-3-871 0</inkml:trace>
  <inkml:trace contextRef="#ctx0" brushRef="#br0" timeOffset="65681.22">14393 4535 1293 0,'0'0'223'0,"0"0"-60"0,0 0-38 0,0 0-16 16,0 0-19-16,0 0-27 0,0 0-23 0,0 0-19 15,0 0-8-15,0 0-2 0,0 0 3 0,0 0 0 16,0 0 4-16,0 0 3 0,-96 136 1 0,96-114 3 16,-3 1-1-16,3-2-5 0,0-5-4 15,3-2 0-15,0-2 4 0,7-3 11 0,-1-4 13 16,3 0 13-16,4-5 8 0,-1 0 2 0,7-5-9 15,-3-7-12-15,-4 1-14 0,7-3-12 16,-7-5-9-16,7 3-3 0,-6 0-4 0,2-2-3 16,-5-1 1-16,2 3-5 0,-6 2-2 0,1 0-1 15,2 5-6-15,-12 0-1 0,3 6-6 0,0-1-8 16,-3 4-12-16,0 0-9 0,0 2 1 16,0 3 10-16,0 6 15 0,0 1 15 0,0 4 6 15,0 0 0-15,-3 1 1 0,3-2 1 0,-3-1 0 16,3 0-2-16,0 0-1 0,0-5-5 0,3-2-8 15,0 0-13-15,10-2-29 0,-4-5-52 16,0 0-125-16,4 0-253 0,-4 0-907 0</inkml:trace>
  <inkml:trace contextRef="#ctx0" brushRef="#br0" timeOffset="66415.42">15076 4060 1701 0,'0'0'68'0,"0"0"-46"0,0 0 8 0,0 0 17 16,0 0 9-16,0 0 4 0,0 0-6 0,0 0-8 16,-94 146 4-16,85-113-5 0,3 5-6 15,6 3-8-15,-9 2-8 0,6 9-6 0,-1-2-4 16,1 1-2-16,3 0-4 0,0-6-1 0,0 0-3 15,0-7 1-15,0-6-3 0,0-1 0 0,3-6 1 16,1-1 1-16,-4-7-2 0,3-5-1 16,3 2 0-16,-6-7 0 0,3-5 1 0,-3 0 5 15,0-2 10-15,0-2-5 0,0-5-12 0,0-2-28 16,0-8-34-16,0-1-23 0,-9-2-30 0,2-6-45 16,-5 1-72-16,6-5-71 0,-16-2-35 15,4-3 15-15,-1 0 93 0,-3 2 104 0,4 0 116 16,2 7 126-16,10 8 82 0,0 4 70 0,3 9 25 15,0 1-40-15,3 4-62 0,0 0-67 0,0 0-39 16,0 4-5-16,3 6 16 0,0-1 13 0,6 3-3 16,3 1-17-16,1-1-16 0,-4 2-15 15,13-2-11-15,-10 2-7 0,10-6-8 0,0 3-7 16,2-1-8-16,-2-3-8 0,6-3-5 0,0 3-4 16,0-4-5-16,0-1-7 0,-6-2-7 15,5 0-5-15,-8 0-9 0,6 0-3 0,-7 0 1 16,-2-2 4-16,-4-3 3 0,1 0 4 0,-7 3 4 15,-3 0 4-15,6-3 12 0,-6-2 15 0,-3 5 15 16,0-3 15-16,0 0 14 0,0 1 2 16,0 0-3-16,-9 2-10 0,3-3-14 0,0 5-12 15,-7 0-8-15,1 3-8 0,0 5 1 0,-4 3 0 16,7 6 2-16,-10 1 3 0,13 3-2 0,-10 2 1 16,4 0 0-16,9 2 1 0,3 1-1 15,0-1 5-15,0 1 3 0,12-4 7 0,7-3 5 16,-4 2 2-16,4-5 0 0,9-5 1 0,3-1-5 15,-3-8-1-15,3-2-4 0,3 0-2 0,0-12-4 16,6 1 0-16,-6-8-3 0,-3-2-1 0,-3-2 0 16,-3-1-1-16,-3-2-1 0,-7-2-2 15,-2 3-2-15,-10 0-1 0,0 2-4 0,-3 0-4 16,-6-1-7-16,-10 3-8 0,1 2-13 0,-13-2-15 16,-3 2-12-16,-3 3-14 0,3 0-11 0,-10 6 2 15,7 6 6-15,6 4 11 0,1 4 8 16,5 13-6-16,0 3-6 0,10 6-10 0,-7 1-5 15,13 1-16-15,3 2-37 0,3 0-95 0,0-9-160 16,0-6-765-16</inkml:trace>
  <inkml:trace contextRef="#ctx0" brushRef="#br0" timeOffset="66998.59">15776 4465 1587 0,'0'0'235'0,"0"0"-83"0,0 0-53 15,0 0-21-15,0 0-11 0,0 0-1 16,0 0-2-16,0 0-3 0,0 0-3 0,-62 124-6 15,50-100-9-15,9-1-11 0,-3-2-6 0,-1-5-7 16,4 0-8-16,3-5-5 0,0-4-5 0,0-3-1 16,3-1 4-16,4-3 8 0,-1 0 9 15,0-5 4-15,13-4 0 0,-10-4-7 0,13-3-8 16,-10 0-5-16,10-1-4 0,-7 1 0 0,1 0-1 16,2 2 1-16,-2 2-2 0,5 2 0 15,-11 0 0-15,2 3-1 0,1 0 0 0,-10 5-1 16,0 2-2-16,0 0 0 0,3 7 2 0,-6 2 4 15,0 5 5-15,0 4 6 0,0 0 2 0,-9 3 1 16,6 0-1-16,-4 0-4 0,-2 1-1 0,0-1-3 16,6-2-2-16,0-3-2 0,3-2 1 0,0-2-3 15,0-8 0-15,0 1 0 0,0-5 3 0,6 0 5 16,3-2 2-16,7-8 3 0,-4-4-2 16,7-2-7-16,-4-5-6 0,1 0-5 0,9 4-3 15,-7-2-1-15,-2 1-4 0,8 4 1 0,-5 0 1 16,0 0 5-16,-4 2 2 0,1 7 2 15,-10 1 1-15,6 1-1 0,-6 3 0 0,-2 3 1 16,-4 4 8-16,0 7 8 0,0 4 5 0,-10 3 1 16,4 2-2-16,-6 0-6 0,9 0-3 15,-10 0-3-15,4-4-1 0,6 2-5 0,0-5-9 16,3-3-7-16,6-4-13 0,3 3-18 0,7-8-45 16,-1-1-149-16,1-1-337 0,-10-2-938 0</inkml:trace>
  <inkml:trace contextRef="#ctx0" brushRef="#br0" timeOffset="67398.6">16613 4645 1351 0,'0'0'216'0,"0"0"-35"0,0 0-29 16,0 0-16-16,0 0-19 0,0 0-24 0,0 0-23 15,-120-9-17-15,104 11-11 0,4 3-9 16,5 2-6-16,-5 0 1 0,0 0-2 0,5 2 0 16,-5 0-2-16,-3 2 1 0,11-2 4 0,-5-2 2 15,3 0 3-15,0-2-5 0,6-1-6 16,0-1-8-16,0-1-4 0,0-2-1 0,6 0 2 16,0 0 5-16,7 0-1 0,-1-5-1 0,3-4-3 15,1 0-5-15,3 0-3 0,-4-2-5 0,1-3 0 16,5 5-4-16,-11-3 0 0,11 5 3 15,-11 3-3-15,2 1-3 0,0 1-3 0,-5 4 1 16,2 10 1-16,-6 4 6 0,0 3 3 0,-3 3 3 16,0 6 1-16,0 0 2 0,0 4 1 0,0-3-1 15,-3 4 0-15,3-5-3 0,0 0 0 0,9-9-2 16,-3-2-1-16,-2-8-3 0,11-4 2 16,-3-5-2-16,7-3 2 0,0-11-6 0,5-4-10 15,1-7-27-15,3-3-40 0,-6-4-68 0,6-3-103 16,-7 1-140-16,4 6-149 0,-18 12-730 0</inkml:trace>
  <inkml:trace contextRef="#ctx0" brushRef="#br0" timeOffset="67865.63">17156 3896 981 0,'0'0'258'0,"0"0"-190"16,0 0 42-16,0 0 58 0,-68 136 45 15,52-98 20-15,7-1-18 0,-10 4-49 0,10 3-42 16,-3 1-36-16,2 2-24 0,7 1-17 0,0 2-16 16,-6 4-12-16,6-6-11 0,3 0-4 0,-3-2-3 15,3-4 0-15,3-7-1 0,-3-3 0 16,0-10-1-16,9-1 0 0,-6-7 1 0,0-2 0 16,0-5 1-16,1-5 3 0,2 0 4 0,-3-2 5 15,3-2 6-15,-3-7-4 0,0-1-4 0,0-4-10 16,-3-2-6-16,3-5-8 0,-3-1-13 0,0-3-16 15,0-6-23-15,-3-1-43 0,-6-7-58 0,-6 0-56 16,5-3-36-16,-11-1 11 0,11 3 65 16,-5 6 83-16,2 4 89 0,1 10 67 0,6 3 36 15,0 8 17-15,2 7-10 0,4-1-25 0,0 3-30 16,0 3-13-16,0 4 13 0,10 7 26 16,-4 0 25-16,3-1 6 0,-3 6-13 0,10-4-19 15,-4 1-12-15,7 1-6 0,-4-3-5 0,10 0-1 16,-6 2-4-16,-1-4-4 0,7 2-11 0,-6-4-4 15,-1 4-7-15,7-2-4 0,-9 2-4 16,-1 2-3-16,1 0-4 0,-1 3 1 0,-12 0-2 16,7 0 3-16,-1 4-1 0,-9-4 0 0,0 2 1 15,0 0-1-15,0-4 1 0,-6-1-4 0,3-2-1 16,-4-4-6-16,1-3-16 0,6-3-35 16,0-1-85-16,-3-3-217 0,0 0-265 0,3-3-860 0</inkml:trace>
  <inkml:trace contextRef="#ctx0" brushRef="#br0" timeOffset="67998.64">17237 4293 2666 0,'0'0'107'0,"0"0"-44"0,0 0-27 0,0 0-6 16,0 0-14-16,0 0-33 0,0 0-63 15,0 0-239-15,0 0-1246 0</inkml:trace>
  <inkml:trace contextRef="#ctx0" brushRef="#br0" timeOffset="68514.91">17758 4452 1119 0,'0'0'297'0,"0"0"-46"0,0 0-55 15,0 0-21-15,0 0-18 0,0 0-19 0,-115 18-17 16,87-2-14-16,3 0-17 0,-6 7-22 16,6 5-18-16,7-3-15 0,-1 3-10 0,7-3-1 15,6-1 0-15,-1-4-1 0,7-2-1 0,10 0-2 16,5-1-1-16,4-3 0 0,9-5-4 0,9 0-8 16,0-2-10-16,10-4-19 0,2-3-53 0,7 0-186 15,-16 0-433-15,-12 0-882 0</inkml:trace>
  <inkml:trace contextRef="#ctx0" brushRef="#br0" timeOffset="69082.74">18927 4570 904 0,'0'0'399'0,"0"0"-95"0,0 0-65 0,0 0-33 16,0 0-42-16,0 0-48 0,0 0-33 0,0 0-32 15,0 0-20-15,0 0-13 0,0 0-6 16,-134-70-5-16,113 70-3 0,-4 0-4 0,-3 0-4 15,9 9-1-15,1 0-4 0,-7 5 1 0,9 3-2 16,1 4 1-16,-1-4 1 0,1 2 1 16,12-1 2-16,-4 6 0 0,7-6 6 0,0 3 5 15,4-3 8-15,2 0 8 0,6-4 10 0,7 0 2 16,6 0 2-16,-4-7-2 0,7-2-4 0,9-5-6 16,-2-3-4-16,2-4-5 0,0-7-8 15,6-2-4-15,-5 0-3 0,-4-3-3 0,-3-1 0 16,-7 2-2-16,-2-3-3 0,-6 2-4 0,-4 1-8 15,-3-1-11-15,-9 2-18 0,0 0-24 0,-3 3-28 16,-12 0-31-16,5 5-27 0,-11 0-37 0,-1 4-49 16,0 1-67-16,-6-1-41 0,4 5 24 0,-4 0 82 15,9 2 101-15,7 3 76 0,2-3-182 0</inkml:trace>
  <inkml:trace contextRef="#ctx0" brushRef="#br0" timeOffset="69498.19">19292 4436 671 0,'0'0'382'0,"0"0"-219"16,0 0-74-16,0 0-15 0,0 0 16 0,0 0 22 16,0 0 17-16,0 0 1 0,0 0-12 0,0 0-12 15,0 0-9-15,0 0-10 0,0 0-13 16,-31 122-14-16,28-108-12 0,3-4-13 0,-3 0-7 16,3-1-8-16,3-4-4 0,-3-3 2 0,0-2 8 15,0 0 11-15,7 0 4 0,-1-5-2 0,9-6-10 16,-2-1-12-16,8-1-7 0,-2-3-8 15,0 2-4-15,8 0 0 0,-5 2-1 0,-3 3-2 16,2 5 1-16,1-1-1 0,-9 5-1 0,5 0-1 16,-9 9 0-16,-2 5 3 0,-1 0 4 15,-3 7 5-15,-3 3 6 0,0 0 0 0,-9 4 1 16,2-3-3-16,1 5-4 0,-6-3-6 0,-1 1-18 16,10 2-33-16,0-2-91 0,0-8-310 0,3-6-1058 0</inkml:trace>
  <inkml:trace contextRef="#ctx0" brushRef="#br0" timeOffset="70068.03">20303 4714 1401 0,'0'0'347'0,"0"0"-200"0,0 0-62 16,0 0 10-16,0 0 23 0,0 0 21 0,0 0 0 15,0 0-16-15,0 0-22 0,0 0-20 0,0 0-22 16,0 0-17-16,140-3-15 0,-122 3-11 15,10 0-8-15,-3 0-5 0,6 0 0 0,-3 0 0 16,3 0-5-16,-6-2-2 0,3 2-9 0,-3 0-15 16,-4 2-40-16,7-2-124 0,-6 3-307 0,-13-3-1047 15</inkml:trace>
  <inkml:trace contextRef="#ctx0" brushRef="#br0" timeOffset="70551.21">21184 4389 1186 0,'0'0'351'16,"0"0"-249"-16,0 0-78 0,0 0 28 0,0 0 47 16,0 0 28-16,0 0 11 0,0 0-19 15,-31 148-23-15,25-118-21 0,3 2-23 0,-10-2-22 16,13-2-14-16,-3-3-9 0,3-2-6 0,0 0-5 15,0-2-9-15,0-5-13 0,3-2-26 16,10-5-57-16,-10-4-116 0,3-5-227 0,-3 0-952 0</inkml:trace>
  <inkml:trace contextRef="#ctx0" brushRef="#br0" timeOffset="70748.36">21308 3929 2448 0,'0'0'166'0,"0"0"-54"15,0 0-32-15,0 0-24 0,0 0-26 0,0 0-28 16,0 0-29-16,0 0-16 0,0 0-12 0,0 0-8 16,0 0-18-16,0 0-56 0,0 0-200 15,0 0-261-15,0 80-864 0</inkml:trace>
  <inkml:trace contextRef="#ctx0" brushRef="#br0" timeOffset="71215.67">21519 4542 796 0,'0'0'382'0,"0"0"-114"0,0 0-40 15,0 0-24-15,0 0-36 0,-118 119-32 0,105-93-31 16,-5-4-29-16,9 1-18 0,-7 1-15 16,13-3-12-16,0-3-7 0,3-5-4 0,0-4-2 15,6 1 1-15,6-6 2 0,1-1 6 0,-1-3 7 16,7 0 4-16,3-10-4 0,-4-4-4 0,7-5-11 15,3-7-10-15,0-2-1 0,3-4-8 0,0 0-1 16,0-5-4-16,0 0-1 0,-3-2 0 0,3-3-3 16,0 1-1-16,0 0-4 0,-3-1-4 15,-4-2-8-15,-5 3-7 0,0-5-3 0,-7 0-3 16,1 0 13-16,-7-1 8 0,-6 9 10 0,0-2 8 16,0 6 9-16,-6 7 6 0,-7 8 9 15,1 8-3-15,-1 4-8 0,-5 7-9 0,5 0-12 16,-12 9 1-16,1 7 2 0,-4 5 4 0,-3 3 5 15,6 11 2-15,6 5 4 0,-5 3 4 16,-1 8 6-16,15 1 3 0,-5 7-1 0,15-5-1 16,0 4-5-16,15-5-3 0,-2 0-4 0,12-2-5 15,6-5-8-15,0-2-16 0,3-3-36 0,12-4-158 16,-15-9-417-16,-12-12-892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2-27T08:56:06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17382 14134 86 0,'0'0'169'0,"0"0"-35"0,0 0 37 0,0 0 20 16,0 0 8-16,0 0-12 0,0 0-16 0,0 0-14 16,0 0-13-16,0 0-10 0,0 0-14 15,0 0-17-15,-21-7-20 0,21 7-13 0,0 0-8 16,0 0-3-16,0-2-7 0,0 0-9 0,6 2-9 16,-3-3-5-16,3 1 2 0,-6-2 3 0,6 4 2 15,10-5 5-15,-7 3 5 0,4 2 6 0,5-3 5 16,7-1 3-16,3 1-4 0,3 1-4 15,3 0-4-15,0-1-6 0,3 3-6 0,4 0-5 16,-4 0-8-16,-3 0-7 0,-3 3-6 0,0 1-6 16,-6 1-1-16,-7 0-3 0,1-1 0 0,3 1 0 15,-10 2-3-15,1-3-6 0,-1 3-11 16,-6-2-24-16,3 2-53 0,1-2-146 0,-7-3-376 16,0 3-936-16</inkml:trace>
  <inkml:trace contextRef="#ctx0" brushRef="#br0" timeOffset="402.61">17565 14291 1095 0,'0'0'287'0,"0"0"-28"0,0 0-29 0,0 0-18 16,0 0-39-16,0 0-49 0,0 0-33 0,0 0-17 15,0 0 4-15,0 0 3 0,0 0-5 0,0 0-10 16,-37 142-10-16,25-107-6 0,6 2-11 15,-7-1-11-15,10 2-6 0,-6-1-5 0,3-3-5 16,-1 0-3-16,4-3-2 0,0-3 2 0,3-6-2 16,0-1-1-16,3-5 2 0,7-2-3 15,-4 0-1-15,3-5 3 0,-3 0-4 0,7-4 0 16,2 0-1-16,-2-3-2 0,5-2-1 0,-2 0-8 16,2 0-6-16,7-2-22 0,0-1-49 0,-3-1-133 15,-7 1-331-15,1 3-1028 0</inkml:trace>
  <inkml:trace contextRef="#ctx0" brushRef="#br0" timeOffset="1349.92">18058 14797 82 0,'0'0'45'0,"0"0"-23"15,0 0 1-15,0 0-2 0,0 0-2 0,0 0 5 16,0 0 10-16,0 0 27 0,0 0 30 0,0 0 40 15,0 0 28-15,0 0 18 0,0 0 5 0,0 0-4 16,3-21-7-16,-6 19-11 0,-3 0-13 16,6-3-23-16,-3 3-22 0,0-1-27 0,-3 1-29 15,-4 2-21-15,-2 0-16 0,6 0-6 0,-7 2-3 16,-2 3 1-16,3 2-1 0,-4 5 2 16,1-3 0-16,-1 5 0 0,10-3 2 0,-7 1-1 15,1 0 3-15,9-1 0 0,0-1 0 0,0-2 2 16,3-1-2-16,0 0 2 0,0 0 3 0,3 0 3 15,3-5 4-15,-3 5 3 0,10-2 4 16,2-3-1-16,-3 3 0 0,4-3-4 0,-1 3-2 16,1-3-6-16,-1 0 1 0,1 1 3 0,6 1 1 15,-13-1 1-15,6-1 3 0,-2 5 2 0,-7-2 3 16,3 1 1-16,1 1 5 0,-7 0 1 16,-3 3 6-16,0-2 6 0,0 1 0 0,-3 3 0 15,-7-1-3-15,-2-1-1 0,6 1-6 0,-13-1-7 16,7-3-7-16,-10 0-5 0,7 0-7 0,-4 0-5 15,-6-3-1-15,13-1-4 0,-10 1-5 0,-3-1-3 16,13-3-5-16,-10 0-7 0,7 0-14 16,-4 0-14-16,7-5-24 0,-1 3-41 0,7-3-70 15,0 3-147-15,0-3-173 0,6 3-80 0,0 2-442 0</inkml:trace>
  <inkml:trace contextRef="#ctx0" brushRef="#br0" timeOffset="1851.68">18393 14882 436 0,'0'0'204'0,"0"0"37"0,0 0 28 16,0 0 2-16,0 0-29 0,0 0-37 15,0 0-55-15,0 0-41 0,0 0-29 0,0 0-30 16,0 0-13-16,0 0-10 0,0 0-6 0,-71-20-1 16,62 31 1-16,-7 0 3 0,7 1 4 15,-4 4 2-15,1 1 1 0,9-1 3 0,-6 5 1 16,2-3-1-16,4 2 5 0,-3 1 5 0,6-2 9 15,6-3 6-15,4-2 2 0,-1 0-1 0,3-2-4 16,7-4-7-16,3-4-4 0,-7-1-8 16,10-3-5-16,3-3-6 0,3-6-6 0,-3-1-7 15,3-7-3-15,-3-1-3 0,0-3 0 0,-1-5-2 16,-11 2-1-16,9-2-2 0,-4-2-2 0,-11 3 0 16,-4 1-4-16,3 0 1 0,-9 3-4 15,0 0-3-15,-3 3-5 0,-9 1-9 0,2-1-11 16,-11 5-19-16,2 1-20 0,1 3-13 0,-7 4-3 15,9 5 3-15,-2 0 8 0,-4 7-7 0,10 7-8 16,-7-1-11-16,10 6-18 0,-4 2-31 0,1-1-46 16,6 4-69-16,-4-1-82 0,7-3-30 15,3-6 51-15,0-7-236 0</inkml:trace>
  <inkml:trace contextRef="#ctx0" brushRef="#br0" timeOffset="2302.04">18731 14853 550 0,'0'0'190'15,"0"0"-29"-15,0 0-1 0,0 0-7 0,0 0-22 16,0 0-29-16,0 0-26 0,0 0-5 0,0 0 16 16,0 0 8-16,0 0 2 0,0 0-4 15,0 0-10-15,0 0-7 0,-18 90-9 0,15-70-8 16,-7-1-10-16,1-1-8 0,6 0-5 0,0-2-3 16,-3-2 0-16,-1-2-1 0,7-5 2 0,-3 0-2 15,3-5-4-15,0 1-1 0,0-3 2 16,0 0 4-16,0 0 7 0,0 0-1 0,0-5-4 15,3 0-11-15,4-2-8 0,-4-4-8 0,3-1-3 16,-3 0-2-16,12-2-1 0,-8 1-1 0,-1 3 0 16,12 0 0-16,-8 0 0 0,2 1 0 15,4 2-1-15,-7 0 3 0,10 3 2 0,-10 4 4 16,9 0 0-16,-8 0 2 0,-7 0-4 0,9 0-1 16,-2 2-5-16,-4 3 0 0,-6-1-5 15,6 3-5-15,0 0-8 0,3 0-17 0,-5 0-24 16,-1-2-44-16,0 1-92 0,9-4-183 0,-6 0-213 15,-3-2-856-15</inkml:trace>
  <inkml:trace contextRef="#ctx0" brushRef="#br0" timeOffset="2884.84">19178 14630 742 0,'0'0'333'0,"0"0"-79"0,0 0-20 0,0 0-24 16,0 0-25-16,0 0-25 0,0 0-38 0,0 0-31 15,0 0-24-15,0 0-14 0,0 0-4 16,0 0-2-16,0 0 4 0,-13 14 0 0,7-6-1 15,3 4 0-15,-6 1 0 0,6 1-4 0,0 3 0 16,-1 1 0-16,-5 3-7 0,6-1-2 0,-6 1-5 16,6 2-4-16,-1 3-6 0,-2-1-2 0,0 0-7 15,3-4-5-15,-3 4-3 0,3-1-1 16,0 1 0-16,3-3-3 0,0-3 1 0,-4-1 3 16,4-1-4-16,0-6 1 0,0 1-2 0,0-3 2 15,0 1-2-15,0-2-2 0,0-4 2 0,0 1-2 16,0-3 0-16,0-2 1 0,0 0 1 0,0 0 1 15,0 0 3-15,0 0-3 0,0 0-1 16,0-2-5-16,0-3-4 0,0 1 0 0,0-2-1 16,0 1-3-16,0-2 4 0,0 0 0 0,0 3-6 15,0-3-5-15,-3 0-2 0,3 0-8 16,-3-3-11-16,3 1-14 0,-6 0-18 0,0-1-15 16,3-3-12-16,0-1-1 0,0 1 2 0,-1 1 9 15,-5-4 17-15,0 4 20 0,3 3 22 0,3 0 17 16,-4 2 14-16,-2 0 11 0,3 2 11 15,0 5 11-15,6 0 12 0,-3 0 10 0,3 0 4 16,-4 0 3-16,4 0 2 0,0 0 3 0,0 5 2 16,0 2 4-16,0 0 3 0,7 0 1 15,-4 0-4-15,9 0-5 0,4 0-10 0,-1 0-10 16,4-3-12-16,6 1-10 0,2-1-9 0,1-1-10 16,0-3-7-16,-3 2-13 0,3-2-28 0,-3 2-81 15,0 1-230-15,-7-1-1160 0</inkml:trace>
  <inkml:trace contextRef="#ctx0" brushRef="#br0" timeOffset="4051.38">20027 14936 0 0,'0'0'116'0,"0"0"-52"0,0 0 13 0,0 0 31 15,0 0 35-15,0 0 13 0,0 0 5 0,0 0-7 16,0 0-1-16,0 0-6 0,0 0-10 0,0 0-12 16,0 0-16-16,0 0-13 0,28-35-14 15,-28 32-15-15,0 1-13 0,0 0-10 0,0-3-6 16,0 3-3-16,-3-1-6 0,0 1-5 0,-3 0-2 15,3-1-4-15,-4 1-2 0,1 0 0 0,3 2-2 16,0 0-3-16,-6 0-1 0,-1 0-5 16,4 0-1-16,0 2-4 0,-3 3 2 0,-1-1 0 15,4 3-2-15,0 3 1 0,-9-3 1 0,8 4-1 16,4 1 2-16,0 2 3 0,-3 2 5 16,0 0 5-16,-4 2 3 0,7 5 5 0,3-4 3 15,0 4 7-15,0-2 4 0,0 0 2 0,0-4-4 16,7 0 0-16,5-1-5 0,-3 0-4 0,1-2-3 15,8-5-2-15,-5-2 1 0,8-2 0 16,1-3-1-16,0-2-2 0,-4 0-3 0,10-7-4 16,-3-4-2-16,-3-1-5 0,-1-4-1 0,1 0-1 15,-3-3 2-15,-4-2-5 0,4-1-2 0,-7 1-2 16,-6-2-2-16,7-1-6 0,-10 1-6 0,-3 1-12 16,0-1-17-16,-16 2-30 0,10-2-50 15,-12-1-87-15,-1 2-107 0,-6-1-70 0,10 5 0 16,-4 6 81-16,-3 3 98 0,13 9 61 0,-3 0-39 15,2 0-113-15</inkml:trace>
  <inkml:trace contextRef="#ctx0" brushRef="#br0" timeOffset="4620.13">20527 14834 85 0,'0'0'210'0,"0"0"-51"0,0 0 50 0,0 0 35 16,0 0-4-16,0 0-34 0,0 0-46 15,0 0-44-15,0 0-33 0,0 0-21 0,0 0-10 16,0 0-7-16,0 0-4 0,0 5 5 0,-7 0 8 16,4 2 8-16,0 7 4 0,3-4 1 0,-3 4-2 15,-3 0 0-15,0 5-2 0,-1 2-7 16,1-1-5-16,6 1-5 0,-3-1 0 0,0 3-2 15,0-4-4-15,0 0-7 0,3-3-7 0,-6-4-4 16,6-2-3-16,0 2-3 0,0-5-2 16,0-3-3-16,0 1-4 0,0-5-2 0,0 2 1 15,0-2-2-15,0 0 0 0,0 0 1 0,0 0 3 16,0 0 4-16,0 0 2 0,0 0-1 0,0-2-2 16,6 0-2-16,-3-3-5 0,0-2 0 15,0 0-2-15,0-1-1 0,-3-1-3 0,6-3-1 16,7 3 1-16,-7-5-2 0,-3 2 0 0,10 0 2 15,2-4-1-15,-9 5-3 0,13-3 3 0,-10 1-3 16,10-1 3-16,-7 2 1 0,1 1 0 16,2 1-2-16,-6 3-5 0,7 0-3 0,-7 3-5 0,-6 1-5 15,13 1-11-15,-13 2-23 0,3 0-33 16,-6 2-70-16,3 5-133 0,0 0-198 0,-3-2-72 16,6 0-584-16</inkml:trace>
  <inkml:trace contextRef="#ctx0" brushRef="#br0" timeOffset="5285.49">21026 14952 725 0,'0'0'274'16,"0"0"-175"-16,0 0-39 0,0 0-5 0,0 0 2 15,0 0-2-15,0 0 1 0,0 0 1 0,0 0-2 16,-118 71 3-16,102-57-2 0,4 0-2 0,6 2 0 16,-10 0 0-16,10-2-2 0,3-1-8 15,0 1-7-15,0-5-9 0,3 1 0 0,0-3 1 16,0-3 7-16,3-1 11 0,3-3 8 0,0 0 0 16,13-3-7-16,-10-6-13 0,10-3-17 0,-7-2-8 15,10-2-7-15,-7-1-3 0,4-2-2 0,3-2 0 16,-7-5-1-16,7 3-1 0,-7 1-1 15,1-3 1-15,6 1-2 0,-13 1 1 0,10 0 1 16,-7-2 2-16,-6 2-1 0,10 0 2 0,-10-3 0 16,-3 3 1-16,3 3 1 0,7 2 0 15,-10 4 4-15,-3 2 3 0,0 7 3 0,0 1-1 16,0 4-3-16,-3 2-6 0,-10 5-3 0,7 7-1 16,-3 0 3-16,-10 5 3 0,10 3 1 0,-10 1 2 15,10 5 1-15,-13 2 2 0,13-1 1 16,-10 1 3-16,10 5 3 0,-7 0 1 0,4-3 4 15,9-2 1-15,-3 0-2 0,6-4-3 0,0-7-1 16,0 0 0-16,0 0-2 0,6-3-3 0,0-2-1 16,10-3-3-16,-4-1-1 0,0-1-1 15,4-4 0-15,3-2-1 0,-7-1 0 0,10-4-1 16,-10 2 1-16,10-3-1 0,-10-7-2 0,10 1 3 16,-7-5-2-16,4 0-1 0,0-2-4 0,-7-5-1 15,7 2-3-15,-10 0-3 0,3 0 0 0,1 0 0 16,-7 3-4-16,-3 0-7 0,0 2-6 15,-3 0-5-15,0 6-2 0,-3 1 3 0,0 2 2 16,0 5 0-16,-7 0 7 0,-5 7 7 0,9 4 11 16,-10 0 7-16,4 5 7 0,6 1 3 0,-13-1 6 15,16 3 6-15,-6-1 6 0,-1 0 4 16,4-2-4-16,6-2-4 0,0 2-7 0,0-4-7 16,0-1-3-16,13-4-7 0,-4 3-3 0,-3-6-11 15,10 1-17-15,-7-3-34 0,9 1-76 16,-5-3-206-16,-7 0-203 0,10 0-833 0</inkml:trace>
  <inkml:trace contextRef="#ctx0" brushRef="#br0" timeOffset="5652.34">21556 15000 675 0,'0'0'351'16,"0"0"-96"-16,0 0-46 0,0 0-22 0,0 0-16 15,0 0-20-15,0 0-19 0,0 0-21 0,0 0-16 16,0 0-11-16,0 0-18 0,0 0-15 16,0 0-13-16,0 0-7 0,-34 110-10 0,31-98-7 15,0-3-2-15,0-2-4 0,3 2-1 0,0-2 0 16,0-4-2-16,0-1-4 0,0-2 3 15,0 0 4-15,0 0 6 0,0-2-1 0,3-5 1 16,3 0-7-16,-6-5-5 0,6 3-6 0,6-3-1 16,-5 4 0-16,-1-1 2 0,0-1 1 15,10 1 1-15,-7 2 2 0,-3 2-3 0,13 1 1 16,-10 4 1-16,10 0 2 0,-10 0-1 0,13 2-1 16,-10 5 1-16,10-2-1 0,-7 4-3 0,4-2-7 15,2-2-23-15,-8 4-72 0,2-6-319 0,-5 0-1086 16</inkml:trace>
  <inkml:trace contextRef="#ctx0" brushRef="#br0" timeOffset="6834.5">22610 15131 43 0,'0'0'91'15,"0"0"-39"-15,0 0-5 0,0 0 21 0,0 0 33 16,0 0 28-16,0 0 25 0,0 0 11 0,0 0-6 16,0 0-5-16,0 0-5 0,0 0-6 0,40-71-9 15,-40 66-19-15,0 1-22 0,0 1-25 16,-6 1-18-16,0-3-12 0,-6 3-9 0,5 0-4 16,1 2-2-16,-3 0 0 0,-7 0-1 0,10 0 0 15,0 0-3-15,-9 2-4 0,8 3-4 0,1-1-5 16,-3 3-4-16,-4 0 1 0,10 3-1 15,-3-1-1-15,-6 0 0 0,9 3 0 0,0 3 0 16,-1-1 1-16,4 2 3 0,0 0 7 0,0 1 7 16,4-1 6-16,2 0 6 0,6-3 1 15,-3 1 0-15,-2-2-6 0,11-1-1 0,-8-4-4 16,8-2 0-16,-5-5 2 0,11 0 0 0,-5 0-1 16,-4-2-4-16,4-8-1 0,-7 3-2 15,7-4-3-15,-10-6-3 0,10 7-5 0,-7-6-1 16,-9-1-5-16,10 1-2 0,-7 2-6 0,-3-2-4 15,-3 2-6-15,0 0-8 0,0 1-10 0,-6 2-20 16,-6-1-35-16,5 3-53 0,-5 2-89 16,-7 0-97-16,10 0-65 0,-10 4 21 0,10 3 90 15,3 0 113-15,-6 0-171 0</inkml:trace>
  <inkml:trace contextRef="#ctx0" brushRef="#br0" timeOffset="7253.43">23264 14634 274 0,'0'0'93'0,"0"0"-7"0,0 0 14 0,0 0 17 15,0 0 7-15,0 0 4 0,0 0-18 0,0 0-24 16,0 0-16-16,0 0-7 0,0 0-4 0,0 0-5 16,0 0-6-16,-111-20-12 0,95 33-6 0,7 1-5 15,-7 2 0-15,10 2 3 0,0 3 3 16,-3 5 6-16,-7 2 6 0,10-2-2 0,-6 7-3 16,-1-1-2-16,7 2-8 0,0 1-4 0,-10 2-6 15,10 3-8-15,0-4-5 0,-6 1-3 0,5-2 0 16,4-1 0-16,-3 0-2 0,3-3 0 0,0-2-1 15,-6 1 0-15,9-4 0 0,-4-1 0 16,4-2 0-16,0 0-4 0,0-5 2 0,0-2-5 16,4-2-1-16,5-4-8 0,-6-3-8 0,0 0-8 15,0-5-7-15,0-2-8 0,-3 0 3 16,3 0-1-16,-3-5-28 0,0-2-49 0,0 0-75 16,0-4-70-16,0-1-17 0,0 0 40 0,0 5-151 0</inkml:trace>
  <inkml:trace contextRef="#ctx0" brushRef="#br0" timeOffset="7418.86">22942 15079 518 0,'0'0'214'0,"0"0"2"16,0 0-1-16,0 0-5 0,0 0 2 0,0 0-24 15,0 0-23-15,0 0-28 0,0 0-25 16,0 0-23-16,0 0-24 0,0 0-16 0,0 0-15 16,0 0-16-16,108 57-9 0,-86-46-6 0,-13-1-9 15,13-1-7-15,-13 0-22 0,13-2-25 0,0 2-53 16,-7-4-134-16,4 0-258 0,-10-3-884 0</inkml:trace>
  <inkml:trace contextRef="#ctx0" brushRef="#br0" timeOffset="7850.86">24105 14694 951 0,'0'0'214'0,"0"0"-51"15,0 0 3-15,0 0 14 0,0 0 8 0,0 0-18 16,0 0-21-16,0 0-21 0,-56 131-13 0,47-101-14 16,-4 2-14-16,10 3-18 0,0-3-16 15,-3 1-14-15,3-2-17 0,0-1-6 0,-1-4-5 16,4-3-3-16,0-5-2 0,-9-2 0 0,9-2-2 15,0-2-2-15,0-6-4 0,0 1-6 16,0-4-11-16,0-1-10 0,0-2-13 0,0 0-34 16,0-5-68-16,0-2-110 0,0-2-132 0,0 0-129 15,0 0 14-15,0 2-371 0</inkml:trace>
  <inkml:trace contextRef="#ctx0" brushRef="#br0" timeOffset="8002.86">23953 14970 822 0,'0'0'239'0,"0"0"-56"0,0 0 20 15,0 0 37-15,0 0 21 0,0 0-30 0,0 0-55 16,0 0-40-16,0 0-27 0,0 0-24 0,0 0-19 16,0 0-19-16,0 0-17 0,105 60-12 0,-86-56-11 15,-13-1-6-15,13-1-8 0,-7 3-12 0,-6-3-13 16,13 0-22-16,-13 1-33 0,10-1-57 16,-7 0-117-16,-3-2-174 0,6 0-128 0,-5 0-689 0</inkml:trace>
  <inkml:trace contextRef="#ctx0" brushRef="#br0" timeOffset="8668.89">24378 14745 1224 0,'0'0'313'0,"0"0"-78"15,0 0-19-15,0 0-29 0,0 0-27 0,0 0-37 16,0 0-34-16,0 0-16 0,0 0-7 0,0 0-6 15,0 0-1-15,0 0-3 0,0 0-6 16,-53 142-7-16,47-112-8 0,-10 0-9 0,7 3-7 16,0-4-5-16,-4-1-4 0,7-3-1 0,3-4-2 15,3-1 0-15,0-6 0 0,0-2-3 0,0-5 1 16,3 0-2-16,-3-3 3 0,6-4 1 0,7 0 3 16,-4 0-1-16,-3-7-2 0,10 0-3 15,-7-2-3-15,9 0-4 0,-8-3-1 0,-1 2-4 16,10 0 0-16,-10 1-2 0,6 2 1 0,-2 0 3 15,-7 5 0-15,10-3 3 0,-10 5-1 0,-3 0-1 16,3 0 1-16,3 0 0 0,-9 5 0 16,3 4 3-16,-3-2 3 0,0 7 2 0,0 0 0 15,0-4 1-15,0 4 0 0,0-2-1 0,0 2 2 16,0-3-1-16,0-1-1 0,0-3 0 0,0 0 1 16,4 0-3-16,-1-3 1 0,0-1-5 15,0-1 4-15,0 0 0 0,9 1 0 0,-9-3 1 16,4 0 0-16,-4 0-1 0,0 0-1 0,9 0-2 15,-9 0 1-15,4-3 1 0,-4 1-1 16,0 0 1-16,0-1 3 0,0 1-4 0,6 0 2 16,-6-1 1-16,0 1-1 0,1-3 1 0,-1 3-2 15,0 0 2-15,0-1-2 0,0-1 1 16,6 1 1-16,-2 1 3 0,-4 0-4 0,3-3 0 16,-3 3 1-16,9-3 3 0,-5 1-6 0,2-3 3 15,-6 0-1-15,12 0-2 0,-5 0 2 0,-4 0-3 16,6-3 1-16,-2 2-3 0,-7-1 1 0,0 2 1 15,9 0-4-15,-12 0 0 0,3 0-2 0,-3 0-4 16,-3 2-6-16,-9-2-7 0,9 5-2 16,-7 0 0-16,-5-1 3 0,9 3 4 0,-4 0 7 15,-8 3 6-15,9 6 3 0,-7 0 4 0,10 1 3 16,-3 4-2-16,-7 0 6 0,10 1-1 0,0 1 4 16,2-2 0-16,1 5 0 0,3-6-1 15,0 4-3-15,0-3-2 0,7-3-3 0,2-3 0 16,6-1-7-16,-2 3-11 0,12-6-32 0,-4-1-111 15,-5-3-409-15,-10 0-1028 0</inkml:trace>
  <inkml:trace contextRef="#ctx0" brushRef="#br0" timeOffset="9234.48">25453 15046 770 0,'0'0'433'0,"0"0"-168"16,0 0-51-16,0 0 5 0,0 0-9 0,0 0-29 15,0 0-43-15,0 0-32 0,0 0-25 16,0 0-16-16,0 0-17 0,-71 127-17 0,68-113-13 15,-6 0-10-15,6-3-3 0,0 0-5 0,3-4-2 16,0 0-5-16,0-5-8 0,0 0-8 0,0-2-8 16,3 0-24-16,9-7-56 0,-6-4-146 15,0 0-241-15,1 0-114 0,2 1-569 0</inkml:trace>
  <inkml:trace contextRef="#ctx0" brushRef="#br0" timeOffset="9366.39">25488 14809 1729 0,'0'0'322'16,"0"0"-117"-16,0 0-55 0,0 0-26 16,0 0-28-16,0 0-34 0,0 0-38 0,0 0-23 15,0 0-11-15,0 0-7 0,0 0-9 0,0 0-26 16,0 0-54-16,0 0-167 0,34 42-321 0,-25-35-872 16</inkml:trace>
  <inkml:trace contextRef="#ctx0" brushRef="#br0" timeOffset="9783.02">25702 14961 1020 0,'0'0'379'0,"0"0"-202"15,0 0-32-15,0 0 37 0,0 0 28 0,0 0-1 16,0 0-40-16,0 0-41 0,0 0-26 0,0 0-14 16,0 0-17-16,0 0-15 0,-13 132-14 15,10-117-11-15,0-1-9 0,-6-3-5 0,6 1-4 16,-1-3-2-16,4-2-3 0,0-5-2 0,0 1 0 16,0-3 3-16,4 0 3 0,8 0 1 0,-6-5 3 15,3-2-7-15,7-4-3 0,-1-1-4 0,1 3 1 16,-4-3-4-16,10 4 2 0,-10-1-2 15,10-1 1-15,-13 6-3 0,10-1 0 0,-10 0 0 16,-6 5-2-16,1 0 1 0,5 0 2 0,-9 5 1 16,0 7 1-16,-9-3 4 0,2 4 3 0,4 1 2 15,-6 0-3-15,-10 2 1 0,13 0-6 16,-3-2 1-16,-7 0-2 0,16-2-1 0,-6-2-3 16,6-3-9-16,0-2-10 0,3-1-8 0,0-4-15 15,13 0-24-15,-4-7-44 0,10-2-91 16,-7 1-149-16,13-4-222 0,-9 3-64 0,-10 4-459 0</inkml:trace>
  <inkml:trace contextRef="#ctx0" brushRef="#br0" timeOffset="10598.82">26238 15034 1364 0,'0'0'386'16,"0"0"-206"-16,0 0-72 0,0 0-10 0,0 0-11 15,0 0-11-15,0 0-9 0,0 0-14 16,0 0-13-16,0 0-8 0,0 0-4 0,0 0-3 15,0 0-5-15,-124 40-1 0,105-26-2 0,4 1-5 16,-4-1-5-16,-2 2 0 0,11 1 0 0,-2-1 2 16,-4 0-3-16,7-2 2 0,3-5-1 0,-3 1-2 15,9-5 0-15,0-2-2 0,0-3 1 16,9 0 4-16,0 0 3 0,-3 0 0 0,13-6-1 16,-7-1-4-16,10-5 0 0,-10-2-5 0,10-2 0 15,-9 2-2-15,8-4 1 0,1 1-4 0,-7 1 1 16,10-4 0-16,-3 2 0 0,-10-1 0 15,10 0 0-15,-10-1 0 0,10 0-3 0,-3-1 3 16,-7-2-1-16,7 4 3 0,-7-4 2 0,4 4 0 16,-4 2 0-16,-3-2 1 0,7 3-1 0,-7 2 2 15,-6 5 0-15,10 4 1 0,-10 0-3 16,-3 5-1-16,0 0-1 0,-3 3-2 0,-10 1-2 16,10 3 4-16,-6 7 2 0,-10 0 2 0,10 0 1 15,-10 2 1-15,7 2 1 0,-7 0 2 0,7 6 2 16,-7-1 3-16,10 2 3 0,-10-2 3 15,13 2 4-15,0-4 3 0,0 0 2 0,3-2 0 16,3-2-2-16,0-3-7 0,0 0-6 0,6 0-3 16,0-2-2-16,-3-1-2 0,13-2-1 0,-7-2-1 15,-3 0 0-15,10-2-1 0,-4 0 0 0,-6-3-1 16,13 0 2-16,-13-2-3 0,10 0 1 16,-7 0-1-16,0 0 1 0,7-4 1 0,-4-3 1 15,-6 2 1-15,13-2-3 0,-13-2 3 0,13-1 0 16,-7 4 1-16,4-4-2 0,-4-1 2 0,4 4-1 15,-1-3-1-15,4-1-1 0,-7 0-1 16,4 0-1-16,-4-1 0 0,-3 3-2 0,7-3 3 16,-7 0-1-16,-3 5-2 0,7-2-1 0,-10 0-1 15,0 0-2-15,0-1-6 0,-3 3-4 16,0-1-6-16,-3 1-5 0,-3 2 0 0,-7 1 2 16,7 1 0-16,-3 3 9 0,-7 0 4 0,10 0 4 15,-6 3 3-15,-4 1 2 0,7 1 3 16,0 2 1-16,-7-1 2 0,7 1 0 0,-7 2 4 15,10 0 2-15,0-2 1 0,0 3 1 0,-7-1 2 16,10 3 2-16,3-1 1 0,0 1 1 0,0 2 3 16,0-2 2-16,0-2 4 0,0-1 6 0,3 1 2 15,10-3 1-15,-4 2 3 0,-3-2-1 16,13 0-3-16,-7 0-7 0,13-5-7 0,-3 5-7 16,-7-5-7-16,13-2-5 0,-3 0 1 0,0 0-2 15,3-4-1-15,0-3 0 0,-7 0 0 0,7-2-3 16,0-5 2-16,0 4-1 0,0-4 0 0,0 2-1 15,-3-2-1-15,-7 0 2 0,7 0-6 16,-6 2-7-16,-7 0-9 0,7 1-13 0,-10 1-21 16,-6 4-26-16,6-1-44 0,-2 2-70 0,-4 0-155 15,-3 3-264-15,0 1-907 0</inkml:trace>
  <inkml:trace contextRef="#ctx0" brushRef="#br0" timeOffset="10815.97">26799 14894 1252 0,'0'0'331'0,"0"0"-119"0,0 0-8 15,0 0 29-15,0 0-5 0,0 0-28 0,0 0-36 16,13 126-35-16,-1-102-28 0,-6-1-30 0,13 3-27 15,-7-4-20-15,10 1-20 0,-13 0-23 0,13 0-46 16,-3 1-149-16,-7-9-556 0,-6-4-865 0</inkml:trace>
  <inkml:trace contextRef="#ctx0" brushRef="#br0" timeOffset="22600.94">27953 14851 0 0,'0'0'0'0,"0"0"0"16,0 0 0-16,0 0 0 0,0 0 0 0,0 0 49 15,0 0-4-15,0 0 18 0,0 0 37 16,0 0 40-16,0 0 36 0,0 0 21 0,6-28-8 16,-6 25-2-16,0 1-12 0,0 0-19 0,0 0-16 15,0 2-23-15,0 0-27 0,0-3-26 16,0 3-22-16,-3 0-26 0,0 0-13 0,3 0-5 15,-3 0-1-15,-1 3 0 0,-2 1 3 0,3 1-1 16,-6-1 2-16,3 1-1 0,6 0 1 0,-3-1 1 16,-4 3-2-16,4 0 2 0,-3 3 3 15,-3-2 1-15,9 1-1 0,-3 5 5 0,0 0 3 16,-1 2 2-16,-2 3 2 0,0 4 7 0,0 2 3 16,6 0 5-16,-3 3 3 0,3 0-3 0,0 0-4 15,0-1-6-15,0-2-6 0,3-2-7 0,9 1-5 16,-2-2-2-16,-4-1 2 0,-3-3-3 0,12-1 0 15,-8-3 1-15,-1 0 1 0,6-5-4 16,-3 2 1-16,-2-5-2 0,-1 1 1 0,9-2-4 16,-5-3-6-16,5 1-10 0,-2-3-25 0,-7 0-54 15,12-5-167-15,-8 3-228 0,-7-1-815 0</inkml:trace>
  <inkml:trace contextRef="#ctx0" brushRef="#br0" timeOffset="23365.64">28260 15025 270 0,'0'0'193'0,"0"0"-10"0,0 0 7 0,0 0 0 15,0 0-27-15,0 0-39 0,0 0-39 0,0 0-29 0,0 0-20 16,0 0-10-16,0 0-15 0,0 0-8 16,0 0-5-16,0 0-1 0,0-2 8 0,0 9 6 15,0-3 3-15,-3 1 8 0,3 4 8 0,0-2 12 16,-4 3 12-16,4-1 10 0,0 3 10 16,-3-1 2-16,3 0 0 0,0 0 0 0,-3 1-8 15,3 2-8-15,0 0-11 0,0 0-11 0,0-3-7 16,0-1-6-16,3-1-4 0,0-4 1 0,4-1 0 15,-4 1 2-15,12-5 3 0,-9 0 0 16,1 0 0-16,8-5-3 0,-6-2-2 0,-2-2-4 16,11-3-4-16,-8-4-3 0,-1 5-4 0,3-3-1 15,-6-3-3-15,1 3 0 0,5 2-1 16,-6-5-1-16,0 6 2 0,-2-1-1 0,-4 3 1 16,3 2-2-16,3 2 0 0,-6 3 2 0,0 2-5 15,0 0-4-15,-6 0-3 0,3 7 0 0,3 2 3 16,-7 3 5-16,1 2 1 0,-3 4 0 15,0 0 1-15,5-2 1 0,1 5-1 0,0-5 1 16,3 3-1-16,0-5-3 0,0-3 2 0,3-3-2 16,0-1-3-16,1 0-2 0,5-2-5 0,3-3-7 15,-6 1-12-15,1-3-25 0,11 0-55 0,-8-3-150 16,-1-1-273-16,0 1-894 0</inkml:trace>
  <inkml:trace contextRef="#ctx0" brushRef="#br0" timeOffset="23832.62">28712 15055 365 0,'0'0'252'16,"0"0"26"-16,0 0 18 0,0 0-4 0,0 0-52 16,0 0-57-16,0 0-60 0,0 0-39 0,0 0-26 15,0 0-13-15,0 0-9 0,0 0-8 0,0 0 1 16,0 0-9-16,-68 10-6 0,59-3-1 16,-1 0-4-16,10-3 0 0,-3 3 1 0,3-4-4 15,0 4 2-15,0-5-4 0,0 1 0 0,0 0 0 16,3-1 3-16,-3 3 2 0,10-5 3 0,-1 2 2 15,0 0 1-15,-6 1-2 0,16-3 0 0,-10 2-2 16,1 0 0-16,5 1-5 0,-5-1-2 16,5 3 1-16,-6-1-5 0,-2 3 3 0,5-2-1 15,-9 2 1-15,0 0 0 0,0 0 4 0,-3 2 3 16,0 3 3-16,-6-3 4 0,-3 3-1 0,-1-4 0 16,4-1 0-16,-3 2-3 0,-7-2 0 15,10-2-4-15,-9-1-3 0,5 1-3 0,1-3-3 16,-10-2-1-16,13 0-7 0,-3 0-3 0,-7 0-9 15,13 0-12-15,-6 0-11 0,-6-4-22 16,11-1-30-16,-2 0-48 0,0 3-82 0,3-3-106 16,3 3-123-16,0 2-5 0,0-2-334 0</inkml:trace>
  <inkml:trace contextRef="#ctx0" brushRef="#br0" timeOffset="24419.13">28932 15048 274 0,'0'0'181'0,"0"0"38"16,0 0 27-16,0 0 7 0,0 0-21 0,0 0-32 15,0 0-29-15,0 0-25 0,0 0-23 0,0 0-24 16,0 0-28-16,0 0-25 0,0 0-16 16,0 0-7-16,-3 5 5 0,0 4 2 0,0 3 1 15,-3 2-2-15,-3 1 0 0,-1 1 0 0,10 1 0 16,-6 1 1-16,0-2 1 0,3 1 5 0,3-3 0 16,0-3 2-16,0-3-6 0,0-1-4 0,3 0-1 15,3-4 1-15,0-3 1 0,4 0 1 16,2 0-3-16,-3-7-3 0,7 0-8 0,-4-4-5 15,1 0-5-15,2-3-3 0,-2 0-2 0,2 0 1 16,-6 0-1-16,7 2-2 0,-10 3 0 16,0 0-2-16,-6 4 0 0,3 0-3 0,4 3 0 15,-7 2-7-15,0 0-2 0,0 2 2 0,0 5 4 16,-7 3 7-16,4 1 3 0,3 3 1 0,-6 0-2 16,3 2 1-16,-3 1-1 0,6-1-2 0,-6-3 1 15,6 1-6-15,6-5-4 0,-3 0-7 16,6-2-10-16,-3-2-19 0,10-3-31 0,-4-2-92 15,-2 0-259-15,2 0-878 0</inkml:trace>
  <inkml:trace contextRef="#ctx0" brushRef="#br0" timeOffset="26269.1">29295 15307 0 0,'0'0'75'15,"0"0"-30"-15,0 0 6 0,0 0 9 16,0 0 14-16,0 0 11 0,0 0 9 0,0 0-2 16,0 0-4-16,0 0-8 0,0 0-10 0,0 0-12 15,-3 0 1-15,3 0 4 0,0 0 12 0,0 0 9 16,0 0 7-16,0 0 7 0,0 0-1 0,0 0 3 16,0 0-8-16,0 0-14 0,0 0-15 15,0-3-12-15,0 3-9 0,3-2-3 0,-3 0 1 16,0-1 1-16,3 1-1 0,4 0-3 0,-1-1-5 15,-3 1-4-15,-3 0-4 0,3-1-6 0,0 3-5 16,-3 0-5-16,0 0-6 0,0 0 2 16,0 0 1-16,0 0 0 0,0 0 5 0,-3 5 3 15,0 0 4-15,0 2-3 0,-10-3 2 0,10 1 0 16,0-1 0-16,0-1 2 0,0-3 1 0,3 0-5 16,-3 0-9-16,3-3-23 0,0-1-34 15,0-1-68-15,3 1-239 0,-3-1-1048 0</inkml:trace>
  <inkml:trace contextRef="#ctx0" brushRef="#br0" timeOffset="29484.48">29326 15110 0 0,'0'0'0'0,"0"0"16"0,0 0 37 0,0 0-22 15,0 0-6-15,0 0-5 0,0 0-2 0,0 0 11 16,0 0 17-16,0 0 31 0,0 0 36 0,0 0 35 16,25-38 21-16,-25 35 13 0,0-1 12 15,0 1-6-15,0 1-3 0,0 0-9 0,0-1-16 16,0 1-15-16,0 2-15 0,0 0-17 0,0 0-22 16,0 0-18-16,0 0-21 0,0 0-19 0,0 0-15 15,0 0-12-15,0 0-2 0,0 5 1 16,0 2 3-16,-3 0 3 0,0 2 0 0,3 0-5 15,-3-2-1-15,-3 1-2 0,2-1 0 0,-2 0-1 16,6-2 1-16,-3 2 0 0,3-7 1 0,-3 2 2 16,3-2 2-16,0 0-3 0,-3 0-11 15,3-2-21-15,-3-5-43 0,3 0-87 0,-3-2-198 16,3 4-212-16,0 2-829 0</inkml:trace>
  <inkml:trace contextRef="#ctx0" brushRef="#br0" timeOffset="30335.81">29736 14993 0 0,'0'0'220'0,"0"0"-75"0,0 0 62 0,0 0 53 15,0 0 19-15,0 0-13 0,0 0-31 0,0 0-30 16,0 0-41-16,0 0-39 0,0 0-31 16,0 0-28-16,0 0-16 0,-19-43-14 0,25 33-9 15,0-1-3-15,7-1-1 0,-4-2 0 0,10 2 1 16,-10-2 0-16,3 2 3 0,4-2-1 0,-7 4 1 15,7 1-3-15,-7 0-4 0,0 0-2 16,1 2-4-16,-4 4-7 0,-3 1-7 0,-3 2-5 16,0 0 2-16,0 5 2 0,0 2 4 0,-3 6 5 15,-3 4 1-15,-10 1-3 0,10 4 1 16,-10 2 0-16,7 4 2 0,0-1-1 0,-10 0 2 16,13 1-1-16,-3 0-1 0,-1 0-3 0,1-5-1 15,6-1 1-15,-3-3-4 0,3 0 2 0,3-3-1 16,0-5-1-16,0 1-5 0,0-5 2 15,0 0 0-15,3-2 0 0,3-2-2 0,-3-1-2 16,0 1-9-16,3-1-15 0,1 0-25 0,-4-2-43 16,-3 0-86-16,0 3-165 0,0-3-181 0,0 0-338 15,0 2 261-15</inkml:trace>
  <inkml:trace contextRef="#ctx0" brushRef="#br0" timeOffset="30550.8">29615 15262 706 0,'0'0'281'0,"0"0"16"16,0 0 24-16,0 0-31 0,0 0-71 0,0 0-75 15,0 0-28-15,0 0-1 0,0 0 1 0,0 0-5 16,0 0-26-16,0 0-23 0,0 0-22 16,0 0-15-16,83 0-9 0,-64 0-5 0,0 3-5 15,-7 1-4-15,7-1-4 0,-7-1-4 0,0 0-8 16,4 1-16-16,-10-1-27 0,13 0-62 15,-10 1-147-15,-6-1-330 0,6-2-927 0</inkml:trace>
  <inkml:trace contextRef="#ctx0" brushRef="#br0" timeOffset="30986.33">30204 14703 372 0,'0'0'197'0,"0"0"-2"0,0 0 13 0,0 0 22 16,0 0-7-16,0 0-26 0,0 0-24 0,0 0-17 16,0 0-10-16,0 0-4 0,0 0-16 0,0 0-11 15,0 0-15-15,0 0-22 0,124 64-11 16,-115-38-17-16,0 1-11 0,-2 6-11 0,-7 1-10 15,0 3-6-15,0 0-5 0,-7 4-1 0,-8-2-5 16,6 3-2-16,-13-1-7 0,6-2-11 16,-8 3-20-16,-4 1-37 0,0 2-96 0,-3 0-251 15,6-13-255-15,9-8-792 0</inkml:trace>
  <inkml:trace contextRef="#ctx0" brushRef="#br0" timeOffset="42615.8">14710 12067 0 0,'0'0'51'16,"0"0"-23"-16,0 0-9 0,0 0-6 0,0 0-3 15,0 0-5-15,0 0-3 0,0 0 2 16,0 0 2-16,0 0 8 0,0 0 17 0,0 0 23 16,-81-30 23-16,69 25 20 0,2 1 14 0,4-1-3 15,-6-2-8-15,-1 3-19 0,4 0-26 16,-10 1-21-16,10-1-20 0,-6 1-6 0,-1 1-8 15,-9 0-4-15,10-1-5 0,-4 1-5 0,-6 0-4 16,7 0 2-16,-1-3 5 0,-9 3 3 0,3-5 2 16,1 4 5-16,-1-1 1 0,3-1 5 0,-6-2 3 15,0 2 5-15,0-2 7 0,1 0 5 16,2 3 8-16,-6-1 0 0,0 0 2 0,0 1-1 16,-3-1-5-16,-1 3-4 0,1-1-9 0,3 1-6 15,-9 2-7-15,3 0-3 0,-3 0-3 16,5 0-1-16,-5 2-2 0,0-2-1 0,-1 5 1 15,-2-5-1-15,0 2 3 0,5-2 2 0,-2 0 2 16,-6 0 4-16,8 0 2 0,-5 0 1 0,0 0 2 16,2-2 0-16,-5 2 3 0,5-2 1 0,-8-1 5 15,9 1 3-15,-13 2 5 0,13 0 1 0,-13 0-1 16,6 0-4-16,-2 0-4 0,-1 0-9 16,-3 2-2-16,4 1-2 0,-1-1-4 0,-3 3-2 15,4-3-1-15,-1 3-2 0,-2-1-1 0,-1 1-1 16,0 0-3-16,3 2-3 0,1-3-3 15,-7 1-4-15,6 0 1 0,-2-1-3 0,-1 1 7 16,3 0 3-16,-2 2 5 0,2-5 6 0,4 0 0 16,-1 1 4-16,-9-3 0 0,10 0 3 15,-1 0 0-15,1 0 3 0,-1-3 1 0,4-1 2 16,-7-3 3-16,7 2 1 0,-1-2 4 0,1 0 2 16,3 0-2-16,-4-2-1 0,4 2-8 0,-3 0-4 15,5 0-4-15,-2 2-3 0,3 0-4 0,-7 1-1 16,7 1-4-16,-3 2-4 0,0 1-4 15,2 0-5-15,1 0-1 0,0 0-2 0,-3 0 2 16,2 0 3-16,1 0 0 0,0 1 3 0,3 2 3 16,-3-1 1-16,6 3 0 0,-3-3 2 0,-4 5 5 15,7-2 3-15,7 2 2 0,-7 0 4 0,0 0 1 16,6 2-2-16,0 0 0 0,0-2-2 16,0 5-2-16,4 2 1 0,2-3-2 0,-3 2-1 15,4 4 0-15,2-4 0 0,1 1 0 0,2 3 0 16,-2-3 1-16,6 2-1 0,-1 0 1 0,-2-1 1 15,3-1 0-15,5 5 2 0,-2-3 0 16,3 0 1-16,-3 3 1 0,3-3 0 0,3 2 2 16,0 0 1-16,0 1 3 0,0 2 1 0,3 0-4 15,6-3 1-15,-6 2-1 0,4-1 3 16,2 2 2-16,3-3 3 0,-2 1 1 0,5 0-2 16,-3-2-2-16,7 2-4 0,0-1 1 0,-4-2-1 15,1 3 0-15,2-3-2 0,1-1-3 0,-1 2-3 16,7-1 0-16,0 0 0 0,-3 1 2 15,3-3 0-15,6 2-4 0,-7-1-1 0,4 1-2 16,3 0-2-16,0-2 0 0,0 3 3 0,0-3 1 16,7 0 1-16,-7 0 1 0,3-4 2 0,3 4 2 15,-3-5 4-15,0 3-2 0,0 0 3 0,3-1-2 16,-3 1-1-16,1-1-2 0,5 3 0 0,-6 0-2 16,6-3-1-16,-2 3 0 0,2 0-1 15,0-3-3-15,0 3-1 0,4-2 2 0,-1 2-3 16,1-2-2-16,2 1-1 0,-2-2 0 0,5-2 3 15,-2 3 6-15,-4-3 3 0,7-2-6 16,-1 2 4-16,4-2 7 0,-3 0 3 0,-4-2 7 16,7 0-1-16,0 2-2 0,-4-3 2 0,7-1 3 15,3-1 1-15,-6 3 1 0,2-3-3 0,4 0-4 16,-6 1-2-16,6-1-5 0,0-2-2 16,0 2-3-16,-6-2-1 0,5 3-4 0,-2-2-1 15,3-1-2-15,-3 2-2 0,0 0-3 0,3-2-3 16,3 0 0-16,-3 0-3 0,0 0 1 15,-4 0 1-15,1 0 3 0,3 0 3 0,-6 0 6 0,3-4 2 16,3 3 4-16,-1-4 2 0,-5 0 2 16,3-2 3-16,-3 0-1 0,2-4 2 0,4 1 1 15,-6 1-1-15,0-3 1 0,-4 1 0 0,7-1 1 16,-6-2 0-16,-4 1-2 0,4 0-2 0,-4 1-3 16,1 0-3-16,-4-2-1 0,4 3 0 15,-4-3 0-15,1 2-2 0,-1-2-1 0,-6 1-2 16,7-1-1-16,-4 0-4 0,-6-2-2 0,3 0 0 15,1-3 0-15,-4 3 2 0,-3-1 4 0,3-7 3 16,-6 3 2-16,0-2 6 0,0 0 5 16,-10-2 5-16,10 2 5 0,-9 0 2 0,-1-3 0 15,4 3 0-15,-13 1 2 0,10-1 2 0,-10 0-2 16,4-1-1-16,-1 3-3 0,-9 2-4 16,0 0-7-16,0-2-6 0,3 2-6 0,-6 1-4 15,0-1 1-15,-6-1-2 0,0 2 6 0,3-3 3 16,-6 2 3-16,2-2 3 0,-5 0 5 0,9-1 3 15,-9 1 2-15,-1-2 2 0,7 0-3 16,-6-3 1-16,-4 4-2 0,7-1 0 0,-7 2-3 16,7 0-8-16,-7 5-7 0,1-3-8 0,-7 6-14 15,4 2-24-15,-1 2-38 0,-9 2-60 0,3 2-109 16,10 5-138-16,-1 0-489 0</inkml:trace>
  <inkml:trace contextRef="#ctx0" brushRef="#br0" timeOffset="44716.06">23283 13057 276 0,'0'0'170'0,"0"0"45"16,0 0 21-16,0 0-10 0,0 0-24 0,0 0-26 16,0 0-29-16,0 0-26 0,0 0-29 15,0 0-27-15,0 0-19 0,3-67-19 0,-9 60-16 16,0 3-11-16,-7-1-11 0,7-2-13 0,0 2-8 16,-10 1-12-16,7-1-9 0,0 0 0 0,-7 1 3 15,1 1 9-15,-1-1 11 0,-9 1 12 16,13-1 8-16,-13 3 10 0,0 1 5 0,1-3 6 15,-1 1 9-15,0 0 8 0,-3-1 3 0,0 1 1 16,-3 0 0-16,3-3-2 0,-3 3-3 0,0-3-7 16,0 0-9-16,0-2-9 0,0 5 0 0,-3-5-2 15,3 3-3-15,-3-3-3 0,0 2-2 16,-6-2-4-16,6 0-5 0,-1 0-6 0,1 0-3 16,-3 0-1-16,-6 2 0 0,6-2 5 0,2 2-1 15,-2 0 2-15,-6-2 4 0,6 2 2 0,-1 1 8 16,-11-1 1-16,12 0 4 0,-4 3 2 0,-8-3 2 15,8 3 4-15,-8-3 0 0,5 3 3 16,-5 0 0-16,-4-3 0 0,10 3 2 0,-7-1-2 16,7 1-3-16,-10 0 1 0,3 2-4 0,4 0 3 15,-7-3 1-15,6 3-1 0,-2 0-2 16,-1 0-2-16,4 0-2 0,-7 0-2 0,10 0-2 16,-10 0-4-16,0 0-4 0,10 0-2 0,-10 0-3 15,10 3 0-15,-7-3 0 0,0 2-1 16,7-2 3-16,-3 2 2 0,2-2 6 0,1 0 4 15,-7 0 3-15,13 0 2 0,-10 0 6 0,10 0 3 16,-3 0 1-16,-7 0 3 0,10 0 2 0,-3-2 5 16,-7 2 3-16,10 0 2 0,0 0 1 15,-10 0-9-15,13 0-2 0,-3 0-6 0,-9 0-2 16,8 0-3-16,4 5-3 0,-9-3-2 0,3 3-3 16,2-1-2-16,1 3 0 0,-3 0-1 0,0 0-4 15,5 0-1-15,-5 5-2 0,-6-4 0 0,11 4-1 16,-5-1 1-16,3 3 2 0,-3-2 4 15,6 2 0-15,-1 0 4 0,1 0 2 0,0 0 5 16,-3 1 2-16,0 1 2 0,3 0 1 0,3 3 1 16,0 0 2-16,0-3 2 0,0 4 1 0,3 1 1 15,-3-1 0-15,3 4-2 0,3-1-3 0,3 0-5 16,-2 2-3-16,-1 0-3 0,-3 3-3 16,9 0 0-16,1 1-3 0,-4 1-1 0,13-2-2 15,-7 5-1-15,4-4-1 0,6 1-1 0,-10 3 1 16,10-2 0-16,6-3-1 0,-3 5 4 15,0-6 1-15,3-2 3 0,0 0 2 0,0-1 3 16,0 1 0-16,3-4 3 0,0 1-1 0,0-1 2 16,6-2 1-16,4 2 0 0,-10 0 1 15,9-3 1-15,1-3-3 0,-4 6 0 0,9-2-3 16,-8 0-1-16,11-1 1 0,-8 1-3 0,9 1 1 16,-10-2-2-16,13 5-1 0,-7-2-1 0,-2-2 0 15,6 2-2-15,2-6-1 0,-8 6-1 0,9-3 0 16,-1 1-4-16,-2-3-2 0,6 1 0 15,0-2 0-15,3 1 2 0,-6-2-1 0,6 0 1 16,6 0 2-16,-6 0 0 0,9-5 2 0,-2 5 3 16,-4-2 2-16,12-4 2 0,-6-1 0 0,7 2 1 15,-1-2 0-15,4 0-1 0,-3 0 2 0,5 0 0 16,1-2 0-16,-10 2 0 0,16-3 1 16,-6 1-1-16,-6 2-2 0,8-2 1 0,4-1 0 15,-3 1 0-15,3 2 0 0,-3-5 0 0,0 5 0 16,3 0 0-16,-7-1-2 0,7-1 3 0,0 2-1 15,0-3-1-15,0 6-1 0,-3-3-2 16,-4 2 0-16,4-2 0 0,0 2 4 0,3 0-2 16,-3-2 0-16,3 3 0 0,-3-3 1 0,-1 0 0 15,-2 0 0-15,6 0 0 0,0-2 3 16,0 0-5-16,0-3 1 0,0 3 2 0,0-3 1 16,3-2 2-16,0 0 2 0,-4 0 1 0,8 0-3 15,-8 0 5-15,5-2-2 0,-1 0-1 0,0-3-1 16,-4 3-2-16,1-5-1 0,0 6 0 0,0-4-1 15,0 0-1-15,-9 1 0 0,6-1-2 16,2-2-2-16,1 0 0 0,-3 0-1 0,-9 0-2 16,5-2-1-16,4 0 0 0,-3-3 0 0,-7 0-2 15,10-2 2-15,-6 2 2 0,-4-5 3 0,7-1 5 16,0-3 2-16,-7 0 0 0,4-2 3 16,-7-2 1-16,10 0 0 0,-13-3 2 0,10 0 1 15,-10-1 1-15,7 1-1 0,-10 0-3 0,0 0-3 16,-3-1-2-16,7 1-1 0,-10-5-4 0,-10 1-2 15,7 3-5-15,0-4 2 0,-3 3-3 16,-3-5-4-16,-10 6 1 0,10-6 0 0,-10 3 3 16,7-2 4-16,-10 1 5 0,-6-2 1 0,13 3 6 15,-13 0 3-15,0-2 7 0,0 1 4 0,0-1 7 16,-3 2 3-16,0-1 1 0,0 1-1 16,0 3-2-16,-3-4-3 0,-3 5-4 0,0-1-3 15,-10 1-4-15,7-2-3 0,-10 4-6 0,7 1-2 16,-10 0-4-16,-6 4-1 0,-3 0 1 15,0 1 2-15,0 3 2 0,-6 0 1 0,-3 3-1 0,-7 5 1 16,-6 2-4-16,7 2-4 0,-7 3-15 16,-6 2-23-16,3 0-43 0,7 0-10 0,2 2-162 15,16 0-1027-15</inkml:trace>
  <inkml:trace contextRef="#ctx0" brushRef="#br0" timeOffset="45987.75">14790 12452 0 0,'0'0'130'15,"0"0"-102"-15,0 0-5 0,0 0 1 16,0 0 10-16,0 0 18 0,0 0 18 0,121-99 6 16,-99 87 5-16,-4 1 1 0,-2-1-2 0,12-2 6 15,-10 0 5-15,10 0 0 0,-3-2-7 0,6 0-6 16,6-2-11-16,-2 0-12 0,5-1-10 15,-6 1-14-15,3-1-11 0,7 0-8 0,-4 4-7 16,3-3-3-16,4-1-2 0,-1 0 0 0,4 5 0 16,3 1-3-16,-10-1-1 0,10 1-4 0,3 3-1 15,-4 1 0-15,-2 2-1 0,6 3 2 0,-7 4 1 16,-2 0-2-16,6 0-4 0,-7 4-1 0,4 8 0 16,-4-1 2-16,1 5 6 0,5 2 5 15,-8 3 0-15,9-2 2 0,2 2 0 0,-2-3 3 16,3-3 5-16,0 2 0 0,3-3 4 0,-1-3 1 15,4 1 0-15,4-3 3 0,-1 0-1 16,0-2-3-16,3 0-3 0,0 0-2 0,-3 0-3 16,10-2-2-16,-4 1-1 0,-3-2-2 0,7-1-3 15,-1 4-4-15,1-5-5 0,-1 3-3 16,-3-3-4-16,10-2-2 0,-4 2 2 0,1-2 6 16,6 0 5-16,-10 0 7 0,10 0 2 0,-7 0 0 15,4-4 0-15,9-1 1 0,-3-2 3 0,0-2 1 16,6-2 7-16,0 0 4 0,0-6 2 15,3-1 6-15,0-5 3 0,9-1 5 0,-6 0 5 16,7-4 0-16,-1-2 1 0,-2-5 0 0,8 3-3 16,-12-2-4-16,13-1-3 0,-13 1-4 0,13-3-5 15,-10 0-3-15,-6 3-11 0,4-1-12 0,-4 5-28 16,-9 0-36-16,-4 3-71 0,-21 8-198 16,-15 8-781-16</inkml:trace>
  <inkml:trace contextRef="#ctx0" brushRef="#br0" timeOffset="46621.14">21395 12833 0 0,'0'0'67'15,"0"0"-20"-15,0 0-17 0,0 0-7 0,0 0 13 16,0 0 38-16,0 0 35 0,0 0 35 16,0 0 30-16,0 0 10 0,0 0-20 0,0 0-24 15,0 0-35-15,0 0-22 0,-7-24 3 0,14 8 8 16,-1-5 8-16,-3-5-5 0,9 3-6 0,-5-2-6 16,-1 0-8-16,-3-1-10 0,6 1-6 0,1-3-5 15,-4 1-5-15,-3-1-5 0,0-2-8 16,6-5-6-16,-3 4-7 0,1-7-4 0,-1 1-4 15,-3-1-4-15,6-6-3 0,1 2-3 0,-4-1-4 16,-3-1-2-16,0 1 0 0,6-6-2 0,1 2-2 16,-4 0-5-16,-3 2-3 0,3 2-5 15,6 4-6-15,-5 4-5 0,-1 6-12 0,-6 8-29 16,6 0-55-16,-6 5-113 0,9 4-231 0,-9 7-896 0</inkml:trace>
  <inkml:trace contextRef="#ctx0" brushRef="#br0" timeOffset="49322.61">20713 11224 365 0,'0'0'124'0,"0"0"21"16,0 0 2-16,0 0-9 0,0 0-24 0,0 0-29 15,0 0-14-15,0 0-4 0,0 0-6 16,0 0-5-16,0 0-9 0,71-122-3 0,-62 98-3 16,10-9 0-16,-7 0-1 0,13 0-4 0,-10-4-6 15,4-3-2-15,6 2-4 0,-3-2-3 0,-7 3 0 16,10 3-4-16,-10-1-1 0,4 5 0 16,0 2-3-16,-7 6-2 0,7 1-3 0,-13 5-3 15,-3 4-1-15,3 5-3 0,-6 3-6 0,0 4-12 16,0 0-5-16,0 2-8 0,-6 7 4 0,3 3 7 15,-10 4 8-15,1 5 2 0,3-1 3 0,-10 5 1 16,10 6 1-16,-10 4 4 0,10 1 0 0,-7 3 4 16,4 3 1-16,3-1 8 0,-7-2 7 15,10-4 10-15,3-8 10 0,0 1 5 0,0-5 4 16,3-7 0-16,3-2-4 0,3-6-1 0,-3-1 1 16,13-2 3-16,-4-5 6 0,0 0 1 15,7-9-3-15,3-4-7 0,-7-6-15 0,10-4-11 16,3-3-9-16,-3-1-5 0,0 0-4 0,-7-6-3 15,7 3-4-15,0 0-2 0,0-2 1 16,-10 2 0-16,7 2 1 0,-1 0 4 0,-8 4-1 16,5 1 3-16,-5 2 2 0,-1 7 1 0,-2 2 1 15,-4 1 0-15,-6 11-2 0,0 0-6 0,-3 0-3 16,-4 13-1-16,-8 1 3 0,6 7 7 16,-10 5 7-16,7 4 2 0,-10-3 3 0,10 5 2 15,-7 3 0-15,7-3 1 0,-7 0-1 0,10-1-3 16,-7-4-5-16,10-2 0 0,3-2-7 0,3-2-4 15,0-5-8-15,0-4-14 0,0 0-23 0,6-5-38 16,3 0-87-16,7-3-191 0,-10-3-142 0,3-1-750 16</inkml:trace>
  <inkml:trace contextRef="#ctx0" brushRef="#br0" timeOffset="49850.06">21513 11068 255 0,'0'0'151'16,"0"0"32"-16,0 0 23 0,0 0 14 0,0 0-7 15,0 0-23-15,0 0-30 0,0 0-19 0,0 0-13 16,0 0-16-16,0 0-9 0,0 0-12 0,0 0-11 16,0 0-11-16,-19-87-10 0,19 80-7 15,-3 2-6-15,3 1-10 0,-3-1-6 0,-3 3-10 16,2 2-6-16,-8 0-6 0,6 0-5 0,3 0 0 16,-3 4-3-16,-10 3 1 0,10 3 2 0,-3-2-2 15,-7 6 0-15,10 2 2 0,-10 0-1 16,4 5 3-16,3 0 1 0,-1-2 5 0,-2-2 6 15,9 0 6-15,0-1 3 0,3-2 1 0,0-5-3 16,0 0 0-16,3-2-1 0,0-2-1 0,9-3 2 16,1 1-2-16,-4-3 0 0,13-5-3 15,-10-4-4-15,10-3-7 0,3 0-3 0,-13-1-3 16,13 1-4-16,-7 0 2 0,-5 1 0 0,5 1-2 16,-5 5-1-16,-7 0-1 0,6 0-1 15,-5 5-3-15,-1 0-1 0,-6 0-3 0,0 7 3 16,3 1 4-16,-3 4 3 0,0 2 2 0,-3 2 0 15,3-2 0-15,0 2 0 0,-3-2-2 0,3-2-6 16,0-3-5-16,3-4-9 0,-3-2-10 16,15-3-9-16,-5 0-18 0,-4-8-35 0,16-3-74 0,-10-6-104 15,10-1-132-15,-1-5-108 0,-8 6 13 16,-1 3-223-16</inkml:trace>
  <inkml:trace contextRef="#ctx0" brushRef="#br0" timeOffset="50216.64">22037 10615 1073 0,'0'0'335'0,"0"0"-134"0,0 0-88 0,0 0-55 16,0 0-34-16,0 0-2 0,0 0 6 15,0 0 11-15,0 0 9 0,0 0 7 0,-97 127 11 16,79-98 1-16,9 5 1 0,-10 1-7 0,10 6-10 16,-7-1-14-16,4-1-9 0,2-3-6 0,-5-1-3 15,9-5 7-15,3-2 0 0,-1-6-3 16,1-3-5-16,3-3-9 0,0-4-3 0,0-1-4 15,0-4-4-15,0-4-2 0,0-1-2 0,0-2-1 16,3 0-2-16,-3-5-7 0,4-4-15 0,-1 0-20 16,-3-5-22-16,3 0-21 0,-3 0-19 0,3-5-26 15,-3 4-24-15,0-6-30 0,-6 3-15 0,3-1 2 16,-4 0 39-16,-8 3 63 0,9 3 86 16,-4 2 80-16,-5 4 46 0,12 2 37 0,-7 3 12 15,7 2 5-15,-9 0 4 0,9 2-12 0,3 3-13 16,0 2-11-16,0 4-18 0,0-2-14 0,3 2-20 15,12 1-19-15,-5-1-15 0,5 3-12 16,-2-2-10-16,5 0-9 0,-5-3-6 0,8 3-12 16,-5-3-19-16,9 0-38 0,-7-3-71 0,-2 1-188 15,6 0-241-15,-16-5-867 0</inkml:trace>
  <inkml:trace contextRef="#ctx0" brushRef="#br0" timeOffset="50498.5">22250 11061 847 0,'0'0'183'0,"0"0"-66"0,0 0-23 16,0 0-12-16,0 0 9 0,0 0 17 16,0 0 9-16,0 0 0 0,0 0-1 0,-117-14-5 15,92 26 1-15,9 2-6 0,-8 2-7 0,-1-1-12 16,9 6-16-16,-2 0-4 0,5 0-2 15,-5 0 1-15,15-2-2 0,-4-4-7 0,7-1-12 16,0 0-9-16,3-5-7 0,4-2-1 0,14-5-5 16,-8-2-4-16,15-2-5 0,-4-7-9 0,7-5-9 15,0 0-9-15,0-4-18 0,4 2-31 16,-4-3-65-16,0 1-134 0,0-1-240 0,-7 8-145 16,-14 4-685-16</inkml:trace>
  <inkml:trace contextRef="#ctx0" brushRef="#br0" timeOffset="50881.61">22595 10681 961 0,'0'0'148'0,"0"0"-49"15,0 0-7-15,0 0 16 0,0 0 10 0,0 0 2 16,0 0-5-16,0 0-8 0,0 0 1 0,-100 118 3 15,91-88-5-15,-9 0-7 0,5 1-8 0,-5 2-13 16,8-1-13-16,-8-2-7 0,15 0-10 16,-7-2-11-16,7-5-7 0,-3-2-8 0,6-8 0 15,0 1-3-15,0-5-2 0,0-4-3 0,0-3-1 16,6 0 2-16,0-2 2 0,1 0 0 16,-4-4-5-16,12-3-4 0,-2-3-7 0,2-1-5 15,-3 0-2-15,-2 2-3 0,8-3-2 0,-8 3 0 16,8 2 0-16,-12 0 1 0,7 5 3 0,-4-1-1 15,-3 3-2-15,-6 5 2 0,0 4 1 16,0 3 6-16,-3 7 6 0,-9-2-1 0,-1 9 1 16,7-3 4-16,-12 2 1 0,11 3 1 0,-5-3 2 15,0-2-4-15,9-2-4 0,-1-5-1 16,4-2-5-16,0-5-4 0,0-2-6 0,4-4-13 16,2-1-39-16,12-2-118 0,-11 0-362 0,8 0-984 0</inkml:trace>
  <inkml:trace contextRef="#ctx0" brushRef="#br0" timeOffset="51600.14">23382 10679 698 0,'0'0'107'0,"0"0"-57"15,0 0 18-15,0 0 48 0,0 0 41 0,0 0 14 16,0 0-3-16,0 0-10 0,0 0-13 16,-28 129-3-16,25-99-10 0,-6 1-13 0,3 4-20 0,-10 0-23 15,7 2-25-15,-7-5-20 0,7 5-8 16,0-4-8-16,-7-4-9 0,10 1-2 0,0-2-2 15,-3-5-2-15,2-2-6 0,4-4-9 0,0-5-13 16,3 0-17-16,0-8-25 0,0-1-36 0,0-3-91 16,0-3-179-16,0-4-119 0,0 3-705 0</inkml:trace>
  <inkml:trace contextRef="#ctx0" brushRef="#br0" timeOffset="51766.32">23218 11015 766 0,'0'0'326'16,"0"0"-34"-16,0 0-35 0,0 0-29 0,0 0-21 15,0 0-35-15,0 0-37 0,0 0-29 0,0 0-18 16,0 0-11-16,0 0-4 0,0 0-7 16,118 44-11-16,-106-35-9 0,7-2-15 0,-4 0-13 15,1 3-7-15,-4-5-8 0,4 0-1 0,-7 2-7 16,-3 0-7-16,0-2-14 0,7 2-27 0,-7 0-51 16,-3-3-87-16,0 1-139 0,-3-1-189 0,0 1-65 15,0-3-551-15</inkml:trace>
  <inkml:trace contextRef="#ctx0" brushRef="#br0" timeOffset="52365.98">23807 10575 581 0,'0'0'253'0,"0"0"-49"0,0 0-7 16,0 0 15-16,0 0-6 0,0 0-9 0,0 0-26 15,-121 143-21-15,109-110-21 0,-7 1-16 0,10 5-16 16,-7 1-18-16,7 3-11 0,-3-4-15 0,-1 0-14 16,7-7-11-16,3-4-6 0,0-2-5 0,6-8 0 15,-3-7-2-15,3 0 1 0,0-6 2 16,3 0 1-16,10-5 1 0,-7 0-2 0,7-5-6 15,-7-7-7-15,3 4-6 0,7-6-5 0,-7-2-5 16,10 0-2-16,-3 2-5 0,-4 0 1 0,4 2 1 16,-10 3-1-16,10 2 2 0,-10 5-2 0,-6-1-3 15,3 3 0-15,4 5 2 0,-10 4 7 16,0 5 8-16,0 5 5 0,-13 2 0 0,10 4 5 16,-3-3 4-16,-3 6 4 0,-7 0 2 0,13 2 3 15,-3-3 1-15,3-1-3 0,-7-5-1 16,10-3-3-16,0-4-3 0,10-5 1 0,-4-4 1 15,0-5 0-15,10 0 0 0,-4-2-2 0,7-10-1 16,-4-2-5-16,10-7-2 0,0 0-8 0,-7-4-4 16,10 0-9-16,-3-3-5 0,3 3-6 15,-3-1-8-15,-10 2-11 0,7 1-30 0,-13-1-46 16,10 6-48-16,-13 1-22 0,-6 6 18 0,0 4 42 16,0 3 44-16,-3 4 40 0,-3 2 24 15,-13 7 23-15,10 2 33 0,-16 8 21 0,9 2 18 16,-5 0 14-16,-1 5 5 0,7-2 6 0,-4 4 5 15,-3 2-3-15,13 3 2 0,-3-4-5 0,-4 3-13 16,10-2-13-16,3-2-21 0,0-8-19 16,3-1-13-16,3-5-9 0,6-5-4 0,7-4-3 15,-4-3-7-15,10-2-13 0,-7 0-31 0,10-7-71 16,3-2-175-16,-6-1-313 0,-10 3-880 0</inkml:trace>
  <inkml:trace contextRef="#ctx0" brushRef="#br0" timeOffset="52854.09">24604 10987 476 0,'0'0'153'0,"0"0"-13"0,0 0 32 0,0 0 31 15,0 0 22-15,0 0-3 0,0 0-27 0,-130 5-27 16,105 4-31-16,9 2-29 0,-2 3-30 0,5-2-18 15,-2 0-14-15,12-1-5 0,0-1 0 16,0-1-1-16,3-2 4 0,0 0-1 0,3-1 5 16,3-2-7-16,0 6-6 0,10-3-7 0,-7-3-8 15,9 1-4-15,-5 2-5 0,5-2-4 16,-5 4 2-16,5 0-4 0,-8 0-2 0,5 5 1 16,-5-2 1-16,-7 4-2 0,0 2 2 0,-3-2 1 15,0 0 0-15,-6 1 6 0,-1-6 2 16,-8 3 2-16,9 0 0 0,-13-5 2 0,10-3-1 15,-4 1-3-15,-2-2-2 0,-1-5-5 0,1 0-1 16,2 0-3-16,-5-2-4 0,9-8-2 0,-7 4-5 16,10-5-15-16,-3-3-22 0,2-5-45 0,-5 1-93 15,9-3-167-15,0 2-211 0,3 4-50 0,-3 3-493 16</inkml:trace>
  <inkml:trace contextRef="#ctx0" brushRef="#br0" timeOffset="53283.3">24905 11104 1141 0,'0'0'221'0,"0"0"-32"16,0 0 37-16,0 0 5 0,0 0-25 0,0 0-33 16,0 0-26-16,0 0-19 0,0 0-17 0,0 0-25 15,0 0-25-15,0 0-16 0,0 0-12 16,0 0-8-16,111-22-7 0,-95 11-3 0,9-3-4 16,-1-3-5-16,-2-1-1 0,-6 1-5 0,8-1-1 15,-2 0-2-15,-9 4 1 0,-4-2 1 0,9 5-3 16,-14-3 1-16,-1 7-2 0,-3-3 0 15,0 6-8-15,-3-1-6 0,-4 0-4 0,-11 5-1 0,5 0 4 16,-11 5 8-16,-4 7 7 0,3-1 4 16,-6 8 4-16,0 4 1 0,3 0 4 0,-3 6 2 15,12 2 4-15,-6 4 2 0,1-4 4 0,11 6 5 16,-5-2 5-16,15-2 2 0,3-7-3 16,0 2-3-16,3-9-6 0,18-3-3 0,-5-2-4 15,12-7-2-15,6 0-7 0,9-5-6 0,-2-2-16 16,11 0-30-16,-8 0-81 0,2 0-290 0,-18 0-1210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2-27T09:05:01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18496 7721 1153 0,'0'0'179'16,"0"0"-49"-16,0 0-20 0,0 0-12 0,0 0-10 15,0 0 2-15,0 0 3 0,0 0 7 0,0 0 6 16,0 0-15-16,0 0-23 0,0 0-24 0,89-28-22 16,-79 25-10-16,5-1-9 0,-2 1-3 15,-4 3-2-15,6-2-4 0,-5 2-6 0,-4 0-15 16,10 0-32-16,-10 0-67 0,0 2-169 0,3 1-337 16,1-3-596-16</inkml:trace>
  <inkml:trace contextRef="#ctx0" brushRef="#br0" timeOffset="599.12">19060 7516 1629 0,'0'0'164'15,"0"0"-30"-15,0 0-11 0,0 0 9 0,0 0-1 16,0 0-22-16,0 0-31 0,0 0-33 0,0 0-24 16,0 0-15-16,0 0-6 0,0 0 2 0,0 0 6 15,0 0 6-15,0 28 3 0,0-13-3 16,0 4-4-16,0-3-4 0,0-2-3 0,0 0 0 15,0-3-1-15,0 1 0 0,0-3 0 0,6 1-1 16,-6-7 1-16,6 4-2 0,-3-4 3 0,-3 3 0 16,3-3 2-16,1-3 1 0,-4 2 4 0,0-2 4 15,3 0 8-15,0 0 6 0,3-2 5 16,-3-3 2-16,3 1-2 0,0-3-5 0,-2-2-6 16,2-2-6-16,3-1-5 0,4-2-4 0,-7 0-1 15,6-2-2-15,1-3-2 0,-7 1 2 0,6 3-2 16,1 1-2-16,-10 0 1 0,9 4 0 15,-3 3-3-15,-6 3-4 0,1 1-4 0,-1 3-4 16,-3 0-3-16,0 0 1 0,0 7 4 0,0 5 5 16,0 2 4-16,0 5 2 0,0 3 1 0,-7 8-2 15,4-2-2-15,-6 2 1 0,0-1 0 16,6 4 0-16,3-8 2 0,0-1-1 0,0-5 0 16,0-5 0-16,0-2 0 0,0-5 0 0,0-2 2 15,3-5 3-15,6 0 5 0,0 0 9 0,-2-7 7 16,2-7 2-16,9-5-4 0,-2-1-8 15,3-5-5-15,2 1-4 0,-8-1-3 0,8 0-1 16,-8 2-4-16,8 2-4 0,-11 3-5 0,8-1-12 16,-11 3-20-16,5 6-31 0,0 2-56 0,-9 4-100 15,4 4-168-15,-1 0-509 0,-3 0-229 0</inkml:trace>
  <inkml:trace contextRef="#ctx0" brushRef="#br0" timeOffset="1066.3">19736 7631 997 0,'0'0'261'0,"0"0"-46"0,0 0-6 16,0 0-7-16,0 0-12 0,0 0-28 0,0 0-35 16,0 0-27-16,0 0-21 0,0 0-20 0,0 0-16 15,0 0-14-15,0 0-10 0,0 0-10 0,-59-28-3 16,50 38-1-16,2-1-3 0,-8 5 0 16,3 0 0-16,5 1 0 0,-5 1-1 0,3 3-1 15,2-1 0-15,4-1 0 0,0-1 0 0,0-2 1 16,3 0-1-16,0-4 0 0,0 2 1 0,6-3 1 15,-3-2 1-15,4-2 5 0,8 0 4 16,-6-5 8-16,7 0 5 0,-1 0 2 0,1-7 0 16,-1-3-4-16,7-1-4 0,-9-3-5 0,8 1-1 15,-2-3-3-15,-4-3-3 0,-5 0-3 0,8 3 0 16,-15 0-1-16,4 2-1 0,-1 1-4 16,-6 1-1-16,0 3-9 0,0 2-8 0,-6 3-16 15,-1 1-25-15,1 1-25 0,-9 2-18 0,5 5-11 16,4 4-9-16,-12 2-9 0,11 1-16 0,-2 3-12 15,-6 1-10-15,11 1-9 0,1 1-8 16,3 1-24-16,-3-3-41 0,3-4 6 0,0-4-442 0</inkml:trace>
  <inkml:trace contextRef="#ctx0" brushRef="#br0" timeOffset="1648.88">20012 7571 901 0,'0'0'270'0,"0"0"-46"0,0 0-23 0,0 0-22 16,0 0-46-16,0 0-56 0,0 0-41 15,0 0-21-15,0 0 3 0,0 0 7 0,0 0 6 16,0 0 1-16,0 0-2 0,0 0-4 0,-25 106-3 16,19-88-2-16,0 1-3 0,2-3-2 15,4 0-1-15,-3 1-1 0,3-8-1 0,-3 1 0 16,3-3 2-16,0-4-4 0,0 1 2 0,0-4 2 15,0 0 6-15,0 0 11 0,0 0 7 0,0 0-1 16,3-4-8-16,4-3-14 0,-1-1-9 16,6-2-5-16,-6-1-2 0,7-1 1 0,-1 3-1 15,-6-1 1-15,13 6-1 0,-10-1-1 0,-2 0 0 16,11 3 0-16,-12 2-1 0,7 0 1 0,-1 0-2 16,-6 5-2-16,1 2-2 0,5 0-6 15,-6 4-13-15,-3 1-27 0,0 2-52 0,4 0-110 16,-1-4-268-16,0-3-927 0</inkml:trace>
  <inkml:trace contextRef="#ctx0" brushRef="#br0" timeOffset="2150.3">20437 7302 1516 0,'0'0'154'0,"0"0"-88"0,0 0-18 15,0 0 13-15,0 0 15 0,0 0 7 0,0 0-11 16,0 0-10-16,0 0-4 0,0 0-1 0,0 0 1 16,-44 125-5-16,41-101 0 0,0 6-2 15,0 0-3-15,-3 5-4 0,3-1-7 0,3-1-11 16,-7-1-8-16,7-3-6 0,0-3-3 0,0-3 0 15,0-4-1-15,0-5 3 0,0-5 0 16,0-2 2-16,0 0 3 0,0-6 0 0,7 1 0 16,-7-2 7-16,0 0 10 0,0 0 5 0,3-2 0 15,-3-6-7-15,6-4-14 0,0-2-8 0,-3-2-7 16,0 0-1-16,7-1-3 0,-1-1 1 0,-3 4-2 16,-3 1 3-16,10 4-4 0,-7-3 3 0,0 8 0 15,0-3 0-15,-6 4-4 0,6 1 0 0,-6 2-3 16,7 0 0-16,-7 5 2 0,6 2 4 15,-6 4 5-15,0 1 3 0,0 3 3 0,0 1-3 16,-6 0 0-16,-1 1-3 0,7-1 1 0,-3 0-2 16,3-2 0-16,-3 0-2 0,3-3 2 15,3-4-1-15,-3 0-1 0,0-3-2 0,0-1 1 16,0-1 1-16,3 0 0 0,4-2 0 0,-1 0-2 16,-3 0 0-16,3 0-7 0,0-2-10 15,10 0-24-15,-7-3-51 0,-3 0-81 0,13 1-141 16,-13 1-272-16,0 1-877 0</inkml:trace>
  <inkml:trace contextRef="#ctx0" brushRef="#br0" timeOffset="2465.37">20852 7613 1264 0,'0'0'338'0,"0"0"-263"16,0 0-26-16,0 0 26 0,0 0 19 15,0 0 8-15,0 0-3 0,0 0-11 0,0 0-10 16,-118 27-5-16,112-20-13 0,-3 0-16 0,3 0-14 16,-4-1-12-16,10-1-11 0,0-3-6 0,0 3-2 15,0-1-1-15,10 1 7 0,2 0 2 16,-6-3 8-16,13 0 4 0,-7 3 1 0,10-3-3 16,-10 1-1-16,10 1-2 0,-13-1-2 0,10 1-4 15,-10 1-2-15,0 2 0 0,1 0 2 16,-10 0 11-16,0 5 11 0,0-3 14 0,-3 3 6 15,-13-2 2-15,7 4-6 0,-10-2-7 0,7-3-12 16,-7-2-5-16,7 0-11 0,-7-5-10 16,7-2-18-16,-1 0-30 0,1 0-62 0,3 0-133 15,-1 0-384-15,4 0-908 0</inkml:trace>
  <inkml:trace contextRef="#ctx0" brushRef="#br0" timeOffset="3432.52">21516 7537 1049 0,'0'0'81'0,"0"0"-64"0,0 0-20 0,0 0 14 16,0 0 13-16,0 0 16 0,0 0 8 0,0 0 4 15,0 0 6-15,0 0-4 0,0 0-6 16,0 0-3-16,-56 128 4 0,56-116 3 0,0-1 3 16,0-2 1-16,0 1-5 0,0-6-5 0,0-1 1 15,0-1 7-15,0-2 10 0,0 0 17 16,3 0 12-16,6-2 1 0,1-5-13 0,-1-5-25 16,-3-2-23-16,10 0-15 0,-7-1-9 0,3-1-4 15,4-3-2-15,-10 3-1 0,13 0-2 0,-10-1 0 16,-3 6-2-16,10 0-3 0,-10 2-2 15,-6 4-13-15,3 3-12 0,0 2-6 0,-3 5-1 16,6 4 13-16,-6 1 14 0,0 7 10 0,0 1 6 16,0 3 3-16,-6 2 3 0,3 1 2 0,0-2-1 15,3 1 0-15,-3-2 1 0,3-2 0 0,0-3 3 16,0-7 2-16,0-2 1 0,0-1 5 0,0-6 12 16,3 0 24-16,-3 0 15 0,6-6 5 15,6-3-11-15,-2-5-26 0,-4-5-19 0,9 3-13 16,-5-3-7-16,-4 1-1 0,3 4-7 0,0 3-9 15,-5-3-14-15,2 3-31 0,-6 2-68 0,6 2-155 16,0 2-309-16,0 0-882 0</inkml:trace>
  <inkml:trace contextRef="#ctx0" brushRef="#br0" timeOffset="4099.43">22074 7357 653 0,'0'0'286'0,"0"0"37"0,0 0-4 0,0 0-48 16,0 0-64-16,0 0-63 0,-62 133-44 16,40-95-33-16,-3-2-21 0,-3 3-23 0,-3-2-14 15,3-3-12-15,0 1-29 0,1-2-64 0,2-8-214 16,19-10-1118-16</inkml:trace>
  <inkml:trace contextRef="#ctx0" brushRef="#br0" timeOffset="17848.53">28030 6797 333 0,'0'0'250'16,"0"0"-125"-16,0 0-17 0,0 0-5 0,0 0-18 15,0 0-30-15,0 0-42 0,0 0-52 0,0 0-68 16,0 0-129-16,0 0-454 0</inkml:trace>
  <inkml:trace contextRef="#ctx0" brushRef="#br0" timeOffset="79664.72">18353 12205 198 0,'0'0'87'0,"0"0"17"15,0 0 57-15,0 0 63 0,0 0 43 0,0 0 10 16,0 0-18-16,0 0-28 0,0 0-32 16,0 0-34-16,0 0-37 0,0 0-29 0,-16 0-22 0,16-2-20 15,0 2-13-15,7-2-7 0,-1 2 0 16,-3-5 6-16,9 5 3 0,1 0-1 0,-7 0-8 16,13 0-10-16,-10 2-9 0,3 3-9 0,4 0-8 15,-10-1-2-15,16-1-4 0,-13 1-9 0,13-1-14 16,-4-3-20-16,1 0-39 0,9 0-91 15,-13 0-259-15,-2-3-1049 0</inkml:trace>
  <inkml:trace contextRef="#ctx0" brushRef="#br0" timeOffset="81118.61">19333 12072 307 0,'0'0'102'0,"0"0"38"0,0 0 50 0,0 0 32 16,0 0 4-16,0 0-18 0,0 0-24 0,0 0-22 15,0 0-22-15,0 0-15 0,0 0-20 16,0 0-17-16,6-56-15 0,-3 50-9 0,3-1-11 15,-3 0-8-15,0 0-8 0,1 0-7 0,-4 5-5 16,0-3-6-16,3 3-6 0,-3 2-3 0,0-2-3 16,0 2-5-16,0 0 1 0,0 0-3 15,0 0-2-15,0 0 1 0,3 2 1 0,-3 3 4 16,0-1 4-16,6 3 2 0,-3 2 2 0,-3 3 2 16,6 1 0-16,-3 5-2 0,-3 3 1 15,0 3-5-15,3-1-2 0,1 1-2 0,-4-3-2 16,0 3 0-16,3-1-2 0,0-2 0 0,9-5-1 15,-9-3 1-15,3 1 0 0,-2-5 0 0,-1 0 1 16,6-2-1-16,0 0 1 0,-3-4 3 16,-2-1 0-16,5-2 8 0,0 0 8 0,-3 0 8 15,-3-5 5-15,10-6-1 0,-4 4-2 0,0-5-4 16,-5-2-6-16,5 1-4 0,0-1-3 0,0-2-5 16,-9 0 0-16,7 2 0 0,5-2-2 0,-6-1 2 15,-3 3-4-15,0 2-1 0,1-2-1 0,-1 2-1 16,3 0 1-16,0 3-1 0,-6 2 0 15,3 0-2-15,-3 5 0 0,0-1 1 0,0 1-2 16,0 2-3-16,0 0-6 0,0 0-6 0,0 5 2 16,0-1-1-16,0 10 10 0,0 0 7 15,0 3 1-15,3 4 0 0,-3-2 0 0,-3 2-1 16,3 0-1-16,0 0 0 0,0-2 0 0,0-4 0 16,0-1 0-16,3-5 1 0,0 0 0 0,-3-2-1 15,7-4 2-15,-4-3 1 0,9 0 6 16,-6 0 6-16,-3-3 5 0,10-6 1 0,-1-5-3 15,-2-2-4-15,8-2-3 0,-9-5-4 0,13 0-1 16,-13-3 0-16,13 3-4 0,-13-1 0 16,13 0 0-16,-13-1-2 0,10 4 0 0,-10 0-1 15,4 6-4-15,-1 3-6 0,-6 3-12 0,-6 2-14 16,7 5-26-16,-1-1-47 0,3 1-109 0,-6 2-277 16,0 0-1013-16</inkml:trace>
  <inkml:trace contextRef="#ctx0" brushRef="#br0" timeOffset="82069.25">20049 12129 0 0,'0'0'279'15,"0"0"-212"-15,0 0 31 0,0 0 34 0,0 0 8 16,0 0-13-16,0 0-30 0,0 0-26 0,0 0 1 16,0 0 11-16,0 0 9 0,0 0-2 0,0 0-8 15,0 0-5-15,9-8-3 0,-9 8 2 0,0 0 7 16,0-3 5-16,0 3 1 0,3-2-1 15,-3 0-7-15,0-1-7 0,4 1-10 0,-4 0-10 16,0-1-5-16,0-1-5 0,0 1-2 0,0 1 0 16,0 0 1-16,0-1-3 0,0 1-3 0,0 0-4 15,0-1-5-15,0 1-6 0,0 0 1 16,-4-1-4-16,1 3-2 0,3-2-4 0,0 0-4 16,-3 2-1-16,-3 0-3 0,0 0-2 0,3 0-3 15,-7 0-2-15,7 0-1 0,0 2 2 0,-3 3-2 16,0-1 1-16,-4 1 2 0,4 2 0 0,3-2 1 15,0 4-1-15,-6-2 1 0,-1 0 0 16,4 1 0-16,6 1-1 0,-6 3 1 0,3-3-1 16,-9 3 1-16,8 0-1 0,1-3 0 0,3 5-1 15,-3 0 1-15,0 2-2 0,0-3 2 16,0 3 2-16,-3 0-1 0,0 1 0 0,6-1-2 16,0 0 2-16,0-2-1 0,0-1 0 0,0-1 0 15,12-3-1-15,-6 0 0 0,0-2 3 0,-3 0 0 16,13-5 4-16,-7-2 5 0,7 0 4 15,-1-2 2-15,7-7-2 0,-7-5-4 0,10 0-2 16,-3-1-3-16,0-4-4 0,-4 1 0 0,10-6-1 16,-6 6-2-16,-7-6-3 0,7 5-1 0,-6-2-2 15,-1 2-5-15,-9 1-1 0,10 1-7 0,-13 6-2 16,0 1 0-16,-3 2 1 0,0 1-4 16,-6 5-8-16,-7 0-12 0,7 2-7 0,-6 0-4 15,-7 0 4-15,1 4 7 0,2 3 9 0,-9-1 3 16,13 1 6-16,-7 2 4 0,7-2-3 0,-7 3-3 15,13 1-10-15,0-4-9 0,-6 0-18 16,8 0-39-16,4-2-87 0,0-3-123 0,4-2-87 16,2 2-670-16</inkml:trace>
  <inkml:trace contextRef="#ctx0" brushRef="#br0" timeOffset="82681.94">20424 12079 186 0,'0'0'105'16,"0"0"-7"-16,0 0 17 0,0 0 31 0,0 0 13 15,0 0 1-15,0 0-20 0,0 0-32 16,0 0-34-16,0 0-21 0,0 0-9 0,0 0 2 16,0 0 9-16,-25 30 9 0,25-21 11 0,-3 1 0 15,3-2-5-15,-3 1-5 0,3 3-8 0,0-1-5 16,0-1-6-16,0 1-5 0,0-4-7 16,0 2-1-16,0-2 1 0,0 0 1 0,0-4 2 15,0-1-2-15,0 0 2 0,0-2 10 0,0 0 14 16,0 0 9-16,0 0-1 0,0-2-13 0,0-3-21 15,0-4-18-15,3 2-11 0,7-2-3 0,-4-3-3 16,0 3 0-16,0 0-3 0,-3-1 1 16,7 1-1-16,-1 0-1 0,0 2 1 0,-6 3 0 15,13 2 0-15,-10 0 2 0,0 2 1 0,0 0 0 16,7 0 1-16,-7 4-1 0,-3 2 1 0,3 1 1 16,1 5 1-16,-4-3-1 0,3 5 1 15,-3 0-2-15,-3 0-2 0,3 0-2 0,0-3-6 16,-3 3-11-16,0-3-15 0,6 0-25 0,1-1-35 15,-1-3-69-15,0-3-186 0,0-1-168 16,-6-3-861-16</inkml:trace>
  <inkml:trace contextRef="#ctx0" brushRef="#br0" timeOffset="83364.38">20864 11768 767 0,'0'0'144'0,"0"0"-42"0,0 0 2 15,0 0 14-15,0 0 2 0,0 0-17 0,0 0-24 16,0 0-22-16,0 0-7 0,0 0 1 0,0 0 2 15,-24 118 1-15,17-96-2 0,1-1-5 0,6 4-5 16,-3-1-8-16,3 1-4 0,0 0-5 16,-3-5-6-16,3-1-1 0,0 0 1 0,0-3 2 15,0-2 1-15,0-1 2 0,0 1-3 0,0-5-2 16,0 3-2-16,0-3-5 0,0-2 1 0,0 0-3 16,0 0 1-16,0 0-1 0,-3 0-2 15,3 0-1-15,0-3-1 0,0 3 1 0,0 0 0 16,0-2 0-16,0-2 1 0,0 2 2 0,0 0-1 15,-3-1 1-15,3-1 4 0,0-1-2 0,-3 3 4 16,3-3 1-16,0-2-4 0,0 2 2 16,0-2-1-16,0 0 4 0,0 0 6 0,0 0 7 15,0 0 10-15,0 0 9 0,0 0-6 0,0-2-12 16,0-5-14-16,0 0-13 0,0 0-4 0,0-3 0 16,0 0 1-16,0-4-1 0,3 3 1 0,0-3 3 15,0 2-2-15,0-4 1 0,6 4-1 16,1 1 2-16,-4 0 0 0,-3 0-1 0,0 1 0 15,6 1 0-15,1 0 2 0,-4-1 1 0,-3 3 0 16,0 3 1-16,10-1-1 0,-10 3 0 0,0-3-1 16,0 5 0-16,0-2-2 0,-3 2-1 15,3 0-2-15,-3 0 0 0,3 4 1 0,-3 1 0 16,6 2 2-16,-6 5 1 0,0-1 2 0,0 3-1 16,0 0 0-16,-6-1-1 0,3 1-2 15,0-2 0-15,3 4-1 0,-3-2-1 0,3 0 0 16,0 0-1-16,-3 0 0 0,3-3-2 0,0-3 2 15,0 4 0-15,0-3 1 0,0-4-2 0,3 0 1 16,-3-3 0-16,3 0 1 0,0 1 1 16,6-3 2-16,1 0-1 0,-4 0-2 0,0-5-1 15,10 0-8-15,-7-4-11 0,-3 2-21 0,13 0-36 16,-10 0-64-16,10 1-106 0,-7-3-159 0,-6 4-152 16,7 1-826-16</inkml:trace>
  <inkml:trace contextRef="#ctx0" brushRef="#br0" timeOffset="83698.87">21308 12051 274 0,'0'0'154'0,"0"0"45"0,0 0 40 16,0 0 21-16,0 0-23 0,0 0-50 0,0 0-50 15,0 0-43-15,0 0-17 0,0 0-3 16,0 0 2-16,0 0 0 0,0 0-1 0,-71-14-5 15,52 23-3-15,13 0-6 0,-7 1-7 0,4-1-7 16,6 0-12-16,0-2-9 0,0-2-9 16,3 0-9-16,0-1 0 0,0 1 1 0,3-3 3 15,0 3 5-15,3-3 4 0,7 1 2 0,-4 1 0 16,-6-1-5-16,12-2-2 0,-5 3-6 0,-4 3-2 16,3-2-1-16,1 4 0 0,-7 1 1 0,0-1 5 15,-3 5 8-15,0 0 7 0,0-3 8 0,-6 3 9 16,-4 0 3-16,-2-6 0 0,6 4-5 15,-10-3-6-15,10-4-8 0,0-3-8 0,-7 1-8 16,1-3-9-16,9-3-13 0,-3-1-21 0,-4-6-49 16,1-1-147-16,6 4-450 0,3 3-906 0</inkml:trace>
  <inkml:trace contextRef="#ctx0" brushRef="#br0" timeOffset="88782.43">22058 11989 493 0,'0'0'189'0,"0"0"29"16,0 0 18-16,0 0-4 0,0 0-17 0,0 0-31 15,0 0-29-15,0 0-21 0,0 0-22 0,0 0-19 16,0 0-16-16,0 0-18 0,-12 0-14 0,12 0-17 15,0 0-14-15,0 2-5 0,0 3 2 16,0 4 4-16,0 4 3 0,0 4-1 0,0 3-2 16,0-1-4-16,0 4 1 0,0 1-1 0,0 0 0 15,0 2 0-15,0-3-2 0,6-2 2 16,-6-3 0-16,6-5 4 0,-3-4 6 0,0-2 3 16,-3 0 6-16,4-4 3 0,-1-3 4 0,-3 0 9 15,0 0 6-15,6-5-1 0,3-2-5 0,-3-5-14 16,4 0-13-16,-7-7-6 0,9 3-8 15,-6-3-1-15,1 1-3 0,-1 1 0 0,6-1 2 16,-3 3-3-16,-5-4 0 0,8 5 0 0,-3-2 0 16,1 2 0-16,-7 0 0 0,6 0 0 0,0 7-1 15,-3-1 1-15,-2 3 1 0,-1 3-4 0,-3-1-1 16,0 3-2-16,0 0 1 0,0 0-1 16,0 0 2-16,0 5 0 0,0 0 3 0,0 3 3 15,0-1-4-15,0 5-3 0,0-1-9 0,-3 1-19 16,3-3-34-16,0 5-65 0,0-5-121 0,0 1-224 15,0-6-964-15</inkml:trace>
  <inkml:trace contextRef="#ctx0" brushRef="#br0" timeOffset="89568.33">22216 12008 229 0,'0'0'169'0,"0"0"0"16,0 0 19-16,0 0 5 0,0 0-15 16,0 0-22-16,0 0-23 0,0 0-24 0,0 0-13 15,0 0-13-15,0 0-7 0,0 0-13 0,0 0-16 16,3-10-15-16,-3 10-6 0,0 3 4 0,0 4 7 15,4 3 7-15,-4 2-5 0,0 4-5 16,0 0-5-16,0 5-2 0,0 0 1 0,0 0 2 16,0 1-1-16,0-1-1 0,0 0 0 0,0-2 0 15,3-3 2-15,0-2 4 0,3-6 2 0,0-3 2 16,-3 2 7-16,3-7 11 0,-2 0 7 16,2-5 4-16,9-4-9 0,-5-6-15 0,5-4-17 15,-6-2-12-15,1-2-5 0,5 0-5 0,-5 1-2 16,-4 1-4-16,6 2-3 0,-3 0-7 15,-5 5-8-15,-1 3-15 0,0 2-23 0,9-1-37 16,-9 4-74-16,-3 2-138 0,3 1-275 0,-3 3-868 0</inkml:trace>
  <inkml:trace contextRef="#ctx0" brushRef="#br0" timeOffset="89916.14">22762 11685 1267 0,'0'0'267'0,"0"0"-56"0,0 0-33 15,0 0-40-15,0 0-33 0,0 0-34 0,0 0-19 16,0 0 2-16,0 0 6 0,0 0 4 16,-90 122-2-16,68-85-5 0,10 2-3 0,-7 2-6 15,7 1-5-15,-7 2-8 0,10-3-11 0,-9 1-12 16,11-4-13-16,1-1-21 0,-3-2-36 0,0-2-78 15,9-9-239-15,-4-10-1139 0</inkml:trace>
  <inkml:trace contextRef="#ctx0" brushRef="#br0" timeOffset="99483.26">26722 11673 1178 0,'0'0'782'0,"0"0"-711"0,0 0-59 16,0 0 8-16,0 0 3 0,0 0-7 0,0 0-15 15,0 0-29-15,0 0-33 0,0 0-51 0,0 0-103 16,0 0-201-16,0 0-855 0</inkml:trace>
  <inkml:trace contextRef="#ctx0" brushRef="#br0" timeOffset="147546.14">18737 8238 0 0,'0'0'169'0,"0"0"-146"0,0 0-6 0,0 0 1 15,0 0-5-15,0 0 2 0,0 0 2 0,0 0-4 16,0 0 0-16,0 0-2 0,0 0 0 16,0 0-1-16,22-27 4 0,-22 25 10 0,0 0 14 0,3 2 23 15,-3 0 26-15,0 0 29 0,0 0 24 16,0-3 14-16,0 3-1 0,0 0-14 0,0-2-16 15,0 0-21-15,6-3-20 0,-6 0-15 0,4 1-17 16,-1-3-10-16,0-2 0 0,-3-1-3 16,3 1-2-16,6-3 0 0,-6 1-3 0,3 0-2 15,1-3-1-15,-4 3 1 0,-3 1-4 0,0-1-6 16,0 1-4-16,0 1-5 0,0 2-2 0,0-2 0 16,-3 2-2-16,-4 2-3 0,1 1-1 15,-3-1-2-15,3 3-3 0,6-1-3 0,-6 3-5 16,-4 0-3-16,1 0-3 0,3 0 2 0,3 0 0 15,-4 5 4-15,-2 0 3 0,0 1 1 16,6-1 4-16,0 2 2 0,0 0 3 0,-7 0 0 16,4 2 2-16,0 3 2 0,6 0 2 0,-6 6 3 15,-4 1 5-15,1 1 6 0,3 5 7 0,0 5 8 16,-4 1 6-16,-2 2 8 0,9 5 10 16,-3-1 1-16,-4-1 4 0,1 1-8 0,3-2-10 15,3-4-6-15,0 0-7 0,-1-1-6 0,-2-2-5 16,3-4-2-16,-3-1-3 0,6-4-6 0,-3 2-3 15,3-5-3-15,0-2-2 0,0-2-1 0,-3-4 0 16,3 1-1-16,0-2-1 0,0 0-1 0,0 0-1 16,-3 0 0-16,3 0-1 0,-3 0 0 15,-1 0 2-15,-2 0-2 0,-3 5-2 0,6-3 4 16,0 3-2-16,-3-3 0 0,-1-1-2 0,-2 1 0 16,3-2 1-16,6 0 1 0,-6-2-2 0,3 0 0 15,-4-3 0-15,7 0 1 0,-3-2 2 16,3 0-1-16,0 0-11 0,0 0-21 0,0-7-27 15,3-2-35-15,4-3-46 0,-4-2-100 0,3 2-249 16,-6 5-937-16</inkml:trace>
  <inkml:trace contextRef="#ctx0" brushRef="#br0" timeOffset="147780.16">18458 8517 1518 0,'0'0'304'0,"0"0"-73"0,0 0-86 15,0 0-12-15,0 0-3 0,0 0-7 0,0 0-25 16,0 0-29-16,0 0-19 0,0 0-18 0,0 0-14 16,121-57-6-16,-102 55-7 0,6 2-3 0,-10 0-3 15,4 0-7-15,3 0-11 0,-10 0-24 16,10 0-36-16,-7 2-77 0,4-2-229 0,-13 5-240 15,9-5-848-15</inkml:trace>
  <inkml:trace contextRef="#ctx0" brushRef="#br0" timeOffset="148014.1">18998 8437 1311 0,'0'0'497'0,"0"0"-373"0,0 0-78 0,0 0 5 16,0 0 25-16,0 0 18 0,0 0-2 0,0 0-16 15,0 0-19-15,0 0-13 0,-37 136-14 16,37-119-15-16,0 2-8 0,0-5-8 0,0 0-7 16,0-2-12-16,3-3-13 0,0 0-26 0,3-4-50 15,-3-5-129-15,3 2-246 0,-3-2-888 0</inkml:trace>
  <inkml:trace contextRef="#ctx0" brushRef="#br0" timeOffset="148197.35">19054 8250 2001 0,'0'0'168'0,"0"0"-70"0,0 0-28 15,0 0-14-15,0 0-16 0,0 0-20 0,0 0-19 16,0 0-16-16,0 0-23 0,0 0-37 0,-47 117-109 16,53-108-352-16,-3-2-880 0</inkml:trace>
  <inkml:trace contextRef="#ctx0" brushRef="#br0" timeOffset="148763.25">19258 8425 284 0,'0'0'170'16,"0"0"60"-16,0 0 43 0,0 0 16 0,0 0-18 15,0 0-51-15,0 0-53 0,0 0-41 0,0 0-31 16,0 0-19-16,0 0-19 0,0 0-17 15,0 0-12-15,0 0 1 0,19-30 3 0,-16 35 9 16,-3 2 8-16,0 2 3 0,0 3-6 0,0-1 0 16,0 3-7-16,0-1-2 0,0 3 0 0,-3-2-3 15,-3 0 0-15,3-2-5 0,3-1-1 0,0-1-7 16,-3-3-1-16,3-3-7 0,0-1 2 16,0-1-5-16,0-2 2 0,3 0 3 0,0 0 5 15,6-2 2-15,0-3-1 0,-2 0-6 0,-1-4-9 16,9 2-3-16,-5-2-7 0,2 2 0 15,3 2-3-15,-8 1 2 0,5-1-1 0,0 5 0 16,-5 0 1-16,2 0 1 0,0 2-1 0,-3 5 3 16,-2 3 2-16,-4 1 1 0,0 3 4 15,0 0-1-15,0 2 1 0,0 4-1 0,0-1-2 16,0-1 0-16,0-1-1 0,0-1-4 0,0-2-1 16,3-3-10-16,0 0-20 0,3-6-36 0,3-3-75 15,-3-2-189-15,1 0-329 0,-1 0-860 0</inkml:trace>
  <inkml:trace contextRef="#ctx0" brushRef="#br0" timeOffset="149346.62">19829 8451 424 0,'0'0'184'16,"0"0"2"-16,0 0 36 0,0 0 26 0,0 0-13 16,0 0-31-16,0 0-63 0,0 0-41 0,0 0-19 15,0 0-14-15,0 0-8 0,0 0-6 16,0 0 0-16,-40-30-3 0,33 32 4 0,1 3-2 16,-9-1-4-16,8 3-6 0,-2 0-5 0,-6 3-4 15,8-1-3-15,-2 1-3 0,-6 2-2 0,8 2-1 16,-2 2-6-16,0-2 1 0,-4 2-4 15,10 3-4-15,-3-2-3 0,-3 4-1 0,3-4-2 16,3 1-2-16,-1-1-2 0,4-6 3 0,0 1-2 16,0-3-1-16,4-1 2 0,5-1 2 0,0-2 2 15,-3 0 1-15,1-5 3 0,2 0 0 0,6 0-1 16,-8 0 2-16,11-5-2 0,-9-4-5 16,10 0-5-16,-7-2-2 0,7-3-1 0,-10 0-5 15,7-5 1-15,-1 1-4 0,1-6-7 0,-1 5-1 16,1-5-7-16,-1-1-2 0,7-1-8 0,-13-2-8 15,13 2-5-15,-13-5-10 0,10 3-7 16,-10-2-11-16,7-1-14 0,-1-2-8 0,-9 5 7 16,4 2 18-16,-1 0 27 0,-6 5 22 0,-3 5 15 15,0 4 6-15,0 8-1 0,0-1-12 0,-6 5-11 16,-3 0-6-16,-1 7 7 0,4 2 19 16,-6 5 17-16,-4 2 16 0,10 1 10 0,-9-1 9 15,8 1 4-15,1 2 2 0,3 2 2 0,-6 2 3 16,3-2 3-16,2 1 4 0,4 1-1 0,-3 1-5 15,3-1-7-15,0 3-11 0,3-4-12 0,1 3-12 16,8-1-7-16,-6-1-10 0,0-2-6 16,7-2-7-16,2 2-12 0,-5-2-35 0,8-3-33 15,-9 3-101-15,10-7-200 0,-13-3-124 0,0-5-679 16</inkml:trace>
  <inkml:trace contextRef="#ctx0" brushRef="#br0" timeOffset="150430.53">20641 8137 13 0,'0'0'81'0,"0"0"27"0,0 0 15 0,0 0 32 15,0 0 23-15,0 0 7 0,0 0-8 16,0 0-13-16,0 0-21 0,0 0-11 0,0 0-17 16,0 0-8-16,0 0-17 0,0 0-17 0,0-9-10 15,0 6-13-15,0 1-7 0,0 2-8 0,0-1-8 16,0-1-6-16,0 2-5 0,0-3-3 0,-3 3-7 16,3-4-5-16,-3 4-5 0,0-3 0 15,-3 3-4-15,-7 0 4 0,7 0 0 0,3 0 1 16,-3 0 5-16,-3 3 5 0,-4-1 2 0,10 0 4 15,0 1 0-15,-3-1 0 0,-7 1 1 0,10 2-2 16,0-3 1-16,-3 3 2 0,3 0 0 16,-6-1-4-16,2 1 1 0,4 0-4 0,0-3-4 15,0 5 2-15,0-2-2 0,-6-1 1 0,2 1 1 16,7-1-4-16,-3 1 3 0,3 0-1 0,-3-1 2 16,3 3 1-16,0-2 4 0,0 0 5 0,0 2 2 15,0-3 4-15,0 1-1 0,0 0 1 16,0 0-1-16,0 0 0 0,0 2 0 0,0-5-3 15,0 5 0-15,0 0-3 0,0-4-3 0,0 4-3 16,0-5 0-16,0 3 1 0,0-1-4 16,0 1-1-16,0 0 0 0,0-1-1 0,0 3 0 15,0-2 1-15,0-3-1 0,0 3 0 0,0 2 1 16,0-5 3-16,-3 3 0 0,0-3-1 0,0 0 3 16,0 3-1-16,3-5 0 0,-6 2-2 15,6-2 1-15,-7 3-1 0,7-3-1 0,0 0 1 16,0 0 1-16,0 0 1 0,0 0-2 0,0 0-5 15,0 0-4-15,0 0-4 0,0 0-3 0,0 0 2 16,7-3-1-16,2 3 5 0,-6-2-1 0,3 2 2 16,-3-2 2-16,7-1-2 0,-1 3 2 15,-3-2 2-15,-6 2-2 0,6 0-1 0,1-2 0 16,-4 2-3-16,3 0 3 0,-3 0-2 0,-3 0 2 16,3 0 3-16,-3 2-3 0,0 0 0 0,0 3 1 15,0-3 1-15,0 3 1 0,0 1 1 16,0-1 0-16,-3 2-3 0,3-1 1 0,-3 1 1 15,-6 0-3-15,2 0-1 0,4 0 0 0,0 0 0 16,0 5 1-16,-3-3 1 0,-7 1 1 0,7 1 2 16,3-1 1-16,-3 0 0 0,-3 2 2 15,-4-1 3-15,10 1 2 0,-3 2 3 0,-10-3 3 16,10 3 3-16,3 0 2 0,0 0-2 0,-3 1 4 16,0-1-3-16,-1 0 1 0,4 0 1 15,3 0-4-15,0 0-2 0,0-2-8 0,0-1-2 16,3 1-6-16,10-4-1 0,-10 2-2 0,3-3-3 15,0-1-9-15,10-1-13 0,-7 0-29 0,0-3-61 16,10 0-161-16,-10-2-367 0,1 3-876 0</inkml:trace>
  <inkml:trace contextRef="#ctx0" brushRef="#br0" timeOffset="151463.94">21010 8151 160 0,'0'0'106'0,"0"0"3"15,0 0 34-15,0 0 33 0,0 0 11 16,0 0-3-16,0 0-13 0,0 0-7 0,0 0-5 16,0 0-7-16,0 0-9 0,0 0-15 0,0 0-11 15,0 0-20-15,0-43-23 0,0 43-29 0,0 0-25 16,0 2-8-16,0 5 10 0,6 1 17 16,-6 6 13-16,0 5 7 0,0 2-9 0,0 4-9 15,0 3-6-15,-6 6-1 0,3-1-1 0,0 4-1 16,0-1-7-16,0-4-5 0,-3 1-7 15,-1-4-3-15,7-6-2 0,0-2-5 0,0-5-1 16,0-2-1-16,7-4-3 0,-7-1-4 0,3-2-9 16,3-2-15-16,-3-3-22 0,0-4-42 0,6 2-87 15,1-3-230-15,-4-1-214 0,-3 1-785 0</inkml:trace>
  <inkml:trace contextRef="#ctx0" brushRef="#br0" timeOffset="151913.17">21407 8376 229 0,'0'0'78'0,"0"0"18"0,0 0 22 16,0 0 12-16,0 0-11 0,0 0-8 0,0 0-7 15,0 0 3-15,0 0 8 0,0 0-1 16,0 0-6-16,0 0-5 0,0 0-9 0,0 0-7 16,-99-4-12-16,90 13-9 0,-7-2-2 0,10 2-9 15,3 1-3-15,-3-3-7 0,-4 4-6 16,4 1 0-16,3 2 1 0,0 0 6 0,3-1 3 16,0 5 5-16,0-4-4 0,0 2-2 0,3 1-5 15,6-3-9-15,1 0-8 0,-1-4-4 0,3 2-2 16,4-3 1-16,-1-4 4 0,4-1 0 15,3-4 0-15,-10 0-4 0,13 0-1 0,-7-7-5 16,-5-4-4-16,12-1-5 0,-13-1 1 0,7-1-6 16,-7-4-1-16,4-1-2 0,-7 1-2 0,-3-3-1 15,6 3-3-15,-12 4 0 0,4 0-4 0,-4 0-5 16,-4 0-7-16,-11 3-13 0,9-1-17 0,-4 3-19 16,-8 2-20-16,-1 0-30 0,4 2-43 15,-10 2-28-15,13 3-19 0,-7 0-3 0,6 0 1 16,-2 6-27-16,9 1-8 0,0 2 26 0,-4 2 53 15,10-4-36-15,-6-4 8 0</inkml:trace>
  <inkml:trace contextRef="#ctx0" brushRef="#br0" timeOffset="152347.79">21937 8306 270 0,'0'0'177'0,"0"0"30"0,0 0 42 15,0 0 21-15,0 0-12 0,0 0-33 0,0 0-46 16,0 0-45-16,0 0-32 0,0 0-22 16,0 0-19-16,0 0-16 0,0 0-10 0,0 0-8 15,-80-68-6-15,70 68-7 0,-5 5-4 0,6 2-3 16,-7 4-2-16,4-1-1 0,-10 4-1 0,13 0 1 16,-13 2 5-16,13 0 4 0,-1 0 7 15,-8 0 10-15,12 2 8 0,-1 1 7 0,-5-1 5 16,6-1 0-16,6-3-4 0,0 0-5 0,0-2-8 15,0 0-8-15,0-3-7 0,0 1-4 16,6-1-6-16,6-2-3 0,-5-3-1 0,-1 1-2 16,12 0-2-16,-5-5-4 0,8 0-11 0,-5 0-19 15,6 0-32-15,2-3-57 0,1 1-128 0,-9-3-218 16,2 3-122-16,-8 0-694 0</inkml:trace>
  <inkml:trace contextRef="#ctx0" brushRef="#br0" timeOffset="152796.41">22260 8388 279 0,'0'0'190'0,"0"0"5"0,0 0 28 16,0 0-8-16,0 0-16 0,0 0-37 0,0 0-48 15,0 0-37-15,0 0-30 0,0 0-9 0,0 0 0 16,0 0 4-16,0 0 7 0,0 0 5 16,-106 12 8-16,88-1 1 0,8 1-3 0,-8 2-9 15,9 2-8-15,-1-1-4 0,-8 2-1 0,11 1-1 16,-11-1 1-16,12 3 2 0,-1-3 1 0,1-3 1 16,0-2-3-16,6 0-2 0,-6-3-5 15,6-2-6-15,0-2-2 0,6-3 2 0,3-2 5 16,1 0 1-16,-4 0-1 0,9 0-6 0,-2-7-12 15,5 0-9-15,-8-2-6 0,11 0-7 0,-8-2-1 16,5 2-5-16,-8 0-7 0,8-1-2 0,-8 3-2 16,2 0 0-16,0 5-2 0,-9 2-3 15,1 0-5-15,-4 0 7 0,3 5 4 0,-3 4 8 16,0 0 6-16,0 3 5 0,0 0 3 0,0 0 1 16,0 2 1-16,-3 0 0 0,3-2-1 0,3-3-1 15,-3 3-1-15,3-5-2 0,9-2-3 16,-3-5-6-16,-5 0-15 0,14-3-26 0,-5-8-60 15,2-3-109-15,-3-3-163 0,13-1-101 0,-15 1-337 16,5 7 523-16</inkml:trace>
  <inkml:trace contextRef="#ctx0" brushRef="#br0" timeOffset="153396.65">22675 7949 1170 0,'0'0'219'0,"0"0"-75"0,0 0-24 0,0 0-18 16,0 0 5-16,0 0-2 0,0 0-15 16,0 0-22-16,0 0-14 0,0 0-9 0,0 0-3 15,0 0-2-15,-59 129 0 0,53-106-3 0,-9-2-5 16,8 3-3-16,1 0-6 0,-6 3-3 0,3-1-3 16,5 3-2-16,-2-1-2 0,0-2-3 0,0-1-2 15,-3 0-2-15,5-5-2 0,4 4-2 0,0-3 0 16,0-3 0-16,0 1 0 0,0-4-1 15,4 1-1-15,-1-4 0 0,3 0 0 0,0-3 2 16,-3-5-1-16,-3 1 2 0,3-3 0 0,-3-2 4 16,3 0 1-16,-3 0 3 0,3 0 4 15,-3 0 1-15,0-2-1 0,4-5-6 0,-4 3-6 16,3-3-8-16,3-3-7 0,-6 1-11 0,6-3-12 16,-6 1-13-16,0-2-22 0,0-1-36 15,0-2-58-15,0-1-125 0,-12-1-144 0,5-3-40 16,1 2 56-16,-6 2 130 0,-1 1 171 0,7 2 91 15,-9 4 18-15,5 1 21 0,7 4 7 0,-3 3 4 16,-6 0 6-16,9 2 22 0,0 0 37 0,3 0 54 16,-4 2 44-16,1 0 12 0,3 3-11 15,-3-3-34-15,3 3-25 0,0 0-13 0,0-1-3 16,3 3-2-16,0-2-10 0,1 0-17 0,-1 1-12 16,9-1-18-16,-3 0-9 0,1-1-7 0,5 1-11 15,-2-3-8-15,5-2-9 0,-5 0-10 0,8 0-9 16,-8 0-12-16,8 0-10 0,1 0-8 15,-10 0-8-15,10 0-1 0,-9 0 3 0,5 0 7 16,-9 0 7-16,10 5 7 0,-13 1 7 0,-3 3 7 16,4 0 7-16,-7 5 6 0,0-2 12 0,0 4 13 15,0 1 12-15,-7-1 9 0,4 4 4 16,-3-4-1-16,-9 3-7 0,8-3-9 0,4 0-15 16,0-4-12-16,0-1-10 0,3 1-9 0,-3-5-20 15,3-4-37-15,0 0-72 0,0-3-225 16,0 0-625-16</inkml:trace>
  <inkml:trace contextRef="#ctx0" brushRef="#br0" timeOffset="153549.23">22796 8264 1786 0,'0'0'216'0,"0"0"-131"0,0 0-43 16,0 0-12-16,0 0-19 0,0 0-15 15,0 0-19-15,0 0-24 0,0 0-46 0,0 0-136 16,0 0-244-16,0 0-828 0</inkml:trace>
  <inkml:trace contextRef="#ctx0" brushRef="#br0" timeOffset="153963.29">23013 8414 386 0,'0'0'242'16,"0"0"-50"-16,0 0 22 0,0 0 18 0,0 0-6 16,0 0-33-16,0 0-57 0,0 0-43 0,0 0-21 15,0 0-7-15,0 0-7 0,0 0-3 0,0 0-3 16,0 0-3-16,-108 92-6 0,102-81 0 0,6-4-4 15,0 2-3-15,12-2 3 0,-6 0 2 16,0 0 4-16,13-4 3 0,-7-1-5 0,10 0-8 16,3-2-8-16,-7-2-10 0,10-3-1 0,0-2-7 15,0-2-2-15,-3-5-2 0,0 5-3 0,-10-3-3 16,7-4-2-16,-13 4-4 0,7-3-2 16,-10 4 0-16,-3-3-5 0,-3 2-6 0,0 0-15 15,0 3-17-15,-6 0-20 0,-10-1-18 0,7 1-18 16,-13 2-14-16,7 3-8 0,-7 1-2 15,-3 3 13-15,10 0 18 0,-7 0 24 0,0 7 22 16,13 2 15-16,-13 1 9 0,16 1 3 0,-3-1 0 16,-3 1-9-16,5 1-18 0,7 0-34 0,0-3-85 15,0-2-109-15,3 0-556 0</inkml:trace>
  <inkml:trace contextRef="#ctx0" brushRef="#br0" timeOffset="154346.91">23354 8363 888 0,'0'0'347'0,"0"0"-198"0,0 0-37 15,0 0-12-15,0 0-18 0,0 0-20 0,0 0-21 16,0 0 1-16,0 0 13 0,0 0 19 0,0 0 10 15,0 0-5-15,0 0-8 0,0 0-6 16,-40 105-5-16,34-93-3 0,3 0-1 0,3-1-2 16,-10-4-3-16,10 0-5 0,0-4-5 0,0-1-2 15,0-2 4-15,0 0 4 0,10 0 2 16,-7 0-1-16,3-2-13 0,0-3-10 0,0-2-9 16,10 0-9-16,-7-2-2 0,-3 2-4 0,13 0-1 15,-13 0-3-15,10 2 0 0,-4-1-2 0,-6 4-2 16,10 2 2-16,-10 0-3 0,0 0 0 0,-3 2 1 15,10 4 0-15,-10 3 3 0,-3 3 4 0,3 2 2 16,-3 2 3-16,0-2-2 0,0 0 1 16,-3 0 0-16,3 0-5 0,-3-6-8 0,3 1-20 15,0-2-37-15,0-2-72 0,0 0-252 0,3-5-503 16,0 0-473-16</inkml:trace>
  <inkml:trace contextRef="#ctx0" brushRef="#br0" timeOffset="154613.19">23776 8170 1910 0,'0'0'457'15,"0"0"-294"-15,0 0-61 0,0 0-23 0,0 0-28 16,0 0-29-16,0 0-39 0,0 0-44 0,0 0-70 16,0 0-293-16,0 0-1092 0</inkml:trace>
  <inkml:trace contextRef="#ctx0" brushRef="#br0" timeOffset="154730.19">23714 8515 1123 0,'0'0'-60'0,"0"0"-1003"0</inkml:trace>
  <inkml:trace contextRef="#ctx0" brushRef="#br0" timeOffset="156146.39">24626 7704 103 0,'0'0'58'0,"0"0"-27"0,0 0 12 0,0 0 14 16,0 0 16-16,0 0 17 0,0 0 9 0,0 0 18 16,0 0 16-16,0 0 9 0,0 0 4 15,0 0-2-15,0 0-6 0,0 0-7 0,37-32-6 16,-37 30-3-16,3 2 1 0,-3-3-1 0,3 1-7 16,6 1-9-16,-9 1-11 0,3-3-7 15,-3 1-8-15,0 2-10 0,0 0-11 0,0-2-13 16,0 2-8-16,0-3-9 0,0 3-5 0,0-2-8 15,0 0-9-15,-3 2-11 0,-6-3-7 0,6 1-11 16,0 0-3-16,0-1-1 0,-3 3 0 0,-1 0 4 16,-5 0 2-16,9 0 5 0,-6 0-1 15,2 3 2-15,-5-1 2 0,9 3 4 0,-3-1 3 16,-1-1 2-16,-5 1 2 0,6 2 0 0,0-1 1 16,-1 0 2-16,-5 1-2 0,6 1-1 0,3 3 0 15,-4-1 1-15,1 3-1 0,-6-3 0 0,9 3 2 16,3-3 2-16,-3 3-2 0,0-3 1 15,3 1 1-15,-4 0-1 0,4-1 0 0,0 0 0 16,0 1-2-16,0-1-1 0,0-2 0 0,0 0 1 16,0 0 0-16,0-3 1 0,0 1 0 15,0 2 0-15,0-5-1 0,0 3 0 0,0-3 1 16,0 1 1-16,0-1 0 0,0-2-1 0,0 0 3 16,0 0-1-16,0 0 0 0,0 0 0 0,0 0-4 15,4 0-2-15,-4 0 1 0,6 0-2 16,-6 0 4-16,6 0 1 0,6 0 0 0,-2 0 0 15,-7 0-2-15,12 0 1 0,-5 0-1 0,-4 0 0 16,9 0 0-16,-5 2-1 0,-4 1 0 0,-3-1-2 16,0 5 1-16,9-4-3 0,-8 2 4 15,-1 0 0-15,0 2 0 0,-3 0 2 0,0 2 1 16,0 0 0-16,0 1 2 0,0-1 0 0,0 0-1 16,-3 3 0-16,0-1-1 0,-4 3 0 0,-2-3 0 15,3 3 0-15,3 2 0 0,-3-2 1 16,-10 2-4-16,10 1 0 0,-7-1 0 0,-2 1 0 0,6 2-1 15,-10 0-1-15,10 1 1 0,-10-1 1 16,10 2 0-16,-1-1 1 0,-8 1 0 0,12-3 0 16,-4 1 1-16,-5 0-1 0,9-3 1 0,-1 1 0 15,4-3 0-15,-9 2 0 0,9-2 0 16,3-2-1-16,0 0-1 0,0-1-2 0,0 1-2 16,3 0-1-16,0 0-5 0,13-2-4 0,-10 4-20 15,3-3-32-15,7 1-70 0,-7-3-176 0,6 3-220 16,-8-8-860-16</inkml:trace>
  <inkml:trace contextRef="#ctx0" brushRef="#br0" timeOffset="156997.1">25174 8087 318 0,'0'0'231'15,"0"0"26"-15,0 0 12 0,0 0-21 0,0 0-35 16,0 0-53-16,0 0-54 0,0 0-45 0,0 0-18 16,0 0-6-16,0 0-3 0,0 0-9 15,0 0-4-15,0 0-2 0,-99-77-2 0,81 84 5 16,-7 2 2-16,12 3 4 0,-8 4 1 0,5 3 0 15,-2 0 3-15,-4 2 1 0,13 1 2 16,-1 3 4-16,-5 1 4 0,12 2 0 0,0-4 1 16,3-1-10-16,0-2-4 0,0-4-5 0,6-1-7 15,9-5 1-15,-2-1-5 0,5-3-6 0,-5-3-11 16,15-4-12-16,-4 0-27 0,4 0-48 16,0-4-126-16,-12-3-288 0,2 2-944 0</inkml:trace>
  <inkml:trace contextRef="#ctx0" brushRef="#br0" timeOffset="157379.94">25472 8068 0 0,'0'0'449'0,"0"0"-192"0,0 0 46 16,0 0 26-16,0 0-15 0,0 0-46 0,0 0-53 15,0 0-52-15,0 0-44 0,0 0-39 0,0 0-26 16,0 0-11-16,0 0 4 0,0 0 7 16,-28 54 4-16,22-37-8 0,-6 7-15 0,8-4-14 15,-2 1-10-15,3 3-7 0,0-7-4 0,0 2-1 16,3-3-4-16,0-4-5 0,0-1-7 16,0-1-10-16,0-6-18 0,0-1-29 0,3-3-59 15,3 0-141-15,-3 0-284 0,0-5-911 0</inkml:trace>
  <inkml:trace contextRef="#ctx0" brushRef="#br0" timeOffset="157547.12">25516 7882 2065 0,'0'0'187'16,"0"0"-70"-16,0 0-23 0,0 0-6 15,0 0-21-15,0 0-21 0,0 0-31 0,0 0-28 16,0 0-23-16,0 0-19 0,0 0-28 0,0 0-41 15,0 0-116-15,0 0-265 0,37-62-912 0</inkml:trace>
  <inkml:trace contextRef="#ctx0" brushRef="#br0" timeOffset="158413.23">25822 7585 1628 0,'0'0'234'0,"0"0"-97"0,0 0-20 16,0 0-17-16,0 0-3 0,0 0-1 0,0 0-3 15,0 0-6-15,0 0-12 0,0 0-10 0,-43 119-11 16,37-91-7-16,-7 5-7 0,7 3-8 0,0 3-9 16,-6 3-6-16,5 1-5 0,4-3-5 15,-3 2-3-15,3-6-2 0,0-4 0 0,-6-4-2 16,9-3 1-16,0-4-1 0,0-3-1 0,0-4-1 16,0-2 0-16,0-3 0 0,0-4-2 0,0-1 2 15,0-1-1-15,0-3 3 0,9 0-1 16,-9-3-3-16,0-4-11 0,3 0-19 0,0-4-21 15,0-3-21-15,0-2-25 0,0-3-37 0,1 2-44 16,-1-4-54-16,6-3-70 0,-6 1-90 16,-3-3-30-16,0-3 67 0,0 6 106 0,0 0 147 15,0 2 108-15,0 7 51 0,0 2 55 0,-3 5 62 16,-6 5 56-16,6-1 36 0,3 3-12 16,-4 0-39-16,4 0-48 0,-3 2-43 0,0 1-16 15,0 4 2-15,3 0 0 0,-3 3-3 0,0-1-8 16,3 3-8-16,0-1-8 0,0 1-11 0,0 0-9 15,0-3-5-15,0 0-5 0,3 0-7 0,0-3-6 16,3 1-7-16,-3-2-5 0,4-1-4 16,8 1-1-16,-9-3-1 0,13 1-1 0,-7-3-4 15,4 0-2-15,-4 0-5 0,7-5-2 0,-7 3 1 16,-2-3-2-16,8 1-2 0,-12-1-3 0,10 0 2 16,-7 3 0-16,-3 1-2 0,-3 1-2 0,10 0-2 15,-10 0-3-15,0 0-2 0,-3 0-1 16,3 3 1-16,-3 4 4 0,0-2 0 0,0 2 5 15,0 0 1-15,0 2 1 0,-3-2 1 0,0 0-1 16,3-2 0-16,0-1-1 0,0 1 2 0,0-3 1 16,0-2 0-16,0 0 1 0,0 0 5 15,0 0 5-15,3-2 0 0,3-5-5 0,-3 0-5 16,10-5 0-16,-4 5-2 0,-3-2-1 0,1 0 0 16,8 0 1-16,-9 3-1 0,-3-1 1 15,13 2-3-15,-10 0 0 0,-3 3 0 0,0 0 0 16,0 2-5-16,-3 0-5 0,0 0-2 0,0 2 1 15,0 3 4-15,0-1 7 0,0 6 5 0,-3-2 3 16,-3 6 1-16,3 0-4 0,0 2-1 0,-10 3-1 16,10-1-1-16,3 3 0 0,-3 1 0 15,3 2 0-15,-3-1 0 0,3 2-1 0,0 1 1 16,3-2 0-16,0 2 0 0,0 0 0 0,10-3-1 16,-4-1 2-16,-3 1 0 0,1-2-1 0,8 0 0 15,-6 2-3-15,-2-3 2 0,5 1 1 0,-9 0-2 16,3-3 2-16,-3 3 0 0,-3 0 0 15,0-3 0-15,0 0 0 0,0-4-2 0,-3 5 4 16,-3-5-1-16,0 0 2 0,-10 0 1 0,7-3 0 16,-6-2 2-16,2 0 1 0,-9-4-2 15,10-1 1-15,-10-1-1 0,-3-3-3 0,13 0 4 16,-10-7 0-16,-2-3-1 0,11 0 0 0,-9-4-4 16,13-5-3-16,-13-6-5 0,10-1-4 0,-3-2-11 15,8-1-15-15,1-3-22 0,3 1-23 16,3 2-26-16,0 1-38 0,6 0-54 0,0 5-116 15,10 5-186-15,-13 7-512 0</inkml:trace>
  <inkml:trace contextRef="#ctx0" brushRef="#br0" timeOffset="158736.31">26328 7956 2017 0,'0'0'355'0,"0"0"-208"16,0 0-49-16,0 0-14 0,0 0-25 0,0 0-21 15,0 0-25-15,0 0-25 0,0 0-27 16,0 0-37-16,0 0-76 0,0 0-320 0,0 0-1036 0</inkml:trace>
  <inkml:trace contextRef="#ctx0" brushRef="#br0" timeOffset="158863.31">26281 8149 1914 0,'0'0'215'0,"0"0"-94"15,0 0 24-15,0 0 6 0,0 0-33 0,0 0-53 16,0 0-84-16,0 0-62 0,0 0-91 16,0 0-235-16,0 0-1068 0</inkml:trace>
  <inkml:trace contextRef="#ctx0" brushRef="#br0" timeOffset="159197.79">26582 7566 991 0,'0'0'501'0,"0"0"-332"0,0 0-47 16,0 0 49-16,0 0 29 0,0 0-11 0,0 0-49 15,0 0-57-15,0 0-35 0,0 0-19 0,0 0-15 16,-28 122-7-16,28-113-3 0,0-2-4 0,0 0-7 15,3-2-7-15,7-3-7 0,-4 1-12 16,0-3-15-16,-3 0-38 0,13-3-90 0,-10-4-186 16,0 3-199-16,-3-1-799 0</inkml:trace>
  <inkml:trace contextRef="#ctx0" brushRef="#br0" timeOffset="159346.7">26697 7592 415 0,'0'0'302'0,"0"0"19"15,0 0 28-15,0 0-16 0,0 0-44 0,0 0-70 0,0 0-82 16,0 0-57-16,0 0-37 0,0 0-23 16,-53 117-16-16,53-110-21 0,0-5-19 0,0 1-44 15,3-1-133-15,3-2-331 0,1 0-897 0</inkml:trace>
  <inkml:trace contextRef="#ctx0" brushRef="#br0" timeOffset="159697.45">26908 7535 1278 0,'0'0'440'0,"0"0"-217"15,0 0-50-15,0 0-1 0,0 0-19 0,0 0-17 16,0 0-27-16,0 0-31 0,0 0-18 0,0 0-17 15,0 0-14-15,0 0-14 0,0 0-6 0,0 0-8 16,-34 78-4-16,34-74-1 0,3-4-5 16,3 0-2-16,-3 0-15 0,3-4-27 0,10-1-50 15,-7-4-81-15,7 2-101 0,-7-3-104 0,-3 1-79 16,10 0-2-16,-10 2 99 0,-3 1 131 0,3 1 133 16,-6 3 89-16,0 2 21 0,0 0 22 0,0 0 97 15,0 5 140-15,-3 0 107 0,-3 5 69 16,0 1-37-16,-7 1-94 0,10 2-82 0,-3 2-77 15,0-2-49-15,-7 0-44 0,10 0-26 0,0-3-18 16,3 2-22-16,0-1-31 0,0 0-63 16,3-3-269-16,-3-4-1125 0</inkml:trace>
  <inkml:trace contextRef="#ctx0" brushRef="#br0" timeOffset="160013.71">27134 8487 951 0,'0'0'516'0,"0"0"-79"0,0 0-130 15,0 0-79-15,0 0-63 0,-50 124-42 0,35-100-47 16,-1-3-30-16,-2-1-22 0,-4 0-16 0,10-1-10 16,-10-1-22-16,-3 3-50 0,13-2-104 15,-7-7-406-15,13-3-965 0</inkml:trace>
  <inkml:trace contextRef="#ctx0" brushRef="#br0" timeOffset="161296.42">27919 7988 865 0,'0'0'246'0,"0"0"-77"16,0 0-15-16,0 0-1 0,0 0-7 0,0 0-15 15,0 0-36-15,0 0-18 0,0 0-10 16,-131-14-6-16,113 26-8 0,8-1-12 0,-8 5-13 16,15-3-12-16,-4 1-5 0,4 0-5 0,0 0-1 15,3 0-2-15,0-4 1 0,3 1 0 16,4-1 1-16,-1-1-1 0,6-3 4 0,1 1-1 15,-7-3 2-15,12 3-1 0,-8-2-2 0,8 2-3 16,-5-2-1-16,5 2 2 0,-5-1-3 0,5-1 2 16,-5 0-2-16,2 2 1 0,-2 0 0 0,-7 0-1 15,6 0 2-15,-6 0-1 0,-2 0 1 16,-4 0 2-16,0-2 6 0,0 2 7 0,0 3 4 16,-7-1 3-16,-8-4-2 0,6 4-4 0,-7-4-3 15,4-1-7-15,-1-1-4 0,-2-3-6 0,2 0-13 16,-5 0-12-16,8-3-21 0,-2 1-31 15,0-5-75-15,2-2-163 0,-2 4-213 0,9 0-867 0</inkml:trace>
  <inkml:trace contextRef="#ctx0" brushRef="#br0" timeOffset="161996.48">28402 7606 1728 0,'0'0'80'0,"0"0"-75"15,0 0 50-15,0 0 48 0,0 0 25 0,0 0-2 0,0 0-16 16,-34 131-13-16,19-98-14 0,12-2-18 16,-4 1-20-16,1 3-17 0,-3-1-10 0,0-4-2 15,9 3-5-15,-7-5-5 0,4-4-5 0,0-1 1 16,0-2-4-16,3-2-1 0,-9-7-2 0,9-1-4 15,-3-4-4-15,3-4-6 0,-3-1-7 0,3-2-15 16,0 0-41-16,-4-2-75 0,1-5-81 16,0 0-87-16,0-5-51 0,-3 0-19 0,0-2 48 15,3-2 98-15,3 2 95 0,-3 0 102 0,-1 1 47 16,1 2 20-16,3-3 56 0,-3 7 94 16,3 0 83-16,0 2 66 0,0 3 0 0,0 0-50 15,0 2-49-15,6 0-49 0,-2 0-26 0,-1 0-19 16,12 0-16-16,-6 2-14 0,1 0-14 15,11 1-17-15,1 1-16 0,-6-1-14 0,12-1-10 16,-4 0-8-16,4 1-5 0,0-1-6 0,-3-2-2 16,-6 0-7-16,5 0-4 0,-2 0-5 0,-10-2-5 15,7-3-3-15,-7-2-2 0,-8 0 2 16,8 0 2-16,-9 2 8 0,0 1 5 0,-3-1 3 16,0 0-4-16,-6 5-2 0,-10-2-2 0,10 2 5 15,-9 0 7-15,-1 5 13 0,-5 4 6 16,5 0 7-16,-3 5 5 0,-2 0 4 0,2 2 2 0,-3 2-1 15,4-2 1-15,5 3-1 0,4 2 4 0,-6-5 1 16,12 0 4-16,3-2-3 0,0-3-3 16,0-2-3-16,3-2 1 0,12-5 4 0,-2 1 1 15,5-3-3-15,-2-3-9 0,8-6-12 0,4 0-9 16,-3-4-6-16,0-3-8 0,-6-1-6 0,5-1-1 16,-2 1-4-16,-10 3 2 0,7 1-1 15,-10 3-5-15,-6 2-1 0,10 3-7 0,-13 3-15 16,0 2-12-16,0 0 0 0,0 2 11 0,-13 8 18 15,10 0 23-15,-3 4 6 0,0 0 4 16,-6 2 2-16,8 1 0 0,4-1-1 0,-3 3-1 16,3-4 0-16,0-1-4 0,3 0 0 0,1-7-2 15,11-3 1-15,-6-4-1 0,10 0-4 16,-7-9-20-16,16-5-52 0,-3-5-108 0,0 0-169 16,0-9-204-16,-4 9-6 0,-5 5-379 0</inkml:trace>
  <inkml:trace contextRef="#ctx0" brushRef="#br0" timeOffset="162496.1">29128 7518 1449 0,'0'0'165'0,"0"0"-110"0,0 0 17 16,0 0 49-16,0 0 31 0,0 0 0 0,0 0-26 16,0 0-24-16,0 0-20 0,-68 118-7 15,58-90-8-15,1-2-5 0,-3 7-8 0,2 0-8 16,-2-2-14-16,-4 2-13 0,10-1-10 0,0-4 1 15,-3-1-7-15,2-6-3 0,4 0-3 0,3-5-9 16,-3-2-3-16,0 0-7 0,3-7-3 16,-3-3-13-16,0 0-7 0,3-4-12 0,-3 0-51 15,3-1-71-15,-6-6-95 0,-1 2-96 0,4-7-57 16,3 3 18-16,-6 0 92 0,3 0 115 16,-3-1 115-16,0-1 75 0,-4 4 39 0,10 0 71 15,-3 2 91-15,3 0 77 0,-3 3 51 0,3 2-28 16,0 0-60-16,0 0-54 0,3 0-29 0,0 0-4 15,-3 5 3-15,16-1-7 0,-7 1-16 16,0 2-22-16,10-2-16 0,-7 2-10 0,13-3-7 16,-3-1-9-16,-3-1-11 0,2-2-11 0,7 0-14 15,0 0-11-15,0-7-7 0,-3-2-1 0,0 2-6 16,-7-5 0-16,7 0-5 0,-9 2-6 16,2-2-5-16,-12 1-5 0,10 1-5 0,-13 1-4 15,0 0-6-15,0-1-6 0,-3 4-4 0,-6 1-5 16,0 3 3-16,-10-1 11 0,4 3 12 0,-7 3 11 15,-2 6 13-15,2 0 7 0,-3 5 8 0,-3 2 7 16,13 1 12-16,-10 0 9 0,13 2 3 16,-3-1 2-16,2 1-10 0,10-3-6 0,0 0-5 15,0 1-1-15,16-4-1 0,-4-2-1 0,7 1-7 16,-1-8-13-16,10 3-25 0,0-4-58 0,6-3-181 16,-6 0-428-16,-9 0-865 0</inkml:trace>
  <inkml:trace contextRef="#ctx0" brushRef="#br0" timeOffset="162979.37">29593 7700 2140 0,'0'0'183'0,"0"0"-112"16,0 0-10-16,0 0 3 0,0 0-11 0,0 0-22 16,0 0-25-16,0 0-21 0,0 0-36 0,0 0-92 15,0 0-410-15,0 0-933 0</inkml:trace>
  <inkml:trace contextRef="#ctx0" brushRef="#br0" timeOffset="163096.37">29525 8050 2101 0,'0'0'637'16,"0"0"-542"-16,0 0-34 0,0 0-1 0,0 0-20 15,0 0-32-15,0 0-51 0,0 0-76 0,0 0-244 16,0 0-1192-16</inkml:trace>
  <inkml:trace contextRef="#ctx0" brushRef="#br0" timeOffset="163679.79">29943 7406 328 0,'0'0'178'0,"0"0"-17"0,0 0 62 0,0 0 61 15,0 0 20-15,0 0-39 0,0 0-58 16,0 0-61-16,-43 119-49 0,40-102-35 0,0-7-21 16,0 2-17-16,3-3-11 0,-7 0-6 0,7-4-4 15,0 0-2-15,0-3-2 0,7-2-8 16,-4 0-3-16,0 0-15 0,3-2-34 0,-3-8-96 15,13 1-174-15,-10 0-172 0,0 4-740 0</inkml:trace>
  <inkml:trace contextRef="#ctx0" brushRef="#br0" timeOffset="163812.81">30024 7439 954 0,'0'0'348'0,"0"0"-63"0,0 0-12 15,0 0-31-15,0 0-39 0,0 0-37 0,-28 125-49 16,25-111-47-16,0 0-33 0,0 0-22 0,3-3-13 15,0 1-14-15,0-5-22 0,0 2-57 16,3-4-247-16,-3-3-1168 0</inkml:trace>
  <inkml:trace contextRef="#ctx0" brushRef="#br0" timeOffset="164713.95">30297 7371 645 0,'0'0'267'0,"0"0"-51"0,0 0 39 0,0 0 28 16,0 0-11-16,0 0-58 0,0 0-59 15,0 0-41-15,0 0-31 0,0 0-22 0,0 0-20 16,-37 126-16-16,33-114-12 0,4-3-4 0,0 1-5 15,0-3-4-15,0-3-4 0,0 1-7 0,4-3-11 16,-1-2-11-16,0 0-19 0,0 0-43 16,6-2-97-16,4-3-172 0,-7 1-182 0,-3 1-703 0</inkml:trace>
  <inkml:trace contextRef="#ctx0" brushRef="#br0" timeOffset="164830.98">30380 7453 810 0,'0'0'316'15,"0"0"-73"-15,0 0 4 0,0 0-12 0,0 0-35 16,0 0-49-16,0 0-55 0,0 0-46 0,-58 118-30 16,54-107-19-16,4-1-18 0,0-1-30 0,0-2-81 15,0-2-281-15,0-3-1013 0</inkml:trace>
  <inkml:trace contextRef="#ctx0" brushRef="#br0" timeOffset="165680.68">30638 7410 799 0,'0'0'229'0,"0"0"-66"16,0 0 0-16,0 0-7 0,0 0-21 0,0 0-24 15,0 0-18-15,0 0-7 0,0 0-5 16,0 0-7-16,0 0-9 0,0 0-7 0,0 0-6 16,96 36-8-16,-87-26-9 0,-3-1-4 0,-2 3-5 15,-1-3-5-15,0 0 1 0,-3 0-3 0,6 1 2 16,-6-1-5-16,0 0 0 0,0 1-2 0,0 0-3 16,-6 2-1-16,6-3-2 0,-3 0-2 15,0 3-2-15,-1-5-1 0,1 2-1 0,0-2-1 16,-3 0-2-16,6-2 1 0,0-3-2 0,0 3-3 15,0-3 0-15,0 0 1 0,0 1-3 0,0-1 0 16,0-2-1-16,6 2 4 0,0-2-2 16,1 3 0-16,-4-3-1 0,3 0 2 0,6 0-3 15,-5 0 2-15,-1 2-1 0,0-2 0 0,6 0 2 16,-5 0-1-16,-4 0 3 0,6 0 0 16,0 2 1-16,-6-2 2 0,4 0 0 0,-4 3-3 15,3-3 2-15,-3 2 0 0,3-2 1 0,-3 2-1 16,0 1 0-16,-3-2-1 0,0-1 0 0,0 2-1 15,0 3 1-15,0-3-2 0,0 1 2 16,0 3 1-16,-3-1-2 0,-6 0-3 0,0 2-3 16,6 2-2-16,-10 0 0 0,-2 1-2 0,2 4-1 15,-5 0-2-15,-4 2 3 0,3 1 3 0,-2 4 4 16,-1-2 2-16,0 2 3 0,1-3 2 0,-4 3-1 16,12-1 4-16,-2-1-2 0,2 2 1 15,1-5-1-15,6 2 0 0,3-4-2 0,0 2 0 16,3-5-3-16,0 1 2 0,0-3-2 0,6 3 1 15,0-5-1-15,3 2 1 0,1 0 0 0,2-2 0 16,4 3 1-16,-7-1-1 0,9 3-1 16,-8-4 1-16,11 3 1 0,-11 6 1 0,11-3 1 15,-11 2 3-15,8 5 1 0,-8 2 1 0,-7-1 1 16,3 4 2-16,-3-3-3 0,-3 5 5 0,0-4 0 16,-3 2-1-16,-3-1 3 0,-4 1 4 15,-5 0 2-15,-1-4 1 0,-5 1-1 0,5 0-3 16,-5-4-2-16,-4-3-4 0,3-2-3 0,0-6-8 15,1-3-7-15,-4-3-15 0,9-2-28 16,-5 0-81-16,-4-7-266 0,15 1-445 0,-2 2-214 0</inkml:trace>
  <inkml:trace contextRef="#ctx0" brushRef="#br0" timeOffset="168379.93">20269 8040 91 0,'0'0'99'0,"0"0"-36"0,0 0 6 15,0 0 16-15,0 0 10 0,0 0 5 0,0 0-2 16,0 0-2-16,0 0-2 0,0 0 9 0,0 0 10 16,0 0 0-16,-15-11-1 0,15 11-10 0,-7 0-12 15,4 0-3-15,0 0-4 0,3 0-9 0,0 0-7 16,-3 2-10-16,-3 5-3 0,-3 7 8 15,-1 2 15-15,4 8 14 0,-6 6 3 0,-1 4-5 16,7 7-12-16,0 2-17 0,-10 6-16 16,10 2-12-16,3 2-16 0,0 3-10 0,0-2-6 0,-3 7-6 15,6-4-8-15,-6 3-11 0,6-3-23 16,6-6-35-16,3-3-86 0,-3-13-278 0,-3-14-982 16</inkml:trace>
  <inkml:trace contextRef="#ctx0" brushRef="#br0" timeOffset="170230.35">31125 7394 0 0,'0'0'36'0,"0"0"-16"0,0 0 5 15,0 0 8-15,0 0 10 0,0 0 16 16,0 0 11-16,0 0 7 0,0 0 21 0,0 0 12 16,0 0 6-16,0 0 9 0,0-37-8 0,0 37-5 15,0 0 3-15,0-3-2 0,0 3 0 16,0 0-4-16,0 0-11 0,0-2-8 0,0 2-4 16,0 0-10-16,0-2-3 0,0 2-8 0,0 0-2 15,0-3-12-15,0 1-9 0,0 0-11 0,0 2-10 16,6-5-5-16,-3 3-5 0,3-1 0 0,0 1-2 15,1 0 3-15,-4 0 0 0,6-1 1 16,0 1-2-16,1 2-1 0,-1 0 0 0,3 0-1 16,-2 0-3-16,5 0 1 0,-6 0-2 0,-2 0-1 15,8 2-2-15,-6 1-2 0,-2 1 2 0,-1-2-4 16,-3 3 2-16,6-3-1 0,-9 3-2 0,3 0 2 16,-3 2 4-16,0 0 1 0,0 2 3 15,0 5 3-15,-3-2 0 0,-6 2-1 0,0-3-2 16,2 4-2-16,1 2-1 0,-6-1-3 0,2 5 0 15,1-3-1-15,-3 1 0 0,2 0 0 0,4-2-1 16,0 4 0-16,-3-2 0 0,3 2 1 16,2-3 0-16,1 1-1 0,3-4 2 0,0 3-2 15,0-4 2-15,0 0 0 0,0-2-2 0,7 0 4 16,-7-3-1-16,9-2 3 0,0 0-1 16,-3 0 2-16,1-6 1 0,8 4 1 0,-9-3-2 15,0-2 0-15,-2 0-3 0,2 0 0 0,3 0-2 16,-6 0 0-16,-3 0 3 0,3 0 0 0,-3 0 3 15,0 0-5-15,0 0-5 0,-6-2-11 16,-3 2-7-16,3 0-1 0,-4 0 4 0,-5 4 6 16,5 1 6-16,-2 2 3 0,-3 2 4 0,5 1 0 15,-2-1 2-15,3 0-2 0,2 0 2 0,1 1-1 16,0-1-4-16,3 3 1 0,3-3-5 16,0 1-1-16,0 0 1 0,3-1 0 0,3 0 0 0,0-2 1 15,1 3 3-15,-4-3-2 0,6 0 1 16,0 0 1-16,-3 2-1 0,-2-2 2 0,2 0 1 15,3 2 0-15,-6-2 2 0,3 1 0 0,-3-1 0 16,1 2 2-16,-4 1-1 0,6-1 2 16,3 3 0-16,-3-5 1 0,0 7-1 0,-2-3 0 15,5 1-2-15,3 2 2 0,-2-1 0 0,-1 3 1 16,6-2 0-16,-8 2-3 0,8 0 1 0,-6-2-3 16,1 5 1-16,-7-5-1 0,0 1-1 15,3-1 3-15,-6 0 6 0,0 0 4 0,-9 0 4 16,6-2 4-16,-10-1 0 0,-2 1-2 0,2 1-2 15,-11-4-2-15,8 0-1 0,-9-2 2 16,0 0 1-16,-2-2-3 0,-1-5-3 0,3 0-3 16,6 0-4-16,-6 0-4 0,7-3-7 0,2-4-16 15,-5-4-25-15,11-1-46 0,-5-1-119 0,9 2-327 16,3 1-912-16</inkml:trace>
  <inkml:trace contextRef="#ctx0" brushRef="#br0" timeOffset="170645.93">31695 7173 0 0,'0'0'324'0,"0"0"-207"15,0 0 3-15,0 0 44 0,0 0 46 0,0 0 25 16,0 0 1-16,0 0-12 0,0 0-26 0,0 0-30 15,0 0-30-15,0 0-22 0,84 117-14 0,-69-89-13 16,4 4-11-16,-7 0-11 0,7 8-15 0,-4-2-12 16,-2 2-8-16,-4 4-2 0,1-1-4 0,-10 1 2 15,0 2-4-15,0 0-5 0,-13 3-6 16,-6-1-13-16,-5 5-9 0,-7 2-2 0,-10 3-1 16,1 1-10-16,-13 11-14 0,-6-2-27 0,4 3-35 15,-10 4-89-15,18-18-272 0,16-20-1029 0</inkml:trace>
  <inkml:trace contextRef="#ctx0" brushRef="#br0" timeOffset="192612.82">18294 12822 24 0,'0'0'153'0,"0"0"-45"16,0 0 10-16,0 0 8 0,0 0 7 0,0 0 6 16,0 0 4-16,0 0 2 0,0 0-8 0,0 0-14 15,0 0-17-15,0 0-17 0,0-3-17 16,0 3-15-16,0 0-10 0,0 0-8 0,0 0-7 15,0 0-4-15,0 0 3 0,0 0 4 0,0 0 5 16,3 0 2-16,-3 0 7 0,0-2 3 0,0 2 3 16,0 0 3-16,0-2-1 0,0 1-1 0,0-2-4 15,6 1-7-15,-6-3-8 0,3 1-8 16,-3-3-5-16,7-3-4 0,-7 1-4 0,3-3-3 16,0 1-2-16,-3-1-2 0,3-2-3 0,-3 0-2 15,0 1-1-15,0-1-2 0,0 1-1 0,0-1 0 16,-3 0 0-16,0 2-3 0,0 0 0 0,-7 1-1 15,1 1-1-15,3 1-1 0,0 4-2 16,-10 2-1-16,10 3-2 0,0 0 0 0,-7 0-2 16,4 3 0-16,3 4 2 0,0 0 4 0,-4 3 2 15,1 1 2-15,6 1 1 0,3 0 0 16,-3-1 2-16,3 3 4 0,0 2 2 0,0 0 1 16,0 2 6-16,0 1 6 0,0 4 2 0,0 0 6 15,0 1 4-15,3 0 2 0,-3-1 1 0,0 3-2 16,0-1-3-16,0 0-4 0,0 3-4 15,0-3-3-15,-3 1-3 0,3-1-4 0,-3 0-1 16,-4-2-3-16,4 0-1 0,0-2-1 0,-3-2 0 16,3-2 0-16,0-3-2 0,3 0 0 15,-3-4 1-15,3-1 0 0,-3-4-2 0,3-1 2 16,0-1-1-16,-7-3 3 0,7 2 3 0,0-2 4 16,0 0 0-16,0 0-4 0,-3 0-3 0,-3 0-2 15,6 0-4-15,-3 0-1 0,0 0 1 0,3 0-5 16,-3 0 0-16,-3 5-1 0,-1-1 2 15,-2 3 1-15,6 0 1 0,0 0 1 0,-3 2 0 16,3-2 0-16,-7-1 0 0,4 1 1 0,3 2-2 16,0-2 2-16,0-2 1 0,0 2 0 0,3-2-2 15,-3-1 2-15,3-1 0 0,0-1 1 0,0-2 0 16,0 0 1-16,0 0 0 0,0 0 3 16,0 0-1-16,0 0 4 0,0 0 3 0,0 0 1 15,0 0 5-15,0 0 1 0,0 0 0 0,0 0 0 16,0 0-1-16,0 0-1 0,0 0-1 15,0 0-2-15,0 0-2 0,0 0 0 0,0-2-3 16,0-3-3-16,0 0-4 0,3-4-2 0,-3 0-3 16,6-1 1-16,-6-2 0 0,6-5-2 0,3-1-4 15,1-1-2-15,-4-2-2 0,-3 0-4 16,6-1-2-16,1-1-3 0,-7 0 0 0,3 2-6 16,-6 0 0-16,0 2-4 0,0 6 0 0,0 0-2 15,0 6 2-15,0 2 2 0,-6 5-3 0,3 0 2 16,-7 0 3-16,1 7 5 0,3 2 8 15,-7 5 9-15,1-1 7 0,6 3 4 0,-7-2 2 16,4 2 2-16,3 1 3 0,0-3 5 0,3-3 2 16,-4 3 1-16,4-6-1 0,3-1-3 0,0 0-1 15,0-2 7-15,10-3 6 0,-4-2 5 0,-3 0 7 16,12 0-4-16,1-7-3 0,-1-2-9 0,1-4-7 16,6-1-8-16,-7 0-7 0,7 0-3 15,-4-2 0-15,-2 2-3 0,6 0-2 0,-10 0 0 16,10 3-1-16,-13 0-1 0,10 0 1 0,-10 4 2 15,3-3 2-15,-2 6 1 0,-4-1-1 16,-3 0 0-16,6 3-1 0,-6 0 2 0,-3 2-1 16,7 0-1-16,-7 0 1 0,0 0-2 0,3 0 2 15,-3 0 2-15,0 0-2 0,3 2 3 16,-3 0-1-16,0 3 1 0,3-3-1 0,0 3 2 16,-3 0 1-16,6-1-1 0,-3 3-1 0,-3-2 1 15,7 4 1-15,-7-2 0 0,0-1 2 0,0 3-2 16,3 1 1-16,-3 1 1 0,0 1 0 0,0-1-1 15,0 3 0-15,0 0 2 0,0-2-1 0,-3 0 1 16,3-2-2-16,-7 2-3 0,7-3 0 16,0-2-1-16,0 0 0 0,0-2-2 0,0-3-4 15,0 0-2-15,0-2-10 0,0 0-12 0,7-2-27 16,-4-5-71-16,3-2-162 0,-3-1-373 16,0 6-884-16</inkml:trace>
  <inkml:trace contextRef="#ctx0" brushRef="#br0" timeOffset="192779.8">18465 12822 1943 0,'0'0'252'16,"0"0"-64"-16,0 0-29 0,0 0-30 16,0 0-34-16,0 0-36 0,0 0-33 0,0 0-26 15,0 0-15-15,0 0-20 0,0 0-38 0,0 0-84 16,0 0-237-16,0 0-1065 0</inkml:trace>
  <inkml:trace contextRef="#ctx0" brushRef="#br0" timeOffset="193229.6">18616 13045 1131 0,'0'0'367'0,"0"0"-54"16,0 0-53-16,0 0-48 0,0 0-49 15,0 0-49-15,0 0-33 0,0 0-19 0,0 0-6 16,0 0-7-16,0 0-12 0,0 0-11 0,0 0-5 15,0 0-6-15,-21 98-2 0,21-87-2 16,-3 2-5-16,3-1-1 0,0-5-3 0,0 0 1 16,0-3 0-16,0-1-1 0,0-3 1 0,0 0 3 15,0 0 7-15,3-5 4 0,0-4-1 0,9-3-4 16,1-2-7-16,-7-1-5 0,12-1-3 16,-8 2-3-16,5 0 1 0,1 0-3 0,-4 2 2 15,4 3 1-15,-4 2-1 0,4 2 1 0,-10 3 1 16,3 2 2-16,4 0-2 0,-7 7 4 0,-6 2 2 15,0 3 2-15,0 2 1 0,0 2 1 0,0 0 0 16,0 1-4-16,-3 0 1 0,3-1-2 0,-3 1-3 16,3-6-2-16,0 1-9 0,0-3-13 15,3-2-23-15,0-2-36 0,3-5-83 0,9 0-179 16,-8-5-306-16,-4 3-852 0</inkml:trace>
  <inkml:trace contextRef="#ctx0" brushRef="#br0" timeOffset="193645.85">19060 13050 1425 0,'0'0'254'0,"0"0"-101"16,0 0-37-16,0 0-17 0,0 0-18 0,0 0-14 16,0 0-16-16,0 0-16 0,0 0-8 15,0 0-9-15,0 0-7 0,0 0-2 0,0 0-3 16,0 0 0-16,-118 83-2 0,106-66 0 0,9-5 1 15,-1 5 5-15,-5 1 4 0,0 1 6 0,6-1 8 16,0-1 5-16,3-1 5 0,0-3 2 0,0-2 1 16,0-4-1-16,0-2-2 0,6-3 1 15,9-2 2-15,-5 0-1 0,-4-2 0 0,16-7-9 16,-7-5-9-16,4-1-10 0,-4-4-6 0,4-2-4 16,6-4-2-16,-4-1-5 0,-5-1-3 0,9-3-5 15,-4 0-6-15,-8 0-2 0,12-2-4 16,-16 4-2-16,9-2 0 0,-11 2-2 0,5-1 2 15,-3 1 1-15,-2 0 2 0,-7 3 7 0,0 3 8 16,0 1 5-16,-7 2 5 0,-8 5 2 16,6 0 0-16,-7 9 7 0,4 5 4 0,-4 0 4 15,1 10 3-15,-1 1-1 0,1 6-1 0,-4 1 2 16,7 6-5-16,2-5-2 0,-5 7-5 0,12-3-2 16,0 3-7-16,-1 0-4 0,4 0-14 15,7 2-28-15,-1 0-84 0,6-7-350 0,-6-8-1047 0</inkml:trace>
  <inkml:trace contextRef="#ctx0" brushRef="#br0" timeOffset="194546.28">19882 12612 16 0,'0'0'98'15,"0"0"-69"-15,0 0-23 0,0 0-2 0,0 0-2 16,0 0-2-16,0 0 0 0,0 0-2 15,0 0-2-15,0 0 1 0,0 0-1 0,0 0 2 16,0 0 4-16,12-11 3 0,-9 8 5 0,-3 1 10 16,3 0 29-16,-3-1 49 0,3-1 50 0,0 1 53 15,-3 2 17-15,0-3-6 0,0 1-14 16,0-1-28-16,0 1-21 0,0-1-21 0,0 1-22 16,0 1-24-16,0 0-23 0,0-1-20 0,-3 1-18 15,0 2-12-15,-3 0-8 0,-10 0-6 0,10 0-2 16,-6 5 0-16,-1-1 0 0,4 3 2 15,-9 5 3-15,8-2 1 0,-8 4 3 0,5 0 3 16,-5 5 4-16,8 0 8 0,-5 6 11 0,2 0 13 16,7 7 14-16,-6 1 12 0,3 2 10 15,5-4 10-15,4 6 4 0,0-4 1 0,0 0-2 0,7 2-14 16,8-2-13-16,-6-1-14 0,10-2-14 16,-7-5-10-16,10-4-9 0,-6 0-7 0,5-5-5 15,4-3-2-15,-6-4-3 0,2 1-2 0,4-6-7 16,-3 1-9-16,-10-3-17 0,7-2-41 0,-10 0-95 15,-3 0-212-15,4 0-924 0</inkml:trace>
  <inkml:trace contextRef="#ctx0" brushRef="#br0" timeOffset="196063.2">20558 12581 0 0,'0'0'84'0,"0"0"-17"15,0 0 9-15,0 0 16 0,0 0 18 0,0 0 11 16,0 0 3-16,0 0 9 0,0 0-2 0,0 0-6 16,0 0-2-16,0 0-14 0,0 0-5 0,0 0-2 15,21-49-7-15,-21 47-4 0,0 0-4 16,3-1-5-16,-3 1-10 0,0 0-8 0,0-1-12 15,0 1-8-15,0 0-6 0,-3 2-4 0,3-3-7 16,-3 3-5-16,3-2-2 0,-3 2-5 16,0 0-2-16,0 0-5 0,-6 0-5 0,2 0-2 15,1 0-1-15,6 0 0 0,-3 2-1 0,-3 1 1 16,0-1-2-16,-4 0-1 0,7 3 0 0,0 0 2 16,0-1-1-16,-3 1 0 0,0 2 0 15,-4-3 0-15,7 3-1 0,3 0-1 0,-6 0 2 16,3 0 0-16,-6-2 1 0,2 1 2 0,1 1-2 15,6 0 0-15,-3-3 0 0,0 1-1 0,0 4 2 16,0-4-2-16,3 0 1 0,0 2 2 16,0-3 0-16,0 1-1 0,0 0 0 0,0-1 3 15,0 1-3-15,0 0 2 0,0-1 0 0,3 1 1 16,0 0-1-16,0-1 2 0,-3 1-2 0,3-1 1 16,-3 1-1-16,3-1-1 0,0 0 1 15,4 1-4-15,-1 2 2 0,-6-2 1 0,3-1 0 16,0 1-2-16,-3-1 1 0,3 1 0 15,-3-3 0-15,0 1 1 0,0-1 0 0,0 0 1 0,0 1 2 16,0-3 2-16,0 2 1 0,0-2 4 0,0 2 0 16,-3 1-2-16,0-3-2 0,0 2-3 15,-3-2-1-15,-1 2-1 0,4-2-1 0,0 3-1 16,3-3-3-16,-3 0 1 0,0 0 0 0,3 0-1 16,-3 0 3-16,3 0-3 0,-3 0 2 15,3 0-2-15,0 0-2 0,0 0-2 0,0 0-4 16,0 0-4-16,0 0-4 0,0 0-2 0,0 0 1 15,0 0 5-15,0 0 7 0,3 0 7 0,-3 0 2 16,3 0-1-16,0 0 2 0,-3 0-1 16,3 0 0-16,-3 0 2 0,6 0-1 0,1 2-1 15,-1-2 1-15,0 2 0 0,-3 1 0 0,0-1-1 16,0 0-1-16,7 1 2 0,-4-1-1 16,0 0 0-16,-3 3 1 0,0-3-1 0,0 1 0 15,4-1 0-15,-4 0 0 0,-3 3 0 0,6 0-1 16,-6 2 1-16,0-4 0 0,0 4 1 0,0 0 1 15,0-2 0-15,0 4 0 0,-6-2 1 0,-4 2-2 16,4 1 0-16,3-1-1 0,-3 0-1 0,-7 3 2 16,7-1 0-16,0 3 1 0,0-3 2 15,-10 3 2-15,13 0 3 0,-3-3 2 0,0 3 2 16,-7-2 2-16,7-3 4 0,6 1 3 0,-3-1 3 16,0 0 1-16,3-5-2 0,0 3-3 0,0-3 0 15,0 1 2-15,6 2-1 0,-3-2 3 16,13-1-4-16,-4 1-3 0,1-1-6 0,5-1-5 15,4-1-5-15,-10 3-9 0,13-1-19 0,-3 3-40 16,-10 0-108-16,10-2-385 0,-16 0-914 0</inkml:trace>
  <inkml:trace contextRef="#ctx0" brushRef="#br0" timeOffset="198197.8">20905 12569 206 0,'0'0'170'0,"0"0"-5"0,0 0 24 16,0 0 24-16,0 0 8 0,0 0-19 0,0 0-35 15,0 0-56-15,0 0-51 0,0 0-32 0,0 0-19 16,0 0 3-16,0-7 11 0,0 12 17 16,0 2 8-16,0 2 7 0,3-3 2 0,-3 6 1 15,3-3 2-15,-3 3-1 0,0-1-5 0,3 3-6 16,-3-2-9-16,3 0-9 0,3-1-8 0,-6-4-9 15,7 2-6-15,-4-5-6 0,0 3-3 16,0-2-9-16,-3-1-12 0,3-4-30 0,-3 0-38 16,3 0-85-16,-3-2-230 0,3-3-117 0,-3-2-559 0</inkml:trace>
  <inkml:trace contextRef="#ctx0" brushRef="#br0" timeOffset="198329.36">21029 12594 1281 0,'0'0'347'0,"0"0"-133"0,0 0 6 0,0 0-36 16,0 0-37-16,0 0-41 0,0 0-47 0,0 0-41 16,3 117-30-16,-3-103-42 0,0-5-122 0,3 3-391 15,-3-7-902-15</inkml:trace>
  <inkml:trace contextRef="#ctx0" brushRef="#br0" timeOffset="199147.62">21367 12678 305 0,'0'0'179'0,"0"0"58"0,0 0 34 0,0 0 11 16,0 0-27-16,0 0-45 0,0 0-54 0,0 0-52 15,0 0-35-15,0 0-16 0,0 0 0 0,0 0 12 16,0 0 8-16,0 0 0 0,6 29-4 16,-6-6-6-16,0 2-5 0,3 3-6 0,-9 0-5 15,6-1-4-15,-6 3-5 0,-1 0-5 0,1-2-6 16,-3-3-6-16,6 0-5 0,3-4-7 0,-3-4-5 16,3 1-3-16,0-7-4 0,0-2-7 15,0-2-13-15,0-2-20 0,0-1-37 0,3-4-70 16,-3 0-192-16,6 0-281 0,-6 0-850 0</inkml:trace>
  <inkml:trace contextRef="#ctx0" brushRef="#br0" timeOffset="199662.03">21761 12903 289 0,'0'0'211'0,"0"0"30"16,0 0 42-16,0 0 25 0,0 0-26 16,0 0-38-16,0 0-57 0,0 0-53 0,0 0-31 15,0 0-27-15,0 0-17 0,0 0-18 0,0 0-13 0,0 0-12 16,-69-39-7-16,54 43-5 0,9 3-2 15,-1 0 0-15,-8 0 0 0,9 2-2 0,0 1 2 16,-1 1 0-16,-5-1 0 0,6 2 3 0,3 2-1 16,0 0 3-16,3-2 3 0,-4 0 4 0,4-1 6 15,0 1 7-15,4-3 2 0,-1 3 3 16,3-2 1-16,3-3 1 0,4 0 3 0,-4 0-1 16,9-4-1-16,-5-3-4 0,9 0-5 0,-4 0-4 15,1-5-5-15,2-4-2 0,-8-3-3 16,12 1-2-16,-7-2 0 0,-5-1-4 0,-1 0 0 15,4-5-4-15,-10 3 0 0,9-3-2 0,-8 4-2 16,-4 1 1-16,0 0-2 0,-3 2-2 0,0 1-3 16,-3-1-4-16,-7 3-8 0,-5 2-7 15,9 2-8-15,-10 1-8 0,1 4-3 0,-7 0-2 16,6 7 5-16,-2 2 4 0,2 5 5 0,1 0 5 16,2-3 2-16,-5 6 3 0,15-3-2 15,0-2-12-15,-1 0-34 0,4 4-66 0,4-4-83 16,2-3-99-16,6 1-122 0,1-3-3 0,-7-5-416 0</inkml:trace>
  <inkml:trace contextRef="#ctx0" brushRef="#br0" timeOffset="200212.11">22188 12868 95 0,'0'0'94'0,"0"0"-17"0,0 0 44 15,0 0 45-15,0 0 40 0,0 0 25 0,0 0 7 16,0 0-7-16,0 0-17 0,0 0-26 0,0 0-27 16,0 0-24-16,0 0-27 0,0 0-15 0,0-25-10 15,-3 25-15-15,3-3-10 0,0 3-15 16,-3 0-14-16,3 0-10 0,0 0-9 0,-3 0-3 15,3 0-9-15,0 0 1 0,-6 0-2 0,6 0-1 16,0 0 2-16,-6 0-1 0,6 0 1 0,0 3 0 16,-3-3-3-16,3 2 4 0,0-2 0 15,-3 0 0-15,3 0 0 0,0 2 6 0,0-2 2 0,0 0 6 16,0 0 6-16,0 0 0 0,0 0 3 16,0 0 2-16,0 0 0 0,0 0-2 0,0 0 0 15,0 0-3-15,0 0-2 0,0 0-6 0,0 0-5 16,0 0-4-16,0-2 0 0,0 0-2 15,-4 2 0-15,4-3 0 0,-3 3-5 0,0 0 2 16,0 0-1-16,-6 0 0 0,3 0 1 0,3 0-3 16,-4 0 0-16,1 5-1 0,-6-3 1 0,6 3 2 15,-1 2-2-15,-8-2 3 0,9 4-1 16,-1 0 1-16,-5-2 3 0,0 5-2 0,5-1 3 16,1 1-2-16,-9 1-1 0,12 1 2 0,-4 0-1 15,1 2 4-15,0-2 0 0,0-2 3 16,6 2 1-16,0-1 2 0,0-2 0 0,0 3-1 15,6-2-4-15,6-1 0 0,-5-2-2 0,5-2-1 16,4 0-5-16,-7-2-3 0,16-3-8 0,-4-2-12 16,-5 0-25-16,9 0-42 0,3-7-88 15,-1 0-206-15,-5 3-253 0,-9 1-860 0</inkml:trace>
  <inkml:trace contextRef="#ctx0" brushRef="#br0" timeOffset="200645.94">22526 12953 273 0,'0'0'203'0,"0"0"35"0,0 0 66 15,0 0 17-15,0 0-23 0,0 0-47 0,0 0-72 16,0 0-46-16,0 0-29 0,0 0-19 15,0 0-12-15,0 0-6 0,0 0-5 0,-55-27-4 16,48 30-10-16,-2 0-9 0,-6 2-11 0,8 2-9 16,-2 2-6-16,-6 0-2 0,8 3 0 0,-2 0 2 15,-3-1 3-15,6 3 0 0,2-2 0 0,1-1 2 16,0 0 0-16,3-2 0 0,0 1 2 16,0-3-4-16,0 0 0 0,3-5 5 0,4 0 1 15,-4 0 2-15,6-2-2 0,3 0-4 0,-2-2-7 16,5-2-4-16,-6-3-6 0,1 2 0 0,5-2-4 15,-9 2-2-15,1-2-2 0,5 3-3 0,-6 0-3 16,0-1 2-16,-6 3 1 0,0 2-2 16,4 0-4-16,-4 0 1 0,0 0 1 0,0 2 2 15,0 5 7-15,3-3 2 0,-3 3 2 0,3 0-1 16,6 0 2-16,-6-2-1 0,3-1 0 16,-3-1 0-16,4-3 0 0,8 0-9 0,-6-3-14 15,10-4-28-15,-7-4-49 0,7-1-71 0,-7-1-116 16,13-1-167-16,-15 3-127 0,5 1-703 0</inkml:trace>
  <inkml:trace contextRef="#ctx0" brushRef="#br0" timeOffset="201212.92">22945 12596 98 0,'0'0'118'16,"0"0"-36"-16,0 0 44 0,0 0 50 0,0 0 33 15,0 0 26-15,0 0-7 0,0 0-20 0,25-120-10 16,-25 118-24-16,0 2-31 0,0 0-42 15,-9 0-44-15,5 0-32 0,1 7-15 0,0 2 2 16,-3 1 1-16,0 1 1 0,-7 6 1 0,7-1 0 16,0 2 0-16,-3 3 4 0,-1 1 2 0,4 4 1 15,3 4 3-15,-3 3 1 0,0-2 0 0,-4 4 1 16,7-2-4-16,3 0-4 0,0-2-7 0,0 1-3 16,0-2-5-16,0-3-1 0,0-1-1 15,0-5 0-15,0-5-1 0,3-2 0 0,1-3-2 16,-4-4 1-16,6-3 0 0,-6-2-1 0,6-2 4 15,-6 0 5-15,3 0 0 0,0-6 0 16,-3-1-7-16,3-4-4 0,-3 2-10 0,3-3-3 16,-3-2-4-16,0 2-10 0,0-2-5 0,0 0-15 15,0-4-19-15,0 3-26 0,0-6-39 16,0 5-55-16,-6-5-88 0,0-3-83 0,-10 2-15 16,10 1 52-16,-12 0 112 0,11 0 122 0,-2 7 80 15,3 1 51-15,-6 6 33 0,8 4 37 0,1 1 42 16,0 2 34-16,0 0 10 0,-3 5-8 0,6 2-25 15,-9 2-30-15,9 0-7 0,0 0 1 16,0 1 1-16,0-3-2 0,12 0-11 0,-6 0-10 16,0 0-16-16,1-3-17 0,11 1-18 0,-8 0-17 15,8-3-14-15,-5 3-11 0,5-3-8 0,-5 0-6 16,8 1-2-16,-2-2-3 0,-7 1 1 16,7 3-2-16,-7-1 1 0,-6 6 1 0,10-1-1 15,-10 3 3-15,0-1-2 0,-6 5 4 0,0 1 3 16,0 1 1-16,0 2 4 0,0-1 3 0,0 2 2 15,-3-3-1-15,0 1 4 0,-3-5-4 0,3-1-3 16,3-4-6-16,-9-4-5 0,9-3-5 16,0-2-8-16,0 0-25 0,0-2-64 0,0-8-154 15,9 4-307-15,-9 2-889 0</inkml:trace>
  <inkml:trace contextRef="#ctx0" brushRef="#br0" timeOffset="201362.97">23072 12664 2036 0,'0'0'278'16,"0"0"-120"-16,0 0-48 0,0 0-15 0,0 0-30 15,0 0-19-15,0 0-23 0,0 0-22 0,0 0-10 16,0 0-22-16,0 0-47 0,0 0-134 0,0 0-393 16,0 0-915-16</inkml:trace>
  <inkml:trace contextRef="#ctx0" brushRef="#br0" timeOffset="201845.84">23351 12824 687 0,'0'0'310'16,"0"0"-30"-16,0 0-33 0,0 0-36 0,0 0-55 16,0 0-56-16,0 0-34 0,0 0-24 15,0 0-10-15,0 0-12 0,0 0-6 0,0 0-5 16,0 0-2-16,-124 26 3 0,112-15 0 0,-4 1 2 15,13 2 5-15,-3 0 3 0,0 2 11 0,-4 1 11 16,7 0 7-16,3-1 11 0,0 0 6 0,0-2 1 16,13-2 0-16,-4 0 2 0,0-3-3 15,10-2-6-15,0-3-5 0,-1-4-10 0,7 0-10 16,-3-2-8-16,-4-5-8 0,10-4-7 0,-6-1-3 16,-7-2-3-16,7 0-1 0,3-5-1 15,-13-2-1-15,7 4 0 0,-13-4-3 0,10 2 0 16,-13 3 0-16,0-2-3 0,-3 1-3 0,0 1-2 15,-16 1-5-15,10 3-3 0,-3-2-4 0,-10 0-7 16,10 0-8-16,-13 3-13 0,13 4-30 16,-13 0-24-16,16 7-12 0,-13 0-6 0,13 5-8 15,-3 4-41-15,3 0-92 0,-7 5-150 0,10-5-72 16,3-2-525-16</inkml:trace>
  <inkml:trace contextRef="#ctx0" brushRef="#br0" timeOffset="202212.94">23609 12788 715 0,'0'0'407'15,"0"0"-98"-15,0 0-77 0,0 0-58 16,0 0-57-16,0 0-29 0,0 0-18 0,0 0 2 15,0 0 12-15,0 0 5 0,0 0 2 0,0 0-6 16,0 0-11-16,0 0-12 0,-19 99-13 16,19-88-13-16,0-1-9 0,0-3-5 0,0 0-5 15,3-5 5-15,-3 0 8 0,3-2 7 0,0 0 2 16,10-4-4-16,-4-6-11 0,-6 1-11 0,13-5-8 16,-4 5-5-16,-3-3-1 0,7-2 0 15,-7 5 0-15,10 0 1 0,-7 2 0 0,-6 2 0 16,13 3-1-16,-13 2 1 0,0 0 0 0,7 4 1 15,-10 6 2-15,0 4 2 0,-3 0 2 0,0 2-1 16,0 0 1-16,-3 3-4 0,0-5-9 0,3 1-17 16,-3-1-46-16,3-3-119 0,0-4-470 15,3-4-932-15</inkml:trace>
  <inkml:trace contextRef="#ctx0" brushRef="#br0" timeOffset="207696.23">24074 12953 62 0,'0'0'207'0,"0"0"-105"0,0 0 14 15,0 0 1-15,0 0-5 0,0 0-25 0,0 0-31 16,0 0-26-16,0 0-16 0,0 0-10 0,0 0-7 16,0 0-1-16,-7 0 5 0,7 0 11 15,0 0 15-15,0 0 24 0,0 0 25 0,0 0 38 16,0 0 35-16,0 0 24 0,0 0 4 0,0 0-10 15,0-2-19-15,0 2-15 0,0 0-12 0,0-3-11 16,0 3-12-16,0 0-15 0,4 0-15 16,-4 0-12-16,0 0-10 0,0 0-10 0,0 0-5 15,3 0-5-15,-3 0-5 0,3 0-5 0,-3 0-5 16,0 0-5-16,0 0-1 0,3 0-3 0,-3 0 4 16,0 0-4-16,0 0 0 0,0 0 2 0,0 0-3 15,0 0 3-15,0 0 2 0,0 0 1 16,0 0 5-16,0 0-2 0,0 3 0 0,-3-3-3 15,3 0-5-15,-3 0-7 0,3 0-10 0,-3 0-15 16,3 0-20-16,0 0-45 0,0 0-107 0,0 0-153 16,0 0-217-16,3 0-899 0</inkml:trace>
  <inkml:trace contextRef="#ctx0" brushRef="#br0" timeOffset="208162.13">24560 12824 390 0,'0'0'256'0,"0"0"27"0,0 0 26 0,0 0-3 16,0 0-18-16,0 0-61 0,0 0-49 0,0 0-36 15,0 0-28-15,0 0-20 0,0 0-19 16,0 0-19-16,0 0-12 0,-49-80-3 0,46 75-7 15,-7 3-4-15,-8 2-4 0,12 0-8 0,-16 0-6 16,13 7-7-16,-13 4-5 0,10 3 0 0,-7 0-2 16,10 3 2-16,-10 0 0 0,10-1 0 15,-1 1 0-15,-5-1 0 0,12 2 2 0,0-1-2 16,0-1 1-16,3-3 0 0,0 1 0 0,3 0-1 16,0-3 0-16,12 1 0 0,-2 0 0 0,5-5-2 15,-2 0-2-15,2-5-8 0,-2 3-23 16,12-5-38-16,-3 0-84 0,-1 0-199 0,-8 0-276 15,-1 0-869-15</inkml:trace>
  <inkml:trace contextRef="#ctx0" brushRef="#br0" timeOffset="208379.19">24784 12868 808 0,'0'0'255'16,"0"0"-30"-16,0 0 38 0,0 0-3 15,0 0-39-15,0 0-44 0,0 0-62 0,0 0-42 16,0 0-25-16,0 0-23 0,0 0-15 0,0 0-12 16,0 0-9-16,0 0-19 0,-28 108-40 0,40-108-116 15,-9 0-335-15,-3 0-915 0</inkml:trace>
  <inkml:trace contextRef="#ctx0" brushRef="#br0" timeOffset="208562.76">24836 12569 2205 0,'0'0'258'0,"0"0"-109"0,0 0-44 16,0 0-43-16,0 0-31 0,0 0-26 0,0 0-27 15,0 0-18-15,0 0-19 0,0 0-40 16,0 0-122-16,0 0-330 0,0 0-937 0</inkml:trace>
  <inkml:trace contextRef="#ctx0" brushRef="#br0" timeOffset="208879.41">25137 12368 1226 0,'0'0'440'0,"0"0"-280"0,0 0-84 15,0 0 12-15,0 0-8 0,0 0-11 16,0 0-19-16,0 0-17 0,0 0 0 0,0 0 8 16,-31 127 8-16,31-104 3 0,0 0 5 0,0 5 1 15,3-3-3-15,-3 3 0 0,0 0-5 0,0 2-4 16,0-6-7-16,0 6-11 0,0-2-10 0,3-4-3 15,-3-1-5-15,0-3-5 0,0 1 1 16,0-3-5-16,0 1 2 0,0-3 4 0,0-2-1 16,0-2-7-16,0-4 2 0,0-1-7 0,0-3-4 15,0 1 3-15,0-5-1 0,0 0 5 0,0 0-3 16,0 0-9-16,0-2-18 0,0-3-30 16,0-2-25-16,0-2-55 0,0 1-92 0,4-2-168 15,-4 3-160-15,0 3-710 0</inkml:trace>
  <inkml:trace contextRef="#ctx0" brushRef="#br0" timeOffset="209096.06">25032 12645 999 0,'0'0'471'0,"0"0"-152"0,0 0-80 16,0 0-30-16,0 0-48 0,0 0-47 0,0 0-34 15,0 0-14-15,0 0 3 0,0 0-2 16,0 0-10-16,0 0-18 0,0 0-14 0,0 0-12 16,77 28-13-16,-64-28-12 0,8-2-21 0,-8 2-32 15,9 0-56-15,-4 0-136 0,-5 0-273 0,-7 0-439 16,9 2 28-16</inkml:trace>
  <inkml:trace contextRef="#ctx0" brushRef="#br0" timeOffset="209695.8">25444 12691 762 0,'0'0'420'16,"0"0"-62"-16,0 0-44 0,0 0-35 0,0 0-62 16,0 0-57-16,0 0-52 0,0 0-40 0,0 0-24 15,0 0-13-15,0 0-7 0,0 0-6 0,0 0-5 16,0 0-2-16,-62 43-3 0,59-31 1 0,-6 2 0 16,6 0-1-16,3-2-1 0,0-3 2 15,0 3-4-15,0-5 0 0,0-2 0 0,3 0 1 16,9-3 6-16,-9-2 3 0,3 0 2 0,-2 0-1 15,8-2-4-15,-6-5-3 0,3-1-3 16,-5-1-4-16,8-1-2 0,-6 1 0 0,3 2 0 16,-9 0 0-16,7 0-4 0,2 5-3 0,-6-1-6 15,0 3-7-15,-3 0 0 0,3 5 4 0,0 2 4 16,-3 5 6-16,3-1 4 0,-3 3 0 16,0 1 2-16,4 4 0 0,-1 4 0 0,6 0 1 15,-3 3-1-15,0 1-1 0,1 5 0 0,5-1 0 16,-6-1-1-16,4-1 2 0,-7 1 1 0,12-2-1 15,-9 0 0-15,-3-4-1 0,4 0 1 16,8-1 2-16,-12 0-1 0,3-4 0 0,-6-2 1 16,4-3-1-16,-4-2 0 0,0-1 0 0,0-1 1 15,0-6-2-15,-4 1 0 0,-2-3-2 0,0-2-2 16,-9 0-2-16,8 0 2 0,-11-2-1 16,8-3-3-16,-11 1 0 0,8-3-1 0,-12-3 0 15,13 1-1-15,-10-3 4 0,-2 0 0 0,11-2 3 16,-9-3 0-16,10-1 1 0,-3-3-6 0,8 2-9 15,-2-2-15-15,-3 4-26 0,9-2-33 0,3-2-62 16,0 3-97-16,3-1-218 0,0 5-128 16,9 5-538-16</inkml:trace>
  <inkml:trace contextRef="#ctx0" brushRef="#br0" timeOffset="210129.32">25754 12368 874 0,'0'0'317'0,"0"0"-36"16,0 0-14-16,0 0-55 0,0 0-54 15,0 0-58-15,0 0-50 0,0 0-20 0,0 0 9 16,0 0 15-16,0 0 13 0,0 0 8 0,0 0-6 15,0 0-7-15,3 68-9 0,-3-52-4 16,0 0-17-16,0-3-10 0,0 3-11 0,0 1-6 16,0-6-1-16,0-1-4 0,3-4-3 0,1-1-1 15,5 0-9-15,-6-3-6 0,0-2-9 0,0 0-16 16,0-2-28-16,0-5-56 0,0-2-103 0,10-1-142 16,-7-1-155-16,-3 1-2 0,-3 3-328 0</inkml:trace>
  <inkml:trace contextRef="#ctx0" brushRef="#br0" timeOffset="210245.99">25881 12394 368 0,'0'0'359'0,"0"0"-51"16,0 0 22-16,0 0 5 0,0 0-47 15,0 0-65-15,0 0-56 0,0 0-54 0,0 0-40 16,0 0-29-16,0 0-26 0,-3 127-16 0,3-118-21 16,0 2-34-16,0 1-90 0,3-5-403 0,-3-2-945 15</inkml:trace>
  <inkml:trace contextRef="#ctx0" brushRef="#br0" timeOffset="-209633.75">26300 12650 1608 0,'0'0'398'0,"0"0"-163"0,0 0-54 0,0 0-8 16,0 0-31-16,0 0-45 0,0 0-52 0,0 0-32 16,0 0-20-16,0 0-15 0,0 0-25 15,0 0-60-15,6 46-209 0,-3-42-356 0,10-2-856 0</inkml:trace>
  <inkml:trace contextRef="#ctx0" brushRef="#br0" timeOffset="-209533.99">26297 13021 1581 0,'0'0'700'0,"0"0"-579"0,0 0-59 16,0 0-6-16,0 0-24 0,0 0-43 0,0 0-90 15,0 0-326-15,0 0-1063 0</inkml:trace>
  <inkml:trace contextRef="#ctx0" brushRef="#br0" timeOffset="-207784.29">26762 12288 62 0,'0'0'110'0,"0"0"12"0,0 0 56 0,0 0 56 0,0 0 29 15,0 0-7-15,0 0-46 0,0 0-49 16,0 0-48-16,0 0-14 0,0 0 11 0,0 0 6 16,0 0 10-16,0 0-12 0,6 21-26 0,-6-7-18 15,0 0-17-15,0 2-14 0,0-1-14 16,0-1-14-16,-3 2-6 0,3-2-3 0,0-2-4 15,0 0 2-15,0-3-1 0,0 0-3 0,3 1-5 16,0-3-6-16,7-4-11 0,-4-3-16 0,-3 2-26 16,3-2-53-16,3 0-140 0,1-4-225 15,-4 0-87-15,-3 0-386 0</inkml:trace>
  <inkml:trace contextRef="#ctx0" brushRef="#br0" timeOffset="-207651.77">26920 12398 872 0,'0'0'314'0,"0"0"-69"16,0 0-17-16,0 0-45 0,0 0-56 0,0 0-51 16,0 0-44-16,0 0-31 0,-9 120-21 15,12-110-35-15,0-3-70 0,3-3-206 0,4 1-1013 0</inkml:trace>
  <inkml:trace contextRef="#ctx0" brushRef="#br0" timeOffset="-205517.91">27181 12934 889 0,'0'0'303'0,"0"0"-67"15,0 0-26-15,0 0-45 0,0 0-32 0,0 0-33 16,0 0-14-16,0 0 1 0,0 0 2 0,0 0 3 15,0 0-13-15,0 0-18 0,40-5-11 0,-18-19-14 16,-10-3-7-16,10-6-3 0,-1-1-5 0,-5-5-5 16,12-3-3-16,-6 1-1 0,2-1-3 15,-5 3 1-15,9-2 2 0,-3 4-1 0,-1 4 0 16,-8 4 2-16,12 4 2 0,-10 4-1 0,-5 4-3 16,5 6-3-16,-8 4-7 0,-7 5-6 15,9 2-3-15,-9 6 0 0,-3 8 3 0,0 5 2 16,0 4 4-16,0 4 0 0,-12 6 0 0,6-1 2 15,3 5 0-15,-4-3 0 0,-8 3 0 16,9 0-2-16,0-3-2 0,-1 1-2 0,-5-5-4 16,9-2-6-16,0-6-9 0,0-1-13 0,0-2-18 15,-1-8-24-15,1-4-41 0,-3 0-86 0,0-4-147 16,3-1-218-16,3-2-813 0</inkml:trace>
  <inkml:trace contextRef="#ctx0" brushRef="#br0" timeOffset="-205384.91">27379 12739 967 0,'0'0'385'0,"0"0"-132"16,0 0-84-16,0 0-21 0,0 0 3 0,0 0 17 16,0 0-18-16,0 0-30 0,0 0-26 15,0 0-27-15,0 0-23 0,0 0-24 0,133 23-18 16,-114-23-27-16,6-4-41 0,3-1-95 0,-7 0-330 16,-11 1-1019-16</inkml:trace>
  <inkml:trace contextRef="#ctx0" brushRef="#br0" timeOffset="-205150.88">27909 12314 1730 0,'0'0'232'15,"0"0"-80"-15,0 0 26 0,0 0-8 0,0 0-31 16,-28 119-41-16,19-86-29 0,0 1-11 0,6 3-8 15,-4 2-8-15,1-3-13 0,0 2-10 0,0-1-9 16,3-3-7-16,3-2-4 0,0-4-5 0,0-2-11 16,9-9-16-16,-3 2-25 0,0-5-48 15,1-5-109-15,-4-2-268 0,6-2-326 0,-3-5-442 0</inkml:trace>
  <inkml:trace contextRef="#ctx0" brushRef="#br0" timeOffset="-204700.63">28198 12378 1049 0,'0'0'366'0,"0"0"-81"0,0 0-62 16,0 0-36-16,0 0-48 0,0 0-45 15,0 0-20-15,0 0-4 0,0 0 7 0,0 0 5 16,0 0-2-16,0 0-8 0,-28 119-10 0,28-91-17 16,0 0-14-16,0-2-12 0,0 0-9 15,0 2-5-15,0-2-4 0,0-1-2 0,6-2-6 16,0-2-2-16,-3-1-3 0,0-6-11 0,0 0-7 16,0-7-15-16,-3 0-20 0,4-2-25 0,-4-5-26 15,0 0-23-15,3 0-25 0,-3-2-57 0,6-5-61 16,0 0-71-16,-6-5-55 0,3 0 40 15,-3-2 83-15,3 5-68 0,-3 2 353 0</inkml:trace>
  <inkml:trace contextRef="#ctx0" brushRef="#br0" timeOffset="-204417.85">28225 12608 126 0,'0'0'228'0,"0"0"13"0,0 0 58 0,0 0 7 0,0 0-21 16,0 0-42-16,0 0-40 0,0 0-38 16,0 0-34-16,0 0-25 0,0 0-18 0,0 0-16 15,0 0-5-15,0 0-5 0,59-69-7 0,-52 65-5 16,8-1-4-16,-9 0-3 0,1 3-4 15,8 2-5-15,-6 0-1 0,-2 0-5 0,11 2-1 16,-9 3-2-16,4 4 2 0,-1 0-1 0,-2 1-1 16,5 1 1-16,-9 3-5 0,4 1-3 0,-10 4 0 15,3 2-2-15,3 0-4 0,-6 4 1 16,-6-2-2-16,3 2 1 0,-7-2-1 0,-2-2-2 16,3-4-2-16,2 1 1 0,-8-3-3 0,6-3 0 15,-1 0-2-15,-8-3-1 0,8-4 0 16,-5-3-1-16,2-2-2 0,1 0-1 0,-3-5-6 15,5-2-3-15,-5-4-7 0,9-1-14 0,-4 0-16 16,1 0-32-16,0-5-54 0,9 1-75 0,-4-3-104 16,4 3-180-16,0 5-134 0,0 4-677 0</inkml:trace>
  <inkml:trace contextRef="#ctx0" brushRef="#br0" timeOffset="-203834.69">28768 12643 758 0,'0'0'425'0,"0"0"-81"15,0 0-52-15,0 0-21 0,0 0-54 0,0 0-45 16,0 0-41-16,0 0-30 0,0 0-20 0,0 0-16 15,0 0-16-15,0 0-17 0,0 0-13 16,0 0-8-16,-96-69-5 0,80 76-2 0,10 1 0 16,-9 1 1-16,5 3 0 0,1 4 2 0,-3 1 2 15,2 1 2-15,7 1 5 0,-3-1 3 0,3 2 2 16,0-1 1-16,3-3 2 0,0-2-3 16,0-2-1-16,6-5-2 0,0 0-1 0,1-5-1 15,8 0-3-15,-3-2-3 0,4 0-4 0,-4-2-1 16,4-3-1-16,-1-4-3 0,1 0-2 0,-4-1-3 15,-5-1-1-15,11-1 0 0,-9 1-4 16,1 1 2-16,-1 6 1 0,-6-1 3 0,0 3-7 16,-3 2 1-16,0 4 0 0,0 3 2 0,0 5 6 15,-3 2 4-15,0 2-1 0,3 0-1 16,-3 1 3-16,-3 1-1 0,6-3-1 0,0 2 0 16,0-6-2-16,0 1-4 0,9-3-3 0,-3-2-13 15,0-2-14-15,4-3-29 0,2-2-59 0,-3 0-109 16,7-2-234-16,-10-5-240 0,0 5-822 0</inkml:trace>
  <inkml:trace contextRef="#ctx0" brushRef="#br0" timeOffset="-203466.51">29072 12594 538 0,'0'0'329'0,"0"0"38"0,0 0-5 16,0 0-39-16,0 0-66 0,0 0-60 0,0 0-42 16,0 0-38-16,0 0-26 0,0 0-20 0,0 0-12 15,0 0-7-15,0 0 0 0,0 0-5 0,-31 42-3 16,25-28-3-16,0 4-7 0,-4-4-8 16,10 2-7-16,-6-3-6 0,6-1-4 0,-3-1-2 15,3-4-2-15,0 0-1 0,0-2-1 0,3-3 2 16,3-2 0-16,-6 0 1 0,16-2 0 0,-10-3-1 15,3-6-5-15,7 2-2 0,-7-3-2 0,0 0-1 16,10 6 1-16,-10-3-2 0,7 4 1 0,-7 1 1 16,-3-1-1-16,4 5 2 0,-1 0 0 15,-6 0-1-15,0 7 4 0,0 2 0 0,-3 0 2 16,0 7-1-16,0 2 1 0,-6 1 1 0,3 0-1 16,-6-3-1-16,2 0 1 0,4-1-2 15,3-1-4-15,0-2-5 0,0-3-11 0,3-2-20 16,4-2-29-16,5-3-63 0,-6-2-129 0,4 0-322 15,-7 0-1000-15</inkml:trace>
  <inkml:trace contextRef="#ctx0" brushRef="#br0" timeOffset="-202851.61">29438 12638 242 0,'0'0'189'15,"0"0"78"-15,0 0 65 0,0 0 7 0,0 0-41 16,0 0-57-16,0 0-55 0,0 0-28 0,0 0-17 16,0 0-11-16,0 0-15 0,0 0-18 0,0 0-19 15,0 0-16-15,-22 30-14 0,22-20-7 16,-6-1-6-16,3 0-6 0,0-3-7 0,0 1-5 15,3 0-5-15,0 0-3 0,0-2-4 0,0-1 4 16,3-2 1-16,3 1 2 0,0-3 0 0,-3 0-1 16,10 0-2-16,-4-3-3 0,-3-1 2 15,3-3-7-15,4 0 1 0,-4 2 1 0,0-4-4 16,4 5 2-16,-7-3-1 0,3 0-1 0,4 1-2 16,-7 1-1-16,0 0 1 0,7 1 0 15,-7 4 3-15,-3 0-3 0,0 0 0 0,0 0 2 16,-3 2 1-16,3 5-1 0,3 2 1 0,1 0 0 15,-7 0 2-15,0 7-1 0,0-2 0 16,0 2 0-16,0 0 0 0,0 3 0 0,0 0 0 16,0 0-2-16,0 2 2 0,0 5-3 0,0-1 0 15,0 1 0-15,3 1-4 0,-3 3 0 0,3-2-2 16,0 0-1-16,-3-1 0 0,3 0-2 16,-3-1 2-16,0 2-1 0,0-4 0 0,0 0-1 0,0-1 2 15,-3 0 3-15,0-4-1 0,0-1 5 16,-7-3 3-16,1-1-2 0,6-2 0 0,-3 0 2 15,-7-5 1-15,1 0 0 0,3-5 1 0,-7 0 1 16,4 1 0-16,-7-3 0 0,10 0 1 0,-10-5 0 16,10-4 1-16,-13-3 0 0,13-2 0 15,-13-2 0-15,10-4-3 0,-7-3 0 0,7-3-2 16,-7-4-4-16,10 0 0 0,-10 3-2 0,16-3 2 16,-3 2-5-16,3 2-6 0,3 0-9 0,0 2-20 15,6 3-27-15,-3 3-50 0,16-1-84 16,-10 6-163-16,4 2-283 0,-4 4-842 0</inkml:trace>
  <inkml:trace contextRef="#ctx0" brushRef="#br0" timeOffset="-202218.29">29863 12196 189 0,'0'0'506'0,"0"0"-236"16,0 0-27-16,0 0 26 0,0 0-7 0,0 0-24 16,0 0-40-16,0 0-41 0,0 0-19 0,0 0-13 15,0 0-19-15,0 0-26 0,0 0-28 16,0 0-21-16,-3 115-11 0,3-103-11 0,0-3-3 16,0-2-5-16,3-2-3 0,0-1-1 0,3-1-3 15,-3-3-2-15,6 0-5 0,1 0-9 0,-1-7-12 16,6 0-16-16,-5-2-15 0,-1-3-11 15,7 0-7-15,-4-2-2 0,-9 3 4 0,13-1 14 16,-10 3 21-16,-3-1 18 0,0 3 20 0,-3 2 16 16,0 2 18-16,0 1 15 0,0 2 9 15,0 0 6-15,0 0 3 0,0 7 6 0,-6-1 9 16,3 3 1-16,-4 3-8 0,-5 2-11 0,6-3-12 16,0 6-12-16,-1-3-7 0,1 0-9 0,-3-3-8 15,9 0-15-15,0 0-21 0,0 1-38 16,0-3-77-16,0-2-264 0,3-2-1133 0</inkml:trace>
  <inkml:trace contextRef="#ctx0" brushRef="#br0" timeOffset="-201068.64">30148 12233 249 0,'0'0'163'0,"0"0"35"0,0 0 26 15,0 0 18-15,0 0-18 0,0 0-46 0,0 0-41 0,0 0-30 16,0 0-13-16,0 0-11 0,0 0-9 16,0 0-9-16,0 0 0 0,102-62-2 0,-86 59-2 15,-4 1-5-15,1 0-6 0,-4 2-7 0,6 0-4 16,-2 2-3-16,-10 3-7 0,12-1-7 16,-8 3-3-16,-1 0-3 0,-3 0-6 0,-3 2 1 15,0 1 0-15,0-1 2 0,0 3 0 0,0-2 1 16,-3 4-2-16,-3-2-3 0,-7 2-1 15,4 2-3-15,3 0 0 0,-10 1-4 0,7 1 1 16,-4 0 0-16,-2-2-2 0,12 0 0 0,-3-2 0 16,3 0 0-16,-1-2 0 0,4-3-2 0,0-2 1 15,0 0 0-15,0-2 0 0,0-2 0 16,7-3 3-16,-1 2-2 0,-6-2 2 0,9 0 0 0,0 0-1 16,1-2-1-16,-7 0 1 0,6-2-1 15,0 0-1-15,-5-1 0 0,-1 3 0 0,0-3-1 16,0 3 1-16,-3-1-1 0,0 1-2 15,0 2-4-15,-3 0-6 0,0 0-3 0,-4 0 1 16,-2 5 4-16,0 2 5 0,3 0 4 0,-4 0 2 16,-2-2 1-16,9 7 0 0,0-3-1 0,0 3-1 15,3 0 1-15,0-3-1 0,0 0-1 0,0 0 3 16,3 1-4-16,0-3-1 0,6-3-2 16,0 3-3-16,1-2-2 0,-7-3-2 0,12 2-2 15,-8 0 0-15,2 1 3 0,0 0 1 0,0 2 4 16,1 0 3-16,-1 2 0 0,3 3 3 0,-2-3-1 15,-1 5 2-15,0 0-1 0,-2 2 3 16,-1-1 0-16,-3 4 2 0,-3 2-1 0,6-3 3 16,-6 1 2-16,0 0 1 0,0 3 3 0,-6-4 2 15,3 1 0-15,-3 0 2 0,-1-3 2 0,-8 2 0 16,9-1 2-16,-4-2 1 0,-5-1 0 16,2-3-3-16,-5 1 0 0,2-3-4 0,-2-2-2 15,-7-2-4-15,13-3-2 0,-10 1-3 0,0-3-3 16,7-3-5-16,-1-4-4 0,4 0-11 15,2-4-20-15,-5-3-26 0,9 0-67 0,0-3-205 16,2 5-250-16,4 2-860 0</inkml:trace>
  <inkml:trace contextRef="#ctx0" brushRef="#br0" timeOffset="-200717.64">30858 11978 879 0,'0'0'386'0,"0"0"-46"16,0 0-22-16,0 0-30 0,0 0-39 0,115 136-42 16,-94-105-37-16,-5 9-37 0,-1 4-32 15,-8-1-29-15,-1 3-24 0,-6 2-18 0,0 3-10 16,-9-2-5-16,-4 1-7 0,-5 3-3 0,-7 2-3 16,0 1-4-16,-6-2-7 0,-6 5-10 0,6 0-17 15,-10-1-29-15,-8 4-54 0,2-2-125 16,7-14-308-16,12-14-1052 0</inkml:trace>
  <inkml:trace contextRef="#ctx0" brushRef="#br0" timeOffset="-134619.85">25819 15619 380 0,'0'0'137'0,"0"0"-40"0,0 0-22 0,0 0-15 16,0 0-10-16,0 0-6 0,0 0-16 15,0 0-4-15,0 0 3 0,0 0 12 0,0 0 15 16,0 0 13-16,38-44 6 0,-26 39 2 0,-6 1-4 16,0-1-9-16,1 4-6 0,8-1-3 15,-6-1-6-15,-2 1 2 0,11 2 0 0,-9 0-5 16,10 0 1-16,-6 0-10 0,11 5-5 0,1-3-6 0,-3 1-8 16,-4 0-5-16,10 1-2 0,0-1-6 15,6-1-1-15,-3 0-1 0,0 1 1 0,0-3 0 16,7 0-1-16,-4 0 1 0,0 0-2 0,0 0 2 15,-3 0-2-15,3-3 3 0,0 1-2 0,-3 0-1 16,0-1 0-16,3 3-1 0,-3-2-1 16,6 0 4-16,1 2 4 0,-4-3 4 0,3 1 3 15,-3 1-2-15,0-1 1 0,13 2-8 0,-7-3-2 16,7-1-1-16,-4 1 1 0,7 1 0 16,-7-3-3-16,10 1 2 0,2-3-1 0,-8 2-1 15,12 0-2-15,-6 1-1 0,6-3 0 0,-4 2 3 16,-5-2 1-16,9-2 2 0,0 2-2 15,3-2 1-15,-3-1 1 0,0-1 1 0,0 3 1 16,3-4-1-16,-4 0 0 0,1-2 4 0,3 3-3 16,0 1 1-16,0-1 1 0,0-1-7 0,4 1 2 15,-4-3-1-15,6 1 1 0,0 1-1 16,0 1-2-16,-3-1-4 0,0 0 0 0,4 1-1 16,5 1 1-16,-6-1 5 0,-3 4 1 0,13-3 0 15,-7 6 0-15,1-2 1 0,2 1 0 0,-6 1 2 16,10-1-1-16,-7 3-2 0,-3-1-3 0,7 3 4 15,-4 0-1-15,-6-2 1 0,9 2 0 0,-5-2-2 16,-7-1 0-16,3 3 3 0,-3-2-2 16,0-3 0-16,-3 3 0 0,0-3-1 0,-4 3 2 15,1-5 4-15,-9 2 1 0,9 1 2 0,-4-1-1 16,-8-2 0-16,8 0-1 0,-11 0-2 0,5 0-2 16,-2 0 0-16,-4 0-1 0,0-2 1 15,-3 3-1-15,-2-3-2 0,2 0-1 0,-6-3 0 16,0 0 8-16,0-2 7 0,0-2 7 0,-3-5 5 15,-3 1 1-15,2-3-3 0,-2-2-2 16,0-3 2-16,-3 2 2 0,-1-8 2 0,1 0 4 16,-3-4 1-16,2-2 1 0,1-7-7 0,-6 2-2 15,5-11-9-15,-2 2-9 0,-3-3-1 0,8-4-4 16,-2-4 0-16,-3-2 0 0,2-2 0 16,1-2 0-16,-10 1 4 0,10-1-2 0,-3 5 11 15,-1-4 0-15,1 1-3 0,0 0 0 0,-1 2-7 16,-5 1 0-16,5-4-4 0,-5 2 0 15,-1-2-3-15,-3 1 0 0,-6 5 0 0,4-3-1 16,2-2 1-16,-3 7-1 0,0-2 2 0,-3 0-1 16,7 3 0-16,-1 4 1 0,0-1 2 0,1 5-1 15,-1 5 2-15,0 1-1 0,1 9 1 0,-1 1 0 16,-3 7-1-16,3 4 0 0,-2 6 0 0,-4 4 3 16,6 2 0-16,-6 7 2 0,-3 2-1 15,3 3-4-15,-3 2-6 0,0 0-3 0,0 5 0 16,-3 4 6-16,0 5 9 0,-6 2 1 0,6 1 0 15,-4 0 1-15,1 2-1 0,0 2 1 0,-3-1 0 16,6-1-1-16,-4-3-1 0,4-3 1 16,3 1-1-16,-3-2-2 0,3-5-1 0,0-3 1 15,0 1 1-15,0-3-2 0,0-2 0 0,0 0-1 16,0 0 3-16,0 0 4 0,0 0 5 16,0 0 5-16,0 0-2 0,0-2 3 0,0 2 0 15,0-5-2-15,0 3 4 0,0 0 1 0,0-1 0 16,0 1-5-16,-3-3-7 0,-9 3-11 0,-1 2-3 15,-5-2-3-15,-1 2 0 0,-9-3 5 16,0 3 1-16,-6 0 2 0,-6-2 1 0,-1 0 3 16,7-1-1-16,0-1 1 0,0-1 1 0,3-2-3 15,3 1 1-15,3-3-3 0,4 2 0 0,2-2-2 16,0-1-3-16,10 1-8 0,-3 0-14 0,2 2-32 16,7 2-58-16,0 1-162 0,3 4-330 15,0 0-861-15</inkml:trace>
  <inkml:trace contextRef="#ctx0" brushRef="#br0" timeOffset="-134284.83">31580 12307 810 0,'0'0'277'0,"0"0"-26"16,0 0-30-16,0 0-39 0,-127 57-35 0,99-43-37 16,0-1-24-16,4 4-17 0,5-3-16 15,-3 2-8-15,7-2-9 0,2 0-5 0,7-4-1 16,0 2 2-16,0-3 1 0,6 1 13 0,6-3 12 15,0 0 6-15,4 2 3 0,11 0-7 0,4 3-8 16,3 2-6-16,6 0-5 0,0 5-9 0,3 0-7 16,1 4-10-16,-4 1-9 0,3 3-14 15,-6-2-28-15,3 3-81 0,-15-7-251 0,-1-5-1117 0</inkml:trace>
  <inkml:trace contextRef="#ctx0" brushRef="#br0" timeOffset="-132735.91">18620 16688 348 0,'0'0'176'0,"0"0"-40"0,0 0-20 15,0 0-5-15,0 0 7 0,0 0 5 16,0 0-1-16,-118 14-7 0,93-11-5 0,13 2-5 16,-10 0-11-16,6-1-10 0,1 1-11 0,6 2-14 15,-7-2-11-15,10 2-13 0,0 2-15 0,3 0-10 16,-4 3-7-16,7-1-1 0,0 1-1 0,0-3 0 16,7 1 6-16,-1-5 7 0,0 5 8 15,13-3 8-15,-10 0 1 0,13-5 3 0,-7 0-2 16,10-2-3-16,0-2-1 0,-7-5-6 0,4-2-6 15,3-3-2-15,0 2-4 0,-7-4 0 16,-2-3 0-16,-1 1 2 0,-2 0 1 0,-7 2-2 16,-3 2 3-16,0-2-3 0,-3 4 0 0,0 1-4 15,-6 2-3-15,3-3-8 0,-10 6-11 0,-2 1-15 16,-1 3-20-16,1 0-23 0,-10 0-28 16,13 7-38-16,-10 3-69 0,6-1-119 0,4 0-108 15,9-2-585-15</inkml:trace>
  <inkml:trace contextRef="#ctx0" brushRef="#br0" timeOffset="-132385.7">18961 16611 728 0,'0'0'162'0,"0"0"-70"16,0 0-46-16,0 0 3 0,0 0 17 0,0 0 17 15,0 0 12-15,0 0 5 0,0 0 12 0,-38 141 7 16,35-113 2-16,-3 2-6 0,3-3-14 0,-3-2-20 16,6 3-17-16,0-7-16 0,0-2-13 15,0-6-6-15,0-4-5 0,0-5 2 0,6-4 11 16,-3 0 13-16,3 0 11 0,1-9 3 0,-4-5-14 15,12-6-18-15,1-3-18 0,-1-5-8 0,1 3 1 16,5 0-3-16,-5 0 2 0,9 4-4 16,-4 4-2-16,-2 4-6 0,0 8-3 0,2 0-10 15,-8 5-7-15,8 3-14 0,-11 6-19 0,8 5-41 16,-8 2-91-16,2 0-212 0,0-4-224 0,-5-5-522 0</inkml:trace>
  <inkml:trace contextRef="#ctx0" brushRef="#br0" timeOffset="-131019.12">20151 16432 202 0,'0'0'146'16,"0"0"19"-16,0 0 5 0,0 0-4 0,0 0-8 16,31-124-26-16,-28 103-28 0,-3 2-27 0,0 3-15 15,-3 1-2-15,0 1-4 0,-3 2 7 0,-3 1 9 16,-1 1-3-16,7 6-2 0,0 1-18 16,-3 3-27-16,-3 0-23 0,-1 7-7 0,4 7-4 15,-3 2 5-15,-3 5 6 0,5 8 4 0,4 4 6 16,-3 4 9-16,6 6 13 0,-3 4 16 15,3 3 9-15,0 1 9 0,3 0 1 0,0-1-5 16,0-3-6-16,0-4-2 0,0-2-5 0,7-3 0 16,-1-7-2-16,-3 2-3 0,-3-3-5 15,0-5-6-15,1 0-4 0,2-2-9 0,0-4-3 16,-6-1-9-16,3-4-3 0,-3-2-2 0,3-3-1 16,-3-2-2-16,0-6 3 0,0 2-1 0,0-3 0 15,0 0 3-15,0 0 1 0,0 0 1 0,0 0-1 16,0 0-4-16,0-3-3 0,0-2-6 15,0-5-10-15,0 1-4 0,0-5-7 0,0-2-2 16,0-1-4-16,0-1-10 0,0-3-8 0,0-4-9 16,-3 0-6-16,-6-1 3 0,-1-4 2 0,7 6 5 15,-6-2 15-15,0 0 15 0,-1 3 18 16,7 7 15-16,0 1 11 0,-3 3 13 0,3 5 4 16,-3 0 9-16,0 5 6 0,6 2 5 0,-4 0-7 15,4 0-7-15,-3 0-13 0,3 2-8 0,0 5 3 16,0 0 7-16,0 0 5 0,3 0-1 0,7-1 0 15,-1 1-4-15,0-2 0 0,-2-3-2 16,11 0 1-16,-9-2-1 0,13 0-2 0,-3-7-6 16,-4 0-2-16,13-3-5 0,-3 1-6 0,-10-5-4 15,10 2-6-15,0 3-5 0,-6-1-6 16,-4 1-4-16,-2 4-6 0,-1 1-6 0,-6 1-3 16,0 3-6-16,1 0 3 0,-4 5 7 0,3 2 11 15,-3 7 14-15,-3 2 7 0,0 3 6 16,0 3 5-16,0 4 6 0,-3 4 4 0,-3 2 1 15,6-5 1-15,0 8-2 0,0-7-4 0,0-3-5 16,0-5-4-16,0-1-2 0,6-5-4 0,0-5 1 16,-3-4-4-16,3-1-2 0,10-4 1 0,-10 0-4 15,0-2-6-15,4-7-26 0,2-3-62 16,-6-2-169-16,-3 0-286 0,0 6-890 0</inkml:trace>
  <inkml:trace contextRef="#ctx0" brushRef="#br0" timeOffset="-130869.03">20486 16434 1567 0,'0'0'114'15,"0"0"-90"-15,0 0-42 0,0 0 18 0,0 0 3 16,0 0-12-16,0 0-20 0,0 0-49 16,0 0-110-16,0 0-179 0,0 0-652 0</inkml:trace>
  <inkml:trace contextRef="#ctx0" brushRef="#br0" timeOffset="-130503.05">20672 16693 1358 0,'0'0'147'0,"0"0"-46"0,0 0-33 16,0 0-20-16,0 0-11 0,0 0-14 0,-43 122-15 15,43-112-6-15,0 2-3 0,0-3 1 0,0-4 6 16,3-3 14-16,0-2 12 0,0 0 12 16,10-7-4-16,-1-2-13 0,-6-5-16 0,7 3-13 15,2-5-11-15,-3 0-5 0,7 2 3 0,-7 0 0 16,4-2 7-16,-7 4 4 0,7 0 6 16,-7 4 2-16,-3 1 2 0,10 5 1 0,-13 2-2 15,3 0 5-15,-6 7 7 0,0 3 13 0,0 4 13 16,0 5 8-16,0-1 11 0,0 1 10 0,-3 2 6 15,0-1 4-15,0-2 0 0,-7 3-12 16,4-2-10-16,3-3-12 0,0-2-12 0,3-2-3 16,0-5-11-16,0-4-5 0,0 0-3 0,0-3-8 15,3 0 1-15,6-3-2 0,4-5-10 16,-7-1-11-16,6-3-35 0,4 1-60 0,-7-3-142 16,7 4-266-16,-10 3-839 0</inkml:trace>
  <inkml:trace contextRef="#ctx0" brushRef="#br0" timeOffset="-130101.4">21175 16812 639 0,'0'0'219'0,"0"0"-46"0,0 0-56 16,0 0-16-16,0 0-5 0,0 0-4 0,0 0-12 15,0 0-12-15,0 0-14 0,0 0-6 16,0 0-2-16,0 0-2 0,-121 27 2 0,105-11 0 16,13 3 2-16,-3 2 8 0,3-3 10 0,3-1 1 15,0-2-2-15,0-1-12 0,3-3-16 0,3-1-6 16,-3-8 1-16,13 0 7 0,-7-2 3 16,10-2 3-16,-7-7-5 0,7-8-5 0,-4 1-14 15,7-4-7-15,-10-3-7 0,13-5-4 0,-6 0-2 16,-4 2-3-16,7-5-1 0,-7 1-6 0,4 0 0 15,-7 3-5-15,1 2-7 0,-7 4-5 16,-6 2-16-16,0 3-13 0,0 4-15 0,0 5-8 16,-3 5 8-16,-7 2 15 0,-5 2 21 0,9 5 19 15,-10 9 12-15,1 1 8 0,-4 6 6 0,10 3 5 16,-7 0 3-16,4 7 1 0,9-3-1 0,-3 3-6 16,3-4-3-16,3-1-5 0,0 0-5 15,6-5-8-15,0-6-14 0,13-3-29 0,-7-5-81 16,10-6-205-16,-10-3-165 0,4 0-629 0</inkml:trace>
  <inkml:trace contextRef="#ctx0" brushRef="#br0" timeOffset="-129836.03">21674 16202 465 0,'0'0'255'0,"0"0"-105"0,0 0-9 0,0 0 1 0,0 0-11 16,0 0-12-16,0 0-12 0,-140 129-8 15,125-101 3-15,-10 1 2 0,13 6 5 0,-10 2-2 16,13 6-9-16,-10-1-13 0,13 8-17 0,0-4-16 16,-7 6-16-16,10-2-6 0,3 1-11 0,0-4-11 15,12 2-7-15,-2-6-5 0,-4-1-9 16,13-2-16-16,-7-7-31 0,10 2-59 0,-10-7-131 15,10-7-264-15,-16-7-870 0</inkml:trace>
  <inkml:trace contextRef="#ctx0" brushRef="#br0" timeOffset="-128785.83">22089 16404 0 0,'0'0'224'0,"0"0"-44"0,0 0 10 0,0 0 4 15,0 0-25-15,0 0-15 0,0 0-11 16,0 0-14-16,0 0-16 0,0 0-19 0,0 0-13 15,0 0-9-15,0 0-15 0,0 0-5 0,-3-37-9 16,3 35-8-16,0-1-4 0,0 2-8 0,0 1-7 16,-9 0-9-16,9 0-9 0,-3 0-6 15,0 0-2-15,3 1 0 0,-3 4 2 0,-4 2-1 16,-2 2 4-16,0 1-1 0,6 1 1 0,-7 1 2 16,1 4-3-16,-3-2 1 0,5 2 2 0,1 2 1 15,-9 3 4-15,9 0-2 0,-1-3 1 16,-5 3 2-16,6-5 0 0,3 2 2 0,-4-4 0 15,4-3 2-15,0-1-1 0,3-3-1 0,-9 2-5 16,9-4 0-16,0-1-4 0,0 1 2 0,0-3 1 16,0-2-1-16,0 0 2 0,9 0 0 0,-9 0 2 15,3 0 4-15,0 0 1 0,1 0 2 0,-1-2-2 16,0-3-3-16,-3 3-4 0,3-3-1 16,9 3-2-16,-6-3 1 0,1 1-1 0,-4 1 0 15,12 1-2-15,-5-3 1 0,-4 3 1 0,9 0 1 16,-9-1-2-16,1 3 1 0,-1 0 0 15,9 0-4-15,-12 3-1 0,4 4-3 0,-7-3 3 16,3 6 0-16,-3-1 5 0,0 0 0 0,0 5 2 16,0-2 0-16,-3 4 0 0,3-3 0 15,-7 3-2-15,1 3 1 0,-6-3-2 0,6 0 4 16,-1 1-3-16,-5-1 1 0,3-1 0 0,3 4 1 16,-4-5-1-16,-2 2 1 0,6-2-1 0,-1 0-1 15,1 2-2-15,-6-3 0 0,9-2 2 0,0 3-5 16,0-4 3-16,3 1 0 0,0 1-1 0,0-3 0 15,0-2-1-15,6-2 4 0,-3 4 0 16,9-4 0-16,-2 0 0 0,-4-1-2 0,12-1-1 16,-8 1-9-16,8-3-23 0,-5 2-53 15,5-1-108-15,-8 0-195 0,-7 3-671 0</inkml:trace>
  <inkml:trace contextRef="#ctx0" brushRef="#br0" timeOffset="-128218.59">22406 16197 381 0,'0'0'99'0,"0"0"-58"15,0 0 23-15,0 0 22 0,0 0 18 0,0 0 3 16,0 0-13-16,0 0-12 0,0 0-17 16,0 0-23-16,0 0-16 0,-19 120-13 0,19-111-10 15,0-4-3-15,0 0-6 0,0-5 0 0,6 0 8 16,-3 0 2-16,0-3-5 0,4-6-18 15,-1 0-34-15,6-3-54 0,-3 0-52 0,-5-2-46 16,11 0-5-16,-9 3 45 0,4-2 58 0,5 4 66 16,-6-1 36-16,-2 6 7 0,8-1 5 0,-9 3 2 15,0 2 8-15,-2 0 26 0,-1 2 46 16,-3 7 60-16,6 5 53 0,-6 2 29 0,0 2 4 16,0 3-22-16,-9-2-31 0,5 2-40 0,4-3-44 15,-3 2-38-15,0-4-36 0,0 3-27 0,3-5-42 16,0 0-85-16,0-5-205 0,3-2-954 0</inkml:trace>
  <inkml:trace contextRef="#ctx0" brushRef="#br0" timeOffset="-127619.29">22774 16393 836 0,'0'0'259'0,"0"0"-61"0,0 0-14 0,0 0 24 15,0 0 20-15,0 0-10 0,0 0-25 0,0 0-30 16,0 0-35-16,0 0-24 0,4 147-21 0,-8-114-18 15,1-2-13-15,0 2-16 0,-3 2-8 16,3-3-9-16,0-3-4 0,-6 1-6 0,9-2-5 16,0-2-1-16,0-6-1 0,9-2-4 0,-6 1-3 15,3-3-7-15,-3-4-10 0,0-1-18 0,13-4-39 16,-10-2-82-16,3 0-177 0,-5-3-319 0,-1-2-849 16</inkml:trace>
  <inkml:trace contextRef="#ctx0" brushRef="#br0" timeOffset="-127269.09">23215 16747 367 0,'0'0'178'15,"0"0"-24"-15,0 0-16 0,0 0 11 0,0 0 12 16,0 0 4-16,0 0-2 0,0 0-10 0,0 0-8 15,0 0-25-15,0 0-23 0,0 0-30 16,0 0-24-16,0 0-13 0,-53-54-7 0,44 73-5 16,-7 0-1-16,4 4 0 0,-4 0 0 0,7 5 11 15,0-1 15-15,-7 6 20 0,13 1 16 0,0-1 8 16,0-2-6-16,3-3-11 0,3-4-10 0,3-3-14 16,0-9-6-16,10 0-8 0,-7-5 0 0,13-5-2 15,-10-2-1-15,10 0-1 0,0-7-4 16,-4-4-2-16,10-4-4 0,-3-4-3 0,0 0-5 15,-10-4 1-15,7 0-7 0,-3 1-1 0,-7-4-4 16,-9 1-4-16,3 1-7 0,4 1-2 16,-7 6-9-16,-3-2-11 0,-3 0-18 0,-10 5-34 15,7 0-57-15,-3 5-68 0,-7 0-78 0,10 4-101 16,-3 3-118-16,-4 2-9 0,10 0-275 0</inkml:trace>
  <inkml:trace contextRef="#ctx0" brushRef="#br0" timeOffset="-126553.04">23813 16740 368 0,'0'0'182'16,"0"0"15"-16,0 0-5 0,0 0-5 0,0 0-11 15,0 0-32-15,0 0-27 0,0 0-25 0,0 0-14 16,0 0-16-16,0 0-10 0,0 0-3 16,0 0-7-16,0 0 1 0,-65-66 3 0,50 73-3 15,-4 2 3-15,-3 3-5 0,10 3-6 0,-10 4-5 16,10-1-5-16,-10 3-4 0,13 2-4 0,-7 2 0 16,7 0 5-16,3 3 3 0,-10 0 8 15,13-2 3-15,0-4 0 0,3 1-4 0,0-4-8 16,3-3-4-16,3-2-10 0,10-2-3 0,-7-5-5 15,13-2 1-15,0-2-4 0,-7-1-6 0,13-2-11 16,0-2-26-16,0-2-57 0,3-3-141 0,-9 0-295 16,-10 3-898-16</inkml:trace>
  <inkml:trace contextRef="#ctx0" brushRef="#br0" timeOffset="-126170.02">24210 16780 785 0,'0'0'251'0,"0"0"-137"0,0 0-28 15,0 0 12-15,0 0 12 0,0 0 7 0,0 0-5 16,0 0-13-16,0 0-19 0,0 0-11 0,-112 0-17 16,97 9-10-16,-1 3-9 0,1-1-2 0,-1 2-5 15,1 6 0-15,-1-3 2 0,1 3 5 16,6-1 5-16,-10 3-2 0,16-1 9 0,-3-2-4 15,0 3 0-15,-4-2-4 0,10-5 0 0,0-2-4 16,0-5-7-16,10 0-1 0,-7-5-4 0,6 0 2 16,-3-2-4-16,10 0 3 0,-7-7-11 0,13 0-5 15,-13-4-7-15,13-1-5 0,-13-2-2 16,10-2-5-16,-7-1-6 0,7 6-3 0,-10-1-4 16,-3 4 0-16,6 1 4 0,-8 2-2 0,-1 3-2 15,0 2-4-15,0 0 5 0,-3 5 5 0,0 2 11 16,3 2 7-16,-3 2 2 0,3 0 4 15,-3 1-2-15,9 2 1 0,-5-3-1 0,2-1-2 16,-3-3-3-16,3-3 1 0,10-1-8 0,-4-3-29 16,7-10-79-16,-7-4-183 0,7 3-253 0,-10 1-804 0</inkml:trace>
  <inkml:trace contextRef="#ctx0" brushRef="#br0" timeOffset="-125885.75">24619 16291 553 0,'0'0'109'0,"0"0"-58"0,0 0 23 15,0 0 46-15,0 0 31 0,-80 132 21 16,70-102-3-16,-5 4-16 0,9 1-18 0,-4 2-14 16,-5-1-10-16,12 1-14 0,-3 3-17 0,-1 0-22 15,4 0-17-15,-9-1-15 0,12-5-14 0,-3 3-5 16,3-4-8-16,0-8-1 0,0-5 0 0,0-4 0 15,0-6 3-15,3-6-1 0,-3 1 5 16,0-5 9-16,0 0 2 0,0-5-6 0,0-4-7 16,0-3-17-16,3-1-6 0,-3-3-13 0,0-2-16 15,0-1-25-15,-3-4-46 0,3 0-59 16,-3-2-105-16,-3 0-122 0,3 4-4 0,-4 7-283 0</inkml:trace>
  <inkml:trace contextRef="#ctx0" brushRef="#br0" timeOffset="-125669.49">24350 16613 143 0,'0'0'164'0,"0"0"29"0,0 0 25 15,0 0 10-15,0 0 13 0,0 0-3 0,0 0-20 16,0 0-39-16,0 0-42 0,0 0-32 0,0 0-23 16,0 0-12-16,0 0-16 0,65 118-5 0,-47-109-9 15,-2-2-9-15,2 0-7 0,-5 0-7 16,12-2-6-16,-7-3-3 0,-2 0-8 0,-1 1 0 16,1 1-2-16,-1 1-4 0,-5 0-3 0,-4 2 2 15,9 4 2-15,-8 1-2 0,-1 1 5 0,-3 5 1 16,0 1 1-16,0 2 2 0,-3 2 2 0,0-1 2 15,0-1 1-15,-3 0-4 0,0 0-1 0,3-2-1 16,-3-3-7-16,0-2-1 0,3-8-14 16,-3 1-23-16,3-5-32 0,0-2-138 0,-4-2-335 15,4-1-856-15</inkml:trace>
  <inkml:trace contextRef="#ctx0" brushRef="#br0" timeOffset="-125518.97">24635 16599 2037 0,'0'0'194'0,"0"0"-117"16,0 0-63-16,0 0 5 0,0 0 3 0,0 0-8 15,0 0-21-15,0 0-35 0,0 0-59 16,0 0-151-16,0 0-301 0,0 0-842 0</inkml:trace>
  <inkml:trace contextRef="#ctx0" brushRef="#br0" timeOffset="-125169.93">24836 16841 1733 0,'0'0'238'0,"0"0"-91"0,0 0-38 16,0 0-28-16,0 0-8 0,0 0-10 0,0 0-1 15,0 0 3-15,-117 132 2 0,117-109-2 16,0 0-3-16,3 1-9 0,0-5-7 0,12 2-11 16,-2-2-14-16,2-3-6 0,-2-4-8 0,5-5 0 15,-2-5 0-15,2-2 2 0,-2 0 1 16,9-7-2-16,-4-7-1 0,-5-2 0 0,6-5-4 16,-4 0 1-16,-5-1-2 0,-7-6-9 0,6 5-1 15,-9-3-9-15,0 3 0 0,-3 3-1 0,0-3-15 16,-6 2-12-16,-6 2-23 0,2 1-26 0,1 1-23 15,-6 7-16-15,2 1-9 0,-2 4-3 16,12 3-3-16,-4 2-6 0,1 4 4 0,-6 6-4 16,9-1-15-16,3 1-57 0,-3 2-114 0,3-5-481 0</inkml:trace>
  <inkml:trace contextRef="#ctx0" brushRef="#br0" timeOffset="-124785.66">25202 16704 1293 0,'0'0'251'0,"0"0"-74"0,0 0-39 16,0 0-17-16,0 0-20 0,0 0-17 15,0 0-14-15,0 0-1 0,0 0-1 0,0 0-2 16,0 0-3-16,0 0-1 0,0 0-8 0,-21 135-9 15,21-114-11-15,0 0-17 0,0-3-3 16,0-1-7-16,0-3-1 0,3-6-2 0,0 1 1 16,6-4 3-16,-6-3 2 0,0 0 6 0,0-2 2 15,1-2 5-15,2-7-3 0,6 0-3 0,-3-2-12 16,-2-1 3-16,8 1-4 0,-6-1 3 0,1 1-1 16,8-1-2-16,-8 3-1 0,5-1-3 15,-2 6 3-15,2-1-4 0,-6 3 2 0,-2 2 0 16,8 0-1-16,-6 7-2 0,-2 4 2 0,5 3-4 15,-9 3 1-15,-3-1 0 0,0 2 2 0,0 2 3 16,0 1-4-16,-3 0-1 0,3-2-10 16,0-5-22-16,0 0-61 0,0-3-199 0,0-6-424 15,0-2-821-15</inkml:trace>
  <inkml:trace contextRef="#ctx0" brushRef="#br0" timeOffset="-123735.3">25779 17017 883 0,'0'0'306'16,"0"0"-54"-16,0 0-6 0,0 0-11 16,0 0-37-16,0 0-37 0,0 0-37 0,0 0-33 15,0 0-23-15,0 0-12 0,0 0-6 0,0 0-10 16,-3-9-7-16,3 9-10 0,0 0-9 0,3 0-8 15,-3 0-2-15,0 0 2 0,0 0 3 16,0 0 3-16,0 0 0 0,0 0 2 0,0 0-2 16,0 0 4-16,0 0-1 0,-3 4 1 0,0-1-5 15,-10 1-4-15,7 1-2 0,0 0-5 16,-9-1-4-16,11-4-5 0,-2 3-7 0,0-3-16 16,-6 0-28-16,9 0-69 0,-1-5-189 0,4 0-364 15,0 3-831-15</inkml:trace>
  <inkml:trace contextRef="#ctx0" brushRef="#br0" timeOffset="-123251.79">26365 16609 980 0,'0'0'368'0,"0"0"-226"0,0 0-8 0,0 0 38 16,0 0 12-16,0 0-10 0,-127 60-25 0,99-48-16 15,-3 0-10-15,3 0-8 0,3-2-16 16,10-3-17-16,-4 0-22 0,10-5-23 0,-3 0-15 0,8 1-9 16,1-3-8-16,3 0-8 0,0 0-5 15,0 0-3-15,3 2 4 0,10-2-1 0,-4 0 7 16,4 2 0-16,8-2 2 0,-2 0-4 0,-1 0 1 16,7 0-1-16,0 5-2 0,-3-1 2 15,-7 1-4-15,7 4 2 0,-13-2-2 0,10 5 3 16,-13 0 1-16,-3 2 3 0,0-2-1 0,-3 5 3 15,0-1 3-15,0 0 2 0,-3 1 2 0,-6-4-2 16,-7 1 3-16,7-4-5 0,-10 0 4 16,10-3 1-16,-13 0-5 0,13-5 1 0,-3 1-1 15,-4-3-1-15,4 0 0 0,-7-5-3 0,13-2-14 16,0-1-17-16,-7-4-44 0,10-4-80 0,0 0-173 16,3 2-345-16,0 2-848 0</inkml:trace>
  <inkml:trace contextRef="#ctx0" brushRef="#br0" timeOffset="-122852.71">26632 16268 1201 0,'0'0'271'0,"0"0"-50"0,0 0-7 16,0 0-17-16,0 0-23 0,-75 141-31 0,69-106-25 15,-6 1-27-15,-4 6-19 0,10-3-17 0,-3 2-17 16,-4 1-13-16,7-3-10 0,3 0-5 0,0-2-6 16,3-2-1-16,-3-6-4 0,3 1 1 15,0-7-4-15,0-4-5 0,0-5-5 0,0-5-9 16,0-4-8-16,0-5-10 0,3 0-6 0,-3-3-28 16,3-8-38-16,-3-3-59 0,0-5-74 15,3 1-78-15,-3-3-68 0,0-1-33 0,0 1 44 16,-6 0 93-16,3 0 22 0,-6-2 266 0,2 4 0 15,4 2 0-15,3 3 0 0,0 2 257 0,0 3-10 16,0 4 64-16,10 3 7 0,-4-1-2 16,3 3-25-16,-6 0-49 0,13 0-51 0,-4 7-55 15,-3-2-42-15,13 2-39 0,-3 2-20 0,-4-2-13 16,4 3-13-16,-4-4-7 0,7 0-6 0,-7 1-5 16,4-2-19-16,3-3-31 0,-7-2-64 0,4 0-134 15,-7 0-231-15,7 0-377 0,-13 0 172 0</inkml:trace>
  <inkml:trace contextRef="#ctx0" brushRef="#br0" timeOffset="-122018.96">26830 16639 1250 0,'0'0'405'0,"0"0"-154"0,0 0-50 0,0 0-7 16,0 0-17-16,0 0-25 0,0 0-25 0,-127 117-23 16,115-96-13-16,-7 0-16 0,10-2-12 0,-1-4-14 15,1 4-15-15,9-5-10 0,0-3-13 16,0-4-5-16,3 0-4 0,10-7-1 0,-1 0 2 15,4-4 1-15,-4-6-1 0,10-4-2 0,-10-2-2 16,10-5-4-16,-7 4-4 0,10-4-1 16,-6 2-3-16,-4 3-2 0,7 4-5 0,-13 1-4 15,10 4-3-15,-10 2-6 0,7 5 0 0,-7 0 4 16,-6 5 8-16,3 4 6 0,4 7 10 0,-10 0 6 16,0 3 2-16,0 0 2 0,0 0-1 0,0 0 1 15,0 2 0-15,0-2-3 0,0-3-4 16,0-2-1-16,6-3-5 0,-3-6 8 0,3-5 0 15,-3 0 1-15,16-12 7 0,-10-6-13 0,16-5-14 16,-10-8-30-16,4 2-29 0,6-3-24 0,-13-3-24 16,10-2-29-16,0-2-34 0,-10 0-58 0,7-7-81 15,-7 0-68-15,10-5-25 0,-10 1 57 16,13 1 138-16,-7 6 193 0,-2 6 152 0,6 4 97 16,-13 8 79-16,6 5 22 0,-5 6 16 0,-7 2-2 15,-3 5-63-15,0 7-86 0,0 0-69 16,0 7-52-16,-3 5-12 0,-3 4 9 0,-10-1 12 15,10 6 7-15,0 5-3 0,-4-1-9 0,-5 6-7 16,6 2-11-16,-7 4-7 0,7 5-6 0,-1-1-8 16,-5 1-8-16,3 2-5 0,-4-1-7 15,10-1 1-15,-3-6-3 0,-1-1-4 0,1 0 1 16,6-7-4-16,0-4 2 0,-3-1-1 0,2-4-1 16,-5-5 1-16,9-5-5 0,-3-4 4 0,3-5 1 15,-3 0-3-15,3-3-2 0,0-3-6 16,-3-6-7-16,0-2-5 0,3-2-5 0,-3-5-9 15,3 1-7-15,-3-3-14 0,-1 2-4 0,-5 0 3 16,6 2 15-16,3 1 21 0,-3 3 13 0,3 1 15 16,0 4 4-16,0 3-1 0,0 3 2 0,3 4-3 15,-3 0 2-15,3 0 8 0,6 7 8 0,-5 2 8 16,2 3 3-16,-3 1 1 0,0 0 3 16,3-1-1-16,7 0 3 0,-7 1 0 0,0-1-2 15,3 2-1-15,4-2-1 0,-4-3 3 0,0 0-5 16,4-2-3-16,-4-2-9 0,10-4-6 15,-10-1-3-15,9 0-5 0,-5 0-2 0,2-6-1 16,1-3-7-16,2 0 4 0,-5-8-1 0,9 3-5 16,-10 0 0-16,7-4-2 0,-10 4 2 15,6-4-3-15,-5 5-2 0,-7-4-1 0,3 3-4 16,6 3 0-16,-12 1-2 0,0 3-1 0,0-2-3 16,-3 4-1-16,-12 3-2 0,9 2 2 0,-4 0 4 15,-5 2 9-15,2 8 5 0,-2 1 3 16,-1 1 2-16,1 4-1 0,-1 5 3 0,1 1 4 15,6 2 6-15,-7 1 0 0,10 3 4 0,3-2-1 16,3-7 0-16,0 5-1 0,3-6-1 0,0-4-7 16,16-4-5-16,-10-1-4 0,13-5-5 0,-4-4-4 15,4 0-26-15,6-4-38 0,-3-8-144 0,-4 5-432 16,-8 0-966-16</inkml:trace>
  <inkml:trace contextRef="#ctx0" brushRef="#br0" timeOffset="-121202.98">27729 16084 72 0,'0'0'502'0,"0"0"-245"0,0 0 15 15,0 0 15-15,0 0-22 0,0 0-56 0,0 0-85 16,0 0-46-16,0 0 4 0,0 0 16 16,0 0 14-16,0 0-5 0,0 0-23 0,0 0-21 15,0 71-15-15,0-57-9 0,0 0-15 0,0-2-7 16,0-1-9-16,0-4-3 0,3 0-1 0,1-2-4 15,-1 0 2-15,0-5 0 0,9-3 1 16,-6-1-5-16,4-3-9 0,-4-5-15 0,6-2-18 16,-2 3-16-16,-7-6-14 0,6 3-8 0,3 0 2 15,-5 2 8-15,-4 0 18 0,0 5 24 16,3 0 14-16,0 2 14 0,-6 5-2 0,0 0 2 16,0 3 7-16,0 6 4 0,-6 3 14 0,-3 2 10 15,9 3 1-15,-6 6 0 0,-1-4-2 0,-2 4-12 16,3 0-15-16,3-3-20 0,0 1-37 0,3 2-75 15,-3-6-282-15,3-6-1023 0</inkml:trace>
  <inkml:trace contextRef="#ctx0" brushRef="#br0" timeOffset="-119103.16">28074 16510 641 0,'0'0'394'0,"0"0"-91"0,0 0-13 0,0 0 1 16,0 0-29-16,0 0-63 0,0 0-62 0,0 0-40 15,0 0-23-15,0 0-6 0,0 0-9 16,0 0-11-16,0 0-17 0,0 0-15 0,49-16-14 16,-46 16-3-16,-3 0-7 0,3 0-5 0,-3 2-15 15,0 0-28-15,0 3-54 0,0 2-141 0,0 0-382 16,0-2-894-16</inkml:trace>
  <inkml:trace contextRef="#ctx0" brushRef="#br0" timeOffset="-118886.12">28070 16830 1344 0,'0'0'230'0,"0"0"-61"0,0 0 26 15,0 0-3-15,0 0-54 0,0 0-64 16,0 0-37-16,0 0-16 0,0 0 2 0,0 0-3 16,0 0-1-16,0 0-7 0,0 0 0 0,0 0 4 15,31-7-2-15,-34 14-4 0,-3 2-11 0,-6 0-12 16,9 1-28-16,-4-6-50 0,4 3-119 16,0-2-348-16,0-3-890 0</inkml:trace>
  <inkml:trace contextRef="#ctx0" brushRef="#br0" timeOffset="-116651.2">28616 16047 252 0,'0'0'159'16,"0"0"45"-16,0 0 30 0,0 0-17 15,0 0-49-15,0 0-62 0,0 0-51 0,0 0 3 16,0 0 21-16,0 0 28 0,0 0 4 0,0 0-20 15,0 63-27-15,3-49-23 0,-3-4-18 0,0 2-12 16,0 0-3-16,0-3-5 0,3-2-1 16,-3 0 0-16,3-2-2 0,-3-3 0 0,4-2-3 15,2 0-3-15,3 0-2 0,-6 0-11 0,0-5-14 16,0-2-18-16,0 0-26 0,4 0-27 16,-1 0-23-16,0-2-17 0,-3 0 13 0,0 1 21 15,0 3 37-15,-3-2 41 0,0 2 29 0,3 3 24 16,4 0 23-16,-7 2 14 0,0 0 7 0,0 0 30 15,0 4 23-15,0 3 15 0,0 3 8 0,0 2-19 16,0 2-26-16,-7 3-19 0,4-3-21 16,3 2-21-16,0-2-19 0,0 0-10 0,0 0-16 15,0-4-21-15,0 2-54 0,0-1-152 0,3-4-260 16,-3 0-800-16</inkml:trace>
  <inkml:trace contextRef="#ctx0" brushRef="#br0" timeOffset="-116002.7">28954 16818 0 0,'0'0'108'0,"0"0"63"16,0 0 24-16,0 0 20 0,0 0 1 15,0 0-2-15,0 0-1 0,0 0-8 0,0 0-12 16,0 0-21-16,0 0-19 0,0 0-15 0,0 0-15 16,59-123-13-16,-53 102-12 0,10 0-18 15,-7 0-15-15,-3-2-13 0,10 3-9 0,-7-3-4 16,0 0-8-16,4 2-5 0,-4 0-6 0,-3 4-4 16,-3 5-3-16,4 0-6 0,-1 5 2 15,-3 2-5-15,-3 3 1 0,0 0-4 0,0 2-2 16,0 0-7-16,0 2-1 0,0 3 1 0,-3 2 2 15,3 2 2-15,-6 4 1 0,-1 1 1 0,7 0-1 16,-3 4 2-16,3-1-1 0,0 1 1 16,-3 3-1-16,3-4 3 0,0 7-1 0,0-3 0 15,0 0-3-15,0 0 1 0,0-2 2 0,3-2-2 16,-3-1 0-16,10-2 1 0,-1 0 3 0,-3-3-2 16,0-1 3-16,-3-3-2 0,13 0 1 0,-7-5 2 15,1-2 0-15,2 0 2 0,-3 0 1 16,1-7 6-16,2-2-5 0,-3-5 1 0,7 0-3 15,-4-5 0-15,1 1 2 0,2-5-2 0,-9-2-1 16,13 2-3-16,-7-3 4 0,4 0-2 0,-7 2-2 16,-3-4-3-16,10 0 1 0,-7 3-6 0,-6 0-10 15,0 2-12-15,10 2-11 0,-10 5-16 16,0 4-26-16,0 3-62 0,0 2-146 0,-3 5-277 16,0 2-924-16</inkml:trace>
  <inkml:trace contextRef="#ctx0" brushRef="#br0" timeOffset="-115586.02">29494 16715 695 0,'0'0'328'15,"0"0"-33"-15,0 0 46 0,0 0-20 16,0 0-61-16,0 0-54 0,0 0-53 0,0 0-47 16,0 0-34-16,0 0-22 0,0 0-21 0,0 0-10 15,0 0-7-15,0 0-4 0,99-88-2 0,-96 74 0 16,0 3-2-16,-3 2-2 0,0-2-5 15,0 4 1-15,0 0-2 0,0 0-7 0,-6 5-5 16,0-1-2-16,-4 3-3 0,1 0 3 0,0 5 8 16,-10 2 3-16,13 2 2 0,-3 3 5 15,-7-2 5-15,13 7-3 0,-6-1 3 0,6 3 3 16,-4-1-4-16,7-1 5 0,0 1-2 0,0-5 0 16,7 1-1-16,-1 0 0 0,3 0-2 0,0-3-2 15,7 1-1-15,-4-3-12 0,7-2-14 16,-7 0-26-16,4-2-46 0,-7 0-95 0,10-5-253 15,-10 2-235-15,-6-2-683 0</inkml:trace>
  <inkml:trace contextRef="#ctx0" brushRef="#br0" timeOffset="-115019.12">29891 16623 421 0,'0'0'240'0,"0"0"10"15,0 0 18-15,0 0-15 0,0 0-31 16,0 0-42-16,0 0-32 0,0 0-19 0,0 0-14 15,0 0-19-15,0 0-19 0,0 0-20 0,0 0-15 16,0 0-8-16,-28 35-8 0,25-31 0 0,3 3-3 16,-7 0-3-16,7 0-4 0,0 0-2 0,-3 2-4 15,3-3 2-15,0 4-2 0,0-3-3 16,0 0 0-16,0-3-6 0,0 1 3 0,0-3-1 0,0 1 1 16,0-3 2-16,3 0 9 0,4 0 8 15,-4-3 3-15,0-1 0 0,0-1-8 0,3-2-9 16,0 0-5-16,-3-2-1 0,7 5-1 0,-4-5 1 15,-3 4-2-15,0 1 1 0,9-1-2 16,-5 3-2-16,-4-1-3 0,0 3-3 0,0 0-2 16,-3 0-2-16,3 0 0 0,-3 3 5 0,6 4 2 15,-6 2 3-15,0 0 0 0,0 4 3 16,6-1-1-16,-6 4 3 0,0-2-1 0,0 4-2 16,0-1 1-16,0 1 0 0,0-3-1 0,4-1 1 15,-1 0 0-15,0-7 1 0,0 3 3 0,0-8 1 16,6 3 3-16,1-5 9 0,-4 0 7 15,0-10-2-15,3 1 0 0,1-5-11 0,-1-2-6 16,3 3-2-16,1-1-2 0,-4-5 0 0,0 3-4 16,1 4-3-16,-1 1-10 0,0-3-12 0,1 5-22 15,-1-1-34-15,-3 3-78 0,10 1-212 16,-10 0-294-16,-3 3-828 0</inkml:trace>
  <inkml:trace contextRef="#ctx0" brushRef="#br0" timeOffset="-114169.4">30635 16134 511 0,'0'0'238'16,"0"0"4"-16,0 0 5 0,0 0-22 16,0 0-52-16,0 0-50 0,0 0-41 0,0 0-24 15,0 0-19-15,0 0-4 0,0 0 9 0,0 0 17 16,0 0 23-16,0 0 15 0,-3 42 12 16,6-23 2-16,-3-1-4 0,9 6-14 0,-3 0-22 15,0-1-20-15,1 3-17 0,-4 0-10 0,6-1-11 16,-3-3-5-16,0 1-7 0,-2 1 0 0,-1-3-6 15,0-3 0-15,3-3-9 0,-3-1-10 0,3-4-19 16,-3-1-31-16,0-2-51 0,1-2-99 16,-4-3-184-16,3-2-207 0,-3 0-778 0</inkml:trace>
  <inkml:trace contextRef="#ctx0" brushRef="#br0" timeOffset="-113885.95">31041 16237 443 0,'0'0'406'0,"0"0"-207"0,0 0-47 16,0 0-9-16,0 0-13 0,0 0-20 0,0 0-19 16,0 0 10-16,0 0 17 0,0 0 14 15,0 0 6-15,0 0-7 0,0 0-16 0,-81 94-20 16,63-73-23-16,2 1-16 0,-6 6-14 0,4 0-6 15,-1-3-1-15,-2 2-5 0,-7-1-2 16,9 2-9-16,0-3-6 0,-2 1-6 0,-4 0-5 0,6-2-3 16,-2 4-5-16,-1-3-4 0,6-5-8 15,-5 1-10-15,11-3-26 0,-8-1-39 0,12-1-72 16,-4-2-168-16,4-5-267 0,3-4-849 0</inkml:trace>
  <inkml:trace contextRef="#ctx0" brushRef="#br0" timeOffset="-113386.92">31153 16609 1156 0,'0'0'319'0,"0"0"-75"15,0 0-44-15,0 0-40 0,0 0-39 0,0 0-36 0,0 0-28 16,0 0-16-16,0 0-8 0,0 0-1 15,0 0-4-15,0 0-4 0,0 0-7 0,-121 51-3 16,108-35-3-16,-5 1-6 0,8 0 0 0,-2 2-1 16,3-1 3-16,2 3 5 0,4-2 4 0,0 2 3 15,3-6 0-15,0 1 5 0,3-2 6 16,3-5 2-16,1 1 6 0,11-6 3 0,-2 1 2 16,2-5-4-16,4 0-4 0,-6-5-6 0,8-2-7 15,1-4-3-15,-6-1-9 0,6-7-2 16,-4 7-3-16,1-5-3 0,-6-1-1 0,5-1-1 15,-5 1-3-15,-1 1-1 0,-5 1-5 0,-4 1-4 16,-3 1-6-16,-3 0-13 0,-3 2-12 16,-3 3-23-16,-4 0-23 0,-5-1-30 0,2 1-49 15,-5 2-68-15,-1 0-67 0,1 5-26 0,-1 2 9 16,3 2 35-16,-2 5 24 0,9 2 24 0,-1 1 42 16,7-6-67-16</inkml:trace>
  <inkml:trace contextRef="#ctx0" brushRef="#br0" timeOffset="-113019.27">31475 16582 751 0,'0'0'152'16,"0"0"-67"-16,0 0 21 0,0 0 24 15,0 0-4-15,0 0-20 0,0 0-16 0,0 0 6 16,0 0 7-16,0 0 2 0,0 0-4 0,0 0-10 16,0 0-14-16,0 0-15 0,-59 115-14 15,56-102-19-15,-3 3-6 0,3-2-6 0,-4-2-5 16,7-1 0-16,0 1-2 0,0-5-1 0,0-2 0 16,0-3 1-16,0 0 6 0,0-2 12 0,0 0 9 15,0 0 2-15,0-4-5 0,7 1-12 16,-4-1-11-16,6-1-1 0,-3 0-6 0,0-2-2 15,1 3-1-15,5-1-1 0,-3 0 0 0,4 1-2 16,-1-1 0-16,-2 1 2 0,5-1-5 0,-3 5-4 16,-2-2-8-16,-1 2-11 0,0 0-8 0,-6 0-9 15,7 0-27-15,-1 2-42 0,-3 0-101 16,0 3-204-16,-6 0-144 0,7-3-474 0</inkml:trace>
  <inkml:trace contextRef="#ctx0" brushRef="#br0" timeOffset="-112302.84">31878 16303 867 0,'0'0'166'16,"0"0"-71"-16,0 0 30 0,0 0 26 15,0 0-5-15,0 0-37 0,0 0-38 0,0 0-16 0,0 0 0 16,0 0-1-16,0 0 5 0,0 0-3 15,0 0-2-15,-28 53-5 0,25-42-6 0,0 8-1 16,0-3-2-16,-3 5 2 0,-4 2 4 0,10 0-3 16,-6 2-3-16,3-2-2 0,-3 3-4 0,0 1-3 15,-4 0-2-15,7 1-5 0,-3 0-4 16,0-2-3-16,-3 0-4 0,2 0-5 0,4 2 1 16,-3-5-2-16,0 0-3 0,-3-5-4 0,2-4 0 15,7 0 1-15,-3-5-4 0,0-2 5 0,3-2-5 16,-3-1 2-16,3-1 2 0,0-3 2 15,0 0-2-15,0 2-2 0,0-2 3 0,0 0 1 16,0 0 0-16,0-2-4 0,3-3 3 0,0-2-8 16,0 0-1-16,4-5-5 0,2 1-6 15,-3-3-6-15,0 1-2 0,4-1-6 0,-1-5-1 16,0 5 1-16,-3-2 7 0,10 0 10 0,-7 4 6 16,4-2 8-16,-1 2 0 0,-3 0 4 0,4 0 0 15,-1 3 6-15,1 0 6 0,-1 2 8 0,0 0 5 16,-2 2 7-16,-1 0 4 0,0-2 2 0,-6 5-1 15,4 2-7-15,-4-2-5 0,-3 2-9 16,0 0-9-16,0 2 2 0,6 3 1 0,-12 4 3 16,3-2-1-16,-4 2-2 0,-2 3-4 15,-3-3-5-15,2 3 1 0,-2 0-1 0,0-3-2 0,5 1-2 16,-2 0 2-16,0-1-2 0,2 0-1 16,1-2 3-16,3 2-3 0,0 1-1 0,0-1 0 15,0-2-1-15,3 0 3 0,0 0 0 0,0-2-2 16,3-1 4-16,3 1 0 0,3 0 3 15,-2-3-2-15,5 1-4 0,1 2-1 0,-1-3-5 16,-3 1-10-16,4 1-24 0,2-1-52 0,-2-3-117 16,-4 2-306-16,-3-2-992 0</inkml:trace>
  <inkml:trace contextRef="#ctx0" brushRef="#br0" timeOffset="-111802.42">32145 16094 14 0,'0'0'58'16,"0"0"25"-16,0 0 23 0,0 0 3 15,0 0 8-15,0 0-7 0,0 0 3 0,0 0 26 16,0 0 34-16,0 0 16 0,0 0 4 0,0 0-13 16,0 0-35-16,0 0-31 0,-6-24-38 0,6 24-10 15,0 5 9-15,-4 2 10 0,4 2 13 16,-6 3 2-16,3 4-24 0,0-1-8 0,0 2-8 16,0 1-12-16,0-1-11 0,-3 1-14 0,2-2-6 15,-2 1-10-15,6-7-3 0,0-1-5 0,0-4 2 16,0 0-3-16,0-3-1 0,6-2-1 0,-2 0-8 15,5-2-25-15,-3-5-45 0,0-2-66 16,0-2-90-16,4-3-105 0,-4 0-89 0,0 0-65 16,-3 3 58-16,3 4-7 0</inkml:trace>
  <inkml:trace contextRef="#ctx0" brushRef="#br0" timeOffset="-111686.42">32145 16094 0 0,'74'30'361'0,"-74"-23"-12"0,0 3 35 0,0 7-39 15,0-3-64-15,-3 2-71 0,0 0-54 0,0 3-44 16,0-3-34-16,-7-1-27 0,7 1-24 15,3-4-24-15,0 4-35 0,0-4-59 0,0-3-155 16,0 1-348-16,0-8-800 0</inkml:trace>
  <inkml:trace contextRef="#ctx0" brushRef="#br0" timeOffset="-110302.21">32492 16024 0 0,'0'0'8'0,"0"0"101"0,0 0 26 0,0 0 18 15,0 0 2-15,0 0-4 0,0 0-22 0,0 0-16 16,0 0-18-16,0 0-7 0,0 0-3 0,0 0-16 16,0 0-5-16,0 0-6 0,0-15-5 15,0 15-3-15,0 0-9 0,0 0-12 0,0 0-11 16,0 0-5-16,3 0-1 0,-3 0 1 0,0 0 0 15,6 0 3-15,-3 0 1 0,-3 0 3 0,7 0 3 16,-4 2 2-16,3 0 1 0,-3 1 4 16,3-2-1-16,-3 4-1 0,0-3-3 0,4 3-4 15,-4-3-1-15,0 3-3 0,3-1 1 0,0 1 1 16,-6 0 1-16,0-1 3 0,3 3-7 0,-3 0-2 16,3-2 2-16,-3 2 0 0,0 0 3 15,0 0 0-15,0 0-7 0,0 0-1 0,0 2-4 16,0-2 2-16,0 0-4 0,7 1 0 0,-7-1 0 15,0 0-1-15,0 0-3 0,0 2-2 0,0-4 0 16,0 2 1-16,0-2-1 0,0 2-1 16,0 0-2-16,0-3-1 0,0 1 0 0,0 2 1 15,-7 0 0-15,7-3 0 0,0 3 0 0,-3-2 2 16,3 2-1-16,-3-1 3 0,3-2-4 0,0 1-2 16,-6 2 0-16,6-5-4 0,-3 3 5 0,3 0-1 15,-3-5 3-15,3 2-2 0,0 3 2 16,0-3-2-16,0-2 0 0,-3 2-2 0,3-2-2 15,0 3-1-15,0-3 0 0,0 2 1 0,0-2 0 16,0 2 4-16,3-2-3 0,-3 3 3 0,0-3 3 16,3 0 0-16,-3 2 0 0,3 0 0 15,-3 1 0-15,0-3 0 0,6 2 0 0,-6 0-1 16,0 1 1-16,0-1 2 0,0 0 5 0,0 1-1 16,0-1 1-16,0 3-1 0,0-3 0 15,0 3 4-15,0-3 1 0,0 0-2 0,-9 3-1 16,6 0-2-16,-3-1-7 0,-1 1 0 0,1-2-1 15,0 2 4-15,0 0 0 0,0 2 2 0,-4 0-1 16,4 0-2-16,0 0 3 0,3-1-4 16,0 1 3-16,0 0-2 0,-4 0-1 0,7-2 2 15,0 2-2-15,0-2-3 0,0-1 3 0,0 1 1 16,7 0-1-16,-4-3 1 0,0 3-1 0,3-3-1 16,-3 3-2-16,6-3 2 0,-2 1-1 0,2 4-3 15,0 0 2-15,-3 0-2 0,7 0-1 16,-1 5 4-16,-9 2 0 0,10-2 4 0,-4 4 1 15,0 2 0-15,1 0 1 0,-1-2 17 0,-6 3 3 16,6-3 3-16,1 0 3 0,-4-2-12 0,-3-2-3 16,0 4 5-16,3-1 1 0,-3 4 1 15,4 2-3-15,-7-3 4 0,3 3-4 0,-3 6-1 16,0-1 9-16,-10-1-4 0,1 1 8 0,0-8-17 16,-4-5-6-16,1-3 1 0,-4-4-4 0,4 1 11 15,-7-4-7-15,1-1-1 0,-1-2-6 16,1 0 1-16,-1 0-2 0,-3 0-1 0,7-2-11 15,-7-1-8-15,4-1-12 0,2-1-13 0,1 3-3 16,8-3-13-16,-5 3-22 0,6-3-58 16,0 2-157-16,2-4-230 0,-2 4-558 0</inkml:trace>
  <inkml:trace contextRef="#ctx0" brushRef="#br0" timeOffset="-109786.56">32901 15824 307 0,'0'0'158'0,"0"0"-22"0,0 0 42 15,0 0 40-15,0 0 4 0,0 0-10 16,0 0-14-16,0 0-19 0,0 0-18 0,0 0-9 16,0 0-13-16,0 0-12 0,0 0-15 0,0 0-17 15,90 124-17-15,-74-96-20 0,-10 2-16 0,9 4-15 16,-8 1-12-16,-4 7-8 0,0-1-1 16,-3 5 3-16,0 0-2 0,-3 5 0 0,-7 0-2 15,-5-1-1-15,6 3-2 0,-13 0 3 0,10 0-4 16,-13-1 2-16,0 4 0 0,0-6 0 15,-3 1-1-15,0-1-6 0,-3-5-3 0,3 3-15 16,-9 0-12-16,-3 3-41 0,-7-3-109 0,7-6-221 16,15-17-341-16,10-11-655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2-27T07:33:34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4840 5716 391 0,'0'0'195'0,"0"0"7"16,0 0 18-16,0 0 26 0,0 0 6 0,0 0-19 15,0 0-37-15,0 0-32 0,0 0-25 16,0 0-14-16,0-127-16 0,-6 113-14 0,3 3-13 16,-13-3-13-16,13 2-11 0,-6 1-13 0,-10 1-7 15,10 1-8-15,-13 0-4 0,10 4-5 0,-10 2-5 16,-3 0-7-16,7 3-5 0,-7 0-2 0,-3 6-2 16,0 6-2-16,-3 4-2 0,0 5 0 15,0 4-3-15,0 6 1 0,-3 5 1 0,3 6-1 16,3 3-1-16,0 6 2 0,0 3 0 0,4 3 4 15,11 5 1-15,-5-2 5 0,11 1 1 16,1 0 3-16,6-2 1 0,0-8-3 0,9 0 0 16,10-8-1-16,-7-3-1 0,16-4 0 0,0-6-2 15,3-7-1-15,0-4-7 0,3-7-5 0,16-8-9 16,-7-4-20-16,10-4-54 0,3-8-166 0,-13 0-392 16,-12 3-907-16</inkml:trace>
  <inkml:trace contextRef="#ctx0" brushRef="#br0" timeOffset="683.51">5243 5815 722 0,'0'0'251'15,"0"0"13"-15,0 0 19 0,0 0-4 0,0 0-36 16,0 0-50-16,0 0-51 0,0 0-41 0,0 0-25 15,0 0-23-15,0 0-24 0,0 0-21 0,0 0-25 16,0 0-10-16,-34-33 0 0,31 50 6 16,-3 6 12-16,-10 4 6 0,10 10 2 0,0 5-2 15,3 3 4-15,0 9 1 0,-3-4 2 0,6 3 2 16,0-5 5-16,9-4 4 0,-3-5 1 0,0-7 4 16,10-7 6-16,-7-4 3 0,-3-2 2 15,10-7 2-15,-4-1-1 0,4-4 7 0,-4-4 4 16,0-3 2-16,7-3-3 0,0-8-6 0,-7-3-10 15,10-3-3-15,-10-1-9 0,13-6-6 0,-13 2-3 16,7-3-1-16,-7-1-6 0,4-2-2 0,-7 2-1 16,7-2-5-16,-4-3-1 0,-9 6 0 15,13 2 0-15,-10 5 1 0,-3 7 2 0,-3 1-2 16,0 8-22-16,0 2-27 0,0 0-3 0,0 12 5 16,-3 1 21-16,0 5 26 0,-3 5 9 15,-7 5 1-15,10 0 0 0,-3 1 0 0,3-3 0 16,0-1-3-16,3-2-5 0,0-4-10 0,3-3-16 15,6-8-31-15,0-3-63 0,7-3-228 16,-10-2-248-16,3 0-861 0</inkml:trace>
  <inkml:trace contextRef="#ctx0" brushRef="#br0" timeOffset="1066.46">5910 5944 1609 0,'0'0'514'0,"0"0"-428"16,0 0-43-16,0 0 12 0,0 0 1 15,0 0-1-15,0 0-8 0,0 0-17 0,-121 2-13 16,112 4-10-16,-10 1-3 0,10-2-1 0,-1 2 1 16,-5 0 2-16,12-3-1 0,0 3-2 0,3-2-4 15,-3 2-6-15,3 0-2 0,0 0-2 16,6 0 3-16,0 2 2 0,13 1 4 0,-7 1 3 15,10 1 3-15,3-2 0 0,-4 4 3 0,1 0-2 16,6-2-2-16,-3 2 0 0,-4 0-2 16,-5 2-1-16,6-2 1 0,-13 1 2 0,6 1 3 15,-5 1 3-15,-7-1 6 0,0 0 8 0,-3 3 10 16,0-3 14-16,-6-1 11 0,-4 4 10 0,-5-3 2 16,3-2-3-16,-10 0-10 0,3-2-14 0,1-1-11 15,-7-2-9-15,0-2-12 0,3-1-4 16,4-1-5-16,-7-5-8 0,-3 0-13 0,12 0-26 15,-8-7-37-15,2-1-58 0,3-4-96 0,7-2-180 16,6 3-221-16,0 4-842 0</inkml:trace>
  <inkml:trace contextRef="#ctx0" brushRef="#br0" timeOffset="1500.16">6273 5463 962 0,'0'0'495'0,"0"0"-381"15,0 0 13-15,0 0 50 0,-53 148 27 0,47-106 1 16,-4 5-24-16,1 3-50 0,0 3-40 0,6 2-29 16,0 1-25-16,-4-4-12 0,4-1-11 0,-3-7-2 15,6-3-5-15,-6-8-1 0,6-3-1 0,0-10 0 16,0 1-3-16,0-7 0 0,0-3 0 15,6-4-2-15,-6-4-1 0,6-1 0 0,-6-2-1 16,0 0 6-16,0-2-5 0,0-5-18 0,0-7-26 16,0-3-37-16,-6-4-36 0,0 2-46 0,3-7-59 15,-6-2-74-15,-10-2-70 0,10 1 3 0,-13 1 81 16,13 0 149-16,-7 7 175 0,4 5 120 16,6 5 58-16,2 2 9 0,-2 4-39 0,6 5-53 15,0 0-55-15,0 0-27 0,0 5 22 0,6 2 41 16,1 1 34-16,-1 4 6 0,6 2-22 15,4 0-22-15,2 0-18 0,-2 2-12 0,12 0-12 16,-7-4-16-16,1 2-11 0,0-4-14 0,6 2-13 16,-7-5-6-16,4 0-9 0,-6-5-5 15,9 0-12-15,-3-2-11 0,-4 0-15 0,1-4-19 16,0-5-34-16,6-1-61 0,-7-1-108 0,-5-2-171 16,9-1-136-16,-7 2 21 0,-8 5-276 0</inkml:trace>
  <inkml:trace contextRef="#ctx0" brushRef="#br0" timeOffset="1757.93">6608 5959 454 0,'0'0'412'0,"0"0"64"0,0 0-37 0,0 0-91 16,0 0-95-16,0 0-75 0,0 0-56 0,0 0-36 16,0 0-23-16,0 0-13 0,0 0-11 0,0 0-9 15,-121 51-7-15,102-30-3 0,7 2-4 0,-4 0-3 16,4 4-2-16,2 1-1 0,1-2 1 16,6 1 1-16,-3 1 2 0,6 2-1 0,6-5 0 15,3-1-2-15,1-7-1 0,-4-1-2 0,12-4 6 16,-8-3 4-16,11-4 6 0,-2-5 1 0,3-2-1 15,3-8-4-15,-1-6-4 0,-2-3-6 16,-3-3-2-16,5-3-1 0,-8-3-3 0,3 0-1 16,-7-1 0-16,0 1-1 0,-5 2 0 0,-7-1-3 15,0 1-5-15,-4 2-9 0,-5-2-11 16,-6 0-14-16,-1 5-17 0,-2 2-21 0,-1 5-22 16,3 2-38-16,1 5-63 0,3 7-125 0,2 0-309 15,4 0-862-15</inkml:trace>
  <inkml:trace contextRef="#ctx0" brushRef="#br0" timeOffset="2684.49">6998 5870 532 0,'0'0'284'0,"0"0"-11"16,0 0-1-16,0 0-9 0,0 0-25 0,0 0-38 15,0 0-63-15,0 0-64 0,0 0-51 16,0 0-27-16,0 0-5 0,0 0 15 0,0 0 24 16,0 0 18-16,-12 74 5 0,3-47-3 0,5 1-6 15,-2 2-8-15,3-2-3 0,-6-6-4 0,3-1-4 16,3-5-2-16,3-7-6 0,0-2-4 16,0 0 1-16,0-7 3 0,0 0 17 0,0 0 22 15,0 0 15-15,3-7-1 0,3-2-17 0,6-5-24 16,-2-4-19-16,8-6-8 0,-5 2-3 0,5-3-2 15,-5 1-2-15,5 1 2 0,-5 2-1 0,2 4 0 16,-3 0-1-16,1 6-3 0,-1-1-3 16,-6 5-8-16,-2 7-7 0,5 0-7 0,0 5 4 15,-6 4 9-15,3 7 14 0,-6 1 14 0,0 5 3 16,0 3 1-16,0 1-2 0,0 4-3 0,0-3-1 16,0-1-1-16,0-3 0 0,0-2-1 15,0-7-2-15,0-3 0 0,0-4 0 0,0-2 0 16,0-3 5-16,0-2 9 0,10-2 11 0,2-7 0 15,-3-5-4-15,1-3-14 0,8-6-16 16,-5-2-7-16,5 0-6 0,-5 0-5 0,2 1-1 16,1 6-1-16,-1 1 0 0,-8 3 1 0,8 5-3 15,-6 3-1-15,-6 6-6 0,7 0-6 0,-4 3 9 16,-6 7 14-16,0 6 19 0,0 3 19 16,0 7 7-16,0-1 3 0,-6 2 1 0,-4 1-3 15,10-3-5-15,-3-1-4 0,0 1-8 0,3-7-5 16,0-2-4-16,0 0-4 0,3-6-5 0,0-6-11 15,7-1-19-15,2-3-50 0,-6 0-278 0,-3-3-955 16</inkml:trace>
  <inkml:trace contextRef="#ctx0" brushRef="#br0" timeOffset="3002.18">7699 6116 1761 0,'0'0'569'0,"0"0"-402"16,0 0-74-16,0 0-6 0,0 0-39 0,0 0-24 15,0 0-10-15,0 0-9 0,0 0-3 0,0 0-2 16,56-138 2-16,-47 117-4 0,-3-1-4 16,10-2-3-16,-7 1-5 0,-3 2-7 0,1 0-6 15,-4-1-12-15,3 6-11 0,-6 0-14 0,0 4-15 16,-9 5-8-16,2 2-11 0,-5 5 4 0,0 3 22 15,-4 11 23-15,-6 2 32 0,10 7 26 16,-10 4 20-16,-3 3 10 0,13 5 6 0,-7 3 5 16,7 7 3-16,-7-1 4 0,16 1 4 0,-3-3-5 15,3-2-1-15,3-2-8 0,0-8-10 0,6 0-8 16,0-6-12-16,10-5-8 0,-4-2-6 0,10-6-9 16,-3-4-22-16,2-4-33 0,7-3-132 0,-9 0-401 15,-7-3-890-15</inkml:trace>
  <inkml:trace contextRef="#ctx0" brushRef="#br0" timeOffset="3316.65">7978 6208 884 0,'0'0'237'15,"0"0"-60"-15,0 0-20 0,0 0 2 0,0 0-10 16,0 0-10-16,0 0-10 0,-84 120 10 0,84-120 7 16,0 0-13-16,0-10-37 0,7-1-44 15,-1-4-41-15,3-4-13 0,-3-4 0 0,13 0-1 16,-7-3-1-16,10 3 0 0,-7 1-1 0,10-2 4 16,-3 3-2-16,6-2-1 0,0 5 4 0,0 2 3 15,3 3 5-15,0 3 10 0,-6 3 13 16,2 5 11-16,-5 2 3 0,3 5-10 0,-10 2-17 15,1 4-20-15,-4 1-10 0,1-2-9 0,-4 2-23 16,-6 2-56-16,6-3-208 0,1-1-337 0,-7-3-857 0</inkml:trace>
  <inkml:trace contextRef="#ctx0" brushRef="#br0" timeOffset="4699.14">9225 5075 2696 0,'0'0'165'0,"0"0"-87"0,0 0-54 16,0 0-14-16,0 0-16 0,0 0-10 0,0 0-12 15,-143-18-8-15,109 18-7 0,-3 0-11 16,-7 0-10-16,-2 0-11 0,-7 0-18 0,10 0 2 15,-13 0 9-15,0 0 19 0,-3 2 29 0,-3 0 19 16,3 1 14-16,-9-1 10 0,3 0 6 0,-7-2 11 16,1 0 12-16,3 0 6 0,0 0 2 15,-10 0-4-15,7 0-6 0,-10-4-6 0,1-1-10 16,-1-2-4-16,-6 0-6 0,0 0-4 0,-3 1-4 16,-3-1-2-16,0 3-4 0,0-1-3 15,-3 0-1-15,-3 5 0 0,-6 3-1 0,5-3-3 16,-5 0-2-16,3 2-4 0,-1 3-2 0,-5-3 1 15,9 0 6-15,-1 3 6 0,-8-3 5 0,12 0 2 16,0 0 3-16,-1-2 2 0,-5 0 2 0,6 0 6 16,6-4 3-16,-6-5 3 0,3 0-2 0,0-3-1 15,0-6-3-15,3-1-4 0,-3-4-3 16,3-2-4-16,-3 0-2 0,3-3 2 0,0 5-1 16,3 2-2-16,7 3-1 0,2 4 0 0,-2 3 0 15,8 4-2-15,-2 2-5 0,3 5 0 0,5 0-5 16,1 0 0-16,3 5 2 0,0 4-1 15,7-2 2-15,-1 0 4 0,12 2 0 0,-5-1 3 16,11 2 0-16,1 1-1 0,-3 1 1 0,9 0 1 16,12-1 1-16,-5 1 0 0,-1-3 5 15,12 3-1-15,-2-5 0 0,9 2-1 0,-1-3-2 16,-5 1-4-16,12 2-1 0,-3 0-2 0,3 3 1 16,3 7 3-16,9-1 4 0,-2 8 1 0,-1 3 2 15,10 6-1-15,-7 7 0 0,10 5 0 0,-7 9 2 16,1 8-1-16,2 10 1 0,-5 7 0 15,2 8 0-15,-2 8 2 0,-4 6-2 0,13 10-1 16,-13 4-2-16,13 1-2 0,-4 2 0 0,-2-1-2 16,12-1-1-16,-7-3 0 0,4-5-1 0,-9-1 3 15,12-8 0-15,-4-6 4 0,1-1 3 0,-9-4 3 16,12-5 1-16,-7 0 2 0,4-4-1 16,-9 4-1-16,8-7-1 0,-2 1-2 0,-3-4-3 15,6-4 0-15,-4 1 0 0,4-5-2 0,-9-2-1 16,8-1-2-16,-2-8-3 0,-10-4-1 15,10-8 0-15,-9-6 1 0,5 0 0 0,-8-10 1 16,8-8-2-16,-5-4 2 0,2-5 5 0,-3-4 6 16,7-7 6-16,-7 0 5 0,10-7 2 0,-6-4 1 15,8-7-3-15,7-3-2 0,0-7-4 16,7 0-2-16,8-3-1 0,-2 1-1 0,11-5 1 16,1 5-4-16,6-2 1 0,3-3-1 0,7 5-3 15,2 2-2-15,-6 1-1 0,10 4-1 0,-7 2-4 16,-3 3 2-16,13 1-2 0,-10 0-2 15,10 5 4-15,-4 1 2 0,4-1 0 0,-3 0 2 16,-1 1 0-16,4 2 1 0,-7-3 2 0,13 3 2 16,-3-3 1-16,6 4 0 0,-1-1-3 15,1-1 1-15,3 3 0 0,4 3 0 0,-4-1 1 16,3 3-1-16,-3-1 1 0,6 3-4 0,0 0 0 16,-3 0 0-16,-3 5 0 0,0 0 0 0,0 2-2 15,-3 0 1-15,0 0-1 0,0 2 0 0,0-3 1 16,-3 1-2-16,-3 2-1 0,-1-2 0 0,-2 0 1 15,-1-2 0-15,1-1 0 0,-6-1 1 16,2-1 1-16,-3-2 2 0,4 0-2 0,-7 0 2 16,1 0 0-16,-4 0-2 0,-3 0 2 0,-3 0 0 15,0 0 1-15,-3 0 0 0,-3 0 1 16,-1 2-1-16,-5 0-2 0,0 1 2 0,-1-1-2 16,-2 0 1-16,-7 1-2 0,0-1 2 0,-5 0-2 15,-4 3 2-15,-4-3-2 0,1 1 0 0,-6-1 1 16,-3 0 0-16,2 3 0 0,-11-5-1 15,8 2 0-15,-8-2 2 0,-7 3 1 0,6-3 3 16,-3 0 10-16,-3 0 11 0,-3-5 8 0,0-4-1 16,0-5-6-16,-3-7-11 0,-3-2-4 0,3-6-2 15,-3-6 1-15,-1-12-2 0,1-3 1 16,3-13 0-16,-3-5 2 0,3-12 0 0,3-9 1 16,0-5 1-16,0-5-3 0,0-7 1 0,0 1-2 15,0-8-1-15,0 0-1 0,-6 2 2 0,6 1-4 16,-10 4-1-16,1 5 0 0,-3 3-6 0,-1 4-5 15,-5 5-10-15,-4 1-20 0,0 6-22 0,-3 3-36 16,-6 8-75-16,0 1-197 0,4 22-292 16,5 16-865-16</inkml:trace>
  <inkml:trace contextRef="#ctx0" brushRef="#br0" timeOffset="5449.09">9721 6586 714 0,'0'0'209'16,"0"0"-153"-16,0 0-63 0,0 0 25 0,0 0 38 15,0 0 26-15,0 0 12 0,0 0 8 0,0 0 15 16,0 0 23-16,0 0 24 0,0 0 15 0,0 0-6 16,145 61-20-16,-111-58-27 0,7-1-32 15,5-2-25-15,4 0-18 0,6 0-12 0,3-5-5 16,6 1-5-16,9-1-2 0,1 2-3 0,5-2-3 15,7-2-2-15,6 2 0 0,0-2-3 0,9 0-2 16,-6 3 3-16,7-3-6 0,-7 2-1 16,0 1 0-16,0-1 0 0,-9 3-1 0,0-1 1 15,-3 3 1-15,-7 0 2 0,-9 0-5 0,4 0 2 16,-7 0-1-16,0 0 4 0,-6-2 3 16,3 0-3-16,-3-3-4 0,0 0-7 0,-1 1 2 15,-2-1-1-15,-6-2-1 0,9 0-3 0,-13-2 2 16,1 2 0-16,-1 1 2 0,-2-1-2 0,-7 0 2 15,3 2-2-15,-9 1-7 0,-3 1-10 16,-6 1-15-16,3 2-27 0,-16 0-57 0,3 2-217 16,-2 1-357-16,-10-1-855 0</inkml:trace>
  <inkml:trace contextRef="#ctx0" brushRef="#br0" timeOffset="7284.15">10353 5897 368 0,'0'0'40'0,"0"0"-33"16,0 0 6-16,0 0 15 0,0 0 27 0,0 0 31 15,0 0 30-15,0 0 25 0,0 0 16 0,0 0 3 16,0 0-2-16,0 0-10 0,0 0-17 0,0 0-28 15,-15-11-35-15,15 11-34 0,0 2-17 16,0 7 18-16,0 5 36 0,3 5 36 0,-3 3 22 16,6 8-16-16,-6 5-29 0,0 2-28 0,0 2-25 15,0 0-12-15,0 1-8 0,0-4-6 0,0 1-10 16,0-2-4-16,0-4-10 0,0 0-9 16,0-6-12-16,0-1-10 0,0-7-21 0,3-1-39 15,-3-6-118-15,0-3-235 0,0-3-903 0</inkml:trace>
  <inkml:trace contextRef="#ctx0" brushRef="#br0" timeOffset="7533.98">10232 5824 1761 0,'0'0'104'0,"0"0"-39"0,0 0 38 16,0 0 35-16,0 0 8 0,0 0-19 0,0 0-44 15,0 0-35-15,0 0-15 0,0 0-11 0,134-56-6 16,-122 61-2-16,0 2-3 0,7 5-1 16,-7-1 2-16,4 6 0 0,-10-2 3 0,0 6 0 15,0 0 3-15,-6 2-1 0,0 0-1 0,-6 3 2 16,0-4-4-16,0-1 1 0,-3 0-4 0,-1-3 0 16,1 1-2-16,-3-8 1 0,5 0-1 15,-2-6-4-15,-3 2-5 0,-1-7-11 0,4 0-15 16,-3 0-30-16,2-7-65 0,4 0-145 0,-3-2-251 15,6 5-692-15</inkml:trace>
  <inkml:trace contextRef="#ctx0" brushRef="#br0" timeOffset="7815.53">10654 5527 1033 0,'0'0'363'0,"0"0"-198"15,0 0-85-15,0 0 14 0,0 0 23 0,0 0 34 16,0 0 3-16,0 0-29 0,-34 117-21 0,25-80-13 16,2-2-12-16,1-1-16 0,0 3-17 15,0 0-20-15,0-3-11 0,-1-1-7 0,7-3-4 16,0-2-3-16,0-9-6 0,0 2-7 0,0-4-8 15,0-3-17-15,7-3-27 0,-4-1-40 0,0-4-155 16,3-3-286-16,-3-3-896 0</inkml:trace>
  <inkml:trace contextRef="#ctx0" brushRef="#br0" timeOffset="8199.31">10886 5897 1501 0,'0'0'185'0,"0"0"-62"16,0 0 15-16,0 0-14 0,0 0-23 0,0 0-33 15,0 0-31-15,0 0-15 0,0 0-4 0,0 0-4 16,-130 38-5-16,124-27-3 0,-6 2-2 0,5 3-2 16,-5 3-2-16,6 0-1 0,0-1 3 15,3 3 2-15,3-3 6 0,0 0 7 0,0-4 4 16,3 0 6-16,3-5 6 0,0 1 1 0,6-6 3 15,-5 1 3-15,5-5-1 0,-6 0 4 0,13 0 0 16,-10-5-4-16,4-2-4 0,-1-4-9 16,0-1-9-16,-5-4-9 0,5 0-5 0,0-2-5 15,-9 0-3-15,7 1-4 0,-7 1-2 0,0 4-1 16,0 5 1-16,-3 0-2 0,0 7-22 0,0 0-30 16,0 0-6-16,-3 10 5 0,0 4 22 15,0 2 34-15,-7 5 11 0,7 1 5 0,-3-1 3 16,3 2-2-16,0-2-2 0,3-2-2 0,0-3-2 15,0-3-4-15,3-2-1 0,6-4-1 16,-6-4-1-16,10-3-10 0,2 0-48 0,-2-10-222 16,-4 1-260-16,0 6-897 0</inkml:trace>
  <inkml:trace contextRef="#ctx0" brushRef="#br0" timeOffset="8449.62">11218 5902 1921 0,'0'0'242'0,"0"0"-80"0,0 0-23 16,0 0-32-16,0 0-25 0,0 0-19 15,0 0-20-15,0 0-9 0,0 0-7 0,0 0-6 16,-118 59-5-16,106-42-5 0,-3 1-3 0,8 3-3 16,-5 3 1-16,6-4 0 0,-4 5 0 15,10-4 1-15,0-3 2 0,0 1 3 0,4-5 3 16,8 0 0-16,0-4 1 0,-5 0-4 0,8-1-3 15,1-4-5-15,5-3-3 0,-5-2-10 0,-1 0-5 16,7-2-20-16,-7-5-51 0,4-3-159 16,-7 6-379-16,-2-3-924 0</inkml:trace>
  <inkml:trace contextRef="#ctx0" brushRef="#br0" timeOffset="8800.01">11358 6091 1605 0,'0'0'388'15,"0"0"-175"-15,0 0-34 0,0 0-34 0,0 0-49 16,0 0-31-16,0 0-25 0,0 0-20 0,0 0-3 16,0 0-4-16,0 0-4 0,0 0-1 0,105-134-3 15,-92 119-3-15,-4-2-2 0,0 1 0 16,1 2-1-16,-7 3 1 0,0-3-3 0,0 7 0 15,-3 0-5-15,0 2-10 0,-6 3-10 0,-4 2-9 16,4 0-2-16,-3 9 9 0,-7 3 13 16,4 2 12-16,-4 4 8 0,4 1 4 0,0 4 5 15,-1 1 3-15,1 4 7 0,-1 3 5 0,7-1 7 16,0-1 5-16,3 1 2 0,3-2 0 0,0-5-6 16,0-3-7-16,0-4-9 0,9-2-4 15,-6-2-4-15,10-5-2 0,2-2-5 0,-9-5-3 16,13 0-8-16,-7-7-21 0,10-5-48 0,-6-2-127 15,-1 5-303-15,-12-1-858 0</inkml:trace>
  <inkml:trace contextRef="#ctx0" brushRef="#br0" timeOffset="9267.12">11758 5918 298 0,'0'0'218'0,"0"0"58"0,0 0 70 16,0 0 23-16,0 0-37 0,0 0-60 0,0 0-57 15,0 0-55-15,0 0-38 0,0 0-27 0,0 0-18 16,0 0-15-16,0 0-12 0,-68-23-11 0,55 25-3 16,4 3-7-16,0 0-5 0,-1-1-10 0,7 1-9 15,-6 2-3-15,6 0-4 0,0 0 0 0,3 2 0 16,0 2 1-16,0-2 1 0,6 5 0 16,3-2 1-16,4 2 1 0,-4 0 0 0,3-3 1 15,4 1 1-15,-4-3-2 0,4 0 1 0,-4 2-2 16,0-4-1-16,-2 2 1 0,-1-2-2 15,-6 2 1-15,0 1 0 0,-3-3 2 0,0 2 2 16,0-2 5-16,-3 0 4 0,-6 0 5 0,0 0 3 16,-4-2-1-16,-2-1-1 0,-1-1-6 15,1-1-2-15,-1 0-4 0,4-2-1 0,-4 0-3 16,4 0 0-16,3 0-7 0,-4 0-5 0,4 0-15 16,0-2-18-16,-1 2-25 0,7-2-49 0,3-1-109 15,-6 3-308-15,6-2-949 0</inkml:trace>
  <inkml:trace contextRef="#ctx0" brushRef="#br0" timeOffset="9699.12">12009 5834 893 0,'0'0'315'0,"0"0"-26"0,0 0-11 0,0 0-28 16,0 0-37-16,0 0-43 0,0 0-44 0,0 0-39 16,0 0-31-16,0 0-26 0,0 0-17 15,0 0-7-15,0 0 6 0,0 0 10 0,-12 43 3 16,12-27 6-16,0 7 1 0,0-2 1 0,0 6 1 16,0 1-2-16,0 0-5 0,0-1-7 0,0 0-7 15,3-6-4-15,0 2-3 0,-3-4-2 0,6 0-1 16,-6-5-1-16,0-4-1 0,3-3-5 0,-3 0 0 15,0-2-9-15,3-5-15 0,-3 0-17 16,3 0-51-16,-3-7-132 0,6-3-240 0,-2 5-179 16,-4-2-846-16</inkml:trace>
  <inkml:trace contextRef="#ctx0" brushRef="#br0" timeOffset="10116.07">11997 5824 877 0,'0'0'425'0,"0"0"-107"0,0 0-68 0,0 0-17 0,0 0-35 16,0 0-30-16,0 0-38 0,0 0-42 16,0 0-27-16,0 0-20 0,0 0-18 0,0 0-8 15,0 0-2-15,0 0 3 0,12-11 8 0,3 15 5 16,1 3 2-16,-4 0-1 0,7-1-2 0,-4 3-4 15,1 1-4-15,6-1-4 0,-7-2-2 16,10 5-2-16,-6-3-3 0,-4 0-1 0,10-2-2 16,-10 2-1-16,1-2-2 0,-1 0-2 0,1 0 5 15,-10 0-7-15,7-3 0 0,-4 3 0 0,-6-3-4 16,0-1-2-16,-3 1-3 0,3 1-4 16,-3 2 1-16,0-2 1 0,0 2 3 0,0 0 5 15,-6 2 0-15,3 0 2 0,-6 1 1 0,2 1 1 16,-5-2-2-16,-1 1 3 0,1-2-1 0,0 1 3 15,-1-4 1-15,-5 4 3 0,2-4 2 16,1-1 2-16,-4 1 0 0,4 0-2 0,-4-3-1 16,3 0 0-16,1-2-2 0,3 0-2 0,-1 0-6 15,7 0-10-15,-6 0-17 0,5-2-23 16,-2 0-35-16,6 2-72 0,-3 0-175 0,6-3-291 16,-3 3-894-16</inkml:trace>
  <inkml:trace contextRef="#ctx0" brushRef="#br0" timeOffset="17583.07">12003 5888 64 0,'0'0'52'16,"0"0"-4"-16,0 0-1 0,0 0 8 0,0 0 3 16,0 0 3-16,0 0 12 0,0 0 8 0,0 0 10 15,0 0 2-15,0 0-11 0,0 0-15 0,0 0-20 16,0 0-20-16,-3-9-15 0,3 9-4 15,0 7 5-15,0 0 19 0,0 4 13 0,0 3 3 16,0 3-3-16,3-2-5 0,-3 1-4 0,0 0-6 16,0 3-6-16,0-3-8 0,0 1-5 15,0-4-1-15,0-1 3 0,0-1 1 0,0-4-2 16,0-3-1-16,0 1-1 0,0-5 5 0,0 0 7 16,0 0 2-16,0 0-2 0,0-7-9 0,0 0-6 15,6-4-3-15,-6-5-2 0,0-2-2 16,6-1 0-16,-3-4-2 0,3 4 1 0,-2 2-1 15,2-2-3-15,0 3-2 0,-6-1-5 0,0 4-1 16,3-1-3-16,0 7-1 0,-3 0-1 16,6 0 1-16,-6 4-2 0,0 1-3 0,0 2 0 0,0 0-2 15,0 0 3-15,0 5 4 0,-6 2 5 16,3 2 9-16,0 0 7 0,3 5 8 0,-6 0 2 16,3 2 2-16,0 3-2 0,-1-6-1 0,-2 3-2 15,3 0 2-15,0-4 4 0,0 0 12 0,3-3 10 16,-6-4 9-16,6-1 7 0,0-4-9 15,0 0-20-15,0 0-29 0,0-4-21 0,0-6-12 16,6-1-3-16,-6-6-11 0,6 1-42 0,-3-1-91 16,3 3-118-16,-2 4-563 0</inkml:trace>
  <inkml:trace contextRef="#ctx0" brushRef="#br0" timeOffset="17866.73">12062 5957 137 0,'0'0'166'0,"0"0"-64"0,0 0 16 16,0 0 25-16,0 0-1 0,0 0-10 0,0 0-22 16,0 0-14-16,0 0-13 0,0 0-17 0,0 0-19 15,121-39-30-15,-109 32-33 0,3 0-46 16,-2 5-84-16,-1 0-134 0,-6-1-575 0</inkml:trace>
  <inkml:trace contextRef="#ctx0" brushRef="#br0" timeOffset="18533.16">12009 5937 564 0,'0'0'161'0,"0"0"-63"0,0 0-33 0,0 0-22 15,0 0-1-15,0 0 13 0,0 0 15 16,0 0 17-16,0 0 5 0,0 0-16 0,0 0-20 16,0 0-25-16,0 0-20 0,81 2-20 0,-69-4-24 15,-6 0-31-15,7-1-34 0,-1 1-46 0,-9 2-74 16,6 0-26-16,-6 0-397 0</inkml:trace>
  <inkml:trace contextRef="#ctx0" brushRef="#br0" timeOffset="18766.34">12090 6054 381 0,'0'0'95'16,"0"0"4"-16,0 0 25 0,0 0 18 0,0 0-2 15,0 0-20-15,0 0-22 0,0 0-22 0,0 0-26 16,0 0-22-16,0 0-20 0,0 0-13 16,0 0-8-16,0 0-17 0,111-65-32 0,-102 61-54 15,-2 1-88-15,-1 1-50 0,-6 2-423 0</inkml:trace>
  <inkml:trace contextRef="#ctx0" brushRef="#br0" timeOffset="19066.24">12121 6017 313 0,'0'0'128'16,"0"0"7"-16,0 0 10 0,0 0 0 0,0 0-4 16,0 0 0-16,0 0 1 0,0 0 5 15,0 0 0-15,0 0-13 0,0 0-22 0,0 0-30 16,0 0-30-16,0 0-27 0,96-71-15 0,-87 67-8 15,0-3-9-15,1 2-8 0,-1 0-20 0,-6-2-42 16,9 3-88-16,-5-1-154 0,2 3-99 16,-9-1-547-16</inkml:trace>
  <inkml:trace contextRef="#ctx0" brushRef="#br0" timeOffset="19513.79">12034 6017 565 0,'0'0'168'16,"0"0"-78"-16,0 0-34 0,0 0 6 0,0 0 32 16,0 0 32-16,0 0 17 0,0 0 6 15,0 0-12-15,0 0-20 0,0 0-27 0,127-7-31 16,-109 14-25-16,4 0-19 0,3 0-23 0,-3 0-30 16,2-2-75-16,-8-1-226 0,0-1-967 0</inkml:trace>
  <inkml:trace contextRef="#ctx0" brushRef="#br0" timeOffset="23665.92">14288 5501 318 0,'0'0'197'0,"0"0"49"15,0 0 41-15,0 0 1 0,0 0-25 0,0 0-34 16,0 0-41-16,0 0-36 0,0 0-35 15,0 0-32-15,0 0-25 0,0 0-23 0,-31-117-17 16,22 110-12-16,-4 3-9 0,1 2-6 0,-4 2-8 16,1 0-1-16,-4 4-1 0,-6 5 2 0,7 2 4 15,-1 3 2-15,-6 2 3 0,7 3 2 16,-1 2 2-16,-6 2-1 0,7-1 1 0,-1 4-1 16,-3 4 1-16,4 0 1 0,2 6-2 0,-2-3 0 15,5 6 4-15,-2-2 1 0,2 2 5 0,10 1 5 16,-6-2 8-16,9 1 8 0,0 1-1 0,6-4 0 15,-3 1-11-15,13-4-1 0,-1-4-2 16,4-4-4-16,0-4 4 0,5-7 2 0,7-2 3 16,-3-7 1-16,3-5 0 0,3 0-5 0,7-10-1 15,-4-6-3-15,3-5-2 0,-6-4-4 0,10-7-3 16,-1-3-4-16,-9-2-7 0,0-4-3 16,-3-3-8-16,-6 2-6 0,3-1-4 0,-12 4-5 15,-4-1-8-15,-6 2-23 0,-6 3-47 0,0-2-97 16,-3 3-101-16,-12 2-91 0,-7 1-37 0,3 8 89 15,13 8-252-15</inkml:trace>
  <inkml:trace contextRef="#ctx0" brushRef="#br0" timeOffset="24100.07">14713 5496 1737 0,'0'0'226'15,"0"0"-87"-15,0 0-32 0,0 0-19 0,0 0-28 16,0 0-36-16,0 0-25 0,0 0-11 0,0 0 12 15,0 0 23-15,0 0 11 0,0 0 6 16,-6 143-2-16,-4-105-9 0,7 1-7 0,0-1-7 16,-6 2-5-16,6-3-3 0,-7-1-3 0,7-3-1 15,0-8 2-15,3-1 0 0,0-9 2 0,-3-4 3 16,3-4 13-16,0-4 16 0,0-3 21 0,0 0 10 16,0-5-10-16,0-7-21 0,0-4-25 15,3-4-20-15,0-5-2 0,10-1 0 0,2-4 1 16,-9 3 1-16,16-1 1 0,-6 5 2 0,-1 0-2 15,7 2 0-15,-1 8 1 0,-2-1 0 0,9 3 0 16,-6 6 3-16,-4 0-2 0,4 5-1 0,-3 0-3 16,-7 7-7-16,3 3-12 0,-2-1-16 15,-7 2-16-15,3 0-31 0,-2 5-66 0,2-2-188 16,-6-2-235-16,-3-3-876 0</inkml:trace>
  <inkml:trace contextRef="#ctx0" brushRef="#br0" timeOffset="24749.26">15348 5674 1537 0,'0'0'276'0,"0"0"-180"15,0 0-3-15,0 0 7 0,0 0-6 0,0 0-20 16,-124 28-26-16,106-14-16 0,-4 1-1 0,7 4 4 15,-1 2 3-15,4 0-1 0,-4 2-1 16,10-3-1-16,3 3-3 0,-6-2-7 0,9 0-4 16,0-5-6-16,3-2-4 0,6-2 4 0,-3-5 3 15,7-4 7-15,2-3 10 0,7 0 0 0,-4-3-2 16,1-11-5-16,9-3-8 0,-6-6-7 0,2-2-4 16,-5-6-3-16,9 2-3 0,-10-6-2 15,1 1-2-15,6-3-2 0,0-2-2 0,-7 4 0 16,-2-1 0-16,2-1-2 0,-2-3-2 0,-1 7 0 15,-2-2-3-15,-1 0-1 0,-6 5 2 0,4 3 4 16,-7 1 3-16,-3 8 6 0,0 4 4 16,0 7-8-16,0 7-20 0,0 0-15 0,-13 7-8 15,1 9 4-15,3 5 19 0,-7 2 12 0,4 6 5 16,-10 6 3-16,10 2-1 0,-10 6 1 0,6 2 2 16,1 3 0-16,6 2 1 0,-4 2 1 15,4-5 4-15,6-3 0 0,0-2 4 0,3-10 3 16,0-2-1-16,3-5 3 0,3-6-1 0,3-2 3 15,7-3 1-15,-4-4 1 0,4-6 2 0,-1-4 4 16,1 0 0-16,5 0-3 0,-5-9-4 16,9-5-6-16,-7 1-1 0,1-8-7 0,6 0-3 15,-10-2-1-15,4 0-3 0,3-4 0 0,-13-1-3 16,13 3-1-16,-13-1-2 0,3 3-2 0,-2 1-2 16,-7 1-8-16,-3 2-13 0,0 3-9 0,0 2-9 15,-6 5-4-15,-4 2 4 0,-2 2-2 0,6 5 7 16,-13 5 8-16,10 6 8 0,-4 3 16 15,-2 5 10-15,2 7 6 0,1-1 4 0,6 2 6 16,0 5 4-16,-4 1 3 0,7-2 4 0,3 0 0 16,0-1-3-16,3-7 0 0,7 0-5 15,-1-8-3-15,6-3-7 0,1-3-8 0,9-4-15 16,-4-5-29-16,4 0-81 0,-3-9-242 0,0 2-214 16,-13 0-824-16</inkml:trace>
  <inkml:trace contextRef="#ctx0" brushRef="#br0" timeOffset="25049">16018 5658 523 0,'0'0'213'0,"0"0"-55"16,0 0 33-16,0 0 40 0,0 0 14 0,0 0-17 15,-46 134-42-15,36-111-51 0,4 1-29 16,-3 0-25-16,6-1-17 0,3-2-12 0,-3-3-13 15,-1-4-5-15,4-3-5 0,0-2 0 0,0-4 4 16,0-5 9-16,0 0 10 0,0 0 11 0,0 0-2 16,0-7-10-16,4-4-17 0,-1-3-18 0,0-2-6 15,6 0-1-15,4-3 2 0,-7 3-1 16,9 0 0-16,-2 1-5 0,2 3-1 0,1 0-2 16,2 3 0-16,1 2 0 0,6 0-2 0,-7 5-2 15,1-1 1-15,6 1-2 0,-10 2-6 16,4 0-9-16,2 5-23 0,-11-1-35 0,11 3-97 15,-14-2-318-15,2-3-1051 0</inkml:trace>
  <inkml:trace contextRef="#ctx0" brushRef="#br0" timeOffset="26632.4">16862 4963 1957 0,'0'0'147'0,"0"0"-63"0,0 0-24 15,0 0-5-15,0 0-6 0,0 0-4 0,0 0-8 16,-128-40-5-16,100 37 0 0,1-2-4 0,-4 0-5 16,-4-2-2-16,-2 3-7 0,-9-1-3 15,2 0-1-15,-11 3 2 0,-1-3 0 0,3 3 2 16,-6 0-1-16,-3-1 1 0,-6-1-3 0,3 1-3 16,-3-1-2-16,-7 1-4 0,1-1 3 15,-10-1-2-15,10-2-1 0,-10 0-3 0,-3 0 2 16,3 0-1-16,-3-2 0 0,4 4-1 0,-10 1-1 15,-3 3-1-15,3 1 3 0,-4 1-2 0,-2 6-1 16,6 2 1-16,0 3 1 0,6-1 0 0,4 3 4 16,2-2 2-16,0-1 1 0,13 3 3 0,0-4-3 15,3-1-2-15,6-1 2 0,0-3-1 16,6 2 0-16,4-5 3 0,5-2-2 0,-2 0 3 16,6 0-3-16,5-5-1 0,-5-2-1 0,6-1-3 15,3-3 0-15,0-3 0 0,3 0-1 0,0-3 0 16,6 4-1-16,7-1-1 0,-1 2-1 15,1 3 2-15,3 2-1 0,8 3 1 0,-5 0 0 16,6 1 0-16,3 3 0 0,0 0 0 0,-3 0-5 16,3 0-7-16,0 0-4 0,0 0-4 0,0 7 4 15,0 1 5-15,-6 4 8 0,6 0 1 16,0 4 1-16,0-2 0 0,0 2-2 0,0 0 0 16,0-2 1-16,0-3 1 0,0 3 3 0,-3-5 2 15,3 3 1-15,-3-3 1 0,3-2 5 16,-4-2 5-16,-5 2 6 0,6-5 1 0,0 0 1 15,-6 1 0-15,6-3-3 0,-1 0 2 0,-5 0 1 16,6-3 0-16,-6-1 1 0,6-1-4 0,0-2-3 16,3 2-5-16,0-4-5 0,0 2-4 0,0 0-4 15,0 2-4-15,0-2 0 0,3 3 0 16,0 1-2-16,3 1 1 0,-6 2-3 0,3-2 2 16,-3 2-1-16,0 0 0 0,0 0 0 0,0 0-2 15,0 0 1-15,0 0 2 0,0 0 0 0,0 0 3 16,0 0 5-16,0 2 2 0,-3-2 3 0,3 2 2 15,-6-2 0-15,6 3-3 0,-3-3 1 16,3 2-4-16,-3 0 2 0,3 1-1 0,0 1-3 16,-4-1-3-16,-2 4-3 0,3 2-2 0,0 5 3 15,-3 2 1-15,3 7 2 0,0 4 3 16,0 6-2-16,-4 6 2 0,4 4-2 0,0 8 1 16,0 3 0-16,-3 8 0 0,3-1 2 0,0 9-2 15,3 1 0-15,-3 3-1 0,-7 0 3 0,4 1-3 16,-3 4 1-16,3-3 1 0,-4-1 0 15,-2 0 1-15,6 0 1 0,-4-8-1 0,1 5-4 16,3-6 5-16,3 4 0 0,0 1 2 0,3-3 1 16,0 2-2-16,3-4-2 0,0 2 0 0,6-9-1 15,3 2-1-15,-2-9 0 0,2-1-1 0,1-3-1 16,-1-6 0-16,-3-2-3 0,1-5-1 16,-4-5 0-16,3-2 0 0,-3-6 4 0,1-5-1 15,-7-3 2-15,0-5 2 0,0-4-1 0,0-1 3 16,0-4 2-16,0 0 3 0,0 0 0 15,0 0 3-15,-10-4-2 0,7-6-4 0,-6 3-2 0,6-2 3 16,0-3-3-16,0 3 1 0,-4-1 0 16,7 3-5-16,0-3-1 0,0 1-1 0,0 2-1 15,0 0 1-15,0 0-5 0,10 0 1 0,-7 0-3 16,9 0 1-16,1 0 4 0,2 3 1 16,4-3 2-16,9 2-2 0,-1 0 3 0,4 1 1 15,4-2 1-15,-1-1 1 0,9 0 0 0,0 0-3 16,7 0 0-16,3-2 0 0,-4 2 2 15,10-3-2-15,-9 1 1 0,9-3-1 0,0 5-1 16,-3-4 0-16,9-1 1 0,-9 2-1 0,2-2 1 16,1 3-2-16,0 2 0 0,-9 2-1 0,-4 3-3 15,7 2-2-15,-6 4-2 0,-1 3-2 16,1 0 3-16,-1 3 0 0,1 0 2 0,-1-1 3 16,10 3-6-16,-10-3-3 0,4 3-10 0,6-3-16 15,-3 3-16-15,-4-3-19 0,4 1-9 0,6-3 10 16,-6-3 26-16,2-1 35 0,-2-3 27 0,3 0 8 15,6 0-5-15,0-5-9 0,0 0-2 16,3 1 6-16,3-3 7 0,-3 0 3 0,4 0 4 16,-4 0-7-16,0 2-5 0,3-2-1 0,-3 2-3 15,-3 1-3-15,0-1 1 0,0 3-3 0,-3-1-2 16,-3 3-1-16,-3 0-3 0,2 0 0 0,-8 0-2 16,-1 5-1-16,-8 0-1 0,2-1 0 15,-3 6 1-15,-6-3 2 0,-6 0 0 0,0 2 1 16,-7-4 0-16,7 4 1 0,-12-2 2 0,5 0-2 15,-12 0 0-15,7 1 2 0,-4-1-1 16,-3 0 0-16,-3-2 0 0,1-1-1 0,-1-1 4 16,-3-1-2-16,0 0 3 0,0-2 3 0,0 0 9 15,0 0 9-15,0 0 7 0,0 0 3 16,0 0-5-16,-3-4-8 0,3-3-7 0,-4 2-3 0,4-4-4 16,-3 0 1-16,3-4-1 0,0 1 0 15,0-2 0-15,0-2 2 0,0-3 0 0,3 0-1 16,1-3 3-16,5-6 2 0,3-2 0 0,-6-5 4 15,7-3-2-15,-1-11 0 0,-2-3-2 16,2-9-1-16,0-7 3 0,1-7 2 0,-1-5-4 0,-6-5-3 16,-3-4-7-16,-3-7-7 0,0-2-6 15,-3-8-7-15,-3 2-8 0,-16-4-8 0,13 5-10 16,-16 1-19-16,10 8-18 0,-4 6-37 0,-2 12-62 16,8 8-150-16,-2 24-272 0,8 16-855 0</inkml:trace>
  <inkml:trace contextRef="#ctx0" brushRef="#br0" timeOffset="29149.08">17150 5968 203 0,'0'0'60'0,"0"0"14"0,0 0 15 0,0 0 16 16,0 0 7-16,0 0-8 0,0 0-13 0,0 0-26 15,0 0-22-15,0 0-20 0,0 0-13 16,0 0-9-16,-19 0-3 0,19 0 0 0,0 0 6 15,0 0 8-15,0 0 8 0,3 3 6 0,0-1 6 16,4 0 2-16,-4 1 3 0,6-1 4 0,-6-2 3 16,0 2 5-16,3-2 0 0,4 0-5 0,2 0-7 15,-9 0-9-15,10 0-8 0,2 0-7 0,-6 0-6 16,10 0-3-16,-10 0-2 0,13 0 0 16,-13 0-2-16,13 0 0 0,-6 0-1 0,2 0 0 15,-2 0-1-15,-1 3 0 0,7-1 0 0,-10 0 1 16,10 1-1-16,-10-3-1 0,10 2 0 0,3 0 1 15,-6 1 0-15,2-3-2 0,4 2-1 16,0-2-2-16,-3 2 0 0,2 1 1 0,1-3 2 16,3 0 2-16,3 0 3 0,-3 0 1 0,0 0 1 15,3 0 2-15,-3-3 1 0,3 1-1 16,-3 0-1-16,3-1 0 0,-6 1-4 0,6 2 2 16,-4-2 0-16,4 2-1 0,0-3 1 0,-3 1-1 15,3 2 0-15,0-2-1 0,0 2-1 16,0 0-1-16,0 0 1 0,7 0-1 0,-4 0 0 15,0 0-1-15,-3 2 1 0,3 0-4 0,0-2-1 16,6 3 3-16,-2-3-1 0,-1 0 5 0,-3 0 2 16,6 0 0-16,-6 0 1 0,7 0 5 0,-4 0 1 15,3-3 5-15,4-1 4 0,-7 1 0 16,3 1-1-16,3 0 0 0,-5-1-4 0,5 1-4 16,0 0 0-16,-5 2-5 0,5 0-3 0,1 0-1 15,-7 0-1-15,12 0-2 0,-11 0-3 0,8 0-2 16,-3 0-2-16,1 2-3 0,2 0-1 0,-5 1-2 15,8-1 0-15,-8 0 5 0,8 1 0 16,-8-1 4-16,8 0 4 0,-9 1 1 0,10-3 4 16,-10 2 0-16,10-2 2 0,-7 0 0 0,7 0 2 15,-7 0 3-15,10 0-1 0,-6 0 2 0,2 0 0 16,4-2 1-16,-3 2-3 0,-1 0 3 16,7-3-2-16,-13 3-2 0,10 0-3 0,0 0 0 15,-7 0-5-15,7 0-1 0,0 0-2 0,-10 0 2 16,10 0 3-16,0 0-1 0,-7 0 1 15,7 0-2-15,-4 0 2 0,-2 0-2 0,9 0 3 16,-13 0-2-16,7 0 0 0,-4-2 0 0,4 2 2 16,-1-2-3-16,-5 2 1 0,9 0 0 0,-10 0 3 15,10-3 0-15,-4 3-1 0,-2 0 2 16,9-2-2-16,-4 0 3 0,-5-1 4 0,9 1 3 16,-4 0 4-16,-2 2 6 0,0-3 4 0,5 1 7 15,-11 0 4-15,12 2 2 0,-4-3 2 0,1 1-2 16,-6 0-1-16,8 2-2 0,-2-5-4 0,-6 5-1 15,8-2-5-15,-2 1-2 0,-9-2-4 0,11 1-6 16,-5 0-5-16,-7-1-2 0,7 1-1 16,-10 0 0-16,7-1-1 0,-4 3 2 0,-6-2-1 15,7 0 0-15,-7-1-1 0,-3 1-1 0,-3 2 1 16,0-5-1-16,0 5 0 0,-3-2-2 16,-3 0 0-16,0-1-5 0,-10 1-9 0,7 0-36 15,-13-3-104-15,7 3-289 0,-10 2-921 0</inkml:trace>
  <inkml:trace contextRef="#ctx0" brushRef="#br0" timeOffset="30482.18">24409 5481 186 0,'0'0'63'0,"0"0"12"0,0 0 41 0,0 0 43 16,0 0 26-16,0 0 9 0,0 0-5 0,0 0-12 15,0 0-13-15,0 0-9 0,0 0-8 0,0 0-9 16,6-72-11-16,-6 67-15 0,3-1-14 16,-3-1-14-16,0 0-6 0,0 0-5 0,0 5-5 15,0-2-4-15,3 1-9 0,-3 3-11 0,0 0-9 16,0-2-9-16,0 2-7 0,0 0-13 0,0 0-15 16,0 0-14-16,0 5-6 0,0-1 4 0,0 7 12 15,0 3 12-15,0 4 4 0,0 6 0 16,0 1 1-16,0 4-1 0,0 4-1 0,0 4 1 15,0 0-3-15,0 4-3 0,0-4-3 0,0 0-3 16,0-3-8-16,0-1-8 0,0-3-8 0,0-6-12 16,0 2-8-16,0-5-13 0,0 0-26 15,0-7-54-15,0 0-113 0,0-5-164 0,-3-3-77 16,3-4-578-16</inkml:trace>
  <inkml:trace contextRef="#ctx0" brushRef="#br0" timeOffset="30982.63">24378 5402 1686 0,'0'0'177'15,"0"0"-45"-15,0 0 2 0,0 0-8 0,0 0-31 0,0 0-46 16,0 0-35-16,0 0-16 0,0 0 3 0,0 0 6 15,0 0 2-15,0 0 5 0,0 0-2 16,130-34 1-16,-105 32-2 0,-1 2 0 0,-8-2-4 16,3 2-4-16,-10 0-4 0,6 0-2 0,-8 2-5 15,-4 3-4-15,-3-1 5 0,0 2 4 16,0 4 11-16,-10 1 3 0,-5 1-4 0,2 2-7 16,-5 0-3-16,2 0 0 0,-5 2 0 0,-1-4 0 15,13 0 2-15,-10 0-1 0,13-3-1 16,3-2-5-16,0-2-10 0,-1-3-12 0,4 3-2 15,0-3 4-15,7 3 9 0,-1 0 13 0,12-1 5 16,-5 3 1-16,12-2 0 0,-4-1-1 0,-2 3-2 16,9 0 2-16,0 0-1 0,-3 0 0 15,-1 3-4-15,1-2-2 0,-9 3-1 0,5 3-3 16,-11 3 2-16,5 1-1 0,-9-1 3 0,1 3 3 16,-7 3 4-16,0 0 5 0,0 0 3 0,0-2 5 15,-7 0 4-15,1-1 5 0,-9-2 2 16,9-1 0-16,-13 1 1 0,10-4 1 0,-4-5 1 15,-5 3 0-15,-1-5-2 0,7 0-4 0,-10-5-4 16,10 1-5-16,-10-3-3 0,6 0-8 0,-2-3-3 16,-7-6-6-16,12 2-9 0,-8-5-11 0,-1-2-23 15,7-2-49-15,-7 0-89 0,6-3-129 16,-2 1-133-16,5 5-15 0,1 4-431 0</inkml:trace>
  <inkml:trace contextRef="#ctx0" brushRef="#br0" timeOffset="31432.76">25261 5707 1230 0,'0'0'280'0,"0"0"-40"16,0 0-2-16,0 0-11 0,0 0-40 0,0 0-38 16,0 0-27-16,0 0-23 0,0 0-12 0,0 0-13 15,0 0-14-15,0 0-15 0,0 0-17 16,0 0-14-16,-124-113-10 0,106 113-6 0,2 5-2 16,-2 5-2-16,-7 4 1 0,9 2 1 0,-6 3 2 15,1 4 1-15,8 3 1 0,-5-2 1 0,8 6 2 16,1 3-2-16,0 0 4 0,6-2 4 0,3-1 3 15,0 0 1-15,12-6-2 0,1-5-3 16,-4-5-3-16,9-4 4 0,7-3 6 0,0-5 2 16,-3-2 1-16,9-5-1 0,9-6-2 0,-9-6-4 15,3-2-3-15,0-5 0 0,-6-1-3 16,0-1-1-16,-9 1-2 0,2 0-2 0,-11 0-2 16,2 4-4-16,-6 0-5 0,-6 0-7 0,0 3-9 15,-3 2-12-15,-3 0-13 0,-9 0-12 16,2 6-8-16,-5 1-6 0,2 7-10 0,1 2-8 15,-1 0-15-15,1 7-28 0,2 2-62 0,-2 0-116 16,12 5-145-16,-1-4-31 0,4-1-488 0</inkml:trace>
  <inkml:trace contextRef="#ctx0" brushRef="#br0" timeOffset="31782.02">25605 5665 1835 0,'0'0'186'0,"0"0"-120"0,0 0-15 16,0 0 21-16,0 0 10 0,0 0-2 0,0 0-15 16,0 0-12-16,-127 51-9 0,106-38-1 0,8 5-2 15,-5 3-4-15,11-2-6 0,1 2-5 0,0 2-2 16,-3-3-1-16,9-1-1 0,0-1 0 16,0 1 1-16,15-8 1 0,-6 3 3 0,7-2 4 15,-1-6 2-15,7-4 4 0,3-2-4 0,-3 0-3 16,6-8-3-16,-4-4-4 0,7-4-4 15,-6 0 0-15,0-3-3 0,-13-2-1 0,10 0-2 16,-13-1-8-16,-5 4-1 0,8-3-4 0,-12 4-1 16,0-1-5-16,-9 4-6 0,2 1-9 0,-5-1-5 15,-7 3-9-15,-5 4-3 0,5 2-4 0,-9 3-5 16,3 2 2-16,-3 0-5 0,4 9-4 16,8 3-6-16,-6 1-11 0,10 0-12 0,-4 4-18 15,7-1-38-15,6 0-67 0,3 3-119 0,0-5-140 16,3-3-9-16,3-4-407 0</inkml:trace>
  <inkml:trace contextRef="#ctx0" brushRef="#br0" timeOffset="32648.93">26092 5004 427 0,'0'0'152'0,"0"0"-47"16,0 0 18-16,0 0 44 0,0 0 30 0,0 0 5 16,0 0-24-16,0 0-30 0,0 0-20 15,0 0-18-15,0 0-11 0,-12 134-6 0,12-109-13 16,0 5-6-16,-9 0-12 0,5 5-9 0,1 1-15 15,0 1-9-15,-3 3-8 0,0-2-7 16,-10 2-2-16,10 2-4 0,-3-4-1 0,-7 1-3 16,13-1-1-16,-6-5 1 0,-3-2-2 0,5-6 1 15,4-2 5-15,0-7 5 0,-3 0 2 0,3-5 3 16,-7-4 0-16,10 0-1 0,-3 0-2 16,3-2-2-16,-3-3-3 0,3 1-2 0,0 1-4 15,0-1 0-15,0-1-4 0,0 0-2 0,0-2 1 16,0 3-1-16,0-1 2 0,0-2 0 0,0 2 0 15,0-2 0-15,0 0 1 0,0 3 2 16,0-3 2-16,0 0 5 0,0 0 6 0,0 0 8 16,0 0 7-16,0 0 7 0,0 0 0 0,0 0 0 15,0-3-3-15,0 1-7 0,0-3-6 0,0 5-5 16,0-2-4-16,0 0-2 0,0-1-2 0,0 3-3 16,0-2-1-16,0 0-2 0,0 2-2 0,0-3 0 15,0 1 0-15,0 0-3 0,0-3-1 16,0 0-3-16,0 1-5 0,0-3-2 0,0-3-1 15,6-3 2-15,7-4 1 0,-7 2 3 0,0-3 2 16,13-3 0-16,-10-5 1 0,1-2-4 16,8 4 4-16,-5-4-1 0,5 2 1 0,-5 1 2 15,5 3 0-15,-5 3 2 0,5 3-1 0,-9 4 0 16,10 3-2-16,-7 4 0 0,7 0 0 16,-10 5 4-16,10 0 0 0,-10 5 0 0,7 2 2 15,-7 7 2-15,-3 2-2 0,-3 1 1 0,0 2-2 16,-3 7 1-16,0-3-2 0,-6 3 0 0,-3 2 0 15,-7-4-3-15,4 4 2 0,-7-5 1 0,7 3-1 16,-7-4 2-16,7 1 0 0,-7-2 0 16,10-2 0-16,-9-3 0 0,8-2-1 0,1-1 0 15,-7-4-1-15,13-2 0 0,0-2-4 0,3-3-4 16,0 0-5-16,0-2 0 0,0 0 4 0,3 0 6 16,13 0 3-16,-4 0-1 0,7 0-12 0,-4 0-23 15,10-4-57-15,0-1-163 0,-10-2-325 16,4 5-936-16</inkml:trace>
  <inkml:trace contextRef="#ctx0" brushRef="#br0" timeOffset="34082.64">26765 4601 0 0,'0'0'221'0,"0"0"-117"0,0 0 38 15,0 0 40-15,0 0 22 0,0 0 6 0,0 0-2 16,0 0-6-16,0 0-12 0,0 0-17 0,0 0-15 16,0 0-13-16,0 0-14 0,0 0-10 15,78-14-10-15,-78 9-12 0,0 1-19 0,0 0-19 16,-7 0-20-16,1-1-19 0,3-2-11 0,-9 0-7 16,-7 0-7-16,7-2-3 0,-13-1-2 0,-3 1-3 15,0-2 1-15,-6-1 1 0,-6 0 3 16,-7 1 1-16,-9-2-1 0,7-1-3 0,-10-2-4 15,-6 2 2-15,-10 0 4 0,4 2 6 0,-10 0 4 16,10 3 0-16,-10 4 1 0,10 1 0 16,-13 2 0-16,10 2 1 0,-7 0 0 0,-5 4 0 15,8 3-2-15,-12 2 0 0,0 1-3 0,0 4-3 16,0 0-4-16,-6 0-3 0,3 4-3 0,3-2 0 16,-3 0 4-16,3-2 2 0,4-3 5 0,2 1 2 15,12-3 3-15,-2-7 2 0,12 1-1 0,0-3 0 16,12 0 1-16,-2-3 0 0,2-4 2 15,13-2 2-15,0-2-1 0,6 1 1 0,3-1 4 16,6 4 1-16,13 0 4 0,-7 3-1 0,13 0-3 16,0 1-4-16,3 3-8 0,0-2-2 0,0 2-5 15,0 0-3-15,0 0-4 0,0 0-2 16,0 0-5-16,0 0-6 0,0 0-8 0,0 0-9 16,0 0-10-16,-3 0 3 0,3 2 9 0,-3 3 14 15,-3 1 14-15,3 1 5 0,-10 2 0 16,10 0 1-16,3 1-1 0,-3 1 0 0,0 1 1 15,0 2 1-15,3 4 3 0,-3 1 1 0,0 3 1 16,3 6 1-16,-10 2 1 0,7 5 1 0,0 8 0 16,0 4 3-16,-3 5-2 0,-10 8 1 15,7 4-1-15,-13 6-3 0,10 8 0 0,-10 0-1 16,-3 6 0-16,7-2 5 0,-4 1-5 0,-3-1-1 16,10-3-2-16,-4-5-1 0,4-1 3 0,-1-6 1 15,4-5 3-15,-4-2 1 0,10-5 0 16,0-4-1-16,-7 2 0 0,10-5-3 0,3-2 0 15,0-2-1-15,3 0-1 0,10-6-1 0,-7 4-1 16,0-2-1-16,0-4 0 0,10-4-2 0,-10-1-1 16,0-3-3-16,7-6-2 0,-7-4-1 0,0-4-4 15,-6-7-4-15,6-2 1 0,4-5 5 16,-7 0 12-16,0-5 11 0,3-6 4 0,-3-3-2 16,0-3-5-16,10-2-4 0,-7-2-1 0,3 2 0 15,7-2-1-15,-4 0 2 0,-3 3 2 0,16-2 3 16,-3 1 2-16,3 1 1 0,3-1-1 15,-7 0-2-15,20 3-1 0,-4-1-1 0,0 3 1 16,13 0 0-16,-7 2 0 0,10 1 1 0,-1-1 1 16,-5 3 1-16,12-1 1 0,3-1-3 15,-3 4 0-15,6 0-2 0,-6 1-1 0,9-1-1 16,3 0-1-16,-6 2 0 0,1-2 0 0,-1 5 0 16,-3-3 0-16,0 3 0 0,3 0-1 0,6-1 0 15,-3 3 1-15,1-2-2 0,11 0 0 0,-5-1-3 16,11 3-1-16,-2-2-5 0,3 2-7 15,-10 0-10-15,10 0-9 0,0 0-8 0,-3 0-18 16,-7 0-32-16,7 0-48 0,-13 2-44 0,7-2-17 16,-13 0 22-16,-3 0 52 0,-6 0 58 0,-10 0 47 15,7 0 32-15,-13-4 19 0,7 1 8 0,-10-1-1 16,0 1-5-16,4-1-7 0,-10 1-4 16,0 3-1-16,-4 0 0 0,-8 0 7 0,9 0 9 15,-6 0 3-15,-7 0 5 0,10 0-7 0,-6 0-5 16,-7 0-5-16,10 0-6 0,-13-2-6 15,10 0-2-15,-10 2-4 0,10-5 3 0,-10 5 1 16,-3-2 3-16,10 0 5 0,-10-1 1 0,-3 3 1 16,0-2-2-16,0 2-5 0,3-2-3 0,-6 2-3 15,0 0-4-15,0 0-4 0,0 0-5 16,0 0-6-16,0 0-4 0,0 0 1 0,0 0 3 16,0 0 1-16,0 2 3 0,0 0 1 0,-6 1-2 15,6-3 3-15,0 2-1 0,0 0 0 16,-3-2 2-16,3 0-1 0,0 0 3 0,0 2 5 15,0-2 11-15,0 0 16 0,0 0 14 0,0 0 10 16,0 0-1-16,0 0-8 0,-3-2-7 0,0 0-5 16,3-3 5-16,-3 1 6 0,0-3 2 0,3 2 1 15,-4 0-4-15,-5-1-6 0,6-5-3 16,3 4-3-16,-3-2 1 0,3-1 4 0,0 1 4 16,0-3 3-16,0 1 1 0,0-6 2 0,0-1 4 15,0-4 3-15,0-6 7 0,0-9 4 0,0-9-6 16,3-7-4-16,0-11-17 0,-6-11-10 0,3-7-8 15,-3-3-6-15,-3-5-4 0,-16-7-8 16,10 0-8-16,-10-2-13 0,-6 1-25 0,0 3-38 16,10 1-131-16,-7 24-377 0,9 25-933 0</inkml:trace>
  <inkml:trace contextRef="#ctx0" brushRef="#br0" timeOffset="37682.32">27407 3870 0 0,'0'0'0'16,"0"0"0"-16,0 0 0 0,0 0 0 0,0 0 0 16,0 0 0-16,0 0 0 0,0 0 0 0,0 0 0 15,0 0 0-15,0 0 0 0,-3 0 0 0,3 0 0 16,0 0 0-16,0 0 0 0,0 0 0 15,0 0 0-15,0-3 0 0,0 1 0 0,0 2 0 16,0-2 0-16,0 2 0 0,0 0 0 0</inkml:trace>
  <inkml:trace contextRef="#ctx0" brushRef="#br0" timeOffset="39332.85">26604 4709 214 0,'0'0'73'15,"0"0"41"-15,0 0 31 0,0 0 23 0,0 0 10 16,0 0-13-16,0 0-12 0,0 0-16 0,0 0-15 16,49-127-10-16,-33 105-7 0,-7-1-9 0,13 0-7 15,-3-3-9-15,-4-1-6 0,13-5-5 0,0 2-4 16,3-5-5-16,3-1-7 0,0-6-8 15,13 2-9-15,-4-5-5 0,7 1-7 0,-4-1-6 16,10-2-9-16,0 0-9 0,-4 4-16 0,-8 4-52 16,9 4-105-16,-22 13-256 0,-10 6-1005 0</inkml:trace>
  <inkml:trace contextRef="#ctx0" brushRef="#br0" timeOffset="40749.01">28381 3851 446 0,'0'0'210'0,"0"0"-4"16,0 0 25-16,0 0 1 0,0 0-30 0,0 0-35 16,0 0-33-16,0 0-24 0,0 0-21 15,0 0-18-15,0 0-12 0,0 0-11 0,0 0-9 16,-69-108-8-16,48 103-7 0,11 3-6 0,-11 0-7 15,8 2-6-15,-5 0-4 0,5 0-5 0,-5 7-3 16,8 0-1-16,-8 4-1 0,8 1-1 16,-5 3 1-16,6 1 0 0,-1 5 1 0,4-2 1 15,-6 2 3-15,9 2 2 0,3-1 4 0,0 4 3 16,6-5 1-16,6 2 5 0,-3-2-1 16,10-4 5-16,-3-1 3 0,5-2 2 0,-2-2 4 15,6-5 0-15,3-2 2 0,3-5 1 0,-3 0-3 16,6-3 0-16,-3-6-2 0,-3-3-3 0,3 1 1 15,-4-3-1-15,-5-2-3 0,-9 0-1 16,5-2-5-16,-12-1-7 0,-3 1-3 0,-3 1-14 16,0-1-5-16,0 3-11 0,-9-2-21 0,-9 1-21 15,5 0-29-15,-12-1-33 0,1-1-55 0,-7 4-59 16,3 3-38-16,3 4-11 0,3 3 26 0,4 4 46 16,2 4 36-16,1 5 42 0,5 0-19 0,1-4-12 15</inkml:trace>
  <inkml:trace contextRef="#ctx0" brushRef="#br0" timeOffset="41132.03">28737 3682 686 0,'0'0'450'0,"0"0"-303"16,0 0-17-16,0 0-12 0,0 0-31 0,0 0-59 15,0 0-39-15,0 0-11 0,0 0 3 0,0 0 21 16,0 0 7-16,0 0 8 0,0 0 2 0,0 0 5 16,-50 120-5-16,47-97-1 0,0 1-7 15,-3-3-2-15,3-3-1 0,0-5-3 0,3-1 1 16,0-5 0-16,0-3 13 0,0-1 25 0,0-3 25 15,0 0 32-15,6-5 15 0,0-4-12 0,0-3-21 16,13-3-31-16,-10-1-21 0,13-1-8 0,-9-1-6 16,8 4-1-16,1-2-4 0,-7 6-2 15,4-1-1-15,0 2-4 0,2 5-2 0,1 1-3 16,-10 3-8-16,10 0-6 0,-13 7-8 0,10 2-12 16,-10 5-18-16,-6 0-42 0,13-1-113 15,-10-1-239-15,-3-5-955 0</inkml:trace>
  <inkml:trace contextRef="#ctx0" brushRef="#br0" timeOffset="42299">29770 3478 155 0,'0'0'149'0,"0"0"-4"0,0 0 27 0,0 0 6 15,0 0-5-15,0 0-13 0,0 0-12 16,0 0-10-16,0 0-15 0,0 0-12 0,0 0-15 15,0 0-5-15,0 0-7 0,0 0-1 0,3-50-1 16,-3 47-5-16,0 1-6 0,3 0-11 0,-3 2-10 16,0-2-9-16,0 2-6 0,0 0-5 0,0 0-4 15,0 0-4-15,0 0-7 0,0 0-4 0,0 0-4 16,0 0-2-16,0 0-1 0,0 0-3 16,0 0-5-16,-3 0-1 0,3 0-3 0,-3 0 2 15,3 0 2-15,-3 0 4 0,3 0 1 0,0-3 2 16,-7 3 2-16,7 0 0 0,0 0 1 15,0-2-2-15,0 2 0 0,0-2-2 0,0 2-1 16,0-3-1-16,0 3-2 0,0-2-1 0,0 2 1 16,0 0 1-16,0-2 0 0,0 2 0 0,0 0-2 15,0 0 1-15,0 0-3 0,0 0-3 16,0 0-1-16,0 0-2 0,0 0 1 0,0 0-1 16,0 0 0-16,0 0 0 0,0 0 1 0,0 0 0 15,0 0 0-15,0 0-1 0,0 0-1 0,0 0-2 16,0 0-1-16,0 2 3 0,-6 0 4 15,6 1 5-15,0 1 1 0,0 3-1 0,-3-2 1 16,3 1 2-16,0 1-1 0,-3 0 1 0,3 2 0 16,-3-4 1-16,0 1-1 0,3-3 0 0,-3 4 1 15,3-5 0-15,0 0 3 0,0-2 1 0,0 0 5 16,0 0 2-16,0 0 8 0,0 0 7 16,0 0 3-16,0 0-1 0,0-4-6 0,0 1-9 15,3-1-7-15,-3-3-1 0,3 2-3 0,-3 1 0 16,0 1 0-16,0 1-2 0,3 0 1 0,-3 2 0 15,0 0-3-15,0 0-7 0,0 0-9 16,0 0-12-16,0 0-2 0,0 4 5 0,0 3 9 16,-3 5 14-16,0 4 4 0,0 5 1 0,0 0 4 15,-10 3 2-15,13 2 3 0,-6 2 2 16,0 0 0-16,3 1-2 0,-13 1-3 0,13 0 0 16,0-2-4-16,-3-1-2 0,3-4 0 0,-4-4 0 15,7-5 0-15,0-5-2 0,0-4-1 0,0-1-4 16,0-1-6-16,0-3-11 0,0 0-25 15,7 0-79-15,-4 0-201 0,0 0-267 0,0-3-781 0</inkml:trace>
  <inkml:trace contextRef="#ctx0" brushRef="#br0" timeOffset="42548.64">29928 2992 2147 0,'0'0'161'0,"0"0"-108"0,0 0-32 0,0 0-6 15,0 0-4-15,0 0-5 0,0 0-7 0,0 0-8 16,0 0-4-16,0 0-10 0,0 0-13 15,0 0-23-15,0 0-44 0,-59 49-157 0,65-45-259 16,3-1-864-16</inkml:trace>
  <inkml:trace contextRef="#ctx0" brushRef="#br0" timeOffset="43548.82">30247 3229 701 0,'0'0'416'0,"0"0"-171"16,0 0-23-16,0 0-5 0,0 0-42 16,0 0-74-16,0 0-62 0,0 0-36 0,0 0-1 15,0 0 21-15,0 0 21 0,0 0 15 0,-18 143 6 16,8-101-8-16,1 3-14 0,9 2-14 0,-6-2-10 16,3 2-10-16,0 1-6 0,-1-2-2 0,4 0-3 15,0-5-6-15,0-2-7 0,0-4-12 16,0-7-16-16,0-8-22 0,0-4-41 0,-6-2-92 15,-3-7-165-15,9-2-135 0,-3-5-650 0</inkml:trace>
  <inkml:trace contextRef="#ctx0" brushRef="#br0" timeOffset="43699.01">30033 3546 851 0,'0'0'271'15,"0"0"-115"-15,0 0-40 0,0 0 8 0,0 0 0 16,0 0-18-16,0 0-34 0,0 0-25 0,0 0-13 15,0 0-14-15,115 93-10 0,-96-76-15 0,-7 2-25 16,7-2-50-16,-7 1-133 0,7-6-213 16,-13-3-751-16</inkml:trace>
  <inkml:trace contextRef="#ctx0" brushRef="#br0" timeOffset="44033.44">30362 3706 1067 0,'0'0'360'0,"0"0"-213"16,0 0-16-16,0 0 48 0,0 0 38 0,0 0-5 15,0 0-37-15,0 0-44 0,0 0-36 16,0 0-26-16,0 0-23 0,121-31-19 0,-96 18-13 16,-4 0-6-16,-5-1-6 0,9 0-2 0,-13 0-4 15,4 0-4-15,-7 0-3 0,0 2-2 16,-3 1-5-16,-3 0-8 0,-3 2-11 0,0 0-20 15,-3 2-19-15,-12 0-13 0,6 0-2 0,-7 4 17 16,1 1 20-16,-7 2 24 0,0 2 19 16,3 8 10-16,-2 1 6 0,-1 3 4 0,3 1 2 15,1 6 4-15,2 5 3 0,1 2 2 0,2 0 1 16,4 1-2-16,0 3 0 0,9 1-1 0,0-4-1 16,0-3 0-16,9-1-1 0,4-4-1 0,2-7-3 15,4 0-6-15,5-5-11 0,1-3-17 16,0-6-38-16,6 0-106 0,-9-2-288 0,0-1-995 0</inkml:trace>
  <inkml:trace contextRef="#ctx0" brushRef="#br0" timeOffset="44499.69">30942 3529 678 0,'0'0'247'0,"0"0"-84"16,0 0-3-16,0 0 23 0,0 0-3 0,0 0-24 16,0 0-22-16,0 0-19 0,0 0-6 15,-72 135-12-15,60-107-17 0,3 0-13 0,6 0-19 16,-4-3-16-16,7-7-10 0,-3-4-6 0,3-5 3 16,3 0 5-16,4-7 8 0,-4 1 8 0,12-3-1 15,-2-3-3-15,5-6-4 0,-2-2-10 16,2-6-9-16,1 0-6 0,-1-4-7 0,4 2 0 15,-9 3-4-15,8 0-1 0,-11 4 1 0,11 3-2 16,-11-1-2-16,5 6 0 0,-6 0-2 0,-2 0-5 16,-1 4-6-16,-3 0-2 0,-3 4 2 0,0 4 7 15,0 2 11-15,0 1 6 0,-9 3 3 16,6 3 1-16,-4-1 0 0,1 0-1 0,-3 0 0 16,3 0-1-16,3-2-1 0,-4-3-1 0,7-2-1 15,-3-2-2-15,3-4 0 0,0-1 2 0,0-2 9 16,0 0 3-16,3-5 1 0,0-4-5 15,4-2-7-15,8 1-5 0,-2-4-1 0,-4 1 0 16,6 2 1-16,-5 2 0 0,-1 2-1 0,3 2-5 16,-2 5-1-16,-4 0-1 0,6 2-2 0,-6 8 4 15,-2 1 4-15,5 3 2 0,-3 4 3 16,-6 0-2-16,0 1-5 0,0-1-16 0,-6-1-53 16,6-1-184-16,-3-6-358 0,3-3-872 0</inkml:trace>
  <inkml:trace contextRef="#ctx0" brushRef="#br0" timeOffset="45615.01">27736 3391 40 0,'0'0'92'0,"0"0"-10"0,0 0 45 16,0 0 32-16,0 0 14 0,0 0-11 15,0 0-30-15,0 0-26 0,0 0-19 0,0 0-14 16,0 0-5-16,0 0-6 0,0 0-7 0,0 0-3 15,-4 0-5-15,4 0-1 0,0 0-5 0,0 0-10 16,-3 0-12-16,3 0-14 0,0 0-10 16,0 0-10-16,0 0-10 0,0 0-13 0,0 0-13 15,0 0-12-15,0 0-8 0,0 0-6 0,0 0-7 16,0 4-9-16,0-4-19 0,0 3-52 16,0-3-56-16,3 0-421 0</inkml:trace>
  <inkml:trace contextRef="#ctx0" brushRef="#br0" timeOffset="45865.26">27736 3391 203 0</inkml:trace>
  <inkml:trace contextRef="#ctx0" brushRef="#br0" timeOffset="45982.1">27736 3391 203 0,'-62'66'111'0,"62"-68"16"0,0-3 29 0,0 0 11 0,3-2 12 0,0 3 2 0,6-2 0 0,3-3-1 0,-2-3-8 16,5-4-18-16,-2 2-24 0,5-5-27 0,-2-2-26 15,9 3-17-15,-7-2-13 0,-2-1-10 0,5 5-11 16,-8-1-11-16,9 1-10 0,-16 4-12 16,12 1-7-16,-11 5-11 0,-1-3-14 0,6 2-30 15,-3 2-54-15,-2 0-134 0,-4 1-227 0,9 1-809 0</inkml:trace>
  <inkml:trace contextRef="#ctx0" brushRef="#br0" timeOffset="46798.71">28012 3082 170 0,'0'0'111'0,"0"0"22"16,0 0 20-16,0 0-20 0,0 0-37 0,0 0-34 15,0 0-25-15,0 0-5 0,0 0 18 16,0 0 19-16,0 0 22 0,0 0 17 0,0 0 3 15,0 0-2-15,0 0-4 0,0 0-8 0,-19 111-8 16,19-98-13-16,0-2-15 0,0 1-18 0,0 0-12 16,6 2-6-16,-3-5-9 0,0 0-2 15,-3 3-4-15,3-5-3 0,1 2-1 0,-4 0 0 16,3-2-2-16,-3 1-1 0,0-1-1 0,0 3 0 16,0-1 0-16,0 0-1 0,0 3 0 0,0-3-6 15,0 1-1-15,0-1-9 0,0-2-12 16,-3 0-20-16,3-2-47 0,-4-3-84 0,4 0-147 15,0 0-96-15,0-2-527 0</inkml:trace>
  <inkml:trace contextRef="#ctx0" brushRef="#br0" timeOffset="47148.05">28015 3381 136 0,'0'0'106'0,"0"0"-62"16,0 0-23-16,0 0 8 0,0 0 16 0,0 0 15 16,0 0 12-16,0 0-3 0,0 0-6 0,0 0-9 15,0 0-13-15,-118 0-10 0,93 5-6 16,0 2-5-16,-3 2 7 0,0 1 14 0,4-3 8 16,-4 2 1-16,3-3-11 0,9 1-21 0,-2 0-19 15,5 0-15-15,-2 0-15 0,12-3-35 0,0-2-69 16,3 1-68-16,0-3-385 0</inkml:trace>
  <inkml:trace contextRef="#ctx0" brushRef="#br0" timeOffset="49481.65">27968 3095 456 0,'0'0'190'0,"0"0"8"15,0 0 14-15,0 0-5 0,0 0-34 0,0 0-43 16,0 0-39-16,0 0-33 0,0 0-21 16,0 0-7-16,0 0 3 0,0 0 7 0,0 0 8 15,0 0 5-15,34 0 2 0,-21 0-3 0,2 0-1 16,1 0-5-16,5 0-12 0,-2 0-4 15,6 5-7-15,3-5-5 0,3 2-2 0,6-2-1 16,0 3-4-16,0-3-3 0,1 0-3 0,-4 0 0 16,12 2-1-16,-6-2 0 0,1 0-1 0,2 2-2 15,-6-2 0-15,-3 0 1 0,7 0-1 16,-1 0 1-16,0 0-4 0,-5 0 2 0,8 0 0 16,-6 0-1-16,0-2-1 0,-3-3-1 0,10 3-1 15,-4-3 0-15,-3 3-3 0,10 0 0 0,-7-1 0 16,4 2 1-16,-1-1 1 0,-6 2 1 0,4 0 0 15,-1 0 1-15,-6 0 3 0,3 0 0 0,-6 0 1 16,0 3 1-16,3-3 3 0,0 3-3 16,-9-1 1-16,6 0 2 0,-3-2 1 0,3 0 1 15,0 3 0-15,-3-1-1 0,0-2-3 0,0 0 0 16,0 0 0-16,0 0 0 0,0-2 1 16,3-1-2-16,0-1 0 0,0 0-2 0,0 2 0 15,0-5 1-15,-4 2-2 0,4 1 1 0,-6-1 1 16,3 0-2-16,-3 3 1 0,3-3 0 0,3 3-1 15,-6 0-1-15,0 2 0 0,-7 0 1 16,4-3-6-16,3 3 3 0,-10 0 1 0,7 0 1 16,0 0 0-16,-7 0 2 0,7 3 1 0,-1-3-1 15,-8 0 1-15,12 2 0 0,-4 0 0 16,-5-2 0-16,9 0 0 0,-4 0-1 0,-2 0 0 16,6-2-1-16,0 0 0 0,-4-3-3 0,1-2 2 15,0 0-3-15,3 0 2 0,-10 0-2 0,4 5 1 16,-1-3 3-16,-8 3 1 0,-4-1-1 0,9 1-1 15,-9 2-1-15,-2 0 0 0,2 0 0 16,-6 0 1-16,0 0 0 0,6 0 1 0,-3 0 1 16,3 0 2-16,-3 0-1 0,0 0 3 0,1 0-1 15,-1 0 3-15,0 0 0 0,3 0 1 0,0 0 2 16,0 0-1-16,1 0 1 0,-4 0 0 0,6 0 3 16,0 0 3-16,-3 0 2 0,1 0 1 15,-1 0 0-15,3 0-2 0,-3 0 1 0,4 0 1 16,-4 0-1-16,6 0-1 0,-2 0 0 0,-1-2 0 15,3 2-1-15,1 0 1 0,-4 0-1 16,3 0 0-16,1 0 2 0,-1-3 3 0,-2 3 5 16,-1 0 0-16,3-2-3 0,-2 2-2 0,-1-2-5 15,3 2-1-15,-2-3 0 0,-7 3-2 0,12-2 0 16,-6 0-2-16,-2-1-2 0,2 1 0 16,3 2-2-16,-2-2 1 0,-1-1-2 0,3 3-2 15,1-1-1-15,-1-1 0 0,1-3-2 0,-4 5-1 16,6-2 1-16,-2 2-2 0,-1-2 3 0,1 2-1 15,2-3 0-15,-3 1-2 0,1 2 2 0,2-2 1 16,-2 2-2-16,-1-3 2 0,-3 3 0 0,10-2-1 16,-7 2 1-16,4-2 1 0,-4-3-1 15,1 5 1-15,2-2-1 0,-8-1 2 0,11 1-4 16,-5 0 1-16,-4-1 1 0,6 1-5 0,-2 0 2 16,2-1 0-16,-2 1 0 0,2 0 1 15,-6 2-1-15,7-2 0 0,-7-1 1 0,-3 3-1 16,10-2 1-16,-10 0 1 0,0 2 0 0,-3-3 0 15,-3 3 0-15,7 0 1 0,-4 0 0 0,-3 0-1 16,0 0 0-16,6 0 1 0,-6-2-2 16,0 2 1-16,3 0 0 0,-3 0-2 0,0 0 2 15,0 0 1-15,0 0 0 0,0 0-1 0,3 0 2 16,-3 0-4-16,0 0 2 0,0 0 1 16,0 0-2-16,0 0 1 0,0 0 2 0,3 0-1 15,-3 0 1-15,0 0 0 0,0 0 0 0,0 0 2 16,0 0 0-16,0 0 0 0,0 0 0 0,0 0 0 15,0 0-3-15,0 0-3 0,0 0-4 0,0 0-3 16,0 0-5-16,0 2 1 0,0 3 4 0,-3 4 2 16,3 3 5-16,-3 4 0 0,3 5 0 15,0 3 1-15,0 4-1 0,0 5 0 0,0-2-4 16,0 4 3-16,0 0-1 0,-3 2 0 0,3-3 0 16,0 3-1-16,0-2 2 0,0-1 1 0,0 1 0 15,0-3 2-15,0 2-2 0,0-4 0 16,3 0 0-16,-3 1 3 0,0-2 0 0,0 1-2 15,0-2 6-15,0 2-5 0,0-1 1 0,0 1 2 16,0 3 0-16,-3-1 0 0,-3 2-1 0,3 1 1 16,-4-2-1-16,4 0 0 0,-3 0-1 15,0 2-1-15,0-3 1 0,-4 0 0 0,10 0 0 16,-3 1 1-16,0-9 0 0,0 4 0 0,3-7-1 16,0-2-1-16,0-1-1 0,0-6 0 15,3-2 1-15,0-3 1 0,0 0-1 0,-3 0 2 16,7-4 0-16,-4 1 0 0,3-1-2 0,-3-1 1 15,0 0-2-15,0 1 3 0,-3-1-2 16,3 0 0-16,-3-2 0 0,0 3-1 0,0-1 0 0,0-2 0 16,3 2 0-16,-3 1 1 0,0-3 1 15,0 2-2-15,0-2 2 0,0 0-1 0,0 0 0 16,0 2 3-16,0-2-1 0,0 0 4 0,0 0 2 16,0 0 0-16,0 0 0 0,0 0 0 0,0 0-4 15,-3 0 4-15,0 0-3 0,0 0-2 16,0 0-2-16,-6 0 0 0,-1 3-3 0,7-3-1 15,-3 0 0-15,-9 2-1 0,5 0-3 0,-8 1-1 16,-1-1 2-16,-3 0-5 0,-5 3 2 0,-4-3 2 16,-1 3-1-16,-2-1 6 0,0 1 0 15,-9 0 2-15,3-1 0 0,2 1 1 0,1-3 2 16,-9 3 4-16,8-1 1 0,1 0-2 0,-6 1-1 16,6-1 1-16,-4-1-3 0,-2 1 3 0,3 1 1 15,2-3-3-15,-5 1 2 0,0-1-1 16,-4 3-4-16,4-3 1 0,-7 0-3 0,0 1 1 15,1-1-1-15,-10 0 1 0,12-2-1 0,-12 3 1 16,1-3-4-16,-1 0-1 0,0 0-1 16,-3 2 1-16,-3 0 1 0,3-2 2 0,0 3 3 15,6-3 0-15,0 2 1 0,0-2 0 0,16 0 1 16,-4 2-1-16,4-2 0 0,0 3 1 0,-4-3-2 16,7 0 1-16,0 4 0 0,-3-4-3 0,-4 0 1 15,10 0-1-15,-3 0-1 0,-6 0-2 16,2-4 1-16,4 1-1 0,-6 1 0 0,-1-3 1 15,4 1 1-15,-10 1 0 0,13-1 2 0,-6-1 0 16,2 0 2-16,1 1-1 0,0-1 2 0,-1 0-1 16,7 1 1-16,0 1-3 0,-3 1 2 0,6 0-2 15,-6 0 0-15,6 2 0 0,0 0 0 16,0 0 1-16,6 0-4 0,-9 4 4 0,3-2-3 16,0 3-1-16,0 0 1 0,0 2-2 0,6-3 0 15,-9 1 1-15,3 2-3 0,6 0-1 16,-3 0 2-16,-3-2-1 0,3 2 3 0,3-5 4 15,-2 5 1-15,-1-5 1 0,-3-2 0 0,3 3-2 16,0-3-1-16,6 0 2 0,-6-3 0 0,0 1 0 16,0-5-1-16,1 2 2 0,-1-2-1 15,0 0 2-15,-3 0 0 0,6 0 0 0,6 0 2 16,-2 3 0-16,-4-1-1 0,12 3 0 0,-5-3-2 16,5 3-4-16,-5 2 1 0,8-3-3 0,-5 3 2 15,9 0-2-15,0 0 0 0,2 0 1 16,-5 0-2-16,3 0 0 0,3 0 1 0,3 0 1 15,0 0 2-15,0 0 1 0,0 0-1 0,0 0-1 16,0 0-3-16,0 0 0 0,0 0 0 0,0 0 1 16,0 0-3-16,0 0 4 0,0 0-1 0,0 0 1 15,0 0-1-15,0 0 2 0,0 0 1 16,0 0 0-16,0 0 1 0,0 0 0 0,0 0 3 16,0 0 0-16,0 0 4 0,0 0 6 0,0-2-1 15,0-5-2-15,0 1-3 0,0-8-9 0,0-2 1 16,0-5 0-16,0-7 4 0,3-4 2 15,3-4-2-15,0-6 1 0,-3-3 1 0,1-7-1 16,-4-1 0-16,3-2-3 0,-3 2-2 0,3 0-2 16,-3 7 0-16,3 5 1 0,0 2-3 15,9 6 0-15,-2 2-4 0,-4 5-7 0,9-6-10 16,-2 6-24-16,5-3-58 0,-5 10-264 0,-4 5-1171 0</inkml:trace>
  <inkml:trace contextRef="#ctx0" brushRef="#br0" timeOffset="51048.11">29683 3255 160 0,'0'0'106'0,"0"0"6"0,0 0 36 16,0 0 33-16,0 0 17 0,0 0-4 0,0 0-1 15,0 0-2-15,0 0-6 0,0 0-7 0,0 0-16 16,0 0-18-16,-22-42-21 0,22 37-21 0,0 0-12 15,0 4-12-15,0-1-11 0,0 0-8 16,0 2-10-16,0-3-9 0,0 3-10 0,0 0-11 16,0 0-10-16,0 0-6 0,0 0-3 0,6 0 1 15,7 0 1-15,-1 3 5 0,7 1 4 0,-1 0 4 16,4 0 2-16,3 1 0 0,0-3 0 0,-4 3-5 16,1-3-4-16,6 3-2 0,-6-3-2 0,2 1-1 15,-8 1-3-15,-1-4-3 0,-2 3-4 16,-7-1-3-16,6-2-16 0,-8 0-29 0,-4 2-69 15,0 1-118-15,0-1-179 0,0 0-195 0,-4 1-821 16</inkml:trace>
  <inkml:trace contextRef="#ctx0" brushRef="#br0" timeOffset="51398.47">29776 3200 554 0,'0'0'171'0,"0"0"-120"16,0 0-41-16,0 0 40 0,0 0 53 0,0 0 50 15,0 0 28-15,0 0 1 0,0 0-9 0,0 0-17 16,0 0-16-16,0 135-23 0,0-107-26 0,0 0-23 16,-3 4-20-16,3-3-15 0,0 1-12 15,-3 3-8-15,3-3-8 0,0-1-1 0,0-1-1 16,0-2 0-16,0-3-3 0,0-3 0 0,0-4-2 16,0-2 2-16,0-2 0 0,0-3-3 15,0-2-8-15,0-2-23 0,0-1-44 0,0-1-106 16,-3-1-226-16,-4 0-112 0,7-2-564 0</inkml:trace>
  <inkml:trace contextRef="#ctx0" brushRef="#br0" timeOffset="51815.56">29503 3786 429 0,'0'0'168'0,"0"0"0"0,0 0 22 0,0 0-11 16,0 0-43-16,0 0-33 0,0 0-12 0,0 0 21 16,0 0 36-16,0 0 24 0,0 0 3 0,0 0-12 15,0 0-25-15,93 7-26 0,-71-5-28 16,-7 1-33-16,13 1-25 0,-6-1-15 0,3 4-8 0,-4-5-2 15,4 2-8-15,3-1-21 0,3-3-46 16,0 0-157-16,-6 0-356 0,-10 0-900 0</inkml:trace>
  <inkml:trace contextRef="#ctx0" brushRef="#br0" timeOffset="57183.86">17181 5738 261 0,'0'0'85'0,"0"0"30"0,0 0 25 0,0 0 6 15,0 0-1-15,0 0-17 0,0 0-14 16,0 0-3-16,0 0 3 0,0 0 12 0,0 0 11 15,-3-22 10-15,3 22 4 0,0-2-3 0,0 2-7 16,0 0-10-16,0 0-16 0,0 0-17 0,0 0-19 16,0 0-20-16,0 0-16 0,3-3-8 0,3 3-1 15,-3-4 6-15,3-1 4 0,7-2 0 16,-1-4-9-16,4 1-12 0,-1-4-9 0,4 3-8 16,-4-3-3-16,10 0-8 0,-9 0-4 0,-1 3-14 15,1 0-19-15,-4-3-32 0,-6 4-64 16,7-1-116-16,-1 4-183 0,-6 0-160 0,-6 2-796 0</inkml:trace>
  <inkml:trace contextRef="#ctx0" brushRef="#br0" timeOffset="57500.03">17218 5492 506 0,'0'0'282'0,"0"0"-58"0,0 0-11 0,0 0-1 15,0 0-10-15,0 0-24 0,0 0-41 0,0 0-42 16,0 0-22-16,0 0-2 0,0 0 9 0,0 0 16 16,0 0 4-16,0 0-14 0,9 53-18 15,1-37-27-15,-1 3-17 0,-3-3-9 0,0 2-6 16,7 3-5-16,-1-5-4 0,4 3-9 0,-1-3-10 16,4 0-22-16,-4-2-33 0,4-1-93 0,-10-1-320 15,-3-6-989-15</inkml:trace>
  <inkml:trace contextRef="#ctx0" brushRef="#br0" timeOffset="58814.94">17165 5630 0 0,'0'0'0'0,"0"0"0"0,0 0 0 0,0 0 0 16,0 0 0-16,0 0 0 0,0 0 0 0,0 0 4 15,0 0 43-15,0 0-4 0,0 0-13 0,0 0-3 16,-3 0-10-16,3-2-6 0,0-1-2 0,0 1 1 16,0 0-5-16,0-1 1 0,0 1-3 15,3 0-4-15,-3-1 1 0,0 1 1 0,3 0 0 16,-3 2-1-16,0-1 1 0,0 1-3 0,0 0 2 16,0-3-2-16,0 3 1 0,0 0 1 0,0 0 0 15,0 0 0-15,0 0 2 0,0 0 0 16,0 0 2-16,0 0 1 0,0 0 7 0,0 0 9 15,0 0 20-15,0 0 26 0,0 0 25 0,0 0 22 16,0 0 9-16,0 0 0 0,0 0-9 0,0 0-16 16,0 0-20-16,0 0-18 0,0 0-16 15,0 0-15-15,0 0-13 0,0 0-10 0,0 0 1 16,0 0 6-16,7 0 11 0,-4 0 20 0,0 0 15 16,6 0 15-16,-6 3 7 0,3-3-4 0,4 0-8 15,2 0-14-15,-6 0-10 0,13 0-14 16,-10 0-10-16,7 0-10 0,-4 0-6 0,7 0-6 15,-7 1-6-15,7 3-12 0,-7 1-25 0,10 4-55 16,-13-2-180-16,-6-2-1004 0</inkml:trace>
  <inkml:trace contextRef="#ctx0" brushRef="#br0" timeOffset="59982.21">23193 5609 652 0,'0'0'183'0,"0"0"-31"0,0 0-5 0,0 0 0 16,0 0-15-16,0 0-15 0,0 0-12 16,0 0-5-16,0 0 2 0,0 0-1 0,0 0-3 15,0 0-6-15,28-57-4 0,-22 55-5 0,-6-3-4 16,3 1-9-16,7 1-6 0,-1-4-7 0,-6 5 2 15,3-3-1-15,0-2 0 0,10 0-6 0,-7-2-12 16,-3 2-12-16,13-3-12 0,-10 3-7 16,7 0-4-16,-4-3-5 0,-6 3-2 0,10 0-5 15,-10-2-17-15,0 4-36 0,7-2-78 0,-7 0-183 16,0 3-276-16,-6 1-900 0</inkml:trace>
  <inkml:trace contextRef="#ctx0" brushRef="#br0" timeOffset="60298.76">23261 5377 735 0,'0'0'181'0,"0"0"-60"0,0 0 13 0,0 0 38 15,0 0 29-15,0 0 11 0,0 0-21 0,0 0-31 16,0 0-40-16,0 0-36 0,0 0-29 0,0 0-23 16,0 0-11-16,0 0-8 0,28 124-4 15,-28-115-3-15,6-2-3 0,7 0-2 0,-7 0-2 16,-3-2-6-16,0 2-14 0,0-2-25 0,0-3-51 15,7 0-85-15,-7 3-130 0,0-5-141 0,-3 2 1 16,0-2-428-16</inkml:trace>
  <inkml:trace contextRef="#ctx0" brushRef="#br0" timeOffset="60866.71">23125 5494 456 0,'0'0'127'0,"0"0"-23"0,0 0 2 16,0 0-10-16,0 0-14 0,0 0-25 0,0 0-27 15,0 0-16-15,0 0-10 0,0 0-4 16,0 0-5-16,0 0-1 0,0 0 5 0,-3-10 9 15,6 10 18-15,0 0 22 0,-3 4 18 0,3-1 18 16,3 0 12-16,-6 2 8 0,6-1 4 0,7 3-5 16,-4-2-4-16,-3 0-14 0,7-1-16 15,-1 1-17-15,-6-3-16 0,13 1-16 0,-7-1-11 16,10-4-11-16,-3 2-17 0,-4 0-34 0,4-5-107 16,-7 3-259-16,-6-3-920 0</inkml:trace>
  <inkml:trace contextRef="#ctx0" brushRef="#br0" timeOffset="95314.83">20148 5996 186 0,'0'0'145'0,"0"0"11"0,0 0 31 0,0 0 18 0,0 0 1 15,0 0-7-15,0 0-6 0,0 0-4 0,0 0-17 16,0 0-23-16,0 0-26 0,0 0-23 16,16-23-21-16,-16 23-19 0,0 0-17 0,0 2-14 15,0 3 1-15,0 0 5 0,0 6 12 0,6 1 2 16,-6 7 1-16,0 1-6 0,0 0-10 16,0 4-6-16,0-1-9 0,0 0-9 0,0 0-4 15,0-1-2-15,3-1-2 0,-3-2-3 0,3 0-5 16,0-3-9-16,-3 2-15 0,3-4-24 0,0-3-52 15,7 0-141-15,-10-1-276 0,6-6-811 0</inkml:trace>
  <inkml:trace contextRef="#ctx0" brushRef="#br0" timeOffset="95748.21">20158 6625 372 0,'0'0'126'0,"0"0"-31"15,0 0 20-15,0 0 41 0,0 0 23 0,0 0-6 16,0 0-28-16,0 0-29 0,0 0-17 0,0 0-10 15,0 0-10-15,27 120-10 0,-17-100-14 16,-4 1-7-16,-6 2-15 0,3 0-12 0,0 3-8 16,-3-6-13-16,0-2-4 0,0 3-3 0,0 0-3 15,0-5-7-15,3 1-3 0,-3-2-10 0,0-1-20 16,0-3-40-16,0 1-78 0,0-5-155 0,3-2-71 16,-3-3-476-16</inkml:trace>
  <inkml:trace contextRef="#ctx0" brushRef="#br0" timeOffset="96148.4">20204 7300 677 0,'0'0'275'15,"0"0"-6"-15,0 0 4 0,0 0-21 0,0 0-49 16,0 0-66-16,-19 129-62 0,16-109-31 0,3 1-16 16,0-5-16-16,3-2-19 0,4 0-31 15,2-3-92-15,-6-4-329 0,3 0-937 0</inkml:trace>
  <inkml:trace contextRef="#ctx0" brushRef="#br0" timeOffset="98064.8">18083 7603 241 0,'0'0'61'16,"0"0"24"-16,0 0 37 0,0 0 40 0,0 0 24 15,0 0 0-15,0 0-11 0,0 0-12 0,0 0-11 16,0 0-7-16,0 0-17 0,0 0-22 15,6 0-26-15,-6 0-22 0,3 0-24 0,-3 0-12 16,7 0-4-16,-1 0 2 0,-3 0 9 0,3 3 8 16,10-1 5-16,-7 3-1 0,6-1 2 0,-2 1-1 15,5 0-3-15,1-1-2 0,6 1 0 0,-3-3-7 16,2 3-6-16,-2-3-7 0,6 0-6 16,0 1-2-16,0-1 0 0,3 0-3 0,-3-2-3 15,0 3 0-15,3-3 0 0,-3 0-1 0,3 2 3 16,0-2-2-16,0 0 0 0,-4 0-2 0,5 0 2 15,-1-2-1-15,0-1 0 0,0 1-2 16,0 0 2-16,3-1-1 0,0 1 0 0,-6 0 1 16,3-1-2-16,0 1 0 0,0 2 0 0,0 0 1 15,0-2-1-15,0 2 0 0,3 0-2 0,3 0 2 16,-3 0 0-16,3 0-3 0,-3 0 3 16,1 2-2-16,-1 0 0 0,6 1 2 0,-3-1-3 15,0 0 2-15,-3 1 1 0,-3-1 0 0,7 0 0 16,-1 1 0-16,0-1 0 0,-3-2 0 15,0 2 1-15,-3 1 0 0,3-3-1 0,-6 1 1 16,6-1-2-16,-3 0 3 0,4 0-2 0,2 0-2 16,0 0 0-16,-3 0-3 0,3-1 2 0,-3-2 2 15,1 1 2-15,8 0-2 0,-9-1 1 16,3 1-1-16,-3 0 0 0,7-3 3 0,-1 5-2 0,-3-2 0 16,-3 2 0-16,0-3 2 0,10 3-2 15,-10-2 2-15,3 2-2 0,-3 0 1 0,7 0 0 16,-4 0-2-16,0 0 1 0,-3 0-1 0,3 0 1 15,7 0 0-15,-7 2 0 0,-3 1 0 0,3-1-2 16,10 0 2-16,-7 1-1 0,-3 1 0 16,10-1 1-16,-10-1 0 0,6 0-2 0,-2 1 2 15,-4-3-2-15,6 0 1 0,-2 0 1 0,-1 0 1 16,-6-5-1-16,3 3 0 0,4-3 0 16,-10 0 0-16,3 1 0 0,-3-1 1 0,0-2 1 15,-3 3-2-15,-4-1 1 0,1 0-1 0,-6 1 0 16,9 1 0-16,-7 1 1 0,-5-3 0 0,6 3-1 15,-7 0 2-15,1-1-3 0,-7 1 2 16,9 0-1-16,-11-1 0 0,-1 1 2 0,9 0-1 16,-8 2 1-16,-4-3-2 0,3 1 2 0,6 2 0 15,-9-2-2-15,4-1 1 0,-4 3-1 16,-3 0 0-16,3-2 1 0,0 2 0 0,6 0 1 16,-6 0 0-16,-3-2 0 0,3 2 2 0,-3 0-3 15,0 0 1-15,0 0-1 0,4 0-1 0,-4-3 0 16,0 3 0-16,0 0-2 0,3 0 2 0,0 0 0 15,-3-2-2-15,0 2 3 0,3 0 0 0,0 0-1 16,9 0 1-16,-9 0-1 0,4 0 1 16,-4 0-1-16,6 0 1 0,-3 0 2 0,0 0-2 15,-2-2 3-15,-1 2 0 0,-3 0-1 0,3 0 1 16,0 0 0-16,3 0 1 0,-6 0 1 0,0 0 1 16,0 0 3-16,6 0 1 0,-6 0-1 15,0 0-2-15,0 0-3 0,0 0-2 0,0 0-3 16,0 0-1-16,0 0-2 0,0 0-6 0,0 0-14 15,0 0-24-15,0 0-34 0,0 0-57 16,-6 2-297-16,6-2-1033 0</inkml:trace>
  <inkml:trace contextRef="#ctx0" brushRef="#br0" timeOffset="100297.85">18229 7640 168 0,'0'0'176'16,"0"0"-141"-16,0 0 12 0,0 0 22 0,0 0 27 16,0 0 27-16,0 0 16 0,0 0 6 15,0 0 2-15,0 0-14 0,0 0-10 0,0 0-15 16,0 0-27-16,0 0-24 0,0-13-24 0,0 13-28 16,0 0-24-16,0 0-10 0,0 4 4 15,3 3 15-15,0 5 15 0,6 2 5 0,-2-1 1 16,-1 10-2-16,-3 0 0 0,-3 5 2 0,3 3 1 15,0 7-2-15,-3 3 1 0,6 2 1 0,-6 4-1 16,0 2-3-16,0-2-2 0,0 5-4 0,0-7-1 16,0-1 0-16,3 0 1 0,-3-5 0 15,7 0 0-15,-4-2 0 0,0-3 1 0,0 3 3 16,-3-2 1-16,6 1-4 0,0-1 1 0,-3 5-1 16,4 0 1-16,-4 2 3 0,3 0 0 0,-6 3-1 15,6 2 2-15,0-2-7 0,-3 2 1 0,4-1-2 16,-1 0-1-16,-6-2 1 0,3-1-1 15,0-6 1-15,3-2 0 0,-3 1 2 0,4-3 2 16,-4-1 2-16,0-2 0 0,-3 2-1 0,3 0-2 16,-3-1 0-16,0 1 0 0,3-3-1 0,-3 1 1 15,3 1-4-15,-3-2 1 0,6 1 0 16,-6 0 2-16,3-2-2 0,-3-1 1 0,0-2 2 16,7 1-2-16,-4-3 1 0,-3-2-2 0,3-3 1 15,-3 3 3-15,3-5 1 0,-3 0-1 16,0-2-1-16,0-5 0 0,0-2-2 0,0-2 1 15,0 0-2-15,0-3 1 0,0 3-1 0,0-1 1 16,0-1-1-16,0-1-1 0,0 1 1 16,0 0-2-16,0 1 0 0,0-1 0 0,0 1-1 15,0 1 0-15,0 2 1 0,-3 2-2 0,3 3 2 16,-3 0-2-16,0-1 0 0,-7 3 0 0,4 2-1 16,3-3 1-16,0 3 1 0,3 1 0 0,-3-1 0 15,0-2 1-15,0 0 1 0,-4 0 0 0,7-5 1 16,-3 3 3-16,-3-4 0 0,6-3-1 15,-3-1 0-15,3-1 1 0,0-1-1 0,0 0 3 16,0-2 5-16,0 0 1 0,0 0 6 0,0 0 1 16,0 0 1-16,0 0-1 0,0 0-3 0,0 0-3 15,0 0-5-15,0 0-3 0,0 0-3 16,0 0-1-16,0 0-4 0,0 0-2 0,0 0-7 16,0 0-3-16,0 0-6 0,0 0-4 0,0 0 2 15,0 0 5-15,0 0 5 0,0 0 7 0,0 0 4 16,0 0-2-16,0 0 2 0,0 0 2 15,0 0-1-15,0 0 3 0,3 0 2 0,3-2 1 16,-3-3-1-16,4 3-1 0,-1 0-6 0,-3-3-1 16,3 0-1-16,3 2 1 0,4-2 0 15,-7 1 0-15,13-1-4 0,-10 3-5 0,3-1-3 16,1 1 0-16,-4 2 2 0,10 0 6 0,-7 0 4 16,10 0 1-16,-7 0 3 0,4 0 0 0,6 0 3 15,-4-2-1-15,-2 2-1 0,9-3 0 0,0-1 1 16,0-1 3-16,3 0-5 0,0-4 3 0,3 0-5 15,-3-1-1-15,3 1 3 0,3-3-2 16,3 1 3-16,-6-1-2 0,4 2 2 0,-4-4 1 16,6 0-1-16,4 0 1 0,-7 2-1 0,3 1 3 15,3-1 3-15,-5 3-1 0,11-1 3 0,-8 0-4 16,-4 3-2-16,12-2-4 0,-11 4-2 16,11 0-3-16,-12 1 1 0,7-1 1 0,-1 3 0 15,-6-1-1-15,1 1 0 0,5 0 0 0,-3-1 1 16,-6-1 3-16,7 1 0 0,-1 1 2 15,-3 0 3-15,-6-1-1 0,7-1 3 0,-1 1 0 16,0 1 0-16,-3 0-2 0,-3-1 0 0,3 3 1 16,0-2-2-16,0 0 4 0,7 2 4 0,-4-2 1 15,-3-1-3-15,3 1-6 0,-3 0-6 16,4-1-2-16,2 3-3 0,-3-2-2 0,-3 2-4 16,0-2-3-16,7-1-3 0,-1 1-1 0,-3 2 5 15,-3-5 1-15,6 3 8 0,1 0 4 0,-4-1 2 16,0 0 1-16,7 0 1 0,-7-1 1 15,-3 1-1-15,0 1 2 0,6 0-2 0,-2 0 0 16,-7 2-2-16,0 0-1 0,0 0 0 0,0 0 0 16,0 0 1-16,0 0-5 0,0 0-6 15,0 0-3-15,-3 0-5 0,3 0-2 0,0 0-3 0,0 0 1 16,0 0-2-16,0 0 3 0,0 0 5 16,0 0 3-16,3 0 7 0,-3 2 6 0,0-2 4 15,6 2 3-15,0 0-1 0,-6-2 1 0,6 3-4 16,-3-1 0-16,1-2-1 0,-1 2 0 0,-3-2 0 15,3 3-3-15,-3-3 0 0,0 2-2 16,0-2-3-16,-3 1-4 0,0-1-2 0,-1 0-2 16,-5 0-5-16,-6 3-4 0,9-3-5 0,-7 2 0 15,-5-2 6-15,-1 0 8 0,0 0 8 16,-5 0 7-16,8 0 4 0,-9 0 6 0,0 0 1 16,-2 0 1-16,2-2 0 0,3-1-3 0,-6 2-2 15,3-4-5-15,-6 3-4 0,3-3-2 0,1-1-4 16,-4 1-4-16,0 0-1 0,0-2-6 15,0 0-2-15,0 0 2 0,0-2 6 0,-4 0 6 16,1-1 4-16,0-4 4 0,0 3-8 0,-9-4 0 16,9-4 3-16,0-2 6 0,-4-2 9 0,4-3 8 15,-3 0 4-15,-6-5 6 0,9-1 5 0,-4-3 10 16,1-1 10-16,-9-1 4 0,12-5 6 16,-4 3 4-16,-5 0 14 0,3-3 16 0,2 1 8 15,1-3 2-15,-6 1-14 0,6-1-15 0,-1-3-12 16,1 2-7-16,-6 1 0 0,6 1-11 0,-1-1-7 15,-2 0-8-15,-6 0-16 0,5-2-1 0,-8-1 2 16,8 0-4-16,-8-2 7 0,5 1-1 16,-8-3 1-16,11 3 3 0,-11-5 1 0,5 4 7 15,-2-1 7-15,5 1 6 0,-2 9 3 0,5-2 3 16,-5 2-5-16,9 2-10 0,3 8-8 16,-1-1 0-16,4 5-5 0,-3 0-2 0,0 5-7 15,-3 3-16-15,-3 1-15 0,6 3-17 0,0 3-19 16,-7 0-33-16,-2 2-71 0,6 0-197 15,-1 2-213-15,1 2-876 0</inkml:trace>
  <inkml:trace contextRef="#ctx0" brushRef="#br0" timeOffset="101280.85">19506 5268 848 0,'0'0'334'0,"0"0"-126"0,0 0-32 16,0 0-4-16,0 0 1 0,0 0-11 16,0 0-32-16,0 0-35 0,0 0-28 0,0 0-16 15,0 0-11-15,0 0-5 0,-52-110-9 0,42 101-9 16,-8-2-6-16,8 7-9 0,-5-3-2 0,3 4-1 15,-7 3-4-15,7 0-5 0,-4 3-6 0,1 6-6 16,-1 3 0-16,1 3-1 0,-1 3 7 16,1 3 4-16,5 2 3 0,-8 5 2 0,8-1 1 15,-5 1 2-15,9-2 1 0,3-1-1 0,-1-3 2 16,4-1-3-16,0-2-2 0,0-3-1 16,7-2-5-16,5-2-2 0,4-3-5 0,-1 0-5 15,7-6-10-15,3-1-27 0,6-2-89 0,3-2-208 16,-6-3-169-16,-7 0-629 0</inkml:trace>
  <inkml:trace contextRef="#ctx0" brushRef="#br0" timeOffset="101613.79">20012 5235 1462 0,'0'0'206'0,"0"0"-168"16,0 0-18-16,0 0 21 0,0 0 16 0,0 0 2 15,0 0-5-15,0 0-17 0,0 0-8 0,-124-7-5 16,111 11-9-16,-2 3-3 0,-1 0-6 16,1 3-4-16,2-2-3 0,4 3 0 0,-6 6-2 15,5-3 1-15,7 2 1 0,0 0 2 0,0 3 1 16,3-1 4-16,0 2 6 0,3-1 7 0,3-1 10 16,4-1 12-16,8-3 14 0,-2-3 9 15,2-1 8-15,7-6 1 0,0 0-2 0,-6-4-10 16,8 0-12-16,1-6-8 0,0-1-9 0,3-5-3 15,-6 1-2-15,0-3-4 0,-13-3-3 16,10 1-2-16,-13-2-3 0,-2 2-7 0,5 0-5 16,-12-2-11-16,0-1-13 0,-12 0-24 0,5 1-27 15,-11-1-35-15,-1 4-54 0,-6 1-69 0,-3 5-64 16,7-1-47-16,2 6-25 0,-6 4 14 16,16 0 71-16,-3 0-266 0</inkml:trace>
  <inkml:trace contextRef="#ctx0" brushRef="#br0" timeOffset="102031.38">20331 5198 1705 0,'0'0'153'0,"0"0"-93"0,0 0-42 0,0 0-9 16,0 0 2-16,0 0 8 0,0 0 5 16,0 0 3-16,0 0 3 0,0 0 6 0,0 0-1 15,0 0-2-15,0 0-3 0,0 0-7 0,-28 122-6 16,28-115-3-16,0-3-1 0,3-1 14 0,0-3 17 16,4 0 18-16,2 0 8 0,-3-5-7 15,0-2-21-15,10-5-17 0,-4-2-15 0,7 3-7 16,-10-1-4-16,10 2-2 0,-7-2-2 0,1 5-2 15,2 0-2-15,-6 2-4 0,7 3-4 0,-10 2-4 16,-3 7 0-16,3 2 3 0,1 5 12 0,-1 1 10 16,-6 6 7-16,0 3 7 0,0-1 2 15,-6 0-1-15,-1-1-2 0,4-1-5 0,0-2-3 16,3-3-5-16,0 0-3 0,0-2-3 0,0-4-3 16,3-6-3-16,0-4-2 0,10 0-7 0,-4-7-23 15,4-7-94-15,5-4-238 0,-5 4-203 16,-1 2-859-16</inkml:trace>
  <inkml:trace contextRef="#ctx0" brushRef="#br0" timeOffset="102280.94">20886 4836 1412 0,'0'0'111'0,"0"0"-79"0,0 0 48 16,0 0 51-16,0 0 17 0,0 0-7 0,0 0-30 15,-74 141-25-15,64-114-5 0,-2 5-2 0,9 0-5 16,-3 3-10-16,-4 0-11 0,1 1-9 16,6-1-13-16,0 0-11 0,0-6-8 0,3-3-4 15,0-3-5-15,0-4-1 0,0-3 0 0,0-5-1 16,0-2 0-16,0-5-1 0,3-1 0 0,-3-1 1 16,0-2 7-16,0 0 3 0,0-7-11 0,0-4-29 15,0-3-40-15,0-6-50 0,0-1-74 16,0-3-130-16,-3-1-161 0,0 7-33 0,0 2-496 0</inkml:trace>
  <inkml:trace contextRef="#ctx0" brushRef="#br0" timeOffset="102415.66">20700 5087 342 0,'0'0'160'16,"0"0"-28"-16,0 0-19 0,0 0-2 15,0 0 37-15,0 0 61 0,0 0 35 0,0 0-12 16,0 0-32-16,0 0-40 0,0 0-34 0,0 0-24 16,0 0-22-16,0 0-15 0,93 129-24 15,-77-115-14-15,-4 0-13 0,0-5-11 0,4 2-10 16,-1-2-20-16,1 0-29 0,3-4-58 0,-7 0-121 15,7-5-187-15,-7 0-92 0,-9 0-620 0</inkml:trace>
  <inkml:trace contextRef="#ctx0" brushRef="#br0" timeOffset="102765.21">21066 5239 1580 0,'0'0'307'0,"0"0"-74"15,0 0-22-15,0 0-36 0,0 0-50 0,0 0-43 16,0 0-35-16,0 0-18 0,0 0-8 15,0 0-4-15,0 0-4 0,0 0-4 0,0 0-6 16,-93 36-1-16,87-24-3 0,-7 2-1 0,4-2 0 16,3 2 1-16,3 0-1 0,0-3 0 0,0 3 2 15,3-5 0-15,0 2 2 0,3-2 2 16,3-2 6-16,0-2 5 0,10-1 7 0,-4-1 6 16,7-3-1-16,-4 0-3 0,10-3-7 0,0-4-6 15,-7-2-5-15,4 0-4 0,3-2-2 16,-3-3-3-16,-10 1-2 0,7-1-4 0,-10 0-5 15,-3 0-6-15,3 0-12 0,-2 2-17 0,-7 5-15 16,0 0-21-16,0 4-25 0,-7 3-14 0,-2 0 5 16,3 3 20-16,0 6 36 0,-13 8 30 15,13-1 18-15,-3 0 8 0,-7 3 3 0,13 2 2 16,-3-1 0-16,3-2 0 0,0 1-3 0,3-5-10 16,0-3-26-16,0-1-69 0,6-6-114 0,0-1-172 15,0-3-142-15,7 0-284 0</inkml:trace>
  <inkml:trace contextRef="#ctx0" brushRef="#br0" timeOffset="103031.61">21376 5158 1413 0,'0'0'137'0,"0"0"-52"16,0 0 25-16,0 0 23 0,0 0 7 15,0 0-23-15,0 0-38 0,0 0-14 0,0 0 1 16,0 0 5-16,0 0 2 0,-37 117-6 0,37-98-11 16,0 0-13-16,0-3-13 0,0-2-10 15,0 2-5-15,0-2-4 0,0-6-4 0,0 2-1 16,0-3-1-16,0-3-2 0,3 1 2 0,0-3-3 16,-3-2 1-16,6 0-4 0,-6 2-1 0,0-2-8 15,6 0-9-15,-6 0-17 0,0 0-40 0,4 3-75 16,-4-3-129-16,0 2-203 0,0 0-94 15,0 1-550-15</inkml:trace>
  <inkml:trace contextRef="#ctx0" brushRef="#br0" timeOffset="103564.67">21534 5160 320 0,'0'0'141'0,"0"0"6"15,0 0 11-15,0 0 23 0,0 0 22 16,0 0 18-16,0 0-1 0,0 0-24 0,0 0-30 16,0 0-28-16,0 0-33 0,0 0-29 0,0 0-22 15,-6 125-22-15,6-111-11 0,-3 0-9 0,3-5-5 16,0 0-4-16,0-2-2 0,0-2-7 0,0 0-5 15,0-3-12-15,0 0-19 0,0-2-29 16,3 0-61-16,3-2-154 0,-6-3-197 0,6 3-865 0</inkml:trace>
  <inkml:trace contextRef="#ctx0" brushRef="#br0" timeOffset="104231.11">21565 5153 0 0,'0'0'137'0,"0"0"-95"0,0 0 12 0,0 0 18 16,0 0 44-16,0 0 54 0,0 0 51 0,0 0 36 15,0 0 14-15,0 0-4 0,0 0-21 16,0 0-33-16,0 0-42 0,-9 17-44 0,9-20-36 16,0 1-29-16,0 0-19 0,3-3-10 0,-3 3-9 15,6-1-7-15,0 1-7 0,-2-1-3 16,-1 0-4-16,0 1 1 0,0 2-3 0,0-2 0 16,9 2-1-16,-5 0 0 0,-4 0-2 0,0 0 0 15,3 2 1-15,6 3-3 0,-5 0 2 0,-4 0 0 16,0 4 1-16,0 1 0 0,0-3 1 0,3 4 0 15,-6-2-2-15,6 3 0 0,-6-3-1 0,0 3-1 16,0-3 0-16,0-2 0 0,0 0-4 0,0-1-4 16,0-4-10-16,0 1-14 0,0-1-22 15,0-2-28-15,0 0-46 0,0 0-83 0,0 0-155 16,0 0-126-16,0 0-695 0</inkml:trace>
  <inkml:trace contextRef="#ctx0" brushRef="#br0" timeOffset="104799.73">21956 5085 890 0,'0'0'310'0,"0"0"-63"0,0 0-51 16,0 0-46-16,0 0-31 0,0 0-27 0,0 0-31 15,0 0-23-15,0 0-20 0,0 0-12 0,0 0-7 16,0 0-5-16,0 0-2 0,0 0-3 0,-118 39 0 16,109-27 0-16,6-3-2 0,3-1 2 15,-3 2 1-15,3 1 1 0,0-1 0 0,0-3 2 16,0 0 1-16,3-3 4 0,0 1 0 0,6-1 2 15,3 1 3-15,-5-3 0 0,-1 3 1 0,9-3-1 16,-5 3 1-16,-4-3-1 0,9 3 0 16,-5 0 0-16,-7 2 0 0,0-3-1 0,6 3 2 0,-6-1 2 15,-3 1 8-15,0 0 11 0,-3 2 12 16,-6-2 8-16,3 3 1 0,3-1-3 0,-7-4-3 16,-8 2-3-16,12-3-3 0,-7-1-4 0,1-1-1 15,-1 0-7-15,-2-2-4 0,5 0-9 16,-2 0-4-16,0 0-12 0,5-2-17 0,1-3-25 15,-6 3-46-15,9-3-86 0,3 1-229 0,0-1-125 16,0 3-649-16</inkml:trace>
  <inkml:trace contextRef="#ctx0" brushRef="#br0" timeOffset="105064.46">22204 5075 1111 0,'0'0'131'0,"0"0"-71"0,0 0 43 16,0 0 51-16,0 0 12 0,0 0-21 0,0 0-51 15,0 0-40-15,-43 123-18 0,43-107-13 0,0 0-12 16,0 0-5-16,0-2-7 0,0-3-8 15,0-2-9-15,0-2-15 0,0-2-14 0,0-3-26 16,0-2-44-16,0 0-165 0,0 0-130 0,0-2-690 16</inkml:trace>
  <inkml:trace contextRef="#ctx0" brushRef="#br0" timeOffset="105414.06">22161 5014 1206 0,'0'0'165'16,"0"0"-32"-16,0 0 64 0,0 0 37 16,0 0-18-16,0 0-36 0,0 0-37 0,0 0-22 15,0 0-22-15,0 0-18 0,0 0-20 0,0 0-18 16,0 0-15-16,120 57-13 0,-110-50-8 0,8-3-5 16,-5 1 0-16,2 0-2 0,-5-1 0 0,5 3-4 15,-6-2 1-15,-5 2-3 0,8 0-1 16,-3 0-1-16,-3 2 3 0,-2 1 1 0,-4-2 1 0,3 3 2 15,0 1 0-15,-3 0 0 0,0-1-1 16,0 1 1-16,0 4 0 0,0-4-2 0,-3-1 0 16,0 0-1-16,-1 0-2 0,1-1-2 0,-3-1-1 15,-6-2-3-15,6 0-2 0,-4-2-2 16,-5-1 1-16,5-1 1 0,-8-1 2 0,8 0 3 16,-2-2 0-16,-7 0 1 0,7 0-2 0,-3 0 4 15,5-2-4-15,-5 0-18 0,9-3-48 16,-4-2-101-16,7 0-181 0,-9 2-225 0,12 1-860 0</inkml:trace>
  <inkml:trace contextRef="#ctx0" brushRef="#br0" timeOffset="106097.56">22254 5007 54 0,'0'0'178'0,"0"0"-122"0,0 0 25 16,0 0 25-16,0 0 33 0,0 0 37 0,0 0 32 15,0 0 27-15,0 0 12 0,0 0-10 16,0 0-22-16,0 0-28 0,0 0-36 0,-7 0-38 16,7 0-31-16,0 0-30 0,0 0-20 0,3 0-10 15,1 2-2-15,-4 0 6 0,3 1 4 16,9-1 6-16,-6 3-3 0,0-3-4 0,1 5-4 15,5-3-3-15,-6 0-5 0,0-1-6 0,4 1-4 16,2 1-1-16,-2-3-3 0,-4 0-1 0,6 1-1 16,-3-3-4-16,-5 0-12 0,8 0-23 0,-3 0-47 15,-3 0-119-15,-2 0-248 0,-1 0-161 16,-3 0-816-16</inkml:trace>
  <inkml:trace contextRef="#ctx0" brushRef="#br0" timeOffset="106430.78">22226 5101 502 0,'0'0'288'0,"0"0"-32"0,0 0-8 15,0 0-5-15,0 0-39 0,0 0-41 16,0 0-40-16,0 0-37 0,0 0-18 0,0 0-8 0,0 0-7 16,0 0-7-16,0 0-6 0,0 0-12 15,28 2-12-15,-25-2-5 0,9 3-7 0,-6-1-4 16,0-2-4-16,1 2-7 0,5-2-15 0,-6 3-22 15,0-3-39-15,1 2-72 0,5-2-137 0,-6 0-161 16,1 2-24-16,-7-2-389 0</inkml:trace>
  <inkml:trace contextRef="#ctx0" brushRef="#br0" timeOffset="107197.21">22216 5207 222 0,'0'0'115'0,"0"0"-9"16,0 0 36-16,0 0 35 0,0 0 31 0,0 0 17 15,0 0-1-15,0 0-10 0,0 0-34 0,0 0-42 16,0 0-41-16,0 0-40 0,0 0-20 16,13-12-6-16,-1 8-2 0,-6-1 2 0,1 3 5 15,-1-1 4-15,9-1 1 0,-5 1 0 0,5-1-6 16,-6 1-8-16,-2 1-11 0,8 0-9 0,-6 2-7 15,-2 0-3-15,8 0-3 0,-9 0-7 0,1 0-13 16,-1 0-21-16,6 2-40 0,-6 0-113 0,1-2-252 16,-7 0-574-16</inkml:trace>
  <inkml:trace contextRef="#ctx0" brushRef="#br0" timeOffset="107631.09">22278 5275 0 0,'0'0'136'0,"0"0"-73"0,0 0 40 15,0 0 49-15,0 0 75 0,0 0 57 0,0 0 20 16,0 0-10-16,0 0-33 0,0 0-40 15,0 0-50-15,0 0-41 0,0 0-28 0,0 0-17 16,59-54-11-16,-52 47-3 0,-1 2-12 0,9 0-12 16,-5 1-18-16,-4-3-12 0,9 0-9 15,-5 5-6-15,-4-5-5 0,9 2-7 0,-5-2-12 16,-4 2-18-16,6 1-26 0,-3 1-53 0,-5-1-100 16,2 3-178-16,6 1-170 0,-12 0-830 0</inkml:trace>
  <inkml:trace contextRef="#ctx0" brushRef="#br0" timeOffset="108497.93">22433 5007 64 0,'0'0'241'0,"0"0"-83"0,0 0 63 16,0 0 39-16,0 0 6 0,0 0-13 0,0 0-35 16,0 0-30-16,0 0-30 0,0 0-23 0,0 0-24 15,0 0-24-15,0 0-20 0,0 0-16 0,-3-14-12 16,3 14-4-16,0 0-7 0,0 0-7 16,0 0-8-16,0 0-10 0,0 0-4 0,0 0-1 15,0 2 2-15,3 1 2 0,1-1 4 0,-4 5 0 16,6-3 2-16,3 6-1 0,-3-3 2 15,-3 3-2-15,4 0 0 0,-4 1-1 0,0-2-3 16,9 1 0-16,-6-1-2 0,-3 0-1 0,1-2-2 16,-1 0-1-16,9 0-2 0,-6-2-4 0,-3 0-2 15,0-1-3-15,1 1-6 0,5-3-10 16,0 3-14-16,-6 0-24 0,3-2-32 0,-2-1-56 16,5 5-95-16,0-4-165 0,-3 1-68 0,-3-1-582 0</inkml:trace>
  <inkml:trace contextRef="#ctx0" brushRef="#br0" timeOffset="108997.79">22576 5124 295 0,'0'0'78'0,"0"0"2"0,0 0 15 15,0 0 7-15,0 0 3 0,0 0-4 0,0 0-18 16,0 0-15-16,0 0-8 0,0 0-7 0,0 0-6 15,0 0-6-15,0 0-8 0,-133 64-8 0,123-57-5 16,-2 0-4-16,-3 2-5 0,2-2-4 16,-5 3-2-16,11-3-1 0,-11 2-3 0,8 0-1 15,1-2-5-15,-6 1-10 0,8-1-9 0,1-2-17 16,-6 2-22-16,9-2-44 0,0-1-56 16,3-1-58-16,0-1-470 0</inkml:trace>
  <inkml:trace contextRef="#ctx0" brushRef="#br0" timeOffset="109864.14">22505 4977 0 0,'0'0'209'15,"0"0"-153"-15,0 0 7 0,0 0 20 0,0 0 21 16,0 0 8-16,0 0 1 0,0 0-5 0,0 0-11 16,0 0-12-16,0 0-7 0,0 0-2 15,0 0-2-15,-37 0-3 0,37 0-12 0,-4 0-11 16,1 0-14-16,0 0-10 0,3 0-4 0,-3 0-9 15,-9 0-3-15,9 0-3 0,0-3 1 0,-1 1 0 16,1 0 3-16,-3 2 6 0,-6-3 8 16,6 1 11-16,6 0 11 0,-7-1 7 0,1 3 4 15,-9-2 4-15,12 0 3 0,-4 2 3 0,1-3-2 16,-6 1-8-16,6 2-9 0,-1-2-12 16,1-1-7-16,-6 1-4 0,5 2-3 0,4-2-7 15,-3-1-3-15,3 1-5 0,-9 0-4 0,9-1 1 16,-1 1-2-16,-2 0 1 0,0-1-2 0,-6 1 0 15,9-1-3-15,-4 0-1 0,1 1 0 0,-6 0 1 16,6-1 0-16,2 3-2 0,-5-2 3 16,3 2-1-16,-3 0 3 0,6 0 2 0,-1 0 0 15,1 0 2-15,3 0-2 0,-3 0 2 0,0 0-2 16,3 0-3-16,0 0 2 0,0 0-3 0,0 0-2 16,0 0-3-16,0 0-8 0,0 0-3 0,0 0 1 15,0 2 7-15,0-2 4 0,0 0 8 16,0 5 0-16,0-5-2 0,3 2 2 0,-3 1-4 15,0-3 1-15,3 1-3 0,-3 1-2 0,0-2-4 16,0 2 0-16,0 1 1 0,0-1 0 16,0 0 1-16,-3 1-3 0,0 1-10 0,-3-1-12 15,0 1-6-15,3-1-8 0,0 1 1 0,3 3-7 16,-7-2-41-16,4 0-157 0,3-1-164 0,-3-1-719 0</inkml:trace>
  <inkml:trace contextRef="#ctx0" brushRef="#br0" timeOffset="117781.73">18775 8022 653 0,'0'0'222'0,"0"0"-49"0,0 0-17 0,0 0-6 15,0 0-18-15,0 0-26 0,0 0-26 16,0 0-19-16,0 0-9 0,0 0-2 0,0 0-5 15,0 0-5-15,0-52 1 0,0 49-2 0,0-1 1 16,-3-1 1-16,3 0 1 0,-4 3 1 16,-2 0-2-16,3-1 0 0,-3 1-4 0,3 0-4 15,0 2-7-15,0 0-7 0,-4 0-5 0,-2 0-3 16,0 0-3-16,6 2 0 0,-7 5-3 0,-2 0-1 16,6 2-4-16,0 1 0 0,-7 1-1 15,4 3 0-15,3-1 1 0,-7 1-1 0,1 2 0 16,9 0 1-16,-3 1-1 0,-4-3-1 0,1 4 2 15,6-5-4-15,3 3 2 0,0-2 2 0,0 0-2 16,0 0 2-16,3 0 2 0,6-2-2 16,1 4 1-16,-4-4 0 0,9 0 1 0,1 0 3 15,-4-3 3-15,7 1 3 0,-1-3 3 0,-2-3 0 16,6 1 1-16,-4-5-1 0,1 0-1 0,6 0-1 16,-7-2-1-16,1-5 2 0,3-3 0 0,-4-4 2 15,1 0-1-15,2-1-1 0,-8-6-1 16,5 3-4-16,-8-3 0 0,8 0-2 0,-8-2-1 15,2 1 0-15,0-2 0 0,-5 1-1 0,-4 0-1 16,6 2-1-16,-9 1-3 0,0 4-2 0,0-3-4 16,-6 5-4-16,0 0-8 0,-4 0-5 15,-5 3-10-15,6-1-6 0,-7 2-2 0,1 3 2 16,-7 2 5-16,9 0 3 0,-11 5 3 0,8 0-5 16,1 5-1-16,-10 2-8 0,12 2-15 15,-8-1-29-15,5 2-59 0,1 1-86 0,-1-1-103 16,4 1-60-16,6-1-1 0,-1-3-173 0</inkml:trace>
  <inkml:trace contextRef="#ctx0" brushRef="#br0" timeOffset="118147.75">18871 8099 751 0,'0'0'243'0,"0"0"-7"0,0 0 2 16,0 0-4-16,0 0-25 0,0 0-39 0,0 0-40 15,0 0-26-15,0 0-19 0,0 0-14 0,0 0-14 16,0 0-10-16,0 0-17 0,-6-17-13 0,6 17-10 16,0 0-4-16,3 5 6 0,0 0 8 15,-3 2 14-15,6 0 7 0,9 2 4 0,-8-2-4 16,5 1-8-16,4-1-10 0,-7 0-8 0,9 0-7 16,-8 0-6-16,8 2-8 0,-8-2-10 0,5 2-17 15,-2 1-35-15,-4-1-66 0,6 3-138 16,-8-5-253-16,-4 0-859 0</inkml:trace>
  <inkml:trace contextRef="#ctx0" brushRef="#br0" timeOffset="118914.08">19265 8139 738 0,'0'0'275'0,"0"0"-21"16,0 0-6-16,0 0-20 0,0 0-33 0,0 0-38 16,0 0-41-16,0 0-23 0,0 0-21 15,0 0-13-15,0 0-15 0,0 0-10 0,0 0-13 16,0 0-10-16,-22-19-6 0,19 22-6 0,0 4 3 16,3 2 1-16,0 3 7 0,-3 0 1 0,-1-1 6 15,1 3 4-15,3 0 2 0,-3 0 2 16,3 0-2-16,0-4-3 0,0 2-6 0,3-3-6 0,0-2 1 15,1 0 0-15,-1-2 2 0,0 0 2 16,6-3 6-16,0-2 5 0,-2 0 4 0,-1 0 4 16,9-2-2-16,-5-3-6 0,-7-4-5 0,9 2-5 15,0-5-7-15,-5 3-2 0,5-2 0 0,0 0-5 16,-5-3 2-16,2 2-4 0,3 0-1 16,-5 1 2-16,-4-3-3 0,6 5 1 0,-3-3-3 15,-3 3 2-15,0 3-6 0,0-3-1 0,-3 4 1 16,0 0 2-16,4 1 0 0,-4 4-1 0,0 0-7 15,0 0-9-15,0 0-5 0,0 0 1 16,0 4 8-16,-4 1 10 0,4 2 5 0,-3 0 3 16,3 1 3-16,0 1 0 0,-3 1 2 0,3 1 3 15,0 1 1-15,-3-1 0 0,3 3 0 16,0 0-3-16,0-2 0 0,0 0-3 0,3-2 0 16,0-1-1-16,0 3-3 0,1-5-6 0,2 0-6 15,6-2-18-15,-6-1-36 0,1-4-75 16,5 0-134-16,0 0-220 0,-9-2-512 0,4 0 292 0</inkml:trace>
  <inkml:trace contextRef="#ctx0" brushRef="#br0" timeOffset="119413.79">19776 8165 327 0,'0'0'153'15,"0"0"30"-15,0 0 32 0,0 0 21 0,0 0-5 16,0 0-25-16,0 0-38 0,0 0-33 16,0 0-16-16,0 0-9 0,0 0-8 0,0 0-9 15,0 0-12-15,0 0-12 0,-25-55-10 0,19 55-5 16,-3-2-6-16,0 2-5 0,5-2-7 15,1 2-7-15,-3 0-6 0,-3 0-6 0,3 2-5 16,-1 0-3-16,7 1-3 0,-6 1-1 0,3 1 0 16,-6 1-3-16,0 1 0 0,5-3 1 0,1 8 1 15,-3-5 1-15,0 7 1 0,3-3 2 0,-6 1 2 16,5-3 0-16,4 3 1 0,-3 0 0 0,3-3-2 16,-3-3 1-16,3 1-3 0,0 0-2 15,0-3-1-15,3 1-1 0,0-3 3 0,1 1 1 16,8-6 1-16,-3 3 0 0,-3-2-3 0,1-3-2 15,8-2-3-15,-9 3-1 0,1-3-3 0,2-1-1 16,3 1-3-16,-6 0-3 0,-2 0-4 16,-1 0-1-16,9 2 0 0,-9 0 0 0,-3 3 1 15,3 0-4-15,-3 2-7 0,3 0-3 0,-3 2-1 16,0 3 7-16,0-1 10 0,0 6 7 16,0 1 4-16,3-1 1 0,-3 0 2 0,0 2-5 15,0 2-10-15,7-3-15 0,-1 1-35 0,3 0-54 16,-3-5-92-16,-3 0-136 0,4-3-177 0,-1-2-835 0</inkml:trace>
  <inkml:trace contextRef="#ctx0" brushRef="#br0" timeOffset="119981.53">20024 8122 349 0,'0'0'213'0,"0"0"-20"0,0 0 9 16,0 0 14-16,0 0-3 0,0 0-13 0,0 0-30 16,0 0-32-16,0 0-17 0,0 0-14 0,0 0-16 15,0 0-17-15,0 0-18 0,0 0-16 0,0-16-16 16,0 16-7-16,0 0-6 0,0 2 1 0,0 3 1 16,0-1 6-16,0 1 4 0,-3 3 3 15,0-1 2-15,3 2 0 0,-6 1 1 0,3-1-3 16,3 0-3-16,-7-2-1 0,7 0-3 0,-3-2-4 15,3-1-2-15,0-1 2 0,0-1-2 0,0-2 0 16,0 0 1-16,0 0 1 0,0 0 2 16,0 0 4-16,3 0 1 0,4-2-5 0,-4-5-5 15,6 2-6-15,-3-2-6 0,-3 0-6 0,7 0-2 16,-1-2-7-16,-3 4-2 0,-3 1-4 0,4-1-2 16,5 0 0-16,-6 3 7 0,0 0 0 0,-3 2 2 15,1 0 3-15,2 0 3 0,3 2 3 16,-6 3 2-16,-3 2 6 0,3 2 0 0,-3 3 6 15,0 1 0-15,0 1 1 0,0 0-3 0,0 3 0 16,0-5-3-16,-3 0-4 0,3 0-2 16,0-5-3-16,0 2-6 0,0-4-13 0,3-1-30 15,0-1-66-15,-3-1-148 0,3-2-268 0,-3 0-931 0</inkml:trace>
  <inkml:trace contextRef="#ctx0" brushRef="#br0" timeOffset="120881.08">20424 7887 190 0,'0'0'187'0,"0"0"-26"16,0 0 28-16,0 0 19 0,0 0 4 0,0 0-14 15,0 0-28-15,0 0-33 0,0 0-31 16,0 0-27-16,0 0-21 0,0 0-13 0,0 0-12 15,0-9-6-15,-3 13 2 0,0 1 12 0,3 3 9 16,-3 1 10-16,0 1 8 0,-3 4-2 0,-1 0 0 16,4 4-4-16,0 1-1 0,3 2-8 0,-3 1-8 15,0 3-8-15,3 1-10 0,-3 2-7 16,3-4-3-16,0 2-3 0,0-3-5 0,0-2 0 16,0-2-2-16,0-3-2 0,0-3-2 0,3-2 1 15,0-1 0-15,-3-3-2 0,3-3 1 0,-3 1-3 16,0-3 2-16,0 1 0 0,0-3 0 15,0 2-2-15,3-2 3 0,-3 0-2 0,0 0-1 16,0 0 1-16,0 0 0 0,0 0 1 0,0 0-2 16,0 0 0-16,0 0-1 0,0 0-2 0,0 0-1 15,0 0 0-15,0 0 0 0,-3 0-1 16,3 2 3-16,0-2-1 0,0 0 0 0,0 0 0 16,0 0 1-16,0 0 2 0,0 0 0 0,0 0 0 15,0 0 2-15,0 0-2 0,0 0-3 16,0-2 1-16,-3 2-4 0,3-2 4 0,0 2 0 15,0-3-2-15,0 3 0 0,0-2-1 0,0 2 1 16,0 0 0-16,0 0 0 0,0 0-5 0,0 0-3 16,0 0-9-16,0 0-8 0,-3 0-6 15,3 0-6-15,0 0-10 0,0 0-16 0,0 0-28 16,0 0-40-16,0 0-68 0,-3 2-105 0,3-2-140 16,0 0-42-16,0 0-270 0</inkml:trace>
  <inkml:trace contextRef="#ctx0" brushRef="#br0" timeOffset="121214.13">20353 8057 562 0,'0'0'219'0,"0"0"-94"0,0 0-12 16,0 0 35-16,0 0 29 0,0 0 12 0,0 0-22 16,0 0-43-16,0 0-31 0,0 0-17 0,0 0-1 15,0 0 10-15,0 0 15 0,-22 23 10 0,28-21-2 16,10 1-12-16,-7-3-16 0,4 2-19 15,2-2-19-15,-6 0-15 0,10 0-14 0,-10 0-2 16,7-2-10-16,-4 2-4 0,-6 0-8 0,10 0-15 16,-7 0-17-16,-6 0-36 0,7 2-74 0,-1 3-164 15,-3-3-254-15,-6 3-822 0</inkml:trace>
  <inkml:trace contextRef="#ctx0" brushRef="#br0" timeOffset="121497.59">20644 8106 1596 0,'0'0'163'0,"0"0"-109"15,0 0 6-15,0 0 38 0,0 0 19 0,0 0 2 16,0 0-31-16,0 0-27 0,0 0-13 0,0 0-12 16,0 0-9-16,0 0-8 0,25 124-6 0,-25-114-10 15,0 2 1-15,0-3-8 0,3 1-7 0,-3-6-13 16,3 1-26-16,-3-3-52 0,7-2-120 16,-7 0-212-16,0 0-364 0,6 0-63 0</inkml:trace>
  <inkml:trace contextRef="#ctx0" brushRef="#br0" timeOffset="121730.75">20719 7909 2086 0,'0'0'297'16,"0"0"-153"-16,0 0-52 0,0 0-16 0,0 0-20 16,0 0-18-16,0 0-29 0,0 0-33 0,0 0-21 15,0 0-18-15,0 0-41 0,0 0-133 0,0 0-357 16,0 0-888-16</inkml:trace>
  <inkml:trace contextRef="#ctx0" brushRef="#br0" timeOffset="122147.77">20899 7833 735 0,'0'0'218'0,"0"0"-36"0,0 0 15 0,0 0 8 15,0 0-18-15,0 0-44 0,0 0-54 0,0 0-40 16,0 0-25-16,0 0-13 0,0 0-6 16,0 0 1-16,0 0 1 0,0 0 3 0,-7 5 5 15,7 0 4-15,0-1 6 0,0 1 7 0,0 0 5 16,0-1 4-16,0 3 6 0,0 3 9 0,0-1 6 15,7 1 5-15,-7 7-1 0,-7-1-8 0,1 3-10 16,3-1-12-16,0 3-8 0,3-1-9 16,-3 3-5-16,0 0-6 0,0-2-4 0,-4 0-1 15,7 0-3-15,-6-3 0 0,6-2-2 0,0 0 0 16,0-2-2-16,0-5-1 0,0-2-2 0,6 0-4 16,-6-7-6-16,7 3-15 0,-7-3-24 15,3 0-58-15,0-5-120 0,0-2-218 0,-3 2-267 16,0 1-379-16</inkml:trace>
  <inkml:trace contextRef="#ctx0" brushRef="#br0" timeOffset="122381.48">20874 8015 1659 0,'0'0'577'0,"0"0"-349"0,0 0-73 0,0 0-25 16,0 0-24-16,0 0-19 0,0 0-31 16,0 0-28-16,0 0-17 0,0 0-3 0,0 0-4 15,0 0-2-15,0 0 1 0,37 0-7 0,-31 0-1 16,10 2-12-16,-7 1-18 0,-3 3-27 0,10-1-58 16,-7 0-118-16,-3 2-235 0,7-3-194 15,-7-1-766-15</inkml:trace>
  <inkml:trace contextRef="#ctx0" brushRef="#br0" timeOffset="123797.18">21221 7956 16 0,'0'0'141'0,"0"0"-50"0,0 0 45 16,0 0 43-16,0 0 37 0,0 0 12 15,0 0-4-15,0 0-19 0,0 0-17 0,0 0-19 16,0 0-17-16,0 0-13 0,0 0-12 0,3-26-10 16,-3 24-13-16,0-1-11 0,0 3-10 0,0-2-13 15,0 2-11-15,0 0-12 0,0 0-12 0,0 0-11 16,0 0-7-16,0 0-5 0,0 0-5 15,0 0-1-15,0 0-6 0,0 0 2 0,0 2-3 16,0 3 1-16,0 2 1 0,0 0 2 0,-3 2 2 16,0 3 3-16,3 0 2 0,-3-1-2 0,0 1 0 15,3 1-2-15,-3-2 3 0,3 3 0 16,0-5 1-16,0 3-1 0,0-3 2 0,0-2-3 16,3-2 1-16,0 0 1 0,0-3 0 0,-3 0 4 15,6-2 2-15,7 0 2 0,-7 0 1 16,0-2-2-16,9-5-5 0,-5-2-5 0,-4-1-4 15,9 1-2-15,-5-3-1 0,-4 1-1 0,9-1-3 16,-5 2-1-16,-7 0 2 0,3-1-3 16,0 2 4-16,0 2-4 0,-2 0 5 0,-4 2-1 15,0 3-1-15,0-1 0 0,0 1-2 0,0 2-2 16,0 0-4-16,0 0-3 0,0 0-3 0,-4 2 2 16,4 1 0-16,-6 1 5 0,0 3 3 0,3-2 0 15,0 2 4-15,3-3 1 0,0 3 0 16,0 0 0-16,0 0 1 0,0-1 0 0,0 1 0 15,0 0 0-15,0-2 0 0,0 2 1 0,3 0-2 16,-3 2 2-16,3-2-2 0,3-2 2 0,0 4-2 16,1-2 2-16,-4 2-2 0,0 1 1 0,0-1 0 15,0 0 1-15,9 2 0 0,-8 0-2 16,2 1 4-16,-3 2-4 0,-3 0 3 0,6 0-1 16,3 0 0-16,-5 0-4 0,-1 0-2 0,0-2-1 15,0 0-1-15,0 0 1 0,0 2-5 0,9-3 0 16,-5-1-6-16,-1 1 1 0,-3 1-2 15,0-1-3-15,9-1-1 0,-5 0-3 0,-1-3-3 16,-6 5 2-16,6-5 3 0,0 0 4 0,0-3 5 16,-6 1 6-16,0-3 5 0,0 1 3 15,0-3 5-15,0 0 3 0,0 0 0 0,-6 0 3 16,0 0 1-16,3 0 0 0,0-3 1 0,-3 1-1 16,-7 0-2-16,4-1-3 0,3-1-5 0,-4 4-1 15,-5-3 0-15,6 1 0 0,-10 2 1 0,10 0-1 16,-10-2-1-16,7 2-1 0,-10 0 2 0,10 0-1 15,-10 0 2-15,9 0 3 0,-8 0 3 16,-1 0 1-16,10 0 6 0,-10 2 0 0,10-2 6 16,-7 0 3-16,0 2-2 0,4-2-1 0,-1 3-1 15,4-3-1-15,6 2 4 0,0-2 0 16,-1 0 3-16,1 0-3 0,6 0-3 0,0 0-7 16,0 0-5-16,0 0-6 0,13 0-1 0,-7 0-1 15,0-2 1-15,16 2-2 0,-10-5-2 0,10 3-5 16,3-3-12-16,-10 0-15 0,10 1-42 15,3-3-140-15,-7 5-446 0,-11-1-904 0</inkml:trace>
  <inkml:trace contextRef="#ctx0" brushRef="#br0" timeOffset="131449.75">18815 8994 229 0,'0'0'147'0,"0"0"5"0,0 0 19 0,0 0 5 16,0 0-2-16,0 0-8 0,0 0-15 0,0 0-17 15,0 0-18-15,0 0-13 0,0 0-7 0,0 0 1 16,-6-37 2-16,6 32-1 0,3 0-7 16,-3 1-8-16,3 1-14 0,-3 1-14 0,6 2-17 15,-6 0-17-15,0 0-12 0,0 0-4 0,3 7 2 16,-3 2 9-16,6 5 13 0,-2 5 10 0,-4 0 9 16,3 6-1-16,-3 0-1 0,3 5-5 0,-3-2-4 15,0 0-10-15,0-4-7 0,3 6-8 16,-3-4-7-16,3-3-2 0,3-1-3 0,-3-3 0 15,7 2-4-15,-7-7-1 0,0 0-6 0,0-7-7 16,0-3-10-16,3-1-20 0,0-1-35 16,-3-2-77-16,1-2-140 0,-4-3-259 0,3 3-890 0</inkml:trace>
  <inkml:trace contextRef="#ctx0" brushRef="#br0" timeOffset="131847.15">18737 8931 613 0,'0'0'183'0,"0"0"-28"15,0 0 11-15,0 0 19 0,0 0-1 0,0 0-11 16,0 0-33-16,0 0-35 0,0 0-19 15,0 0-10-15,0 0-2 0,0 0-1 0,0 0 0 16,0 0-4-16,38-120-4 0,-29 112-3 0,6-1-5 16,-5 4-5-16,5-2-4 0,1 5-3 15,-1 2 0-15,1 0 1 0,2 0 1 0,-5 0-3 16,8 2-3-16,-11 5-8 0,11 0-6 0,-11 0-3 16,8 4-5-16,-8 0-4 0,2 1-3 15,0 2-1-15,-5 0 0 0,-1 2 2 0,0 0-3 16,-3 3 0-16,-3-2-2 0,0 2-2 0,0-3-1 15,0 3-1-15,-9 0-2 0,6-3-2 0,0-2-2 16,-4-4-2-16,-2 0-3 0,-3-3-5 16,6-1-9-16,-7-1-15 0,-2-3-28 0,8 1-52 0,-5-3-78 15,0 0-120-15,5-5-207 0,-2 3-827 0</inkml:trace>
  <inkml:trace contextRef="#ctx0" brushRef="#br0" timeOffset="132696.78">19196 8876 76 0,'0'0'205'16,"0"0"-99"-16,0 0 35 0,0 0 23 15,0 0 9-15,0 0-18 0,0 0-14 0,0 0-11 16,0 0-6-16,0 0-6 0,0 0-7 0,0 0-12 16,0 0-8-16,0 0-8 0,10-58-7 0,-10 54-5 15,0 1-8-15,0 1-5 0,0 2-8 16,0-1-4-16,3 1-1 0,-3 0-1 0,0-2 1 15,0 2-4-15,0 0-2 0,0 0-8 0,0 0-5 16,0 0-4-16,0 0-5 0,0 0-6 0,0 0-8 16,0 2-2-16,0-1-3 0,0 4-1 0,0-1 2 15,-3 3 2-15,3 3 4 0,0 1 2 0,0 3 2 16,0 0 3-16,0 2 0 0,0 1 1 16,0-1 2-16,0-1-1 0,0 4 1 0,0-1 0 15,0-1-2-15,0-1-6 0,0-2-1 0,0-3-4 16,0-2 1-16,3-2 0 0,0-3-1 15,-3-4 1-15,6 3 2 0,-6-3 6 0,0 0 4 16,6 0 6-16,-6 0 5 0,0 0-2 0,0-3-1 16,3-1-8-16,-3-3-2 0,0-2-8 0,0 0-2 15,0-2-1-15,0-1 0 0,3-2-2 16,-3 2 0-16,4 1-1 0,-1-1-3 0,-3 0 1 16,3 3-2-16,6 1 3 0,-3 1-5 0,0 2 2 15,-2 1-1-15,2-1 2 0,9 0-1 0,-5 3 2 16,-4 0 2-16,9-1-3 0,-5 3-4 15,2 0-8-15,0 0-10 0,-5 0-18 0,5 0-20 16,0 0-38-16,-5 0-85 0,-1 0-150 0,0 0-227 16,0 0-868-16</inkml:trace>
  <inkml:trace contextRef="#ctx0" brushRef="#br0" timeOffset="132996.99">19627 8844 1638 0,'0'0'232'0,"0"0"-110"0,0 0 0 0,0 0 21 15,0 0 6-15,0 0-19 0,0 0-41 16,0 0-36-16,0 0-21 0,0 0-15 0,0 0-4 16,0 0-7-16,0 0 2 0,16 120-5 0,-13-113-3 15,3 0-2-15,-3-3-7 0,0 1-12 0,-3-5-20 16,3 0-42-16,-3 0-88 0,0 0-170 16,4 0-237-16,-4 0-860 0</inkml:trace>
  <inkml:trace contextRef="#ctx0" brushRef="#br0" timeOffset="133181.28">19668 8672 1829 0,'0'0'194'0,"0"0"-138"0,0 0-32 16,0 0-6-16,0 0-5 0,0 0-13 15,0 0-29-15,0 0-52 0,0 0-126 0,0 0-258 16,0 0-877-16</inkml:trace>
  <inkml:trace contextRef="#ctx0" brushRef="#br0" timeOffset="133647.81">20009 8825 887 0,'0'0'250'0,"0"0"-16"0,0 0 12 15,0 0-5-15,0 0-22 0,0 0-41 16,0 0-36-16,0 0-22 0,0 0-18 0,0 0-16 16,0 0-18-16,0 0-18 0,0 0-13 0,0 0-10 15,-72-52-6-15,69 52-4 0,-6 0-4 0,-3 0-4 16,5 0-4-16,-5 7 2 0,-7-2 0 0,13 4 3 15,-12 0 1-15,8-1 1 0,-2 6 0 0,-4-2 1 16,10 2 2-16,-3 0 4 0,0 0 3 0,5 0-4 16,1 0 1-16,3 0-1 0,0 1-1 15,0-1 2-15,0 0-5 0,7-3-2 0,2 1-3 16,6-3-7-16,-2 1 4 0,5-6-6 0,7 1-2 16,-6-3-8-16,2 0-10 0,7-2-20 15,0 0-36-15,0-2-74 0,0 0-150 0,-9 0-341 16,-4-1-921-16</inkml:trace>
  <inkml:trace contextRef="#ctx0" brushRef="#br0" timeOffset="134430.73">20278 8837 431 0,'0'0'269'0,"0"0"-24"0,0 0 6 0,0 0 10 15,0 0-14-15,0 0-30 0,0 0-39 0,0 0-33 16,0 0-22-16,0 0-27 0,0 0-24 0,0 0-23 16,0 0-14-16,-3-5-7 0,13 3-1 15,-1-3 0-15,-3 3-1 0,0-3-4 0,10 3-1 16,-7-5-3-16,-3 4-3 0,10-4 0 0,-7 0-1 16,4 0-2-16,-1-3-3 0,-6 3-4 15,7-4 0-15,-1 1-2 0,-6-1 0 0,0 1 0 16,7-1 0-16,-10 2-1 0,0-1 0 0,0 4 0 15,-3-1-2-15,0 0 0 0,0 3-2 0,0-1-1 16,-6 1-5-16,-3 1-5 0,-1 1-9 16,4 2-3-16,-9 0-4 0,2 2 2 0,-5 3 4 15,5 2 2-15,-5 0 7 0,5 2 4 0,-9 2 5 16,13 3 3-16,-6 2 1 0,2 2 2 0,4 3-1 16,0 0 4-16,-1 1 4 0,7 2 6 0,3-1 7 15,0 0 6-15,6-4 1 0,10 2 3 16,-7-6-2-16,16 1-5 0,-6-2-9 0,2 0-12 15,7-2-15-15,0-1-26 0,3-1-64 0,-6-4-227 16,-16-1-1189-16</inkml:trace>
  <inkml:trace contextRef="#ctx0" brushRef="#br0" timeOffset="137630.72">23686 6473 9 0,'0'0'171'0,"0"0"-114"0,0 0 17 15,0 0 25-15,0 0 34 0,0 0 25 0,0 0 3 16,0 0-12-16,0 0-15 0,0 0-21 16,0 0-20-16,0 0-21 0,-12-12-23 0,12 12-19 15,0 0-18-15,0 0-11 0,0 0-5 0,0 0 0 16,0 3 5-16,0-3 5 0,0 7 6 15,0-3-1-15,0 3 1 0,0 0-1 0,3 3 4 16,-3-1 8-16,0 4 7 0,3 3 9 0,-3-2 5 16,0 5 4-16,0-1-3 0,0 3 0 0,0 2-5 15,0-1-6-15,0 4-6 0,0-3-4 16,0 5-7-16,0-3-4 0,0 0-4 0,-3 1-1 16,3-3-1-16,-3 3-2 0,3-4-1 0,0-4-3 0,-3 3 0 15,3-2-1-15,0-3 0 0,0 3 0 16,3-2-1-16,-3 2 0 0,0-1-1 0,0 1 0 15,0 2 0-15,0 0 1 0,3-1-2 0,-3 1 0 16,3-1 1-16,0-1-2 0,-3 2 2 16,3 0 0-16,-3-4-1 0,0 2 0 0,3 0 0 15,-3-3 0-15,0-2 1 0,0 0 2 0,0-3 0 16,0-2 0-16,0 0 2 0,0-5-2 16,-3 1 1-16,3-3 2 0,0 1 1 0,0-1 3 15,-3 0 0-15,3-2 0 0,0 0-1 0,0 0-2 16,0 0-2-16,-3 0-3 0,3 3-2 0,0-3-3 15,0 0-2-15,0 0-2 0,0 0 0 16,0 2 2-16,0 3 0 0,0-3 2 0,0 0-3 16,0 1 4-16,0-1 2 0,0 3 2 0,0-3-1 15,0 0 3-15,0 3 0 0,0-3 1 0,0 1 0 16,0 1 1-16,0-1 1 0,-3-1 0 16,0 0 1-16,0 1 1 0,-7-1 1 0,7 3-2 15,0-3 2-15,0 0-1 0,0 1-2 0,0-1 0 16,0-2 0-16,3 2-2 0,-3 1-2 0,3-1-1 15,0-2-3-15,0 0-1 0,0 2-4 0,0-2 0 16,0 0-2-16,0 0-1 0,0 0 1 16,0 0 2-16,0 0 3 0,0 0 2 0,0 0 2 15,0 0 6-15,0 0 6 0,0 0 6 0,0 0 9 16,0 0 10-16,0 0 5 0,0 0 5 0,0 0 2 16,0-2-1-16,0 2-7 0,0-2-6 15,0 2-10-15,0-3-10 0,0 3-13 0,0 0-10 16,3 0-6-16,-3 0-2 0,3 0 3 0,0 0 6 15,3 5 5-15,10-1 1 0,-7 0 3 16,3 1-1-16,7 2-1 0,-7-3-1 0,13 6-7 16,-3-6 2-16,0 3-4 0,-4 0-1 0,10-2-1 15,0 2-2-15,0-3-2 0,0-1 1 0,0-1 3 16,3 0-1-16,3 1 3 0,-3-3 0 16,3 2 2-16,0 0-2 0,0-2 1 0,6 3-2 15,-2-1 2-15,-1 0-2 0,0 1 2 0,6 1 2 16,1-1-1-16,-7-1-1 0,10 3-4 0,-7-1-3 15,9 1-6-15,-8 0 1 0,8-2-4 0,-5 2 0 16,5-3-1-16,-8-2 3 0,5 0 9 16,-5 0 7-16,-4 0 8 0,6-5 9 0,-6 0 6 15,1-2 1-15,-1-3 0 0,3-1-1 0,-6 1-1 16,3-1 3-16,-2-1 1 0,-1 1-3 0,9-1-6 16,-3-2-5-16,-2 2-3 0,8 2 0 0,-6 1-1 15,1-3 0-15,5 7-1 0,-5-2 0 16,8 3 2-16,-9 1-1 0,7 1 1 0,-7 2 0 15,-3 0-2-15,10 0 1 0,-7 0 0 0,-6 2 1 16,10 1 0-16,-10-1 0 0,0-2 2 16,0 2-2-16,-3 1 0 0,3-3 0 0,-3 0-1 15,0 0 0-15,3 0-2 0,10 0 0 0,-7-5 1 16,0 3-1-16,-3-3 2 0,13-2-1 16,-7 2 1-16,-3 1-1 0,10-1-1 0,-10 0 0 15,-3 1 0-15,6 4 1 0,1-3 1 0,-7 1 2 16,0 0-2-16,0 2 1 0,-3 0-1 0,-3 0 1 15,3 0-2-15,-3 2 2 0,0 0 0 0,0 3 0 16,0 0 2-16,0-1 0 0,-10 1 0 16,7-3 0-16,0 3-2 0,-4-3 2 0,-5 1-2 15,9-1 0-15,-10 0 0 0,4-2 0 0,3 0-1 16,-13 0 2-16,9 0-1 0,-5 0 0 0,2 0-1 16,-2 0 0-16,-4 0-1 0,7 0-1 0,-7 0 1 15,0 0 1-15,4 3-7 0,-7-3 2 16,-3 2 0-16,6-2-2 0,1 2 8 0,-7-2-1 15,0 3-1-15,0-3-1 0,-3 2-1 0,0-2-2 16,3 2 2-16,-3-2 0 0,0 0 3 0,0 0 3 16,0 3 1-16,0-3 2 0,0 0-1 15,0 0 1-15,0 0-1 0,-3 0-1 0,3 0 2 16,0 0 3-16,-3 0 3 0,3 0 1 0,-3-3 1 16,3 1-3-16,0 0-2 0,-3-1 1 15,3 1 1-15,-4-3 2 0,-2-2 3 0,0 0 2 16,3-2 5-16,3-5 6 0,-3-2 11 0,3-4 8 15,-3-3 1-15,0-7 3 0,0-8-8 0,-1-2-3 16,-2-9 0-16,0-8-5 0,3-6-3 16,0-6-10-16,-3-7-9 0,-1-5-6 0,-5-1-2 15,6-3 0-15,-7 1-2 0,-2 6-3 0,2 5-9 16,-5 10-11-16,9 9-26 0,-10 10-31 0,10 6-148 16,-4 14-261-16,4 8-926 0</inkml:trace>
  <inkml:trace contextRef="#ctx0" brushRef="#br0" timeOffset="138879.84">24384 6424 714 0,'0'0'194'16,"0"0"-32"-16,0 0 13 0,0 0 2 0,0 0-10 16,0 0-23-16,0 0-25 0,0 0-16 15,0 0-3-15,0 0 5 0,0 0 1 0,0 0 5 16,3-17-4-16,0 17-8 0,-3 0-11 0,0 0-12 15,0 0-14-15,0 0-11 0,0 0-13 16,0 1-10-16,0 4-5 0,0 4 3 0,0 3 5 16,0 4-3-16,0 2-1 0,-3 3-13 0,3 0-6 15,-3-3-6-15,0 0 0 0,3 1-3 0,-3-3-4 16,3-2-7-16,0-5-16 0,3 3-21 0,3-5-35 16,-6-2-73-16,6-3-121 0,6-2-315 0,-8 0-929 15</inkml:trace>
  <inkml:trace contextRef="#ctx0" brushRef="#br0" timeOffset="139064.4">24424 6192 2478 0,'0'0'138'0,"0"0"-88"0,0 0-28 16,0 0-3-16,0 0-6 0,0 0-15 0,0 0-15 15,0 0-15-15,0 0-21 0,0 0-38 0,0 0-78 16,0 0-225-16,0 0-1064 0</inkml:trace>
  <inkml:trace contextRef="#ctx0" brushRef="#br0" timeOffset="139480.12">24784 6367 1616 0,'0'0'280'0,"0"0"-93"16,0 0-14-16,0 0-5 0,0 0-25 0,0 0-33 16,0 0-34-16,0 0-22 0,0 0-17 0,0 0-11 15,0 0-13-15,0 0-8 0,0 0-5 16,0 0-3-16,-87-23-2 0,81 25-1 0,6 3-2 15,-3-3 0-15,3 3-4 0,0-3-2 0,0 3-4 16,0-3-4-16,0 1 2 0,3 1 1 0,-3 1 3 16,6-3 3-16,6 3-2 0,-5 0 0 15,-1-1 0-15,0 1-1 0,6-1-1 0,-9 0-6 16,4 1-1-16,-4 2-1 0,-3 0 2 0,0 2 5 16,0 0 7-16,0 3 5 0,-6-1 5 0,-1 1 5 15,-5-3 2-15,6 1 0 0,3-1 4 16,-7-2 3-16,-2-1 2 0,6-2 4 0,6-1 5 15,-6-3 3-15,2 0 2 0,1 0-5 0,-9 0-5 16,9 0-8-16,0-5-9 0,-3 2-10 0,-1-4-11 16,-5 2-18-16,9-2-19 0,0-2-21 15,-3 4-31-15,-1-2-38 0,-5 2-68 0,9 3-113 16,0 0-117-16,0 2-18 0,0 0-364 0</inkml:trace>
  <inkml:trace contextRef="#ctx0" brushRef="#br0" timeOffset="139863.68">25054 6206 605 0,'0'0'309'15,"0"0"-69"-15,0 0-6 0,0 0-6 0,0 0-25 16,0 0-28-16,0 0-27 0,0 0-21 0,0 0-12 16,0 0-17-16,0 0-22 0,0 0-24 0,0 0-21 15,0 0-17-15,-7-17-9 0,7 24 3 0,0 5 8 16,0 2 14-16,0 2 5 0,0 5 0 15,0 2-8-15,-3-1-12 0,3 2-8 0,-3-1-7 16,3 3-2-16,0-6-3 0,0 3-6 0,0-5-8 16,0 1-12-16,0-3-13 0,3-4-15 0,-3-1-26 15,0-1-45-15,0-6-58 0,0-1-99 16,0-3-115-16,0 0-116 0,0 0-534 0</inkml:trace>
  <inkml:trace contextRef="#ctx0" brushRef="#br0" timeOffset="140113.41">25085 6321 1564 0,'0'0'218'0,"0"0"-125"0,0 0-8 16,0 0 22-16,0 0 13 0,0 0-8 0,0 0-28 16,0 0-27-16,0 0-19 0,0 0-12 0,0 0-5 15,0 0-8-15,0 0-4 0,0 0 0 0,80 37 0 16,-80-25 6-16,0 2 4 0,0-1 3 0,0 3 0 15,-12-2 2-15,9 0-5 0,-4-1-2 16,1-3-2-16,-6 1 0 0,6-1 1 0,3-3-1 16,-4-3-3-16,4 1-3 0,-9 0-6 0,6-5-7 15,3 0-10-15,-7 0-12 0,-2 0-26 0,6-3-45 16,3-4-61-16,-1 0-112 0,1 3-208 16,0 1-867-16</inkml:trace>
  <inkml:trace contextRef="#ctx0" brushRef="#br0" timeOffset="140563.68">25364 6271 1044 0,'0'0'256'0,"0"0"-75"16,0 0 13-16,0 0 0 0,0 0-22 16,0 0-42-16,0 0-42 0,0 0-32 0,0 0-21 15,0 0-15-15,0 0-11 0,0 0-4 0,0 0 7 16,0 0 13-16,3 24 6 0,-6-12 7 0,3-1 0 15,0 1-3-15,0 2-8 0,-4-5-4 16,4 1-4-16,0-1-2 0,0-2 1 0,0-2-1 16,4-3 3-16,-4 0 0 0,3 1 3 0,9-3 3 15,-6 0-3-15,0-3-5 0,10-4-5 16,-7 0-9-16,1 0-4 0,8-2-3 0,-9 2-3 16,13 2 0-16,-13 1 1 0,7 4-3 0,-7 0 3 15,-2 0-3-15,-1 2 1 0,3 5 0 0,-6 2-1 16,0 3 2-16,-3 2 0 0,0 2-1 15,0 2 0-15,-6 0-8 0,-6-2-17 0,9 3-46 16,-1-3-99-16,1-2-218 0,3-7-1072 0</inkml:trace>
  <inkml:trace contextRef="#ctx0" brushRef="#br0" timeOffset="141363.6">24316 7046 702 0,'0'0'153'0,"0"0"-36"15,0 0 17-15,0 0 22 0,0 0 11 0,0 0 1 16,0 0-13-16,0 0-12 0,0 0-4 0,0 0-9 15,0 0-10-15,0 0-17 0,40 129-23 16,-40-103-26-16,0 1-23 0,3 3-12 0,-3-2-10 16,0 2-5-16,0-1-4 0,0 1-7 0,0 1-8 15,0-4-15-15,0 3-24 0,0-3-35 0,0-3-43 16,0-3-85-16,0-4-156 0,-3-5-142 16,3-8-637-16</inkml:trace>
  <inkml:trace contextRef="#ctx0" brushRef="#br0" timeOffset="141630.81">24340 6896 1870 0,'0'0'132'0,"0"0"-43"15,0 0-7-15,0 0 5 0,0 0-1 0,0 0-13 16,0 0-23-16,0 0-13 0,0 0-5 0,0 0-5 15,0 0-4-15,131-21-6 0,-119 33-6 0,10 0-4 16,-13 2-1-16,10 2-2 0,-13 0-1 16,0 3-3-16,6-4-2 0,-9 3 0 0,-3 1-2 15,0 0-1-15,-6 2-5 0,-6-3-5 0,6-2-8 16,-4-3-16-16,-8 1-17 0,12-2-36 16,-13-5-46-16,10-3-75 0,-10 1-117 0,13-3-157 15,0 1-733-15</inkml:trace>
  <inkml:trace contextRef="#ctx0" brushRef="#br0" timeOffset="142030.63">24812 6871 1028 0,'0'0'85'0,"0"0"-54"0,0 0 41 0,0 0 41 16,0 0 18-16,0 0-5 0,0 0-21 0,0 0-25 15,0 0-20-15,0 0-20 0,-25 124-16 16,22-110-10-16,3 0-4 0,0-2-2 0,-3-3 1 15,3 0 2-15,0-6 6 0,0 1 13 0,0-4 15 16,0 0 15-16,0 0 3 0,0-4-11 16,3-3-18-16,0-5-19 0,9 0-10 0,-6-4-3 15,4 0-2-15,5 2-1 0,-5 1 2 0,-1-1 2 16,9 2 0-16,-8 3 1 0,8 0 1 0,-8 4-2 16,8 3 0-16,-8 0-5 0,-4 2-6 0,9 0-8 15,-9 7-10-15,1-3-25 0,-4 8-41 0,0-3-116 16,6 0-271-16,-9-2-881 0</inkml:trace>
  <inkml:trace contextRef="#ctx0" brushRef="#br0" timeOffset="142347.48">25199 6920 230 0,'0'0'719'0,"0"0"-465"0,0 0-19 15,0 0-3-15,0 0-31 0,0 0-54 16,0 0-35-16,0 0-13 0,0 0 3 0,0 0 4 15,0 0-13-15,0 0-20 0,0 0-23 0,6 59-15 16,-6-48-11-16,0 6-13 0,0-6-6 0,0 1-6 16,0-3-10-16,0 1-17 0,0-3-29 0,0 0-49 15,0-5-91-15,0-2-189 0,0 0-249 16,0 0-672-16</inkml:trace>
  <inkml:trace contextRef="#ctx0" brushRef="#br0" timeOffset="142498.25">25295 6750 1037 0,'0'0'288'0,"0"0"-262"0,0 0-31 0,0 0-7 16,0 0-34-16,0 0-66 0,0 0-124 0,0 0-704 15</inkml:trace>
  <inkml:trace contextRef="#ctx0" brushRef="#br0" timeOffset="142897.09">25590 6823 1507 0,'0'0'202'0,"0"0"-48"0,0 0 10 0,0 0-12 15,0 0-35-15,0 0-41 0,0 0-35 0,0 0-13 16,0 0-1-16,0 0 1 0,0 0 3 15,0 0-2-15,0 0 1 0,0 0 0 0,-118 64 1 16,115-55 2-16,-6 1 3 0,6-1-1 0,-1 0 2 16,4-2-1-16,0 2-5 0,0 1-1 0,0-3-8 15,4 2-3-15,-1-2-6 0,9-1-7 0,-6 3-3 16,0-2-5-16,10 0-1 0,-4 0-2 16,-2-2-7-16,8-3-6 0,-5 0-13 0,8-2-23 15,1 0-50-15,-9 0-89 0,8 0-170 0,-11 0-266 16,5 3-839-16</inkml:trace>
  <inkml:trace contextRef="#ctx0" brushRef="#br0" timeOffset="143413.37">25903 6818 781 0,'0'0'221'0,"0"0"-45"0,0 0 34 0,0 0 9 15,0 0-8-15,0 0-18 0,0 0-25 16,0 0-13-16,0 0-18 0,0 0-32 0,0 0-33 16,0 0-25-16,0 0-18 0,87-30-9 0,-75 19-5 15,4-3-4-15,-4 1-1 0,-2-3-2 0,5 2-4 16,-6 0-1-16,-6 0-3 0,10 0-2 0,-10 2-3 15,0 3 2-15,0-1-1 0,-3 1 1 16,0 6 0-16,0-4-2 0,-3 2-5 0,-3 3-3 16,-7-1-3-16,7 3-1 0,-3 0 0 0,-7 5 2 15,7 7 4-15,-13-2 2 0,13 6 5 0,-9 3 2 16,8 2 2-16,-2 5 0 0,-4-2 3 16,10 6 4-16,0 0 0 0,-3 1 4 0,9-2-1 15,0 1 1-15,0-4-3 0,12 1-3 0,-3-6-10 16,7-1-28-16,-1-1-87 0,4-5-317 0,-10-5-1082 0</inkml:trace>
  <inkml:trace contextRef="#ctx0" brushRef="#br0" timeOffset="-180850.28">27649 6979 510 0,'0'0'208'0,"0"0"22"15,0 0 24-15,0 0 1 0,0 0-23 0,0 0-43 16,0 0-39-16,0 0-31 0,0 0-22 0,0 0-13 16,0 0-15-16,0 0-7 0,-6-11-13 15,6 11-8-15,0 0-4 0,0-2-6 0,0 2 2 16,0 0-3-16,0 0 2 0,0 0 0 0,0 0-1 16,0 0 1-16,0-2-1 0,0 2 0 0,0-3-4 15,0 1-1-15,0 0-6 0,0-1-3 16,3-1-2-16,0 1-2 0,-3-4-6 0,9 3 0 15,3-1-3-15,-2-2-1 0,5 3-2 0,-2-1 1 16,5-2 0-16,-5 2-1 0,8 3-2 0,-8 0 3 16,9-1-2-16,-7 3 2 0,4 0-1 15,-1 0 1-15,-2 3 0 0,-1 1-1 0,-2 1 4 16,-1 2-3-16,4 0-1 0,-10 2 0 0,12-2 1 16,-11 2 0-16,-1 1-1 0,9 1-1 0,-9-1 2 15,1 0-2-15,-4 4 2 0,9 0-1 0,-9 2 3 16,3 1-2-16,1 4 1 0,-4-3 0 15,3 2-1-15,3 3 1 0,-3-2-1 0,1 7 0 16,-4 0 0-16,9-1 2 0,-9 5 1 0,3 3 2 16,-2-4-2-16,-1 4 0 0,-3 0-1 0,3 1-2 15,3-3 1-15,0 4-1 0,-3-4-2 16,3-7 1-16,-2 2 0 0,2-2-3 0,9-3 0 16,-5-3-3-16,5-2-6 0,-3 1-8 0,-5 0-24 15,11-1-59-15,-8-4-181 0,-7-2-414 16,9-5-881-16</inkml:trace>
  <inkml:trace contextRef="#ctx0" brushRef="#br0" timeOffset="-179535.36">27618 6731 341 0,'0'0'89'15,"0"0"10"-15,0 0 15 0,0 0 20 0,0 0 8 16,0 0-18-16,0 0-18 0,0 0-19 16,0 0-6-16,0 0 2 0,0 0 1 0,0 0-9 15,0 0-9-15,0 0-13 0,-34-4-7 0,31 4-3 16,-4 0-3-16,-8 2-4 0,12-2-8 15,-10 2-9-15,-2 1-9 0,2-1-8 0,-8 2-2 0,-4 3-1 16,6 2 0-16,-9 0 0 0,1 3 1 16,-4-1 3-16,0 1 1 0,-1-1 3 0,1 1 3 15,4-3-3-15,-1 1 3 0,3-1-1 0,0 0-2 16,13-3 3-16,-7 3-3 0,13-4 0 0,-3 0-1 16,5-3-4-16,4 3-6 0,-9-3-5 0,9 0-1 15,0-2 7-15,9 5 5 0,-5 0 11 16,2-1 12-16,0 1 6 0,9 0 6 0,-2-3 5 15,-1 3 2-15,4-1-5 0,2-1-6 0,-2-1-12 16,-1 2-11-16,-2 1-10 0,5 2-10 16,-2 0-20-16,-1 2-38 0,1 1-126 0,-7-4-295 15,1-2-887-15</inkml:trace>
  <inkml:trace contextRef="#ctx0" brushRef="#br0" timeOffset="-178198.41">28439 8082 298 0,'0'0'70'16,"0"0"28"-16,0 0 58 0,0 0 46 0,0 0 24 16,0 0-9-16,0 0-21 0,0 0-30 15,0 0-34-15,0 0-24 0,0 0-25 0,0 0-12 16,0 0-4-16,0 0-5 0,22-46-3 0,-13 32 0 15,-5 0 0-15,8-1-6 0,-3-1-4 0,1-8-6 16,8 3-4-16,-9-4-3 0,10 3-1 0,-7-6-3 16,10 0-6-16,-9 2-5 0,8 0-6 15,-5-2-5-15,2 4-3 0,4 1-1 0,-10 4-1 16,7 3-2-16,-10 3-2 0,-5 2-1 0,2 6 0 16,0-2-4-16,-3 7-3 0,-3 0-12 0,0 0-20 15,0 0-18-15,0 0-4 0,0 5 9 0,-9 2 18 16,3 4 19-16,2 2 9 0,-5 3 3 15,3 5-1-15,-10 0 3 0,13 3-1 0,-6 1 1 16,0 2-2-16,-1-1 1 0,10-6 0 0,-3 1 0 16,0-4 2-16,3-8 0 0,0-1 2 0,0-3-1 15,6-1 6-15,-6-1 13 0,10-3 12 16,2 0 10-16,-3-5 1 0,10-4-10 0,-7-2-12 16,7-3-10-16,-7-4-7 0,10-1-2 0,-3 1-4 15,-1-3-8-15,4 1-6 0,-3-3-8 16,-1 2-9-16,4-3-4 0,-10 3 1 0,10 3 4 15,-10-2 13-15,7 4 10 0,-10 2 8 0,1 2 1 16,-1 5 3-16,-6 0-3 0,0 5-2 0,-3 0-24 16,0 2-18-16,0 2-1 0,-3 5 7 15,-3 2 28-15,-7 5 25 0,7 2 11 0,-3 3 4 0,-10 1 4 16,10 3 3-16,-3 0 2 0,-1 5 1 16,4-1-3-16,-7-1-5 0,10-1-9 0,0-2-10 15,0 1-3-15,0-5-5 0,6 0-4 0,-7-3-7 16,7 3-22-16,0-5-21 0,13 0-41 0,-7-5-168 15,0-2-292-15,-3-5-885 0</inkml:trace>
  <inkml:trace contextRef="#ctx0" brushRef="#br0" timeOffset="-177695.41">29286 7847 1080 0,'0'0'334'15,"0"0"-64"-15,0 0-32 0,0 0-24 0,0 0-46 16,0 0-40-16,0 0-32 0,0 0-24 0,0 0-21 15,0 0-12-15,0 0-9 0,0 0-8 16,0 0-9-16,0 0-4 0,-96-44-4 0,80 47-2 16,4 4-1-16,-7 0 1 0,10 4 1 0,-10 1 1 15,10-1 2-15,-6 3 4 0,2 0 4 0,1 1 4 16,-4-1 4-16,13 3-1 0,-6-3-1 16,6 0 0-16,-10-3-4 0,13-1-4 0,0-1-2 15,0-2-1-15,0-3 0 0,7 1 3 0,2 0 3 16,0-4 1-16,-3-1 2 0,16 0-5 15,-13 0-1-15,13-1-6 0,-13-9-1 0,13 6-4 16,-6-6-5-16,5 1-2 0,-2-2-8 0,-7-1 0 16,7 0-2-16,-10 3 0 0,7 0 3 0,-10 4 2 15,0 0 2-15,-6 3 0 0,3 2-4 16,-3 0-16-16,0 0-7 0,0 2 0 0,-3 5 9 16,0 3 20-16,0 4 10 0,-3 0 0 0,-7 2 0 15,10 0-4-15,0 0 2 0,0 0-2 0,0-3 1 16,3 1-6-16,0-2-5 0,3 0-8 0,0-5-19 15,3-3-39-15,10 1-116 0,-4-5-257 16,-2 0-192-16,-1 0-795 0</inkml:trace>
  <inkml:trace contextRef="#ctx0" brushRef="#br0" timeOffset="-177113.33">29624 7799 1170 0,'0'0'270'0,"0"0"-45"0,0 0-15 16,0 0-33-16,0 0-55 0,0 0-53 0,0 0-32 16,0 0-8-16,0 0 5 0,0 0 7 0,0 0 13 15,0 0-1-15,0 0-3 0,-118 98-5 0,112-81-10 16,3-3-2-16,0 0-5 0,3-5 0 0,0 0 2 15,0-2 1-15,6-4 7 0,3-1 7 16,0-2 3-16,10 0-4 0,0-2-9 0,-7-8-10 16,13 1-7-16,-3-3-7 0,-7-2-3 0,7 0-5 15,-4 0-4-15,1 2-3 0,-7 2-6 0,4 1-2 16,-10 2 2-16,10 0-3 0,-10 5 2 0,-3-1-9 16,-3 3-19-16,3 0-5 0,-3 3 2 15,0 4 14-15,0 2 16 0,0 3 10 0,-3-1 4 16,0 4-3-16,0 2 0 0,0 1 1 0,3 1-2 15,-3 2 0-15,3-3 0 0,-7 5 0 16,7 0-1-16,0-2 1 0,0 2 0 0,-6-2 1 16,6 1 0-16,0 4 0 0,0-3 0 0,0 2 1 15,0 1 0-15,0-4-1 0,0 4 1 0,0-3-1 16,-3 0-1-16,3 0-1 0,-3-3 0 16,0 3-2-16,0-4 1 0,-7 2 4 0,1-2 1 15,6 0 3-15,-3-2 2 0,-7-1 2 0,4 0 5 16,0-4 3-16,-4-1 1 0,1-4 3 15,0 0 2-15,-4-2 0 0,1-5 0 0,-1 0-2 16,-6 0 2-16,7-7 1 0,-7-5 0 0,0-2-3 16,4-2-5-16,-7-7-6 0,-3-1-5 0,6-7-8 15,4-1-9-15,-1-3-4 0,4 3-7 0,-1 0-3 16,13 4-7-16,0 2-17 0,3 2-34 0,3 3-77 16,0 5-218-16,7 4-267 0,-1 8-853 0</inkml:trace>
  <inkml:trace contextRef="#ctx0" brushRef="#br0" timeOffset="-176329.38">30616 7882 557 0,'0'0'256'0,"0"0"1"15,0 0 7-15,0 0-9 0,0 0-25 0,0 0-38 16,0 0-47-16,0 0-33 0,0 0-21 0,0 0-11 16,0 0-13-16,0 0-6 0,0 0-11 0,0 0-8 15,-87-122-6-15,72 118-8 0,5 1-9 16,-8 3-8-16,9 0-9 0,-13 3-1 0,9 4-4 15,-5 2-3-15,2 4 1 0,-2 1-2 0,5 0 2 16,-2 2-2-16,6 2 5 0,-4 1 0 16,4 0 1-16,6 0 1 0,3 0-1 0,0 0 5 15,0-3 2-15,3 3 5 0,6-3 4 0,7-1 0 16,-1-1 0-16,7-3 3 0,3-1-2 0,-1-3-4 16,4-3-2-16,3-1-6 0,0-3-4 0,0 0-4 15,4 0-6-15,-1-5-12 0,0-2-19 16,-3 2-41-16,0-4-93 0,0 0-176 0,-6 2-233 15,-13 2-875-15</inkml:trace>
  <inkml:trace contextRef="#ctx0" brushRef="#br0" timeOffset="-175896.15">31001 7343 677 0,'0'0'166'0,"0"0"-10"0,0 0 34 15,0 0 20-15,0 0-10 0,0 0-25 0,0 0-30 16,-75 138-24-16,66-112-17 0,3-3-11 0,3 4-8 16,-4 1-7-16,4 0 1 0,0 2-5 15,-6 1-8-15,3-1-9 0,3 1-10 0,-1-3-9 16,1-4-4-16,0-1-5 0,3-4-5 0,0-3-5 15,0-4-5-15,0-3-3 0,0 0-2 0,0-2 0 16,3-4 4-16,0-3 6 0,1 0 7 0,-1 0 4 16,3 0-4-16,3-5-8 0,0-2-14 0,-2-2-13 15,11-1-11-15,-8 1-5 0,2 2-4 16,0 0 1-16,-2 3 1 0,-1-3 0 0,3 4 2 16,-5 3-2-16,-1 0-3 0,-3 0-3 0,-3 3 1 15,6 4 8-15,-6 2 17 0,0 2 17 0,-9 3 9 16,3 3 6-16,3 0 1 0,-4 4 0 15,-2-2 0-15,0 2-4 0,6 0-4 0,-1-3-7 16,4-3-3-16,0-1-3 0,0-2-2 0,0-5-3 16,7 0-2-16,-1-3-5 0,6 1-6 15,-2-5-16-15,5 0-42 0,-2 0-111 0,5 0-263 16,-9-2-216-16,-2-1-831 0</inkml:trace>
  <inkml:trace contextRef="#ctx0" brushRef="#br0" timeOffset="-175464.32">31345 7892 1409 0,'0'0'292'0,"0"0"-66"0,0 0-4 0,0 0-4 16,0 0-50-16,0 0-50 0,0 0-36 16,0 0-21-16,0 0-17 0,0 0-7 0,0 0-9 15,0 0-10-15,0 0-8 0,-103-26-6 0,91 26-1 16,-7 7 1-16,7-2 0 0,-7 2 0 0,4 3 1 15,-1-1 0-15,-2 5 0 0,2-2 3 16,1 2 0-16,2 0 2 0,-2 2 2 0,3 0 1 16,2 1-1-16,1-2 1 0,0-1 1 0,9-3 0 15,0 3 2-15,-3-4-3 0,3-3 0 16,0 0 6-16,3 0-1 0,6-5 6 0,3 3-2 16,-2-3-3-16,11-2 1 0,-5 0-11 0,9-7-4 15,-4 0-7-15,4-2-3 0,-6-5-5 16,2 2-6-16,1-2-7 0,-3-2-8 0,-1 2-3 15,-5 1-5-15,2 1-5 0,-9 3-5 0,-2 2-3 16,2 3 4-16,-6-1 13 0,0 5 2 0,0 0-9 16,0 0-4-16,0 0 0 0,-6 7 8 15,-1 0 27-15,1 2 15 0,-3 3 2 0,6 2 4 16,-3-1-1-16,2 3 2 0,1-2-1 0,3 0 0 16,0 0-3-16,0 0-2 0,0-5-6 0,0 3-8 15,7-3-6-15,2-3-19 0,0-2-50 0,4-1-180 16,-4 1-323-16,0-6-901 0</inkml:trace>
  <inkml:trace contextRef="#ctx0" brushRef="#br0" timeOffset="-175067.47">31596 7847 1248 0,'0'0'143'16,"0"0"-27"-16,0 0 39 0,0 0 15 0,0 0-26 16,0 0-38-16,0 0-24 0,0 0-14 0,0 0 1 15,0 0-6-15,0 0-8 0,0 0-6 16,-71 130-7-16,64-121-2 0,7 0-4 0,0-4 3 16,0 2-2-16,7-4 4 0,-7 0 5 0,6-1 5 15,3-2 2-15,-3 0-6 0,4 0-7 0,5-5-14 16,-6-1-8-16,10-3-6 0,-7 0-6 15,4-3 1-15,-7 1-7 0,4-1 0 0,2 3-2 16,-6-1 3-16,7 3-2 0,-10 3 0 0,0-1-1 16,1 3-1-16,-7 2-9 0,3 0-9 0,-3 2 1 15,0 3 3-15,0 4 19 0,-3 5 13 0,-4 2 13 16,-2 3 3-16,-3-1 3 0,2 2-2 16,1-1-7-16,0 2-9 0,-1-3-5 0,7-1-4 15,0-3-6-15,0 0-4 0,3-6-1 0,0-1-1 16,0-3-6-16,6 1-6 0,-3-3-14 0,7 1-32 15,2-3-87-15,-3 0-206 0,7-3-344 16,-10 1-860-16</inkml:trace>
  <inkml:trace contextRef="#ctx0" brushRef="#br0" timeOffset="-174401.37">32046 7887 1359 0,'0'0'436'0,"0"0"-163"0,0 0-28 0,0 0-3 0,0 0-30 16,0 0-45-16,0 0-48 0,0 0-40 15,0 0-30-15,0 0-23 0,0 0-16 0,0 0-9 16,0 0-1-16,0 0 0 0,-28-5 2 0,15 17 2 15,-5-2 2-15,2 7 1 0,1-3-1 16,-1 2-1-16,1 5-2 0,2-3 0 0,1-1-1 16,3-4-2-16,-1 0 1 0,7-3-2 0,3-6 0 15,0 1 0-15,0 0 1 0,0-5 1 0,3 0 5 16,0 0 4-16,7 0 3 0,2-5-4 16,-3-2-3-16,10-2-4 0,-10-1-4 0,4 1 2 15,-1-1 1-15,-3 0-3 0,1 1 1 0,2 0-3 16,-6 2 1-16,-3 0-1 0,4 2-2 15,-4 3-3-15,3 0-4 0,-6 2-7 0,0 0-10 16,3 0 0-16,-3 4 1 0,0 3 8 0,0 5 8 16,0-1 3-16,0 6 3 0,0 0 3 0,-3 4 1 15,-3 0 3-15,-4 5-2 0,10 4 0 0,-3-1 2 16,-3 3 2-16,3 3-2 0,0-1 1 0,-6 1-1 16,2 2 1-16,4-3-2 0,0 1 2 15,0 2-1-15,0-2 3 0,0 1-2 0,3-4 2 16,0-1-3-16,-6-5 0 0,6 5 2 0,-3-6-4 15,-4-1 4-15,7-4-2 0,0 0 0 0,-6-1 2 16,3-5 1-16,0 0-1 0,0-3 1 16,-3-1 1-16,3-6-3 0,-4 3 0 0,4-4 2 15,-3-1 3-15,3-2 1 0,-6 0 3 0,-1 0 0 16,1-2-2-16,-7-3 1 0,7-2 0 16,-9-5-1-16,5 1-1 0,-5-3-4 0,-1-5-3 15,-3-4 1-15,1-4-3 0,2-3-2 0,-3-3-1 16,-3-3-9-16,16 1 1 0,-6 1 1 0,5 6 2 15,7 3 2-15,3 2 2 0,0 4-6 16,0 1-7-16,6 1-11 0,10-1-10 0,-1 3-8 16,4-2-17-16,0 4-26 0,2-4-46 0,10 3-75 15,0 0-126-15,0 0-227 0,-6 7-361 0,-9 0 286 16</inkml:trace>
  <inkml:trace contextRef="#ctx0" brushRef="#br0" timeOffset="-173967.11">32228 7875 1843 0,'0'0'329'15,"0"0"-98"-15,0 0-24 0,0 0-18 0,0 0-47 16,0 0-51-16,0 0-39 0,0 0-16 0,0 0-5 16,0 0-3-16,134-88-4 0,-112 75-8 0,2-1-8 15,-8 3-7-15,-1-3-1 0,4 4-4 16,-7-1-3-16,1 4 1 0,-4-3-1 0,-6 6 0 15,3-1-2-15,-3 0-9 0,-3 5-16 0,0-4-20 16,-9 4-13-16,3 0 1 0,-3 0 9 0,-7 0 19 16,1 9 13-16,-4 0 11 0,-3 5 8 15,4 5 7-15,-4 4 5 0,-3 4 5 0,10 3 9 16,-7 0 9-16,3 3 8 0,7-2 4 16,6-3 3-16,3-2 0 0,3-5-1 0,0-3-8 0,3-2-6 15,6-5-10-15,3-2-11 0,7-2-17 16,6-2-48-16,3-5-162 0,-10 0-556 0,-2 0-855 0</inkml:trace>
  <inkml:trace contextRef="#ctx0" brushRef="#br0" timeOffset="-170820.66">18288 8936 0 0,'0'0'191'0,"0"0"-67"0,0 0 15 16,0 0 42-16,0 0 26 0,0 0 6 0,0 0-8 16,0 0-19-16,0 0-10 0,0 0-16 0,0 0-23 15,0 0-24-15,-44-20-31 0,35 18-24 0,3-1-24 16,0 1-14-16,-7 0-8 0,1 2-8 0,-7 0-2 15,4 0-1-15,-10 0-2 0,0 2 0 16,0 0 0-16,-3 5 1 0,-3-1-1 0,0 1 1 16,0 2 1-16,-6 5 1 0,6 0 0 0,-3 5 0 15,3-3-1-15,0 5 0 0,0-1 0 0,0 1 0 16,0 2 2-16,0 0 0 0,3 1 0 16,0-2-2-16,7 1 2 0,2-2-1 0,-6-3 1 15,16 1-3-15,-10-5-6 0,13 1-8 0,3-6-16 16,-3 1-28-16,3-3-46 0,3 0-82 0,0-5-196 15,0 0-934-15</inkml:trace>
  <inkml:trace contextRef="#ctx0" brushRef="#br0" timeOffset="-170068.2">18133 8799 506 0,'0'0'160'0,"0"0"13"0,0 0 3 0,0 0-4 0,0 0-12 15,0 0-17-15,0 0-18 0,0 0-11 16,0 0-13-16,0 0-14 0,0 0-7 0,0 0-9 15,0 0-4-15,0 0-10 0,-62-14-5 0,62 14-9 16,0-3-5-16,-3 3-4 0,3 0-3 16,0 0-1-16,0 0-2 0,0 0 0 0,-7 0 1 15,7 0-1-15,-3 0-1 0,3 0 0 0,-6 0 1 16,3 0 0-16,3 0 0 0,0 0-2 16,0 0 2-16,0 3-4 0,0-3 0 0,0 0-3 15,0 0-5-15,0 0-3 0,0 2-7 0,0-2 3 16,9 5 1-16,1-1 5 0,-1 1 3 0,3 3 1 15,7-1-5-15,-4 2-1 0,1 3-2 16,9-3-3-16,-7 3 0 0,1-1-3 0,6-1 1 16,-7-1-3-16,-2-2 2 0,6 5-3 0,-13-5-1 15,6 0 1-15,-2-2-2 0,-10 2 0 0,3-2-1 16,0 2 1-16,-6 0 1 0,0 0 2 0,-9 2 5 16,6 3 3-16,-13 2 1 0,1-2-2 15,-10 6-2-15,3-3 0 0,1 2 0 0,-4-1-3 16,0 0-2-16,3 3-3 0,7-5-4 0,-7 4-7 15,13-3-22-15,-7-1-55 0,7 3-164 0,6-6-423 16,3-4-888-16</inkml:trace>
  <inkml:trace contextRef="#ctx0" brushRef="#br0" timeOffset="-167650.39">14645 9671 827 0,'0'0'179'0,"0"0"-33"15,0 0-15-15,0 0-14 0,0 0-12 0,0 0-20 16,0 0-23-16,0 0-16 0,0 0-9 0,0 0-6 16,0 0-2-16,0 0-3 0,-56-47 0 0,50 42 0 15,-4-2 1-15,7 4 1 0,-6-2-3 16,-4-2 0-16,4 3-2 0,6 1 1 0,-16-1 4 16,13 4-4-16,-9 0-2 0,-1 0-7 0,1 4-6 15,-4 6-5-15,-3 0 0 0,4 4-2 0,-1 2-1 16,-6 5-1-16,7 0 2 0,-1 3-2 0,-3-2 3 15,13 6 0-15,-6-1 1 0,2 1 3 16,4 0 2-16,3 1 6 0,3-3 1 0,-4-5 0 16,7 0-4-16,7-5-4 0,2-3-2 0,0-2 3 15,7-4 5-15,-1-4 7 0,4-3 9 0,-1 0-2 16,7-10-2-16,3-6-7 0,0-1-9 16,3-7-6-16,-6-3-7 0,3-8-7 0,0 1-10 15,-7-6-8-15,7-1-13 0,0 0-8 0,0-3-3 16,-6-1-1-16,3 5 4 0,-7-2 7 0,7 1 1 15,-6 2 8-15,-7 2 5 0,7 3 8 16,-7 1 12-16,-6 5 4 0,4 7-2 0,-7 3-7 16,-3 8-12-16,0 5-20 0,-7 5-10 0,-2 0-1 15,6 3 11-15,-9 6 24 0,-4 3 19 16,10 4 14-16,-13 5 7 0,10 0 10 0,-6 7 6 16,2 1 8-16,1 1 9 0,-4 5 4 0,10-1-2 15,-6 1-2-15,-1 4 6 0,10-3-3 0,0 2 4 16,-3-3-5-16,3-3-5 0,3-3-2 0,0 1-8 15,0-4-4-15,9-3-14 0,-6-3-8 16,3-1-5-16,7-3-4 0,-1-2-1 0,4-5-3 16,-4 0-3-16,-3-4-3 0,10-3-3 0,-7-2-11 15,7 0-21-15,-4-4-45 0,4-5-106 0,-7 2-303 16,-2 0-901-16</inkml:trace>
  <inkml:trace contextRef="#ctx0" brushRef="#br0" timeOffset="-167268.68">15138 9671 1635 0,'0'0'165'16,"0"0"-43"-16,0 0-23 0,0 0-8 16,0 0-7-16,0 0-9 0,0 0-19 0,0 0-9 15,-115-7-2-15,96 7-3 0,10 2-5 0,-13 0-5 16,13 5-2-16,-7 0-4 0,1 5-2 0,-4-3-4 15,10 5 0-15,-7-1-2 0,4 3 0 16,6 3 1-16,-3 4 0 0,-1-2 1 0,7 0 2 16,3-1 3-16,0-2 1 0,0-1 5 0,13 1 0 15,-1-6 1-15,-3 2-1 0,13-7 1 0,-3 0 0 16,5-7-5-16,-2 0-4 0,6 0-5 0,3-10-5 16,-3-1-4-16,0-3-2 0,-3-2-3 15,3-3 0-15,-4-2-3 0,-5-1-3 0,0-1-2 16,-7-3-4-16,0 3-1 0,-5 2-4 0,-1 3-1 15,-6 2-4-15,-6 2-8 0,-7 3-10 0,4 1-10 16,-13 1-10-16,4 2-12 0,-10 2-15 16,3 5-15-16,-3 0-7 0,3 0 0 0,7 7 6 15,2 3-4-15,4-1-17 0,-1 5-45 0,10 0-86 16,0-3-142-16,3-4-692 0</inkml:trace>
  <inkml:trace contextRef="#ctx0" brushRef="#br0" timeOffset="-166901.46">15389 9742 1577 0,'0'0'195'0,"0"0"-59"16,0 0-8-16,0 0 17 0,0 0 7 15,0 0-7-15,0 0-27 0,0 0-22 0,0 0-20 16,0 0-22-16,0 0-17 0,0 0-12 0,0 0-4 15,114-57-9-15,-98 43-3 0,-1 0-2 0,-2-3-6 16,-1 3-2-16,1 0-6 0,-10 4-1 0,0-2-2 16,-3 1-2-16,0 4 0 0,0-3-1 15,-13 6-5-15,7-1-2 0,-6 3-1 0,-4 0 1 16,1 2 5-16,-1 0 2 0,1 4 7 0,-7 3 3 16,10 0 6-16,-7 5 4 0,7 2 3 15,-7 0 1-15,13 3 2 0,-10 2 4 0,4-1-2 16,9 3-2-16,0 0-4 0,3 1 0 0,0-1-2 15,0 2 2-15,3-2-2 0,9-2 0 16,4 0-5-16,-1-4-2 0,4-1-4 0,6-5-10 16,-7-2-14-16,4 0-30 0,6-5-58 0,0-2-113 15,-13 0-250-15,1 0-1011 0</inkml:trace>
  <inkml:trace contextRef="#ctx0" brushRef="#br0" timeOffset="-166518.15">15854 9629 1687 0,'0'0'212'0,"0"0"-52"16,0 0-19-16,0 0-16 0,0 0-13 15,0 0-24-15,0 0-30 0,0 0-15 0,0 0-8 16,0 0-5-16,0 0-7 0,0 0-4 0,-118-39-9 16,106 53-3-16,-10-3-4 0,6 5-3 0,-2 0 0 15,5-2-1-15,-2 3 2 0,9-3-4 16,-7 0 2-16,7-1-1 0,0 0 1 0,6 4-1 15,0-6-3-15,0 3-1 0,0-2 1 0,3-1 1 16,9-1 3-16,1-1 1 0,5-2 0 16,-2 0 1-16,9 0 0 0,-7-4 1 0,1 2-2 15,9-3 0-15,-10 3-1 0,7 0 2 0,-3-1-1 16,3 3 0-16,-7-2 0 0,-5 0-2 0,2 2 2 16,-2 0-2-16,-10-3 3 0,0 3 2 15,-3-2 2-15,0 2 5 0,0-3 4 0,-3 3 3 16,-13-2 3-16,1 0-3 0,-1-1-7 0,-2 1-1 15,-4-3-7-15,3 1 2 0,1-1-4 0,-7-2-4 16,9 0-3-16,-2 0-5 0,5 0-8 0,-5 0-13 16,12-2-25-16,-7-3-42 0,1 3-64 0,12-3-95 15,0-2-178-15,0 5-134 0,0-1-599 0</inkml:trace>
  <inkml:trace contextRef="#ctx0" brushRef="#br0" timeOffset="-166063.48">16111 9638 465 0,'0'0'241'0,"0"0"-60"16,0 0 17-16,0 0 20 0,0 0 1 15,0 0-19-15,0 0-36 0,0 0-27 0,0 0-15 16,0 0-12-16,0 0-14 0,-12 120-13 0,9-102-15 15,3 1-12-15,-3-3-12 0,-1 1-12 0,-2-5-7 16,6 0-7-16,-3-3-7 0,3 1-2 0,-3-3-2 16,3 0 1-16,-6-5-2 0,6 0-1 0,0 1 3 15,0-1-5-15,0-2 3 0,0 0-2 16,0 0-1-16,0 2 0 0,0-2-1 0,0 0-1 16,0 0-1-16,0 0 1 0,0 0 2 0,0 0 4 15,0 0 5-15,0 0 5 0,6-2-2 0,-3-3-1 16,0 1-7-16,3-6-7 0,1 1-2 15,-7-3 0-15,12 1-1 0,-6-2-1 0,7-1 2 16,-7 0 1-16,12 0 1 0,-8 0 1 0,2 2 1 16,1 1 2-16,2 2 1 0,-3-1 3 15,-5 6-1-15,5 1 0 0,-3 2-3 0,-2 1-1 16,-4 1 0-16,0 6 1 0,3 5 2 0,-3 2 4 16,0 4 2-16,-3 1-1 0,0 2 0 0,0 0-3 15,-6-4 0-15,0 4-1 0,3-2-2 16,0-1-2-16,3-4-5 0,0-2-1 0,0 0-7 15,0-6-10-15,0 0-14 0,3 1-30 0,6-4-50 16,-6-3-101-16,0 0-237 0,3 0-1042 0</inkml:trace>
  <inkml:trace contextRef="#ctx0" brushRef="#br0" timeOffset="-165668.33">16629 9295 1553 0,'0'0'296'16,"0"0"-68"-16,0 0-44 0,0 0-21 15,0 0-20-15,0 0-24 0,0 0-27 0,0 0-24 16,0 0-24-16,0 0-14 0,0 0-10 0,0 0 2 16,0 0 3-16,0 0 3 0,-47 30-1 0,44-11-8 15,-6 0-7-15,3 0-6 0,-3 0-5 0,5 2-3 16,4-3-4-16,-3 1-6 0,0 0-9 0,3 0-18 15,-6 0-27-15,6-3-62 0,0 1-116 16,0-1-210-16,6-5-633 0,-6-4 66 0</inkml:trace>
  <inkml:trace contextRef="#ctx0" brushRef="#br0" timeOffset="-165401.27">16827 9494 816 0,'0'0'553'0,"0"0"-394"16,0 0-13-16,0 0 17 0,0 0 14 0,0 0 0 15,-62 125-27-15,56-97-39 0,-3 0-34 0,6 5-31 16,-3-2-15-16,2-1-14 0,4 1-8 15,0-3-5-15,0-4-2 0,0-1-7 0,0-4-5 16,0-3-3-16,0-2-11 0,4-2-20 0,-4-3-23 16,6-2-41-16,-6-6-87 0,0 2-194 0,0-1-267 15,3-2-471-15</inkml:trace>
  <inkml:trace contextRef="#ctx0" brushRef="#br0" timeOffset="-165235.2">16706 9776 2094 0,'0'0'182'0,"0"0"-47"0,0 0 2 15,0 0 5-15,0 0-29 0,0 0-39 16,0 0-35-16,121 14-18 0,-96-9-20 0,3 0-16 16,-6 2-34-16,9 0-78 0,-13 0-216 0,-2-5-1139 15</inkml:trace>
  <inkml:trace contextRef="#ctx0" brushRef="#br0" timeOffset="-164417.37">14920 10382 452 0,'0'0'484'0,"0"0"-199"0,0 0-41 16,0 0-25-16,0 0-28 0,0 0-28 0,0 0-33 15,0 0-30-15,0 0-26 0,0 0-20 16,0 0-16-16,0 0-11 0,0 0-4 0,0 0-8 16,-27-117-3-16,11 114-3 0,1-1-2 0,-1 4-3 15,-9 0-1-15,10 4-3 0,-7 6 2 0,3 4-6 16,-2 6-1-16,-1 0 1 0,7 6 0 0,-4 2 3 16,-3 2 2-16,10 2 3 0,3 0 1 15,-4 3 6-15,13-4 8 0,0 0 7 0,0-3 0 16,3-3 1-16,13-7-5 0,-1 0-3 0,10-4-5 15,-3-5-4-15,9-2-2 0,0-4-7 16,6-3-12-16,-3 0-23 0,3-7-45 0,4 0-74 16,-1-5-179-16,-15 3-304 0,-10 0-800 0</inkml:trace>
  <inkml:trace contextRef="#ctx0" brushRef="#br0" timeOffset="-164014.92">15333 10037 758 0,'0'0'243'0,"0"0"-17"0,0 0-5 0,0 0 7 16,0 0-5-16,0 0-25 0,0 0-30 15,-71 141-24-15,64-115-17 0,-5 5-20 0,9 3-17 16,-6-2-26-16,2 3-17 0,-2-3-14 0,6 1-10 15,3-2-5-15,-3-5-4 0,3-3-4 0,0-4 0 16,0-5-1-16,0-7 0 0,3-3 2 16,0-4 1-16,0 0 2 0,10-4-4 0,-1-8-3 15,-6-2-11-15,16-2-9 0,-7-3-11 0,4 1-9 16,0-3-12-16,2 3-10 0,-2 2-10 16,-1 0-2-16,1 2 6 0,3 4 12 0,-13 3 18 15,10 3 8-15,-13 4 8 0,0 2 5 0,0 10 3 16,-3 2 10-16,-3 4 8 0,0 5 9 0,-9 7 7 15,3 0 4-15,3 2 2 0,-7 0 1 0,4 3-1 16,0-7-3-16,3 2-6 0,3-6-7 16,0-3-6-16,3-7-6 0,6-2-3 0,1-3-6 15,-4-4 0-15,9-5-8 0,-2 0-24 0,5-3-53 16,-2-6-150-16,6 2-339 0,-16 2-919 0</inkml:trace>
  <inkml:trace contextRef="#ctx0" brushRef="#br0" timeOffset="-163580.83">15947 10518 1375 0,'0'0'189'0,"0"0"-47"16,0 0-14-16,0 0 2 0,0 0-14 0,0 0-17 16,0 0-16-16,0 0-15 0,0 0-5 15,0 0-6-15,0 0-10 0,0 0-8 0,0 0-8 16,0 0-11-16,-115-56-4 0,103 56-2 0,-4 0 1 15,1 0 2-15,-1 0-2 0,4 10 0 16,-7-3 3-16,7 4 3 0,-4 3-2 0,1 3-2 16,2 0 1-16,1 2 0 0,6-1 3 0,-7 1 1 15,4-1 4-15,3 1 2 0,3-1-1 0,3 0-4 16,0-4-4-16,0-2-5 0,3-3-2 0,9-2 2 16,1-2-2-16,2-5 1 0,4 0-2 15,-4-7-2-15,4-3-8 0,9-6-6 0,-3 0-11 16,-7-3-8-16,4-1-12 0,3-1-11 0,-10 3-6 15,1-1-3-15,-1 3 2 0,-2 2 3 0,-10 5 12 16,0 3 9-16,-3 4 0 0,0 2 5 0,0 2 2 16,0 6 8-16,-3 4 15 0,0 4 14 15,-7 3 9-15,4-1 5 0,0 5 10 0,0-2-3 16,6 1 1-16,0 2-7 0,0-3-4 0,0 2-7 16,0-4-8-16,6-2-5 0,12-3-8 0,-11-2-4 15,8-5-7-15,1-5-6 0,2-2-19 16,-2-5-43-16,9-6-118 0,-13 1-268 0,0 3-1018 0</inkml:trace>
  <inkml:trace contextRef="#ctx0" brushRef="#br0" timeOffset="-163233.48">16275 10511 1501 0,'0'0'183'0,"0"0"-29"0,0 0-4 15,0 0-3-15,0 0-17 0,0 0-33 0,0 0-32 16,0 0-17-16,0 0-5 0,0 0-5 0,0 0-5 16,0 0-6-16,0 0-8 0,-77 120-4 15,71-109-4-15,3 0 2 0,0-2 0 0,3-2-1 16,0-2 0-16,0-3-1 0,0-2 2 0,0 0 5 16,6-2 1-16,3-7-1 0,3-1-7 0,-2-3-11 15,11-3-11-15,-5-2-7 0,3 2-7 16,-1-1-1-16,1 3 4 0,6 0 4 0,-4 3 7 15,-8 1 5-15,8 5 6 0,-11 2 0 0,8 3 4 16,-11 3-1-16,-4 5 5 0,6 6 8 0,-9 2 7 16,0 5 9-16,0 2 9 0,-6 0 6 15,0 2 5-15,6 3 0 0,-7 0-10 0,-2-3-10 16,6 0-14-16,-3-4-8 0,6 0-8 0,0-5-5 16,0-5-3-16,9-1-12 0,3-8-19 15,-5-2-53-15,8-5-133 0,-2-2-332 0,-7 0-1003 0</inkml:trace>
  <inkml:trace contextRef="#ctx0" brushRef="#br0" timeOffset="-162617.41">16865 10603 390 0,'0'0'222'0,"0"0"-59"15,0 0 1-15,0 0 18 0,0 0 6 0,0 0-11 16,0 0-27-16,0 0-28 0,0 0-18 0,0 0-4 16,0 0 1-16,0 0-3 0,0 0 2 15,-10-30-9-15,10 25-11 0,0 3-13 0,-3 0-15 16,-6-1-11-16,0 1-10 0,2 0-6 0,1 2 1 16,-12 0 5-16,8 2 3 0,-5 5 6 0,2 0-5 15,-5 5-4-15,5-1-5 0,-8 5-8 16,11 3-3-16,-11-1-5 0,11 2-1 0,-5 1-1 15,2 3 1-15,1-3-1 0,6-2 0 0,0-2-1 16,6-3 0-16,0 0-3 0,0-8-2 0,6 1 0 16,0-2-5-16,6-5 2 0,-5 0-1 0,11 0-4 15,-8-7-3-15,11-4-11 0,-8-3-12 16,8 0-10-16,-5 0-9 0,-1-1-5 0,4-2 1 16,-4 6 10-16,1-3 10 0,-4 4 12 0,4 3 11 15,-4 5 3-15,-9 2 0 0,10 2 1 0,-4 8 2 16,-3 6 2-16,-3 0 4 0,4 8 4 15,-1-2 3-15,3 3 6 0,-6 3 4 0,0 2-4 16,0 2-1-16,1 3-2 0,5-1-4 0,-6 0 5 16,6 1-5-16,-6 0-3 0,-3-2-2 0,7-4-2 15,-1 1 0-15,-6-2-1 0,3 0 1 16,-3-4-1-16,0 2 2 0,0-5 0 0,0-3 0 16,0 1 1-16,-9-6-1 0,2 1 0 0,1-3-1 15,-6-2-3-15,-1-2-4 0,-2 0 1 16,-1-2-2-16,-5-3-1 0,2 1 6 0,0-3 2 15,-9 0 3-15,7 0 0 0,-7-7 3 0,0 0 0 16,-3-3 1-16,-3-4-2 0,-3-4 0 0,-1 0-1 16,4-5-4-16,0-5-1 0,0-2-7 15,9 1-9-15,1-1-10 0,8 2-7 0,7 5-6 16,6-1 0-16,3 5-6 0,12 0-12 0,4 0-29 16,-1 1-53-16,4-1-106 0,9 1-171 0,-7 7-93 15,-8 2-412-15</inkml:trace>
  <inkml:trace contextRef="#ctx0" brushRef="#br0" timeOffset="-162167.83">17193 10601 1287 0,'0'0'290'0,"0"0"-146"0,0 0-5 16,0 0 46-16,0 0 42 0,0 0-7 0,0 0-40 15,0 0-49-15,0 0-40 0,0 0-29 16,0 0-19-16,124-44-16 0,-96 30-10 0,0-3-9 16,-3 0-5-16,-10-2-1 0,7 1 0 0,-3-1-4 15,-4 1-3-15,1 4-2 0,-7 3-3 0,-6 0 0 16,0 1 0-16,-3 3-4 0,0 0-10 16,-3 3-8-16,-3 4-2 0,-13 0 0 0,7 2 14 15,-13 10 10-15,0 4 8 0,4 1 7 0,-1 7 5 16,-3 3 4-16,0 4 3 0,7 5 1 0,2 1-1 15,10 2 4-15,-3 7-5 0,2-2-1 16,7 0-5-16,16-3-4 0,-7-4-18 0,19-4-51 16,-9-16-219-16,-7-3-1306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2-27T07:58:13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9835 6931 0 0,'0'0'251'0,"0"0"-211"0,0 0 14 16,0 0 33-16,0 0 24 0,0 0 20 0,0 0 5 15,0 0-7-15,0 0 1 0,0 0-4 16,0 0-5-16,0 0-6 0,0-4-14 0,0 1-8 16,0 3-7-16,0 0-7 0,0 0-6 0,0 0-8 15,0 0-11-15,0 0-13 0,0 0-10 16,0 0-5-16,3 0-2 0,-3 0 9 0,4 0 5 16,2 0 8-16,0 3 5 0,3 1 3 0,1-1 0 15,5-1 2-15,-3 0-3 0,10-2-6 0,-3 0-5 16,2 0-3-16,7-2 0 0,3-3-1 0,0-4-1 15,4 0-2-15,2-3-1 0,3 0-5 16,0-2-1-16,4 2-2 0,2-7-4 0,-2 3-8 16,2-1-2-16,1-1-3 0,-1 2-3 0,1-1-2 15,-1 2 0-15,-2 1-1 0,-1 0-2 0,0 5-2 16,-8 0-1-16,5-1 0 0,-9-1-3 16,3 1 2-16,-3-1-7 0,0 1-9 0,0-1-16 15,-3 0-29-15,3 0-59 0,-3-1-124 0,-10 0-291 16,-2 6-954-16</inkml:trace>
  <inkml:trace contextRef="#ctx0" brushRef="#br0" timeOffset="1283.66">11662 6144 612 0,'0'0'229'0,"0"0"34"0,0 0 3 0,0 0-31 15,0 0-20-15,0 0-44 0,0 0-39 0,0 0-23 16,0 0-19-16,0 0-17 0,18-129-8 0,-12 110-10 16,-6 3-8-16,4-3-6 0,-4 4-8 15,0-3-5-15,0-1-6 0,0 3-3 0,0-5 1 16,-10 2 0-16,4 3-5 0,0 1-2 0,0-4-2 16,-7 8-4-16,10-3-2 0,-9 4-2 15,6 3 1-15,-7 3-7 0,7 1-3 0,-3 3-10 16,-1 0-3-16,4 5-1 0,-6 7 1 0,-1 2 3 15,7 4 2-15,-3 8 5 0,0 1 2 0,-1 5 2 16,1 1 2-16,6 3 1 0,-3 3 1 0,3-1 1 16,-4 0 1-16,4 1 0 0,0-4-1 15,3-1-1-15,0-1 1 0,0-1-1 0,0 1 1 16,0-7-1-16,0 7 1 0,0-3-1 0,0 0 0 16,0 0 1-16,0-3 0 0,0 4 0 15,0-6-5-15,-6 4 4 0,6-1 1 0,-3 2-1 16,0-4 1-16,3 1-4 0,-10-2-4 0,7-1-6 15,0 1-7-15,0-4-10 0,-3-1-21 0,3-1-23 16,-3-3-53-16,-1-2-139 0,4-3-211 16,3-6-676-16</inkml:trace>
  <inkml:trace contextRef="#ctx0" brushRef="#br0" timeOffset="2750.34">11696 5879 219 0,'0'0'113'0,"0"0"-23"0,0 0 35 0,0 0 35 0,0 0 16 15,0 0-14-15,0 0-26 0,0 0-16 16,0 0-24-16,0 0-20 0,0 0-14 0,0 0-19 16,0 0-4-16,-10-19-6 0,10 17-4 0,0 0-3 15,-6-3-9-15,6 0 1 0,0 1-2 0,0-1 0 16,0 2 3-16,0-4 2 0,0 0 2 15,0 2 2-15,0-4-3 0,0 2-1 0,0 0 0 16,0 0-2-16,0 0 3 0,0 2 1 0,-3-2 1 16,0 2 2-16,3 1 0 0,-6-1-5 0,3 3-3 15,0-1-7-15,-7 1-7 0,7 0-2 16,0 2-4-16,0 0-3 0,-6 0-3 0,3 0-7 16,-1 0-2-16,1 2-1 0,0 3 3 0,0 2 4 15,0 2 1-15,-7-2 1 0,7 2 1 16,0 3-1-16,0-3 2 0,-7 5 0 0,7-2 3 15,-3 1 2-15,-1 1-2 0,4 0 2 0,-3 2-1 16,0-2 0-16,-1 2 4 0,7 0 0 0,-3 2 2 16,0-2 0-16,3 3 1 0,-7 4 0 15,7-2 3-15,3 0 5 0,0 1 2 0,0 1-1 16,0-2-4-16,0 0-2 0,0 0-4 0,0-2 0 16,0-2-1-16,0 2 0 0,0-1 0 0,0 1 1 15,0-3 0-15,0 0-1 0,0-1 1 0,0 2-1 16,0-1 2-16,-3 0-2 0,3 1-1 15,-6-3-1-15,6 0 2 0,0 2-2 0,0-1-1 16,0 1 1-16,0-2 0 0,0 2-1 0,6 1-1 16,-3-3-1-16,0 0 0 0,7 1 0 0,-4-1 0 15,3 0 0-15,-6-3 0 0,10 3 1 0,-7 0 2 16,3-2 0-16,-3 2-2 0,4-3 2 16,-4 2 0-16,3-1 1 0,-9-1-1 0,3 1 3 15,0 2-1-15,-3-2 2 0,0 2 1 0,0 0 3 16,-3 2 0-16,0-3 2 0,-6 3 3 15,3 2 0-15,-7-1 3 0,1 1 0 0,3-1 4 16,-4-6 2-16,-2 0 4 0,2-2 1 0,1 0 2 16,-4-2-1-16,4-2 1 0,-4-3 0 15,4 1-2-15,-7-3 1 0,7 0-4 0,0 0-3 16,-1-5-6-16,-2-4-12 0,-1-1-8 0,1-1-13 16,2 0-14-16,-5-5-22 0,5 0-32 0,-5-1-39 15,5-1-45-15,-2 2-51 0,2 2-38 0,4 1-47 16,3 1 0-16,3 5-47 0,0 0-186 0</inkml:trace>
  <inkml:trace contextRef="#ctx0" brushRef="#br0" timeOffset="3283.37">11575 5653 229 0,'0'0'75'0,"0"0"-38"0,0 0 7 15,0 0 11-15,0 0 16 0,0 0 19 0,0 0 21 16,0 0 17-16,0 0 8 0,0 0 3 0,0 0 0 16,0 0 2-16,0 0 3 0,0 0-2 0,56-117-6 15,-53 115-13-15,-3-1-17 0,0 1-16 0,0 2-13 16,0 0-14-16,0 0-17 0,0 0-14 16,0 0-14-16,0 0-13 0,-3 0-8 0,3 5-4 15,-3 2 1-15,-4 2 4 0,4 5 7 0,0 4 5 16,3 1 8-16,0 5 12 0,-6 7 12 0,3 4 13 15,0 3 8-15,0 8 4 0,0 10-9 16,-7 4-9-16,7 3-11 0,-6 7-12 0,0-1-4 16,-4 3-5-16,4-6-3 0,0 3-4 0,-4-4-4 15,4-6 0-15,-7 2 1 0,10-9 2 16,-6 4 5-16,-1-9 0 0,7 2 3 0,-6-2 1 16,2-4 0-16,4-1-1 0,-3-5-1 0,6-6-4 15,0 0-2-15,0-4-3 0,3-3-2 0,0-7-3 16,0-1-2-16,3-2-4 0,0-2-4 15,3-3-6-15,0-2-14 0,-3-2-19 0,0-3-39 16,4-2-72-16,-4 0-180 0,0 0-282 0,0-2-876 0</inkml:trace>
  <inkml:trace contextRef="#ctx0" brushRef="#br0" timeOffset="4000.01">12003 5961 812 0,'0'0'277'0,"0"0"13"0,0 0-15 15,0 0-20-15,0 0-49 0,0 0-42 0,0 0-37 16,0 0-28-16,0 0-27 0,0 0-27 0,0 0-31 15,0 0-18-15,0 0-6 0,0 0 5 0,-47 12 16 16,41 21 10-16,-3 11 9 0,-1 1 1 16,-2 9-3-16,0 0-6 0,-4 2-7 0,4 1-6 15,-4-1-3-15,4-1-3 0,3-2-2 0,-7-5 1 16,7-2-2-16,2-2 0 0,-2-10-2 0,6-1-4 16,3-5 1-16,-6-3-5 0,6-5-12 15,-3-4-19-15,3-2-41 0,0-2-94 0,0-5-182 16,3-3-194-16,-3-4-886 0</inkml:trace>
  <inkml:trace contextRef="#ctx0" brushRef="#br0" timeOffset="4432.6">12235 6427 1034 0,'0'0'103'0,"0"0"-38"0,0 0 21 0,0 0 32 16,0 0 6-16,0 0-10 0,0 0-26 15,0 0-20-15,0 0-5 0,0 0-1 0,0 0 2 16,0 0-8-16,0 0-4 0,0 0-5 0,-127 101-8 16,121-83 2-16,0 3 2 0,0-2 3 0,2-1 7 15,1-1 0-15,3 0-3 0,0-3-6 16,0 0-4-16,3-2-7 0,4-3-2 0,2-2 5 15,6 0 5-15,1-2 4 0,3-3 2 0,-1-2-1 16,4-2-6-16,3-5-4 0,-1-5-9 16,1-2-6-16,-3-2-6 0,6-3-3 0,-6 2-4 15,-1-4-1-15,-5 0-4 0,2 2-2 0,-5 1-4 16,-10 1-4-16,0 2-5 0,-3 1-11 0,0 3-15 16,-6-1-22-16,-10 0-22 0,1 1-20 15,-13 2-11-15,0-1-11 0,0 3-9 0,3 5 1 16,-3 2 16-16,4 0 22 0,2 9 28 0,-3 3 16 15,6 2 10-15,4 2 5 0,3 0 0 0,5-2-4 16,1 3-19-16,6-7-49 0,9 2-38 16,1-1-28-16,8-6-33 0,4 2-7 0,3-2 30 0,-3-5-416 15,-10 0 585-15</inkml:trace>
  <inkml:trace contextRef="#ctx0" brushRef="#br0" timeOffset="4749.2">12638 6452 718 0,'0'0'332'0,"0"0"26"15,0 0-14-15,0 0-49 0,0 0-77 0,0 0-78 16,0 0-76-16,0 0-44 0,0 0-13 0,0 0 1 16,0 0 5-16,0 0-2 0,0 0 0 15,0 0-3-15,-93 80-3 0,81-56-1 0,9 1 2 16,-6-2 1-16,5-2 2 0,4-1 1 0,0 1-1 16,0-5 1-16,10-2 0 0,-7 0 4 0,9-4 3 15,4-1 4-15,-7-4 4 0,13-3-1 16,-7-2 1-16,1 0 0 0,5-2-3 0,-5-5 3 15,6-5-2-15,-7 0 0 0,1-2-3 0,-7-4-2 16,3 1-4-16,-2-1-1 0,-7 0-7 16,0 2 1-16,-3 0-9 0,0 0-12 0,-6-1-18 15,-4 1-22-15,-5 4-17 0,-1-3-13 0,-2 6 0 16,2 0 5-16,1 6 1 0,-1 3-4 0,1 0-10 16,5 7-14-16,1 3-5 0,0 4 3 0,6-2 10 15,-3 5 2-15,6-1-15 0,0-4-38 0,6 4-60 16,-3-5-66-16,9-1 11 0,-6-3-476 0</inkml:trace>
  <inkml:trace contextRef="#ctx0" brushRef="#br0" timeOffset="5283.2">13079 6006 332 0,'0'0'94'0,"0"0"-75"16,0 0 8-16,0 0 36 0,0 0 34 15,0 0 23-15,0 0 18 0,0 0-6 0,0 0 2 16,0 0-2-16,-72 126-2 0,66-98 1 0,-3 1-12 16,3 6-14-16,-4 5-18 0,1-2-19 0,0 4-8 15,6 0-10-15,-7-4-1 0,7-1-1 0,-6-2-4 16,6-6 3-16,0-1-5 0,3-2-6 15,-3-5-3-15,3-3-5 0,0-6-2 0,0-4-3 16,0-1-1-16,0-2 2 0,0-5 4 0,0 0 10 16,0 0 13-16,0 0 13 0,0 0-6 0,0-5-11 15,0-2-25-15,0-6-20 0,3 2-12 16,3-6-3-16,3-3 1 0,-3 1-3 0,4 3 0 16,2-3 0-16,4 2-1 0,-4 0 2 0,4 3 3 15,-1 0 2-15,1 3 2 0,-1 4-1 0,1 0 2 16,-7 0 0-16,6 5 1 0,-2-1 1 15,-1 1 1-15,-6 2-1 0,1 0-5 0,-4 0-5 16,0 2-6-16,-3 3 3 0,0 2 7 0,0 2 10 16,-3 5 11-16,-7 2 1 0,1 1-1 15,-6 1-1-15,-1 2-6 0,4 1 1 0,-7-2-2 16,4 4 0-16,-1-5-1 0,4 3-2 0,-4-3 1 16,4-2 0-16,9-4-1 0,0-1 1 0,3-1-1 15,0-3-1-15,0-3 1 0,0 1 0 0,3-3 1 16,3-2-1-16,3 3 0 0,7-3-3 15,-4 0-8-15,4 0-14 0,-1 0-32 0,4 0-78 16,-7-3-204-16,4 3-193 0,-13 0-885 0</inkml:trace>
  <inkml:trace contextRef="#ctx0" brushRef="#br0" timeOffset="5733.42">13342 6556 686 0,'0'0'211'15,"0"0"-15"-15,0 0 17 0,0 0 10 16,0 0-7-16,0 0-18 0,0 0-37 0,0 0-26 16,0 0-21-16,0 0-13 0,0 0-18 0,0 0-19 15,0 0-20-15,6-43-20 0,-12 43-16 0,3 4-9 16,0 0-4-16,-6 3 2 0,3 4 2 15,2 1 2-15,-5 2 0 0,-3 2 1 0,6 3 2 16,-1-3 2-16,4 3 3 0,-3-4-1 0,0 1 2 16,6 0-4-16,-3-4 1 0,3 0-1 0,0-3-1 15,0-4 1-15,3 2 0 0,3-3-1 0,-3-4 8 16,3 3 5-16,4-3 5 0,2-3 5 16,0-4-4-16,4-4-6 0,-1-3-6 0,1 0-5 15,3-5-6-15,-4 0-4 0,1 2-3 0,2-4-2 16,-5 0-3-16,2 3 1 0,-3-1 0 0,-5 5 0 15,2 2 3-15,-6 4 1 0,0 4 0 16,3 1-12-16,-6 3-16 0,0 0-5 0,0 3-2 16,-9 7 13-16,0 2 15 0,3 4 8 0,-4 3 4 15,1 4 0-15,-3 0 1 0,2-3 0 16,4 3-1-16,-3-2 0 0,6-2-3 0,0-1-6 16,3-1-9-16,0-6-16 0,0 0-25 0,6-2-58 15,3-2-110-15,-3-2-187 0,4-3-104 0,-10 0-707 0</inkml:trace>
  <inkml:trace contextRef="#ctx0" brushRef="#br0" timeOffset="5967.13">13739 6586 646 0,'0'0'187'0,"0"0"-28"0,0 0 31 16,0 0-3-16,0 0 5 0,-37 120-23 0,34-92-1 15,-3 3-3-15,-1 8-51 0,4 3-38 16,-3-3-65-16,3-2-20 0,3 0 1 0,0-1-3 16,3-1-5-16,3 0-3 0,-3-1-3 15,1-2-8-15,5-4-4 0,-6-5-15 0,3-2-17 0,3-1-27 16,-5-6-41-16,5 0-91 0,-6-5-132 16,3-2-12-16,-6-4-453 0</inkml:trace>
  <inkml:trace contextRef="#ctx0" brushRef="#br0" timeOffset="6250.34">13686 6523 1580 0,'0'0'209'0,"0"0"-53"15,0 0-28-15,0 0-1 0,0 0-10 0,0 0-17 16,0 0-26-16,0 0-19 0,0 0-11 0,0 0-13 15,137-119-4-15,-119 110-6 0,7 5 0 0,-6-1-3 16,-1 3 0-16,1 2-1 0,-3 0-5 16,-1 2-2-16,-3 5-3 0,4 0 1 0,-4 6 2 15,-9 1 2-15,1 2 6 0,-4 2 4 0,0 6 8 16,-7-1-1-16,-8 4-2 0,-1-2-4 0,-8 1-8 16,5-3-3-16,-3 0-5 0,-6-3-1 15,0-4-6-15,4 1-4 0,-1-6-11 0,0-4-17 16,-3-2-36-16,6-5-73 0,4 0-497 0,5 0-914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2-27T08:05:29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18778 8982 798 0,'0'0'224'16,"0"0"-12"-16,0 0-5 0,0 0 0 0,0 0-5 16,0 0-23-16,0 0-33 0,0 0-26 15,0 0-28-15,0 0-22 0,0 0-16 0,0 0-12 16,-16-9-9-16,16 9-5 0,0 0 0 0,6 0 3 16,-2 2 5-16,2-2 4 0,-3 0 0 0,6 0-3 15,4 0-2-15,-7 0-1 0,0 0-3 0,9 0-2 16,-5 0 1-16,-4 0-2 0,13 0-1 15,-13 0 0-15,12 0-3 0,-8 0-2 0,2 0-1 16,4 5-5-16,-1-3-3 0,1 3-3 0,-1-3-2 16,1 3 0-16,-1-3 0 0,4 1-2 0,2-1-1 15,-5 0 1-15,6-2 0 0,5 0-2 16,-8 0-2-16,3 0-5 0,3 0 8 0,-1 0-3 16,-5 0-2-16,3 0 4 0,3 0-5 0,-4 0 1 15,-5 0-1-15,9 0 2 0,-4 3-4 16,-5-1 5-16,9 3-2 0,-4-3 0 0,-5 2 0 15,9-1 2-15,2 1 0 0,-5-1-2 0,0-1 0 16,0 0 0-16,5-2 3 0,-2 0-2 0,0 0-2 16,-3 0 2-16,0 0 2 0,5-2-3 15,4 0 6-15,-3-3-5 0,0 0 0 0,3-1 1 16,0 1-2-16,-3 0-2 0,3 1 2 0,0-3 0 16,0 2 3-16,0 0-1 0,3 1-2 0,-3-1 2 15,0-2-2-15,3 2 2 0,1-2-1 16,8 3 0-16,-6-6 1 0,-3 3-3 0,0 3 0 15,4-2 1-15,2-1-2 0,-9 2 2 0,3 1 2 16,0-1-1-16,-3 0-3 0,3 1 4 0,-3 1-5 16,3 3-1-16,-3 0 1 0,-3 0-2 0,3 0 4 15,0 0-1-15,-3 3 2 0,3-1 0 16,-3 3 1-16,3-1-2 0,-3 1 1 0,3-3 3 16,0-2-2-16,0 5-1 0,3-5 0 0,-3 0 0 15,0 2 0-15,0-2-2 0,0 0 2 0,0 0 0 16,0 0 0-16,9 0 2 0,-9-2-2 15,0 0 0-15,0-1 2 0,0 1-1 0,0 2-1 16,1 0-1-16,-1 0 3 0,0 0-2 0,0 2 1 16,0-2 0-16,0 5-2 0,0 0 1 15,0-3 0-15,0-1 0 0,0 1 1 0,3 3-1 16,-3-5 1-16,0 2 1 0,0 1-3 0,0-3 1 16,3 0-1-16,-3 0 0 0,3 0-1 0,6 0 1 15,-6-3 1-15,0 1 0 0,1 0 1 16,-1-1-2-16,-6 1-2 0,6 1 2 0,-3 1 2 15,0 0-3-15,0 0 1 0,0 0 1 0,0 1-2 16,-3 1 1-16,3 3-1 0,0 0 0 0,0-3 1 16,0 5-1-16,-3-2 3 0,6-1-2 15,-6-1 1-15,3 1 0 0,0 1 1 0,6-3 0 16,-6 1-2-16,6-1 2 0,-3 0 1 0,0-2-2 16,0 0-2-16,-3 0 2 0,3 0-1 0,1-2 2 15,8 0 0-15,-9-1 1 0,0 1-3 0,0 0 0 16,-3 2 2-16,3 0-2 0,10 0 1 15,-13 0 0-15,3 0 0 0,-3 4 0 0,0-1-2 16,0 1 1-16,0 1 1 0,0 0-2 0,0-3 0 16,0 3 1-16,0-1 0 0,0-1-1 0,0 1 1 15,3-1 1-15,-3-3-2 0,0 0 2 16,3 0 0-16,-3 0 1 0,10 0 0 0,-7 0-2 16,0 0 3-16,0-3-5 0,0 1 2 0,-3 0 0 15,3-1 0-15,0 1 1 0,-3 0 1 0,9-1 0 16,-9 1-1-16,4 2-1 0,-4 0 1 15,3 0-2-15,-3 0 2 0,3 0 0 0,-3 2 2 16,0 1 0-16,0-1 0 0,0 0-2 0,0 3-2 16,0-3 3-16,3 1-2 0,-3 1 2 15,-3-1-2-15,3 1-1 0,3-4 4 0,-3 2-2 16,6-2 0-16,-3 3 0 0,-3-3-3 0,0 0 2 0,3 0 1 16,-3 0 0-16,0 0-2 0,0-3 2 15,4 3 0-15,-4 0-1 0,-4 3 0 0,5-1-1 16,-5 0 2-16,1 1 0 0,0 1-1 15,0 1 1-15,-6-1 0 0,6 0 1 0,0 1 1 16,0-3-2-16,3 3 1 0,-4 0 0 0,1-1-1 16,3-2 0-16,0 1 0 0,0-1-1 0,0 0 3 15,0-2-3-15,0 3 1 0,0-3 0 0,-3 2-1 16,3-2 0-16,0 2 1 0,-3 1 0 16,3 1 0-16,-3-1 1 0,-3 1-1 0,3 1 1 15,-10 0-2-15,7-1-2 0,0 3 3 0,-9-4-1 16,8 1-1-16,1 3 4 0,-3-4-1 15,-3-1 1-15,5 0-4 0,1 1 4 0,0-3-3 16,-6 0 0-16,5 2 3 0,4-2-2 0,0 0 0 16,0 0 0-16,-3 0-2 0,-7 0 2 0,7 0-1 15,3-2 1-15,-6 2-2 0,-7 0 0 16,10 0 3-16,-3 0-2 0,-7 0 2 0,7 0-2 16,0 0 1-16,-10 0 0 0,13 0 2 0,-9 0-3 15,2 0 2-15,4 0 1 0,-7 0-2 0,10 0 1 16,-3-3-1-16,-7 3 2 0,10-2-2 0,0 0-1 15,0-1 0-15,-10 1 1 0,10 2 0 0,0-5 0 16,-3 5 0-16,-7 0 1 0,10 0-1 16,-10 0-1-16,7 0 0 0,0 0 0 0,-10 0 1 15,13 0 1-15,-3 0-1 0,-7 0 0 0,10 0-1 16,-6 0 0-16,-4 0 1 0,13 0 0 16,-6 0 0-16,3 0 0 0,-7-2 1 0,7 0-1 15,0-1-1-15,0-1 3 0,2 1-2 0,-8 1 0 16,6 0-2-16,3-1 0 0,-3 1-2 0,-1 0 1 15,-8 2 1-15,12-3 3 0,-6 3 0 16,2 0-2-16,-8 0 2 0,9 0-2 0,-4 0 1 16,-5 0 1-16,6 0 1 0,-4 0-5 0,1 0 2 15,-1-2 2-15,-5 0 0 0,8 2-2 16,-8-3 1-16,9 3 2 0,-10 0-3 0,10 0 1 16,-4 0 2-16,-5-2-2 0,-1 2 1 0,0 0 0 15,-2 0-2-15,8 0 2 0,-8 0-3 0,-7 0 4 16,12 0-3-16,-9 0 2 0,1 0 1 0,-4 2 0 15,0-2-1-15,9 3-2 0,-9 1 0 16,-3-1 3-16,4-1-3 0,-4 0 2 0,0 1 2 16,0 1 0-16,0-1 3 0,0 1-3 0,0-1 2 15,0 1-5-15,-4 1 3 0,1 0-2 0,3 2 0 16,-3-3-3-16,-6 4 3 0,9 2-1 0,-3-1 1 16,3 3-1-16,-3 2 1 0,3 0-2 15,0-1 0-15,0 1 3 0,-3 5-3 0,-1-2 2 16,1 4-1-16,0 0-2 0,-9 0 0 0,9 0 6 15,0 0-4-15,0 1 2 0,-4-1-2 16,-2 2-1-16,0 1 2 0,6-1 2 0,-4 1-3 16,1 0 0-16,-6 1-1 0,6 1-2 0,-1-2 3 15,1 2-1-15,-6-3-1 0,9 0 2 0,-3 3 0 16,-1-4-1-16,-5 1 0 0,6 3 0 16,3 2 0-16,-4-5 1 0,1 1-1 0,-3 2 0 15,3-1-1-15,3-1 0 0,0-4 1 0,-1 3 3 16,-2 0-2-16,-3 0 3 0,6-2-3 0,0 0 0 15,3-1 1-15,-3 1-2 0,3 0 4 16,-3-3-3-16,3 1 1 0,0-2-3 0,-4 2 3 16,4 0 1-16,0-3-2 0,0 3 1 0,-3-1-3 15,3 1 5-15,0-2-4 0,-6-1-1 0,6 3 2 16,-6 0-3-16,6-1 4 0,-3 5 1 0,3-5-4 16,0 3-1-16,-3-3 2 0,3 3 3 15,0 3-4-15,0-5-1 0,0 2 1 0,0 0-2 16,0 0 4-16,0-2 0 0,0 2 0 0,0-4 3 15,0-1-4-15,0 3 1 0,0 0-1 0,0-3 0 16,0 0 1-16,0 1 0 0,0-2 2 16,0 1-4-16,0 3 4 0,-3-3-2 0,3 0 0 15,0 0 4-15,-3 3-6 0,3-2 4 0,0 0-1 16,-4-3-2-16,4 0 1 0,0-3-2 16,0-1 1-16,0-1 0 0,0-2 1 0,0-3 0 15,0 1-4-15,0-3 1 0,0 1-2 0,0-3 0 16,4 0-2-16,-4 0-2 0,0 0 1 0,0 0 2 15,0-3 3-15,0 1 3 0,0 0 2 0,0-1 2 16,0 1 1-16,0 0 0 0,0 2 1 16,0 0-1-16,0 0 1 0,0 0-2 0,-4 0 0 15,4 0-2-15,-3 0-2 0,-3 0 0 0,6 0-2 16,-6 0 2-16,3 2-2 0,0 0 0 0,0 3 1 16,0-3-3-16,-4 1 4 0,-5-1 0 0,9 0 0 15,-6-2 1-15,2 0-2 0,-8 0 0 16,6 0 0-16,-10 0-2 0,7 0-1 0,-10 0 1 15,3 0 0-15,1 2 3 0,-7-2-4 0,-3 0 1 16,-3 2 3-16,0 3-1 0,3-3 1 0,-9 3-4 16,3-1 0-16,-4-2-1 0,-8 5 1 15,6-2 3-15,-10 2 0 0,7-2-1 0,-7-1 2 16,-6 3-3-16,10-2 1 0,-7-3 1 0,-3 3-1 16,0 0-1-16,7-3 0 0,-10 3 0 15,3-1 2-15,-6 1 2 0,3 0-1 0,0-1 1 16,-3 1-1-16,-3 0 2 0,3 0-2 0,-3 0 0 15,3 0 0-15,0 2 2 0,-9-3-2 16,9 1 2-16,0 0-2 0,0-1-2 0,3-1 2 16,-3-1 0-16,3-2-1 0,-3 0 2 0,3 0-1 15,6 0 1-15,-3 0-2 0,-3-2 1 0,7-1 3 16,-7 1 1-16,3 0-1 0,9-1 0 0,-5 1-3 16,-4 0 0-16,12-1 0 0,-8 1-1 0,-4 0 2 15,13 2-3-15,-10-3 4 0,6 3-3 16,-2 3 2-16,-4-3-1 0,10 0-1 0,-10 0 1 15,9 0-1-15,-5 0-1 0,-4 0 2 0,10 0 0 16,-10 0 0-16,6 0 0 0,-2 2 1 0,-4-2 0 16,10 2-1-16,-10 1 1 0,10-3 0 15,-7 2 1-15,7-2-2 0,-7 0 1 0,7 0-1 16,-7 0 2-16,0 0-1 0,10 0-1 0,-3-2 0 16,-4-1 0-16,4 1-1 0,-4 2 1 0,7-2 2 15,-10-1-2-15,10 1 2 0,-10 0-2 16,13-1 0-16,-12 1 0 0,11 0 0 0,-5 2 0 15,-7 0-1-15,13 0 1 0,-9 0 1 0,8 0 0 16,-5 0-1-16,-7 0 0 0,13 2-1 16,-12 0 0-16,8 1 2 0,-8-1-1 0,8 0-2 15,-8 1 1-15,5-3 0 0,-8 0 1 0,11 2 0 16,-8-2 0-16,5 0 2 0,-5 0-3 0,5 0 0 16,-5 0 1-16,-1-2 0 0,4 2 1 15,-7 0-2-15,9 0 1 0,-5 0 1 0,2 0-2 16,-5 0-1-16,-1 2 2 0,6 0-1 0,-2 3 2 15,-7-3 0-15,9 1 0 0,-5-1-4 0,-1 3 4 16,6-3-1-16,-5 0 0 0,-4 3 0 0,13-3 0 16,-10-2-1-16,0 2-1 0,10-2 0 0,-10 0 2 15,3 0 1-15,1 0 1 0,-4 0 1 16,13-2-2-16,-13-2-1 0,13-1 3 0,-10 3 0 16,10-3 0-16,-7 0 0 0,7 1-4 0,-3-1 1 15,2 0-1-15,4-2 0 0,-6 3 0 16,-1 1 1-16,10 0-1 0,-9-2 1 0,-1 3 1 15,10-3 0-15,-3-2 1 0,-3 5-2 0,-1-3 1 16,7 1 0-16,0-1 0 0,-3-2 0 0,0 2-1 16,-4-2 2-16,7 0-2 0,0 0 0 15,0 0 0-15,-6 0-1 0,3 0 0 0,3 1 1 16,2-1 0-16,-2 0 4 0,-3-2 7 0,0 2-4 16,-3-2-7-16,6 2-4 0,-1 3-7 0,-2-1 4 15,-3 3 5-15,0-3-2 0,6 0 4 16,-4 1 1-16,-2-1 0 0,0-2-1 0,6 5-1 15,-4-1 1-15,1-1 1 0,3 1 0 0,-3 1 0 16,6 0-2-16,-3 2 0 0,3-3 3 0,0 3-3 16,0 0 1-16,3 0 0 0,0 0 1 0,6 0-2 15,-6 0 2-15,10 0-2 0,-7 0 4 16,6 0-1-16,4 0 0 0,-4-2-3 0,7 0 0 16,-10-1 1-16,16 1 0 0,-10-3 1 0,4 3-2 15,9-3 3-15,-6 3-2 0,-1 0 2 0,4-1 0 16,0 2 0-16,6-1-2 0,-3 0 3 15,3-1-1-15,0 3-2 0,-3 0 2 0,3 0 0 16,0 0-2-16,0 0 0 0,0 0-2 0,0 0 2 16,0 0-4-16,0 0 2 0,0-2 2 15,0 2-2-15,0 0 2 0,0-2 0 0,0-3 3 16,3 0-1-16,-3 1 2 0,3-6 0 0,-3-4-1 16,0 0 2-16,0-6 0 0,0-4 1 0,0-2 3 15,3-9 2-15,-3-7 2 0,3-6 3 16,-3-8-2-16,6-5 1 0,-6-7 1 0,3-5-1 15,4-7-2-15,-1-4 1 0,0 2 4 0,13-1 2 16,-7 5 0-16,7 4-4 0,-10 7-6 0,9 2-6 16,-8 8-2-16,-4 1-3 0,3 4-5 0,4 1-5 15,-10 3-15-15,-3 4-26 0,3 0-63 0,-6 3-136 16,3 11-378-16,0 11-1016 0</inkml:trace>
  <inkml:trace contextRef="#ctx0" brushRef="#br0" timeOffset="949.54">26557 8869 1341 0,'0'0'116'0,"0"0"-88"0,0 0-39 0,0 0 9 16,0 0 16-16,0 0 12 0,0 0 9 15,0 0 8-15,0 0 15 0,0 0 23 0,0 0 12 16,0 0 0-16,62 26-2 0,-43-35-12 0,3-5-10 16,-7-2-1-16,10-3-11 0,-3-4-4 0,-4-4-5 15,7-3-7-15,6-3-6 0,-6-5-5 16,3 1-3-16,0-8-3 0,0 5-1 0,-10-7 1 16,7-2 0-16,3-1-1 0,-6-5-3 0,-7-5 0 15,10-3-1-15,-3 2-1 0,2-5 2 0,-8-2 0 16,12 0 0-16,-6-2-3 0,-10-1-3 0,10 0-4 15,-13 1-4-15,10 2-3 0,-10-5 1 16,-3 5-1-16,3-3-1 0,-9 1 2 0,0 2-3 16,0-3 0-16,-12 1 0 0,6-1 0 0,-4 1 3 15,-5-3 0-15,3 2 1 0,-7 1 2 16,7-1 2-16,-7 4 2 0,3 1 2 0,-2-1 1 16,-7 2-1-16,13 4-2 0,-7 0-2 0,7 4-2 15,-7 4-3-15,4 3 0 0,-4 1-4 0,7 2-2 16,-7 0-9-16,7 2-8 0,-4 2-16 15,4-1-35-15,-4 5-81 0,7-2-242 0,3 8-323 16,2 15-795-16</inkml:trace>
  <inkml:trace contextRef="#ctx0" brushRef="#br0" timeOffset="2049.69">25965 3581 52 0,'0'0'342'0,"0"0"-249"0,0 0-10 16,0 0 22-16,0 0 23 0,0 0 14 0,0 0-5 15,0 0-11-15,0 0-11 0,0 0-4 0,0 0-8 16,0 0-12-16,0 0-15 0,3 129-13 16,-3-98-15-16,0-1-8 0,0 1-7 0,0 2-8 15,0-5-5-15,0 3-4 0,0-8-5 0,0-2-2 16,3-2-1-16,-3-8 0 0,7 1 3 0,2-5 7 15,-3-5 17-15,0-2 29 0,-3 0 23 16,13-9 10-16,-4-5-10 0,7-9-23 0,-4-3-25 16,7-5-16-16,-6-4-8 0,5-2-6 0,4 2-2 15,-13 1-1-15,13 2-1 0,-9 1-2 0,-1 5 1 16,1 2-3-16,-7 4-1 0,-3 3 0 0,0 6-2 16,4 1-4-16,-7 8-3 0,-3 0-11 15,0 2-18-15,0 0-6 0,0 7 6 0,0 4 15 16,0 6 23-16,-3 1 6 0,-7 5-1 0,7 2-5 15,0-2-4-15,3 0 3 0,0-2 1 0,-3-2 1 16,3-1 2-16,0-7 3 0,0-2 6 16,3-4 12-16,0 0 15 0,10-5 23 0,-4 0 14 15,-3-7 2-15,16-5-9 0,0-3-16 0,-4-6-16 16,10-2-13-16,0-5-11 0,-3 2-4 0,0-1-5 16,-10-1-6-16,10 1-5 0,-6 1-19 15,-10 4-45-15,-3-4-139 0,0 10-341 0,4 4-993 0</inkml:trace>
  <inkml:trace contextRef="#ctx0" brushRef="#br0" timeOffset="2515.42">26582 3879 1089 0,'0'0'500'0,"0"0"-387"0,0 0-52 15,0 0 28-15,0 0 43 0,0 0 20 0,0 0-4 16,0 0-30-16,0 0-36 0,0 0-29 16,0 0-19-16,0 0-11 0,137-93-6 0,-122 78-1 15,1-1-3-15,-4 2-2 0,-6 0-4 0,7-3-5 16,-7 3-2-16,0 3-4 0,-6-1-1 0,3 3-1 16,-3 1-5-16,-3 3-8 0,0-2-16 0,-6 2-18 15,-7 5-11-15,7 0 3 0,-10 0 16 16,7 7 21-16,-10 3 17 0,10 2 12 0,-7 5 5 15,0-1 5-15,7 3 6 0,0 2 4 0,-1-3 5 16,10 4 3-16,0-1-1 0,0-2-4 0,3-1-8 16,6-1-4-16,0-3-8 0,13-3-5 15,-4-3-5-15,7-3-8 0,6-3-15 0,6-2-40 16,0-2-107-16,10-3-207 0,-13 0-225 0,-16 0-711 0</inkml:trace>
  <inkml:trace contextRef="#ctx0" brushRef="#br0" timeOffset="2966.55">27246 3745 938 0,'0'0'299'16,"0"0"-70"-16,0 0-14 0,0 0-8 0,0 0-27 16,0 0-32-16,0 0-32 0,0 0-27 0,0 0-20 15,0 0-18-15,0 0-12 0,0 0-13 16,-121-53-7-16,111 57-5 0,-5 6-2 0,9-1-1 16,-13 3 0-16,13 4-1 0,-3 0 1 0,-7 2 0 15,10 3 0-15,-3-1-2 0,-1-1-1 16,4 0-3-16,3-8-3 0,3 1 0 0,0-5-3 15,3 1 1-15,10-3 3 0,-7-3 5 0,3-2 5 16,13 0 4-16,-10-7-1 0,13-1-4 0,-3-4-7 16,-4-2-6-16,4-2-4 0,0-3-1 15,-10 3-3-15,10-2 0 0,-4 6 1 0,-8 4-1 16,-4 1-2-16,0 2-7 0,3 5-14 0,-6 0-8 16,1 5 1-16,-1 4 10 0,-3-1 13 15,0 9 11-15,3-1 2 0,-3 5 0 0,0 0 0 16,0-3-3-16,3 0-3 0,-3-2-6 0,6 0-22 15,6-2-56-15,-2-7-53 0,2-2-57 0,4-5-83 16,5-7-103-16,-8 2-88 0,-7-2-431 0</inkml:trace>
  <inkml:trace contextRef="#ctx0" brushRef="#br0" timeOffset="3481.7">27785 3227 352 0,'0'0'125'0,"0"0"-92"16,0 0 45-16,0 0 55 0,0 0 40 15,0 0 5-15,0 0-16 0,0 0-23 0,-90 126-17 16,78-105-7-16,9-2-8 0,-3 2-9 0,2 1-7 16,1 1-8-16,0 0-14 0,-3 5-9 0,6-2-8 15,-6 1-10-15,6-2-5 0,0 1-7 16,0-1-7-16,0 0-5 0,0-2-3 0,-3-2-2 15,3 0 1-15,0-2 0 0,0-5-1 0,0-3 1 16,0-3 4-16,0-3 2 0,0-3 9 0,0-2 11 16,0 0 13-16,0 0 9 0,0 0 4 0,0-2-11 15,0-3-16-15,0-3-17 0,0 1-15 16,0-4-7-16,0-1-3 0,0 0-1 0,3 1-2 16,3-1-3-16,0 0-1 0,4-2-1 0,-4 3 2 15,3-2 2-15,7 1 1 0,-7-2 1 0,9 0 1 16,-5 1 1-16,9-4 1 0,-4 6 1 0,-2-1 1 15,2 3 2-15,-5-1-2 0,8 5 2 16,-11 0 0-16,5 0-2 0,-9 5-7 0,1 0-8 16,-4 0-3-16,-3 0 0 0,0 5 7 0,0 2 11 15,0 3 10-15,0 2 1 0,-6 2 2 16,-1 0-2-16,-2 2-2 0,0-2-1 0,-1 5-1 16,4-5-1-16,-9 1 1 0,9 1 1 0,-4-2 0 15,-5 2-2-15,9 1-1 0,-1-1-2 0,-5 2-1 16,6-5-2-16,6-3-3 0,-3 1-2 15,3-4 0-15,0-2 0 0,0-1-4 0,3 1 0 16,0 0-4-16,12-3-9 0,-2 3-18 0,5-3-67 16,-2 3-143-16,2-3-272 0,-8 0-971 0</inkml:trace>
  <inkml:trace contextRef="#ctx0" brushRef="#br0" timeOffset="4215.18">28731 3791 741 0,'0'0'396'16,"0"0"-286"-16,0 0-30 0,0 0 43 0,0 0 25 16,0 0-9-16,0 0-48 0,0 0-44 0,0 0-29 15,0 0-11-15,99-118-4 0,-93 105-2 0,10-3 3 16,-10 2 2-16,-3 0 1 0,0 0 11 0,0-2 9 15,-3 4 6-15,0 1 4 0,-6 1-6 16,0 3-9-16,-3 4-10 0,-1 1-6 0,1-1-3 16,-10 3 7-16,10 0 8 0,-9 5 3 0,8 1 4 15,-11 5 0-15,11 3 3 0,-5 7 6 0,2 0 11 16,1 2 8-16,-4 2 6 0,13 3-1 0,-3 2-7 16,3 0-10-16,3-1-9 0,0-1-11 15,6-2-7-15,0-3-6 0,10-2-5 0,-1-6-2 16,4-1-8-16,3-5-5 0,-1 1-13 0,10-6-15 15,0-4-42-15,7-2-96 0,-1-7-175 16,-12 2-221-16,-7 0-812 0</inkml:trace>
  <inkml:trace contextRef="#ctx0" brushRef="#br0" timeOffset="4734.31">29212 3666 716 0,'0'0'184'0,"0"0"-51"0,0 0 20 0,0 0 44 15,0 0 15-15,0 0-26 0,0 0-44 0,0 0-41 16,0 0-26-16,0 0-23 0,0 0-16 16,0 0-20-16,0 0-2 0,0 0 12 0,9-2 25 15,-9 13 21-15,0 1 9 0,0 2-5 0,-3 5-15 16,-3-1-13-16,-1 3-7 0,4-3-8 0,3 0-10 15,-3-1-6-15,0-6-8 0,3-2 0 16,0-2-4-16,0-2 1 0,0 0 0 0,3-5 7 16,0 0 7-16,-3 0 8 0,10 0 6 0,2-5-2 15,-3-2-7-15,13-5-8 0,-10-1-10 0,10-1-5 16,-6-3-2-16,5 4-5 0,-2-3 1 0,-7 5-5 16,7-1 3-16,-10 5 0 0,7 5-4 0,-7-1-6 15,-6 3-8-15,0 0-6 0,-3 3 5 16,0 4 6-16,0 7 13 0,0 2 8 0,-3 4 2 15,-3 1 2-15,3-1-3 0,-7 1-3 0,1 0-2 16,6-2-4-16,0 1-14 0,0-4-19 0,3 0-39 16,0-4-76-16,0 2-94 0,3-5-176 15,0-4-164-15,0-1-667 0</inkml:trace>
  <inkml:trace contextRef="#ctx0" brushRef="#br0" timeOffset="5615.87">29959 3172 939 0,'0'0'235'15,"0"0"-128"-15,0 0 12 0,0 0 15 0,0 0-13 16,0 0-30-16,0 0-34 0,0 0-22 0,0 0 0 16,0 0 6-16,0 0 12 0,0 0 12 15,0 0 9-15,0 0 8 0,-93 94 8 0,80-64 1 16,4 2-6-16,-3 5-7 0,-4 3-15 0,10 3-13 16,-3 1-7-16,-1 2-10 0,1 0-10 0,3-2-6 15,0 1-8-15,-4-5-1 0,4-3-4 0,6-6 0 16,0-3 2-16,0-5-4 0,0-4 2 15,0-3 0-15,0-4-1 0,6-5-1 0,1-1 0 16,-7-4 1-16,0 0-1 0,0 1 2 0,0-3 2 16,0 0 3-16,0 0 8 0,0 0 3 0,0 0 0 15,0 0-1-15,0 0-3 0,0-3-6 16,0 1-3-16,0 0-2 0,0-1-3 0,0 0-3 16,0-2-1-16,0 1-2 0,-7-1-1 0,7 0-1 15,-6-2 0-15,6 0-6 0,-3 0-3 16,3 0-7-16,0-2-8 0,0 0-13 0,0-5-13 15,0 0-9-15,0-2-6 0,0 1 3 0,0-2 1 16,0-1-5-16,0-1-7 0,0 0-9 0,0 1 1 16,0-2 16-16,3 1 16 0,-3 1 17 15,0 2 7-15,0-3 3 0,-3 0 7 0,3 5 12 16,0-1 14-16,0 4 14 0,-3 1 7 0,0 3 6 16,0 3 5-16,0-1 5 0,3 5 1 0,-3-2-3 15,3 2-6-15,0 0-8 0,0 0-5 16,0 0-11-16,0 2-3 0,0 3-4 0,0 2 3 15,0 0 5-15,3 2 4 0,0 0 1 0,3 3 3 16,0-2 4-16,10 0 3 0,-7-1-1 0,3 0-2 16,4-2-7-16,-1 3-1 0,4-6-5 0,0 1-5 15,-4 0-5-15,4-1-3 0,-1-2-2 16,1 1-2-16,-1-1-4 0,-5 3-4 0,-1-1-1 16,1 3-2-16,-7-2 0 0,-3 4 3 0,6 2 7 15,-9 0 8-15,6 6 8 0,-6 1 4 0,0 1 2 16,0 2-2-16,-9 0 1 0,3-4-2 15,6 2-3-15,-6-1-1 0,3-1-2 0,0-6-5 16,-1 1-4-16,4-3-9 0,0-2-8 0,0-2-20 16,0-5-45-16,0 2-102 0,4-2-194 15,-4 0-582-15,3 0 237 0</inkml:trace>
  <inkml:trace contextRef="#ctx0" brushRef="#br0" timeOffset="5798.4">30101 3386 2429 0,'0'0'131'0,"0"0"-62"0,0 0-42 0,0 0-15 16,0 0-18-16,0 0-24 0,0 0-38 0,0 0-31 15,0 0-35-15,0 0-61 0,0 0-170 0,0 0-320 16,0 0-401-16</inkml:trace>
  <inkml:trace contextRef="#ctx0" brushRef="#br0" timeOffset="6081.88">30563 3102 1193 0,'0'0'96'16,"0"0"-55"-16,0 0 33 0,0 0 31 0,0 0 6 16,-80 125-12-16,74-88-10 0,-10 5-6 0,4 5 1 15,-4 2 5-15,7 4 0 0,0 0 0 16,-4-3-9-16,4 4-15 0,3-4-12 0,-1-2-15 16,4 1-10-16,-3-8-9 0,6-2-6 0,-3-6-4 15,3-4-3-15,0-6-3 0,3-4-3 0,3-3-2 16,-3-4-5-16,1-5-2 0,-1-3-8 0,0-1-22 15,0-3-35-15,-3-3-92 0,0-6-175 16,0 2-210-16,0 0-799 0</inkml:trace>
  <inkml:trace contextRef="#ctx0" brushRef="#br0" timeOffset="6248.95">30210 3556 1230 0,'0'0'490'16,"0"0"-412"-16,0 0-33 0,0 0 33 15,0 0 35-15,0 0 25 0,0 0 0 0,0 0-12 16,0 0-16-16,0 0-22 0,0 0-28 0,136 88-20 16,-105-79-17-16,0 0-16 0,0 2-16 0,3-2-21 15,-3 1-46-15,1-3-110 0,-1 2-201 0,-13-2-242 16,-2-2-818-16</inkml:trace>
  <inkml:trace contextRef="#ctx0" brushRef="#br0" timeOffset="7116">30911 3549 953 0,'0'0'281'0,"0"0"-18"15,0 0 4-15,0 0-3 0,0 0-35 0,0 0-49 16,0 0-39-16,0 0-39 0,0 0-30 0,0 0-28 16,0 0-28-16,0 0-10 0,0 0-1 15,6-4 8-15,-12 15 11 0,3 5 3 0,-4 0 0 16,1 1-6-16,0-1-6 0,3 2-6 0,3-1-1 15,-6-2-2-15,6-1-1 0,0 0-1 16,6-3-1-16,3-1 5 0,-3-1 2 0,4-4 5 16,5-1 2-16,-2-1 2 0,-1-3 0 0,7 0-1 15,-1-5-2-15,-5-7-1 0,8 1-5 0,-5-3-5 16,2-3-1-16,-2 1-4 0,-1 1 1 16,-2-4 2-16,2 5-2 0,-8 1 2 0,-4 1-2 15,6 3 3-15,-9 4 2 0,6 0-1 0,-6 5-3 16,0 0-9-16,-6 0-8 0,3 0-9 0,-3 0-1 15,3 5 5-15,-7 2 6 0,1 2 3 0,0 3 4 16,6-1 0-16,-4 6 0 0,1-1 1 0,0-1 0 16,3 4-2-16,3 2 2 0,0 2-1 15,0 0-1-15,0 0-1 0,9 4-1 0,0-1 3 16,-2-1-5-16,8 3 1 0,-6-1 0 0,-2 6 4 16,11-3 2-16,-8 2 3 0,2 0-1 15,3 3 2-15,-5-3 0 0,2 0 2 0,-3 0-1 16,-5-2 0-16,5 3 0 0,0-6-2 0,-6 3-1 15,-3 0-2-15,0-2 4 0,0-1-2 0,0-2 3 16,-3 1-1-16,0 2 1 0,-6-1 0 16,-1-2 1-16,4-2 0 0,-9-2 1 0,5 3 1 15,-5-7 2-15,-1 2-1 0,-2-5 1 0,-1 0 3 16,-2-3-2-16,-7-4 2 0,3 0-1 16,-3-7 0-16,-3 2 5 0,-6-6 7 0,3-8 6 15,-4-2 2-15,-5-7-2 0,3-7-4 0,-4-1-3 16,-2-8 0-16,2-5 5 0,-2 4 6 0,12-4 2 15,3 3-2-15,3 5-5 0,15 4-7 0,-5 6-5 16,15 3-8-16,0 4-13 0,3 5-13 0,6 1-16 16,12-1-18-16,4 3-43 0,15 2-175 15,-12 4-615-15,-6 1-728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2-27T08:06:25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28951 5484 0 0,'0'0'0'15,"0"0"63"-15,0 0 33 0,0 0 21 0,0 0 9 16,0 0 21-16,0 0 20 0,0 0 6 0,0 0 7 16,0 0 2-16,0 0-6 0,0 0-5 0,102-49-8 15,-89 46-9-15,-10-1-11 0,3-1-9 16,0 3-15-16,-3-3-13 0,4-2-9 0,2 5-13 0,-6-5-7 16,0 2-5-16,0 1-12 0,-3-3-6 15,3 0-7-15,-3-2-7 0,0 0-5 0,0 0-4 16,0 0-10-16,-6-3-6 0,0 0-8 0,-10-2-6 15,4 0-3-15,-10-2-5 0,7 1-1 16,-10-4-1-16,-3 3 1 0,-6 0 3 0,-6 0 3 16,-1 2 0-16,4-3 4 0,-12 6-2 0,2-2 1 15,-3 1-1-15,-9 3-3 0,7-3 1 0,-4 3 1 16,-9 0 0-16,-3-1 1 0,3 1 0 16,-4 2 1-16,1 0 0 0,-9 3-1 0,5-1 0 15,-5 5-1-15,2 0-2 0,-8 0 0 0,-4 7-1 16,-6 2-2-16,-3 3 1 0,-7 4 3 15,-2 5 0-15,-1 2 2 0,-2-1 0 0,6 6-2 16,-7 5 1-16,13-1 1 0,6 0 0 0,3 5-1 16,16-2 1-16,3 1-2 0,6 3 1 0,9 1-1 15,0 1-1-15,16 5 1 0,3 1-3 16,3 3 0-16,9 3 1 0,7-1-3 0,2 4 0 16,10 1-1-16,6 1-3 0,16-1 1 0,6-1 0 15,-4-1 2-15,20-4 4 0,-1-3 3 0,10 1 1 16,-4-5 0-16,13 1 1 0,3-3 3 0,0-6-5 15,16-1 2-15,-7-3-1 0,10 1 0 16,-7-6 2-16,10-2 2 0,-10 1 1 0,10-5 1 16,-4-3 1-16,-5 2-4 0,2-1 2 0,-2-5 3 15,5 0 4-15,-8-5 7 0,11 0 1 0,-8-4-1 16,9-3-1-16,-4-2-3 0,-5 0 0 16,8-7-5-16,1-7-1 0,-6-2-2 0,5-3-3 15,1-4 0-15,-6-4-1 0,11-3-1 0,-5-2 1 16,0-7-4-16,-7 2 2 0,10-5 1 0,-6-1 0 15,-7-1 2-15,7-3 3 0,-13 0-1 16,-3-2 1-16,-3 4 4 0,-3-2 1 0,-3 2 1 16,-10-2 1-16,-2 1 5 0,-7 5 1 0,-6-1 4 15,-3-2 1-15,-6 6 3 0,-10-2 3 0,4 3 0 16,-13-1-1-16,-3 3-5 0,0-5-9 16,-13 4-5-16,-2-1-5 0,-10-3-3 0,-6 2-3 15,-9-2-3-15,-13-1-2 0,-6-2-3 0,-12-2 1 16,-10-2 1-16,-12 2 2 0,-9 4-5 0,-10 0 3 15,-6 6-1-15,1 7-2 0,-4 5-6 0,9 8-4 16,-3 5-14-16,4 3-23 0,18 5-52 0,3 2-136 16,31 0-498-16,25 5-885 0</inkml:trace>
  <inkml:trace contextRef="#ctx0" brushRef="#br0" timeOffset="86051.04">3525 13831 0 0,'0'0'116'0,"0"0"-51"16,0 0 38-16,0 0 50 0,0 0 49 0,0 0 14 16,0 0-12-16,0 0-20 0,0 0-6 0,0 0-9 15,0 0-3-15,0 0-5 0,-18-42-19 16,18 40-16-16,0-1-24 0,0 1-17 0,0 0-18 16,0 2-15-16,0-3-8 0,0 3-8 0,0 0-4 15,0 0-12-15,0 0-13 0,0 0-10 0,0 3-7 16,0 4 4-16,0 0 13 0,0 7 13 15,0 2 0-15,0 3-2 0,0 3-8 0,0-1-7 16,-3 0-2-16,3-1-1 0,0 4 0 0,-3-4-2 16,0-4 0-16,3 5-3 0,0-5 3 0,0-2-2 15,0 0-5-15,0-2-3 0,0-3-13 0,0-6-19 16,0 2-37-16,0 0-77 0,0-3-156 16,0-2-227-16,0 0-626 0</inkml:trace>
  <inkml:trace contextRef="#ctx0" brushRef="#br0" timeOffset="86266.07">3625 13860 1137 0,'0'0'444'0,"0"0"-251"15,0 0-55-15,0 0 8 0,0 0-19 0,0 0-40 16,0 0-38-16,0 0-23 0,0 0-13 15,0 0-4-15,0 0-1 0,0 0-2 0,-41 131-1 16,38-107-2-16,3-1-1 0,-3 5-8 0,3-6-6 16,-9 4-22-16,9-1-39 0,0 1-111 0,0-10-299 15,0-3-923-15</inkml:trace>
  <inkml:trace contextRef="#ctx0" brushRef="#br0" timeOffset="88365.32">4074 14047 385 0,'0'0'153'15,"0"0"-20"-15,0 0-12 0,0 0 6 0,0 0-12 16,0 0-10-16,0 0-6 0,0 0 2 16,0 0 9-16,0 0 4 0,0 0-13 0,0 0-12 15,0 73-3-15,0-54-4 0,0 2-4 16,-3 2-12-16,0-3-14 0,-3 3-15 0,0 1-12 16,3-1-8-16,-1-5-7 0,4 0-4 0,0-2-2 15,-3 0-3-15,0-2-1 0,3-2-2 0,-3 0-3 16,3-3-5-16,-3 0-9 0,3 3-11 0,-9-5-22 15,6 1-29-15,3-1-50 0,-3-2-73 0,3 2-98 16,0-3-84-16,0-1 29 0,0-1-281 0</inkml:trace>
  <inkml:trace contextRef="#ctx0" brushRef="#br0" timeOffset="88650.1">4205 13948 254 0,'0'0'59'0,"0"0"16"0,0 0 43 16,0 0 43-16,0 0 14 0,0 0 3 0,0 0-12 15,0 0-12-15,-44 118-3 0,41-98-10 0,-6 1-25 16,9-3-38-16,-3 1 21 0,0 2-21 0,3 0 2 15,0-2 14-15,0 0-52 0,-4 0-8 0,4-1-15 16,0-6-13-16,0-1-6 0,0 1-3 16,0-6-6-16,0 3-8 0,0-2-13 0,4-2-31 15,-4-3-42-15,0 0-98 0,0-2-226 0,0 0-240 16,0 0-93-16</inkml:trace>
  <inkml:trace contextRef="#ctx0" brushRef="#br0" timeOffset="88898.62">3898 14208 513 0,'0'0'166'16,"0"0"-55"-16,0 0 3 0,0 0 52 0,0 0 35 16,0 0 13-16,0 0-19 0,0 0-22 15,0 0-16-15,0 0-21 0,0 0-16 0,0 0-21 16,0 0-23-16,86 21-18 0,-73-21-18 0,12-5-14 15,-4 0-7-15,-8 1-4 0,8-1-8 0,1 0-2 16,-9 1-13-16,5 1-9 0,-5 1-19 0,2 0-32 16,-6 2-15-16,-2 0-39 0,8 0-127 15,-9 0-244-15,-3 0-896 0</inkml:trace>
  <inkml:trace contextRef="#ctx0" brushRef="#br0" timeOffset="89131.68">3901 14348 999 0,'0'0'414'0,"0"0"-134"16,0 0-80-16,0 0-8 0,0 0-35 15,0 0-32-15,0 0-26 0,0 0-24 0,0 0-12 16,0 0-7-16,0 0-15 0,0 0-16 0,0 0-13 15,0 0-8-15,127-32-2 0,-106 30-3 0,1-1-6 16,-9 1-9-16,11-3-19 0,-2 3-29 0,-9 2-53 16,11-1-123-16,-14 1-276 0,5 0-778 0</inkml:trace>
  <inkml:trace contextRef="#ctx0" brushRef="#br0" timeOffset="89565.21">4468 14086 723 0,'0'0'417'16,"0"0"-92"-16,0 0-77 0,0 0-51 16,0 0-62-16,0 0-53 0,0 0-47 0,0 0-20 15,0 0-4-15,0 0 9 0,0 0 6 0,0 0 4 16,0 0-2-16,-40 126-1 0,40-100-3 0,-6 2 0 16,6 0-5-16,0-4-1 0,0-1-3 0,0-2-4 15,0-4 2-15,0-6 0 0,6-4 0 16,-6 3 2-16,6-8 2 0,-6 0 8 0,0-2 22 15,3 0 23-15,-3 0 17 0,3-9-6 0,-3 2-23 16,3-9-27-16,0-3-21 0,4-4-7 0,5 0-4 16,-6-2-1-16,0 0-5 0,1 1 1 0,8 3-4 15,-6 0 0-15,-2 6 0 0,8-1 2 16,-6 4-3-16,-2 3-1 0,8 2-11 0,-6 2-15 16,-5 5-17-16,11 0-16 0,-6 0-13 0,-6 5-23 15,13 4-70-15,-7-4-278 0,-6 0-923 0</inkml:trace>
  <inkml:trace contextRef="#ctx0" brushRef="#br0" timeOffset="89903.6">4834 14270 1951 0,'0'0'158'0,"0"0"-97"15,0 0 34-15,0 0 10 0,0 0-13 16,0 0-38-16,0 0-31 0,0 0-16 16,0 0-6-16,81-133-4 0,-72 114-7 0,-3 1-9 0,0 1-13 15,-3 5-10-15,4 0-8 0,-7 3-8 0,0 2-10 16,0 2-33-16,0 3-61 0,-10 2-53 16,7 0-8-16,-6 7 41 0,-7 2 79 0,10 3 76 15,-6 3 47-15,-4 3 31 0,10 3 26 0,-3-2 26 16,-4 2 15-16,10 2 3 0,-3-1-11 15,3 1-13-15,3 1-15 0,0-4-17 0,0 4-15 16,3-7-15-16,3 2-11 0,10-5-8 0,-4-3-9 16,7-1-9-16,-4-1-14 0,4-7-20 0,3-2-52 15,-1 0-196-15,1-2-221 0,-13-3-792 0</inkml:trace>
  <inkml:trace contextRef="#ctx0" brushRef="#br0" timeOffset="90223.12">5271 14090 628 0,'0'0'236'15,"0"0"-28"-15,0 0 29 0,0 0-7 0,0 0-61 16,0 0-63-16,0 0-47 0,0 0-8 15,0 0 18-15,0 0 13 0,0 0 1 0,0 0-9 16,0 0-14-16,-9 127-12 0,9-104-14 0,0-2-9 16,0-2-7-16,0-1-5 0,3-7 1 0,0-2 2 15,0-4 11-15,-3-5 18 0,9 0 27 16,1 0 16-16,-4-5 2 0,0-9-13 0,10-1-23 16,-7-4-22-16,0-1-15 0,7-1-7 0,-7-3-6 15,7 5-1-15,-7 2-4 0,-3 1-7 16,-3 4-13-16,10 3-19 0,-10 2-32 0,3 0-50 15,-3 0-100-15,0 5-246 0,0 0-159 0,3 2-771 0</inkml:trace>
  <inkml:trace contextRef="#ctx0" brushRef="#br0" timeOffset="90482.14">5640 14125 2116 0,'0'0'126'15,"0"0"-105"-15,0 0 29 0,0 0 31 0,0 0 3 16,0 0-14-16,0 0-25 0,0 0-22 16,0 0-3-16,-12 129-3 0,12-110-5 0,0-1-6 15,0-2-3-15,0 0-3 0,0-2-3 0,0-5-9 16,3 0-13-16,-3-2-19 0,3-2-40 15,0-3-68-15,-3-2-188 0,0 0-232 0,0 0-858 0</inkml:trace>
  <inkml:trace contextRef="#ctx0" brushRef="#br0" timeOffset="90632.15">5665 14036 805 0,'0'0'281'15,"0"0"-256"-15,0 0-9 0,0 0 56 0,0 0-4 16,0 0-25-16,0 0-43 0,0 0-63 0,0 0-94 16,0 0-123-16,0 0-530 0</inkml:trace>
  <inkml:trace contextRef="#ctx0" brushRef="#br0" timeOffset="90949.12">5854 14224 1826 0,'0'0'297'0,"0"0"-150"0,0 0 13 0,0 0 7 15,0 0-43-15,0 0-48 0,0 0-39 16,0 0-27-16,0 0-8 0,0 0 1 0,0 0-3 16,0 0-1-16,0 0-3 0,0 0-4 0,81-110-4 15,-75 100-8-15,-3 1-3 0,3 2-4 16,-6 0 0-16,0 2-10 0,0 3-23 0,-6 1-27 15,3-1-31-15,-6 2-10 0,-4 0 15 0,1 2 32 16,-4 1 40-16,4 9 30 0,-1 0 20 0,-2 2 15 16,-1 2 12-16,1 2 10 0,6 3 5 0,-4-3 2 15,4 3-3-15,6-3-3 0,0 1-1 0,3-3-3 16,0-2-6-16,0-2-4 0,3-3-8 16,0-3-3-16,12-1-3 0,-2-3-8 0,-1 0-11 15,7-2-17-15,3 0-30 0,-7-7-54 0,10 1-158 16,-3 2-317-16,-13-1-878 0</inkml:trace>
  <inkml:trace contextRef="#ctx0" brushRef="#br0" timeOffset="91531.16">6214 14109 1182 0,'0'0'328'0,"0"0"-125"0,0 0-36 16,0 0-35-16,0 0-41 0,0 0-33 0,0 0-18 15,0 0-4-15,0 0 2 0,0 0 11 0,0 0 5 16,0 0 0-16,0 0-3 0,-13 89-8 16,13-75-7-16,0 0-14 0,0 0-16 0,0-4-5 15,0-3 1-15,7 0 8 0,-4-5 5 0,0 2 0 16,0-1-7-16,-3-3 2 0,0 0 15 16,3 0 16-16,3 0 15 0,3-5 9 0,-2 1-8 15,-4-6-14-15,9-4-17 0,1 3-13 0,-7-1-7 16,9 0-2-16,-9 1 0 0,4 3-4 0,-7-2-1 15,12 3-2-15,-8 0-1 0,-1 3-5 16,3-1-4-16,-3 5-6 0,0 0-5 0,-2 0-9 16,-1 0-4-16,-3 5 1 0,3 2 11 0,-3 2 7 15,0 3 12-15,0 0 7 0,0 5 3 0,-3 1 1 16,-4 1 1-16,4 2-2 0,-6-5-1 16,3-3 3-16,3-1 1 0,3-6 5 0,0-3 4 15,0-1 14-15,0-2 11 0,0 0 20 0,0-2 5 16,0-3-6-16,3-4-17 0,9-4-21 0,-6-1-16 15,4-4-4-15,-1 1-1 0,4 1-1 0,-4 0 1 16,6-1-5-16,-5 5-3 0,2 0-5 16,4 0-2-16,-7 1-9 0,9 4-8 0,-5-3-17 15,5 3-22-15,-8 3-50 0,8-1-116 0,-8 1-319 16,-7 4-998-16</inkml:trace>
  <inkml:trace contextRef="#ctx0" brushRef="#br0" timeOffset="91916.23">6756 14071 1108 0,'0'0'330'16,"0"0"-103"-16,0 0-16 0,0 0 4 0,0 0-22 15,0 0-38-15,0 0-40 0,0 0-33 0,0 0-17 16,0 0-12-16,0 0-9 0,0 0-11 16,0 0-7-16,0 0-10 0,-105-26-7 0,96 33-4 15,-1-2-5-15,1 2 1 0,6 0-2 0,-3-4-2 16,3 2-3-16,3 2 0 0,0 0 0 0,0 0 0 16,9 0-1-16,-6 0 4 0,9 2 1 0,-5-2 2 15,8 0-1-15,-2 0 3 0,-1 2-1 16,0-2 0-16,-2 0 2 0,8-2-2 0,-8 4-2 15,-7-3 0-15,6 3 2 0,-3-2-2 0,-3 0 3 16,-3 5 2-16,0-3 7 0,-3 0 6 16,-9 1 6-16,9-3 6 0,-10 0 0 0,-5 2-3 15,5-5-3-15,-8 1-8 0,2-3-10 0,0 1-14 16,-2-1-19-16,2-2-39 0,0 0-99 16,-2 0-270-16,18 0-893 0</inkml:trace>
  <inkml:trace contextRef="#ctx0" brushRef="#br0" timeOffset="92717.83">6967 13925 562 0,'0'0'248'0,"0"0"11"15,0 0 16-15,0 0-7 0,0 0-42 0,0 0-64 16,0 0-63-16,0 0-47 0,0 0-32 0,0 0-27 15,0 0-11-15,0 0 0 0,0 0 8 16,-3 19 15-16,3-5 10 0,0-1 6 0,-6 0 5 16,3 4 2-16,3 1-1 0,-6-4-2 0,3 3-4 15,3-3-6-15,-4-4-6 0,4-1-2 16,-3 1-2-16,3-6 0 0,0 1-1 0,0-3-1 16,0-2 3-16,0 0 3 0,0 0 9 0,0 0 4 15,0-2-19-15,0-5-35 0,3-5-53 16,1 2-82-16,5-4-125 0,0-2-122 0,0-1-45 15,-5-1 61-15,5 6-102 0,-3 5 455 0</inkml:trace>
  <inkml:trace contextRef="#ctx0" brushRef="#br0" timeOffset="92835.94">6967 13925 0 0,'81'5'123'15,"-81"-3"-65"-15,0 5 41 0,0 0 76 0,0 2 75 16,0 4 53-16,-6 1-16 0,6 0-51 0,-3 2-56 16,3 1-54-16,0-1-49 0,-4-2-33 0,1 0-25 15,3-4-18-15,0 2-21 0,0 0-34 0,0-1-78 16,0-2-166-16,0-2-141 0,3-4-596 0</inkml:trace>
  <inkml:trace contextRef="#ctx0" brushRef="#br0" timeOffset="93567.01">7302 14095 1544 0,'0'0'594'15,"0"0"-406"-15,0 0-105 0,0 0-8 0,0 0-26 16,0 0-26-16,0 0-31 0,0 0-33 16,0 0-35-16,0 0-53 0,0 0-141 0,0 0-276 15,0 0-871-15</inkml:trace>
  <inkml:trace contextRef="#ctx0" brushRef="#br0" timeOffset="93681.16">7277 14404 2305 0,'0'0'153'0,"0"0"-111"0,0 0-3 16,0 0-16-16,0 0-65 0,0 0-354 0,0 0-1103 0</inkml:trace>
  <inkml:trace contextRef="#ctx0" brushRef="#br0" timeOffset="95132.29">7749 14107 508 0,'0'0'211'0,"0"0"31"16,0 0 36-16,0 0-3 0,0 0-11 16,0 0-26-16,0 0-51 0,0 0-36 0,0 0-24 15,0 0-19-15,0 0-21 0,0 0-18 0,-7-34-24 16,7 34-23-16,0 0-20 0,0 1-10 0,0 1-2 16,-3 8 3-16,3 1 8 0,0 3 3 0,0 5 4 15,-3 4-2-15,0-2 0 0,-3 6-1 0,3 3-1 16,-10-2-2-16,10 2 0 0,0-3-2 15,-3-2-2-15,3-1-3 0,-3-3-7 0,6 0-13 16,0-4-19-16,0-3-29 0,6 0-54 0,0-5-175 16,0-2-292-16,-6-2-873 0</inkml:trace>
  <inkml:trace contextRef="#ctx0" brushRef="#br0" timeOffset="95914.9">8183 14107 627 0,'0'0'256'0,"0"0"-20"0,0 0 1 16,0 0-8-16,0 0-23 0,0 0-44 0,0 0-48 15,0 0-30-15,0 0-15 0,0 0 2 0,0 0-5 16,0 0-3-16,0 0-8 0,-78-31-11 16,72 31-5-16,0 0-9 0,-4 0-8 0,1 0-9 15,6 0-14-15,-3 5-5 0,-3 2-4 0,-4 2 0 16,10-2-1-16,-3 3-1 0,-3 3 0 15,5 1-2-15,-2 5 3 0,3-3 2 0,3 4 3 16,0 1 0-16,0 2 6 0,0 1 2 0,3-4 4 16,7 0 4-16,2-1-1 0,-6-3 0 15,13-4-1-15,-7-3 2 0,4-2 0 0,-1-2 4 16,4-3 3-16,-7-2 3 0,13 0 5 0,-10-9 1 16,7-1-1-16,-3-4-2 0,-7-4-5 0,10-3-5 15,-7-1-5-15,4-4-3 0,-10-2-3 0,7 3-5 16,-10 0-1-16,-3 2-5 0,6 2-4 15,-9 3-4-15,0 4-4 0,0 0-8 0,0 4-10 16,-9 2-9-16,9 1-17 0,-9 5-24 0,-4 2-24 16,4 5-24-16,0 4-13 0,-4 4-5 0,1 3-10 15,3 0-11-15,-7 0-21 0,13 3-24 0,3 0-39 16,0 0 13-16,0-5-370 0,0-2 617 0</inkml:trace>
  <inkml:trace contextRef="#ctx0" brushRef="#br0" timeOffset="97365.98">8632 14132 16 0,'0'0'82'16,"0"0"-14"-16,0 0 37 0,0 0 33 0,0 0 50 16,0 0 31-16,0 0 21 0,0 0 8 0,0 0-14 15,0 0-14-15,0 0-18 0,0 0-16 16,0 0-21-16,0 0-24 0,-43-18-25 0,43 15-29 15,0-1-26-15,0 1-19 0,0 1-15 0,0-3-16 16,3 3-6-16,-3-3-5 0,6 1-1 16,0-3-1-16,4 4 1 0,-4 0 0 0,3 1-1 15,0-1 0-15,1 1 0 0,-4 2-2 0,0 0-2 16,4 0-1-16,-4 2-5 0,-3 3-1 16,-3-2-1-16,3 9 4 0,-3 0 2 0,0 2 4 15,-6 2 2-15,-7 5 0 0,4-3 2 0,-3 4-1 16,-7 2 0-16,10-3 2 0,-7 0-1 0,1-1 1 15,-4-3-1-15,10-2 0 0,-7-1 0 0,7 0 0 16,0-5 0-16,-4 3 0 0,7-5 0 0,0-5 1 16,3 3 0-16,0-5 1 0,3 0-1 15,0 0 1-15,0 0-1 0,0 0-3 0,0 0-3 16,3 0-1-16,3 0 2 0,-3-3 2 0,3 1 3 16,7-3 2-16,-7 3 1 0,0 0 3 0,10 2 1 15,-4-3 1-15,-3 3 0 0,7-2-3 16,-4 2-2-16,1 0-3 0,-1-2-1 0,3 2-3 15,1 0-8-15,0 0-20 0,-1-3-41 0,4 3-76 16,-7-2-166-16,7 0-239 0,-7 2-105 16,-3-3-301-16</inkml:trace>
  <inkml:trace contextRef="#ctx0" brushRef="#br0" timeOffset="98030.8">9100 14158 307 0,'0'0'177'0,"0"0"60"0,0 0 47 16,0 0 4-16,0 0-28 0,0 0-31 0,0 0-37 15,0 0-29-15,0 0-24 0,0 0-28 16,0 0-22-16,0 0-16 0,0 0-12 0,0 0-10 15,0-19-11-15,-3 19-9 0,3-2-8 0,0 2 0 16,0 0-5-16,0-3 2 0,0 1-3 16,0 0-4-16,0-1 1 0,0 1-1 0,0 0-2 15,0-1 0-15,0-1-2 0,-6 2 2 0,6-1-3 16,-3 1 0-16,-3 0-2 0,6-3-5 0,-6 0-2 16,-1 3-3-16,-2 0-2 0,0 2-2 0,3-3 0 15,-4 3-1-15,-5 0-1 0,9 0-2 16,-4 5 0-16,-5 2 1 0,9-2 0 0,-7 2 0 15,1 2 0-15,6 2-4 0,-1-1 1 0,-5 4 2 16,6-3-3-16,3 6 6 0,-3-2 1 0,2 3 1 16,4-1 6-16,0 1 2 0,0 1 1 0,4-1 1 15,2-7 3-15,3 5 0 0,-3-4 3 16,7-3 2-16,-1-2 4 0,7 0 3 0,-4-5 1 16,4 1 3-16,2-3 1 0,-2-3-1 0,3-1-2 15,-1-6-1-15,1 1-3 0,-3-5-1 16,6 0-4-16,-4 1-1 0,-5-5 0 0,-1 2 0 15,-5-1 0-15,-4 1-1 0,0 2-2 0,-6 0-3 16,0 4-6-16,0-2-8 0,0 3-12 0,-6-1-18 16,-3 6-25-16,-4-1-32 0,1 3-33 15,-1 2-41-15,-2 0-67 0,2 4-145 0,-5 1-154 16,15 0-809-16</inkml:trace>
  <inkml:trace contextRef="#ctx0" brushRef="#br0" timeOffset="99480.95">9575 14059 228 0,'0'0'171'16,"0"0"55"-16,0 0 60 0,0 0 13 15,0 0-14-15,0 0-38 0,0 0-46 0,0 0-31 16,0 0-26-16,0 0-23 0,0 0-20 0,0 0-21 16,0 0-22-16,0 0-22 0,-6-21-19 0,6 21-12 15,0-7-9-15,6 2 0 0,-3 1 3 0,6-3-1 16,1 0 0-16,-7-3 0 0,12 3-2 16,-5 0-6-16,-1 3-4 0,-3-1-8 0,6 3-4 15,-5 2-2-15,-7 0-3 0,9 0-3 0,-6 0-7 16,-3 4-5-16,6 3 5 0,-6 5 7 0,0 0 13 15,-6 2 9-15,-6 4 2 0,5 1 1 0,-5-2 0 16,0 4 4-16,2-4 4 0,-2 1 2 16,3-4-2-16,2 0 2 0,1-5-3 0,0 1 1 15,3-3 0-15,-3-4-4 0,6-1-5 0,0 1-10 16,0-3-4-16,6 0 1 0,-3 0 7 0,6 0 8 16,1-5 3-16,-1-1-1 0,10-3-5 15,-7 2-4-15,7 0-5 0,-4 0-1 0,4 0 1 16,-1 2 1-16,-5 1 1 0,5 1 4 0,-5 1-2 15,-4 2-1-15,0 2-2 0,-3 3 1 16,-2 2 6-16,2 2 9 0,-6 3 13 0,0-3 15 16,0 4 13-16,-6 1 14 0,-1 2 7 0,1 1 0 15,-9-1 0-15,5 0-1 0,-5 0 4 0,2-2-5 16,-2-1-5-16,3-1-12 0,-7-3-7 0,3 0-15 16,-2-4-5-16,2 0-7 0,-2-1-2 15,5-1-4-15,-5-3-5 0,8 0-9 0,-5 0-21 16,2 0-25-16,-2-5-39 0,3 3-60 0,2-3-123 15,1 0-189-15,0 3-54 0,9 2-389 0</inkml:trace>
  <inkml:trace contextRef="#ctx0" brushRef="#br0" timeOffset="99948.02">10087 14090 459 0,'0'0'120'16,"0"0"-14"-16,0 0 54 0,0 0 28 0,0 0 5 15,0 0-19-15,0 0-32 0,0 0-21 0,0 0-13 16,0 0-13-16,0 0-16 0,0 0-19 0,0 0-14 16,0 0-12-16,-97 96-8 0,82-96-3 15,9 0 2-15,-10 0-2 0,4-3 1 0,2-4-1 16,1 3-4-16,-3-3-4 0,6 0-6 0,2-3-3 16,1 3-8-16,3-2-9 0,0 0-12 0,0 0-9 15,3-3-3-15,1 3 6 0,11-3 8 16,-6 4 6-16,-2 1 2 0,8-2 4 0,-3 2 3 15,-2 4 2-15,2 1 1 0,4 2 0 0,-10 0 1 16,3 0 0-16,1 7 6 0,-4 5 3 16,-3-2 3-16,0 4 4 0,-3 2 3 0,0 5 1 15,0 2 3-15,-6-2-1 0,0 6-2 0,-4-1-3 16,-2 2-4-16,2-1-5 0,1-3-2 0,0 0-5 16,3-5-5-16,-1-3-8 0,1-2-15 15,3-2-23-15,3-3-37 0,0-4-95 0,0 2-238 16,0-5-81-16,0 0-430 0</inkml:trace>
  <inkml:trace contextRef="#ctx0" brushRef="#br0" timeOffset="100331.79">10366 14086 418 0,'0'0'118'16,"0"0"-3"-16,0 0 47 0,0 0 25 0,0 0 0 16,0 0-25-16,0 0-43 0,0 0-28 15,0 0-10-15,0 0-2 0,0 0-3 0,0 0-2 16,0 0-5-16,-62 117-8 0,52-115-7 0,4-2-4 16,-3 0-7-16,-1 0-10 0,7-4-7 15,-3-3-5-15,0-1-5 0,-3-4-3 0,2-2-8 16,7 0-10-16,0-2-6 0,0 0-5 0,0-1 2 15,10 1 4-15,-1 3 0 0,-3-1 1 0,0 0 2 16,10 5 4-16,-7 0 3 0,1 2 5 0,-4 0 5 16,3 4 0-16,0 3 1 0,-2 0 0 15,-1 7 0-15,3 3 7 0,-6 4 7 0,0 4 11 16,0 4 5-16,-3 4 1 0,0 2-4 0,0 4-9 16,-6 0-7-16,3 5-9 0,0 0-6 0,-6-3-3 15,6 5-13-15,3-4-17 0,-7 0-26 0,4-1-37 16,0 1-88-16,0-10-330 0,3-6-911 0</inkml:trace>
  <inkml:trace contextRef="#ctx0" brushRef="#br0" timeOffset="103081.32">10583 14461 1282 0,'0'0'360'16,"0"0"-85"-16,0 0-16 0,0 0-29 0,0 0-39 15,0 0-48-15,0 0-48 0,0 0-33 0,0 0-18 16,0 0-6-16,0 0-2 0,0 0 6 0,0 3 9 16,3 1 3-16,3 3 1 0,0 5 3 15,-3 2-6-15,0 2-4 0,-3 1-5 0,7 4-8 16,-7 3-7-16,0-3-11 0,-7 2-5 0,7-1-8 16,-6-1-5-16,-6 0-6 0,-1-5-18 15,7 0-54-15,-9-2-183 0,5-2-578 0,1-5-867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2-27T08:09:53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13708 8432 240 0,'0'0'99'0,"0"0"5"16,0 0 11-16,0 0-3 0,0 0-4 0,0 0 5 16,0 0 3-16,0 0-5 0,0 0 5 15,0 0 0-15,0 0-4 0,0 0 5 0,-22-23-9 16,22 21-6-16,0-1-9 0,0 1-8 0,0 0-10 16,0-1-8-16,0 1-10 0,0 0-13 0,0 2-9 15,0 0-15-15,0-3-11 0,0 3-6 0,7-2-2 16,-1 2 1-16,3-2 3 0,0 2 3 15,4 0 1-15,2 0-2 0,1 0 0 0,2 2 3 16,1 0 10-16,0 1 9 0,9 1 4 0,-4-1 0 16,7-1-11-16,-3 3-5 0,-3-5 0 0,3 2-4 15,0 0-2-15,-3-2-2 0,-4 0-5 16,7 0 0-16,-6 3-1 0,0-3 1 0,-4 0-1 16,-2 0-1-16,-1 0 1 0,-2 0 1 0,-1-3 0 15,-9 3 1-15,0-2 2 0,7 0 1 0,-7 2 0 16,0 0 0-16,-3-3-2 0,3 3-2 15,-3 0-1-15,6-2-1 0,-6 2 0 0,0 0-1 16,3 0-2-16,-3 0 0 0,0 0 0 0,3 0-2 16,0 0 1-16,4 0-1 0,-4 5 0 0,3-3-2 15,0 3 2-15,-3 4 0 0,3-2 2 0,4 5 1 16,-4-1 0-16,3 2 2 0,-9 3 0 16,6 3 4-16,4 2-2 0,-4 0 3 0,3 4-2 15,-6 2-1-15,7-1-1 0,-4 6 0 0,3-2-1 16,-6 4-2-16,3 1 0 0,4 2-1 0,-1-1 1 15,-6 4 1-15,3-1 0 0,4 0 0 16,-4 0-3-16,0 1 0 0,-3 1 4 0,3 0-2 16,4 1 3-16,2-3-3 0,-9 5 0 0,3-4 0 15,4 5 0-15,-4-1 2 0,3-1 2 16,-6 3 0-16,0 3 1 0,7-1 4 0,-1 3-1 16,-6-1 3-16,0 1 3 0,0-1 1 0,7 1 0 15,-4-1 2-15,3 2 0 0,-6-4-1 0,3 0 2 16,4 1-2-16,-1 1-5 0,-6-4-4 15,3 4-4-15,4-3 2 0,-4 2 1 0,3-4 1 16,-9-1 1-16,6 2-2 0,4-5 1 0,-4 4-4 16,0-2 2-16,-3-1 1 0,-3-1 0 15,3-2 2-15,0 3-1 0,4-3 0 0,-7 2 1 16,0-2 1-16,0 2-3 0,0 1 0 0,0 0-2 16,0-1 1-16,0-2-1 0,-7 1-3 0,7-2 0 15,0-1 2-15,0 0-1 0,0 2 2 0,7 0 1 16,-7 3 0-16,3-1-1 0,0 1 0 0,0-3 0 15,3 0-2-15,-3-2-1 0,-3 0 1 16,0 1 1-16,0 0-4 0,3-1 3 0,-3-1-1 16,0 1 1-16,0-2-2 0,0 1-1 0,0-3 2 15,3 4 0-15,-3-4 1 0,0 0-1 0,0 2 2 16,0 2 1-16,0-3 1 0,0 3-1 16,0-4 1-16,7 0-2 0,-7 0-2 0,3-3-1 15,0 0 0-15,3-1-2 0,-6 2 1 0,3-3 0 16,0 1 0-16,-3-1 0 0,3-1-1 15,-3 1 2-15,3 0-2 0,4-1 2 0,-7 1-3 16,3 2 1-16,-3-2 0 0,3-1 4 0,3 1 0 16,-6-3 1-16,0 1 0 0,0-2-2 0,0 2 1 15,0-1-2-15,0-1 1 0,0-1 0 16,0-1-1-16,0-1 2 0,0-2-2 0,0-3 1 16,0 0 3-16,0-2-2 0,0-1 0 0,0-2-1 15,0 1 0-15,0-3 0 0,0 1-1 0,0-1 1 16,0-2-5-16,0 2 0 0,0-2 2 0,0 3-2 15,0-3 4-15,-6 2-1 0,6 0 1 0,0-1-2 16,0 4 0-16,0-3 0 0,0 3 0 16,0-1 0-16,0 1 1 0,6-3-1 0,-3 1 1 15,-3-1 0-15,0-2 1 0,0 0-2 0,3-2 2 16,-3-3 0-16,0 0-2 0,0-2 2 0,3 0-1 16,-3 0 0-16,0 0-1 0,0 0 3 15,0 0 2-15,3 0 3 0,-3-4-3 0,0 1 3 16,7-1-2-16,-7 1-1 0,0-1 2 0,0 1-2 15,0 1 0-15,0 0 3 0,0-1 3 16,0 3 4-16,0-2 3 0,0 0 1 0,-10 2-1 16,4 0-7-16,-9 0-4 0,-4 2-2 0,-6 3 2 15,-6 2-1-15,-3 0-1 0,-9 0-2 16,-1-3 1-16,-5 0-4 0,-7 0-2 0,3-1-2 16,-6-1-5-16,0-2 4 0,0 0-4 0,0 0-10 15,10 0-18-15,2 0-22 0,4 0-55 0,9 0-126 16,9 0-378-16,9 0-933 0</inkml:trace>
  <inkml:trace contextRef="#ctx0" brushRef="#br0" timeOffset="1100.19">14979 8738 0 0,'0'0'236'15,"0"0"-195"-15,0 0-2 0,0 0 11 0,0 0 6 16,0 0 15-16,0 0 11 0,0 0 13 0,0 0 1 15,0 0 4-15,0 0 2 0,0 0 4 0,-9-30 2 16,9 30-3-16,0 0 2 0,0 0-7 16,0 0-7-16,0 0-8 0,0 0-14 0,0 0-8 15,0 0-4-15,0 0 0 0,0 0 4 0,0 0 0 16,0 0-5-16,0 0-7 0,0 0-11 16,0 0-13-16,0 0-13 0,0 0-8 0,0 0-13 15,0 0-10-15,0 2 4 0,0 8 8 0,0-1 14 16,0 9 18-16,-3 3 3 0,3 5 5 0,-3 5 3 15,-3 4 1-15,3 5-1 0,-1-2-2 16,-5 9-6-16,6-1-7 0,0-3-6 0,3-1-7 16,0-6-5-16,0-3-3 0,0-5 2 0,0-8-2 15,3-3-2-15,0-3-2 0,3-4-9 0,-3-5-8 16,1-1-8-16,5-1-7 0,-6-3-11 0,-3 0-31 16,0-5-85-16,3-2-166 0,-3 0-156 15,0 1-875-15</inkml:trace>
  <inkml:trace contextRef="#ctx0" brushRef="#br0" timeOffset="1466.95">14790 8713 720 0,'0'0'224'0,"0"0"6"0,0 0 3 16,0 0-13-16,0 0-30 0,0 0-26 0,0 0-22 15,10-130-27-15,2 113-10 0,-9 1-13 0,9-3-15 16,4 3-7-16,-7-3-9 0,10 3-4 16,-7 2-8-16,7 1-6 0,-1 2-5 0,-2 1-7 15,6 1-8-15,-7 0-4 0,10 6-2 0,0 1-4 16,-7 2 0-16,4 0-2 0,3 2-4 0,-3 8-2 16,2 1 0-16,-5 1-2 0,6 4 1 15,-7-1-3-15,-2 4 1 0,-1 2 0 0,1 2 0 0,-4 0 1 16,-5 2-2-16,2 0 2 0,-9 1-2 15,0 4 1-15,0-4 0 0,0 1 2 0,-9-2-1 16,-4 1 1-16,7-3-4 0,-6-3-2 0,-1 1-1 16,4-5-3-16,-7 0-3 0,4-2-7 15,-7-2-6-15,7-3-12 0,-13-2-22 0,10-5-50 16,-4 1-82-16,0-1-133 0,4-2-197 0,-1 0-68 16,4 0-558-16</inkml:trace>
  <inkml:trace contextRef="#ctx0" brushRef="#br0" timeOffset="2166.17">15531 9049 1165 0,'0'0'270'0,"0"0"-46"16,0 0-27-16,0 0-31 0,0 0-18 0,0 0-18 16,0 0-28-16,0 0-15 0,0 0-12 15,0 0-12-15,0 0-11 0,0 0-10 0,0 0-8 16,0 0-9-16,0-62-11 0,0 55-5 0,-3 0-3 16,3 0-2-16,-6-2-2 0,3-1 0 0,0 1-3 15,3 2-1-15,-6-1 2 0,-1-4-3 16,1 5-1-16,-3 0 1 0,3 0 2 0,-4 3 5 15,-2 1-2-15,6 1-3 0,-4 2-4 0,4 0-2 16,-6 2-3-16,6 5-1 0,-13 3 2 0,10 4 0 16,-4 1 1-16,-2 3 4 0,2 3 1 15,1 3-1-15,6-3 1 0,-7 2 0 0,1-1 0 16,6 3 0-16,3-4 2 0,-3 0-1 0,6-2 0 16,0-6-1-16,0 1-1 0,0-5 2 0,6-2 2 15,-3 0 4-15,3-2 2 0,3-3 5 0,4 0 3 16,-4-2 4-16,10 0-2 0,-7 0 1 15,10-4-5-15,-7-3-4 0,4-3-1 0,-1 3-1 16,-2-2-4-16,6 0 0 0,-13 1 0 0,3 1-2 16,1 0-3-16,-7 2-2 0,3-2-5 15,-6 5-3-15,4-1-1 0,-4 1 3 0,-3 2-1 16,0 0 0-16,0 0-3 0,0 0-7 0,0 0-10 16,0 2-4-16,-3 3 4 0,-7 4 10 0,7 5 13 15,-3-3 8-15,3 7 4 0,0-4 1 16,3 5-2-16,0-8-1 0,0 3-1 0,3-4-4 15,6-1-4-15,-3 0-5 0,7-4-8 0,-1-2-8 16,1 0-19-16,-4-1-49 0,6-2-114 0,1-2-176 16,-4-1-127-16,-2 0-752 0</inkml:trace>
  <inkml:trace contextRef="#ctx0" brushRef="#br0" timeOffset="2483.21">15767 9069 1175 0,'0'0'206'0,"0"0"-68"0,0 0-26 16,0 0-5-16,0 0-15 0,0 0-25 0,0 0-37 16,0 0-24-16,0 0 4 0,0 0 16 0,0 0 16 15,0 0 15-15,0 0 7 0,-9 70 1 16,9-55 2-16,-3 4-10 0,3-5-5 0,0 5-6 16,0-8-7-16,0 1-1 0,0-5-2 0,0-5 5 15,3-2 5-15,-3 0 14 0,3 0 6 16,0-2 0-16,6-8-3 0,4-3-15 0,-7-4-13 15,6-4-11-15,4 0-11 0,-1 2-7 0,1-5-3 16,-1 3 0-16,1 3 0 0,-10 2-1 0,12 4-1 16,-11 4-4-16,-1 3-4 0,0 5-6 15,0 0-5-15,0 0-3 0,-2 5-3 0,-4 3-2 0,3 4 2 16,-3 4-5-16,0-2-6 0,3 2-13 16,0 0-26-16,3-2-45 0,0 0-85 0,4-3-146 15,-7-2-177-15,0-4-870 0</inkml:trace>
  <inkml:trace contextRef="#ctx0" brushRef="#br0" timeOffset="2882.89">16381 8547 875 0,'0'0'330'0,"0"0"-298"0,0 0-5 15,0 0 31-15,0 0 32 0,0 0 23 0,0 0 10 16,-71 136-6-16,64-106-5 0,-2 0 2 0,0 2-4 16,3 2-19-16,6 3-13 0,-4 3-16 15,4-5-18-15,-3-2-8 0,3 0-14 0,0-5-9 16,3-1-4-16,1-6-1 0,-4-3-3 0,6-2-5 16,0-6-1-16,-3-1-5 0,0-4-1 0,3-3-4 15,-6 0-5-15,0-2-1 0,0 0-1 0,0 0-8 16,0-4-39-16,0-1-69 0,0-4-95 0,-9-1-77 15,6-4-32-15,-9 3 23 0,5-5 86 16,-5 4 95-16,0 1 93 0,5 0 71 0,-5 2 59 16,3 2 58-16,6 4 51 0,-4 1 55 0,1 0 30 15,6 2-12-15,0 0-28 0,0 0-61 0,0 0-61 16,0 0-43-16,0 0-24 0,6 0-4 16,1 0 4-16,5 0 9 0,3 0-6 0,-5 0-13 15,15 0-17-15,-1 0-20 0,1 0-9 0,3-3-26 16,3 3-49-16,6-2-176 0,-12 2-372 15,-9 0-886-15</inkml:trace>
  <inkml:trace contextRef="#ctx0" brushRef="#br0" timeOffset="3733.15">17199 8907 324 0,'0'0'109'0,"0"0"14"0,0 0 40 0,0 0 29 16,0 0 8-16,0 0-12 0,0 0-25 16,0 0-22-16,0 0-9 0,0 0-8 0,0 0-21 15,0 0-21-15,0 0-19 0,0 0-14 0,7-89-5 16,-17 85-2-16,7-1-3 0,0 2-7 0,-6 3-11 15,3 0-13-15,-4 0-15 0,7 2-7 16,-9 6-2-16,-1 4 3 0,7 6 3 0,-6 3 4 16,6 2 4-16,-4 3 4 0,7-2 7 0,0 9 2 15,3 0 3-15,0-3 1 0,0-3 0 0,3 0 0 16,3-3 2-16,7-8 2 0,-1-4 1 0,4-3 6 16,-1-6 3-16,4 0 4 0,-4-3 5 0,10-8 2 15,-9-4-4-15,2-4-6 0,7-5-7 16,-9-5-10-16,2 1-5 0,1-5-7 0,-7 3-5 15,4-1-6-15,-7 2-4 0,-3 4-8 0,-6 1-5 16,0 2-4-16,0 3-6 0,-3 2-3 16,-3 3 1-16,-10 1-6 0,10 6-17 0,0 1-22 15,-6 3-21-15,-1 7 1 0,7 5 18 0,-13 2 25 16,13 2 19-16,-6 5 6 0,2 0-8 0,4-1-16 16,3 3-47-16,0 0-117 0,3-4-110 15,0-7-736-15</inkml:trace>
  <inkml:trace contextRef="#ctx0" brushRef="#br0" timeOffset="4283.08">17916 8345 398 0,'0'0'117'0,"0"0"-25"0,0 0 17 16,0 0 7-16,0 0-13 0,0 0-23 0,0 0-33 16,0 0-22-16,0 0-5 0,0 0-1 15,0 0 2-15,0 0-3 0,0 0 4 0,-127 34 5 16,111-20 8-16,7 2 12 0,-10 3 7 0,10 2 7 16,-10-2 4-16,10 9-4 0,-3 0 3 15,-4 7-1-15,10 1 0 0,-7 1-1 0,4 3-2 16,6 1-7-16,0 3-6 0,-6 0-8 0,6-1-9 15,3 1-8-15,-7-1-5 0,4 1-4 0,3 0-4 16,-3 0-2-16,3-5-1 0,-3-2-1 16,3-5-4-16,0-4 4 0,0-1-1 0,-3-3 2 15,3-5 0-15,-3-2 0 0,3 1 0 0,-6-6-2 16,6 4 1-16,-3-6-1 0,-4-3-1 0,7-3-3 16,-3 1 2-16,3-5 8 0,0 2 12 15,0-2 16-15,0 0 6 0,0-2-9 0,-3-3-15 16,3-2-18-16,0 0-12 0,0-4-4 0,-3-6-4 15,3 1-5-15,0-3-6 0,-3 0-7 0,3-5-9 16,-3-1-12-16,-3-3-16 0,-4-1-9 0,4-1 7 16,3-1 21-16,-3 4 34 0,-3 6 31 15,-1 3 25-15,7 7 15 0,0 1 10 0,-6 3 2 16,6 5 3-16,3 2-1 0,-3 0-5 0,3 0-11 16,-7 0-16-16,7 0-20 0,0 2-10 0,0 5-2 15,7 0 8-15,-1 5 14 0,6-1 11 16,-6 0 8-16,16-2 4 0,-3 1 1 0,2-4-11 15,7-6-7-15,3 0-17 0,6-2-20 0,4-5-37 16,-4-2-106-16,-6 2-374 0,-12 2-937 0</inkml:trace>
  <inkml:trace contextRef="#ctx0" brushRef="#br0" timeOffset="4950.16">18772 8376 961 0,'0'0'221'0,"0"0"-45"15,0 0-40-15,0 0-23 0,0 0-33 16,0 0-22-16,0 0 0 0,0 0 26 0,0 0 39 16,0 0 22-16,0 0-7 0,0 123-20 0,-4-84-25 15,-2 3-26-15,3 1-15 0,-3 6-19 16,3-4-10-16,3 4-10 0,-3-6-6 0,3-1-5 15,0-5-1-15,0-7-1 0,0-5-2 0,0-4-3 16,0-5-6-16,0-4-7 0,0-3-10 0,0-7-10 16,-3 1-24-16,0-3-76 0,-7-5-160 15,1-4-171-15,3-3-60 0,0 0 62 0,-4 3-170 0</inkml:trace>
  <inkml:trace contextRef="#ctx0" brushRef="#br0" timeOffset="5099.16">18589 8759 655 0,'0'0'228'0,"0"0"-9"15,0 0 41-15,0 0 25 0,0 0-27 16,0 0-49-16,0 0-42 0,0 0-38 0,0 0-26 16,0 0-23-16,117 97-22 0,-101-88-20 0,9-5-15 15,-4 1-14-15,-5-3-9 0,9 1-10 16,-4-3-15-16,-8 0-27 0,5-3-50 0,-8-1-129 16,8-5-223-16,-11 2-150 0,-4 2-639 0</inkml:trace>
  <inkml:trace contextRef="#ctx0" brushRef="#br0" timeOffset="5499.81">19116 8379 1423 0,'0'0'167'0,"0"0"-102"0,0 0-31 0,0 0 24 0,0 0 24 16,0 0 12-16,0 0 1 0,-65 124-10 15,52-91-12-15,1 4-6 0,6-1-4 0,-7 6-2 16,1 0 2-16,9-4-2 0,-4 4-9 0,-2-6-8 16,6-6-4-16,3-2-8 0,0-5-4 0,0-6-4 15,3-6-1-15,6-3 4 0,-2-3 6 0,-1-5 2 16,9 0 0-16,-5-5-4 0,5-3-10 16,1-6-6-16,2-2-10 0,-5-5-7 0,11 0-6 15,-8 0-4-15,0 4-7 0,-1-2 3 0,4 3 2 16,-7 0 2-16,0 4 1 0,-5 3 2 15,-4 4-3-15,0 5-13 0,-3 0-8 0,0 5 3 16,0 6 11-16,0 6 21 0,-3 4 13 0,0 2 5 16,0 4 1-16,-4-2 1 0,-2 5 1 0,3-4 0 15,3-2 0-15,0 2-1 0,3-7-2 16,0-1-3-16,0-6-4 0,6-3 2 0,0-7-2 16,6 1 0-16,-5-3-6 0,5-7-7 0,7-2-16 15,-1-8-26-15,-5 1-58 0,11-3-121 0,-5-2-214 16,-3 7-203-16,-4 4-846 0</inkml:trace>
  <inkml:trace contextRef="#ctx0" brushRef="#br0" timeOffset="5816.21">19469 8837 970 0,'0'0'369'0,"0"0"-169"16,0 0-22-16,0 0 1 0,0 0 11 0,0 0-4 15,0 0-28-15,0 0-34 0,0 0-29 16,0 0-22-16,0 0-22 0,0 0-20 0,0 0-13 16,0 0-11-16,134-87-3 0,-110 68-5 0,-8 1-4 15,2 0-7-15,-2 2-5 0,-4 2-8 16,-5 0-4-16,2 2-1 0,-6 5-1 0,-3 0-5 16,0 3-16-16,-9 1-14 0,2 3-5 0,-8 0 13 15,-1 7 23-15,-8 3 23 0,11 4 20 0,-12 2 13 16,4 2 11-16,5 5 8 0,-6 0 1 0,13 2 3 15,-9 1 0-15,14 3 1 0,-2-3-5 0,6-1-6 16,0-2-5-16,3-4-3 0,7 0-2 16,11-9-4-16,4-3-9 0,3-5-16 0,3-2-24 15,3-2-57-15,0-3-221 0,-6-2-323 0,-9 2-885 0</inkml:trace>
  <inkml:trace contextRef="#ctx0" brushRef="#br0" timeOffset="6882.98">15370 10007 165 0,'0'0'68'16,"0"0"-29"-16,0 0 8 0,0 0 30 0,0 0 39 15,0 0 38-15,0 0 26 0,0 0 15 0,0 0-2 16,0 0-7-16,0 0-17 0,0 0-16 16,0 0-23-16,0 0-22 0,25-47-15 0,-25 43-14 15,0 0-7-15,0-1-9 0,0-2-9 0,0 3-8 16,0-1-7-16,0 0-10 0,0 1-2 0,0-3-7 16,-3 4-3-16,-7-1-3 0,7 2-3 15,-6-1-4-15,3 1-3 0,0 2-8 0,-7 0-6 16,1 0-2-16,-1 7-5 0,-2 0 3 0,9 4 0 15,-13 1 5-15,10 2 2 0,-7-1 4 0,4 5 1 16,0-1 2-16,-4 4 0 0,10-3 2 0,-7 3 2 16,4-1 0-16,3 1 3 0,3 0 0 15,0-3 1-15,3 1 0 0,0 0 1 0,0-4-4 16,3 1 4-16,3 3 0 0,6-5-1 0,1-3 3 16,-4 1-1-16,13-5 0 0,-7-5 4 0,4 0 1 15,6-2-1-15,0-4 1 0,-1-8-2 16,-2-4-2-16,6-3-3 0,0-4-2 0,0-1-5 15,-7-2-1-15,4-4-2 0,-6 0-3 0,6-2-1 16,-7 0-7-16,-2 1-2 0,-4 1-3 16,1 3-6-16,-10 2-7 0,-3-1-11 0,0 3-9 15,-10 0-13-15,-5 1-21 0,-1-2-29 0,-2 3-54 16,-7 1-63-16,0 3-12 0,-3 3 27 0,-3 8 72 16,3 4 73-16,0 2 38 0,7 7-3 15,-7 6-13-15,3 3-7 0,10 5-13 0,-7 0-20 16,6 2-19-16,4-4-5 0,0-4 15 0,5 1 30 15,1-4 25-15,3-5-323 0</inkml:trace>
  <inkml:trace contextRef="#ctx0" brushRef="#br0" timeOffset="7250.05">15826 9622 878 0,'0'0'328'0,"0"0"-133"15,0 0-76-15,0 0-52 0,0 0-15 0,0 0 18 16,0 0 23-16,0 0 8 0,0 0-6 0,0 0-6 16,0 0-8-16,-6 143-7 0,6-108-10 0,-3 4-14 15,3 2-16-15,-7 1-15 0,4-2-6 16,3 0-7-16,0-3-2 0,0-5-4 0,0-4-3 16,0-5-1-16,0-5-4 0,0-1-8 0,3-6-11 15,4-4-17-15,-7-4-20 0,3-1-28 0,-3-2-52 16,3 0-116-16,0-2-176 0,3-1-537 0</inkml:trace>
  <inkml:trace contextRef="#ctx0" brushRef="#br0" timeOffset="7517.72">15928 9912 958 0,'0'0'255'0,"0"0"-99"0,0 0-28 0,0 0 11 15,0 0-4-15,0 0-18 0,0 0-30 0,0 0-22 16,0 0-7-16,0 0-3 0,0 0-1 15,0 0-2-15,0 0-2 0,124 85-4 0,-111-66-10 16,-10 2-6-16,6 0-8 0,-3 3-9 0,-6 0 1 16,0-1-3-16,0 0-1 0,-3 3-1 0,-9-4 1 15,6 1 0-15,-7 0-2 0,-2-2-1 0,2 0-1 16,-5-6-1-16,5-1 0 0,-5 0 0 16,-4-5-3-16,9-2 0 0,-11-4 0 0,8-3-2 15,1 0-7-15,-4-5-11 0,4-4-19 0,-7-3-30 16,6-2-45-16,1-3-83 0,6-4-144 0,-4 2-115 15,7 3-5-15,3 7-415 0</inkml:trace>
  <inkml:trace contextRef="#ctx0" brushRef="#br0" timeOffset="7934.81">16365 9882 503 0,'0'0'116'0,"0"0"-32"16,0 0 47-16,0 0 18 0,0 0 2 0,0 0-12 15,0 0-35-15,-12 132-23 0,12-102-18 16,3 6-16-16,3 3-2 0,-3 3-7 0,0 4-5 16,4-2-2-16,-1 0-9 0,0-3-3 0,3 1-1 15,-5-2-1-15,-1 0 5 0,0-1 8 0,3-3 5 16,-6 2 8-16,3-6-1 0,-3-2 0 16,0-3 2-16,0-1 3 0,-3-3 1 0,-6-2 2 15,6-5-4-15,-1-3-3 0,-5-1-4 0,3-5-5 16,-3-3-4-16,5-1-7 0,-11-3-7 15,3 0-6-15,-4 0-8 0,1-7 0 0,-4-5-7 16,3 0-7-16,-8-3-10 0,5-3-19 0,0-6-22 16,-5-4-40-16,-1 1-71 0,6-5-146 0,1 0-112 15,2 4-4-15,7 9-395 0</inkml:trace>
  <inkml:trace contextRef="#ctx0" brushRef="#br0" timeOffset="8166.02">16396 9746 1936 0,'0'0'281'0,"0"0"-62"0,0 0-75 0,0 0-40 16,0 0-35-16,0 0-30 0,0 0-26 0,0 0-20 15,0 0-10-15,0 0-5 0,0 0-14 16,0 0-21-16,0 0-39 0,0 0-87 0,53 7-248 16,-44-2-962-16</inkml:trace>
  <inkml:trace contextRef="#ctx0" brushRef="#br0" timeOffset="8533.44">16582 10232 1535 0,'0'0'232'0,"0"0"-138"16,0 0-39-16,0 0 11 0,0 0 5 0,0 0-4 16,0 0-15-16,0 0-17 0,124-138-8 15,-102 115-2-15,-13 1 16 0,7 3 10 0,-4 0-3 16,1 1 6-16,-7 1-29 0,3-1-34 0,-6 5-8 15,0-3-14-15,1 2 2 0,-4 2 11 16,0 3-6-16,-7 2-8 0,1 2-2 0,-12 1-1 16,8 1 9-16,-11 3 7 0,8 0 6 0,-9 3 9 15,7 6 6-15,-1 3 7 0,1 1 6 0,-1 6 1 16,1 0 2-16,-1 3 5 0,4 3 3 16,-3 1 6-16,11-3 3 0,-2 4 5 0,0-1-2 15,6-6-1-15,0 1-3 0,6-4-5 0,0-1 0 16,7-6-3-16,2 4-5 0,-5-4-8 0,8-1-11 15,-5 0-17-15,8-2-22 0,-5-2-39 0,2 2-59 16,-2 0-144-16,-4-5-221 0,-5 1-818 0</inkml:trace>
  <inkml:trace contextRef="#ctx0" brushRef="#br0" timeOffset="8899.2">17072 9965 1142 0,'0'0'294'0,"0"0"-117"0,0 0-61 16,0 0-1-16,0 0 18 0,0 0 2 0,0 0-13 15,0 0-26-15,0 0-15 0,0 0-18 0,0 0-17 16,-62 127-13-16,59-113 13 0,0 2 8 16,-6 0 5-16,6 0 3 0,-3 1-21 0,6-8-6 15,-4 1-4-15,4 0-4 0,0-3-2 0,4 2-4 16,2-2-7-16,-3 0 1 0,6 0-5 0,-3 2-2 16,-3-4 1-16,10 2-8 0,-1 0-1 15,-6-3-6-15,7 1-6 0,-1-3-5 0,4 3-8 16,-1-3-10-16,-2 1-11 0,5-3-22 0,-5 0-46 15,5 0-101-15,-5-7-175 0,2 2-198 16,-12 3-854-16</inkml:trace>
  <inkml:trace contextRef="#ctx0" brushRef="#br0" timeOffset="9399.95">17606 9565 599 0,'0'0'458'0,"0"0"-144"0,0 0-25 0,0 0-37 16,0 0-48-16,0 0-63 0,0 0-52 0,0 0-32 16,0 0-5-16,0 0 8 0,0 0 7 15,0 0 3-15,0 0-4 0,-16 73-8 0,16-50-6 16,0 5-8-16,-3 2-6 0,-3 7-7 0,0 0-8 15,-4 5-6-15,7 1-4 0,0-2-5 0,-3 5-3 16,3-4 0-16,-3 0-4 0,3-6 2 16,-4-2 0-16,4-1-2 0,3-7 1 0,0-7 0 15,0 0 0-15,0-5-1 0,0-2 1 0,0-3-1 16,0-2 1-16,0-3-1 0,0-1-3 16,0-1 0-16,0-2-2 0,0 0-4 0,3 0-5 15,-3 0 0-15,7-5-7 0,-4-1-8 0,3-4-17 16,-3-4-29-16,0 0-40 0,0 0-57 0,-3-2-70 15,0-1-110-15,0-2-107 0,0 5-25 16,-3 2-523-16</inkml:trace>
  <inkml:trace contextRef="#ctx0" brushRef="#br0" timeOffset="9533.31">17466 9990 422 0,'0'0'276'0,"0"0"41"16,0 0 4-16,0 0-15 0,0 0-23 0,0 0-29 16,0 0-16-16,0 0-23 0,0 0-32 15,0 0-40-15,0 0-34 0,0 0-28 0,0 0-22 16,0 0-17-16,124 31-14 0,-96-29-10 0,0-2-8 15,-6 0-6-15,6 0-8 0,-1 0-20 0,-2 2-38 16,3 3-80-16,-3 0-258 0,-9-3-1197 0</inkml:trace>
  <inkml:trace contextRef="#ctx0" brushRef="#br0" timeOffset="40348.81">23292 5616 0 0,'0'0'32'0,"0"0"17"0,0 0-36 16,0 0 0-16,0 0 3 0,0 0 1 15,0 0-2-15,0 0-6 0,0 0-2 0,0 0-3 16,0 0 2-16,0 0-1 0,0 0-1 0,0 0-1 16,0 0 2-16,0 0 5 0,3 0 2 0,-3 0-1 15,0 0 0-15,10 0 0 0,-10 0 1 0,3 0 1 16,-3 0 2-16,3 0-1 0,0 0 1 15,0 0 3-15,0 0 0 0,-3 0 2 0,3 0-1 16,0 0 1-16,7 0-1 0,-7 2 1 0,3-2-4 16,-3 0 1-16,0 0-5 0,3 0-2 15,7 0-2-15,-7 0 0 0,0 3 1 0,-6-3-2 16,6 0-2-16,7 2 1 0,-7-2-1 0,-3 0 1 16,0 0 2-16,10 0 4 0,-7 0 2 15,0 0 6-15,-3 0 3 0,3 0 2 0,7 0 0 16,-7 0-4-16,0 0 2 0,0-2-6 0,7 2-5 15,-7-3-1-15,0 1 0 0,0 2-4 0,10 0-1 16,-10 0-2-16,0 0-1 0,7-2-1 0,-4 2-2 16,-3 0 1-16,0-3-2 0,10 3 2 0,-10-2 1 15,0 2 2-15,7-2-4 0,-7 1 3 0,0 1 0 16,0 0 0-16,7-3 1 0,-7 3 0 16,0 0 0-16,0 0-2 0,7 0-3 0,-7 0 2 15,0 0 0-15,0 0 2 0,7 0 2 0,-7 0 0 16,0 0 0-16,0 0-1 0,7 3 2 15,-7-3 0-15,0 0-1 0,0 0 2 0,7 0-1 16,-4 0-2-16,-6 0 1 0,13 0 0 0,-7 0-1 16,-3 0 0-16,7 0 0 0,-4 0-2 0,-3 0 0 15,0 0-2-15,10 0 0 0,-7 0 0 16,-3 0 1-16,10 0-1 0,-7 0-1 0,-3 0 0 16,13 1-1-16,-13-1 1 0,10 2 1 0,-7-2-1 15,-3 0-1-15,13 2 1 0,-10-2-1 16,-6 0-1-16,13 3 1 0,-7-3-1 0,-6 2 0 15,3-2 0-15,10 5 0 0,-10-5 2 0,0 2 1 16,10-2-1-16,-7 2-1 0,-3 1 1 0,10-3 0 16,-7 0 0-16,-3 2 0 0,10-2 0 0,-7 0-2 15,6 0-1-15,-5 0-1 0,-1 0-2 0,7 0 1 16,-4 0 2-16,-6-2 1 0,10 2 2 16,-7 0 1-16,-3-3-1 0,10 3 2 0,-7-2-1 15,-3 2 1-15,10-2 0 0,-7 2 0 0,-3-3 0 16,7 1-1-16,-4 2 0 0,-6-2 0 0,12 2-1 15,-8 0 0-15,-1-3-2 0,-3 3-1 16,9 0 0-16,-5 0-2 0,2 0-1 0,-6 0-4 16,9 0-1-16,-5 3 0 0,-1-1 2 0,-3-2 2 15,3 5 1-15,3-5 1 0,-2 4 0 16,-1-1-1-16,-3-1 0 0,-3 0-2 0,3-2-15 16,9 3-58-16,-12-3-70 0,3 2-326 0</inkml:trace>
  <inkml:trace contextRef="#ctx0" brushRef="#br0" timeOffset="42515.58">23311 6111 194 0,'0'0'52'15,"0"0"0"-15,0 0 20 0,0 0 19 0,0 0 13 16,0 0-1-16,0 0-15 0,0 0-15 16,0 0-9-16,0 0-9 0,0 0-5 0,0 0-6 15,6-23-16-15,-3 21-7 0,-3 0-10 0,0-1-5 16,3 1-1-16,-3 2 2 0,0 0 2 15,3 0 3-15,-3 0 2 0,0 0 1 0,0 0 4 16,0 0 4-16,0 0 2 0,0 0 5 0,0 0 4 16,0 0 3-16,0 0 0 0,0 0-2 0,0 0-9 15,0 0 0-15,0 0 2 0,0 0 3 16,0 5 7-16,0-3 2 0,0 0-3 0,0 1-3 16,0-1-6-16,0 0-2 0,10-2-4 0,-7 5-1 15,-3-3 0-15,3 0 1 0,0 1 2 0,3-1 2 16,-6-2 5-16,3 2 4 0,10 1 1 0,-7-3 3 15,0 0-1-15,-3 2-4 0,3-2-2 16,7 0-4-16,-7 0-4 0,-3 0 0 0,0 2-4 16,10-2 1-16,-7 0-4 0,-3 0-2 0,3 0-1 15,-6 0-2-15,3 3-2 0,10-3 0 0,-10 2-1 16,3 0-1-16,-3-2 3 0,0 3 1 0,0-1 0 16,10 0-1-16,-7-2 1 0,0 3-2 15,-3-3 1-15,3 2-3 0,10-2 1 0,-10 2 2 16,-3-2 1-16,13 0-3 0,-10 3 0 0,3-3-3 15,-6 0-2-15,10 2 0 0,-4-2-1 16,-6 0-1-16,3 2-1 0,7 1 4 0,-7-3-2 16,0 2-1-16,-3 0 1 0,10-2 3 0,-10 3 0 15,3-3-1-15,0 2 3 0,-3-2 1 0,13 0 1 16,-10 0 1-16,0 0 0 0,0 0-2 16,7 0 3-16,-4 0-2 0,-3 0-1 0,10 0-1 15,-7 0-1-15,-3 0 0 0,10-2 0 0,-7-1-2 16,-3 3 0-16,10-2 0 0,-7 0-2 15,-3-1 1-15,10 1-1 0,-7 2-1 0,-6 0 0 0,13-2-2 16,-7 2 2-16,-6 0-2 0,3 0 3 16,10-3-2-16,-10 3 2 0,0 0-1 0,7-2 1 15,-4 2-2-15,-3 0 2 0,10-2 1 0,-7 2 0 16,-3 0 0-16,10-3 1 0,-4 3 0 0,3 0-1 16,-2-2 2-16,5 2-3 0,-5-2 2 15,-4-1-1-15,10 3 0 0,-7 0 0 0,7-2 0 16,-7 2-1-16,7-2 2 0,-10 2-4 0,7-3 1 15,-7 3 0-15,-3-2 1 0,10 2-1 0,-10 0 0 16,0 0 0-16,6 0-1 0,-8 0 2 16,2 0-1-16,-3 0 3 0,0 0 1 0,0 0 0 15,-3 0 1-15,3 2 2 0,6-2-3 0,-9 0 0 16,0 0 0-16,4 0-1 0,-4 0-3 16,0 0 1-16,3 0 0 0,0 0-2 0,0 0 1 15,0 0-3-15,0 0-4 0,9 0-8 0,-2 0-20 16,-4 0-43-16,0 3-147 0,3-1-366 0,-2 0-913 15</inkml:trace>
  <inkml:trace contextRef="#ctx0" brushRef="#br0" timeOffset="47182.97">23305 6572 0 0,'0'0'0'0,"0"0"0"0,0 0 90 0,0 0-27 16,0 0-2-16,0 0-20 0,0 0 4 16,0 0-6-16,0 0 3 0,0 0-2 0,0 0 8 15,0 0 0-15,0 0 3 0,0 0 9 0,0 0 8 16,0 0 6-16,0 0-3 0,0 0-4 15,0 0-6-15,0 0-1 0,0 0-5 0,0 0 4 16,0 0 1-16,0 0-5 0,0 0-7 0,0 0-12 16,0 0-15-16,0 0-9 0,0 0-5 0,0 0-4 15,0 0-2-15,0 0-1 0,0 0 0 0,0 0-1 16,0 0 2-16,0 0 2 0,0 0 1 16,0 0 2-16,0 0-1 0,0 0 0 0,0 0 2 15,0 0-1-15,0 0 3 0,0 0 2 0,0 0 4 16,0 0 1-16,0 0 3 0,0 0 1 0,0 0 6 15,3 0 2-15,0 0 8 0,0 0 2 16,0 0 0-16,0 2-2 0,0-2-6 0,10 3-5 16,-7-3-7-16,0 0 1 0,-3 0-2 0,3 2 1 15,10 0 1-15,-10-2-1 0,0 0 0 0,7 3 0 16,-4-3-2-16,-3 2-1 0,10-2-3 0,-7 2-2 16,-3-2-3-16,10 0 0 0,-4 0 0 15,-6 0 2-15,10 0 0 0,-7 0-1 0,7 0-3 16,-7 0-1-16,0 0-4 0,10 0 2 0,-10 0-1 15,10 2-1-15,-10 1-2 0,10-3 3 16,-7 2-3-16,4 0 0 0,-4 1 3 0,-3-3-2 16,10 2 2-16,-10-2 0 0,10 0 0 0,-10 2 0 15,10-2 1-15,-10 0 0 0,0 0 3 16,7 0-1-16,-10 0 2 0,10-2 0 0,-10 0 1 16,3-1-1-16,-3 1 0 0,7 2-3 0,-4-2 0 15,-6 2-2-15,3-3-1 0,10 1 2 0,-7 2-3 16,-3-2 2-16,10 0-1 0,-7 2 0 15,7-3 0-15,-4 1 1 0,-3 0-1 0,10 2 2 0,-10-3-1 16,13 3 0-16,-4-2 0 0,-2 2 1 16,3-2 2-16,-7 2 0 0,7-3 1 0,-7 1-1 15,7 2 2-15,-7-5 1 0,-6 5 1 0,13-2 4 16,-13 2 1-16,10 0 2 0,-7-2 3 0,-6 2-1 16,3-3-1-16,7 3-1 0,-7 0-3 15,-3 0 1-15,0 0-1 0,-3 0 3 0,3 0 1 16,0 0-1-16,6 0-3 0,-5 0-4 0,-4 0-5 15,3 0-2-15,-3 0-1 0,3 0-3 0,0 0-7 16,0 0-12-16,-3 0-23 0,3 0-42 16,0 0-67-16,6 3-123 0,-5-1-159 0,-1-2-867 0</inkml:trace>
  <inkml:trace contextRef="#ctx0" brushRef="#br0" timeOffset="49415.93">29425 6074 120 0,'0'0'95'0,"0"0"-68"0,0 0-10 0,0 0-7 16,0 0 2-16,0 0-3 0,0 0-2 0,0 0-2 15,0 0 0-15,0 0 4 0,0 0-2 16,0 0 5-16,-9 3 1 0,9-3 10 0,0 0 15 15,0-3 7-15,0 3 12 0,0 0 10 0,-3-2-4 16,0 2 2-16,3 0 4 0,-3 0 11 0,0-2 20 16,0 2 17-16,-4 0 7 0,-2 0-6 15,9 0-12-15,0 0-10 0,-3 0-13 0,0 0-12 16,0 0-11-16,3 2-9 0,-3-2-4 0,3 0-6 16,0 2-2-16,0-2 0 0,0 0 0 0,0 0 4 15,0 0 3-15,0 0 6 0,0 0 4 16,0 0 2-16,0 0-1 0,0 0-3 0,3 0-5 15,0 0-4-15,0 0-6 0,3 0-9 0,7-2-6 16,-1 0-9-16,0 2-5 0,7-3-3 16,0 3-2-16,-4 0 1 0,13 0 3 0,-3 0 3 15,3 0-2-15,-3 0 4 0,6 0 1 0,-7 3 1 16,7 1 2-16,-3-1-1 0,3-1-3 0,-6 3-5 16,3-1-2-16,3 1-1 0,-3-3 1 15,0 3 3-15,0-1-1 0,0-1-2 0,0-1-2 16,-1-2-2-16,-2 0 2 0,3 0-2 0,-3 0-3 15,3 0-3-15,3-2-6 0,-6-1-13 0,3 1-17 16,-4 0-32-16,-8 2-72 0,6 0-239 0,-16 0-1096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2-27T08:19:32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11212 13021 457 0,'0'0'316'0,"0"0"-27"15,0 0 15-15,0 0-2 0,0 0-34 16,0 0-43-16,0 0-40 0,0 0-29 0,0 0-22 16,0 0-23-16,0 0-17 0,0 0-16 0,-25 4-10 15,25-4-12-15,0 0-13 0,0 0-10 16,3 0-2-16,0-2-1 0,10 2 5 0,-1-2 1 15,-6-3-3-15,13 3-6 0,0-1-4 0,-1 3-6 16,4 0-8-16,3 0 1 0,0 0-5 16,-4 0-2-16,7 5-2 0,3-3 1 0,-3 3-3 15,-6-3-2-15,3 5-3 0,-4-2-8 0,4-1-17 16,-6 2-35-16,6-1-72 0,-7 2-150 0,-5-2-408 16,-4-3-918-16</inkml:trace>
  <inkml:trace contextRef="#ctx0" brushRef="#br0" timeOffset="765.18">12065 12903 582 0,'0'0'330'0,"0"0"-80"0,0 0-5 16,0 0 9-16,0 0-31 0,0 0-35 0,0 0-39 15,0 0-35-15,0 0-21 0,0 0-14 16,0 0-14-16,0 0-9 0,0 0-10 0,0 0 0 15,-19-23-6-15,19 23-4 0,0 0-7 0,0 0-8 16,0 0-10-16,0 0-5 0,0 2 1 16,0 5 8-16,0 2 9 0,0 3 12 0,0 4 5 15,6 2-2-15,-6 5-1 0,3 3-4 0,-3-1-4 16,4 2-7-16,-4 3-4 0,3 0-4 0,0-2-6 16,-3-1-3-16,6-4 0 0,-6-4-2 0,0-5-2 15,3-2 1-15,0-6-2 0,-3 1 1 0,6-4 0 16,-6-1 4-16,0-2 8 0,0-2 9 15,3-8 1-15,-3-1-1 0,4-5-12 0,-1-5-9 16,0 0-1-16,3-4-3 0,-3 0 2 0,0 4-2 16,6 0-3-16,-2 0 1 0,2 6-3 0,-6 1-1 15,9 5 3-15,-5-1-1 0,2 3 0 16,3 0 0-16,-2 5-1 0,-1 0-4 0,6 2-3 16,-2 0-11-16,-7 0-15 0,10 4-21 0,-7 1-35 15,6 0-79-15,-5 2-165 0,-1-5-326 0,0 0-879 0</inkml:trace>
  <inkml:trace contextRef="#ctx0" brushRef="#br0" timeOffset="1233.03">12440 13080 1427 0,'0'0'149'0,"0"0"-84"0,0 0 53 16,0 0 64-16,0 0 37 0,0 0-3 16,0 0-37-16,0 0-39 0,0 0-32 0,0 0-24 15,0 0-26-15,0 0-15 0,0 0-11 0,121-39-10 16,-109 30-7-16,4-2-5 0,-10 4-3 15,6-3-3-15,-5 1-2 0,-1-3-2 0,-3 3 0 16,0 0-1-16,3 2-2 0,-6-3-3 0,3 3-3 16,-3 3-1-16,0-4-4 0,-3 5-4 0,-3-1-7 15,3 1-2-15,0 1-3 0,-7 0 0 16,1 2 2-16,-3 0 5 0,6 0 7 0,-10 0 8 16,7 7 8-16,-1-3 6 0,-2 4 7 0,6 2 2 15,-7-1 4-15,1 0 3 0,6 3 1 0,3 2 2 16,-7-2-2-16,4 2-2 0,0 0 4 15,3 1 3-15,3-1 4 0,0 2 7 0,0 2 1 16,3-1 0-16,6-1-6 0,4 0-12 0,-7-2-8 16,6 1-8-16,4-1-1 0,-1-4-7 0,-2 1-7 15,8-6-17-15,-5 4-28 0,9-6-41 0,-4-1-105 16,1-2-212-16,-3 0-302 0,-13 0-851 0</inkml:trace>
  <inkml:trace contextRef="#ctx0" brushRef="#br0" timeOffset="2132.21">13014 12976 737 0,'0'0'278'0,"0"0"-24"16,0 0 17-16,0 0-3 0,0 0-37 0,0 0-42 15,0 0-37-15,0 0-28 0,0 0-24 0,0 0-14 16,0 0-17-16,0 0-10 0,0 0-7 16,0 0-8-16,-47-47-5 0,41 44-4 0,0 1-4 15,-1 0-3-15,4 2-6 0,-3 0-7 0,-3 0-4 16,3 4-9-16,-1 2-2 0,1 3 0 16,-3 3 2-16,3 0-1 0,-4 4-1 0,4 0 1 15,3 3 0-15,-6 2 1 0,6-1 0 0,3 1 1 16,0-1-1-16,0-1 1 0,0 2 0 15,0-5-1-15,3-5-4 0,6 0 1 0,-3-1 0 16,-3-3 2-16,7-5-1 0,-7 0 1 0,6-2 1 16,-3 0 0-16,4-2-2 0,-7-5 2 0,3 0-2 15,3 0-2-15,-6 0-2 0,7-2-1 0,-10 3 1 16,6-1-2-16,0 2 0 0,-3-2 0 0,0 3 0 16,0-3-1-16,4 0 1 0,-7 2 0 15,3 0-2-15,-3-2-2 0,0 0-2 0,0 3 3 16,3-1 1-16,-3 1 5 0,0-1 2 0,3 0 0 15,-3 3 1-15,0-3 0 0,6 3 0 0,-6 0 3 16,0-3 1-16,0 3-1 0,0-3 2 16,0 3 0-16,0 0-1 0,0-2 2 0,3 1-1 15,-3 1 0-15,0-2 1 0,0 1 2 0,0 1 0 16,0 0 2-16,0 2 0 0,0-3 1 0,0 1-3 16,0 0 2-16,0-1-1 0,0-1 1 15,0 4-1-15,0-3 4 0,0 3-1 0,0 0 0 16,0 0 0-16,0 0-3 0,0 0 0 0,0 0-1 15,0 0-1-15,0 0-2 0,0 0-1 16,0 0-3-16,0 0 0 0,0 3-1 0,0 1 2 16,0 1 1-16,0 2 2 0,0 4 1 0,-3 0-1 15,3 3 0-15,-6 2 0 0,3 3-1 0,0 2-2 16,3 2 1-16,-3 1-4 0,-4 2 4 0,1 2-1 16,3 2-2-16,-3-3 3 0,3 3-3 15,0-4 0-15,3-1 1 0,-7-2 0 0,4-5 0 16,3 1-1-16,-3-6 1 0,3-1 0 0,0-3-2 15,0-2 2-15,0 0-1 0,0-2 1 0,0-3-1 16,0-2-1-16,0 0-1 0,0 3-1 16,0-3-1-16,0 0-2 0,0 0 0 0,0 0-4 15,0 0-2-15,0 0-3 0,0 2-7 0,0-2-9 16,0 0-14-16,0 0-19 0,0 0-32 0,0 0-52 16,0 0-75-16,0 0-158 0,0 0-254 15,0 0-839-15</inkml:trace>
  <inkml:trace contextRef="#ctx0" brushRef="#br0" timeOffset="2332.33">12886 13386 1530 0,'0'0'518'0,"0"0"-334"0,0 0-60 0,0 0 17 16,0 0 11-16,0 0 8 0,0 0-18 0,0 0-40 15,0 0-32-15,0 0-30 0,0 0-24 0,0 0-15 16,0 0-17-16,0 0-25 0,75 4-45 16,-63-4-115-16,-2-2-326 0,-7 2-1069 0</inkml:trace>
  <inkml:trace contextRef="#ctx0" brushRef="#br0" timeOffset="2816.09">13231 12979 1033 0,'0'0'388'0,"0"0"-115"0,0 0-19 15,0 0-13-15,0 0-39 0,0 0-38 0,0 0-43 16,0 0-40-16,0 0-20 0,0 0-9 16,0 0-8-16,0 0-7 0,0 0-5 0,0 0-6 15,-35 21-8-15,29-12-2 0,3 3-2 0,3 1 0 16,-3 3-3-16,0 0-3 0,3 0-2 0,-6 3 4 16,6-3-6-16,0 3 1 0,0-3 0 0,0-3-1 15,6-2 1-15,-3 1 1 0,0-5 0 16,6 0-2-16,-5-2 5 0,2-3 2 0,6-2 0 15,-2 0 0-15,-4-5-1 0,3-4-5 0,0 0-3 16,1-3-6-16,-7 0-4 0,9 2-4 0,-6-6-4 16,1 2-9-16,-1-3 3 0,3 3-2 15,-3 1 0-15,0 1 6 0,-2 0-1 0,-1 5 5 16,0 3 5-16,3 0 4 0,-6 4-2 0,0 0-5 16,0 0 1-16,0 4 9 0,0 5 5 15,0 3 9-15,0 2 0 0,0 2-2 0,-6 0-2 16,6 3 0-16,0-3-2 0,0-1-4 0,0-1-2 15,0 0-2-15,0-5-7 0,0 3-7 0,9-7-18 16,-6 2-42-16,6-7-113 0,-5 0-246 0,-1 0-240 16,0 0-851-16</inkml:trace>
  <inkml:trace contextRef="#ctx0" brushRef="#br0" timeOffset="3015.43">13503 13096 1867 0,'0'0'289'0,"0"0"-92"16,0 0-4-16,0 0-30 0,0 0-34 15,0 0-36-15,0 0-39 0,0 0-24 0,-12 120-10 16,12-108-6-16,0-6-6 0,0 1-6 0,0 0-4 16,0-4-10-16,3-1-13 0,3 0-23 0,-6-2-41 15,3 0-115-15,-3-7-300 0,4 3-539 16,-1-1-89-16</inkml:trace>
  <inkml:trace contextRef="#ctx0" brushRef="#br0" timeOffset="3182.58">13534 12930 2068 0,'0'0'360'0,"0"0"-171"0,0 0-43 0,0 0-32 16,0 0-38-16,0 0-28 0,0 0-38 0,0 0-26 15,0 0-30-15,0 0-65 0,0 0-349 16,0 0-1121-16</inkml:trace>
  <inkml:trace contextRef="#ctx0" brushRef="#br0" timeOffset="4915.67">13779 13094 276 0,'0'0'105'0,"0"0"8"16,0 0 32-16,0 0 34 0,0 0 19 15,0 0 0-15,0 0-23 0,0 0-27 0,0 0-23 16,0 0-13-16,0 0-10 0,0 0-5 0,-15-28-4 16,15 21-5-16,3 5-2 0,0-1-3 0,-3 1-10 15,0 2-14-15,0 0-13 0,0 0-15 16,0 2-2-16,0 8 1 0,0 1 11 0,0 5 7 16,-3 5 2-16,-3 5-3 0,-3-2-4 0,5 2-7 15,1-3-6-15,-6 5-5 0,6-7-7 16,0-1-5-16,3-4-1 0,-6-4-4 0,6-1-3 15,0-6-2-15,0 0 0 0,0-5 2 0,6 0 4 16,-3-5 7-16,3-4 2 0,3-5-2 16,-2-5-8-16,2-1-5 0,3-3-6 0,-2 0-2 15,2 2-1-15,0 0 1 0,1 4-3 0,-1 0 0 16,-6 3 2-16,7 3-1 0,2 1 1 0,-12 6-3 16,10-1 0-16,-7 5-4 0,3 0-2 0,-2 0-4 15,2 2-8-15,-3 5-15 0,0 0-25 0,-3-2-49 16,4 4-136-16,2-4-258 0,-3 2-363 0,0-5-169 15</inkml:trace>
  <inkml:trace contextRef="#ctx0" brushRef="#br0" timeOffset="5249.36">14089 13136 872 0,'0'0'253'0,"0"0"-100"0,0 0-7 15,0 0 28-15,0 0 6 0,0 0-14 0,0 0-27 16,0 0-35-16,0 0-25 0,0 0-21 0,0 0-19 16,0 0-17-16,0 0-9 0,115-54-5 15,-109 40-6-15,7-2-2 0,-4 3-4 0,-6-3-2 16,0 4-2-16,-3 1-3 0,0-1-1 0,0 3-1 16,-3-1-3-16,0 3-2 0,-6 0-4 0,-4 5-2 15,4 0-1-15,-3 2 5 0,-1 0 9 0,-2 7 6 16,-1 4 6-16,4 3 8 0,-4 5 5 0,4 0 3 15,3 1 6-15,-4 5 5 0,10 0 7 16,-6-1 5-16,3 1 3 0,-1-3 8 0,7 2 0 16,0-6-3-16,0 1-4 0,10-3-6 0,-4-4-7 15,3-1-7-15,4-4-6 0,2-3-12 0,-5 1-13 16,11-5-20-16,-2 0-31 0,-4 0-82 16,10-5-241-16,-9 1-229 0,-1 2-862 0</inkml:trace>
  <inkml:trace contextRef="#ctx0" brushRef="#br0" timeOffset="5665.02">14480 13110 389 0,'0'0'156'0,"0"0"-2"0,0 0 31 0,0 0 13 0,0 0 11 16,0 0-2-16,0 0-24 0,0 0-18 16,0 0-23-16,-96 129-20 0,90-108-25 0,0-3-21 15,-1 2-16-15,7-1-11 0,0-5-9 0,0-2-2 16,7 2 0-16,-4-10 2 0,6 1 3 0,-3-5 2 16,7 0-2-16,-1-5-9 0,4-9-7 15,-1 0-10-15,1-4-8 0,2-6-8 0,1-2-3 16,-4-5-3-16,10 1-4 0,-6-5-4 0,-1 4-5 15,7-4-8-15,-3-2-13 0,0 3-12 16,-4-3-11-16,-2 4 5 0,-4 1 11 0,-9 5 18 16,0 2 11-16,-3 1 2 0,0 3 4 0,-3 10 10 15,-9 3 1-15,6 8 3 0,-7 0-2 16,1 5 2-16,-7 9 4 0,7 10 6 0,-7-1 4 16,7 7 1-16,-4-1-2 0,4 6-1 0,6 0-4 15,-7 1-6-15,10 1-3 0,3-4-5 0,0 2-11 16,0-6-21-16,3-4-49 0,13-4-143 15,-7-5-341-15,-6-9-866 0</inkml:trace>
  <inkml:trace contextRef="#ctx0" brushRef="#br0" timeOffset="6249.48">11125 14238 786 0,'0'0'412'15,"0"0"-160"-15,0 0-108 0,0 0-34 0,0 0 3 16,0 0 21-16,0 0 18 0,0 0 8 16,0 0-19-16,0 0-32 0,0 0-28 0,0 0-30 15,0 0-21-15,0 0-15 0,115 30-12 0,-93-28-10 16,-1 3-14-16,4-5-30 0,6 2-59 0,-6-2-174 16,-3 3-301-16,-7-3-884 0</inkml:trace>
  <inkml:trace contextRef="#ctx0" brushRef="#br0" timeOffset="6682.98">11956 14047 1165 0,'0'0'247'0,"0"0"-115"16,0 0-24-16,0 0-1 0,0 0-1 15,0 0-7-15,0 0-12 0,0 0-13 0,0 0-9 16,0 0-9-16,0 0-13 0,-31 120-12 0,31-108-3 15,0-2-7-15,0-3-4 0,0 0-3 0,0-2-4 16,0-5-3-16,0 0 3 0,0 0 6 16,6 0 8-16,-6-3 4 0,4-4 0 0,-1-4-6 15,0-2-12-15,0 1-5 0,3-4-3 0,-6 0-1 16,3 0 0-16,6 2-1 0,-5 0 0 0,2 2-1 16,3-1-2-16,-3 2-1 0,7-1-1 0,-4 3 1 15,6 2 0-15,-5 0 1 0,-1 2 1 16,3 0-2-16,4 5-1 0,-10 0-4 0,3 0-9 15,1 3-14-15,-4 1-21 0,6 3-43 0,-5-2-79 16,-1 2-219-16,0-2-132 0,-6-3-700 0</inkml:trace>
  <inkml:trace contextRef="#ctx0" brushRef="#br0" timeOffset="7001.28">12316 14183 752 0,'0'0'320'16,"0"0"-66"-16,0 0 25 0,0 0-7 15,0 0-58-15,0 0-63 0,0 0-50 0,0 0-34 16,0 0-17-16,108-119-15 0,-95 98-15 0,2-3-11 16,-5 3-8-16,-4 0-7 0,0 3-8 0,0 3-5 15,-3-2-4-15,-3 6-6 0,0-1-6 16,0 1-9-16,-9 4-4 0,3 2 0 0,0 5 6 15,-4 0 8-15,-2 0 12 0,3 7 10 0,-1 7 11 16,-2 0 10-16,3 2 8 0,2 3 5 0,-5 3 3 16,9 1 4-16,0 3 1 0,3-1 1 15,0 1 0-15,0-4-4 0,0 1-5 0,3-2-5 16,9-2-7-16,4-3-6 0,-4-1-11 0,1-1-18 16,5-2-28-16,1-1-42 0,-1-4-89 0,-5 0-282 15,-7-4-776-15</inkml:trace>
  <inkml:trace contextRef="#ctx0" brushRef="#br0" timeOffset="7632.05">12840 14111 9 0,'0'0'49'16,"0"0"18"-16,0 0 43 0,0 0 36 0,0 0 37 15,0 0 26-15,0 0 14 0,0 0-2 0,0 0-6 16,0 0-10-16,0 0-28 0,0 0-24 0,0 0-28 16,0 0-17-16,-16-40-17 0,10 37-12 0,-3 3-12 15,3 0-12-15,0 0-6 0,-1 3-1 16,-5 0-1-16,6 4 1 0,-4 2-5 0,4-2-10 16,-3 3-8-16,3-3-6 0,6 4-3 0,-7-2-1 15,4 3 2-15,3 0-1 0,0-1 1 0,0-1-2 16,0-2 2-16,3-1-5 0,4 0 1 0,-1-3-1 15,6-1 1-15,1-3-1 0,-1 0-2 16,1 0-2-16,-1-3-5 0,3-4-1 0,-2 0-6 16,2-3-3-16,-2-2-6 0,-1-2-3 0,-3 0-4 15,1 0-2-15,-4-2-7 0,3 2-3 16,-3-4 0-16,1 7 1 0,-7 2 10 0,6 0 6 16,-6 4 8-16,3 3-4 0,-3 2-10 0,0 0-3 15,0 0 2-15,6 9 9 0,-6 3 12 0,0 0 8 16,0 7 2-16,0 2 0 0,-6 4-1 15,6 3 0-15,0 6 0 0,0 3 0 0,0 7 1 16,0-3 0-16,0 1-1 0,0 0-1 0,6 1 1 16,-3-6-2-16,-3 3-4 0,3-7-2 15,0-2 1-15,4-6-10 0,-4-2-5 0,0-7-11 16,3-5-12-16,-3-4-16 0,0-5-36 0,0-2-90 16,-3 0-162-16,0-7-214 0,0 1-58 0,0 1-240 15</inkml:trace>
  <inkml:trace contextRef="#ctx0" brushRef="#br0" timeOffset="7782.03">12893 14302 1345 0,'0'0'253'0,"0"0"-77"0,0 0 2 16,0 0 14-16,0 0-23 0,0 0-41 16,0 0-38-16,0 0-30 0,0 0-19 0,0 0-19 15,0 0-19-15,124-1-21 0,-106 1-33 0,-5-3-79 16,5 1-260-16,-5 2-257 0,-10-2-774 0</inkml:trace>
  <inkml:trace contextRef="#ctx0" brushRef="#br0" timeOffset="8164.92">13280 13937 1395 0,'0'0'351'0,"0"0"-204"16,0 0-74-16,0 0-23 0,0 0-10 0,0 0-2 16,0 0-5-16,0 0-3 0,0 0-5 0,0 0 6 15,0 0 2-15,-28 129 0 0,25-105 0 0,3 0-7 16,0-1-4-16,3-5 7 0,4-1 4 16,-4-3 6-16,0-6 4 0,6-1 4 0,-6-3-5 15,10-4 5-15,-10 0-2 0,3 0-7 0,6-9-7 16,-2-1-13-16,-4-4-9 0,6-3-10 0,1 1-6 15,-10-5-6-15,9 0-9 0,0 0-9 16,-5 4-5-16,5-4-5 0,0 2-1 0,-5 3 0 16,5 0 8-16,-6 6 8 0,0 4 2 0,-2 1-3 15,-4 5-6-15,0 0-1 0,0 7 6 16,0 2 15-16,0 3 16 0,0 4 8 0,0 3 5 16,0-1 3-16,0 1 0 0,-4 1-2 0,4-2-2 15,0 1-5-15,0-3-6 0,4 0-10 0,-4-2-14 16,3-4-24-16,6-2-45 0,-3-4-114 15,3-1-243-15,-5-1-92 0,-1-2-557 0</inkml:trace>
  <inkml:trace contextRef="#ctx0" brushRef="#br0" timeOffset="8382.5">13668 13987 1804 0,'0'0'202'0,"0"0"-53"0,0 0 11 16,0 0-2-16,0 0-17 0,0 0-36 0,-16 122-38 16,16-101-26-16,0-3-17 0,0 3-11 0,0-3-9 15,0 3-7-15,3-3-7 0,-3-4-10 0,3 0-11 16,1-4-13-16,2-4-17 0,-3-1-25 16,0-5-43-16,0 0-133 0,3-2-257 0,-3-5-94 15,-3 5-477-15</inkml:trace>
  <inkml:trace contextRef="#ctx0" brushRef="#br0" timeOffset="8566">13717 13754 1222 0,'0'0'913'0,"0"0"-668"16,0 0-58-16,0 0-38 0,0 0-38 0,0 0-38 15,0 0-32-15,0 0-25 0,0 0-20 0,0 0-27 16,0 0-70-16,0 0-286 0,0 0-1194 0</inkml:trace>
  <inkml:trace contextRef="#ctx0" brushRef="#br0" timeOffset="9216.07">13876 14045 1230 0,'0'0'224'0,"0"0"-63"0,0 0-8 15,0 0 4-15,0 0-2 0,0 0-14 0,-31 120-19 16,24-102-25-16,7 0-19 0,0 0-21 0,-3 1-15 16,3-5-10-16,0-2-6 0,0-6-8 15,0-1-3-15,0-3-4 0,0 1-3 0,0-3 4 16,0 0 3-16,0-3 3 0,3-4-1 0,-3-4-1 16,3-3-9-16,7-2-3 0,-4-5-3 0,3 0-2 15,-6 1 1-15,10 1-1 0,-7-2 1 16,6 5 0-16,1 0 1 0,-4 2-1 0,3 4 0 15,4 0 0-15,-4 3 0 0,1 0 1 0,2 3 0 16,-9 4-2-16,7 0-4 0,-1 2-6 16,-9 3-10-16,10 2-17 0,-7 0-24 0,3 0-45 15,-6-4-100-15,7 2-287 0,-7-1-545 0,0-1 206 0</inkml:trace>
  <inkml:trace contextRef="#ctx0" brushRef="#br0" timeOffset="9582.29">14238 14088 1280 0,'0'0'503'16,"0"0"-289"-16,0 0-52 0,0 0-16 0,0 0-8 16,0 0-15-16,0 0-22 0,0 0-22 0,0 0-27 15,0 0-17-15,0 0-17 0,0 0-12 16,0 0-10-16,115-2-7 0,-106-13-11 0,13-4-14 15,-6-2-21-15,-1 2-20 0,-6-2-20 0,4-2-24 16,-1 6-37-16,-9-2-59 0,7 1-83 0,-7 4-54 16,0 0-21-16,-3 2 33 0,0 3 95 15,-3 2 94-15,-7 4 83 0,4 3 54 0,-3 0 26 16,0 7 16-16,-4 5 22 0,1 2 48 0,-1 5 65 16,4-1 60-16,-3 3 50 0,-1 4 11 15,1 2-23-15,-1 1-36 0,7 0-40 0,3-3-30 16,-3 3-25-16,3-5-26 0,3-2-25 0,3-3-31 15,6-4-20-15,-3-3-21 0,13-4-16 0,-13-3-13 16,13-4-23-16,-7 0-38 0,7-2-89 0,3-7-276 16,-7 2-230-16,-9 3-366 0</inkml:trace>
  <inkml:trace contextRef="#ctx0" brushRef="#br0" timeOffset="9916.29">14651 13987 647 0,'0'0'214'0,"0"0"-25"0,0 0 13 16,0 0 15-16,0 0-6 0,0 0-16 15,-93 120-30-15,83-102-28 0,4 1-27 0,3-1-25 16,3 1-27-16,0-4-21 0,0-1-13 0,0-2-5 16,6-3-1-16,4-4 3 0,2-5 5 0,-6 0 4 15,10-5-6-15,-4-7-5 0,7-4-7 16,-4-1-6-16,4-9-3 0,3 0-2 0,-4-4-1 15,1-3-4-15,-4-2-3 0,7 0-4 0,-3-2-1 16,-4 3 0-16,1-3-2 0,-1 4 1 16,-3 2-3-16,1-4-4 0,-7 9-1 0,-6-2-2 15,0 4 2-15,0 3 5 0,0 5 7 0,0 4 11 16,-3 7 7-16,-6 3 6 0,2 4 8 0,-5 10 4 16,0 4 8-16,-4 8 6 0,10 2 0 0,-10 7-2 15,4 4-12-15,3 1-11 0,6 4-10 0,0 5-9 16,-4-4-8-16,7 1-11 0,7-7-18 15,-1-8-39-15,3-5-75 0,-3-6-260 0,4-9-894 0</inkml:trace>
  <inkml:trace contextRef="#ctx0" brushRef="#br0" timeOffset="10666.04">9082 11639 426 0,'0'0'204'0,"0"0"6"0,0 0-12 16,0 0-2-16,0 0-7 0,0 0-15 16,0 0-21-16,0 0-12 0,0 0-9 0,0 0-4 15,0 0-9-15,0 0-12 0,65 28-18 0,-40-40-15 16,6-4-16-16,0-5-13 0,6-7-12 16,6-7-10-16,-2-1-6 0,8-3-8 0,-2-2-5 15,2-1-7-15,-2 3-12 0,0 3-21 0,-4-1-37 16,0 2-66-16,-2 2-137 0,-10 11-231 0,-7 10-526 0</inkml:trace>
  <inkml:trace contextRef="#ctx0" brushRef="#br0" timeOffset="12716.03">7259 11632 1015 0,'0'0'187'0,"0"0"-57"0,0 0-32 15,0 0-46-15,0 0-36 0,0 0-15 0,0 0 1 16,0 0 6-16,0 0 3 0,0 0 7 0,87-127 12 16,-60 97 9-16,4-2 10 0,0 0 4 0,7-3-6 15,-4 1-6-15,9 0-6 0,-6-3-5 0,4 4-4 16,2 2-2-16,-6 3-5 0,10 2 1 15,-7 3-2-15,-3-3 0 0,10 7 2 0,-10-2-1 16,0 2 2-16,10 0 1 0,-13 5 5 0,0 3-1 16,0 4 0-16,-6 5 1 0,3 2-1 0,-3 0 0 15,-3 9 1-15,-4 0 4 0,1 10 6 16,3 2 4-16,-3 4 0 0,-7 0-2 0,10 7-6 16,-3 1-7-16,-1-3-7 0,1 1-3 0,9 0-2 15,-3-6 1-15,3-6 6 0,3-3 4 16,-3-7 3-16,16-3 2 0,-7-1 1 0,10-5-2 15,-4 0-2-15,7-9-5 0,-1 3-7 0,1-6-4 16,0 0-7-16,0-1 1 0,-4-1-2 0,7 2-3 16,-6 0-5-16,2 3-13 0,-5 2-21 15,6 2-37-15,-7 1-86 0,-6 1-291 0,-18 3-1051 0</inkml:trace>
  <inkml:trace contextRef="#ctx0" brushRef="#br0" timeOffset="14182.28">9944 11146 422 0,'0'0'169'0,"0"0"15"0,0 0 10 0,0 0-2 16,0 0-4-16,0 0-27 0,0 0-34 0,25-141-23 15,-22 117-17-15,6-2-13 0,-6-1-9 0,6 1-9 16,-2 0-9-16,5 4-8 0,-3-3-12 16,1 1-9-16,2 4-3 0,-3 1-3 0,1 4-3 15,2-1-2-15,-6 4-3 0,1 3-2 0,-1 4-4 16,-3 0-3-16,3 3-12 0,-6 2-16 0,0 0-7 16,3 0 2-16,-3 5 8 0,0 4 21 15,0 3 8-15,-3 6 4 0,-3 0 2 0,3 3-3 16,-3 2 0-16,6 2-1 0,-7 3-1 0,4-1 3 15,0-1 1-15,0 2 2 0,3-3 1 16,0-3 2-16,0-3 0 0,0-1-1 0,0-1 1 16,0-6 1-16,3-1 1 0,3-6 5 0,-3 1 7 15,1-5 9-15,2 0 12 0,3 0 9 0,-3-2 8 16,7-8-1-16,-1-1-5 0,-3-6-8 0,4-1-11 16,2-3-5-16,-2 1-8 0,2-5-4 0,-6-1-5 15,4 0-3-15,2-2-6 0,-2-1-2 16,5 1-3-16,-5-2-5 0,2 2-10 0,-2-1-16 15,2 4-28-15,-2-1-70 0,-1-2-198 0,-6 11-241 16,0 5-874-16</inkml:trace>
  <inkml:trace contextRef="#ctx0" brushRef="#br0" timeOffset="14682.55">10604 10951 256 0,'0'0'147'16,"0"0"61"-16,0 0 56 0,0 0 17 0,0 0-19 15,0 0-29-15,0 0-36 0,0 0-31 16,0 0-26-16,0 0-27 0,0 0-24 0,0 0-19 16,0 0-16-16,0 0-7 0,-37-85-9 0,31 85-10 15,-6 0-13-15,2 6-7 0,1 3-10 16,-3 5-2-16,-4 2 0 0,1 5 1 0,5 0 4 15,-5 2-1-15,8 2 3 0,-5 3 1 0,6-3 2 16,-3 3 3-16,2-6 1 0,7 2 3 16,0-8-1-16,0-2-1 0,0-5 0 0,10-2 0 15,-1-2 8-15,-3-3 3 0,3-2 8 0,4-2 1 16,-1-5-5-16,1-5-4 0,5-4-9 0,1 0-8 16,-7-5-10-16,1 1-6 0,2-3-15 15,-2 2-20-15,-4 2-21 0,-3 3-26 0,-3 4-34 16,0 3-43-16,-3 3-74 0,0 1-106 0,0 5-89 15,0 0 18-15,0 3 77 0,0 1-89 0,0 0 347 16</inkml:trace>
  <inkml:trace contextRef="#ctx0" brushRef="#br0" timeOffset="15032">11069 10523 744 0,'0'0'690'0,"0"0"-509"0,0 0-131 16,0 0-2-16,0 0 24 0,0 0 22 0,0 0 5 16,0 0-15-16,0 0-11 0,0 0-1 15,-58 132 0-15,51-106-5 0,-8 2-7 0,2 0-11 16,4 1-9-16,0 1-9 0,-10 0-7 0,16 1-3 15,-6-5-4-15,-1 2-2 0,7 0 2 0,-3-2-1 16,3 1-4-16,3-7 1 0,-3 4-3 0,3-6 0 16,0-1 1-16,3-1-3 0,0-6 1 15,3 0 0-15,-3 1-2 0,10-1 1 0,-7-3 1 16,3 0-1-16,7-3 0 0,-4 1-2 0,1-3-2 16,-1 0-5-16,7-2-4 0,-7 0-4 0,1 0-10 15,2 0-15-15,-3 0-28 0,4-4-63 0,-4-1-179 16,-5 3-292-16,-1 0-873 0</inkml:trace>
  <inkml:trace contextRef="#ctx0" brushRef="#br0" timeOffset="15199.57">10883 10953 2025 0,'0'0'257'0,"0"0"-144"15,0 0-39-15,0 0-30 0,0 0-10 0,0 0-11 16,0 0-5-16,0 0-9 0,0 0-16 0,0 0-27 16,0 0-62-16,121 0-257 0,-108 0-1127 0</inkml:trace>
  <inkml:trace contextRef="#ctx0" brushRef="#br0" timeOffset="15882.03">11900 10857 522 0,'0'0'164'0,"0"0"-82"0,0 0-47 15,0 0 4-15,0 0 11 0,0 0 23 0,0 0 17 16,0 0 16-16,0 0 19 0,0 0 24 0,0 0 13 16,0 0-4-16,-24 126-14 0,24-106-22 0,-3 3-20 15,-1 1-7-15,-2-3-9 0,6-3-8 16,-3-3-6-16,3-1-10 0,0-2-8 0,0-5-7 16,0-5-6-16,0 3-3 0,0-5 7 0,0 0 6 15,0 0 10-15,0 0 1 0,0-5-10 0,0-2-15 16,3-2-19-16,7-7-9 0,-4 1-8 15,3-4-1-15,-3 0-2 0,7-2-2 0,-1 3 2 16,4 2-1-16,-1 0 1 0,-3 0 0 0,7 2 0 16,-3 0-2-16,2 3 1 0,7-1-1 0,-10 5-2 15,1 0-3-15,3 2-13 0,-4 5-13 0,4-2-16 16,-7 2-25-16,4 0-25 0,-4 0-54 16,0 0-113-16,4 2-234 0,-13 1-342 0,3-3-91 0</inkml:trace>
  <inkml:trace contextRef="#ctx0" brushRef="#br0" timeOffset="16215.03">12366 10974 1634 0,'0'0'235'0,"0"0"-127"0,0 0-9 0,0 0-8 16,0 0-12-16,0 0-24 0,0 0-30 15,0 0-16-15,0 0-4 0,0 0-2 0,102-127-9 16,-96 109-7-16,6 1-13 0,-2 1-10 0,-7 0-11 16,0 0-12-16,0 5-11 0,-3 0-11 0,0 1-6 15,-3 1 3-15,0 4 13 0,0 3 12 0,-10 2 22 16,1 0 20-16,0 5 21 0,-4 4 22 16,4 5 22-16,-1 1 19 0,-5 4 12 0,2 4 6 15,1-2 5-15,5 7 4 0,-2-2 4 0,0 5 2 16,5-3-7-16,1 2-14 0,6-6-19 0,0-1-17 15,6 1-14-15,4-6-10 0,2-1-7 16,4-3-4-16,-1-7-8 0,10-2-11 0,-7-5-11 16,7 0-21-16,0-1-40 0,3-8-117 0,-3 0-325 15,-16 2-946-15</inkml:trace>
  <inkml:trace contextRef="#ctx0" brushRef="#br0" timeOffset="16765.25">12939 10812 664 0,'0'0'202'15,"0"0"-5"-15,0 0 18 0,0 0 8 0,0 0-10 16,0 0-38-16,0 0-43 0,0 0-22 0,0 0-8 16,0 0-4-16,0 0-7 0,0 0-13 0,0 0-18 15,0 0-17-15,-46-63-14 0,36 63-6 16,4 2-5-16,-3 1-5 0,6 2 0 0,-7 0-1 15,4 2-2-15,-3 0 2 0,3-3-1 0,-4 8 0 16,4-3-2-16,-3 0 0 0,3-2-1 16,0 5 1-16,-1-3 0 0,4 1 1 0,0-1-1 15,-3-2-2-15,3 1-1 0,0-1-4 0,3 0 0 16,-6 0 0-16,2-2 0 0,4-1-2 16,0 1-2-16,0-3 0 0,0 1 0 0,0-1 0 15,0 0-1-15,4 1 2 0,2-3 3 0,-3 0 1 16,6 0 3-16,-3-7 0 0,7 2-4 0,-1-4-2 15,-3-3-6-15,4-2-3 0,-1 4-1 16,4-4 0-16,-10 0 0 0,9-3 3 0,-5 3-1 16,2 1 3-16,-6-1 1 0,4 0 1 0,-7 4 2 15,3 2 1-15,0 1 1 0,-3 3 1 0,0 1 0 16,-3 3 0-16,0 0-5 0,0 0-5 0,0 5 0 16,-6 4 2-16,0 2 8 0,0 3 5 0,3 0 0 15,-7 6 1-15,4 1-1 0,-3 3 1 16,3 0-1-16,-4 4 1 0,-2 5-3 0,6 1 1 15,-4 7-4-15,4 3 1 0,-6 2-1 0,6 0 0 16,-7 3 2-16,4-6-2 0,3 1-2 0,-4-2 0 16,4-6 3-16,-3-1-2 0,3-7-1 15,6-4 0-15,0-3 0 0,-6-4-3 0,6-4-2 16,0-3-3-16,0-3-8 0,0-5-10 0,0-2-17 16,0 0-10-16,0 0-24 0,6-5-78 15,-6-6-182-15,3 4-241 0,0 0-879 0</inkml:trace>
  <inkml:trace contextRef="#ctx0" brushRef="#br0" timeOffset="16932.36">12728 11259 1303 0,'0'0'412'0,"0"0"-234"0,0 0-65 16,0 0 29-16,0 0 27 0,0 0-4 15,0 0-27-15,0 0-35 0,0 0-26 0,0 0-19 16,0 0-17-16,0 0-14 0,118 35-12 0,-99-35-14 15,2 0-17-15,1-2-25 0,0-3-51 0,3 0-141 16,-10 1-373-16,-2-1-934 0</inkml:trace>
  <inkml:trace contextRef="#ctx0" brushRef="#br0" timeOffset="17349.36">13283 10826 1769 0,'0'0'349'0,"0"0"-188"0,0 0-71 0,0 0-33 16,0 0-12-16,0 0-11 0,0 0-7 0,0 0-8 16,0 0 3-16,0 0 2 0,0 0 3 0,0 0 4 15,0 0 2-15,0 0 0 0,-87 125-2 16,81-102-3-16,3-3-3 0,3-2-2 0,0-1-3 15,0-3-3-15,0-5-1 0,3-2 4 0,3 0 0 16,-2-5 2-16,2-2 5 0,3 0-2 16,4 0-1-16,-7-9-8 0,9 0-7 0,-2-5-10 0,2-3-7 15,1-1-7-15,-1 0-5 0,-2 0-4 16,5-1-6-16,-5 1 1 0,5-1-6 0,-5 3-2 16,2-1 2-16,-9 9 4 0,4 1 7 0,-7 5-5 15,0 2-12-15,-3 0-2 0,0 5 4 16,0 3 18-16,0 3 21 0,-3 6 15 0,0 4 7 15,-7 2 4-15,7 0 4 0,-3 2 0 0,0 5 2 16,3-2-1-16,0-3-2 0,3 0-6 0,0-2-8 16,0-7-7-16,3 0-6 0,0-6-9 15,6-3-9-15,-3-5-10 0,4-2-13 0,5-2-36 16,-3-5-119-16,-5-3-332 0,2 6-984 0</inkml:trace>
  <inkml:trace contextRef="#ctx0" brushRef="#br0" timeOffset="17531.91">13699 10969 773 0,'0'0'380'16,"0"0"-63"-16,0 0-64 0,0 0-47 0,0 0-58 16,0 0-55-16,0 0-45 0,-72 120-36 0,69-115-29 15,-3-2-28-15,6 0-45 0,0-3-60 0,0 0-114 16,6 0-192-16,-6 0-752 0</inkml:trace>
  <inkml:trace contextRef="#ctx0" brushRef="#br0" timeOffset="17698.9">13683 10686 1985 0,'0'0'218'0,"0"0"-72"15,0 0-78-15,0 0-24 0,0 0-9 0,0 0-16 16,0 0-17-16,0 0-24 0,0 0-30 0,0 0-59 16,0 0-216-16,0 0-1088 0</inkml:trace>
  <inkml:trace contextRef="#ctx0" brushRef="#br0" timeOffset="18333.63">13829 10976 888 0,'0'0'126'0,"0"0"-77"0,0 0 9 15,0 0 68-15,0 0 44 0,0 0 21 0,0 0-24 16,0 0-44-16,0 0-27 0,0 0-24 15,0 0-15-15,-6 121-9 0,0-104-12 0,-1 1-10 16,7-2-9-16,-3-4-1 0,-3 0-3 0,3-3 2 16,0-4 3-16,3-1 7 0,-3-1 10 15,3-3 13-15,0 0 9 0,0-3-9 0,0-1-15 16,0-8-21-16,0-2-18 0,3-2-4 0,3-3 0 16,3 1 2-16,4 3 0 0,2-4 0 0,-2 3-2 15,2 2 1-15,1 0 1 0,2 2 1 0,1 0 1 16,-4 6 0-16,10 1 3 0,-9 0 0 15,2 3 0-15,1 2 3 0,-7 0 1 0,4 0 0 16,-4 2-1-16,-6 3-6 0,4 2-8 0,-4-3-16 16,0 3-19-16,-3 3-40 0,-3-1-64 0,3-2-138 15,-3 0-221-15,3-2-811 0</inkml:trace>
  <inkml:trace contextRef="#ctx0" brushRef="#br0" timeOffset="18648.88">14232 11114 1306 0,'0'0'480'0,"0"0"-252"0,0 0-68 15,0 0-3-15,0 0-6 0,0 0-33 16,0 0-39-16,0 0-40 0,0 0-26 0,0 0-14 16,0 0-13-16,0 0-19 0,0 0-18 0,0 0-27 15,84-113-42-15,-75 104-53 0,-6 0-78 0,-3 0-92 16,0 4-79-16,0 1 12 0,0 1 85 15,-3 3 124-15,-6 0 128 0,3 7 60 0,-7 3 21 16,4 0 18-16,-7 4 42 0,10 0 81 0,-6 2 91 16,-1 3 70-16,7 0 25 0,3-1-29 0,-6-3-54 15,6 2-52-15,3-3-48 0,0-3-39 0,0-2-30 16,3 1-25-16,6-3-16 0,-3-5-14 0,7-2-16 16,2 0-18-16,4 0-26 0,-1-9-47 15,7-1-95-15,0 1-247 0,-6 0-153 0,-7 4-745 0</inkml:trace>
  <inkml:trace contextRef="#ctx0" brushRef="#br0" timeOffset="18981.96">14666 10992 1097 0,'0'0'254'16,"0"0"-55"-16,0 0 6 0,0 0 13 0,0 0-14 15,0 0-28-15,0 0-32 0,-127 100-28 0,105-83-13 16,16 2-14-16,-9-1-15 0,5 1-18 0,7-3-17 15,0-2-13-15,3-2-15 0,0-7-3 0,6 0 0 16,7-3 4-16,-1-2 4 0,1-7-1 16,2-8-6-16,13-3-6 0,-9-6-5 0,2-3-6 15,4-5-5-15,3-3-3 0,-6 0-8 0,3 1-2 16,-7-3-2-16,7 3-6 0,-3-4-10 16,-7 5-14-16,10 0-6 0,-10-2 4 0,4 7 14 15,-13 2 23-15,4 2 15 0,-1 3 12 0,-9 5 18 16,0 4 18-16,0 6 8 0,-6 6 0 15,-1 0-12-15,-5 0-11 0,9 9-6 0,-9 2 9 0,-1 6 11 16,7 6 7-16,-3 0 3 0,2 4-7 16,1 3-10-16,3 5-9 0,3 2-11 0,0-1-6 15,3 2-8-15,7-1-11 0,2-4-17 0,-6 2-26 16,16-4-46-16,-10-5-119 0,1-5-325 16,-1-9-1027-16</inkml:trace>
  <inkml:trace contextRef="#ctx0" brushRef="#br0" timeOffset="42865.55">6977 10999 92 0,'0'0'79'0,"0"0"-17"0,0 0 3 16,0 0 7-16,0 0 0 0,0 0-10 0,0 0-16 16,0 0-16-16,0 0-9 0,0 0-5 15,0 0 0-15,0 0 4 0,-22-39 3 0,22 39 4 16,0 0 0-16,0 0-4 0,0 0-6 0,0 0-6 15,0 0-7-15,0 0-1 0,0 0 9 0,0 0 9 16,0 0 7-16,0 0 10 0,3 0 3 16,3 0 7-16,-3 0 8 0,3 0 5 0,-2 0 7 15,5 2 1-15,3 1 2 0,-2-1-1 0,5 0-1 16,-3-2 2-16,1 3-1 0,5-3-1 0,4 0-1 16,-3 0 4-16,2-3 3 0,10-1 3 0,-3-6 0 15,0-1-5-15,3-8-1 0,-3-2-4 16,3-7-1-16,0 2-7 0,0-7-6 0,0-4-8 15,3 1-9-15,-3-4-5 0,-3-2-8 0,3-1-6 16,0-1-4-16,0 0-5 0,0 3-4 0,0 2-2 16,-3-1-2-16,0 7-1 0,0 0-2 15,-3 3-5-15,0 3-8 0,-4 4-13 0,4 4-20 16,0 5-30-16,-6 3-46 0,2 4-60 0,1 2-97 16,-13 3-187-16,7 2-869 0</inkml:trace>
  <inkml:trace contextRef="#ctx0" brushRef="#br0" timeOffset="43481.36">8412 9689 805 0,'0'0'249'0,"0"0"-41"0,0 0 1 16,0 0-6-16,0 0-14 0,0 0-24 0,0 0-23 15,0 0-25-15,0 0-22 0,0 0-20 0,0 0-20 16,0 0-19-16,0 0-12 0,0 0-12 16,-3-65-3-16,3 70 10 0,3 4 9 0,3 7 9 0,-6 1 0 15,0 6-8-15,0 2-9 0,0 7-7 16,-9 3 1-16,6 0-2 0,-6 5-2 0,-1 0-3 16,1-1-1-16,0-3 0 0,-4 2 0 0,7-3-2 15,0-2-1-15,0 2 0 0,3-2 0 0,-4-5-1 16,4-2-1-16,-3-2-1 0,6-3 0 15,0-5-1-15,0-5-1 0,0-1-1 0,0-1-3 16,0-5 2-16,9 0 0 0,4 1 3 0,-4-3 0 16,10 0 2-16,-7-2-3 0,10 0-4 15,-4 0-4-15,1-4-9 0,6-3-21 0,-10 1-40 16,7-3-87-16,-3-3-154 0,-7 7-290 0,-6-2-864 0</inkml:trace>
  <inkml:trace contextRef="#ctx0" brushRef="#br0" timeOffset="43698.28">8251 9903 2293 0,'0'0'115'15,"0"0"-76"-15,0 0-43 0,0 0 3 0,0 0 12 16,0 0 7-16,0 0-2 0,0 0-8 15,0 0-12-15,0 0-9 0,0 0-10 0,0 0-10 16,0 0-17-16,136 66-37 0,-114-66-90 0,6 0-203 16,-9 0-252-16,-10 0-464 0</inkml:trace>
  <inkml:trace contextRef="#ctx0" brushRef="#br0" timeOffset="44364.86">8772 10035 1202 0,'0'0'234'0,"0"0"-108"16,0 0-13-16,0 0 5 0,0 0-1 0,0 0-14 15,0 0-23-15,0 0-22 0,0 0-15 16,0 0-8-16,0 0 2 0,0 0 6 0,0 0 2 16,0 0 1-16,0 59-7 0,0-54-4 0,0-1-5 15,0 1-4-15,3-3-4 0,-3 0 1 16,0 1-3-16,0-3 4 0,0 0 2 0,6 0 4 16,-3 0 4-16,0 0 2 0,4-5 3 0,-1-2-3 15,0-2-5-15,0-3-5 0,3-2-8 0,-2-3-8 16,2 1-2-16,-3-1-5 0,3 1 1 15,-2 0-2-15,-1-1 1 0,-3 1-3 0,6 6 2 16,-3 0-1-16,-2 3-1 0,-1 0-1 0,-3 3-1 16,3 4-2-16,-3 0-1 0,0 0-4 15,0 0-2-15,0 7 0 0,0 0 3 0,0 7 5 16,0-1 3-16,0 5 2 0,0 3-1 0,0-2-2 16,0 4 0-16,0-2 0 0,6 1 1 0,0-1-3 15,3 0 2-15,1-3 1 0,-1-1-2 0,3 1 3 16,1-5-2-16,-4 1-1 0,7-2 1 0,-4 2 0 15,4-3 0-15,-7 3 1 0,9 0-1 16,-5 0 2-16,-4 0-1 0,4-1 0 0,-4-2-2 16,-3 3 2-16,3-2 0 0,-6 2 0 0,1-2 3 15,-4 4-1-15,0-2 3 0,0-4-1 0,-4 2 2 16,1 2 1-16,-12-5-1 0,12 3-2 16,-7-1 2-16,-8-1-1 0,9-1 0 0,-13-2-1 15,9-2-1-15,-8-1 2 0,-7 1-1 0,6-5 3 16,-6 0-2-16,3 0 2 0,-2-9-5 15,-4 2 1-15,3-3-3 0,0-1 0 0,0-3 1 16,3 0 1-16,0 2-3 0,10 1-2 0,-7 0-4 16,16 0-5-16,-4-1-2 0,4 3-6 0,3-1-2 15,-3 3-10-15,6-4-11 0,0 1-20 16,0 3-28-16,9-2-44 0,4 0-96 0,-4 0-166 16,0 2-190-16,1 3-712 0</inkml:trace>
  <inkml:trace contextRef="#ctx0" brushRef="#br0" timeOffset="44631.22">9166 9889 1922 0,'0'0'137'0,"0"0"-88"0,0 0-47 0,0 0-5 16,0 0 5-16,0 0 4 0,0 0 5 0,0 0 3 15,0 0 7-15,0 0 5 0,-28 122 7 16,28-94 2-16,3 1-1 0,-3 4-8 0,9-3-9 16,-3 3-5-16,-3-2-8 0,4-3-8 0,-4-2 0 15,0-3-8-15,3-2-6 0,3-6-4 16,-6-4-10-16,1 1-10 0,-1-5-22 0,-3-2-33 16,0-3-52-16,0-2-75 0,0 0-115 0,0-5-87 15,0 1-71-15,-3 1 79 0</inkml:trace>
  <inkml:trace contextRef="#ctx0" brushRef="#br0" timeOffset="44864.5">9116 9892 1650 0,'0'0'241'16,"0"0"-98"-16,0 0-28 0,0 0-6 0,0 0-7 16,0 0-14-16,0 0-14 0,0 0-9 15,0 0-3-15,0 0-4 0,0 0-15 0,0 0-15 16,118-62-12-16,-109 69-7 0,4-1 4 0,-7 5 7 15,-3 3 0-15,-3 5 3 0,6 0-5 0,-6 1-6 16,0 1-4-16,-6 4-2 0,0 0-4 16,-4-1-7-16,1-1-2 0,0 0-7 0,-1-3-9 15,-2-1-16-15,3-6-28 0,3-1-50 0,-7-3-93 16,4-4-138-16,6 0-195 0,0-3-121 16,0-2-224-16</inkml:trace>
  <inkml:trace contextRef="#ctx0" brushRef="#br0" timeOffset="45232.02">9445 9979 1893 0,'0'0'250'0,"0"0"-133"0,0 0-54 15,0 0 6-15,0 0-1 0,0 0 2 0,0 0-5 16,0 0-1-16,0 0 1 0,0 0-4 16,0 0-12-16,0 0-13 0,0 0-10 0,0 0-6 15,114-106-7-15,-95 83-5 0,3 1-5 0,-4-2-1 16,-2 1-2-16,-4 2-3 0,-6 5 1 0,1 0 0 16,-7 7 2-16,6 2 0 0,-6 1-4 15,-6 3-9-15,3 3-11 0,-7 0-10 0,-2 5-4 16,-4 6 8-16,-2 2 14 0,2 8 10 0,-2 5 9 15,-1-1 4-15,7 3 1 0,2-1 2 0,-2 3 0 16,6 3-4-16,3-3-4 0,-1 1 0 16,4 2-2-16,0-7-1 0,4-3-6 0,5-8-5 15,3-3-14-15,1-5-30 0,8-5-62 0,-2-2-170 16,0-5-360-16,-7 1-855 0</inkml:trace>
  <inkml:trace contextRef="#ctx0" brushRef="#br0" timeOffset="45714.15">9900 9600 2365 0,'0'0'194'0,"0"0"-114"15,0 0-42-15,0 0-22 0,0 0-13 0,0 0-4 16,0 0-9-16,0 0-11 0,0 0-20 16,0 0-23-16,0 0-48 0,0 0-104 0,0 0-187 15,-3 124-160-15,3-120-702 0</inkml:trace>
  <inkml:trace contextRef="#ctx0" brushRef="#br0" timeOffset="45831.22">9931 9922 1661 0,'0'0'272'0,"0"0"-143"0,0 0-42 0,0 0-18 16,0 0-16-16,0 0-21 0,0 0-33 0,0 0-46 16,0 0-59-16,0 0-120 0,0 0-293 0,0 0-863 15</inkml:trace>
  <inkml:trace contextRef="#ctx0" brushRef="#br0" timeOffset="46314.38">10158 9215 311 0,'0'0'382'0,"0"0"-190"0,0 0-41 0,0 0-13 16,0 0-26-16,0 0-28 0,0 0-25 0,0 0-22 15,0 0 2-15,0 0 16 0,0 0 21 0,0 0 17 16,0 0 5-16,0 0-3 0,-6 66-3 15,6-47-9-15,0-3-12 0,0-2-17 0,0 0-19 16,0-2-13-16,3-1-11 0,-3-4-5 0,3-2-5 16,3-3-2-16,-3-1-1 0,0-1 1 0,3 0 2 15,1-6 0-15,-4-1-6 0,0-4-16 16,6-3-21-16,-6 0-25 0,3-2-28 0,-6-1-25 16,7 1-14-16,-4 2 7 0,0 1 32 0,-3 6 37 15,6 0 43-15,-3 5 19 0,-3 2 3 16,0 0 14-16,0 2 20 0,0 10 25 0,0 2 21 15,0 1 5-15,3 4-12 0,-3 2-26 0,0 0-21 16,3 0-27-16,0-3-53 0,-3-3-163 0,7-5-1137 16</inkml:trace>
  <inkml:trace contextRef="#ctx0" brushRef="#br0" timeOffset="47697.91">10508 9436 1106 0,'0'0'222'0,"0"0"-73"16,0 0-2-16,0 0-16 0,0 0-24 15,0 0-35-15,0 0-38 0,0 0-27 0,0 0-8 16,0 0 2-16,0 0 10 0,0 0 9 0,0 0 8 15,0 0 11-15,-21 82 8 0,14-61 7 16,7 5 5-16,-3-3-1 0,0 1-3 0,3 0-4 16,-3-1-5-16,3-4-5 0,0-1-4 0,0-4-4 15,0 0-3-15,0-6-4 0,0 4-3 0,0-5-5 16,3-5 2-16,0 1 0 0,0-3 6 16,4 0 6-16,-7 0 4 0,3-3-2 0,6-6-5 15,-3-3-11-15,0 2-5 0,4-4-7 0,2-2-5 16,-3-1-2-16,1 1-4 0,2 0 2 0,-3-3-4 15,4 4 3-15,-1-4 1 0,1 5 1 16,2-2-1-16,-3 5 2 0,1-3-1 0,-7 4 0 16,0 6 0-16,0-1-5 0,-2 5-1 0,-4 0-4 15,3 2 3-15,-3 8 6 0,0 1 5 0,0 8 3 16,0 2 3-16,0 2 0 0,-3 1 2 0,-1 4 0 16,-2 0 0-16,0 0 2 0,3-6 0 15,0 6-1-15,3-7 0 0,0-2 1 0,0-5 0 16,0-5-1-16,0 0-2 0,0-6 0 0,3-1-1 15,3-2 3-15,-3 0 2 0,7-7 0 0,2-5 0 16,-3-4-5-16,1-3-2 0,5-2-7 16,-3 1-4-16,4 0-1 0,-1-1-3 0,1 0 0 15,-4 2-4-15,1 1 3 0,-1-1 2 0,-3 5 3 16,4 6 2-16,-7-1-1 0,-3 6-5 16,3 3-2-16,-6 0-3 0,0 5 4 0,0 7 7 15,0 0 3-15,-6 5 4 0,3 6-2 0,0-2-4 16,0 0 1-16,0 0 1 0,3-4-3 0,0 6-1 15,0-4-5-15,0 0-11 0,6-5-25 16,-3 0-42-16,6-5-65 0,-2-3-107 0,5-2-164 16,-6-1-164-16,0-3-743 0</inkml:trace>
  <inkml:trace contextRef="#ctx0" brushRef="#br0" timeOffset="48131.07">11231 9624 1184 0,'0'0'158'16,"0"0"-62"-16,0 0 12 0,0 0 40 0,0 0 7 16,0 0-14-16,0 0-35 0,0 0-30 15,0 0-10-15,0 0-2 0,0 0-8 0,0 0-4 16,0 0-9-16,0 0-13 0,0-34-9 0,-10 34-6 16,1 0-2-16,0 0-4 0,-4 3-1 15,4-1 0-15,0 5 2 0,-4 0 3 0,1 3 4 16,0 2 3-16,2 2 1 0,-5 0-3 0,2 5-1 15,-2 2 0-15,2-3 0 0,4 4 2 16,0-1 3-16,0 2 0 0,2-2 1 0,7-2 3 16,-6-3-1-16,6-5-5 0,0-4-5 0,6 0-4 15,-6-3 0-15,13-4 1 0,-4 0 0 0,0-7 0 16,10 0-5-16,-7-7-4 0,7-3-3 0,0-2-5 16,2-2-8-16,-2-4-5 0,-4 2-6 15,7 0-6-15,-3 3-2 0,-7 1 1 0,0 5-2 16,1 2-1-16,-7 3-1 0,0 4-2 0,-3 5 0 15,-3 0 8-15,3 5 10 0,-3 7 11 0,0 2 10 16,0 2 5-16,-3 7 2 0,0-2 1 0,3 4 1 16,-6 0-4-16,3 1 0 0,0-3-4 15,3-3-2-15,0-4-3 0,0 0-2 0,3-6-6 16,6-3-8-16,-6-3-28 0,10-4-66 0,-1 0-115 16,-6-9-195-16,4 2-151 0,-4 2-632 0</inkml:trace>
  <inkml:trace contextRef="#ctx0" brushRef="#br0" timeOffset="48514.91">11504 9574 824 0,'0'0'239'0,"0"0"-26"16,0 0 10-16,0 0-8 0,0 0-36 0,0 0-53 15,0 0-53-15,0 0-27 0,0 0 3 0,0 0 12 16,0 0 12-16,0 0 10 0,0 0-9 0,0 0-11 16,-7 62-8-16,7-48-8 0,0 2-4 15,0-2-9-15,-3-2-6 0,3 2-6 0,0-5-4 16,0-2-5-16,0-4 0 0,0 2-5 0,0-3-1 16,0-2 2-16,3 0 4 0,4-2 3 0,-1-4 1 15,0-3-5-15,3-5-7 0,7-2-6 16,-4 2-4-16,1-3 0 0,-1 1-5 0,0 4 2 15,1 1-4-15,-1 0 2 0,1 2 0 0,-7 4 1 16,3 5 0-16,-6 0-1 0,0 3 4 0,0 6 3 16,-3 1 6-16,0 4 1 0,0 3 3 15,-3 1-2-15,0 1 0 0,3 2 1 0,-3 0-1 16,-3-4-2-16,3 2-3 0,3-3-3 0,0-2-2 16,0-2-4-16,0-3-14 0,3-4-19 0,3-5-38 15,-3 0-80-15,10-3-157 0,-7-6-259 16,3 4-893-16</inkml:trace>
  <inkml:trace contextRef="#ctx0" brushRef="#br0" timeOffset="48881.7">11987 9558 948 0,'0'0'244'15,"0"0"-70"-15,0 0-14 0,0 0 4 0,0 0-16 16,0 0-23-16,0 0-22 0,0 0-17 15,0 0-9-15,0 0-6 0,0 0-14 0,0 0-8 16,0 0-10-16,0 0-8 0,-93 35-1 0,87-28-2 16,-6 3 2-16,-1 2 2 0,7-1 2 15,-6 6 7-15,-1-1 0 0,7 3 2 0,-3-1 1 16,2 1-3-16,-2-2-4 0,6 2 1 0,3-5-5 16,-6 0-5-16,6-5-2 0,0-2-9 0,0-2-6 15,0-3-2-15,6-2 2 0,0 0-2 16,4-2-1-16,2-8-3 0,-6-1-5 0,7-1-6 15,-1-2-6-15,0 0-5 0,-2 0-3 0,-1 4-2 16,-3-2-3-16,4 5-4 0,-4 0-7 0,-3 5-2 16,3 0-2-16,-3 2 5 0,0 2 6 0,-3 5 12 15,6 2 7-15,-6 5 5 0,0-1-2 16,0 1-1-16,4-3-7 0,-1 6-15 0,0-8-32 16,0 0-67-16,3-2-117 0,0-2-192 0,4-3-143 15,-4-2-634-15</inkml:trace>
  <inkml:trace contextRef="#ctx0" brushRef="#br0" timeOffset="49531.88">12297 9549 380 0,'0'0'202'0,"0"0"-8"0,0 0 8 15,0 0 11-15,0 0-7 0,0 0-30 0,0 0-30 16,0 0-28-16,0 0-13 0,0 0-3 0,0 0-10 16,0 0-5-16,0 0-10 0,0 0-9 15,-6 0-12-15,3 0-8 0,0 0-9 0,3-3-5 16,0 1-7-16,-6 0-6 0,3-3-2 0,-1 3 2 16,-2-1 2-16,0-1 7 0,3 1 4 0,0 3 3 15,-3 0 0-15,3 0-7 0,-4 0-3 0,-2 0-6 16,3 0-3-16,0 7-2 0,-1-2-1 0,-5 7-4 15,6-1-2-15,-3 3-2 0,-4 0-3 16,7 5 0-16,-6-2-1 0,-1 2 3 0,7-1-3 16,-3 1 6-16,-1 0-2 0,4-1 2 0,0-3-2 15,6 2-4-15,0-6-2 0,0-2 0 0,0 1-2 16,0-6-1-16,3 1 1 0,6-5 1 16,1 0 1-16,-1-2-3 0,6-8 0 0,1-1-4 15,-4-1-4-15,4 1-2 0,2-3 1 0,-2 3 2 16,3 2 1-16,-4-3 1 0,1 5 4 15,-1 0 1-15,1 3 0 0,-4 4 4 0,0 0-4 16,1 2 2-16,-7 7-3 0,3 3 5 0,-2 2-3 16,2 3 2-16,-6 9 1 0,0-3 2 15,6 5 1-15,-6 0-2 0,-3-1 1 0,4 3 0 16,-1-2 0-16,3 0-1 0,-6-2 2 0,0 2-5 16,3-2 4-16,-3-3-4 0,0 2 3 0,0-4-3 15,0-1 1-15,-3-1 2 0,3 0 2 0,-6-5 1 16,-1-3-2-16,-2-3 3 0,0 2-5 0,0-6 0 15,-4-1 0-15,4-1 0 0,-13-2-2 16,4 0 0-16,-1 0 0 0,-6-7 1 0,3 0-4 16,-9-6-3-16,0 2-3 0,-6-6-4 0,0-4-1 15,6 0-2-15,-6-2 3 0,6 1 1 0,6 1 3 16,0-2 1-16,10 4-2 0,-1 1-5 16,13 1-8-16,-3 1-7 0,6 3-13 0,6-3-12 15,6 0-18-15,1 0-40 0,5 2-77 0,1-5-131 16,0 7-221-16,-7 5-872 0</inkml:trace>
  <inkml:trace contextRef="#ctx0" brushRef="#br0" timeOffset="49847.5">12530 9666 1851 0,'0'0'239'0,"0"0"-96"0,0 0-9 0,0 0 9 15,0 0-10-15,0 0-27 0,0 0-37 16,0 0-24-16,0 0-13 0,0 0-12 0,0 0-7 16,0 0-7-16,0 0-3 0,0 0-2 0,118-129-4 15,-112 115-1-15,3-2-5 0,-3 1-2 0,-3 1 0 16,-3 2-1-16,0 3-2 0,0-1-1 0,-3 3-2 16,-3 5 0-16,-6 2 2 0,2 0 7 15,1 9 8-15,-9 3 8 0,5 2 6 0,1 2-1 16,-4 4 4-16,4 1-3 0,3 5 3 0,2-1 4 15,-2 1 4-15,9-2 3 0,0-1 2 16,0 1-1-16,6-6-2 0,0-2-3 0,7-3-9 16,-1-3-5-16,4-3-6 0,2-5-6 0,-2-2-12 15,9 0-22-15,-10-7-60 0,4-5-136 0,-4 6-333 16,-2-1-1021-16</inkml:trace>
  <inkml:trace contextRef="#ctx0" brushRef="#br0" timeOffset="50282.06">12914 9413 1288 0,'0'0'250'0,"0"0"-106"0,0 0-31 0,0 0 3 16,0 0 4-16,0 0 4 0,0 0-6 16,0 0-11-16,0 0-1 0,0 0 1 0,0 0-5 15,0 0-7-15,-15 122-13 0,15-101-16 0,3 2-17 16,3-2-14-16,-6-4-8 0,3 2-7 0,0-3-5 15,7-2-5-15,-10-2-4 0,3-5 0 16,3-3-1-16,0-1 4 0,0-3-1 0,-3 0 5 16,4-3 0-16,-4-4-1 0,0-4-2 0,6-3-6 15,-3 0-4-15,4-3 0 0,-7 3-2 0,9 2-1 16,-6-2-3-16,4 0 2 0,2 4-1 0,4 1 0 16,-7 2 1-16,6 3 0 0,1-1 2 15,6 5-3-15,-13 0-1 0,6 0-8 0,-2 0-16 16,-1 0-32-16,1 5-71 0,-7 2-143 0,3 0-320 15,-6-5-973-15</inkml:trace>
  <inkml:trace contextRef="#ctx0" brushRef="#br0" timeOffset="50681.95">13290 8874 1544 0,'0'0'293'15,"0"0"-73"-15,0 0-21 0,0 0 3 0,0 0-15 16,0 0-28-16,0 0-35 0,0 0-34 0,0 0-22 15,0 0-15-15,0 0-16 0,0 0-12 0,0 0-7 16,0 0-8-16,9 118-5 0,0-111-1 0,0-5 0 16,-5 0-3-16,2-2 1 0,3 0-3 15,3-4-2-15,-8-3-5 0,8-5-9 0,-6 3-8 16,7-5-10-16,-10-3-10 0,6 6-1 0,0 0 7 16,1 0 10-16,-7 4 14 0,0 0 7 0,3 7 6 15,-3 0 4-15,-3 0 4 0,0 2 8 16,0 10 7-16,0 4 12 0,0-1 7 0,-3 8-4 15,-6 1-7-15,6-1-13 0,3-2-13 0,-4-1-23 16,-2-6-91-16,6-1-470 0,0-8-1065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2-27T08:24:27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23618 3675 1382 0,'0'0'316'0,"0"0"-217"0,0 0-14 16,0 0 5-16,0 0 9 0,0 0 11 16,0 0 1-16,0 0-6 0,0 0-24 0,0 0-25 15,0 0-26-15,0 0-23 0,-22-45-7 0,22 50 6 16,0 4 16-16,0 7 20 0,3 2 14 15,7 10 4-15,-10 2-5 0,3 7-13 0,-3 4-11 16,0 3-11-16,0 1-5 0,0 2-6 0,0-1 0 16,0 0-3-16,0-2-2 0,-3-3-1 0,3-2-3 15,3-2 4-15,-3-8-4 0,0-1-1 0,0-4-2 16,0-6-7-16,0-2-10 0,0-4-13 0,3-5-28 16,-3-5-46-16,0 1-68 0,0-3-92 15,0-3-163-15,0-4-114 0,0 3-760 0</inkml:trace>
  <inkml:trace contextRef="#ctx0" brushRef="#br0" timeOffset="132.06">23553 4138 940 0,'0'0'196'15,"0"0"-115"-15,0 0 19 0,0 0 54 0,0 0 28 16,0 0-6-16,0 0-24 0,0 0-32 0,133 14-32 16,-105-9-32-16,0-3-23 0,-3 1-16 15,3-3-12-15,0 0-9 0,-10 0-18 0,10-3-32 16,3-1-87-16,-6-3-223 0,-13 0-453 0,7 2-81 0</inkml:trace>
  <inkml:trace contextRef="#ctx0" brushRef="#br0" timeOffset="399.09">24164 3593 1174 0,'0'0'195'0,"0"0"-19"0,0 0 20 0,0 0 21 16,-93 145-1-16,71-102-22 0,-3 8-26 15,6 5-31-15,-5 4-24 0,-1 4-25 0,0 3-18 16,0-1-17-16,13 2-13 0,-10-7-11 0,16-5-11 16,0-6-9-16,3-8-5 0,3-9-7 15,3-4-4-15,3-6-7 0,0-5-9 0,10-4-11 16,-4-4-17-16,10-6-50 0,-10-4-121 0,10 0-309 15,-16-4-1015-15</inkml:trace>
  <inkml:trace contextRef="#ctx0" brushRef="#br0" timeOffset="1381.57">24585 4323 82 0,'0'0'120'0,"0"0"-66"0,0 0 11 15,0 0 27-15,0 0 19 0,0 0 6 0,0 0-14 16,0 0-14-16,0 0-3 0,0 0 10 0,0 0 8 16,0 0 13-16,0 0 9 0,0 0 3 15,7-2 3-15,-7 2-2 0,0 0-6 0,3 0-8 16,-3 0-12-16,3-3-9 0,0 3-12 0,-3 0-12 15,0 0-10-15,3-2-11 0,0 2-6 0,6-2-7 16,-9 2-5-16,3-3-2 0,-3 1-2 0,4 2 1 16,-4 0 1-16,3-2 3 0,-3 2 4 15,0-2 3-15,3-1-2 0,-3 1-3 0,0-3-4 16,0 1-6-16,0-1-4 0,0-2-7 0,0 0-2 16,0 0-2-16,0-2-1 0,0 2 0 0,-3-3-1 15,0 2-2-15,-1 1-3 0,-8-2-2 0,6 4-2 16,0-2-2-16,-4 3 0 0,-2-1-2 15,6 5 0-15,-7 0-1 0,-2 0 1 0,5 0 1 16,-8 7-1-16,9 0 2 0,-13 5-1 0,13 0 2 16,-13 5-2-16,9 4 3 0,-5 4 1 0,5 1 0 15,-5 3 1-15,9 1 1 0,-10 3 5 16,13-1 1-16,0 0 1 0,-1 0 0 0,-2-4-2 16,9-2-1-16,0-7-1 0,0-2-1 0,16-6 0 15,-7-1-3-15,6-6 3 0,1-4 2 16,6 0-1-16,2-11 3 0,7-6-3 0,0-4-4 15,0-5-5-15,3-5-6 0,-2 1-4 0,-5 1-5 16,4 1-2-16,-12 0-3 0,6 5-7 0,-3 4-5 16,-13 4-9-16,3 6-2 0,-9 4 2 15,0 3-12-15,-3 2-9 0,-3 0 2 0,0 9 6 16,-12 4 24-16,9 1 23 0,-13 7 8 0,10 2 0 16,-1 1 1-16,-5-1 1 0,9-1-4 0,-1 1-7 15,4 0-11-15,3-2-24 0,0 0-48 0,3-10-118 16,4-2-182-16,-1-4-104 0,-6-5-677 0</inkml:trace>
  <inkml:trace contextRef="#ctx0" brushRef="#br0" timeOffset="1748.16">25016 4231 526 0,'0'0'306'16,"0"0"-91"-16,0 0 3 0,0 0 24 0,0 0-6 16,0 0-41-16,0 0-58 0,0 0-46 15,0 0-31-15,0 0-12 0,0 0 2 0,0 0 13 16,0 0 10-16,-12 41 8 0,9-22-8 0,0-1-12 16,0 5-15-16,-1-5-14 0,1 0-8 0,0-1-7 15,3-3-4-15,0 0-4 0,0-5-1 0,0 0-5 16,0-6 2-16,0-1 0 0,3-2 3 15,-3 0 9-15,3 0 10 0,1 0 6 0,-1-2 4 16,-3-5-7-16,6-3-8 0,6 1-7 0,-6-3-8 16,1-2-3-16,8 3-2 0,-5-3-2 0,-4 3-2 15,12-3 0-15,-8 5 0 0,5-5 0 0,1 5-3 16,-1 0-4-16,-2 2-2 0,5 0-9 16,-5 2-12-16,-4 5-22 0,6 0-21 0,-8 0-32 15,-1 0-59-15,6 7-108 0,-6-2-205 0,1 2-99 16,-7-5-643-16</inkml:trace>
  <inkml:trace contextRef="#ctx0" brushRef="#br0" timeOffset="2115.23">25553 4131 1934 0,'0'0'161'0,"0"0"-137"0,0 0-5 16,0 0 45-16,0 0 36 0,0 0 17 0,-69 127-11 15,60-99-27-15,-6 4-25 0,8 0-15 0,-2-2-10 16,3-2-7-16,-3 0-7 0,6-3-5 16,3-2-2-16,0-5-2 0,0-4 1 0,0-5 0 15,0-4 2-15,0-3 6 0,3-2 8 0,9-2 10 16,-6-5 3-16,0-5-1 0,1-6-13 0,8-5-9 15,-6-2-9-15,7-3-4 0,-4 0 0 16,-2-2-2-16,8 3 1 0,-8 0 2 0,8 3-3 16,-8 1 1-16,8 7 2 0,-9 1-3 0,7 3 1 15,-10 5-4-15,0 5-4 0,-3-1-7 16,4 3 2-16,2 3-1 0,-3 6-3 0,-3 3 0 16,3 0-4-16,-6 5-5 0,4 1-12 0,-1 1-27 15,-3-3-52-15,9 5-118 0,-3-7-261 0,-6-6-657 0</inkml:trace>
  <inkml:trace contextRef="#ctx0" brushRef="#br0" timeOffset="2515.15">26033 4302 1718 0,'0'0'221'15,"0"0"-98"-15,0 0 10 0,0 0 14 0,0 0-8 16,0 0-35-16,0 0-44 0,-46 132-30 0,37-116-22 16,9-3-11-16,0-2-9 0,0 1-7 0,0 0-11 15,9-5-14-15,-6-1-32 0,3-1-86 16,0-5-202-16,-6 0-208 0,3 0-829 0</inkml:trace>
  <inkml:trace contextRef="#ctx0" brushRef="#br0" timeOffset="2683.18">26095 4016 1436 0,'0'0'899'16,"0"0"-828"-16,0 0-47 0,0 0 3 0,0 0 2 15,0 0-7-15,0 0-16 0,0 0-23 16,0 0-22-16,0 0-34 0,0 0-76 0,0 0-248 16,0 0-394-16,0 0-257 0</inkml:trace>
  <inkml:trace contextRef="#ctx0" brushRef="#br0" timeOffset="2916.42">26464 3800 1911 0,'0'0'274'0,"0"0"-187"0,0 0-26 16,0 0 23-16,0 0 14 0,0 0 1 15,0 0-19-15,0 0-17 0,0 0-10 0,0 0-6 16,-59 150-4-16,53-113-8 0,6 4-5 0,-6 8-8 16,3-2-7-16,0 9-4 0,0-4-3 15,3-3-3-15,0 0 0 0,0-6-4 0,0-3-5 16,0-3 2-16,6-8-5 0,-3-1-2 0,0-7-4 15,0 0-3-15,0-10-7 0,0 1-13 0,-3-9-38 16,10-3-85-16,-10 0-159 0,3-1-314 16,-3-1-877-16</inkml:trace>
  <inkml:trace contextRef="#ctx0" brushRef="#br0" timeOffset="3082.46">26337 4196 1881 0,'0'0'381'15,"0"0"-319"-15,0 0-25 0,0 0 32 0,0 0 27 16,0 0 2-16,0 0-21 0,0 0-23 0,0 0-22 16,0 0-12-16,0 0-15 0,0 0-20 15,0 0-40-15,134 92-93 0,-119-82-322 0,-9-3-1054 0</inkml:trace>
  <inkml:trace contextRef="#ctx0" brushRef="#br0" timeOffset="3449.42">27156 4100 2063 0,'0'0'183'15,"0"0"-89"-15,0 0-12 0,0 0 21 0,0 0-2 16,0 0-15-16,0 0-27 0,-146 12-12 0,118 0-3 15,-3 2-3-15,13 3-2 0,-7-4-5 0,3 1-5 16,10-2-7-16,-4 0-8 0,13-3-9 16,3 3-6-16,0-4-1 0,3 3 0 0,16 1-2 15,-7 0 2-15,16-1 0 0,3 1 1 0,0-3-3 16,3 3-4-16,6-3 1 0,-5 0 0 0,-1 1 0 16,-3-2 4-16,0 1 1 0,-7-2 0 0,-8 5 0 15,3-3 1-15,-10 0-1 0,-6 1 2 0,0 1 8 16,-3 1 7-16,-6 2 7 0,-7 0 4 15,-8-1-2-15,-7 3-4 0,-3-4 0 0,-3-1-2 16,-3-2-3-16,-7-2-3 0,7-4-4 0,-6-1-7 16,-4-2-10-16,10 0-23 0,-7-7-52 15,4-5-133-15,9 3-409 0,19 0-986 0</inkml:trace>
  <inkml:trace contextRef="#ctx0" brushRef="#br0" timeOffset="5183.03">27981 3405 1298 0,'0'0'329'0,"0"0"-135"0,0 0-46 0,0 0-10 0,0 0-29 15,0 0-39-15,0 0-38 0,0 0-22 16,0 0-10-16,0 0-4 0,0 0 1 0,0 0 0 16,-121-49 2-16,93 42 1 0,-3 0 2 0,0 0 3 15,-3 0 3-15,-4 0 6 0,-2 1 6 0,0-3-1 16,3 2 6-16,-7 0 4 0,1 0 7 0,-1 0 4 15,-5 0 4-15,2 0 3 0,-2 0-1 16,-7 0-8-16,0 2-7 0,-6-2-11 0,0 0-1 16,-3 3-2-16,-3-3-4 0,-10 2-7 0,10 0-6 15,-16 1-1-15,13 0 0 0,-10 0 2 16,7 1-4-16,-10-1 3 0,0-3 1 0,7 4 0 16,-10-4 1-16,3 3 0 0,-2-1-1 0,5-2 2 15,-3-2 1-15,-3 2 0 0,-3-3 0 0,4 1 2 16,-4 0 1-16,0 0 1 0,9-1 3 15,-9 3 3-15,3-1-2 0,-3 3-2 0,1-1-3 16,-1 1-6-16,-3 0-1 0,-3 3 0 0,-1 2-1 16,4-2 0-16,-9 2 0 0,6 2-2 15,3-2 0-15,0 2 3 0,0 1 0 0,-3 4 0 16,3-5 2-16,0 5-4 0,3-3 0 0,0 1 0 16,0-1 1-16,3 0 2 0,-3 1-1 0,16-3 0 15,-7 1 1-15,1-1 0 0,11 0 5 0,4-2-4 16,3 0 1-16,3 0-1 0,0 0 0 15,19 0 6-15,-10 0 3 0,19-2 7 0,-3 2 6 16,3-2 3-16,3-1 2 0,4 1-1 0,11 0-2 16,-5-1-2-16,11 3-5 0,4 0-4 0,0 0-7 15,3 0-5-15,0 0-13 0,0 0-9 0,0 0-8 16,0 3 1-16,6 1 7 0,-2 3 8 16,2 3 8-16,9-1-3 0,-5 0 2 0,5 0 1 15,-3 1 1-15,-5 4 1 0,11-3 0 0,-12 6 0 16,13-2 1-16,-10 6 0 0,-2 2 0 15,8 2 1-15,-6 8 1 0,-2-2-1 0,5 9 0 16,-6 2-1-16,3 3 0 0,-5 6 0 0,-1 4 0 16,6 5 1-16,-6 2-2 0,0 3 2 0,-3-1 1 15,3 0-4-15,-3 1 3 0,0-3-1 16,0 1 0-16,0-4 4 0,0-3-1 0,-3 1 4 16,0-4-3-16,0-1-3 0,-6 2 3 0,6-2-1 15,-1-1 4-15,4-2 0 0,-3-6 0 0,0 4-2 16,-3-6 3-16,3-4-1 0,-6-2 1 15,9-3-5-15,-3-5 2 0,3-1-1 0,-4-6-2 16,4-3-2-16,0-3-1 0,0-3 2 0,4-3 2 16,-1-1 1-16,6-2-1 0,-6-3-2 0,0-2 0 15,3 0 2-15,-3-2 1 0,4-3 3 0,5-2 0 16,-6 2 1-16,0-5-1 0,1 6 1 16,8-3 0-16,-9 0 0 0,1 2-1 0,8-2-3 15,-6 2-2-15,-2 1-3 0,11 1-1 0,-9 1-1 16,10 2-2-16,-7 0 1 0,10 2-1 0,0 3 0 15,-7 0 1-15,13 2 1 0,-3 2-4 16,3 3-2-16,0-1-3 0,0 0 0 0,-6 3 2 16,9 0 1-16,3 0 2 0,0 0-1 0,-3 0 3 15,3-3 0-15,0 3 3 0,3-1 1 16,-3 3 0-16,13-4 1 0,-7 2 1 0,-3-3 1 16,13 1 0-16,-10 0 0 0,13-3-1 0,0 0 0 15,-7 1 1-15,13-2 1 0,-6 1 0 0,6 0 0 16,0-2-2-16,0 3 0 0,3-3 0 15,0 2-1-15,3 0 1 0,-3 0 0 0,0 3-1 16,3 0 0-16,-3 2 0 0,3-2 0 0,9 0-3 16,-5 0 3-16,-1-1 0 0,6 1 0 0,-2-5 0 15,-1 2-1-15,6-2 2 0,-5-2-1 0,11 4 0 16,-11-2 0-16,8-2 0 0,-5 2 1 16,5-1 0-16,1 1 0 0,-3 0-1 0,-1 0 1 15,-3-1 0-15,7-1-2 0,-7 2-2 0,10 0 0 16,-3-2 1-16,-4 4 3 0,4-2-1 0,-4 0 0 15,7 0-2-15,-6 2 2 0,-4-2-1 16,4 0-1-16,-7-2 2 0,-3 1-1 0,10-2 0 16,-7 1-1-16,-9-3-1 0,3 3-3 0,-3 0-1 15,0-1-1-15,-6-1 1 0,3 1 1 0,-3-1 4 16,-10 1-5-16,4-1 0 0,-4-1-1 16,-2 0 1-16,-7 1 8 0,6-3 1 0,-9 2-1 15,1-2 0-15,-1 0 3 0,-3 2-2 0,3-2 1 16,-6 0-1-16,3 0 1 0,-3 0-2 0,-4 0 1 15,4 0 0-15,-6 0 0 0,0 0-2 16,3 0 2-16,-1-2-2 0,-8 0 1 0,9-1 2 16,-4 1 0-16,-8 0 1 0,8-3-1 0,-11 0 0 15,11 1 2-15,-14-1 1 0,11 0 2 0,-8 1 1 16,-7-1 3-16,12-2-2 0,-12 4 1 0,3-4 0 16,-2 4 2-16,-1-4 0 0,-3 5 3 15,6-3-2-15,0 1 2 0,-6-1-5 0,3 0-2 16,-3 1-1-16,3 1-5 0,-3-1 0 0,3-1-1 15,-3 3-2-15,3-1-1 0,-3-1 3 0,4 1 0 16,-4-1-2-16,0-1 0 0,0-2 5 16,3 2 0-16,3-1 4 0,0-1 0 0,-6-3 2 15,3 0 2-15,0-4 4 0,-3 0-2 0,3-7 0 16,0-5 5-16,1-2 1 0,-1-8 6 16,3-5 2-16,0-12 4 0,-3-3-2 0,3-10 1 15,-3-8-10-15,1-11-6 0,-4-12-4 0,0-4-5 16,0-7 1-16,0-2-6 0,-7-6 0 0,1-3-3 15,-12 4-2-15,8-1-3 0,-11 1-1 16,5 3-10-16,-3 1-18 0,-5 1-39 0,2 2-92 16,10 26-251-16,-1 30-1290 0</inkml:trace>
  <inkml:trace contextRef="#ctx0" brushRef="#br0" timeOffset="12148.41">24778 5386 245 0,'0'0'22'0,"0"0"1"16,0 0 12-16,0 0 13 0,0 0 2 0,0 0-7 15,0 0-14-15,0 0-16 0,0 0-1 0,0 0-4 16,0 0 7-16,0 0 5 0,12-29 6 16,-3 24 5-16,-9 3 1 0,3 0 4 0,-3-1 10 15,0 1 12-15,0 2 15 0,3 0 14 0,-3 0 6 16,0 0 4-16,0 0-2 0,0 0 5 16,0 0 7-16,0 0 8 0,0 0 2 0,0 0-4 15,0 0-11-15,0 0-10 0,0 0-14 0,0 0-14 0,0 0-14 16,0 0-12-16,0 0-14 0,0 0-11 15,0 0-13-15,0 0-13 0,0 2 1 0,-3 5 7 16,-9 2 9-16,6 5 8 0,-7 4 0 0,-5 5-4 16,-10 3-1-16,0 6-2 0,-3 2 5 15,-3 10 4-15,-3 3 5 0,-13 7 7 0,7 2 5 16,-13 3 7-16,-3 4 1 0,0-1 7 0,0-1 2 16,0 2 1-16,10-6 2 0,-7-1-5 0,0-8-7 15,3-4-8-15,13-5-11 0,0-5-7 16,-1-4-10-16,10-4-12 0,0 0-24 0,10-6-42 15,-7-2-96-15,9-2-307 0,7-9-1017 0</inkml:trace>
  <inkml:trace contextRef="#ctx0" brushRef="#br0" timeOffset="12816.06">24495 6844 2114 0,'0'0'329'16,"0"0"-277"-16,0 0-67 0,0 0-7 0,0 0 7 15,0 0 9-15,0 0-27 0,0 0-41 0,0 0-63 16,0 0-101-16,0 0-143 0,0 0-85 0,0 0-642 16</inkml:trace>
  <inkml:trace contextRef="#ctx0" brushRef="#br0" timeOffset="12948.82">25119 6864 1212 0,'0'0'52'15,"0"0"-77"-15,0 0-114 0,0 0-224 16,0 0-374-16</inkml:trace>
  <inkml:trace contextRef="#ctx0" brushRef="#br0" timeOffset="13098.39">25624 6868 265 0,'0'0'98'16,"0"0"-126"-16,0 0-307 0</inkml:trace>
  <inkml:trace contextRef="#ctx0" brushRef="#br0" timeOffset="13848">26117 5651 0 0,'0'0'69'0,"0"0"-4"0,0 0-38 16,0 0 0-16,0 0 19 0,0 0 46 0,0 0 43 15,0 0 28-15,0 0 6 0,0 0-9 16,0 0-8-16,0 0-1 0,0 0 1 0,0 0-10 16,-22-21-12-16,22 19-17 0,0-1-21 0,0 1-21 15,0 0-19-15,0 2-23 0,0 0-18 0,-3 0-21 16,3 0-20-16,0 0-22 0,-3 0-18 15,3 0-15-15,0 0-7 0,0 0 3 0,0 0 6 16,0 0 8-16,0 0 17 0,0 0 18 0,0 0 26 16,0 0 20-16,0 0 15 0,0 0 6 0,0 0 0 15,0 0 2-15,3 0 3 0,-3 0 7 0,0 0 7 16,0 0 5-16,0 0-2 0,0 0-6 0,0 0-8 16,0 0-10-16,0 2-8 0,0 0 5 15,0 3 15-15,0 2 12 0,3 0 15 0,-3 7 1 16,3 2-4-16,10 5-3 0,-4 6 0 0,-3 8 5 15,10 4 4-15,-4 11-4 0,7 13-7 16,-4 6-16-16,13 7-14 0,0 7-9 0,3-3-8 16,3 0-4-16,13-3 0 0,-4-8-2 0,13-6-3 15,0-9-3-15,0 0-7 0,-4-9-6 0,4-1-19 16,3-2-47-16,-3-6-134 0,-19-8-307 16,-12-9-927-16</inkml:trace>
  <inkml:trace contextRef="#ctx0" brushRef="#br0" timeOffset="14666.05">25940 6915 1608 0,'0'0'1056'0,"0"0"-911"0,0 0-80 0,0 0-26 16,0 0-16-16,0 0-18 0,0 0-45 0,0 0-75 15,0 0-312-15,0 0-1140 0</inkml:trace>
  <inkml:trace contextRef="#ctx0" brushRef="#br0" timeOffset="15649.32">26691 6868 742 0,'0'0'333'15,"0"0"-39"-15,0 0-44 0,0 0-39 0,0 0-43 16,0 0-52-16,0 0-58 0,0 0-40 16,0 0-18-16,0 0 4 0,0 0 17 0,0 0 17 15,-25 86 15-15,22-56 10 0,3 2-2 0,0 1-4 16,0 4-10-16,3-1-13 0,3 1-12 16,-6 0-11-16,16-5-8 0,-10-2-4 0,3-5-7 15,-6-1-2-15,13-9-2 0,-7-4-4 0,-3-4-5 16,7 0-9-16,-4-7-24 0,-3 0-54 0,0 0-124 15,4-9-218-15,-4 2-248 0,-3 0-266 0</inkml:trace>
  <inkml:trace contextRef="#ctx0" brushRef="#br0" timeOffset="16282.18">26672 6745 1784 0,'0'0'139'15,"0"0"-62"-15,0 0-21 0,0 0 7 0,0 0-4 16,0 0-17-16,0 0-23 0,0 0-3 0,0 0 16 16,0 0 27-16,0 0 19 0,0 0 9 15,0 0-6-15,124 20-15 0,-90-15-16 0,13-3-12 16,-1-2-8-16,10 2-5 0,3-2-2 0,3 0-1 16,0 0 0-16,0-4 2 0,12-3-1 15,-2 2-5-15,-4-2-1 0,9-1-4 0,-5 1 0 16,8-2-3-16,-8-1-2 0,-1 1-3 0,0 0-2 15,-2-1-1-15,-4 1 0 0,-3 0-1 16,-3-1 1-16,3 1-2 0,0 0 0 0,-3 2-1 16,-7-4 2-16,4 4-3 0,-13 0 1 0,4 0-1 15,-10 0-1-15,-3 0 1 0,-3 1 1 0,-3-1-1 16,-3 4-2-16,-10-1-3 0,7 4-4 0,-16-3 0 16,10 3-1-16,-10 0-1 0,0 3-2 15,-3 4 1-15,-3 2 1 0,0 2 2 0,0 6 3 16,0 1 4-16,0 7 1 0,-6 0 3 0,-3 6 1 15,-7 1-1-15,7 4-1 0,-10 4-1 0,10-3 3 16,0 1-1-16,-7 4-1 0,10-2 1 0,-6 0-2 16,6-2 2-16,2 2 0 0,4-5 0 15,0 2 0-15,0-2 0 0,0-1 0 0,10-1-2 16,-1-1 1-16,-3-1 1 0,-3 0 0 0,13-1-1 16,-10 0 0-16,0-1 0 0,-3 4 1 0,7-3-3 15,-4 0 1-15,0-3-2 0,0-1-2 16,-3-3-2-16,-3 0 1 0,4-3-1 0,-4-2 0 15,6-1 3-15,-6-3 1 0,0-7 1 0,6-3 1 16,-6-1 7-16,0-1 4 0,0-2 4 16,0 0 0-16,0-5 1 0,0-2-6 0,-6-4-3 15,0-1-4-15,2 0 1 0,-2-1-2 0,-3 0 0 16,-10-4 0-16,-6 1-2 0,4 2-2 16,-10 0-3-16,-6 0-5 0,-4 5-3 0,-11 2 3 15,-10 5 6-15,0 2 6 0,-10 0 2 0,-12 2 6 16,-5 7 1-16,-1-2 2 0,-3 3-3 0,3-3-2 15,3 0-5-15,9-7-14 0,-2 0-31 0,15 0-96 16,9-3-283-16,25 1-1115 0</inkml:trace>
  <inkml:trace contextRef="#ctx0" brushRef="#br0" timeOffset="23399.63">21516 6837 668 0,'0'0'187'0,"0"0"-45"0,0 0-7 0,0 0 15 16,0 0 4-16,0 0-7 0,0 0-22 0,0 0-29 15,0 0-27-15,0 0-15 0,0 0-12 0,0 0 3 16,6-19 9-16,0 12 9 0,6 3 4 16,-2-3 1-16,-4 0-2 0,13 2-5 0,-10-2 0 15,9 0-3-15,-5 3-1 0,9-1-3 0,-4 0-6 16,1 3-5-16,9 0-10 0,0-1-7 0,-1 1-5 16,1 2-9-16,0 0-4 0,-3 0-4 15,0 0-5-15,0 2-3 0,3 3-1 0,-7 2-3 16,-2-2-6-16,6-1-15 0,3 1-27 0,-7-3-78 15,-5 1-182-15,6 1-274 0,-16-4-886 0</inkml:trace>
  <inkml:trace contextRef="#ctx0" brushRef="#br0" timeOffset="23748.25">21801 6863 755 0,'0'0'226'0,"0"0"-56"0,0 0-2 0,0 0 16 15,0 0-12-15,0 0-34 0,0 0-54 0,0 0-41 16,0 0-12-16,0 0 13 0,0 0 22 16,0 0 21-16,0 0 10 0,0 0-7 0,-19 89-18 15,10-68-20-15,9 1-14 0,0-1-13 0,0-2-8 16,0-1-7-16,0-1-7 0,9-3-3 0,-3-2-5 16,-2-2-6-16,-1-1-9 0,0-2-16 15,0-5-36-15,9 1-97 0,-9-1-219 0,0-2-817 0</inkml:trace>
  <inkml:trace contextRef="#ctx0" brushRef="#br0" timeOffset="33831">22254 6724 302 0,'0'0'170'0,"0"0"37"15,0 0 39-15,0 0 5 0,0 0-20 0,0 0-41 16,0 0-32-16,0 0-32 0,0 0-19 0,0 0-19 16,0 0-14-16,0 0-12 0,0-32-8 15,0 32-9-15,0-3-6 0,0 3-7 0,0 0-6 16,0 0-8-16,0 0-5 0,0 0-4 0,0 0-5 16,0 0-7-16,0 0-5 0,0 0-2 0,0 3 2 15,0 1 11-15,0 3 12 0,-4 3 9 16,1 1 1-16,0 1-2 0,0 3-2 0,-9 4-3 15,6 1 1-15,2 1-1 0,-2 3-1 0,-3-1 0 16,0-1-2-16,6 4 0 0,-1-8-2 0,1 3 0 16,0-2-1-16,0-5-2 0,3-6-1 15,0 3-2-15,0-6-2 0,0 0 3 0,3-3 4 16,-3 0 2-16,6-2 5 0,-2 0 6 0,-1-2-1 16,6-5 0-16,3-5-8 0,-2 1-6 0,8-2-8 15,-8-3-8-15,8 0-1 0,-5 2-5 0,2 0 0 16,-3 2 1-16,-5 3 5 0,8-1 0 15,-9 8-1-15,-2 0-4 0,-1 2-7 0,-3 0-3 16,3 7 2-16,-3 4 9 0,0 3 11 0,0 3 4 16,-3 3-2-16,0 1-11 0,-1-1-20 0,1 3-50 15,0-2-158-15,3-7-367 0,0-2-894 0</inkml:trace>
  <inkml:trace contextRef="#ctx0" brushRef="#br0" timeOffset="34764.79">22164 3536 40 0,'0'0'34'0,"0"0"-33"15,0 0 1-15,0 0 3 0,0 0 1 0,0 0 0 16,0 0 1-16,0 0 6 0,0 0 10 16,0 0 12-16,0 0 9 0,0 0 8 0,-13 13 5 15,13-13 4-15,0 2 5 0,0-2 0 0,0 0-3 16,0 0-1-16,0 0 3 0,0 0 8 0,0 2 11 15,0-2 10-15,0 3 6 0,0-3 6 16,3 0 8-16,-3 2 6 0,0 0 8 0,0 1-6 16,-6-1-13-16,-6 3-17 0,6-1-13 0,-16 3-11 15,9-2-6-15,-14 0-5 0,-4-1-12 16,-7-1-1-16,-11-3-2 0,-1 0 2 0,-3 0-1 16,-6-10 6-16,1-1 11 0,-4-6 5 0,0-5-4 15,3-8-16-15,3-7-27 0,-3-4-30 0,9-8-18 16,1-4-38-16,-4-2-80 0,13-3-203 0,9 13-232 15,9 14-857-15</inkml:trace>
  <inkml:trace contextRef="#ctx0" brushRef="#br0" timeOffset="35899.12">19717 2026 1373 0,'0'0'171'16,"0"0"-3"-16,0 0 4 0,0 0-7 0,0 0-27 16,0 0-51-16,0 0-47 0,0 0-45 15,0 0-12-15,0 0 1 0,0 0 12 0,0 0 17 16,-9 52 9-16,6-22 6 0,-3 5 3 0,3 1 1 15,-1 6 3-15,4-3-1 0,-6 2-1 0,3-1-1 16,-3-1-2-16,-3-5-1 0,9-4-1 16,-3-4 1-16,-1-3 1 0,4-7 2 0,0-5 0 15,0-2-4-15,0-2-6 0,0-2-7 0,0-3-6 16,0-2-3-16,0 0 0 0,4 0 4 0,5 0 7 16,3-9 1-16,-6-1 2 0,16-5-6 15,-9-6-7-15,11 0-6 0,1-2-2 0,-9 2-1 16,5 3 0-16,1 0 1 0,-6 4-2 0,2 0 1 15,-9 7 1-15,10 3 0 0,-10 4-5 16,-6 0 1-16,7 9 1 0,-4 5 6 0,-6 4 7 16,3 5 5-16,-3 2 5 0,0 3 1 0,-3 5 0 15,-3 0-3-15,0 0-2 0,-1 2-4 0,7-2-1 16,-6 2-2-16,3-7-5 0,3-2 0 16,0-5 0-16,0-6-3 0,0-6 0 0,6-2-4 15,-3-5-3-15,4-2 2 0,8 0-2 0,-6-6-4 16,4-4-20-16,2-4-40 0,7-1-94 0,-10 1-201 15,7 5-308-15,-13 2-861 0</inkml:trace>
  <inkml:trace contextRef="#ctx0" brushRef="#br0" timeOffset="36281.18">20232 2631 1697 0,'0'0'213'0,"0"0"-98"0,0 0 2 16,0 0 22-16,0 0 6 0,0 0-20 0,0 0-33 15,0 0-37-15,0 0-24 0,0 0-15 0,130-136-11 16,-102 108-4-16,-6 0-6 0,-7 1-5 0,7 2-7 15,-16 2-6-15,7 2-4 0,-4 5-7 0,-6-1-13 16,-3 6-21-16,0 1-30 0,-6 7-22 0,-10 1-8 16,7 2 18-16,-10 2 36 0,4 8 34 15,-7 7 31-15,4 4 23 0,-1 2 13 0,-6 5 15 16,3 1 9-16,7 3 5 0,-7 1 5 0,13 2 0 16,-10 1-3-16,16-1-4 0,0-3-5 0,3-3-5 15,0-5-2-15,6-3-4 0,13-7-9 16,-7-7-8-16,16-3-12 0,0-4-8 0,0-4-21 15,6-13-52-15,-3 1-136 0,-3 2-319 0,-12 2-950 0</inkml:trace>
  <inkml:trace contextRef="#ctx0" brushRef="#br0" timeOffset="36665.72">20833 2463 1189 0,'0'0'227'0,"0"0"-58"0,0 0 4 0,0 0 11 16,0 0-10-16,0 0-39 0,0 0-49 0,0 0-28 16,0 0-10-16,0 0-2 0,0 0 3 15,0 0-3-15,0 0-2 0,-68-61-4 0,62 64-8 16,-6 4-3-16,-7 2-5 0,4 0 1 0,-1 7 2 16,7 1 5-16,-10 1-1 0,10 1-1 0,-7-2-3 15,7 2 1-15,3 0-6 0,-10-3 1 16,13-2-4-16,0-7-4 0,3 0-4 0,0-5-6 15,0-2-1-15,3 0 0 0,7 0 5 0,5-9 2 16,-6-1 2-16,16-6-9 0,-6 0-3 0,-4-5-8 16,10-1-7-16,0 3-5 0,-7-2-2 15,1 5 3-15,0 0-3 0,-7 4 4 0,0 5-3 16,-2 3-7-16,-4 4-11 0,-3 0-3 0,0 7 4 16,-3 4 13-16,0 8 17 0,0 2 11 15,-3 4 4-15,3 0 0 0,-6 3 0 0,0 2-5 16,-1-2-1-16,1-3-4 0,3-3-6 0,3-3-15 15,3-5-13-15,10-5-21 0,-4-6-46 0,0-3-86 16,13-5-193-16,-10-4-222 0,-2 2-808 0</inkml:trace>
  <inkml:trace contextRef="#ctx0" brushRef="#br0" timeOffset="37281.15">21252 2378 13 0,'0'0'38'0,"0"0"18"0,0 0 51 0,0 0 42 16,0 0 36-16,0 0 17 0,0 0-3 0,0 0-3 16,0 0-7-16,0 0-11 0,0 0-17 0,0 0-19 15,0 0-20-15,-28-7-13 0,28 7-9 16,-3 0-4-16,3 0-8 0,0 0-12 0,0 0-13 15,-3 0-15-15,3 0-7 0,0 0-11 0,0 0-8 16,0 0-5-16,0 0-4 0,0 0-2 0,0-2 0 16,0 2-2-16,0 0-2 0,0 0-1 0,0 0-3 15,0 0 0-15,0 0-2 0,0 0 1 16,0 0-2-16,0 0 0 0,0 0 0 0,0 0 0 16,0 0 1-16,0 0 2 0,0 0 3 0,0 0-2 15,0 0 5-15,0 0 1 0,0 0 0 0,0 0-1 16,0 0-3-16,-3 0-4 0,-3 0 1 15,3 0 0-15,-10 0-3 0,7 0-3 0,3 4-3 16,-6-1-3-16,-7 1 1 0,7 5 2 0,-10 1 1 16,13 0 4-16,-6 4 0 0,-7 0 1 0,10 2 0 15,-10 3 4-15,13 0-1 0,-13 2 1 16,13-4 1-16,0 2-1 0,0-3 1 0,-7-2 1 16,13 0 1-16,-3-5-1 0,3-4 5 0,3-1 1 15,10-1 8-15,-4-3 7 0,0-3 2 16,13-4 4-16,0-7-3 0,-1-6-6 0,-2-4-9 15,9-1-5-15,0-4-6 0,-3-2-3 0,-7-1-3 16,7 0-1-16,3 0-4 0,-6-3 0 0,-1 2-2 16,-2 2-2-16,6 1-2 0,-13 0-9 15,7 4-7-15,-13 6-6 0,-3 2 1 0,0 4 3 16,-3 4 11-16,0 3-3 0,-3 5-3 0,0 2-3 16,-3 2-5-16,-13 8 10 0,13 4 14 0,-13 4 11 15,7 3 6-15,-7 6 3 0,7 3-6 0,-1 3 1 16,-2-2-5-16,9 4 0 0,3 0-7 15,3-3-20-15,0-5-37 0,9-1-122 0,6-8-433 16,-8-6-871-16</inkml:trace>
  <inkml:trace contextRef="#ctx0" brushRef="#br0" timeOffset="37914.97">22260 2308 593 0,'0'0'397'16,"0"0"-172"-16,0 0-35 0,0 0-3 0,0 0-27 15,0 0-47-15,0 0-37 0,0 0-20 16,0 0-2-16,0 0 3 0,0 0-2 0,0 0-5 16,-127 7-6-16,102 2-6 0,6 3-2 0,-2 2-4 15,-4 2 3-15,9 0 1 0,-2 3 3 0,5 1 7 16,-5 3-3-16,11-2 4 0,1 0-2 15,-3-2-4-15,9-4-2 0,0 1 0 0,9-2 1 16,4-7-3-16,5 0-4 0,-2-2-7 0,12-5-7 16,3-3-5-16,0-6-1 0,3-5-3 0,-3 0-4 15,0-3-5-15,0-2-3 0,-6-2-5 0,2 2-1 16,-8 1-1-16,-10-1-4 0,-6 5 0 0,1 1-3 16,-4 4-12-16,-4 2-19 0,-5 3-19 15,-9 1-9-15,-7 3 3 0,6 3 16 0,-6 8 16 16,1 3 10-16,-4-1 7 0,3 8 2 0,9-3-3 15,-5 1-5-15,11 0-12 0,-5 2-28 16,9-6-67-16,6 3-168 0,0-4-225 0,3-7-785 0</inkml:trace>
  <inkml:trace contextRef="#ctx0" brushRef="#br0" timeOffset="38381.15">22796 1758 389 0,'0'0'215'0,"0"0"-10"15,0 0-7-15,0 0-18 0,0 0-35 0,0 0-48 16,0 0-41-16,0 0-34 0,0 0-25 16,0 0-12-16,0 0-6 0,0 0 3 0,0 0 10 15,0 0 14-15,-25 12 14 0,22 4 15 0,-3 0 23 16,0 8 19-16,-7 0 9 0,7 4 7 0,-3 9-9 15,-7 1-7-15,10 7-2 0,-9 6-10 16,2 1 2-16,7 6-5 0,0 2-9 0,-10 0-11 16,10 2-10-16,0-2-10 0,-9-5-7 0,11-2-2 15,1-5-5-15,0-4-1 0,0-8-4 0,0-1 2 16,3-9-2-16,0-5-1 0,0-8 1 0,0-3-2 16,0-7 0-16,0 0 7 0,0-3 7 0,0-3-5 15,3-7-21-15,0-6-44 0,0-8-73 16,0-1-104-16,4-6-146 0,2 7-145 0,-6 10-575 15</inkml:trace>
  <inkml:trace contextRef="#ctx0" brushRef="#br0" timeOffset="38515.15">22588 2277 933 0,'0'0'397'0,"0"0"-56"0,0 0-80 0,0 0-59 16,0 0-47-16,0 0-40 0,0 0-24 0,0 0-19 16,0 0-13-16,0 0-16 0,0 0-9 15,0 0-14-15,25 125-12 0,-12-111-14 0,11-4-37 16,4-4-121-16,-6-1-448 0,-13-3-920 0</inkml:trace>
  <inkml:trace contextRef="#ctx0" brushRef="#br0" timeOffset="39131.37">23996 1974 1616 0,'0'0'194'16,"0"0"-35"-16,0 0-22 0,0 0-2 0,0 0-19 16,0 0-45-16,0 0-50 0,0 0-24 15,0 0-9-15,0 0 9 0,0 0 19 0,0 0 8 16,0 0 7-16,0 0 7 0,-34 125 6 0,31-95 8 16,3 3 2-16,-3 0 1 0,3 2-3 0,0-2-5 15,0-2-5-15,3-1-5 0,-3-2-4 16,3-4-3-16,0-6-2 0,10-3-1 0,-10-1-1 15,3-5 2-15,-3-2 6 0,3-2 3 0,10-3 1 16,-10-2 6-16,0-2-2 0,13-7-1 0,-10-5-4 16,16-6-11-16,-4-5-8 0,-5-3-7 15,9-7-4-15,-3-1-4 0,-4-2 1 0,7 1-3 16,-6 6 1-16,-4-2-4 0,4 5 0 0,-7 3-9 16,4 2-5-16,-7 5-12 0,-3 4-17 0,6 3-29 15,-5 1-60-15,-1 3-114 0,-3 5-241 16,0 0-263-16,6 2-814 0</inkml:trace>
  <inkml:trace contextRef="#ctx0" brushRef="#br0" timeOffset="39431.87">24629 1941 1162 0,'0'0'338'0,"0"0"-88"15,0 0-39-15,0 0-8 0,0 0-25 0,0 0-40 16,0 0-34-16,0 0-11 0,0 0 0 0,0 0 5 16,0 0-8-16,0 0-15 0,0 0-16 0,-56 132-2 15,50-106-9-15,-4 2-13 0,-2-3-5 16,6 0-15-16,0 0-6 0,-1-1-7 0,-5-4-4 15,9 1-1-15,0-2-3 0,3-4-9 0,0-1-11 16,0 0-21-16,0-5-32 0,0 1-47 0,3-1-81 16,9-2-203-16,-9-2-294 0,0-5-832 0</inkml:trace>
  <inkml:trace contextRef="#ctx0" brushRef="#br0" timeOffset="39764.19">24666 2380 2081 0,'0'0'203'0,"0"0"-75"0,0 0-10 0,0 0-16 15,0 0-20-15,0 0-23 0,59-129-18 16,-37 99-15-16,-1-5-3 0,-5 6 0 0,12-4-6 16,-7 3-4-16,4 0-4 0,-6 3-1 0,6-1-5 15,-1 3 0-15,1 4 0 0,-9 2-3 16,8 2 3-16,-2 3-1 0,-9 4 3 0,5 1 3 15,-8 4-10-15,-4 3-6 0,6 2-7 0,-6 0 0 16,-3 7 0-16,-3 5 10 0,0 2 1 0,0 4-2 16,0 4 11-16,-6 6 0 0,-6 3 6 15,6 1 0-15,-4-1-1 0,-5 4 0 0,9 3-3 16,-4-5-2-16,-5 2-2 0,12-2-2 0,-4-2-2 16,1-3-8-16,3-7-5 0,3-2-15 0,0-3-21 15,0-5-30-15,0-1-50 0,0-3-101 0,0-5-239 16,0-1-168-16,0-1-668 0</inkml:trace>
  <inkml:trace contextRef="#ctx0" brushRef="#br0" timeOffset="39915.31">24843 2177 2348 0,'0'0'128'15,"0"0"-55"-15,0 0 15 0,0 0 18 0,0 0 0 16,0 0-16-16,0 0-33 0,0 0-23 15,124 35-15-15,-93-31-15 0,3 1-26 0,-3 2-84 16,-6-3-489-16,-4-1-1026 0</inkml:trace>
  <inkml:trace contextRef="#ctx0" brushRef="#br0" timeOffset="42198.34">22712 6878 36 0,'0'0'387'0,"0"0"-137"0,0 0 59 0,0 0 6 15,0 0-22-15,0 0-52 0,0 0-65 0,0 0-47 16,0 0-34-16,0 0-28 0,0 0-22 0,0 0-14 15,28-48-7-15,-25 43-1 0,-3 1-1 16,4 1 2-16,-4-4 2 0,9 5 3 0,-9-3 3 16,0 1 4-16,3-3 3 0,-3 2 3 0,0 1 3 15,0 1 4-15,0-1-1 0,0 1-2 16,0-1-5-16,0-1-9 0,-3 3-10 0,-6-1-11 16,2 1-9-16,1 0-6 0,-6 2-5 0,-1 0-3 15,1 0 0-15,-7 4 0 0,10 6-1 0,-10-1 3 16,4 5 3-16,-4 0 1 0,-2 0 1 15,8 2 3-15,-8-2-1 0,5 1 3 0,-3 1 0 0,-2 3 2 16,8-3 1-16,-5-2 2 0,8 2 2 16,1-2 0-16,-3 3 0 0,6-5 1 0,6 7 1 15,-4-3 0-15,4 1 3 0,4-1-2 0,-4 0 2 16,15 0-1-16,-3-3-4 0,7 1-3 16,-7 0-1-16,10-5-2 0,-6-2-1 0,8-4 2 15,-2-3 0-15,-6 0 1 0,8 0 3 0,1-10 0 16,-3-1-1-16,-7-3-4 0,7-2 0 0,-9 1-1 15,8-6-2-15,-2-3 1 0,-7 3 1 16,-2-2-2-16,5 1-6 0,-9 3-9 0,-3-1-19 16,1 1-26-16,-4 0-50 0,0 3-94 0,0 2-204 15,-4 4-215-15,1 3-852 0</inkml:trace>
  <inkml:trace contextRef="#ctx0" brushRef="#br0" timeOffset="42964.44">22914 6636 372 0,'0'0'174'0,"0"0"38"0,0 0 39 16,0 0 12-16,0 0-17 0,0 0-52 0,0 0-53 16,0 0-36-16,0 0-27 0,0 0-28 0,0 0-24 15,0 0-15-15,0 0-6 0,0 0 2 16,6-13 4-16,-15 28-2 0,-10 4 2 0,10 2 0 15,-13 4 5-15,1 3 4 0,5 1 4 0,-6 4 5 16,-6 2 5-16,13-3 4 0,-10 2-4 0,0-1-4 16,1-1-6-16,8-3-7 0,-6 1-4 15,1 1-3-15,8-6-8 0,-8-3-5 0,8-1-12 16,-2-4-27-16,5-4-68 0,4-3-141 0,-3-6-256 16,0 1-904-16</inkml:trace>
  <inkml:trace contextRef="#ctx0" brushRef="#br0" timeOffset="43664.24">23100 6896 1241 0,'0'0'312'0,"0"0"-46"0,0 0-15 0,0 0-27 0,0 0-35 15,0 0-42-15,0 0-32 0,0 0-23 16,0 0-16-16,0 0-11 0,0 0-14 0,0 0-16 16,0 0-12-16,0 0-13 0,-28-54-8 0,22 54-1 15,-10 4-3-15,10 1 2 0,0 2 0 16,-9-1 0-16,8 1 1 0,-2 2 1 0,-6 0 1 15,5 3 1-15,-2 0-1 0,-4-1 2 0,4 5 0 16,-7 1 0-16,10-3 3 0,-10-1-5 0,13 0 2 16,-3-1-1-16,-3-3-1 0,5 3 0 15,7-5-3-15,-3 0-1 0,3-2 0 0,0-3-2 16,3 0-1-16,0-2 0 0,7 0 1 0,5-2 3 16,-5-3 1-16,14-6-3 0,-2-1-5 15,-6-2-9-15,8 0-5 0,-2-2-5 0,-6 1-5 16,5 1-1-16,-8 2-5 0,2-2 3 0,-9 7 6 15,7 3 5-15,-10-1 0 0,0 5-13 0,-3 0-15 16,0 0-1-16,0 7 11 0,0 2 21 0,0 5 23 16,-3 2 6-16,0 3 4 0,-7 1 1 0,7 3 2 15,0 3-2-15,3 2 0 0,0-2-2 0,0 2-2 16,0 0-3-16,0 2 3 0,0-3-1 16,6-1 2-16,4-1-1 0,-4 3-3 0,0-5-1 15,-3-1-3-15,0 2 3 0,10-3-2 0,-10 2-1 16,0-4-1-16,0-2 0 0,-3 2 3 15,0-3 1-15,0 2 2 0,0-1 2 0,-3-3 4 16,-3 0 2-16,-7-5 3 0,7-2 2 0,-3-4-4 16,-10 2-3-16,7-3-4 0,-7-2-2 15,-6 0-2-15,10-2 2 0,-10-3-1 0,0-3-1 16,1-3-2-16,5-6 1 0,-3-1-5 0,-6-5 2 16,4-3-8-16,5-1-4 0,-3-1-6 0,-3 3-2 15,16-3-3-15,-6 6-1 0,8 3 2 16,7 3-10-16,0 2-17 0,0 0-17 0,7 0-20 15,5 5-27-15,0-3-60 0,4 0-140 0,-1 2-202 16,4 3-357-16,-10 2 156 0</inkml:trace>
  <inkml:trace contextRef="#ctx0" brushRef="#br0" timeOffset="44014.29">23323 6957 1188 0,'0'0'415'0,"0"0"-194"0,0 0-20 16,0 0 12-16,0 0-21 0,0 0-33 0,0 0-43 16,0 0-25-16,0 0-12 0,0 0-6 0,0 0-8 15,0 0-9-15,0 0-5 0,0 0-6 16,44-21-13-16,-29 9-8 0,4 3-9 0,-4-3-8 15,7-2-1-15,-3 0-9 0,-4-1-7 0,4-1-12 16,-7 2-12-16,7 0-16 0,-13 2-17 0,0 1-29 16,-6 2-25-16,0-1-29 0,0 1-38 15,-3 7-34-15,-3-1-15 0,-10 3 12 0,10 0 53 0,-6 10 71 16,-7 1 58-16,7 1 42 0,-7 4 25 16,4 0 19-16,-1 1 23 0,-6 4 11 0,16-4-4 15,-3 4-15-15,-7 0-20 0,13 0-22 0,0-3-21 16,3-1-43-16,0-7-79 0,3-1-270 0,0-6-912 15</inkml:trace>
  <inkml:trace contextRef="#ctx0" brushRef="#br0" timeOffset="44497.91">23640 6828 1502 0,'0'0'445'0,"0"0"-331"16,0 0-37-16,0 0 22 0,0 0 8 0,0 0-8 16,0 0-23-16,0 0-25 0,0 0-5 15,0 0 1-15,0 0 4 0,0 0-1 0,0 0-5 16,-44 94-6-16,41-85-4 0,3 3-4 0,0-3 0 16,-3 0 1-16,3-2-5 0,0 0-3 0,0-3-4 15,0-2-1-15,0 1-2 0,0-3 1 0,0 0 4 16,0 0 2-16,0 0-2 0,0 0 0 0,0 0-4 15,0 0-7-15,0 0-3 0,3 0-3 16,0 0-1-16,0-3-1 0,7 3-1 0,-4-2 0 16,-3 2-1-16,0-1 0 0,0 1 0 0,0 0 0 15,-3-3-1-15,3 3-1 0,7 0 4 0,-10 0-1 16,3 0-1-16,-3-2 2 0,0 2 1 16,3 0 2-16,-3-2 4 0,3 2 3 0,0-5 0 15,0 0 0-15,0-2-4 0,10-4-3 0,-4 2-5 16,-3-3-2-16,13 0-1 0,-7-2 0 0,4 0 1 15,-1 0-2-15,1 2 2 0,-4-2-1 16,10 2 1-16,-10 3 1 0,10-1 1 0,-13 3 1 16,10 0 0-16,-10 3-1 0,7 1 2 0,-10 1 0 15,0 2 0-15,-3 0 1 0,0 0-4 0,0 2-1 16,-3 5-3-16,0 0-2 0,0 3-1 16,0 1-4-16,-3 1-8 0,0 0-20 0,3-1-43 15,-3-3-93-15,0 2-241 0,3-1-681 0,0-7-384 16</inkml:trace>
  <inkml:trace contextRef="#ctx0" brushRef="#br0" timeOffset="45013.93">24297 6774 1911 0,'0'0'317'0,"0"0"-94"16,0 0-19-16,0 0-8 0,0 0-30 15,0 0-46-15,0 0-53 0,0 0-37 0,0 0-20 16,0 0-9-16,0 0-1 0,0 0-1 0,0 0 0 16,0 0 2-16,-118-2-1 0,109 14-1 0,0-1-1 15,-7-2 1-15,10 3-1 0,0-3 0 0,-7 3-1 16,10-3-3-16,0 1 0 0,3-2-3 0,0 3 1 16,0-1-1-16,3 1 2 0,9-1 3 15,-5 1-2-15,-1 1 3 0,9-1-3 0,-5 1-1 16,-1 0 2-16,7 2-2 0,-4-4 2 0,-9 2-3 15,13-1 1-15,-10 3 1 0,-3-2 1 0,0-3-1 16,-3 3 5-16,0 0 2 0,0-3 3 16,0-2 3-16,-6 1 5 0,3-3 4 0,-4-1 6 15,-5-1 2-15,6-1-1 0,-3-2-4 0,-7 0-2 16,7-5 1-16,-1-2-9 0,-5-1-1 16,6-1-5-16,-7 0-10 0,7-5-4 0,-1 4-11 15,-5-4-22-15,9 3-26 0,0-1-60 0,-10 0-83 16,13 1-164-16,0 4-283 0,0 1-862 0</inkml:trace>
  <inkml:trace contextRef="#ctx0" brushRef="#br0" timeOffset="45364.4">24390 6957 1312 0,'0'0'520'0,"0"0"-295"0,0 0-44 16,0 0 7-16,0 0-25 0,0 0-40 16,0 0-41-16,0 0-36 0,0 0-14 0,0 0-9 15,139-72-3-15,-129 60-7 0,11 3-5 0,-11-2 0 16,8 0-1-16,-8-1-3 0,-7 5 2 16,0 0-3-16,0-2-3 0,-3 2-5 0,0 2-8 15,0 3-13-15,-6-3-10 0,0 5 2 0,-13 0 6 16,10 0 9-16,-4 2 10 0,-5 5 10 0,-7 5 6 15,12 0 9-15,-5-1 4 0,2 8 12 16,-2-4 7-16,-4 6 6 0,13 0 3 0,-1 0-2 16,-2 0 0-16,6-3-1 0,6 0-3 0,0-2-6 15,0-2-5-15,0 0-10 0,6-5-4 0,10 1-6 16,-7-3-4-16,9-3-5 0,-5-4-9 16,12 0-30-16,-4 0-68 0,-5-7-158 0,6 3-492 15,-13-1-883-15</inkml:trace>
  <inkml:trace contextRef="#ctx0" brushRef="#br0" timeOffset="45997.65">24923 6788 1127 0,'0'0'337'0,"0"0"-112"0,0 0-61 0,0 0-52 16,0 0-41-16,0 0-27 0,0 0-4 15,0 0 14-15,0 0 18 0,0 0 15 0,0 0 1 16,0 0-9-16,0 0-10 0,0 0-13 0,-108 132-10 16,105-116-7-16,-4 0-2 0,4-4-5 15,0-3-4-15,3-3-4 0,0-1-7 0,0-3-1 16,0-2 3-16,0 0 3 0,3 0 6 0,4 0 2 15,-1-5-8-15,9-3-9 0,-5 1-15 16,8-2-7-16,-5-1-12 0,5 1-2 0,-2 2 1 16,-1 0 3-16,1 5 2 0,2 0 3 0,-5 2-2 15,5 0-2-15,-8 4-5 0,-4 6 0 0,6-1 3 16,-9 7 5-16,0-2 7 0,-3 1 4 0,-3 1-1 16,0-2-7-16,-9 5-10 0,9-3-36 15,-4 1-107-15,1-8-310 0,3-2-1028 0</inkml:trace>
  <inkml:trace contextRef="#ctx0" brushRef="#br0" timeOffset="47932.26">25308 6537 1170 0,'0'0'276'16,"0"0"-119"-16,0 0-39 0,0 0-26 0,0 0-22 16,0 0-23-16,0 0-18 0,0 0-6 0,0 0 5 15,0 0 4-15,0 0 6 0,0 0 4 16,-127-16-4-16,102 16-7 0,3 0-7 0,-9-1-8 16,0 1-1-16,-9-3 7 0,6 3 8 0,0-4 9 15,-4 1 1-15,-8 3-8 0,9-2-10 16,-7-3-9-16,-5 3-8 0,-7-3-3 0,-3 1-3 15,9-1-5-15,-12-2-4 0,-6 0-7 0,3 0-7 16,0 0-2-16,0 0 3 0,0 0 10 0,-1 0 8 16,-5 0 7-16,9 3 2 0,-3-3-1 15,3 2 0-15,3 0 0 0,0-1 2 0,0-1 3 16,13 1 2-16,-10-4 0 0,3-1 1 0,7 1-2 16,-4-4 42-16,-3 3-7 0,10-3-1 0,-13 0-1 15,-3 0-41-15,3 1 6 0,4-1 6 16,-4 0 2-16,-3 3-1 0,3 1 0 0,-3 1-3 15,4 7 2-15,-4 2 0 0,12 0 0 0,-6 2 2 16,-2 5-2-16,8 0 2 0,-6 2 0 0,4 0-1 16,8 1-1-16,1-1-4 0,-6 0-3 15,11 1-1-15,-2-5-1 0,3 2-2 0,-3 3 4 16,6-6-2-16,-3 1 1 0,3-3 1 0,9 1 0 16,-6-3-1-16,-3 0-1 0,0 0-2 0,3 0-1 15,-3-7 0-15,0 4 0 0,-6-1 1 0,0-1-1 16,0-2 2-16,3 5-1 0,-4-3-1 15,-5 3 1-15,9 2-1 0,0 0 0 0,6 0 2 16,-3 0-5-16,3 4 3 0,0-1-2 0,13 1 0 16,-7 1 2-16,-3-3-2 0,13 3 1 15,-10-3 0-15,3 1 1 0,7-1-2 0,-7 0 1 16,4 1 0-16,-7-3 0 0,13 2 0 0,-13-2 1 16,10 0 0-16,-10 0 0 0,10 0 0 0,-7 0-1 15,7-2 1-15,-7-1 0 0,10-1 2 16,-10 1 2-16,13 1 2 0,-3 0 2 0,-4-1-1 15,7 1-1-15,6-3 0 0,-3 3 1 0,3 2-3 16,-3 0-1-16,3-2-3 0,-3 2 1 0,3 0-6 16,0 0 3-16,0 0-4 0,0 0-5 15,-3 0-5-15,3 0-4 0,0 0 0 0,0 4 2 16,-7 1 7-16,7 2 5 0,-6 2 3 0,6 1 0 16,-3-1 4-16,0 0-2 0,3 3 1 0,-3-3-2 15,0 3 3-15,0-1-2 0,0 2 0 16,-4 4 2-16,1 1-4 0,3 3 2 0,0 2-2 15,3 5 4-15,-3-1-1 0,0 6 2 0,0 1-3 16,-4 5 1-16,7 3-1 0,-6 2 0 0,6 1-1 16,0 2 2-16,0 0 1 0,0 2-1 0,0 0 1 15,6-4-3-15,4 4 0 0,-7-3 0 16,0 0-1-16,0-4-1 0,0-1 2 0,10-2 0 16,-10-2 1-16,3-5 0 0,-3 0 0 0,0-1 0 15,0-7 2-15,3 2-2 0,1-3 1 16,-7-5 0-16,3 1-1 0,-3-3 2 0,3-4-1 15,-3-2-1-15,0 2-2 0,3-5 2 0,-3 0-1 16,0-2 1-16,0 2-2 0,3-5-1 0,-3 0-1 16,0-2-2-16,0 3 2 0,0-3 3 15,3 0 2-15,0 0 4 0,-3 0 3 0,13 0 3 16,-10-3 2-16,3-1 0 0,0-3-1 0,3 0-3 16,7 0-2-16,-10-5-1 0,16 3-2 0,-10-2 0 15,10 2-2-15,9-5 0 0,-6 2-1 0,3 1 0 16,3 1-2-16,-4 3 1 0,1 1-4 15,-3 1 0-15,-3 5 0 0,6 0 1 0,0 0-1 16,0 2 2-16,-4 5 0 0,4 0 0 0,-9 0 1 16,9 2 1-16,0 3 0 0,3-3 0 0,0 1 0 15,0-1 2-15,-3-1-3 0,6-1 3 16,6 0 0-16,-3 2 0 0,4-4 0 0,-4 0 0 16,16-3 2-16,-4-2 4 0,-2 0-4 0,12-2 2 15,3-3-1-15,-4-2 1 0,5-2 2 0,2-1 1 16,9 2 1-16,-6-1-3 0,-3 0 2 15,-3-3-4-15,0 3 1 0,0 2 0 0,-3-3-2 16,-3 1 1-16,0 2-4 0,-13 0-2 0,13 3 2 16,-6-1 2-16,-4-2-2 0,1 2-1 15,-4 1 0-15,4-1-1 0,-7 1-1 0,-3 0 2 0,10-1-4 16,-7-2 0-16,-3 3 1 0,10-3-1 16,-7 2 1-16,10-2-2 0,-7 2-1 0,13-2 0 15,-3 3 2-15,-7-3-2 0,13 0 2 0,-3 0-1 16,3 0-3-16,-3 0 0 0,3 0-4 0,-1 0 0 15,-8 2-2-15,6 2-1 0,3-2-1 16,-3 0 2-16,-1 5-3 0,-8 0 2 0,6 0 2 16,-10 0-1-16,7 0 3 0,-13 0 0 0,9 0 3 15,-8 0 6-15,-4 0-1 0,-3 0 0 0,0 0 0 16,3 0-2-16,0 0 3 0,-3 0 0 16,6 0 1-16,-6-4-3 0,-9-1 4 0,9 0 2 15,0 1 0-15,-3-1 1 0,0 0 0 0,0 3-1 16,3-2 2-16,-7-1-2 0,1 3 0 15,-6-1 1-15,6-1-2 0,-4 4-2 0,-8-3 1 16,5 1 0-16,-8 2 0 0,8-2 2 0,-9 2-2 16,-2 0 1-16,8 0 1 0,-6 0 1 0,-2 0-1 15,5 0 0-15,-3 0-1 0,-5 0-1 16,2 0 0-16,6 0 0 0,-6 2 0 0,1 0 2 16,-1 1-2-16,9-3 0 0,-9 4-2 0,10-1 2 15,-7-1-1-15,1 0 0 0,5 1 0 0,-3-1 1 16,-5 0 0-16,8-2-2 0,-6 0 3 15,-5 0-2-15,8 0 3 0,-6 0 0 0,0 0-1 16,-3 0 1-16,-3 0 0 0,0 0 0 0,0 0 1 16,4 0 0-16,-4 0 3 0,0 0-2 0,0 0-4 15,0 0-5-15,-4 0-4 0,4 0-2 0,0 0 1 16,-3 0 1-16,3 0 4 0,-3 0 3 0,0 2-1 16,3-2 2-16,-3 3 1 0,3-3 1 15,-3 2 0-15,3-2 2 0,-9 2-1 0,9-2 2 16,0 3 2-16,0-3 1 0,0 0 0 0,-3 0 3 15,3 0 1-15,0 0 2 0,0 0 2 16,0 0 2-16,0 0 1 0,0 0 1 0,0 0 3 16,0 0 1-16,0 0-3 0,0 0-2 0,-4-3-5 15,4 1 1-15,0-5 2 0,-3 0 5 0,-3-2 3 16,3-3-2-16,-9-2 1 0,9-4-2 16,-1-4 1-16,-2-2-1 0,-3-6 0 0,-3-2-1 15,2-7 1-15,1-3 1 0,-7-2 0 0,7-1-3 16,-6-2 7-16,8 2 7 0,-5 3 4 0,-3 3-5 15,5 0-8-15,-8 4-13 0,8 3-11 16,-8 4-9-16,11 3-12 0,-2 4-33 0,3 1-84 16,-6 6-252-16,8 4-1290 0</inkml:trace>
  <inkml:trace contextRef="#ctx0" brushRef="#br0" timeOffset="48747.47">20759 6868 559 0,'0'0'162'0,"0"0"-22"16,0 0 27-16,0 0 31 0,0 0 2 15,0 0-33-15,0 0-41 0,0 0-26 0,0 0-3 16,0 0 9-16,0 0 9 0,0 0 1 0,22-15-7 16,-22 13-15-16,-3 0-16 0,-10-1-10 0,7 1-6 15,-3 0-8-15,-13-1-13 0,3 3-12 0,-2 0-16 16,-10 0-7-16,-13 0-5 0,7 5-5 16,-9 2-2-16,-1 0-8 0,-12-2-13 0,3-2-22 15,-3-1-42-15,-6-2-102 0,25 0-243 16,9 0-1024-16</inkml:trace>
  <inkml:trace contextRef="#ctx0" brushRef="#br0" timeOffset="49698.34">17711 6081 957 0,'0'0'415'0,"0"0"-175"0,0 0-22 15,0 0-22-15,0 0-24 0,0 0-30 0,0 0-32 16,0 0-31-16,0 0-26 0,0 0-22 16,0 0-19-16,0 0-12 0,-19-20 6 0,23 33 18 15,2 6 13-15,-3 4 15 0,0 3 0 0,0 4-11 16,-3 1-8-16,3 4-11 0,-3 5-6 15,3-4-7-15,-3 3-6 0,0 1-3 0,0-4-7 0,6-1-5 16,-6-5-13-16,4-3-15 0,2-4-21 16,-3-7-26-16,0 1-55 0,0-10-144 0,-3-3-257 15,0-2-872-15</inkml:trace>
  <inkml:trace contextRef="#ctx0" brushRef="#br0" timeOffset="49998.09">17584 5839 2076 0,'0'0'120'0,"0"0"-25"15,0 0-4-15,0 0 0 0,0 0-8 0,0 0-18 16,0 0-20-16,0 0-14 0,0 0-3 16,0 0-10-16,0 0-4 0,133-82-6 0,-105 82-2 15,0 2-3-15,0 7-2 0,3 3 0 0,-3 4 1 16,0 3-1-16,0 1-1 0,-7 3 2 0,4 7 1 15,0 0 1-15,3 2 2 0,-6 3 3 16,-10 4 0-16,7 1 5 0,-10-4 1 0,-9 6 1 16,0-6 1-16,0 3 0 0,-6-2 1 0,-13 1-2 15,10-5-6-15,-13 0-1 0,10-5-4 0,-10-4-6 16,3 2-1-16,-2-5-3 0,-7 0-14 0,-3-3-12 16,0-4-23-16,3-1-34 0,-3-4-57 15,3-2-150-15,0-2-287 0,19-3-897 0</inkml:trace>
  <inkml:trace contextRef="#ctx0" brushRef="#br0" timeOffset="50448.2">18161 6363 2197 0,'0'0'188'0,"0"0"-106"0,0 0-13 16,0 0 9-16,0 0-3 0,0 0-17 0,0 0-25 15,0 0-15-15,0 0-6 0,124-116-1 0,-106 96-5 16,1 1-3-16,-4-2-2 0,-2 1-1 0,2 2-2 16,-2-1 0-16,-7 0-4 0,-3 3 2 15,3 5-1-15,-6-1 0 0,0 1-1 0,-9 2-6 16,6 4-5-16,-6 1-4 0,-7 4-1 0,7 0 4 16,-13 2 8-16,13 7 10 0,-13 2 7 0,13 3 6 15,-13 2 3-15,13 5 0 0,-13 0 0 16,16 2-1-16,-7-1-1 0,4 4 1 0,6-3 3 15,3 0 0-15,0 1-1 0,3-7-4 0,13-1-1 16,-7 1-5-16,16-6-5 0,-7 1-10 16,7-5-7-16,6-2-12 0,3-3-23 0,0-2-54 15,7 0-166-15,-13-5-349 0,-16 3-899 0</inkml:trace>
  <inkml:trace contextRef="#ctx0" brushRef="#br0" timeOffset="50848.22">18961 6088 1124 0,'0'0'248'0,"0"0"-70"0,0 0 2 0,0 0-5 16,0 0-18-16,0 0-27 0,0 0-24 0,0 0-11 16,0 0-4-16,0 0-9 0,0 0-14 0,0 0-12 15,-131-23-8-15,110 28-3 0,2 2-3 16,1 2-1-16,-7 0-7 0,9 5-7 0,1 0-8 15,-7 2-4-15,10 5-3 0,-10-3 0 0,13 3 3 16,-10 0 2-16,13-3 3 0,-4 3 3 0,1 0-1 16,0-6-2-16,9-3-3 0,0-1-5 15,0-4 0-15,3-2-2 0,6-5 0 0,7 0 4 16,-4 0-3-16,7-7 1 0,-4-5-4 0,4-2-3 16,6-5-5-16,0-2-5 0,-7 0-2 15,1 0-6-15,2 0-4 0,-8 4-4 0,5 0-2 16,-8 6 0-16,-7 1 1 0,0 6-1 0,3 1-9 15,-6 3-12-15,0 3-5 0,0 4 5 0,0 4 18 16,-6 3 21-16,3 4 10 0,0 0 5 0,3 1-3 16,0 2-1-16,-3 0-3 0,3-3-3 15,0 0 0-15,3-2-5 0,0-2-8 0,6-2-11 16,4-5-12-16,-7-5-42 0,12-2-97 0,-5-2-230 16,-1-3-235-16,1 0-846 0</inkml:trace>
  <inkml:trace contextRef="#ctx0" brushRef="#br0" timeOffset="51381.22">19168 6054 687 0,'0'0'713'0,"0"0"-508"0,0 0-99 16,0 0-33-16,0 0-1 0,0 0 11 0,0 0 18 16,0 0 9-16,0 0-1 0,0 0 1 0,0 0-14 15,0 0-13-15,0 0-12 0,0 0-11 16,-31 124-15-16,28-115-10 0,3-4-7 0,0-1-6 15,0-1 3-15,0-3 5 0,0 0 9 0,7 0 2 16,-4-7-2-16,3 0-7 0,9-4-11 0,-5-3-9 16,2 0-6-16,7 0-3 0,-7 3-4 15,4-1 3-15,-1 0-2 0,1 6-1 0,-4 1-4 0,0 0-1 16,-2 5 0-16,-1 0-2 0,3 10-2 16,-9-1-1-16,1 2-2 0,-1 3 1 0,0 5 0 15,-3 2-3-15,0-4-7 0,0 4-25 0,6-2-42 16,3-3-119-16,-6-2-358 0,0-9-977 0</inkml:trace>
  <inkml:trace contextRef="#ctx0" brushRef="#br0" timeOffset="51980.85">20002 6006 599 0,'0'0'320'0,"0"0"-139"0,0 0 4 0,0 0 40 15,0 0 4-15,0 0-23 0,0 0-41 0,0 0-44 16,0 0-18-16,0 0-7 0,0 0-7 16,0 0-10-16,0 0-11 0,16-47-9 0,-16 45-14 15,-9-1-10-15,2 3-7 0,1 0-6 0,3 0-4 16,-9 0-6-16,-1 0-3 0,7 5-1 0,-12 0-1 15,8 6 2-15,-5 1 1 0,2 2-1 16,1 5 1-16,-7-1-2 0,13 1 2 0,-12-4-1 16,11 4 5-16,4-3 2 0,0-2 5 0,3 2 4 15,0-4 2-15,0-1 3 0,6 1 2 0,7-6 2 16,2 1-5-16,7-3-4 0,-10-4-7 16,16 0-9-16,-6 0-2 0,-3-4-4 0,8-4-2 15,-2-4-2-15,3 0-1 0,-3-4-2 0,-9 0-3 16,5-3-1-16,-5 3-4 0,-1 0 0 0,-12 0 0 15,4 3 0-15,-7 1-2 0,0 0-7 16,0 5-11-16,-4 0-12 0,-2 5-11 0,0 2 0 16,-13 0 6-16,13 5 10 0,-9 4 13 0,-1 3 9 15,7 2 5-15,-10-1 1 0,13 0-4 0,-3-1-7 16,6 0-8-16,-4-1-11 0,7-2-15 0,0 1-16 16,10-3-43-16,5-3-108 0,-8-1-252 15,5-1-869-15</inkml:trace>
  <inkml:trace contextRef="#ctx0" brushRef="#br0" timeOffset="52431.09">20589 5644 2112 0,'0'0'192'0,"0"0"-74"0,0 0-9 0,0 0 5 15,0 0-10-15,0 0-17 0,-19-120-27 0,16 113-25 16,-6 3-12-16,2 1-13 0,1 1-15 0,6 2-15 15,-6 0-8-15,-3 0-4 0,-4 7 3 16,10 0 5-16,-12 5 7 0,2 2 3 0,7 2 2 16,-13 2 4-16,10 6 2 0,0-2 2 0,-10 6 2 15,13 0 1-15,-13 6 3 0,13-2 2 0,-3 5 1 16,-7 5 3-16,10-1 0 0,0 5-1 16,-3-1 0-16,6 4 0 0,-7 2-1 0,10-5 3 15,-3 0-1-15,3-3-1 0,0-3-1 0,-3-5-4 16,3-4-1-16,0-1-1 0,0-4 1 0,3-5-2 15,-3-5-2-15,0-4-4 0,0-9-5 0,3 2-1 16,-3-5 1-16,0 0-7 0,0-7-22 16,0-4-33-16,0 0-38 0,0-3-31 0,0-5-16 15,0 3-3-15,-3-5-6 0,-3 2 11 0,-10 2 34 16,7-6 41-16,-13 4 53 0,10 5 56 16,-7-2 42-16,10 4 52 0,0 5 41 0,-7 3 16 15,13 1 8-15,0 3-19 0,0 0-24 0,3 0-28 16,0 0-22-16,0 5-12 0,6 0-6 0,13 4-1 15,-7-2 0-15,19 2-14 0,-3-2-16 16,3 0-19-16,0-4-14 0,6-3-13 0,1 0-15 16,2 0-19-16,-3-7-56 0,7-3-163 0,-13 3-485 15,-10 3-890-15</inkml:trace>
  <inkml:trace contextRef="#ctx0" brushRef="#br0" timeOffset="54431.28">16759 7039 229 0,'0'0'132'0,"0"0"23"0,0 0 60 0,0 0 39 16,0 0 2-16,0 0-13 0,0 0-47 0,0 0-55 16,0 0-54-16,0 0-42 0,0 0-24 0,0 0-3 15,0 0 13-15,0 0 21 0,-18 54 10 16,14-30 8-16,1-1-7 0,3 3-11 0,0 0-12 16,-3-2-9-16,3-1-7 0,-3 1-2 0,3-4-4 15,0-1-2-15,0-3-2 0,0-3-4 0,0-1-1 16,0-3-4-16,0-4-2 0,0-3-1 0,0 0-2 15,0-2-1-15,0 0 0 0,0 0 1 16,0 0 3-16,0 0 1 0,0 0 3 0,0 0 0 16,0-2-3-16,0 0-4 0,0-3-5 0,3-2-4 15,-3 0-6-15,0-2-2 0,3-2-8 0,-3-3-9 16,0-2-11-16,0 0-15 0,0-3-19 16,0-2-31-16,0-2-47 0,-3-4-54 0,-6-3-63 15,0 0-25-15,2-2 26 0,1-2 69 0,-6 3 99 16,-1 1 83-16,7 3 68 0,-3 2 49 0,0 4 47 15,2 2 37-15,4 3 15 0,-6 4 15 16,3 1 1-16,0 0-2 0,3 4-9 0,-1 0-19 16,4-2-31-16,0 7-31 0,-3-3-23 0,3 3-25 15,0-1-15-15,0 1-16 0,0-3-15 16,0 5-11-16,0-2-8 0,3 0-2 0,1-1 0 16,8 3-1-16,-3-2 0 0,-3 2 0 0,10-2-1 15,-1 2 0-15,-2 0-1 0,5 0-1 0,-2 0-1 16,3 0-2-16,2 0-4 0,-2 0-10 15,-1 0-16-15,7 0-18 0,-6 2-29 0,0 3-41 16,2-1-70-16,-8 1-134 0,5 2-172 0,-12-2-25 16,-2-3-455-16</inkml:trace>
  <inkml:trace contextRef="#ctx0" brushRef="#br0" timeOffset="54650.6">16750 7030 852 0,'0'0'343'15,"0"0"-140"-15,0 0-73 0,0 0-21 0,0 0-4 16,0 0-1-16,0 0-5 0,0 0-17 16,0 0-20-16,0 0-19 0,0 0-16 0,0 0-10 15,0 0-5-15,121 0-5 0,-106 0-4 0,1 2-5 16,-1 1-4-16,-2-1-12 0,2 0-21 0,-5 1-36 15,-1 1-54-15,0 1-118 0,-6-3-177 16,0 1-833-16</inkml:trace>
  <inkml:trace contextRef="#ctx0" brushRef="#br0" timeOffset="54847.23">16660 7373 972 0,'0'0'511'0,"0"0"-357"0,0 0-74 16,0 0 42-16,0 0 44 0,0 0 21 16,0 0-25-16,0 0-46 0,0 0-38 0,0 0-33 15,0 0-24-15,136-26-20 0,-108 17-15 0,-9 4-16 16,3-1-24-16,2 0-40 0,1 1-105 16,-9 0-275-16,-4 3-956 0</inkml:trace>
  <inkml:trace contextRef="#ctx0" brushRef="#br0" timeOffset="55247.94">17196 7074 1365 0,'0'0'420'0,"0"0"-325"0,0 0-76 16,0 0-3-16,0 0 22 0,0 0 23 0,0 0 21 15,0 0 7-15,0 0 1 0,0 0-2 0,-65 127-8 16,65-107-13-16,-3-2-6 0,0-1-5 16,3-3-7-16,0-3-5 0,0-4-6 0,0-2-3 15,0 2-4-15,0-5 2 0,0-2 7 0,0 0 7 16,3 0 5-16,0-2-2 0,0-5-6 0,7-3-15 16,2-3-12-16,-3-1-8 0,7-5-5 15,-4 3-5-15,4-2-1 0,-1 2-1 0,7 2-3 16,-10-2 2-16,7 2-1 0,-7 2 3 0,10 1-2 15,-13 4-3-15,4 2-8 0,-1 3-5 16,-9 2-5-16,7 2-4 0,-7 3 6 0,3 6 9 16,-6 1 8-16,3 2 10 0,-3 2 3 0,0 0 0 15,0 1-2-15,0-2 0 0,0 3-1 0,0-4-4 16,0 3 1-16,0-6-2 0,0-2-1 0,0-2-4 16,0-2-10-16,0 0-17 0,3-5-27 15,0 2-27-15,0-2-79 0,7 0-179 0,-1-5-275 16,-6 3-876-16</inkml:trace>
  <inkml:trace contextRef="#ctx0" brushRef="#br0" timeOffset="55880.89">17764 7088 314 0,'0'0'155'0,"0"0"40"0,0 0 46 0,0 0 25 15,0 0-2-15,0 0-27 0,0 0-48 0,0 0-44 16,0 0-29-16,0 0-26 0,0 0-21 16,0 0-10-16,0 0-7 0,-53-23-5 0,38 28-3 15,-1 2-5-15,4 2-6 0,-7 1-6 0,4 4-1 16,-1 3-1-16,-6 3-2 0,10-1-3 16,-7 0-1-16,10 2-1 0,-3-2 1 0,-1 2 2 15,10-2-2-15,-3-3-1 0,6 0-5 0,0-6-2 16,0-1 2-16,0-4 6 0,6-2 11 0,0-3 12 15,13 0 2-15,-10-2-5 0,16-9-12 0,-9 2-13 16,2-5-4-16,10-2-8 0,-12-3-2 16,2 3-6-16,4-3-4 0,-13 7-5 0,4-2 0 0,-4 4 0 15,-6 1-1-15,0 2 3 0,-3 5-1 16,0-1-11-16,0 3-25 0,0 0-7 0,0 5 2 16,-3 4 14-16,0 3 28 0,-6 2 11 0,5 3 5 15,-5 4 2-15,6 3-2 0,3 1 0 16,0 3-1-16,0-1-2 0,0 3 2 0,0 0 1 15,6 0-2-15,4 0 2 0,-1 2-1 0,-6-2 0 16,0-3-1-16,3 1 2 0,4-2-1 16,-1-1 0-16,-6-2-2 0,0 0 1 0,-3-3 0 15,3 1 0-15,-3 0 1 0,0-2 1 0,0-3 0 16,-3 2 0-16,0 0 1 0,-9-1 0 0,2-4 0 16,4-1-1-16,-9 0 2 0,2-3-2 15,4 0-1-15,-13-4 0 0,13 0 2 0,-13-5-2 16,7 0-1-16,-4 0-1 0,4 0-4 0,-4-7-2 15,-3-3 0-15,4-1-2 0,2-6-1 0,-2 1-6 16,-1-5-6-16,-3-2-7 0,13 1-7 16,-10-1 1-16,13 2-1 0,3 2 4 0,3-2 3 0,0 5 4 15,3-2 3-15,0 2 7 0,10-2 7 16,-1-1 2-16,-6-2 4 0,10 0-4 0,-4 1-14 16,4 2-24-16,-1-1-42 0,7 1-65 0,-10 1-97 15,10 1-105-15,-3 3-96 0,-4 2-100 0,-9 4-15 16</inkml:trace>
  <inkml:trace contextRef="#ctx0" brushRef="#br0" timeOffset="56063.92">18009 7081 953 0,'0'0'175'15,"0"0"-129"-15,0 0 42 0,0 0 87 0,0 0 42 16,0 0 10-16,0 0-38 0,0 0-44 0,-22 127-27 15,19-105-24-15,0-1-28 0,3 2-23 0,-3-4-18 16,3-1-16-16,0-2-8 0,0-5-10 0,0-4-18 16,3-2-21-16,0-3-28 0,0-2-82 15,3-2-245-15,0-3-455 0,4-2-134 0</inkml:trace>
  <inkml:trace contextRef="#ctx0" brushRef="#br0" timeOffset="56231.49">18111 6818 2144 0,'0'0'147'0,"0"0"-98"0,0 0-11 0,0 0 19 15,0 0-1-15,0 0-5 0,0 0-24 16,0 0-29-16,0 0-13 0,0 0-10 0,0 0-21 16,0 0-48-16,0 0-128 0,0 0-330 0,-31 113-887 0</inkml:trace>
  <inkml:trace contextRef="#ctx0" brushRef="#br0" timeOffset="56632.06">18254 7124 1135 0,'0'0'198'15,"0"0"-89"-15,0 0 10 0,0 0 19 0,0 0 3 16,0 0-16-16,0 0-39 0,-59 118-31 15,56-104-15-15,3 0-9 0,0-5-3 0,0-5 5 16,3 3 7-16,-3-4 7 0,3-3 9 0,-3 0 8 16,3 0 2-16,6-7-6 0,1-2-10 0,-1-5-16 15,-3 2-16-15,10-4-10 0,-7-3-6 16,3 2-3-16,4 3-8 0,-7-5 2 0,10 3-3 16,-10 2 2-16,13 0 2 0,-13 2 1 0,7 1 3 15,-7 2 1-15,3 3 4 0,-2 1-2 0,-4 5-5 16,-3 0-10-16,-3 0-2 0,0 7 3 15,0 1 10-15,0 6 14 0,0 0 11 0,-6 4-1 16,-4 3 0-16,1-2-3 0,3 2-2 0,3-1 3 16,-3-2-2-16,-4-1-3 0,4 1-1 15,3-4-3-15,0 0-3 0,3-2 2 0,0-4-1 16,0-3-3-16,0-1-4 0,0-2-2 0,0 1-3 16,0-3-6-16,3 0-3 0,0 0-6 0,6 2-16 15,1-2-34-15,-4 0-98 0,-3 0-306 0,0 0-875 16</inkml:trace>
  <inkml:trace contextRef="#ctx0" brushRef="#br0" timeOffset="57064.73">18620 7192 1164 0,'0'0'426'0,"0"0"-280"0,0 0-41 15,0 0 27-15,0 0 35 0,0 0 15 0,0 0-29 16,0 0-41-16,0 0-38 0,0 0-28 15,0 0-23-15,0 0-12 0,0 0-6 0,121-93-5 16,-112 73-3-16,9 1-5 0,-8 3-4 0,-4 0-4 16,3 2-2-16,1 2-3 0,-10 0-2 0,0 8-8 15,0-3-12-15,-10 6-15 0,-2 1-5 0,6 0 6 16,-10 1 16-16,4 6 20 0,-4 4 19 16,1 1 17-16,5 4 13 0,-8 3 10 0,9 2 8 15,-10 2 6-15,10 2 7 0,-4 0 3 0,4 1 0 16,6-1-1-16,-3 0-4 0,6 0-9 0,0-4-7 15,0-2-11-15,3-1-11 0,0-6-6 16,9 0-5-16,1-6-3 0,-7-2-5 0,16-4-5 16,-13 0-13-16,9-4-23 0,-5-5-63 0,9-2-143 15,-13-1-330-15,0 7-967 0</inkml:trace>
  <inkml:trace contextRef="#ctx0" brushRef="#br0" timeOffset="57465.04">18967 7084 730 0,'0'0'816'0,"0"0"-606"0,0 0-51 0,0 0 38 15,0 0 19-15,0 0-26 0,0 0-42 0,0 0-47 16,0 0-33-16,0 0-22 0,0 0-19 16,127-38-10-16,-108 27-9 0,-4-1-5 0,1-2-4 15,-4 0-8-15,0 3-2 0,-5 0-2 0,-4 2-1 16,0 2 0-16,-3 2-6 0,0 0-16 16,-3 1-18-16,0 4-16 0,-4 0-5 0,-11 0 12 15,9 2 13-15,-13 7 19 0,9 1 16 0,-8-1 13 16,8 4 8-16,-5 3 11 0,-1 0 8 15,7 3 8-15,-4 0 6 0,4 4 0 0,6-3 1 0,2 3-5 16,1-2-6-16,3-3-8 0,0-1-8 16,3-1-7-16,4-4-3 0,-1-2-6 0,12-1-8 15,-8 1-11-15,8-6-20 0,-2-1-48 0,6-3-221 16,-10 0-318-16,0-3-871 0</inkml:trace>
  <inkml:trace contextRef="#ctx0" brushRef="#br0" timeOffset="57782.12">19395 6903 699 0,'0'0'715'0,"0"0"-529"15,0 0-50-15,0 0 12 0,0 0 15 0,0 0-1 16,0 0-17-16,0 0-23 0,0 0-12 0,0 0-6 15,-62 122-10-15,59-101-21 0,3 0-19 0,0 2-16 16,0-3-9-16,3-1-7 0,3-1-3 16,-3-4-6-16,6-4-4 0,-6-1 3 0,1-4 1 15,-4-3 6-15,3-2 6 0,0 0 2 0,6-2-2 16,-3-5-5-16,0 0-9 0,-2-5-7 0,8 0-2 16,-3-4-1-16,1 5 1 0,-4-3-2 15,9 2 0-15,-9 2-1 0,7 0 0 0,-1 1-1 16,-6 2-2-16,7 2-3 0,-1 3-5 0,-6 0-11 15,1 2-12-15,8 0-22 0,-9 0-37 0,1 2-86 16,8 3-266-16,-12-5-797 0</inkml:trace>
  <inkml:trace contextRef="#ctx0" brushRef="#br0" timeOffset="58048.99">19841 6892 1880 0,'0'0'480'0,"0"0"-353"0,0 0-71 16,0 0 2-16,0 0 29 0,0 0 24 0,0 0 2 15,0 0-26-15,0 0-28 0,0 0-22 16,0 0-12-16,-15 131-11 0,9-115-7 0,6 3-4 15,0-3-9-15,0-4-8 0,0-2-17 0,0 0-34 16,0-3-50-16,0-3-100 0,6-4-241 0,-6 0-246 16,0 0-819-16</inkml:trace>
  <inkml:trace contextRef="#ctx0" brushRef="#br0" timeOffset="58199.02">19875 6699 1669 0,'0'0'213'0,"0"0"-193"16,0 0-42-16,0 0-9 0,0 0-40 0,0 0-102 15,0 0-207-15,0 0-845 0</inkml:trace>
  <inkml:trace contextRef="#ctx0" brushRef="#br0" timeOffset="58731.37">19956 6899 761 0,'0'0'345'0,"0"0"-50"0,0 0-16 16,0 0-19-16,0 0-38 0,0 0-47 0,0 0-52 15,0 0-34-15,0 0-8 0,0 0-7 16,0 0-6-16,0 0-15 0,0 0-19 0,0 0-18 15,3-17-8-15,-3 24 3 0,0 0 14 0,0 7 14 16,-3 0 8-16,-3 5 0 0,0 2-4 0,2-4-9 16,1 2-7-16,3-1-5 0,-3 1-9 15,3 0-2-15,0-3-6 0,0-2-1 0,0-4-3 16,0-3 1-16,0 0 1 0,0-4 0 0,3-3 4 16,0 0 1-16,7-3 1 0,-1-4-5 0,-3-3-5 15,10-4-9-15,-1-2-7 0,-9-1-6 0,13 3-1 16,-10-2-1-16,4 4 0 0,2 1 4 15,-8 2 1-15,8 3 5 0,-9 1 4 0,-3 3 1 16,4-1-6-16,-1 3-4 0,-6 3 3 0,0 4 4 16,0 3 9-16,0 2 12 0,0 2 4 0,0 0 1 15,-6-3-2-15,2 6 0 0,4-3-3 16,-3-3-4-16,3 1-3 0,0-4-8 0,0 1-10 16,3-4-22-16,7-3-46 0,-1-2-119 0,-6 0-310 15,0 0-1040-15</inkml:trace>
  <inkml:trace contextRef="#ctx0" brushRef="#br0" timeOffset="59198.16">20260 7049 832 0,'0'0'864'0,"0"0"-533"0,0 0-60 15,0 0-31-15,0 0-41 0,0 0-42 0,0 0-52 16,0 0-37-16,0 0-24 0,0 0-11 15,0 0-6-15,0 0-10 0,0 0-3 0,-90 54-6 16,93-56-5-16,3-5-2 0,0-1-3 0,10-1-3 16,-7-3-5-16,-3 3-4 0,10-3-3 0,-7 3 0 15,-6-1 0-15,13 1 3 0,-10 2 1 16,0 0 3-16,-6 2 4 0,6 3 3 0,-6 0 1 16,7-1 0-16,-7 3-2 0,0 0-11 0,0 0-2 15,0 0-2-15,0 5 7 0,-7 0 6 0,7 2 3 16,-3 2 4-16,3 0 1 0,0 3-1 15,0 2 2-15,0 0 0 0,0 0 0 0,3 3 2 16,4 2-2-16,2 0 0 0,-3 1-4 0,-3 4 1 16,3-1-1-16,7 1 1 0,-7 2-1 15,-3 0 0-15,3-1 0 0,1 2 0 0,2-2 0 16,-6 1 1-16,0-3 0 0,-3 1-1 0,0 0 2 16,0-3-1-16,-3 2 2 0,-6-2 1 0,-1-2 1 15,4-2 2-15,-3-3 2 0,-10 0 2 0,10-2 1 16,-13-3 3-16,10-2 3 0,-7-5 4 15,1-2 3-15,-1 0 3 0,-3-2-2 0,4-7-1 16,-1-3-1-16,-6-4-1 0,13-6-4 0,-10-6-5 16,-6-3-11-16,13-6-9 0,-4 1-16 0,-6-3-20 15,13-1-38-15,-7 2-107 0,13 8-375 0,3 9-1074 0</inkml:trace>
  <inkml:trace contextRef="#ctx0" brushRef="#br0" timeOffset="60347.7">22790 7601 202 0,'0'0'45'16,"0"0"-31"-16,0 0 1 0,0 0 12 0,0 0 11 16,0 0 6-16,0 0 8 0,0 0 9 0,0 0 15 15,0 0 21-15,0 0 22 0,0 0 16 0,3-21 14 16,0 16 10-16,-3 1-2 0,0-1-1 16,3 3-7-16,-3-1-5 0,0 1-5 0,0 0-10 15,0 2-19-15,0 0-30 0,0 0-37 0,0 0-29 16,-3 4-14-16,0 8-2 0,-3 4 17 0,-10 8 15 15,4 6 9-15,-13 6 2 0,0 10-4 16,-6 9-7-16,0 3-7 0,-9 6 0 0,-6 6-5 16,2 3-2-16,-12 2-3 0,1-2-8 0,-1-5-5 15,9-5-7-15,-2-6-13 0,11-8-28 16,4-6-59-16,0-3-144 0,9-10-333 0,4-12-873 0</inkml:trace>
  <inkml:trace contextRef="#ctx0" brushRef="#br0" timeOffset="62148.09">22102 8531 194 0,'0'0'128'15,"0"0"-14"-15,0 0 17 0,0 0 12 0,0 0 2 16,0 0-22-16,0 0-21 0,0 0-18 0,0 0-5 16,0 0-5-16,0 0-3 0,0 0-6 15,15-23-8-15,-12 21-5 0,-3 2-5 0,0 0-5 16,3 0-2-16,-3 0-3 0,0 0-2 0,0 0-2 15,0 0 3-15,0 0 7 0,0 2 12 16,0 3 13-16,0-1 7 0,0 1 0 0,0-1-3 16,0 6-1-16,-3-1-6 0,0-2-6 0,-9 2-7 15,9 1-12-15,0 0-4 0,-4 2-4 0,-8-1-4 16,9 3-2-16,-4 0-5 0,-5 3-1 16,9-3 3-16,-1-1 1 0,1-1 0 0,-6-1-5 15,6-2-7-15,6-4-5 0,-3 2-9 0,3-5-12 16,0 0-22-16,0-2-23 0,3 0-62 0,0-4-236 15,6-3-246-15,-3 4-876 0</inkml:trace>
  <inkml:trace contextRef="#ctx0" brushRef="#br0" timeOffset="63697.86">20527 9349 501 0,'0'0'222'0,"0"0"22"0,0 0 27 0,0 0 5 16,0 0-15-16,0 0-31 0,0 0-33 0,0 0-24 15,0 0-20-15,0 0-21 0,0 0-27 16,0 0-29-16,-44-63-30 0,44 63-22 0,0 9-9 16,3 3 7-16,-3 9 18 0,6 4 15 0,1 9 4 15,-7 3-5-15,0 5-12 0,0 1-18 0,0 1-8 16,0 3-10-16,0-4-3 0,0-1-3 0,6-3-6 15,-6-7-5-15,6-2-8 0,-3-7-8 16,0-7-10-16,0-4-11 0,7-6-14 0,-4-2-28 16,0-4-50-16,-3-2-84 0,0-6-190 0,0 1-217 15,4 0-838-15</inkml:trace>
  <inkml:trace contextRef="#ctx0" brushRef="#br0" timeOffset="64131.17">20610 9302 1232 0,'0'0'152'16,"0"0"-9"-16,0 0 12 0,0 0 23 0,0 0-2 15,0 0-20-15,0 0-41 0,0 0-26 0,0 0-13 16,124-101-12-16,-99 96-14 0,0-2-13 16,-7 7-13-16,1 0-10 0,3 0-8 0,-13 5-5 15,3 2-4-15,1 2 0 0,-10 0-1 0,-3 5-3 16,0 0 1-16,0 3 1 0,-9 0 2 15,-10 6-1-15,7 1 1 0,-10-1 0 0,-3 0 1 16,-3 2 4-16,10-2 0 0,-4-5 2 0,-3 1 3 16,7-5-1-16,5-2 2 0,7-3 0 0,0-3-2 15,0-2-5-15,6-1-2 0,0-3-5 0,9 2 2 16,0-2 4-16,13 0 6 0,0 0-1 16,5 0-2-16,4 0-6 0,7 0 3 0,-4-2-2 15,3 2-1-15,-6 0 1 0,6 2 1 0,0 3 1 16,-6 4-1-16,0 0 2 0,-9 5-4 0,3 2 4 15,-6 3-1-15,-10 2 5 0,-6 1 4 0,0 4 6 16,-3 2 8-16,0 0 6 0,-3-2 3 16,-6 4 4-16,-10-2 6 0,4-2 4 0,-7-3 1 15,-6-5-3-15,0 0-8 0,-3-4-8 0,-3 0-10 16,3-5-3-16,-3-4-4 0,3 2-6 16,-3-7-3-16,6 0-3 0,-3-2-5 0,3-5-5 15,0-2-13-15,3-5-12 0,-3 0-21 0,13-5-43 16,-7 0-79-16,0-3-146 0,13 1-246 0,3 7-886 0</inkml:trace>
  <inkml:trace contextRef="#ctx0" brushRef="#br0" timeOffset="64382.71">21258 9083 2244 0,'0'0'236'0,"0"0"-126"0,0 0-34 16,0 0 1-16,0 0 7 0,0 0 2 15,0 0-14-15,-40 139-15 0,40-104-7 0,-3 3-5 16,0 4-10-16,-3 2-8 0,-1-1-11 0,1 4-5 16,3-4-7-16,0-1-4 0,3-5-9 15,0-1-8-15,0-1-18 0,3-5-20 0,0 0-29 16,3-1-62-16,-6-3-126 0,7-10-320 0,-7-4-959 0</inkml:trace>
  <inkml:trace contextRef="#ctx0" brushRef="#br0" timeOffset="64796.95">21606 9668 1180 0,'0'0'169'0,"0"0"-20"0,0 0 12 15,0 0 12-15,0 0-4 0,-121-14-37 0,96 21-48 16,12 3-31-16,-8 6-16 0,-1 0-4 0,13 3-2 16,-10 1 0-16,10 3 1 0,-1 0 1 0,4 0 8 15,0 1 7-15,6-2 6 0,0-4 2 16,12 1-2-16,1-7-3 0,5-3 0 0,-5-5-5 15,15-1-9-15,0-3-11 0,0-10-5 0,3-1-9 16,3-8-6-16,0-4-4 0,-3-1-6 16,3-7 0-16,-3 1-5 0,-3-5 2 0,0 6 1 15,-7-1-5-15,-11 2 3 0,-4 7-4 0,3 0-1 16,-9 6 1-16,-12 1-4 0,6 5-3 0,-16-3-4 16,6 8 0-16,-5 1 6 0,-7 3 8 15,6 0 5-15,-3 9 5 0,4 3 0 0,-4 2 0 16,6 2 0-16,4-1-5 0,5 2-3 0,-5 1-2 15,12 1-13-15,3 0-12 0,0-3-27 0,3 0-69 16,16-3-182-16,-10-4-268 0,-3-2-891 0</inkml:trace>
  <inkml:trace contextRef="#ctx0" brushRef="#br0" timeOffset="65064.49">22095 9579 1717 0,'0'0'282'0,"0"0"-124"0,0 0-29 0,0 0-9 16,0 0-10-16,0 0-15 0,0 0-20 15,0 0-10-15,0 0-9 0,0 0-2 0,0 0-4 16,0 0-10-16,-124-7 1 0,100 16-1 0,-4 0 0 16,3 5 1-16,9-1-2 0,-8 1-8 15,-1 5-9-15,9 2 0 0,-2-3-2 0,5 1-1 16,-2-2 3-16,9 2-5 0,2-3-1 0,1 0-6 15,3-2-4-15,7-2 1 0,2-3-2 0,13 1-2 16,2-3-5-16,4-5-7 0,3 0-16 0,0-2-24 16,3 0-58-16,1 0-140 0,-11 0-425 0,-11 0-965 15</inkml:trace>
  <inkml:trace contextRef="#ctx0" brushRef="#br0" timeOffset="66331.1">23965 7564 220 0,'0'0'78'0,"0"0"26"15,0 0 39-15,0 0 31 0,0 0 14 0,0 0-4 16,0 0-11-16,0 0-10 0,0 0-10 0,0 0-12 16,0 0-26-16,0 0-33 0,0 0-38 15,0 0-26-15,9-18-4 0,-2 24 21 0,2 8 31 16,10 7 24-16,-7 2 17 0,16 7 1 0,3 4-5 15,0 6-12-15,3 4-16 0,13 6-18 16,-4 3-14-16,7 4-17 0,-4-1-10 0,10-1-10 16,0-4-5-16,-4-6-3 0,-2-3-2 0,6-5-8 15,0-3-19-15,-4 1-45 0,-8-2-176 0,-10-13-398 16,-6-3-875-16</inkml:trace>
  <inkml:trace contextRef="#ctx0" brushRef="#br0" timeOffset="67715">22520 8679 1250 0,'0'0'420'0,"0"0"-260"16,0 0-121-16,0 0-36 0,0 0-16 0,0 0-11 16,0 0-19-16,0 0-36 0,0 0-60 0,0 0-123 15,0 0-102-15,0 0-584 0</inkml:trace>
  <inkml:trace contextRef="#ctx0" brushRef="#br0" timeOffset="67831.75">23218 8726 640 0,'0'0'288'0,"0"0"-231"0,0 0-62 16,0 0-101-16,0 0-671 0</inkml:trace>
  <inkml:trace contextRef="#ctx0" brushRef="#br0" timeOffset="67980.81">24043 8580 1589 0,'0'0'499'0,"0"0"-462"0,0 0-29 0,0 0-9 16,0 0-52-16,130-14-205 0,-105 7-452 15,-13 0-401-15</inkml:trace>
  <inkml:trace contextRef="#ctx0" brushRef="#br0" timeOffset="69247.89">22430 9424 168 0,'0'0'69'15,"0"0"-24"-15,0 0 34 0,0 0 28 0,0 0 20 16,0 0 10-16,0 0-8 0,0 0 5 0,0 0 3 16,0 0 0-16,0 0-2 0,0 0-1 15,-6-71-1-15,6 67-2 0,0 1-5 0,0 1-9 16,0 0-5-16,0-1-11 0,0-1-10 0,0 1-11 15,0 1-11-15,0 0-7 0,0 2-7 0,0-3-6 16,0 3-10-16,0 0-13 0,0 0-11 0,0 0-11 16,0 0-8-16,0 7 0 0,0 3 6 15,3 4 9-15,-3 4 10 0,0 7 8 0,0 2 1 16,0 4-1-16,0 4-6 0,-3-2-3 0,0 2 1 16,-6-2-4-16,6 0 3 0,3 0-5 0,-3-3-4 15,3-2-2-15,0-6-1 0,0-3-2 16,0-5-1-16,6-5-3 0,3-2 0 0,-3-5 3 15,4-2 2-15,-4-2 1 0,9-5-1 0,-5-2-3 16,11-3-6-16,-8 1-5 0,8-3-3 0,-5 4-3 16,-1 2 4-16,1 1-3 0,-1 3 2 15,-8 1 1-15,8 3-1 0,-6 3-2 0,-6 6 0 16,1 1 1-16,-1 9 2 0,6 2 4 0,-9 2 2 16,0 3-4-16,0-1-12 0,-9-5-24 15,9 3-68-15,0-2-186 0,0-7-332 0,0-5-896 0</inkml:trace>
  <inkml:trace contextRef="#ctx0" brushRef="#br0" timeOffset="70582.03">23103 8987 1071 0,'0'0'224'0,"0"0"-66"0,0 0-22 0,0 0-3 16,0 0-7-16,0 0-27 0,0 0-33 0,0 0-22 16,0 0-11-16,0 0 0 0,0 0-3 15,0 0 3-15,0 0-1 0,0 0-6 0,-99 23-6 16,77-20-6-16,-6-3-3 0,4 0 0 0,-1 0-2 16,0 0 3-16,-6 0 3 0,-9 0 1 0,5 0 2 15,1 0 1-15,-3 0-1 0,-9 0 3 0,8 0 4 16,-11 0 1-16,-1 2-3 0,-2 0-4 0,-7 0-6 15,0 3-4-15,-3-3-2 0,-3 3-1 16,3-3 4-16,-7 1 2 0,-2-1 3 0,3-1-1 16,3-1 0-16,-7 0-1 0,-5 0 0 0,9 3-2 15,-4-3-3-15,-2-3 0 0,9 0 0 16,-3-4 2-16,2 0-1 0,4 0 0 0,-3-2-1 16,3-1-3-16,7 1 1 0,-4 4-3 0,0-2-2 15,0 3 2-15,3-1 1 0,0 0-1 16,10 3 0-16,-7 0 1 0,0-1 1 0,13 1 0 15,-3 0 1-15,-1-1-4 0,13-1-2 0,-3-1 0 16,3 0 0-16,0-2 0 0,3 2 0 0,0-2 0 16,0 0-2-16,16 2 2 0,-7-2-2 15,7 2 2-15,-4 3 1 0,10-3 0 0,0 3-3 16,3 0 2-16,-10 2 0 0,10-3 0 0,3 3 2 16,-3-2-2-16,3 0 2 0,0 2 0 0,0-3-2 15,0 3 2-15,0 0-1 0,0 0-1 16,0-2 1-16,0 2-1 0,-3 0 0 0,3-2 0 0,0 2 3 15,0 0-1-15,0 0 1 0,0 0 0 16,0 0 1-16,0 0-1 0,0 0-3 0,0 0 2 16,0 0-5-16,0 0 0 0,0 0-3 0,0 2-1 15,-3 0 2-15,3 8-1 0,0-1 4 0,0 7 2 16,-3 4 3-16,3 8-2 0,0 2 2 16,0 7 1-16,-6 7 2 0,6 4 3 0,0 9 1 15,-3 6 1-15,3 6 0 0,-7 7 1 0,4 0-2 16,0 4-3-16,0 0-3 0,0 0-1 15,-6-10-2-15,3 3 1 0,-1-9-1 0,4-5 3 16,0-1 4-16,-3-7-3 0,-6-3-1 0,5-2 2 16,4-5 1-16,0 1 1 0,0-5 1 15,-6-1-2-15,9-3 0 0,-6-1-4 0,6-3 0 16,0-1-1-16,0-5 0 0,0 1 0 0,0-6 2 16,12-1-2-16,-9-5-1 0,0-5 4 0,3 0 1 15,-6-4 0-15,7-1 3 0,-1-2 3 0,3 0 2 16,-6-7 2-16,0 0-2 0,7-5-3 15,2 0-4-15,-3-5-5 0,-3 3 1 0,10 0 0 16,-7 0-2-16,10 1 1 0,-7-1-3 0,10 0 1 16,0 1 0-16,2 1 0 0,4 1-1 0,3 4-2 15,0 2-2-15,7 3-1 0,-1 2-1 0,3 0 1 16,4 2 3-16,2 3 1 0,7 2-3 16,-1 2-4-16,10 0-2 0,7 0 0 0,-4 0 5 15,3 0 3-15,13-2 1 0,-10-2 1 0,10-3 1 16,-10-2 1-16,9 0-2 0,-5-7 0 0,9-2 1 15,-10-2 0-15,10-3-1 0,3-2 2 16,-4 0-1-16,-5-3 0 0,9 0 0 0,3 3 0 16,-4 1-2-16,1-1 2 0,3 4-1 0,-9 1-1 15,6 1 0-15,-1 1-2 0,-2 2 2 16,-13 0-4-16,7 2-3 0,-7 3-1 0,-6-3-3 16,-3 3-4-16,0-3-1 0,-3-2-7 0,-3 0-4 15,-6-1 0-15,-7-1-1 0,-6-3 8 0,-3 3 5 16,4-3 9-16,-17 3 1 0,4-3 6 15,0 3-1-15,-13 0 4 0,7 4-2 0,-13 1-2 16,0 1-1-16,4 1 0 0,-7 2 3 0,-3 0-4 16,0 0-5-16,-3 0-6 0,-7 0-3 0,4 0-4 15,3 2 3-15,-6 3 2 0,-4-3 5 16,7 3 5-16,0-3 4 0,0 1 3 0,-7-3-1 0,10 0 2 16,0 0 1-16,3 0 2 0,-6-5 0 15,3-4 3-15,3-5 2 0,-3-4 4 0,0-5 4 16,3-7 5-16,-10-10-2 0,10-5 4 15,-3-6 0-15,0-11 1 0,3-5 0 0,-6-2-5 16,-3 0-4-16,-10 0-8 0,-6 9-1 0,10 2-1 16,-7 13 0-16,-3 5 1 0,0 8-6 0,10 4-14 15,-7 3-46-15,13-3-198 0,0 10-712 0,2 4-577 16</inkml:trace>
  <inkml:trace contextRef="#ctx0" brushRef="#br0" timeOffset="72530.99">19838 9689 259 0,'0'0'137'0,"0"0"29"15,0 0 15-15,0 0 16 0,0 0 3 0,0 0-16 16,0 0-20-16,0 0-18 0,0 0-9 0,0 0-8 15,0 0-15-15,0 0-13 0,81-25-6 16,-81 25 4-16,0 0 8 0,0 0 15 0,0 0 2 16,0 0-17-16,0 0-29 0,-10 0-27 0,4 0-29 15,-9 2-12-15,-4 0-4 0,-6 3-1 0,-6 2 2 16,0 0 0-16,-6 2 5 0,-9 1-5 16,2-1 1-16,-12 1-1 0,-3 0 4 0,1 1-2 15,-1-1-3-15,-3-4-2 0,9 1-2 0,0 0-2 16,4-4-6-16,8-3-11 0,1 0-25 15,9 0-55-15,3-5-172 0,13 0-407 0,-1 1-883 0</inkml:trace>
  <inkml:trace contextRef="#ctx0" brushRef="#br0" timeOffset="73397.87">17072 8773 918 0,'0'0'209'0,"0"0"4"0,0 0-17 0,0 0-6 15,0 0-10-15,0 0-15 0,0 0-31 0,0 0-34 16,0 0-42-16,0 0-33 0,0 0-18 16,0 0 6-16,-31-19 22 0,31 52 13 0,0 3 6 15,0 6-3-15,0 4-9 0,3 0-7 0,1 3-9 16,2 1-8-16,-6-2-8 0,3-3-9 0,3-7-4 16,-3-3-12-16,0-5-18 0,-3-8-22 15,3-1-56-15,0-9-140 0,1-8-228 0,-4-1-270 16,6-3-283-16</inkml:trace>
  <inkml:trace contextRef="#ctx0" brushRef="#br0" timeOffset="73531.05">17125 8933 1538 0,'0'0'184'0,"0"0"-62"16,0 0 5-16,0 0 21 0,0 0-19 15,0 0-25-15,0 0-32 0,127 47-36 0,-102-40-16 16,-3-7-11-16,-1 0-4 0,4 0-6 0,0-5-11 15,-6-2-28-15,-1-2-77 0,-5-3-188 0,-1 1-233 16,-9 4-875-16</inkml:trace>
  <inkml:trace contextRef="#ctx0" brushRef="#br0" timeOffset="73714.22">17466 8618 1650 0,'0'0'263'16,"0"0"-192"-16,0 0-34 0,0 0 44 0,0 0 31 15,-31 141 23-15,19-101 1 0,2-2-28 0,4 1-22 16,3 3-30-16,0-3-21 0,3 5-17 0,0-6-6 16,0 2-9-16,6-3-10 0,-3-7-11 15,7-1-25-15,-1-3-32 0,-3-3-60 0,3-7-156 16,1-4-230-16,-4-5-928 0</inkml:trace>
  <inkml:trace contextRef="#ctx0" brushRef="#br0" timeOffset="73997.88">17593 9168 1447 0,'0'0'255'0,"0"0"-79"15,0 0-7-15,0 0 19 0,0 0-17 0,0 0-41 16,0 0-51-16,0 0-37 0,93-139-18 0,-74 113-9 16,-13 3-8-16,10 2-5 0,-4 0-4 0,-9 1-4 15,3 4-6-15,0 0-6 0,-6 4-5 16,0 1-9-16,0 4-11 0,0 2-22 0,-9 3-17 15,3 2-5-15,-6 4 8 0,-4 8 26 0,7 4 25 16,-13 3 19-16,10 4 15 0,-7 1 10 0,4 2 3 16,-1 2 5-16,10 4 0 0,-3-2 3 15,-1-3 2-15,7 4 3 0,3-6 4 0,3-5-3 16,7-1-1-16,5-5-3 0,-6-5-6 0,13-4-4 16,3-5-9-16,-3 0-8 0,-1 0-12 0,10-12-23 15,-3-2-52-15,3 0-175 0,-6 0-297 0,-13 6-880 16</inkml:trace>
  <inkml:trace contextRef="#ctx0" brushRef="#br0" timeOffset="74398.49">18102 8971 1510 0,'0'0'221'15,"0"0"-53"-15,0 0-23 0,0 0-23 0,0 0-23 16,0 0-20-16,0 0-15 0,0 0-5 0,0 0-2 15,0 0-7-15,0 0-8 0,0 0-9 0,0 0-9 16,0 0-5-16,-103-78-6 0,91 78-4 0,6 0-3 16,-13 2-3-16,13 5-1 0,-9 2-1 0,-1 4-2 15,10 1 1-15,-13 2 1 0,10 3 2 16,-3 2 2-16,-1 2 2 0,7-1 2 0,-6 2 5 16,8-1 5-16,-5-5 3 0,9-4 1 0,0 3-4 15,0-8-3-15,3-4-2 0,10-2 2 0,-1-3 6 16,0 0 5-16,7-8 1 0,3-8-5 15,-1-3-8-15,-2-4-10 0,9-3-5 0,0 2-9 16,-3-6-7-16,-10 9-5 0,7 0-4 0,-13 7-2 16,7 2-3-16,-10 7-4 0,-3 5-2 0,0 3 6 15,-3 6 6-15,0 5 12 0,0 5 9 16,-3 4 12-16,0 5 4 0,0-4 4 0,-7 4-1 16,7-2-3-16,-3-3-2 0,6-4-5 0,0 0-6 15,0-2-1-15,6-6-2 0,4-1-2 16,-4-6-1-16,-3-4-9 0,12 0-11 0,-2-7-37 15,2-4-96-15,1-6-200 0,-4 6-257 0,1-1-861 0</inkml:trace>
  <inkml:trace contextRef="#ctx0" brushRef="#br0" timeOffset="75548.34">18471 8911 476 0,'0'0'178'0,"0"0"-114"16,0 0 1-16,0 0 21 0,0 0 0 0,0 0-11 15,0 0-10-15,0 0 6 0,0 0 34 16,0 0 35-16,0 0 19 0,0 0 0 0,0 0-9 16,0 0-14-16,25-32-20 0,-25 29-23 0,-7 3-23 15,-2 0-24-15,3 0-19 0,0 0-11 16,-7 5-1-16,1 2 5 0,3 5 9 0,-10-1 7 16,10 2 7-16,-10 1 5 0,10 7-1 0,-7 0 3 15,4 0-3-15,-4 2-2 0,4-1 2 0,6 1 0 16,-4-2-4-16,1 3-7 0,6-6-6 15,0-4-7-15,3-1-6 0,0-4-3 0,3-2-2 16,0-4 1-16,6-3 1 0,1 0 1 0,-4-3 0 16,6-6-1-16,4-5-3 0,-4-3-4 15,4-2-5-15,-1-7-2 0,-2 5-3 0,-4-4-4 16,3 3 1-16,1-1-6 0,-7 2 3 0,3 4 2 16,1 1-2-16,-7 4-2 0,0 3 2 0,-3 6 1 15,0-2 0-15,0 5 2 0,0-2-1 0,0 2-1 16,0 0-3-16,0 0 0 0,0 0-1 15,0 0 3-15,-3 0 4 0,3 0 5 0,0 0 2 16,-3 0 1-16,3 0 5 0,0 0 1 0,0 0 3 16,0 0 0-16,0 0 1 0,-7 0-4 0,7 0 2 15,0 0-3-15,0 0-1 0,0 0-1 0,0 0-2 16,0 0-2-16,0 0-3 0,-3 0-2 16,3 0-1-16,0 0 2 0,0 0 0 0,-6 2 2 15,6 0-1-15,0 1-1 0,0 0 0 0,-3-1 2 16,3 1 1-16,0-1 0 0,0-2 0 15,0 2 0-15,0-2 3 0,-3 0 0 0,3 0 2 16,0 0 1-16,0 0 2 0,0 0 2 0,0 0 0 16,0 0-2-16,0 0-1 0,0 0 0 0,0 0-3 15,0 0 0-15,0 0-3 0,0 0 0 16,0 0-1-16,0 0 0 0,0 0-2 0,0 0 1 16,0 0-1-16,0 0 1 0,0 0 0 0,0 0-2 15,0 0 2-15,0 0 2 0,0 0-1 0,0 0 0 16,0 0 1-16,0 0-1 0,0 0 3 0,0 0 1 15,0 0 1-15,0 0 1 0,0 0 3 16,0 0 3-16,0 0 0 0,0 0 2 0,0 0-5 16,0 0-2-16,0-2-3 0,0 0-4 0,0-1 2 15,0 1-1-15,0 1 0 0,0-1-2 0,0-1 1 16,0 1-3-16,0 0 1 0,0-1 1 0,0 3 0 16,0-2-1-16,0 2 0 0,0 0-1 15,0 0 1-15,0 0 1 0,0 0-2 0,0 0 3 16,0 0-2-16,0 0 2 0,0 0 0 0,0 0 1 15,0 0-1-15,0 0 1 0,0 0 1 16,0 0 0-16,0 0 0 0,0 0-1 0,0 0 0 16,0 0-3-16,0 0 2 0,0 0-1 0,0 0 1 15,0 0-2-15,0 0-1 0,0 0-1 16,0 0 1-16,0 0 0 0,0 0 0 0,0 0-1 16,0 0 1-16,0 0 2 0,0-2 0 0,0 2 3 15,0 0 1-15,0 0-1 0,0-3 2 0,0 1-1 16,0 0-3-16,0-5-1 0,0 2 0 0,0-4 0 15,0-1 1-15,3-1-2 0,0-3 3 16,3-5-2-16,-6 5 2 0,3-1-1 0,4-1 1 16,-4 0 2-16,0-1-2 0,0-1 2 0,-3 2-2 15,0 4 0-15,0-3 0 0,0 3 0 0,3-2-3 16,-3 0 1-16,3 0-2 0,3 0 3 16,-6 3 0-16,3-1-1 0,4 0 1 0,-4 2-2 15,0 1 3-15,-3 2-2 0,3 0 1 0,-3 0 0 16,0 4-3-16,0 1 3 0,0 2-1 0,0 0-3 15,0 0-2-15,0 0-3 0,0 0-2 0,0 0 0 16,0 0 0-16,0 5 2 0,0 2 3 16,-6 2 2-16,3 3 2 0,-4 0 0 0,-2 5-1 15,3 4 2-15,3 4 0 0,-3 1 2 0,-4 3 1 16,4 1-2-16,3 3 4 0,0-1-2 16,3 0 0-16,0 0-1 0,0-4 0 0,0-5-1 15,3-3-2-15,6-4-1 0,1 1 0 0,-1-6 1 16,-6-1-2-16,9-3-2 0,1 0-3 15,-4-3-5-15,7-1-7 0,-10-1-6 0,9 0-16 0,-2 1-21 16,-7-1-46-16,6 0-90 0,4 0-185 16,-13 1-287-16,6-3-853 0</inkml:trace>
  <inkml:trace contextRef="#ctx0" brushRef="#br0" timeOffset="75964.05">19013 8708 904 0,'0'0'191'0,"0"0"-51"0,0 0-2 16,0 0 18-16,0 0 4 0,0 0-9 0,0 0-20 15,0 0-16-15,0 0-1 0,0 0-7 16,0 0-5-16,-130 91-9 0,118-69-2 0,2 1-4 16,1 2-2-16,0-4-1 0,6 0-7 0,3-6-13 15,0-1-13-15,3 0-13 0,9-7-7 0,1-2 1 16,-4-3 0-16,10-2 0 0,-1-4-10 0,4-8-2 16,3-2-9-16,-1-3-6 0,-5-7-3 0,0 1-1 15,2 0-2-15,-8-3-3 0,5 7 0 16,-11-2-4-16,5 4-1 0,-9 3-4 0,6 5 3 15,-9 2 1-15,0 2-1 0,0 5-9 0,0 0-3 16,-3 5-2-16,-3 4 0 0,-3 3 11 0,3 2 7 16,6 5 2-16,-7-3 0 0,4-3-2 15,3 1-8-15,0-3-12 0,0 1-24 0,6-3-70 16,1-2-128-16,11-2-235 0,-8-3-189 0,-4-2-792 0</inkml:trace>
  <inkml:trace contextRef="#ctx0" brushRef="#br0" timeOffset="76316.07">19571 8252 1860 0,'0'0'52'0,"0"0"20"16,0 0 41-16,0 0 22 0,0 0 5 0,0 0-12 16,-130 101-24-16,109-75-9 0,8-1-4 15,-5 6-11-15,8 0-15 0,-8 4-11 0,11 4-12 16,-5 4-14-16,0 4-7 0,9-1-12 0,-1 4-3 15,1-1-6-15,0 1-2 0,3-3-2 0,0-1 0 16,0-7-3-16,0-2 1 0,0-2-8 0,0-11-9 16,0-3-6-16,0-7-10 0,0-5-8 15,0-2-16-15,-6-4-42 0,3-3-57 0,-3 0-67 16,0-7-57-16,2-3-12 0,-8 1 32 0,0 0 61 16,5-3 74-16,-5 1 62 0,0-2 43 0,2-1 33 15,-8-2 33-15,12 4 51 0,-1-2 60 16,1 5 49-16,3-3 26 0,3 3-11 0,0-1-36 15,9 1-32-15,-2 1-28 0,8-4-21 0,4 3-19 16,5 0-21-16,4-3-23 0,6 3-14 16,1-3-17-16,14 3-22 0,-5 0-52 0,8 2-154 15,-15 0-415-15,-9 4-878 0</inkml:trace>
  <inkml:trace contextRef="#ctx0" brushRef="#br0" timeOffset="77148.84">16062 9692 0 0,'0'0'450'15,"0"0"-257"-15,0 0 56 0,0 0 15 16,0 0 9-16,0 0-20 0,0 0-47 0,0 0-51 15,0 0-45-15,0 0-28 0,0 0-11 0,0 0-4 16,-137-99-4-16,109 99-5 0,0 4-14 0,3 8-8 16,-9 1-12-16,10 3-8 0,-1 3-7 15,-3 2-2-15,9 0 1 0,1-3 0 0,2 4-1 16,4-3-2-16,-1-1 0 0,4-1-4 0,9-6-1 16,0 3 0-16,0-4-2 0,12 1 2 0,1 0 2 15,2-2 0-15,4 0 4 0,9 1 2 0,0-1-2 16,3 0 1-16,0 1-3 0,0-1 0 15,0 0 0-15,0 3 1 0,-3-1-1 0,-3 0 3 16,-13 5 3-16,7-2 5 0,-13 0 4 0,-3 2 7 16,3 1 8-16,-6-1 0 0,-9 4 4 0,-4-4-2 15,-5 0-1-15,-7-2 1 0,3-2-1 16,-6-3-7-16,-3-4-10 0,0-1-5 0,3-1-4 16,4-3-2-16,-4-7-3 0,0-3-1 0,3-1-2 15,13-3-4-15,-13-2-6 0,9-3-8 0,1-1-17 16,-1-3-18-16,7 2-30 0,6 2-49 15,3 3-68-15,0 0-111 0,0 5-152 0,6 4-99 16,3 3-701-16</inkml:trace>
  <inkml:trace contextRef="#ctx0" brushRef="#br0" timeOffset="77548.28">16443 9952 592 0,'0'0'267'0,"0"0"10"15,0 0 2-15,0 0-29 0,0 0-51 0,0 0-51 16,0 0-37-16,0 0-18 0,0 0-7 16,0 0-7-16,0 0-6 0,0 0-6 0,-118-44-3 15,99 51-4-15,-8 7-7 0,8 2-5 0,0 1-13 16,-2 4-2-16,5 0-7 0,1 3 1 15,5-1 1-15,-5 1 3 0,12-3-2 0,0-2-3 16,3-3-1-16,0-4-1 0,12-3 0 0,0-2 3 16,4-7 1-16,3 0-5 0,5-5-1 0,-2-9-8 15,6-2-3-15,-3-5-8 0,3 0-1 0,0-3-6 16,0 1-5-16,-10 2-4 0,-5 0-11 16,-1 2-1-16,-6 5 0 0,0 6-1 0,-6 3 3 15,0 1-9-15,0 4-11 0,-9 2-1 0,0 5 0 16,3 3 17-16,-1 7 9 0,-5-1 5 15,3 0 2-15,6 1-2 0,-1-1-2 0,4 0-7 0,4-1-19 16,-1-1-66-16,12 0-115 0,1-5-196 16,-1-4-173-16,-2-3-783 0</inkml:trace>
  <inkml:trace contextRef="#ctx0" brushRef="#br0" timeOffset="77981.03">16945 9530 1682 0,'0'0'183'16,"0"0"-45"-16,0 0-30 0,0 0-8 0,0 0-7 16,0 0-8-16,0 0-11 0,0 0-20 0,0 0-13 15,-124-71-15-15,106 78-13 0,11 5-3 16,-8 4 0-16,2-1 2 0,4 6 2 0,-3 5 4 16,-1 1 3-16,7 5 3 0,-3 5 7 0,0 5 7 15,5 3 3-15,4 6 0 0,0-1-2 0,-3 6-10 16,3-2-10-16,0 0-4 0,3 2 0 0,-3-4-2 15,4-3-2-15,-1-3-2 0,6-4-5 16,-3-10-1-16,-3-1-4 0,0-7-1 0,-3-6-5 16,0-6-4-16,0-3-8 0,0-4-1 0,0-5-26 15,0-2-50-15,0-8-68 0,0-4-79 0,-3-2-68 16,3-5-38-16,-3-3-25 0,-3 0-18 0,3 1 63 16,-6-2 79-16,2-6 83 0,1 5 99 15,-9-5 47-15,8 1 26 0,1 0 62 0,-3 3 122 16,6 6 104-16,3 3 78 0,0 6 23 0,0 3-72 15,0 4-83-15,3 3-62 0,0 2-44 16,3 0-26-16,0 0-14 0,1 7-6 0,8 2-8 16,-6-2-15-16,4 2-17 0,2 1-15 0,1-1-10 15,-1-2-10-15,10 0 0 0,-6-2-14 0,2-1-12 16,4 1-23-16,0-5-37 0,-3 0-64 16,0 0-129-16,-4-5-259 0,-9 1-961 0</inkml:trace>
  <inkml:trace contextRef="#ctx0" brushRef="#br0" timeOffset="78213.66">17193 9549 1327 0,'0'0'254'0,"0"0"-74"0,0 0-27 0,0 0-15 16,0 0-26-16,0 0-25 0,0 0-28 15,0 0-8-15,0 0 20 0,0 0 18 0,0 0 15 16,0 0 7-16,-15 124-8 0,5-85-11 0,7 5-20 15,0 2-18-15,0 2-13 0,0-2-13 0,-3-2-7 16,6-5-6-16,0-2-6 0,0-4-7 16,9-4-2-16,-6-6-4 0,0 0-4 0,0-7-5 15,7-6-11-15,-7-1-20 0,3-7-33 0,-6-2-63 16,3 0-102-16,0-4-202 0,-3-3-212 16,0 0-827-16</inkml:trace>
  <inkml:trace contextRef="#ctx0" brushRef="#br0" timeOffset="78414.36">17041 9816 1200 0,'0'0'736'0,"0"0"-480"0,0 0-70 0,0 0-32 16,0 0-10-16,0 0-6 0,0 0-12 0,0 0-28 15,0 0-23-15,0 0-24 0,0 0-20 16,134 23-18-16,-110-22-8 0,4 4-12 0,3-3-17 15,-3 1-34-15,0-1-93 0,3 3-226 0,-9-5-361 16,-13 2-852-16</inkml:trace>
  <inkml:trace contextRef="#ctx0" brushRef="#br0" timeOffset="78881.33">17528 9696 953 0,'0'0'503'0,"0"0"-473"0,0 0-14 0,0 0 41 16,0 0 43-16,0 0 36 0,0 0 23 16,0 0-3-16,-43 143-10 0,43-118-14 0,0 3-21 15,0-3-20-15,0 3-17 0,0-8-9 0,9 1-6 16,-6-7-6-16,3-5-7 0,7-2 0 0,-1-5 4 15,-6-2 1-15,10-2 2 0,-7-10-8 0,4-4-15 16,-1-3-12-16,-3-3-7 0,4-1-4 0,-1-2-2 16,-3 1-2-16,7-1-1 0,-10-2 2 15,6 4-6-15,1-1 3 0,-7 6-2 0,6-1-3 16,-2 5 0-16,-7 8-1 0,0 4-9 0,-3 2-2 16,0 2 1-16,0 7 6 0,0 9 7 0,-6 1 0 15,0 4 2-15,-4 3-3 0,7-3 5 16,0 1-1-16,3 2 1 0,-3-1-2 0,3-1 0 15,0-2 0-15,0-1 2 0,0-5 2 0,3-4-2 16,-3-5 4-16,6-5 3 0,4-2 2 16,-1-9 2-16,0-5-4 0,10-10-1 0,-7-2-2 15,10-2-2-15,-10-5-2 0,10-2 2 0,-6 4 0 16,-1 1-3-16,4 0 1 0,-7 2-3 0,4 6-4 16,-4 5-6-16,-6 1-10 0,3 7-16 15,4-1-33-15,-10 3-63 0,0 5-116 0,0 2-249 16,-3 0-200-16,3 0-807 0</inkml:trace>
  <inkml:trace contextRef="#ctx0" brushRef="#br0" timeOffset="79264.09">18223 9546 1419 0,'0'0'198'15,"0"0"-103"-15,0 0-16 0,0 0 6 0,0 0-8 16,0 0-11-16,0 0-10 0,0 0-8 0,0 0 8 16,-124 42 6-16,102-26 2 0,13 2-4 15,-10 3 1-15,10 4 5 0,-10 1 6 0,13 4 2 16,0-3 0-16,0 3 0 0,6-4-1 0,0-5-3 16,0-4-3-16,9-5-13 0,-6-1-12 0,12-4-6 15,1-4-1-15,-4-3-7 0,7-5-5 16,-4-7-12-16,1 1-4 0,6-4-4 0,-10-4-2 15,7-2-6-15,-7-2-1 0,7 0-2 0,-13-1-3 16,6 5 3-16,-2 2-2 0,-7 3 1 0,0 3 1 16,-3 6 3-16,0 3-9 0,0 2-6 0,0 2-1 15,-3 10 1-15,-7 2 10 0,1 2 6 16,3 2 4-16,6 5 3 0,-3-3-1 0,0 4-2 16,3-1 2-16,0-2-4 0,0-4-2 0,3 2-11 15,0-3-16-15,3-4-34 0,3-3-68 0,4-6-87 16,-4-3-155-16,7-3-242 0,-10-1-856 0</inkml:trace>
  <inkml:trace contextRef="#ctx0" brushRef="#br0" timeOffset="79581.17">18446 9518 1082 0,'0'0'271'0,"0"0"-230"0,0 0 12 16,0 0 64-16,0 0 43 0,0 0 31 0,0 0-3 15,0 0-25-15,-40 127-21 0,30-104-19 0,1 1-26 16,6-1-26-16,0-3-19 0,3 1-15 0,-3-3-9 16,3-4-4-16,0-2-1 0,0-5-2 0,0-3 2 15,0-4 5-15,0 0 5 0,0 0 3 16,3-7-6-16,-3-2-9 0,3-3-11 0,0-6-6 16,3 4-2-16,4-7-4 0,-4 6 2 0,-3-4-2 15,3 1 0-15,3-1 0 0,1 5-5 0,-4-2 1 16,6 4 1-16,1 4 1 0,-4-1 2 15,3 4 3-15,4 0 2 0,-4 3 1 0,4 2 5 16,-1 0 4-16,1 0-1 0,-1 5 2 0,1-3-5 16,-10 5-4-16,13-2-8 0,-13 0-7 0,0 2-15 15,9 0-27-15,-8-2-77 0,-4 0-270 16,-3-3-1159-16</inkml:trace>
  <inkml:trace contextRef="#ctx0" brushRef="#br0" timeOffset="79932.17">18868 9560 1847 0,'0'0'246'0,"0"0"-87"0,0 0-1 15,0 0 3-15,0 0-14 0,0 0-24 0,0 0-31 16,0 0-19-16,0 0-7 0,0 0-5 0,0 0-12 15,0 0-10-15,0 0-11 0,0 0-11 16,96-85-8-16,-78 71-3 0,-8 0-5 0,-4 0 1 16,3 3 1-16,-3-1-1 0,-3 1 0 0,-3 1-4 15,0 3-4-15,-3 1-4 0,-3 4-7 0,-6 0-5 16,9 2-2-16,-13 0 1 0,4 0 4 16,2 4 3-16,-8 5 7 0,9 0 4 0,-7 5 4 15,4 2 5-15,2 3 3 0,-5 6 5 0,12 1 6 16,-7 5 1-16,4 4 1 0,3 0 1 15,3 1-3-15,0-1-1 0,9 0-2 0,1-6-7 16,2 1-3-16,4-7-9 0,5-2-13 0,1-4-24 16,-3-8-77-16,5-2-323 0,-17-5-1217 0</inkml:trace>
  <inkml:trace contextRef="#ctx0" brushRef="#br0" timeOffset="80781.06">15916 10622 1011 0,'0'0'178'0,"0"0"-9"0,0 0 9 16,0 0 20-16,0 0 11 0,0 0-5 0,-41 144-27 15,35-107-26-15,3 0-23 0,0 2-29 16,-3-2-26-16,3 0-21 0,3-3-18 0,0-4-10 16,0-2-6-16,-3-2-1 0,3-10-3 0,0-3-3 15,3-4-4-15,-3-4-1 0,0-3 1 0,0-2-1 16,0-5-1-16,0-6-11 0,3-4-14 0,3-6-18 16,-3-5-21-16,6-2-25 0,-5 1-32 15,-1-5-32-15,0 2-22 0,0-3-16 0,3 2-3 16,-6-4 4-16,0 2 17 0,0 1 31 0,-6-4 47 15,3 3 53-15,0 0 57 0,3 4 59 0,0 4 57 16,0 4 49-16,0 2 22 0,0 3 4 16,0 4-15-16,0 4-26 0,0-1-29 0,3 2-34 15,0 0-25-15,3 2-19 0,0 1-12 0,7-1-9 16,-10 0-10-16,12 1-6 0,-2 1-9 16,2-1-6-16,1 1-4 0,-1-1-5 0,1 1 0 15,5 1 0-15,-2 0-8 0,0-1-7 0,5 3-6 16,-5 0-14-16,0 0-18 0,-4 3-37 0,1-1-78 15,-1 5-126-15,-2 2-206 0,-7-2-127 16,0-2-716-16</inkml:trace>
  <inkml:trace contextRef="#ctx0" brushRef="#br0" timeOffset="80996.92">15978 10746 1034 0,'0'0'326'0,"0"0"-105"0,0 0-15 0,0 0 31 16,0 0-24-16,0 0-43 0,0 0-46 15,0 0-38-15,130 3-28 0,-108-1-19 0,6 1-15 16,-4 2-11-16,-5-3-7 0,0 3-6 0,2 0-3 16,-8-3-11-16,5 5-12 0,-8-5-27 15,-1 5-43-15,-3 0-75 0,-6 0-162 0,0-2-226 16,0-1-864-16</inkml:trace>
  <inkml:trace contextRef="#ctx0" brushRef="#br0" timeOffset="81197.7">15882 11071 1135 0,'0'0'320'0,"0"0"-95"15,0 0-42-15,0 0 5 0,0 0 0 0,0 0-19 16,0 0-24-16,0 0-28 0,0 0-17 0,0 0-23 15,121 18-24-15,-93-18-18 0,-7 3-16 0,7-1-13 16,0 0-7-16,-6 2-10 0,6 0-12 0,0 3-23 16,-4 3-41-16,-2-1-97 0,0 0-228 15,-1-2-228-15,-11-2-850 0</inkml:trace>
  <inkml:trace contextRef="#ctx0" brushRef="#br0" timeOffset="81564.12">16558 10826 1103 0,'0'0'229'0,"0"0"-68"16,0 0-30-16,0 0-7 0,0 0-4 0,0 0-4 16,0 0-10-16,0 0-6 0,0 0 1 0,0 0-5 15,0 0-5-15,-41 120-10 0,38-97-11 16,-3 0-10-16,6-5-11 0,0 3-10 0,0-7-7 15,0 0-4-15,6-7-1 0,-3 0-1 0,0-5 6 16,1-2 5-16,-4 0 5 0,12-9-4 0,-3-3-10 16,1-4-9-16,5-5-10 0,1-4-5 0,5-2-3 15,-8 1-3-15,8 1 1 0,-5-1 0 16,2 6 0-16,-2-1-5 0,-1 5 2 0,1 4 0 16,-4 5-2-16,-5 5 2 0,2 2-5 0,-6 2 4 15,3 5 2-15,-6 10 7 0,0-1-1 16,0 4 2-16,0 3 0 0,-9-2-2 0,6 2 2 15,-3-2-3-15,2 0 0 0,4-3-2 0,0 0-1 16,0-4-3-16,0 0-2 0,0-2-5 0,4-3-8 16,2-4-17-16,0-3-31 0,6-2-82 15,-5-2-165-15,2-5-309 0,0 2-912 0</inkml:trace>
  <inkml:trace contextRef="#ctx0" brushRef="#br0" timeOffset="82113.58">17131 10796 1258 0,'0'0'210'0,"0"0"-20"0,0 0-8 15,0 0-10-15,0 0-27 0,0 0-39 0,0 0-37 16,0 0-9-16,0 0 3 0,0 0 0 0,0 0-1 16,0 0-7-16,0 0-8 0,0 0-8 0,-105 7-11 15,89 12-4-15,1 2-6 0,-1 0 0 0,4-4 0 16,0 4 3-16,5-2 0 0,1-3 1 15,-3-4-1-15,9-1-4 0,0-2-2 0,0-4-2 16,3-3 0-16,6-2 6 0,-3 0-2 0,7-2 0 16,2-7-4-16,1-3-6 0,-1-2-5 15,1 0-2-15,-1-2 1 0,-2 0-3 0,2-1-3 16,-9 5-4-16,7-2-3 0,-4 2-4 0,-3 5-1 16,4 2-2-16,-7 5-1 0,6 0 2 0,-6 7 7 15,0 3 3-15,0 4 5 0,7 3 1 16,-4 4 0-16,3 2 0 0,-6 8 1 0,10-1 2 15,2-1-1-15,-9 8 0 0,16 0 1 0,-10-1 0 16,10 4-1-16,-3-3 1 0,-1 1-1 0,7 2-1 16,-9-5 0-16,-1-1 0 0,1-4 1 0,-4-2-1 15,-6-3 1-15,-3-3 0 0,4 2 1 16,-7-3 2-16,0-3 4 0,-7 1 1 0,1-5-1 16,0-3-2-16,-16 0 0 0,13-2-2 0,-16-4 0 15,7-3-1-15,-7 0 1 0,3-2 3 0,-3 0-1 16,-6 0 1-16,6-4-1 0,1-3-2 15,-4-3 2-15,0 0 0 0,-3-2 0 0,0-4-2 16,0-5 1-16,3-4-3 0,-3-1-3 0,6-3-3 16,-3-4-4-16,3 3 1 0,10 0 3 0,-1 3 3 15,16 2 1-15,-3-1-1 0,3 3-3 16,3 3-2-16,10-3-1 0,2 4-1 0,1-2-5 16,2 3-7-16,4 1-18 0,0 0-43 0,0 3-74 15,2 0-137-15,1 5-232 0,-16 4-846 0</inkml:trace>
  <inkml:trace contextRef="#ctx0" brushRef="#br0" timeOffset="82314.1">17479 10808 1626 0,'0'0'230'15,"0"0"-124"-15,0 0 3 0,0 0 31 0,0 0 14 16,0 0-6-16,-28 117-20 0,21-91-37 0,4-3-29 15,3-1-27-15,-3 1-21 0,3 1-13 16,0-6-13-16,3-4-13 0,7-2-27 0,-7-7-43 16,6-3-105-16,-6-2-237 0,0-2-252 0,0-3-645 15</inkml:trace>
  <inkml:trace contextRef="#ctx0" brushRef="#br0" timeOffset="82481.22">17559 10497 2280 0,'0'0'146'0,"0"0"-35"0,0 0-8 0,0 0 3 15,0 0-20-15,0 0-29 0,0 0-31 16,0 0-19-16,0 0-7 0,0 0-15 0,0 0-29 16,-59 122-82-16,59-117-395 0,3 0-1034 0</inkml:trace>
  <inkml:trace contextRef="#ctx0" brushRef="#br0" timeOffset="83331.22">17652 10815 171 0,'0'0'39'0,"0"0"-7"15,0 0 22-15,0 0 34 0,0 0 33 16,0 0 25-16,0 0 19 0,0 0 15 0,0 0 19 16,0 0 19-16,0 0 4 0,0 0-10 0,0-26-12 15,0 26-27-15,0-2-26 0,0 2-27 0,0 0-28 16,0 0-26-16,0 0-24 0,0 0-13 16,0 7-9-16,0 2 14 0,0 5 10 0,0 5 5 15,0 4-3-15,0 1-10 0,-3 4-8 0,0 0-5 16,0 0-4-16,-6-1-3 0,2 1 0 0,4 0-3 15,0-5-2-15,0-2-2 0,3-4-1 16,0-3-2-16,0-4-1 0,0-3 0 0,0-1 1 16,0-6 5-16,0 0 3 0,0 0 2 0,3-9-4 15,10-5-4-15,-4-4-11 0,0 0-5 16,7-5-5-16,-4-3-4 0,10 3 1 0,-13 2 0 16,7 4 3-16,-1 0 2 0,-3 4 6 0,4 1 1 15,-10 5 0-15,7 2-1 0,-1 5-3 0,-6 3 1 16,4 6 2-16,-1 5 4 0,-3 4 5 0,-6 5 3 15,0-3 1-15,3 6 1 0,-3 0-1 16,0-3-1-16,0-3 0 0,0 3-1 0,0-5-4 0,0 3-1 16,0-4-1-16,0-6-3 0,0 1-6 15,3-4-8-15,-3-3-20 0,6-3-37 0,-2-2-97 16,-1 0-175-16,6 0-291 0,-6-2-895 0</inkml:trace>
  <inkml:trace contextRef="#ctx0" brushRef="#br0" timeOffset="83730.82">18167 10935 1614 0,'0'0'315'0,"0"0"-54"15,0 0-47-15,0 0-28 0,0 0-34 0,0 0-41 16,0 0-41-16,0 0-20 0,0 0-7 0,0 0-4 15,0 0 0-15,0 0-3 0,0 0-8 16,0 0-9-16,15 32-7 0,1-46-6 0,-4 0-6 16,4 0-4-16,-7-2-3 0,7 2-2 0,-7 0-8 15,-6 1-4-15,0 2-8 0,-3 1-8 0,0 1-12 16,0 0-10-16,-3 2-14 0,0 2-14 0,-3 5-3 16,-4-2 3-16,-2 2 12 0,3 0 20 0,-4 4 21 15,1 6 15-15,-4-1 13 0,1 3 8 16,2 2 6-16,-2-2 5 0,6 7 4 0,-10 0 6 15,10 4 5-15,-10 0 8 0,13 2 6 0,-3-2 7 16,-1 5 5-16,4-3 5 0,6-1 0 16,0-5-1-16,0 2-6 0,9-4-9 0,4-1-9 15,-7-2-7-15,13-3-7 0,-7-1-7 0,13-6-5 16,-7 1-7-16,1-3-6 0,6-2-10 0,0-2-18 16,-7-5-32-16,1-2-79 0,6-3-165 15,-16 5-337-15,3 0-897 0</inkml:trace>
  <inkml:trace contextRef="#ctx0" brushRef="#br0" timeOffset="84147.81">18449 10958 1087 0,'0'0'422'0,"0"0"-159"0,0 0-54 16,0 0-17-16,0 0-16 0,0 0-5 15,0 0-16-15,0 0-31 0,0 0-26 0,0 0-25 16,0 0-21-16,0 0-19 0,0 0-10 0,0 0-11 16,115-70-6-16,-103 56-5 0,4-1-1 15,-7-4-3-15,6 1-1 0,-5 4-1 0,-7-2-2 16,0 2-2-16,3 0-2 0,-6 3-1 0,0 2-1 15,0 2-3-15,-6 0 1 0,0 2-3 0,0 5 1 16,-4 0-2-16,-5 3 5 0,9 4 6 16,-13 4 4-16,10 2 4 0,-7 3 4 0,4 3 1 15,-4 2 5-15,4 4 3 0,-4 1 5 0,7-2 4 16,3 4 1-16,3 0 0 0,0-5 2 0,3 2-3 16,0-4-2-16,0 0-3 0,6-5-4 15,-3-2-4-15,16-5-4 0,-10 1-5 0,13-8-6 16,-10-2-9-16,13 0-16 0,-4-5-33 0,-5-4-88 15,9-5-185-15,-13 2-351 0,1 5-876 0</inkml:trace>
  <inkml:trace contextRef="#ctx0" brushRef="#br0" timeOffset="84446.75">18809 10822 758 0,'0'0'307'0,"0"0"-69"0,0 0 30 0,0 0 2 15,0 0-18-15,-78 124-34 0,66-101-45 0,9 0-42 16,-3-3-32-16,2 4-24 0,4-3-24 16,0-3-16-16,0-1-11 0,4-5-10 0,2 0-5 15,-6-5-5-15,6-5 3 0,0-2 4 0,3 0 1 16,-2-4 1-16,-4-8-3 0,9-1-6 0,1-3-7 16,-7-3-3-16,9 1-3 0,-2-1-4 0,-4-2-2 15,10 3-1-15,-10-2-3 0,9 1 1 16,-5 3 4-16,5 0 2 0,-5 2 6 0,9 2 3 15,-13 5 2-15,9 0 2 0,-11 5-4 0,-1 2-1 16,3 2-3-16,-3 5 1 0,1 2-3 0,-7 1-6 16,3-1-15-16,-3 3-25 0,0-1-38 0,3-1-88 15,0-1-212-15,-3-2-208 0,6-3-849 0</inkml:trace>
  <inkml:trace contextRef="#ctx0" brushRef="#br0" timeOffset="84864.34">19234 10773 432 0,'0'0'279'0,"0"0"53"0,0 0 13 0,0 0-7 15,0 0-43-15,0 0-51 0,-25 143-48 0,22-108-38 16,3-3-44-16,0 4-38 0,0-1-32 0,0-2-17 16,3-4-6-16,0-1-9 0,3-3-8 0,0-6-5 15,0-3 0-15,-2-5-5 0,-1-4-5 16,-3-3-8-16,3-4-9 0,0 0-23 0,3-9-53 16,3-4-111-16,-6-5-231 0,1 4-190 0,-4 2-763 0</inkml:trace>
  <inkml:trace contextRef="#ctx0" brushRef="#br0" timeOffset="85030.99">19289 10585 1662 0,'0'0'202'16,"0"0"-74"-16,0 0-1 0,0 0 15 0,0 0-8 15,0 0-24-15,0 0-45 0,0 0-38 0,0 0-18 16,0 0-10-16,0 0-15 0,-18 119-28 15,27-105-58-15,0-2-201 0,-6-5-313 0,1 0-841 0</inkml:trace>
  <inkml:trace contextRef="#ctx0" brushRef="#br0" timeOffset="85363.9">19401 10822 1394 0,'0'0'396'0,"0"0"-137"0,0 0-35 16,0 0-24-16,0 0-29 0,0 0-33 0,0 0-46 16,0 0-35-16,0 0-21 0,-40 127-21 0,37-114-12 15,3-1 1-15,0-3-4 0,0 0 0 16,0-5-1-16,0 1-4 0,0-5-4 0,0 0-3 16,0 0-1-16,0 0-5 0,6-5 14 0,9-2 8 15,-5-1 7-15,2-4 2 0,3 3-23 0,-5-2-6 16,8-3 0-16,-2 0-13 0,2 0 18 0,4 2 2 15,-9 5 1-15,-1 2 13 0,0 3-2 16,-9 2 3-16,1 0 3 0,-1 7 6 0,-3 2 7 16,0 5 3-16,0 0 2 0,0 3 5 0,-3 1 4 15,-1-2-5-15,1 0-1 0,0 0-6 0,-6 0-5 16,6 0-5-16,-3 1-9 0,6-6-9 16,0-1-14-16,0-3-20 0,0-3-43 0,0-1-114 15,6-3-267-15,-6 0-1083 0</inkml:trace>
  <inkml:trace contextRef="#ctx0" brushRef="#br0" timeOffset="85897.5">19785 10969 370 0,'0'0'264'15,"0"0"-2"-15,0 0 2 0,0 0-6 16,0 0-28-16,0 0-39 0,0 0-43 0,0 0-23 16,0 0-19-16,0 0-17 0,0 0-18 0,0 0-18 15,0 0-1-15,0 0 4 0,-37-46 9 0,25 55 2 16,-1 5-4-16,4 2-7 0,-9-2-11 0,8 2-6 16,-2 0-4-16,-1 2-3 0,7-1-7 15,-6-3-6-15,3-3-7 0,5-4-7 0,4-2-1 16,0-3-4-16,0 1-2 0,0-3 2 0,0 0-3 15,0 0 0-15,0 0 2 0,4-5-1 16,-1 0-2-16,3 1-3 0,3-1-1 0,-6 0-1 16,3 3 0-16,-2 0 1 0,8 2 0 0,0 0 3 15,-5 4 1-15,11 3 3 0,-9 5-1 16,13 4-3-16,-13 2-2 0,10 0 4 0,-10 5-1 16,7 5 3-16,-4-2-1 0,-6-2-3 0,7 7-4 15,-1-6-9-15,-9 5-8 0,4-5-1 0,-1 3 0 16,-3-3 9-16,-3 1 6 0,0-2 6 0,-3 0 3 15,-7-3 3-15,7-1 4 0,-6-1 1 0,-10-3 2 16,10-1 2-16,-13-3 1 0,10 0 2 16,-10-3 6-16,-2-2 4 0,2-2 2 0,3-3 4 15,-6 0-1-15,7-2 2 0,-4 0-2 0,-3-2 0 16,0-5-1-16,-2-2-1 0,5-5 2 0,3-5-5 16,-6-1 2-16,10-3-2 0,-1 0-3 15,7 0-2-15,3 2-4 0,0-4-7 0,6 7-5 16,12-3-3-16,-3 0-7 0,7 4-12 0,3-1-19 15,8 3-56-15,-2 3-198 0,-15 5-1032 0</inkml:trace>
  <inkml:trace contextRef="#ctx0" brushRef="#br0" timeOffset="87981.24">21451 10592 2209 0,'0'0'165'0,"0"0"-40"0,0 0 4 16,0 0 7-16,-112 147-8 0,75-92-28 0,-16 10-36 16,10 1-24-16,-13 8-21 0,0 0-13 15,0 1-17-15,13-1-29 0,-10-2-75 0,16-1-195 16,9-18-398-16,3-19-877 0</inkml:trace>
  <inkml:trace contextRef="#ctx0" brushRef="#br0" timeOffset="88880.74">19578 11964 917 0,'0'0'574'0,"0"0"-382"0,0 0-10 16,0 0-24-16,0 0-29 0,0 0-28 0,0 0-37 15,0 0-32-15,0 0-12 0,0 0-3 0,0 0 3 16,0 0 3-16,-38 18 6 0,38-11 9 15,-3 2 9-15,3 5 9 0,0-1 10 0,-3 6 7 16,3 2 1-16,-3 7 2 0,-3 4-7 0,-3 2-9 16,2 10-9-16,1 1-16 0,-12 2-12 15,11-1-8-15,1-2-10 0,-3 0-2 0,0-7-3 16,9-3-6-16,0-6-5 0,0-3-10 0,0-9-12 16,6 2-22-16,3-9-28 0,-6-2-57 0,0-7-63 15,0 0-105-15,-3-7-148 0,0-6-98 16,0-1 28-16,0 7-227 0</inkml:trace>
  <inkml:trace contextRef="#ctx0" brushRef="#br0" timeOffset="89014.2">19469 12309 1280 0,'0'0'377'0,"0"0"-76"0,0 0-66 0,0 0-35 0,0 0-35 16,0 0-35-16,127-19-35 0,-99 19-25 16,0-2-24-16,3 2-19 0,0 0-15 0,-3-2-16 15,3 2-15-15,0-3-26 0,0-1-49 0,-6-1-121 16,3-2-257-16,-10 0-542 0,-11 5-61 0</inkml:trace>
  <inkml:trace contextRef="#ctx0" brushRef="#br0" timeOffset="89197.16">20012 11991 2175 0,'0'0'141'15,"0"0"-49"-15,0 0 3 0,0 0 16 16,0 0 3-16,-50 132-5 0,38-103-13 0,2 6-18 15,7-3-18-15,-3 4-16 0,3-1-20 0,3 3-14 16,0-2-5-16,0-2-7 0,3 1-7 0,3-2-10 16,1-2-19-16,8 0-37 0,-9-6-71 0,10-2-157 15,-7-8-308-15,-3-3-940 0</inkml:trace>
  <inkml:trace contextRef="#ctx0" brushRef="#br0" timeOffset="89549.74">20427 12366 1889 0,'0'0'142'0,"0"0"-62"0,0 0-30 16,0 0 5-16,0 0 14 0,0 0 7 0,-130 14-4 16,105 0-10-16,0 4-11 0,10 3-10 0,-7 5-5 15,7-4-1-15,-1 8 7 0,10-2 4 0,-3 0 0 16,3-1 0-16,6-2-6 0,15-1-2 15,-6-3 0-15,13-5 1 0,3-5-2 0,6-4-1 16,3-7-7-16,3 0-7 0,-3-9-7 0,7-5-6 16,2-4-3-16,-6-6-3 0,-3-4-1 0,10-1-2 15,-13-3-1-15,0-3-3 0,-13 0-2 16,4 4-7-16,-16 0-4 0,-3 4-6 0,4 3-8 16,-7 2-3-16,-13 4-13 0,4 1-10 0,-13 1-7 15,-6 7-5-15,0-1-1 0,-3 3-4 0,-3 3-15 16,3 1-23-16,0 3-26 0,0 5-12 0,6 2-3 15,10 7-3-15,-7 0-25 0,16 2-72 16,-3 1-93-16,6-4-10 0,-4-3-352 0</inkml:trace>
  <inkml:trace contextRef="#ctx0" brushRef="#br0" timeOffset="89897.98">20762 12311 1917 0,'0'0'211'16,"0"0"-87"-16,0 0-42 0,0 0-11 0,0 0-4 16,0 0-9-16,0 0-2 0,0 0-5 0,0 0-2 15,0 0-1-15,0 0-4 0,0 0-4 16,0 0-5-16,-118 120-3 0,118-101-8 0,0-3-3 16,13-6-7-16,-4 4-7 0,-3-4-2 0,13-3 0 15,-7-5 2-15,13-2 3 0,-3-5-1 0,-7-4-2 16,10-7-3-16,0 3-4 0,-7-8-4 0,1 0-3 15,3 0 0-15,-10-2 0 0,7 2 1 16,-13 1 0-16,0 4 0 0,7 2-1 0,-10 5 0 16,-3 4 3-16,0 0-5 0,0 5-4 0,-10 5-1 15,-2 7 1-15,6 4 8 0,-7 2 8 0,1 7 6 16,3-2 0-16,-7 5 3 0,13 0 0 0,-3-1-1 16,3 1 0-16,0 0-2 0,3-1-4 15,0-3-3-15,6-5-2 0,0-2-4 0,6-8-7 16,4-4-7-16,6-5-14 0,-7-10-57 0,13-6-163 15,-6 2-383-15,-13 4-917 0</inkml:trace>
  <inkml:trace contextRef="#ctx0" brushRef="#br0" timeOffset="90449.18">21435 12255 0 0,'0'0'153'15,"0"0"10"-15,0 0 49 0,0 0 41 0,0 0 14 16,0 0 0-16,0 0-14 0,0 0-24 0,0 0-27 16,0 0-22-16,0 0-26 0,0 0-22 15,0 0-22-15,0 0-22 0,-105 3-11 0,83 8-5 16,9 3 0-16,-5 3-1 0,-1 1-6 0,4 1-11 15,-7-3-11-15,13 2-17 0,-4-2-10 0,4 0-8 16,6-4-2-16,3-3-4 0,-3-2 0 16,3-2-1-16,3-1-1 0,0-4 2 0,6 0 2 15,7-4 0-15,-7-3-3 0,10-3-1 0,-4 3 0 16,4 0-3-16,-1 0 2 0,-2 3 0 16,9 4-2-16,-10 0 0 0,4 4-2 0,3 6 1 15,-10 6 0-15,10 5-1 0,-7 5-2 0,1 3 1 16,-7 1 0-16,10 2 4 0,-13 2 3 0,0 3-1 15,0 1-1-15,0-2 0 0,-2 1-3 0,-1 0 4 16,-3-3 0-16,0-2-2 0,-3-1 0 16,-1-4 1-16,-8-3 2 0,6-2-1 0,-3-4 0 15,-7-4 3-15,7 0 0 0,-7-7 0 0,1 0 2 16,-10-4-5-16,12-3 1 0,-11 0 1 0,-1 0-3 16,-3-5 3-16,0-2-1 0,3-2 0 15,0-3 5-15,-9-2-5 0,3-5 0 0,0 0 1 16,-6-7 1-16,3-2-3 0,3-4 0 0,0-4-5 15,0-2-3-15,3 1-1 0,16 3 0 0,-7 4-2 16,16 2-5-16,3 3-6 0,3 4-6 16,13 3-10-16,-4 2-11 0,13-3-18 0,0 6-31 15,-1-1-43-15,7 2-84 0,7 0-160 0,-10 3-201 16,-16 4-849-16</inkml:trace>
  <inkml:trace contextRef="#ctx0" brushRef="#br0" timeOffset="90864.04">21844 12295 620 0,'0'0'325'0,"0"0"-66"0,0 0-19 0,0 0-19 16,0 0-36-16,0 0-37 0,0 0-23 15,0 0-11-15,0 0 3 0,0 0 7 0,0 0-1 16,0 0-11-16,-121-9-14 0,103 23-23 0,8 0-20 16,-8 4-20-16,12 1-9 0,-4-2-4 15,-5 2-3-15,12 4 4 0,0-2 0 0,0-2-1 16,3-1 1-16,0-5-1 0,6 1-3 0,-3-7-2 16,12 0-3-16,-2-5-2 0,-1-2-5 15,4-2-1-15,-1-5-4 0,4-7-4 0,2 0-3 16,-5-1-4-16,6-4-2 0,-4 1-4 0,-5-1 0 15,5 3 0-15,-8 2 0 0,-7 2 3 0,0 6 2 16,0 2 3-16,-3 4-4 0,0 0-1 0,-3 2-1 16,0 6 1-16,-4 4 7 0,-5 2 5 15,0 4 3-15,5 1-1 0,-5 2 0 0,3-2-2 16,6-2-2-16,3 6-4 0,0-4-11 0,0-3-23 16,0 0-52-16,3-4-108 0,12-5-214 15,-9-2-260-15,-2-3-847 0</inkml:trace>
  <inkml:trace contextRef="#ctx0" brushRef="#br0" timeOffset="91280.62">22151 12366 1550 0,'0'0'582'0,"0"0"-396"0,0 0-43 16,0 0 10-16,0 0-18 0,0 0-21 0,0 0-37 15,0 0-34-15,0 0-6 0,0 0-5 16,0 0 1-16,0 0-5 0,0 0-10 0,0 0-4 15,-12-64-7-15,9 62-2 0,0-1-2 0,3 3-1 16,-7-2-2-16,1 2-2 0,-9 0 1 16,12 5 0-16,-10 2 0 0,-2 0 1 0,9 2 2 15,-10 5 4-15,4-3 4 0,-1 2 7 0,-5 4 10 16,11-1 7-16,-11 7 5 0,12-2 0 0,-1 0-2 16,1-4-6-16,-6 4-5 0,12-4-7 15,0-3-5-15,0-5-4 0,12-2-2 0,-6-3 1 16,4-1-4-16,8-3 1 0,-8 0-2 0,11-7-1 15,-5-2-1-15,9-5-4 0,-7-3-1 0,-2 1-3 16,9-1-1-16,-7-2-1 0,-5 0 3 0,8 1-1 16,-11-1-1-16,8 3-4 0,-5 0-5 15,-1 3-2-15,-3 3 4 0,-6 6 6 0,-3 2 6 16,0 2-2-16,0 0 0 0,-6 6 0 0,-6 4 4 16,6 0 3-16,-1 4 0 0,-5 5 4 0,3-3-3 15,6 3-2-15,-1-1-2 0,1-1 2 0,0-2-2 16,3-1-2-16,0 0-3 0,0-3-10 15,3-1-22-15,4-3-45 0,-4-5-82 0,12-2-159 16,-9 0-356-16,1 0-935 0</inkml:trace>
  <inkml:trace contextRef="#ctx0" brushRef="#br0" timeOffset="91863.74">22526 12279 1078 0,'0'0'281'0,"0"0"-55"0,0 0-35 0,0 0-15 16,0 0-17-16,-58 119-20 0,51-95-22 0,-2 1-23 16,-6-4-16-16,11-1-18 0,-2-1-16 0,0-3-11 15,-3-2-8-15,9-5-5 0,-3-4-2 0,3-3 8 16,0-2 8-16,3-5 3 0,12-6-5 15,-5-5-13-15,5-3-12 0,1-4-7 0,5 1-5 16,-8-4 2-16,11 0-1 0,-2 3 2 0,0 5 3 16,-4 0-3-16,7 4 0 0,-3 3 0 0,-7 4 1 15,4 4-2-15,-10 3-7 0,4 0-8 16,-4 7-6-16,-3 3-14 0,-6 1-21 0,3 1-36 16,-3 1-85-16,0 1-208 0,0-5-206 0,0 0-854 0</inkml:trace>
  <inkml:trace contextRef="#ctx0" brushRef="#br0" timeOffset="91981.08">22892 12401 11 0,'0'0'-11'0</inkml:trace>
  <inkml:trace contextRef="#ctx0" brushRef="#br0" timeOffset="92399.51">22892 12401 370 0,'81'-57'251'0,"-81"50"41"15,0 2-4-15,-12-2-27 0,5 3-45 0,4-1-45 16,-9 0-38-16,-4 3-18 0,7 2-7 15,-13 0-4-15,10 0 6 0,-7 0-16 0,-5 7-17 16,11 2-19-16,-9 1-22 0,10 3-3 0,-7 5-4 16,7-2-3-16,-7 7 5 0,10-2 3 0,-6 5 3 15,8-2 5-15,1 4-3 0,3-4-3 16,3 1-5-16,0-6-8 0,0-4-1 0,6-4-4 16,4-4 1-16,8-4 1 0,-5-3 1 0,11-5-4 15,1-9-5-15,0-3-4 0,3-9-7 0,3-6-6 16,0-3-5-16,0-4-5 0,3 0-3 15,-3-3 2-15,3 1 0 0,-6 2 0 0,3 0-1 16,-3 0-6-16,0-3-18 0,-10 6-19 0,7-1-15 16,-3 4-7-16,-13 1 10 0,1 7 19 0,-10 2 19 15,0 7 21-15,-10 6 13 0,1 8 5 0,-10 2-1 16,4 9-1-16,-7 5 4 0,-3 7 5 16,7 6 8-16,-4 1 9 0,-3 2 2 0,7 7 1 15,-1-1-2-15,-3 4-5 0,13 2-6 0,-6-2-6 16,8 0-7-16,4-5-9 0,3-6-16 0,0-4-31 15,3-8-69-15,16-8-264 0,-10-4-385 16,-6-5-743-16</inkml:trace>
  <inkml:trace contextRef="#ctx0" brushRef="#br0" timeOffset="93681.2">23640 11821 548 0,'0'0'276'0,"0"0"-47"0,0 0 11 0,0 0 20 16,0 0-2-16,0 0-22 0,0 0-37 0,0 0-31 16,0 0-23-16,0 0-19 0,0 0-22 15,0 0-23-15,0 0-18 0,0 0-15 0,-137-104-12 16,109 97-9-16,10-2-8 0,-10 2-5 0,0-2-6 15,-6-1-3-15,-7 2-4 0,4 1-1 0,0-5-2 16,-13 6-2-16,10-4 0 0,-13 3-1 16,10 0-1-16,-10 0 2 0,-6 3 2 0,4 1 0 15,5 1 1-15,-12 2-2 0,-3 0-1 0,-7 0-3 16,7 5 1-16,-15-1 2 0,12 3 1 16,-13 0 4-16,6 0 1 0,-2 0 0 0,3 0 2 15,2 0-1-15,-5 2 1 0,9-2-4 0,-1-3 0 16,-5-2 1-16,9 1-1 0,0-3 1 0,0 0 1 15,-1-3-1-15,4-1 1 0,-3 0-1 0,3-3-1 16,0-2 0-16,-3 2-2 0,3 0 4 16,-3-2-2-16,3 2-1 0,-3 0 2 0,0 2-3 15,-7 3-7-15,1-1-1 0,6 3-3 0,-3 0 4 16,-3 0 5-16,2 0 2 0,4 0 3 0,3 0-1 16,3 3-1-16,-3-1-4 0,0 5-1 0,3-2-1 15,-3-1-1-15,3 1 1 0,4 2-1 16,2-2-2-16,0-1 0 0,-6 1-5 0,3-1 0 15,-6 1 6-15,7-5-1 0,-4 2 6 0,3-2 3 16,3 0 2-16,-3-4 0 0,1-6-1 16,8 4 2-16,1-6-3 0,-1-2 4 0,4-5 0 15,8 3 0-15,1-3 1 0,3 2-1 0,3-2 2 16,4 3-1-16,8 0 4 0,1 2-1 0,-1 2 0 16,1 3-3-16,8 2 1 0,-8 2-2 15,9 1-2-15,0 1 1 0,-7 3-2 0,4 0-4 16,6 0-2-16,-3 3-4 0,-4 4-3 0,7 2-1 15,-6 3 0-15,9 2 3 0,-3 4-1 16,3 1 1-16,0 4 2 0,0-1 2 0,0 1 1 16,3 5 2-16,-3 0 2 0,0 4-1 0,0 5 3 15,0 0-1-15,0 6 2 0,-3 3 1 0,3 8 1 16,-3 3 0-16,0 7 2 0,-1 6-1 0,-5 1-1 16,0 8 1-16,6 1-2 0,0 2-1 0,-4 1-2 15,1 5-1-15,3-5 0 0,3-1 1 16,0-5 0-16,0-6 0 0,3-5 0 0,7-7 0 15,-4-9 1-15,6-4 0 0,4-9 0 0,-7-5 0 16,10-7 2-16,-10-6 0 0,9-5 1 0,-8-5 0 16,11-7 1-16,-11-2 3 0,8 0 0 15,-8-9 0-15,5-2 0 0,1-1-3 0,-4-2-2 16,4-5 1-16,-1 5-1 0,4-1 0 0,9-1 1 16,-4 0 0-16,7 4-3 0,7-2 0 15,-4 3 0-15,15 1 1 0,-5 1 1 0,12 0-2 16,6 4 1-16,3 1-2 0,6-3 1 0,3 5 0 15,10 2 0-15,-6 0 0 0,8 0 1 0,4 0-3 16,6 2-1-16,-2 5 0 0,11-1 0 16,-6 1 1-16,-6-2 2 0,10 4 0 0,-4-2-4 15,0-2 1-15,-3-1 0 0,6-1 1 0,1-1 2 16,-4-2-1-16,-3-2 1 0,13-3 0 0,-10-4 0 16,6 0-2-16,1-3-2 0,-10 1-5 15,6-2-9-15,0-1-7 0,-12 0-15 0,3-3-13 16,-12-1-4-16,3 1-3 0,-4 1 5 0,-8 3 15 15,2 2 11-15,-12 1 10 0,-3 3 12 0,-16 5 5 16,7 2 4-16,-13 0 1 0,-6 0 1 0,-3 5-1 16,-12 4 1-16,5 0-2 0,-2 3 0 15,-10-2 0-15,-3 4-4 0,4 3 2 0,-4-1 3 16,0 0 2-16,-3 1 4 0,0-1 0 0,-3-1-3 16,3-1-2-16,1 0 0 0,5-3-3 0,-3-1 0 15,-3-3 0-15,3-3 1 0,-3-4 3 16,10 0 3-16,-4 0 3 0,-3-4 0 0,10-3-1 15,-7 0-1-15,0-2-3 0,7 2-1 0,-7-3-1 16,4 3 1-16,2 0-3 0,-9 1 3 16,13-1 1-16,-10 1 3 0,-6 1 3 0,13 0 2 15,-13 1 5-15,3-3 0 0,-3 2 5 0,-3-2 4 16,3-2 1-16,-3-1 3 0,0-4 1 0,0-2 1 16,0-4 1-16,0-3 4 0,-3-5 2 15,3-4 3-15,-3-7-3 0,0-7-4 0,0-8-10 16,3-3-8-16,-3-6-9 0,0-5-2 0,-7 2-1 15,7-6-1-15,0 1 1 0,-3 2-6 0,0 2-5 16,3 10-12-16,-10 1-19 0,10 6-32 0,-3 6-85 16,0 4-218-16,0 13-467 0,-1 11-749 0</inkml:trace>
  <inkml:trace contextRef="#ctx0" brushRef="#br0" timeOffset="94431.56">23503 10354 1041 0,'0'0'195'0,"0"0"-32"15,0 0 5-15,0 0 34 0,0 0 10 0,37 143-27 16,-6-95-27-16,13 3-25 0,-1 6-34 0,16 4-34 15,3 3-31-15,16 3-24 0,-1 2-17 0,10 2-22 16,6 1-49-16,-3-1-133 0,-25-18-347 0,-15-17-930 16</inkml:trace>
  <inkml:trace contextRef="#ctx0" brushRef="#br0" timeOffset="98396.84">23289 10258 0 0,'0'0'218'0,"0"0"-166"0,0 0-22 15,0 0 5-15,0 0 11 0,0 0 14 0,0 0 6 16,0 0 2-16,0 0-7 0,0 0-5 0,0 0 0 16,0 0-7-16,0-23-6 0,0 20-8 15,0 1-5-15,-3 0-1 0,3-1 1 0,-3-1 2 16,0 1 9-16,3-1 1 0,-3 1 7 0,0-1-1 16,-7-1 2-16,10 0 4 0,-3 3 6 0,3-3 7 15,-3 1 1-15,3 0 5 0,0 0 1 16,-3 1 1-16,3 1-2 0,-3 0 0 0,3-1 5 15,-3 1 2-15,3 2 4 0,0 0-2 0,-3 0-6 16,3 0-6-16,0 0-8 0,0 0-12 16,0 0-14-16,0 0-13 0,0 0-10 0,0 0-1 15,0 0 2-15,0 2 7 0,3 3 6 0,0 0 5 16,0-3 6-16,0 0 1 0,0 2 1 0,10 0 0 16,-4-1-2-16,-3-1-5 0,-3 0 3 15,10 3-3-15,-4-3-6 0,-3 3 0 0,0 0-8 16,7-1-5-16,-4 3 1 0,-6-2-2 0,3 2-2 15,7 2 0-15,-7-2-2 0,0 2 1 0,-3 1-1 16,10 1 0-16,-7-1-1 0,-3-2-1 0,0 1 0 16,0 0 1-16,0 1 0 0,10-3 1 15,-10 2-1-15,0-2 0 0,3 0 0 0,-6 0-2 16,3-2-1-16,10 2 1 0,-10-3 1 0,3 1-1 16,-3 0 1-16,0-1-4 0,3 1 1 0,4-1 0 15,-4 2-1-15,-3-1 2 0,3 2-4 16,-6 0 2-16,6 0 0 0,4 2 1 0,-7-2-1 15,0 0-1-15,0 2 1 0,0 3-1 0,0-3-1 16,-3-2 1-16,3 5 1 0,0-3-1 0,7-1-1 16,-10 2-2-16,3-3 3 0,0 2-2 15,0-4 2-15,-3 2-3 0,3-3 1 0,0 3 3 16,-3-4-3-16,3-1 4 0,0 3-4 0,7-3 0 16,-7 0 1-16,3-2-1 0,-3 3 2 15,0-1 0-15,0 0-1 0,10 3 2 0,-7-3-2 16,0 3-2-16,-6-1 2 0,6 1 0 0,7 2-1 15,-10 0-1-15,3 0 1 0,-3-1-1 0,0 1 2 16,0 2-2-16,7-2 2 0,-4 2-2 0,-3-2 0 16,3 0 2-16,-3 3 1 0,10-3-4 15,-7 0 2-15,3 0 0 0,-6-3-1 0,16 3 1 16,-10-2-1-16,-3 0-1 0,10-3 1 0,-7 3 1 16,7-3 0-16,-4 0-1 0,4-1-1 0,-7-1 1 15,-3 3 2-15,13-1-1 0,-13 0 0 0,0 1-1 16,0-1 0-16,7 0 0 0,-7 1-1 15,0 1 2-15,-3 1 0 0,0-3 0 0,13 8 1 16,-10-6-2-16,-3 3 0 0,3 0 1 0,7 0 1 16,-7 0 0-16,0 0 0 0,10 0-1 15,-10-2 1-15,0 2 0 0,9-3-1 0,-2 3-2 16,-7-2 2-16,6-2 0 0,-2 2 0 0,-4 0 0 16,-3-1 1-16,9 1 0 0,-5-3-1 0,-1 3 0 15,-3 0 0-15,3-1 0 0,3 3-2 16,-2-2 2-16,-4 2 0 0,0 2-2 0,0-2 3 15,-3 0-1-15,3 2-1 0,0 1-1 0,6-3 3 16,-5 2-1-16,-1-3 1 0,0 1-1 0,0 0 0 16,-3-3 0-16,0-1 0 0,3 1 0 15,0-1 0-15,6 1 2 0,-5-1-2 0,2-1 0 0,-3 3-1 16,0-3 2-16,0 3-2 0,9-3 2 16,-5 0-1-16,-4 1 0 0,3-1 0 0,-6 0 2 15,6 1-2-15,3-1 0 0,-5 0-1 0,-1-2 2 16,0 3-3-16,0-1 2 0,-3 0 1 15,3 1-1-15,-3-1 1 0,0 0 0 0,0 1 0 16,3 1 0-16,-3-1-1 0,0-1 0 0,3 0 0 16,-3 3 1-16,0-3-2 0,9 1 2 0,-5-1-1 15,-4 0 0-15,3-1 0 0,0 2 0 16,0-3-1-16,-3 2 1 0,3 0 2 0,-3-2-2 16,3 3 0-16,0-3 0 0,6 2 1 0,-5 0 0 15,-4-2-1-15,3 3 0 0,0-3 2 16,-3 2-2-16,0 0 0 0,3 1 0 0,-3-1 0 15,0 0 1-15,3 1 0 0,-3-1-1 0,0 3 0 16,0-1 0-16,0 3 0 0,0 0 1 0,3 2-3 16,-3-2 3-16,3 0-1 0,-3-2 1 15,9 0 0-15,-9 2-1 0,4-5 1 0,-4 0-1 16,3 5 0-16,-3-4 0 0,3-1 2 0,-3 0-2 16,3-2-1-16,-3 1 1 0,0-1 1 0,0 3-2 15,3-3 1-15,-3 0 1 0,3 2 0 16,-3-2 0-16,9 2 1 0,-9 1-2 0,3-1-1 0,-3 0 1 15,4 3 0-15,-4 0 0 0,3-1 0 16,0 3-1-16,0 0 5 0,-3 3-6 0,3-3 2 16,0 0 0-16,6 0 1 0,-6-3-1 0,4 1 0 15,-4-1 0-15,0 1-1 0,-3 0 3 16,3-3-3-16,-3 3 2 0,3-3-2 0,6 0 1 16,-6 1 1-16,1-3 1 0,-1 2 0 0,0 0 0 15,-3-2 0-15,3 0 1 0,-3 2-1 0,0-2-1 16,0 2 0-16,0 0 0 0,0 3 1 15,3-3-1-15,-3 1 1 0,3 1 0 0,-3-2-3 16,9 3 1-16,-9-3 1 0,3 3-1 0,1-3 0 16,-1 1 1-16,-3 1-1 0,3-4 1 15,0 3-1-15,-3-1 1 0,0-2 2 0,0 0-1 16,0 0 3-16,3 2-2 0,-3-2 0 0,0 0-1 16,0 0 3-16,0 0-3 0,0 0 2 0,0 0-1 15,0 0 3-15,0 0-3 0,0 0 0 0,0 0-2 16,0 0 2-16,0 0-1 0,0 0-2 0,3 0 2 15,-3 0-1-15,0 0 0 0,0 0 1 16,0 0 1-16,0 0-1 0,0 0 3 0,0 0 1 16,0 0 2-16,0 0 0 0,0 0 0 0,0 0-1 15,0 0 0-15,0-2-1 0,9 0 1 0,-9-1 1 16,0 1-2-16,0 0-2 0,0-1 0 16,0 1 1-16,0 0-2 0,3-1-2 0,-3 1 1 15,0 0 0-15,0 2 1 0,0 0 0 0,0 0-1 16,0 0-1-16,0 0 0 0,0 0 0 15,0 0 0-15,0 0-2 0,0 0 1 0,0 0 0 16,0 0-1-16,0 0 2 0,0 0-1 0,0 0 2 16,0 0-2-16,0 0-1 0,0 0 0 0,0 0 3 15,0 0-2-15,0 0-1 0,0 0 1 16,0 0-2-16,0 0 3 0,0 0-2 0,0 0 0 16,0 0-2-16,0 0 0 0,0 0-2 0,0 0 1 15,0 4-3-15,0-1-8 0,0 4-9 0,0 2-15 16,0 3-27-16,-3 6-69 0,-6 3-169 0,3-3-444 15,6-7-884-15</inkml:trace>
  <inkml:trace contextRef="#ctx0" brushRef="#br0" timeOffset="99047.03">24539 12265 0 0,'0'0'233'0,"0"0"-94"0,0 0 56 16,0 0 61-16,0 0 18 0,0 0 3 0,0 0-16 15,0 0-41-15,0 0-58 0,0 0-55 0,0 0-26 16,0 0-5-16,28-55 14 0,-28 78 10 16,0 4-10-16,-3 3-15 0,3 3-17 0,0 3-16 15,0-1-14-15,0 2-13 0,3-2-9 0,0-1-6 16,0-2-3-16,9 1-4 0,-5-9-3 0,-4-5-10 15,0-1-15-15,0-4-26 0,-3-7-60 16,3 0-122-16,-3-4-173 0,3-3-162 0,-3 0-713 0</inkml:trace>
  <inkml:trace contextRef="#ctx0" brushRef="#br0" timeOffset="99515.07">24592 12150 1445 0,'0'0'158'0,"0"0"-46"0,0 0-3 0,0 0 20 16,0 0 9-16,0 0-8 0,0 0-28 0,0 0-22 15,0 0-12-15,0 0-11 0,0 0-11 16,120-78-15-16,-110 78-13 0,8 0-10 0,-8 4-5 0,-4 1-1 16,6 2-1-16,-9 0-2 0,0-2 1 15,-3 4 0-15,0 0 0 0,-3 2 2 0,-12 0-2 16,6 3 2-16,-10 0-4 0,7 3 1 0,-13-6 1 15,12 5 1-15,-2-6 1 0,-1-1 0 16,1 0 0-16,9-3 0 0,-4-1-1 0,-2-1-2 16,9-1 1-16,3 1-3 0,0-4-4 0,0 0-2 15,0 0 3-15,6 0 1 0,6 0 6 0,1 0-1 16,2 0 0-16,1 0-1 0,6 0-1 16,-1 0 4-16,-2 3-3 0,9 1 2 0,-3 3 0 15,-1 0 2-15,-5 3 0 0,6 1 1 0,0 3 2 16,-4 3 1-16,-8-1-2 0,5 4 1 15,-5-2-1-15,-7 3 3 0,6 0 3 0,-6 0 4 0,-2-1 7 16,-4 1 6-16,0 0 7 0,0-3 3 16,-7 1-1-16,1-1-2 0,-9-3-2 0,5-1-3 15,-8-2-5-15,5 0-7 0,-8-3-4 0,5-2-4 16,-6 0-3-16,-2 0-1 0,-1-5-3 16,6 1-2-16,-6-1 0 0,4-2-3 0,-7 0-3 15,3-2-7-15,10-3-12 0,-7 0-19 0,9-2-39 16,-5-4-68-16,5 4-93 0,-5-5-143 0,15 5-159 15,-4 0-37-15,7 5-377 0</inkml:trace>
  <inkml:trace contextRef="#ctx0" brushRef="#br0" timeOffset="99863.93">24991 12500 1012 0,'0'0'317'0,"0"0"-65"16,0 0-44-16,0 0-35 0,0 0-35 0,0 0-35 15,-18 119-32-15,18-102-26 0,0-3-14 0,9-3-13 16,-3-1-7-16,1-3-3 0,-4-5 4 0,0 0 4 16,9-2 7-16,-3-4 2 0,-5-6-8 0,2-1-5 15,9-6-9-15,-8-1-1 0,-1-3-3 16,9-1 1-16,-5-2 0 0,-1 1 1 0,6 0 0 15,-5 2 0-15,5 1 0 0,1 4 2 0,-1 2 6 16,1 2 11-16,-1 5 15 0,-2 3 7 16,2 4-2-16,-6 0-8 0,-2 2-15 0,-4 5-8 15,0 2-2-15,6 3-1 0,-6 0-4 0,-3-1-4 16,0 2-8-16,0 1-14 0,0-2-26 0,0-3-52 16,0 3-89-16,0-3-167 0,0-2-209 15,0-3-851-15</inkml:trace>
  <inkml:trace contextRef="#ctx0" brushRef="#br0" timeOffset="100196.73">25367 12476 1151 0,'0'0'368'15,"0"0"-102"-15,0 0-37 0,0 0-30 0,0 0-38 16,0 0-42-16,0 0-34 0,0 0-20 0,0 0-5 16,0 0-2-16,0 0-4 0,0 0-6 15,0 0-4-15,0 0-6 0,-96 93-8 0,89-73-4 0,4 1-5 16,3 2-1-16,0-2 0 0,6 0-2 15,1-2-3-15,11-6-2 0,-5-2-3 0,11-4 4 16,1-2-2-16,0-5 0 0,3-5-2 0,3-4-2 16,0-5-4-16,0-1-1 0,-9-8 0 15,3 2-3-15,-1-3-2 0,-2 1-4 0,-10-1-1 16,-5 3-4-16,5 0 0 0,-9 2 1 0,-3 5 3 16,0-2-2-16,-3 6-1 0,-9-2-5 15,2 3-3-15,-2 2-2 0,-7 0 1 0,-5 2 6 16,8 3 3-16,-6 2 3 0,-3 0 5 0,13 2 0 15,-7 7-1-15,7 1 1 0,-3-1 0 0,11 3 0 16,-2-4-3-16,3 6-6 0,3-5-10 16,0 3-20-16,3-3-32 0,3 0-60 0,13-2-81 15,-3 0-116-15,8-5-146 0,-5 1-90 0,-3-3-560 0</inkml:trace>
  <inkml:trace contextRef="#ctx0" brushRef="#br0" timeOffset="100513.79">25795 12474 1215 0,'0'0'477'15,"0"0"-181"-15,0 0-109 0,0 0-48 0,0 0-37 16,0 0-18-16,0 0-8 0,0 0-2 0,0 0-1 16,0 0 0-16,0 0-7 0,-121 40-8 0,111-29-11 15,1 3-9-15,-6 2-8 0,11-2-4 16,-2 6-6-16,6-1 2 0,0-3 0 0,0 3 3 16,6-5-2-16,1 0 1 0,11-3 0 0,-5-4-2 15,8-2 1-15,4-5-3 0,3-3-3 16,-3-6-6-16,-3-2 0 0,9-3-6 0,-4-3-3 15,1-4-1-15,-6 0 2 0,-6-1-6 0,5 1-3 16,-15 1-1-16,7-1-3 0,-10 2 1 16,-3 3 0-16,0 8-4 0,-6-2-6 0,-10 3-7 15,-5 3-8-15,2 1-2 0,-6 3 3 0,-3 0 7 16,-3 7 5-16,3 0 4 0,-3 4-1 0,10 0-3 16,5 6-4-16,-6-3-4 0,13 2-10 15,3 0-15-15,-6-2-29 0,12-2-40 0,0-3-49 16,12-1-65-16,0-3-102 0,7-5-137 0,-7 0-41 15,-5 0-417-15</inkml:trace>
  <inkml:trace contextRef="#ctx0" brushRef="#br0" timeOffset="100946.86">26061 12107 1423 0,'0'0'387'0,"0"0"-260"0,0 0-50 0,0 0 8 16,0 0 8-16,0 0 4 0,0 0-5 15,0 0-4-15,0 0-1 0,0 0 1 0,0 0-3 16,-71 119-5-16,68-94-5 0,3 3-7 0,0 0-11 16,0 4-14-16,0-3-14 0,0-1-9 15,0 2-5-15,0-2-2 0,0-6 1 0,3 2-3 16,-3-3 2-16,3-5-3 0,-3-2-3 0,0-3 0 16,0-4 1-16,0-2 0 0,0-3 3 15,0-2 7-15,0 0 1 0,0 0-3 0,0-7-4 16,3-2-5-16,-3 0-6 0,3-3 0 0,0 1-1 15,0-1-5-15,10 0-1 0,-7 1-2 0,3-1 0 16,-2 3-3-16,11 1-1 0,-9-2 0 0,10 1 1 16,-10 0 3-16,10 2 2 0,-7 2 3 0,7 0 1 15,-10 5 0-15,7 0-4 0,-10 3-3 16,-3 6 2-16,-3 0 0 0,0 5 3 0,-6 0 5 16,-7-1 4-16,7 6-3 0,-6-3 1 0,-7 5 2 15,10-3 1-15,-7 1 0 0,10-2 3 0,-3 0 1 16,-3-1-3-16,8-4 2 0,4-1-1 15,0-4 1-15,4 0-2 0,11-4 3 0,-6-3 1 16,13 0-4-16,0-3-5 0,-4-4-3 0,10-2-5 16,3 0-10-16,0-3-16 0,-3 0-30 0,0 1-74 15,-6 1-158-15,-10 3-335 0,4 4-980 0</inkml:trace>
  <inkml:trace contextRef="#ctx0" brushRef="#br0" timeOffset="101297.13">26536 12410 1412 0,'0'0'319'15,"0"0"-107"-15,0 0-53 0,0 0-15 0,0 0-15 16,0 0-17-16,0 0-22 0,0 0-22 0,0 0-17 16,0 0-12-16,-121-9-12 0,105 13-10 0,13 3-7 15,-3-2-9-15,0 2-1 0,-4 0-4 0,10 2-1 16,0 1 2-16,0-1 0 0,13 0 3 15,-7-1 2-15,0 4 1 0,13 0 0 0,-7-1 0 16,7-1 1-16,-4 1 2 0,7 1-2 0,-3-1-1 16,-4 1 1-16,4 0 1 0,-7-4 1 0,-6 1-1 15,10 3-2-15,-10-5 2 0,-3 2-1 16,-3 0 3-16,0 1 4 0,-3-3 4 0,-3 0 3 16,-10-3 0-16,7-1 0 0,-13-1-4 0,10 0-2 15,-10-2-3-15,7 0-1 0,-7-4-1 0,0-3-3 16,7 0-2-16,-4-3-5 0,4 1-8 15,-4-5-13-15,7 0-22 0,-7-2-46 0,7-2-91 16,-4 0-210-16,7 2-269 0,6 4-845 0</inkml:trace>
  <inkml:trace contextRef="#ctx0" brushRef="#br0" timeOffset="102448.86">27227 11708 876 0,'0'0'375'0,"0"0"-85"0,0 0-34 0,0 0-18 16,0 0-32-16,0 0-30 0,0 0-35 0,0 0-30 16,0 0-23-16,0 0-17 0,0 0-15 0,0 0-15 15,0 0-9-15,0 0-8 0,-12-106 0 0,-10 99-4 16,10 0-2-16,-13 0-5 0,-3-2-4 16,0-1 0-16,-6 2-3 0,-3-1-2 0,-10-3 0 15,4-2-1-15,-10 5 0 0,-6-3-1 0,0 1 0 16,-3-3 3-16,0 5-1 0,-3-3 0 0,-3 5 2 15,-7 1 1-15,4 2 4 0,-6 4 1 0,-4 0 1 16,-3 0-2-16,-3 2 4 0,7 4 0 16,-7 3-1-16,-3-2-2 0,0 5-3 0,-6-1-2 15,3 1-1-15,-12 2-2 0,12 0-1 0,-7 0 2 16,4 0-1-16,3-4-2 0,0 2 0 16,6-3-2-16,-3-2 2 0,7 0 0 0,8-2-3 15,-2-5 1-15,9 0-1 0,6-3 1 0,6-6 3 16,0-5 0-16,16-5-3 0,2 0 1 0,11-7-1 15,2 1-2-15,3-3 0 0,13 1 0 16,2 4-3-16,7-1-1 0,0 3-2 0,0 3-2 16,7 0-1-16,-1 7-2 0,0-1 2 0,6 1 0 15,-2 1 2-15,-7 6-1 0,-3-1 1 16,3 3-2-16,-3-1 0 0,0 3-4 0,0 0-5 16,0 0-1-16,0 5 4 0,-3 0 2 0,-3 4 9 15,3 2 1-15,-13 1 3 0,13 2 2 0,-3-1 1 16,0 5-1-16,-7 1-1 0,7 4 2 15,3 1-1-15,-3 5 3 0,3 8-1 0,-10 2 2 16,7 4 0-16,3 11 1 0,-6 5 1 0,-7 4-3 16,10 8 3-16,-7 3 0 0,-2 2-1 0,6-1 1 15,-10 5 1-15,10-3 1 0,-10 4 1 0,10-3 0 16,-10 1 0-16,13-1-1 0,-3-8 3 0,-7 3 0 16,10-12 1-16,3-3-1 0,3-10 2 15,-3-4 1-15,3-4-1 0,0-9-3 0,3-3 1 16,0-5-3-16,-3-6-2 0,6-8 2 0,4-2-3 15,-4-5-1-15,0-2 3 0,-3 0 0 0,13-2 1 16,-10-5 0-16,3 0-1 0,7-2 2 16,-4-1-7-16,7 1 0 0,-4 2 0 0,10 0 0 15,0 2-2-15,6 3 0 0,3 2 0 0,0 0 1 16,16 5-1-16,-7 4 1 0,16 0-2 16,0 5-1-16,6 0 1 0,0 3-1 0,19 0 1 15,-1 2 0-15,10-3 0 0,0 0 0 0,7 0-2 16,-4-6-5-16,15 1 1 0,-8-4-1 0,8 0 1 15,-8-4 0-15,2-3 4 0,-6 0 1 0,-9-7 0 16,-6-5 3-16,-10-2-3 0,-8 2 0 16,5-4 1-16,-18 0 1 0,-1 2 0 0,4 0 1 15,-13 3-1-15,10 5 0 0,-16 1 1 0,10 3-1 16,-10 2 1-16,-3 0-1 0,0 0-1 0,7 2 2 16,-7 3-1-16,0 1 0 0,-3-1 0 0,0-1-1 15,0 0 0-15,0 1 0 0,0 0-1 16,-3-3 0-16,0 5-1 0,0-5-1 0,-10 3-2 15,7 0-1-15,3-3 4 0,-3 0 4 0,0 0-3 16,-10-2 2-16,7 0-1 0,-10 3 0 16,10-3 1-16,-16 0 1 0,10 0 0 0,-10 0 1 15,0 0 1-15,-6 0-1 0,3 0 0 0,-3 0-1 16,0 0 5-16,0 0 6 0,0 0 6 0,0 0 3 16,0-7 1-16,-3-2-2 0,3-8-2 15,-3-3-2-15,3-7-1 0,0-8-2 0,0-7 0 16,3-6-2-16,3-10 5 0,7-4-3 0,-1-11-1 15,-6-6-3-15,13-6-11 0,-10-7 0 16,10-2-3-16,-10-5-6 0,6-1-5 0,-5 1-15 16,-4 5-20-16,9 5-36 0,-8 9-70 0,-4 7-124 15,0 21-243-15,-3 20-1088 0</inkml:trace>
  <inkml:trace contextRef="#ctx0" brushRef="#br0" timeOffset="103976.22">28191 12511 2707 0,'0'0'138'0,"0"0"-67"0,0 0-53 16,0 0-14-16,0 0-3 0,0 0-11 0,0 0-44 16,0 0-135-16,0 0-388 0,0 0-1005 0</inkml:trace>
  <inkml:trace contextRef="#ctx0" brushRef="#br0" timeOffset="104129.85">28877 12598 2729 0,'0'0'70'15,"0"0"-69"-15,0 0-58 0,0 0-174 0,0 0-750 16,0 0-550-16</inkml:trace>
  <inkml:trace contextRef="#ctx0" brushRef="#br0" timeOffset="104248.36">29680 12500 2301 0,'0'0'554'0,"0"0"-459"0,0 0-48 0,0 0-16 15,0 0-39-15,0 0-110 0,0 0-449 16,0 0-1056-16</inkml:trace>
  <inkml:trace contextRef="#ctx0" brushRef="#br0" timeOffset="104980.91">24350 9983 682 0,'0'0'214'15,"0"0"-55"-15,0 0-27 0,0 0-24 16,0 0-17-16,0 0-26 0,0 0-15 0,0 0-7 16,0 0 0-16,0 0 5 0,0 0 13 0,0 0 10 15,99 5 11-15,-68 2 9 0,-3 2 4 0,9 5 6 16,13 5 3-16,2 4 4 0,10 6-1 16,7 8-1-16,11 10-10 0,1 5-11 0,24 11-20 15,1 6-22-15,11 6-8 0,7 4-12 0,19 4-3 16,-6 2-6-16,14 0-4 0,5 3-5 0,8-3-4 15,-3 4 1-15,0-1-5 0,7 0 5 16,-7 2 2-16,-6-1 7 0,-3-2 9 0,-3 0 9 16,-7 4 9-16,-11-4 7 0,-4-2-1 0,-6 0-5 15,-3-1-13-15,-7-6-13 0,-9-5-9 0,-5-3-6 16,-7-6-7-16,3-6-9 0,-7-8-34 0,-2-6-105 16,-25-14-337-16,-22-12-1153 0</inkml:trace>
  <inkml:trace contextRef="#ctx0" brushRef="#br0" timeOffset="148685.95">4381 10082 0 0,'0'0'21'0,"0"0"50"15,0 0 20-15,0 0 22 0,0 0 17 16,0 0-8-16,0 0-10 0,0 0-11 0,0 0-8 16,0 0-6-16,0 0-4 0,0 0-4 0,-18-45-6 15,15 40-4-15,-1 1-6 0,4 1-2 0,-3-1-3 16,0 1-10-16,-3 1-11 0,3 0-16 0,-9-1-17 16,8 3-12-16,-2 0-17 0,0 0-12 0,-9 0-7 15,8 0-8-15,-2 5-3 0,-6 0-9 16,5-1-10-16,-2 3-9 0,-1 3-6 0,4-1-6 15,-6 0 0-15,5 2 4 0,1 0 5 0,-6 1 12 16,8 2 8-16,-2 0 12 0,-3 0 9 0,5 0 10 16,1 0 7-16,0 0 6 0,-6-2 8 15,9 5 6-15,-4-1 7 0,4 3 3 0,-6-3 0 16,3 2-1-16,3 1 2 0,3 1-1 0,-4-2-1 16,4 1-1-16,0 0-1 0,-3-1-1 15,3 3 2-15,0-3-1 0,0 3 2 0,0-1 2 16,0 1 0-16,0 5 2 0,0-2 0 0,3 4 0 15,-3 0-1-15,4 5 0 0,-1-4-1 16,9-1-2-16,-9 7-1 0,3-3-2 0,-2-3 0 16,-4 6-5-16,3 0-1 0,0-4-3 0,-3 0 0 15,0 1-1-15,0 1 1 0,0-7 3 0,0 9 1 16,0-4 4-16,-3-2 1 0,0 3 1 0,-1-2-1 16,-2 1 0-16,-3 0 1 0,-4-3 0 15,10 2-1-15,-6-2 1 0,-6 1 1 0,5-3 0 0,-5-1 1 16,5-1 0-16,-2-3 0 0,-3-4 3 15,2 2 0-15,-2-3 0 0,2 0 3 0,-5-2 1 16,8 0 3-16,-2-2 5 0,0-3 0 0,5-6 6 16,4 4 9-16,-6-2 13 0,9-5 16 15,-6 2 8-15,6-2-4 0,0 0-19 0,0 0-22 16,0-4-19-16,6-1-10 0,0-3 3 0,-3 1 3 16,3 0 3-16,1-2 1 0,2-3 3 0,6 5 0 15,-8-5 1-15,8 3 1 0,-2 2 0 16,2-2 3-16,-6 2-1 0,-2 0 1 0,8 0-1 15,-3 2-8-15,-8 1 1 0,11 1-6 0,-9 3-3 16,0 0-2-16,-6 5 4 0,7 2 5 16,-1 5 8-16,0-1 4 0,-3 6 0 0,-3-1-2 15,3 5-5-15,-3 0-4 0,0-2-3 0,0 7-1 16,0-3 1-16,0 3 0 0,0-3-2 16,0 2-1-16,0 0-1 0,0 1 2 0,0 2-3 0,0-2-1 15,0 5 0-15,-3-6-2 0,3 3-1 16,-9 1-3-16,3-1-1 0,3 0 0 0,-1 4 2 15,-2 2 3-15,0 1 5 0,-6 5 2 0,9-4 3 16,-4 1 2-16,-2 5 4 0,-3-2 3 0,5 5 4 16,1 3-2-16,-9 2-4 0,9 6-6 0,-1-1-1 15,-2 8 0-15,-6-2 3 0,11 3 8 16,-5 1 11-16,3-1 14 0,-3 1 20 0,6-3 20 16,3-4 15-16,0-3 11 0,0-4 4 0,0-1-3 15,0-1-9-15,3-3-12 0,6-3-11 16,0-1-9-16,1-3-7 0,5-2-3 0,1 0-5 15,2-4-5-15,-5-2-6 0,11 2-6 0,1-3-11 16,-3-1-7-16,3-1-9 0,6-5-8 0,0 0-12 16,9-2-28-16,-3-6-75 0,-6-3-218 15,-18-3-823-15</inkml:trace>
  <inkml:trace contextRef="#ctx0" brushRef="#br0" timeOffset="149563.22">1674 11229 868 0,'0'0'219'0,"0"0"-106"16,0 0 23-16,0 0 40 0,0 0 10 16,0 0-26-16,19 150-38 0,-16-113-28 0,0-1-23 15,-3 1-23-15,3 3-18 0,-3-2-14 0,3-1-6 16,-3 1-4-16,3-7-4 0,1 1 0 15,5-4-8-15,-6-4-10 0,0-6-23 0,0-5-49 16,0-4-108-16,-3-4-206 0,3-5-153 0,-3 0-402 0</inkml:trace>
  <inkml:trace contextRef="#ctx0" brushRef="#br0" timeOffset="149750.64">1600 10688 1780 0,'0'0'624'0,"0"0"-593"0,0 0-23 16,0 0-4-16,0 0-1 0,0 0-3 16,0 0-14-16,0 0-18 0,0 0-27 0,-16 122-40 15,35-106-109-15,-10-2-281 0,7-4-933 0</inkml:trace>
  <inkml:trace contextRef="#ctx0" brushRef="#br0" timeOffset="150264.54">2133 11351 1619 0,'0'0'105'0,"0"0"-36"16,0 0-14-16,0 0-15 0,0 0-15 0,0 0-15 16,0 0-10-16,-118 51 1 0,109-28 3 15,0 4 4-15,-7 3 7 0,13 3 6 0,0 4 9 16,0-1 8-16,3 4 9 0,0-1 1 0,3-1 2 15,0-3-3-15,13-2-4 0,-7-9-3 16,0-3-3-16,10-7-2 0,-7-5 2 0,10-4 4 16,-10-5 3-16,10-7 9 0,0-7 2 0,-7-9-2 15,10-6-7-15,0-6-13 0,0-9-14 0,-10-4-10 16,10-3-5-16,-3-1-4 0,-10-6-4 16,10-2-5-16,-10 0-2 0,7 0-4 0,-13 0-2 15,10 1-4-15,-7-2-6 0,-6 4-5 0,0-1-7 16,-3 8-2-16,0-3-3 0,-3 10 7 0,-6 1 13 15,-7 12 18-15,10 9 15 0,-3 7 4 0,-7 10-9 16,10 4-8-16,-6 6-8 0,-4 8-4 16,7 9 9-16,-10 10 10 0,10 4 9 0,-7 4 10 15,10 5 10-15,0 4 7 0,3 1 9 0,3-1 7 16,0 6 2-16,0-5-3 0,6-3-8 0,0-2-13 16,10-5-11-16,-4-4-10 0,10-6-10 0,0-6-6 15,-4-5-14-15,10-1-19 0,0-5-29 16,0-5-76-16,3-2-203 0,-3-3-333 0,-19-4-842 0</inkml:trace>
  <inkml:trace contextRef="#ctx0" brushRef="#br0" timeOffset="150612.87">2837 11174 2009 0,'0'0'250'0,"0"0"-135"0,0 0-20 16,0 0 0-16,0 0-12 0,0 0-20 16,0 0-22-16,-121-35-20 0,112 40-11 0,-4 2-9 15,-2 2-5-15,3 0-2 0,-4 3 1 0,13 0-1 16,0-3-2-16,0 1-2 0,3 2-3 0,3 0 0 16,0-1 0-16,12 1 1 0,1 0 1 15,3-3 4-15,-1-2 0 0,10 2 5 0,0-2 3 16,0-2 1-16,3 2 0 0,0-3 2 0,0 3 0 15,0-3-1-15,-3 5 3 0,-3 0 0 0,-1 3 3 16,-11 2 2-16,5 0 8 0,-8 2 10 0,-7 1 8 16,-3 2 14-16,0 7 12 0,-3-3 7 15,-10 0 1-15,-2-2-8 0,-7-2-13 0,7 1-15 16,-10-6-13-16,-3-3-9 0,-3 1-9 0,3-5-12 16,-3 2-15-16,-3-2-38 0,3-2-126 15,3 2-501-15,16-5-968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2-27T08:45:22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10883 8950 0 0,'0'0'215'16,"0"0"-188"-16,0 0-8 0,0 0-2 0,0 0 12 16,0 0 12-16,0 0 17 0,0 0 6 0,0 0-6 15,0 0-8-15,0 0-20 0,0 0-6 0,7-10 0 16,-1 8 2-16,-3-3 2 0,-3 3 2 16,3 2 0-16,-3-2-5 0,3 2-8 0,-3 0-4 0,0 0 0 15,3 0 6-15,3 0 9 0,-6 2 5 16,3 3-2-16,1-3 0 0,2 3-2 0,0-1-5 15,0 1 0-15,0 0 4 0,1-3 2 0,5 0 5 16,-3 1 5-16,-2-1-2 0,8 0 1 16,-6-2-1-16,4 0-2 0,-1 0 5 0,1 0-1 15,-1 0-3-15,0 0-6 0,1 0-9 0,-4-2-3 16,3 2 0-16,1-2-1 0,-1 2 0 16,-6 0-6-16,10 0-1 0,-7 0 1 0,4 0 1 15,-1 0 1-15,0 0 2 0,1 0-2 0,-1 0-1 16,4 0-1-16,-1 2 0 0,-2 0 1 0,5 1-1 15,-2 1 0-15,-1-1-3 0,7-1 1 16,0 3 3-16,-4-3-1 0,10 0-2 0,-6 1-1 16,3 1-7-16,-4-1 1 0,1 1-2 0,0-1 2 15,0 1 1-15,-4-1 2 0,1 1-1 0,-1-2-1 16,1 1 1-16,0-1-1 0,-1 0 2 16,-5 1-1-16,2-1 4 0,4-2-2 0,-7 2 3 15,7-2-3-15,-4 0 1 0,1 3 0 0,-1-3-2 16,4 0-1-16,-7 0 2 0,7 0-1 0,-4 0 1 15,7 0-2-15,-6 0-2 0,2 2-1 0,1-2-3 16,-4 1 0-16,4 2-1 0,-1 1 0 16,1 1 1-16,0-3 1 0,-7 5-1 0,7 0 1 15,-4 0 0-15,4-2 0 0,-1-1 0 0,1 1 0 16,0-3-1-16,-4 3 1 0,10 0 1 0,-7-1-1 16,-2-4 2-16,6 3 0 0,-4-3 0 15,1 0 0-15,-1 0-4 0,-2 0 2 0,3 0 1 16,2 0 0-16,-2 0-1 0,-4 0 0 0,1 0-2 15,3 0-2-15,-4 0 2 0,1 2 0 0,-1 0 0 16,1 1 3-16,-4-1-2 0,7 0 0 16,-7 1 1-16,3 1-1 0,-2 1-1 0,2 0 0 15,1-1-1-15,-1 1 1 0,1-3 2 0,2 1 0 16,-5-3 0-16,5 3-3 0,-2-3 3 16,-1 2-5-16,1 1 2 0,6-1 1 0,-7-2 1 15,1 0 2-15,-1 0-3 0,1 0 1 0,2-2-1 16,-2-1 0-16,2 1 1 0,-2-1-2 0,6 0 0 15,-4 3 1-15,-2-4 1 0,2 4 0 0,-2-3-1 16,2 3-1-16,-5 0-2 0,9 0 2 16,-13 3-4-16,6 1-1 0,1 2 1 0,-1-1 0 15,-2-1 5-15,5 1 2 0,-5 0 1 0,5-1-1 16,-2 1-1-16,6 0-1 0,-7-1 1 0,1 1-1 16,2 0 1-16,1-3 2 0,3-2 0 0,-4 2-2 15,1 1 1-15,-1-3-1 0,4 0 1 16,-3 0 1-16,9 0 1 0,-10 0 1 0,1 0 0 15,6-3-1-15,-7 1-1 0,1 0 1 0,6-1-1 16,-1 1 0-16,-8 2 1 0,2 0-2 16,4 0 1-16,0 0 2 0,-4 0 2 0,4 0-1 15,0 0 0-15,-4 0-2 0,7 2 0 0,-6 1 1 16,-4-1-1-16,7 0 2 0,0 1 1 16,-4-1 0-16,1 0 0 0,6 1 0 0,-7-3 0 15,10 2 4-15,-6-2 2 0,3 0 6 0,3 0 1 16,-3-2-1-16,2-3 0 0,4 0-4 0,-3 3-3 15,3-3-1-15,0-2 1 0,-3 3 1 0,3-1 6 16,-3 0-1-16,3 1 3 0,-3-1 1 16,3 3 0-16,-9-1 1 0,6-1 14 0,-7 4 11 15,4-3 14-15,0 1 9 0,-6 1-4 0,-1-4-6 16,1 3-2-16,3 0-6 0,-4-1-2 0,-5-1-6 16,2 1-5-16,1 1-4 0,-1-3-6 0,-9 1-2 15,7 1-5-15,-1 1-3 0,-6 0 1 16,7-3-3-16,-1 3-1 0,-9-1-3 0,7-1-4 15,-4 1-1-15,-3 1-2 0,3 0-2 0,-6 2-3 16,0 0-8-16,0 0-23 0,0 0-58 0,0 0-141 16,-6 0-391-16,3 2-928 0</inkml:trace>
  <inkml:trace contextRef="#ctx0" brushRef="#br0" timeOffset="667.52">15187 8550 383 0,'0'0'114'0,"0"0"-28"0,0 0-42 0,0 0 20 16,0 0 44-16,0 0 37 0,0 0 19 0,0 0-1 15,0 0-13-15,0 0-14 0,0 0-19 16,0 0-20-16,0 0-17 0,130-120-12 0,-114 99-10 15,2 0-2-15,1-4 1 0,6 0 2 0,0-7 4 16,-4-3 0-16,7 2 2 0,0-5-5 0,3 1-1 16,0-1-5-16,3 2-6 0,0-1-11 15,4 0-8-15,-4 3-12 0,0 4-8 0,0 4-6 16,3 1-4-16,-3 3-6 0,-3 3-11 0,-3 3-24 16,0 2-52-16,-3 5-148 0,-3 4-318 15,-13 0-891-15</inkml:trace>
  <inkml:trace contextRef="#ctx0" brushRef="#br0" timeOffset="1516.04">16347 7721 149 0,'0'0'72'0,"0"0"-26"16,0 0-11-16,0 0 9 0,0 0 19 0,0 0 41 15,0 0 49-15,0 0 56 0,0 0 38 0,0 0 2 16,0 0-23-16,0 0-47 0,0 0-49 0,0 0-41 16,65 2-28-16,-50-21-16 0,1-2-9 15,3-1-7-15,-4-3-3 0,1-5-4 0,8-5-5 16,-5 1-4-16,3-6-2 0,2 1-3 0,7 1-1 15,-6-4 1-15,0 2 0 0,3 2-3 16,-6-2 0-16,6 3 1 0,-4 6-3 0,4 0 0 16,-9 4 0-16,-4 6-1 0,4 2-1 0,-7 4 0 15,1 6-3-15,-4 2-2 0,-6 4-11 0,-3 3-20 16,0 0-7-16,0 3 7 0,0 6 19 16,0 5 29-16,-9 6 17 0,0 5 7 0,2 8 1 15,-5 4-1-15,-4 4-1 0,7 5 0 0,-9 4-3 16,8-1-5-16,-5 1-5 0,2-4-5 15,7-1-1-15,-3-7-6 0,0-3-1 0,5-7-5 16,4-3-2-16,-3-7 2 0,3-2-6 0,0-4-1 16,0-1-4-16,0-4-5 0,0-2-10 0,3-3-15 15,1 1-22-15,2-3-55 0,0-3-153 0,0 1-241 16,-3-3-893-16</inkml:trace>
  <inkml:trace contextRef="#ctx0" brushRef="#br0" timeOffset="1750.11">16524 7387 746 0,'0'0'720'0,"0"0"-526"0,0 0-72 16,0 0-49-16,0 0-7 0,0 0 14 0,0 0 13 15,0 0 4-15,0 0-3 0,0 0-19 16,0 0-27-16,0 0-25 0,0 0-15 0,127 2-9 16,-103 3-13-16,4 0-18 0,-3 2-40 0,0-3-122 15,-6 1-308-15,-1-3-906 0</inkml:trace>
  <inkml:trace contextRef="#ctx0" brushRef="#br0" timeOffset="2116.17">17196 7000 1452 0,'0'0'233'0,"0"0"-62"16,0 0-60-16,0 0-13 0,0 0-14 0,0 0-15 15,0 0-19-15,0 0-10 0,0 0 7 0,0 0 15 16,0 0 11-16,-96 157 4 0,71-106 1 16,7 4-13-16,-4 9-13 0,-3-2-12 0,7 2-15 15,-1 1-6-15,-3-3-8 0,13-4-3 0,-3-6-3 16,2-5-5-16,7-4 0 0,0-6-6 0,3-7-8 15,0-4-10-15,3-5-14 0,4-11-15 0,5 0-36 16,0-8-100-16,1-2-256 0,-1 0-532 0,-6-5-58 16</inkml:trace>
  <inkml:trace contextRef="#ctx0" brushRef="#br0" timeOffset="2733.14">17286 7528 300 0,'0'0'120'0,"0"0"48"0,0 0 59 16,0 0 33-16,0 0 11 0,0 0-12 15,0 0-39-15,0 0-40 0,0 0-32 0,0 0-33 16,0 0-32-16,0 0-34 0,0 0-27 0,0 0-16 16,10-47-5-16,-17 54 3 0,7 5 6 0,-3 2 8 15,0 4 0-15,0 4-2 0,0 2-2 16,-6-3-4-16,2 2-1 0,4-2 4 0,0 0 0 15,3-4-2-15,0-1 0 0,0-4-4 0,0-3-1 16,3-2 2-16,0 0 5 0,4-2 4 0,-4-3 7 16,3-2 8-16,0 0 11 0,0 0 6 15,4-4 1-15,5-8-9 0,-2 0-12 0,5-4-9 16,4-5-10-16,-10 1-4 0,10-1-1 0,-10 1-4 16,10-4 2-16,-3-1-4 0,-4 3-1 15,7-2 1-15,-10 6-2 0,7 4 1 0,-10 2 0 16,4 3-1-16,-4 4-7 0,-6 5-10 0,0 0-9 15,-3 0-2-15,0 10 4 0,0 3 12 0,-3 4 11 16,-3 6 5-16,-13 5 2 0,13-1-1 16,-9 5 0-16,-1 1-2 0,4-2 0 0,-4-1-2 0,13-4 4 15,-6-3-2-15,6-9 1 0,3-2 0 16,0-9 3-16,0 0 6 0,3-3 11 0,3 0 9 16,0-6 2-16,10-8-1 0,-1-5-12 0,10-2-8 15,-6-2-6-15,-1-2-3 0,10 2-1 16,-3-2-2-16,0 2-2 0,-1-3-4 0,-2 5-9 15,6-1-15-15,-6 3-29 0,-10 3-47 0,10 2-97 16,-10 3-250-16,4 4-190 0,-10 2-795 0</inkml:trace>
  <inkml:trace contextRef="#ctx0" brushRef="#br0" timeOffset="3249.3">18139 7436 717 0,'0'0'249'0,"0"0"-20"0,0 0-36 0,0 0-5 15,0 0-14-15,0 0-18 0,0 0-18 0,0 0-20 16,0 0-16-16,0 0-21 0,0 0-15 0,0 0-12 15,0 0-7-15,-93-16-7 0,87 16-7 16,-4 0-10-16,1 0-6 0,3 2-6 0,-6 3-4 16,2 1-2-16,1 3 2 0,-3 0-2 0,-1 5-1 15,4 2 3-15,-10 3 0 0,10-1 1 16,-7 3 0-16,4-1 6 0,-3 1 0 0,2 0 4 16,7 2 4-16,-3-4-1 0,6-3 0 0,-1-3 1 15,4 1 0-15,0-5-3 0,0 0 0 16,4-4 0-16,5 2 2 0,-3-5 7 0,6-2 2 15,4 0 3-15,-1-4-4 0,4-6-8 0,3-1-8 16,-7-3-6-16,10 2-5 0,0-3-4 0,0-4-5 16,-10 3-2-16,10-5-4 0,-3 3-4 15,-7-1-4-15,7 2-3 0,-13 0-1 0,10 1 1 16,-16 4-1-16,3 3 4 0,-6 7-8 0,6-1-22 16,-6 3-11-16,0 3-5 0,-9 4 12 0,6 4 24 15,-10 3 19-15,1 5 6 0,6-2 5 0,-7 0 0 16,4 1 0-16,3 1 0 0,3 0-3 15,-3-3 1-15,-1 0-6 0,7-3-8 0,0-4-15 16,0 0-24-16,7-2-44 0,-1-4-81 0,0-1-154 16,3-2-172-16,1 0-833 0</inkml:trace>
  <inkml:trace contextRef="#ctx0" brushRef="#br0" timeOffset="3799.82">18465 7479 708 0,'0'0'287'0,"0"0"-18"0,0 0-24 15,0 0-4-15,0 0-13 0,0 0-35 0,0 0-54 16,0 0-49-16,0 0-38 0,0 0-25 0,0 0-14 16,0 0-7-16,0 0 0 0,0 0 2 0,-56 21 3 15,50-7 2-15,-4 0 2 0,1-3 0 0,6-1-1 16,3-2-3-16,0-1-2 0,0-3-2 15,0 1 1-15,0-3 2 0,3 1 9 0,6-3 10 16,1 0 3-16,-1 0-1 0,3-5-6 0,4-2-9 16,-7-2-10-16,10 1-4 0,-10-4-6 0,10-2-2 15,-10 0 1-15,3 5-2 0,1-1-1 0,-10 3-1 16,3 3-4-16,0 2-8 0,-3 2-9 16,-3 0-7-16,0 0 4 0,0 6 5 0,0 4 15 15,0 1 6-15,-9 3 1 0,6 3 4 0,0-1-2 16,3 1 3-16,-3 2-2 0,0 2 0 0,3 0 1 15,0 2 0-15,0-3 0 0,0 3 2 16,3 0-1-16,0 1 1 0,0 1 1 0,9-3 0 16,-2-1 0-16,-4 2 0 0,0-2 0 0,3 0 1 15,1-1 0-15,-4-1 0 0,-3-3 0 16,6 0-1-16,-6 1 1 0,3-1 1 0,-2-2 3 16,-4 0 3-16,0-1 6 0,0-2 7 0,-10-2 9 15,1 3 6-15,3-3 2 0,-4-2-2 0,-11 0-9 16,5 0-7-16,-2-4-5 0,-7-1-1 15,0-2 0-15,3 0 2 0,1-2 3 0,-7-8-3 16,0-1-4-16,-3-8-5 0,3 0-3 0,-3-7-2 16,0-2-5-16,3-5-7 0,0-2-7 0,9-1-11 15,1 1-6-15,5 3-5 0,1 5-9 0,9 4-6 16,3 0-6-16,0 6-15 0,3 3-34 16,6 5-66-16,7-2-101 0,-4 4-147 0,4 2-64 15,-13 1-424-15</inkml:trace>
  <inkml:trace contextRef="#ctx0" brushRef="#br0" timeOffset="4216.8">19085 7321 973 0,'0'0'336'0,"0"0"-62"15,0 0-63-15,0 0-25 0,0 0-28 0,0 0-33 16,0 0-40-16,0 0-37 0,0 0-23 16,0 0-13-16,0 0-9 0,0 0 1 0,0 0 2 15,-127-24 3-15,111 34 1 0,7-3-4 0,3 1 0 16,2-1-3-16,1 2-3 0,-3 3 0 0,6-5 1 15,0 4 1-15,6-1 4 0,1 1 0 0,-4 1 6 16,12 0 0-16,-2-1 0 0,-4 2-2 16,9 1-2-16,-5 0-1 0,5 0 0 0,-8-3-1 15,2 3 0-15,-3-2 3 0,-2 0 0 0,-7-3 6 16,0 3 19-16,0-2 15 0,-7 2 13 16,-11 2 6-16,9-3-12 0,-16-1-10 0,6-1-11 15,1-2-11-15,-10-2-8 0,3-1-14 0,3-2-14 16,0 1-21-16,-2-3-46 0,-4 0-115 0,12 0-405 15,4 0-960-15</inkml:trace>
  <inkml:trace contextRef="#ctx0" brushRef="#br0" timeOffset="5818.66">20229 7394 0 0,'0'0'221'0,"0"0"-157"15,0 0 14-15,0 0 28 0,0 0 24 0,0 0 15 16,0 0-3-16,0 0-5 0,0 0 0 0,0 0 2 16,0 0 0-16,0 0-9 0,0 0-12 0,-19-35-21 15,19 33-20-15,-6-1-15 0,-3-1-12 16,-1-1-3-16,4 3-4 0,0-3-2 0,-9 3-6 15,5 2-11-15,-5-3-7 0,2 3-9 0,4 0-7 16,-10 5-2-16,10 2-3 0,-9 2-2 0,8 3 1 16,-5 0-1-16,2 4-1 0,4 0 3 15,-7 3-1-15,10-2 2 0,0 4 0 0,-3 0 3 16,3 2-2-16,2 1 5 0,4-5 0 0,0 2 6 16,4-2 0-16,11 0 6 0,-9-3 5 15,7 0 3-15,2-4 5 0,4-2 4 0,-4 0 3 16,7-6 3-16,-6 1 0 0,8-5-2 0,1 0 0 15,0-5-3-15,-3-4-1 0,-1-2-3 0,4 0-5 16,0-8-5-16,-3 5-4 0,-4-4-5 0,1-3-5 16,-7 2-4-16,1-3-6 0,-4 3-2 0,-3-2-6 15,-6 3-5-15,0 2-7 0,0-3-15 16,-6 2-18-16,-13 0-24 0,10 1-38 0,-16 2-58 16,7 0-88-16,-7 0-86 0,0 2-37 0,0 3 54 15,0 5 105-15,13 1 104 0,-3 3 0 16,8 0-139-16</inkml:trace>
  <inkml:trace contextRef="#ctx0" brushRef="#br0" timeOffset="6283.18">20660 7316 428 0,'0'0'163'16,"0"0"17"-16,0 0 15 0,0 0 10 15,0 0-5-15,0 0-29 0,0 0-49 0,0 0-51 16,0 0-33-16,0 0-20 0,0 0-8 0,0 0 8 16,0 0 12-16,0 0 11 0,-28 45 9 0,22-28 2 15,0-3-4-15,-4 0-1 0,7-3-5 16,3 1-7-16,0-4-7 0,0-3-5 0,0-1-5 16,0 1-1-16,0-5 3 0,0 0 10 0,0 0 13 15,3 0 8-15,7-5-1 0,2-2-10 16,-6 1-14-16,13-5-16 0,-7 2-9 0,1-3-6 15,2 3-2-15,-3 2-2 0,1 0 0 0,-7 4-2 16,6 1-4-16,1 2-3 0,-7 2-2 0,-3 5 4 16,0 5 5-16,10 0 5 0,-13 4 5 0,3-1 3 15,-3 6 1-15,0 0-3 0,0 0-7 16,3-3-13-16,3 3-36 0,0-1-99 0,10-8-329 16,-10-3-929-16</inkml:trace>
  <inkml:trace contextRef="#ctx0" brushRef="#br0" timeOffset="7182.53">21788 6990 435 0,'0'0'164'0,"0"0"51"0,0 0 27 16,0 0 12-16,0 0 0 0,0 0-25 0,0 0-40 15,0 0-45-15,0 0-48 0,0 0-45 0,0 0-43 16,0 0-24-16,0 0-2 0,0 0 23 16,4-9 32-16,-8 32 25 0,-2 5 11 0,-9 5-2 15,9 3-4-15,-13 3-12 0,10 3-10 0,-1-1-4 16,-8-1-8-16,12 4-8 0,-1-6-7 0,-8-3-7 15,12 0-3-15,-3-8-3 0,2-4-1 16,1-5-2-16,-3-4-4 0,0-4 2 0,6-1 2 16,0-4-2-16,0-3 2 0,0-2 3 0,-3 0 3 15,3 0-6-15,0-9-17 0,0-1-32 16,-3-4-34-16,3-4-33 0,0-1-24 0,-3-1-21 16,0-3-36-16,-1-2-34 0,-5-1-19 0,3 0 38 15,0 4 73-15,6 4 94 0,-3 2 78 0,3 4 34 16,0 5 22-16,0 2 7 0,0 1-1 0,0 1-9 15,0 3-18-15,3 0-11 0,0 0 3 16,6 0 15-16,0 5 20 0,1 2 8 0,2-2-4 16,4 2-12-16,-7 2-15 0,6-2-15 15,-5 0-10-15,8 2-15 0,-5-4-10 0,2 2-10 0,1 0-9 16,-1-4-3-16,-2 4-8 0,5-2-8 0,-5-3-17 16,-1 3-27-16,4-3-53 0,-1 0-97 15,1-2-138-15,-1 0-146 0,-2 0 10 0,-7 0-379 0</inkml:trace>
  <inkml:trace contextRef="#ctx0" brushRef="#br0" timeOffset="7482.84">22040 7283 1102 0,'0'0'279'0,"0"0"-117"0,0 0-18 16,0 0 7-16,0 0 8 0,0 0-12 16,0 0-20-16,0 0-20 0,0 0-18 0,-124 116-15 15,114-100-17-15,-2 5-10 0,6-6-2 0,6 6-8 16,0-3-7-16,0 1-9 0,0-3-6 15,6-2 1-15,13-2 5 0,-13-4 4 0,15-1 3 16,-8-2 0-16,12-5-4 0,-1 0-4 0,1 0-5 16,-6-7-4-16,6-3-5 0,3 0-4 0,-7-4-1 15,-5 0-2-15,2-2-2 0,-11-3-1 0,-1 3-6 16,6-3-5-16,-12 2-16 0,0-4-27 0,0 0-25 16,-6 2-18-16,-6-2-21 0,2 1-14 15,-8 2-5-15,5 2-2 0,-8 2 25 0,-1 5 31 16,9 2 23-16,-5 7 4 0,12 0-16 0,-7 2-18 15,1 7-12-15,6 5 0 0,-1 0 2 0,1 5-11 16,0-2-33-16,0 4-56 0,6-2-16 16,0-8-420-16</inkml:trace>
  <inkml:trace contextRef="#ctx0" brushRef="#br0" timeOffset="7749.1">22452 7333 616 0,'0'0'187'0,"0"0"-3"0,0 0 10 16,0 0-6-16,0 0-5 0,-50 125-24 16,44-97-36-16,-3 0-27 0,3 2-29 0,3-1-22 15,3-1-12-15,-3 0-7 0,3-3-9 0,0 0-5 16,0 0-4-16,3-4-1 0,-3 0-3 0,3-2-2 15,3-4-5-15,0-3-7 0,-3-3-8 0,0-4-10 16,-3-3-4-16,3-2 7 0,-3 0-19 0,0-5-72 16,0-2-132-16,0-4-144 0,0 3-20 15,0 1-411-15</inkml:trace>
  <inkml:trace contextRef="#ctx0" brushRef="#br0" timeOffset="8032.98">22337 7350 844 0,'0'0'264'0,"0"0"-38"0,0 0-46 16,0 0-24-16,0 0-13 0,0 0-20 0,0 0-23 15,0 0-16-15,131-120-10 0,-107 111-7 0,4-1-5 16,3 5-5-16,-3-2-9 0,-3 4-12 16,-3 1-13-16,2 2-10 0,-2 5-7 0,-9 2-4 15,8 1 0-15,-11 3 0 0,5 3 1 0,-9 3 5 16,-3 1 1-16,-3-2 9 0,0 5 7 0,-3-3 8 15,-6 3 6-15,-10 2-3 0,7-4-3 0,-7-1-5 16,-2-1-7-16,5-5-1 0,-6 0-4 16,7-3-7-16,-7-2-8 0,-3-4-6 0,1-1-9 15,8-2-9-15,-6 0-20 0,-2-5-41 0,14-6-68 16,-8 1-88-16,12 0-124 0,2 1-160 0,4 4-789 16</inkml:trace>
  <inkml:trace contextRef="#ctx0" brushRef="#br0" timeOffset="8499.67">23041 7281 591 0,'0'0'262'0,"0"0"3"15,0 0-19-15,0 0-23 0,0 0-47 0,0 0-49 16,0 0-44-16,0 0-24 0,0 0-1 0,0 0 2 15,0 0 2-15,0 0-7 0,0 0-17 0,0 0-17 16,53 7-12-16,-44-2-6 0,-3-5-8 0,10 4-10 16,-10-1-18-16,0 1-36 0,13-1-98 15,-13-1-274-15,0 0-914 0</inkml:trace>
  <inkml:trace contextRef="#ctx0" brushRef="#br0" timeOffset="8883.39">23593 6957 677 0,'0'0'295'0,"0"0"-76"0,0 0-61 0,0 0-27 15,0 0-35-15,0 0-24 0,0 0-11 16,0 0-1-16,0 0 10 0,0 0 15 0,0 0 4 16,0 0-5-16,0 0 4 0,-6 80-5 0,3-61-1 15,-10 4-9-15,10-1-14 0,0 4-12 0,0-1-14 16,-3 3-12-16,0 1-7 0,-7-1-4 0,10-2-5 15,0-1-3-15,-3-2-2 0,3-3-5 16,0-4-6-16,3 1-8 0,0-6-13 0,0 1-22 16,0-5-43-16,0 2-91 0,0-4-220 0,0 0-121 15,0-3-742-15</inkml:trace>
  <inkml:trace contextRef="#ctx0" brushRef="#br0" timeOffset="9349.94">23767 7258 1070 0,'0'0'288'16,"0"0"-99"-16,0 0-25 0,0 0-15 0,0 0-12 16,0 0-11-16,0 0-4 0,0 0 4 0,0 0 4 15,0 0-4-15,0 0-19 0,0 0-18 0,0 0-24 16,0 0-22-16,74 2-15 0,-58-6-13 16,-4-1-6-16,-6-2-4 0,13 2-3 0,-13-2-3 15,0 0-7-15,7-2-4 0,-7 2-4 0,0-1-7 16,-6 3-7-16,0-2-6 0,0 0-17 15,0 3-20-15,0-1-21 0,-6 0-12 0,-3 1 3 16,-7 4 18-16,7 0 25 0,-10 0 23 0,7 0 19 16,-7 4 12-16,10 3 8 0,-13 3 7 0,13 1 8 15,-10 4 5-15,10-1 8 0,0 5 7 16,-4 0 7-16,10-1 5 0,-3 3 5 0,3-1 0 16,3-2-4-16,0 1-2 0,0 0-11 0,0-3-6 15,6-2-10-15,-3 0-6 0,13 0-3 0,-7-4-8 16,-3-3-7-16,13 3-8 0,-7-3-19 15,10-7-37-15,-10 2-84 0,10-2-247 0,-13 0-205 16,7-2-862-16</inkml:trace>
  <inkml:trace contextRef="#ctx0" brushRef="#br0" timeOffset="9666.18">24226 7228 1314 0,'0'0'263'0,"0"0"-106"0,0 0-42 16,0 0-21-16,0 0-8 0,0 0-12 0,0 0-9 15,0 0-3-15,0 0 0 0,0 0 0 16,0 0-1-16,0 0-2 0,0 0-3 0,-65 129-2 16,52-111-11-16,10 3-7 0,3-2-11 0,0-3-5 15,0-3-2-15,0-4 0 0,3 3 6 0,6-7 5 16,-2 2 7-16,-4-5 5 0,3 0 3 15,0-2 4-15,10 0-2 0,-7-9-6 0,10 2-11 16,-7-7-8-16,7 0-9 0,-4-1-5 0,7-1-3 16,-13-1-2-16,13 1-3 0,-13 0-1 0,10-1-3 15,-10 4-7-15,6-3-8 0,-8 5-13 0,-1-1-27 16,-3 3-38-16,9 0-72 0,-9-1-119 0,1 6-242 16,-1-1-121-16,-3 0-602 0</inkml:trace>
  <inkml:trace contextRef="#ctx0" brushRef="#br0" timeOffset="10132.53">24635 7286 487 0,'0'0'269'15,"0"0"27"-15,0 0 65 0,0 0 17 0,0 0-58 16,0 0-77-16,0 0-63 0,0 0-48 0,0 0-33 16,0 0-23-16,0 0-21 0,0 0-16 0,0 0-9 15,133-28-7-15,-117 16-5 0,2 5-4 16,-5-2-4-16,5 0-3 0,-8-3-3 0,5 2-2 15,-2 0-3-15,-7 1-1 0,9-3-3 16,-9 5-1-16,1-2 2 0,-7 4-2 0,0 1-4 16,0-1-8-16,0 1-16 0,-3 1-12 0,-4 3-4 15,1-2 1-15,-9 2 10 0,5 0 13 0,-8 5 12 16,8 4 8-16,-8-2 7 0,9 7 0 0,-13 2 3 16,9 0 2-16,-5 2 4 0,9 3 3 15,-10 0 3-15,13 0 2 0,-4-1 2 0,4 1-2 16,-3-3-1-16,6 0-1 0,0-1-1 0,3-1-1 15,0-4-3-15,6-1-3 0,6 1-5 16,-5-5-3-16,-1 0-3 0,12-4-6 0,-5 2-8 16,2-5-19-16,1 0-40 0,2 0-81 0,-5-2-171 15,5-1-276-15,-8 0-879 0</inkml:trace>
  <inkml:trace contextRef="#ctx0" brushRef="#br0" timeOffset="10402.61">25302 6938 640 0,'0'0'308'0,"0"0"24"0,0 0-23 15,0 0-50-15,-38 146-45 0,29-108-49 0,-3 4-49 16,9 3-34-16,-7-1-29 0,4 0-13 16,-3 2-2-16,6-2-6 0,0 0-3 0,3-5-8 15,0 0-11-15,0-2-10 0,0-5-16 0,3 0-28 16,0-4-66-16,6 1-206 0,-9-8-291 0,3-9-862 16</inkml:trace>
  <inkml:trace contextRef="#ctx0" brushRef="#br0" timeOffset="45488.66">20055 11710 254 0,'0'0'135'0,"0"0"-1"0,0 0 10 0,0 0 20 16,0 0-3-16,0 0-13 0,0 0-28 0,0 0-32 15,0 0-12-15,0 0-15 0,0 0-8 0,0 0-2 16,-3-2 3-16,3 2 7 0,0 0 4 0,3 0 0 16,-3 0 2-16,3 0-8 0,-3 0 2 15,3-3 3-15,1 3 2 0,2-2 5 0,3-3-3 16,0 1-2-16,-2-3-3 0,8 0 0 0,-6-2-1 16,13-4 0-16,-6-1-5 0,5 0-2 0,7-5-7 15,0 3-2-15,3-3-7 0,0 3-7 16,0 1-7-16,-3-1-7 0,3 2-8 0,-6 2-6 15,0 1-5-15,-4-1-5 0,7 3-5 0,-3-3-10 16,0 3-17-16,-3-2-42 0,-1 0-106 0,4 4-298 16,-16 0-1053-16</inkml:trace>
  <inkml:trace contextRef="#ctx0" brushRef="#br0" timeOffset="46432.93">21041 10780 293 0,'0'0'121'0,"0"0"23"0,0 0 13 16,0 0-2-16,0 0-10 0,0 0-17 0,0 0-17 16,0 0-9-16,0 0-7 0,0 0-4 15,0 0-2-15,0 0-9 0,0 0-6 0,0 0-5 16,-25-27-4-16,25 27-7 0,0 0-6 0,0 0-10 16,-6 0-8-16,6 0-12 0,0 0-13 0,-3 1-6 15,3 6-4-15,0 3 3 0,-3 1 6 0,3 6 7 16,0 1 4-16,0 8 10 0,0-1 7 15,0 4 9-15,0 4 5 0,0 2-2 0,0-1-3 16,0 3-9-16,0-2-4 0,0-6-7 0,0 3-1 16,0-6-5-16,0-5-2 0,0-5 2 0,0-2 1 15,0-4-1-15,0 0 1 0,0-8-2 16,3 0 4-16,-3 1 6 0,0-3 13 0,3-3 4 16,-3-4-6-16,6-8-9 0,1-3-19 0,-4-3-8 15,0-5-5-15,3-2-1 0,-6-1-3 0,3-1 2 16,0 0-2-16,3 0 1 0,1 3-1 15,-4-1-1-15,3 2 0 0,-3 5 1 0,13 0 1 16,-7 9 2-16,-3 0 0 0,10 3 1 0,-7 2 0 16,-3 4-1-16,10 3-1 0,-7 0 0 15,-3 3 2-15,10 6 2 0,-7 0-1 0,-6 1-1 16,9-2 0-16,1 3 0 0,-7-1-4 0,9-1-8 16,-5-2-25-16,-4 0-41 0,3 2-96 0,4-2-213 15,-7 0-228-15,-6-4-850 0</inkml:trace>
  <inkml:trace contextRef="#ctx0" brushRef="#br0" timeOffset="46848.79">21420 11029 1876 0,'0'0'268'0,"0"0"-163"16,0 0-36-16,0 0 16 0,0 0 13 0,0 0-3 16,0 0-28-16,0 0-31 0,0 0-17 0,0 0-7 15,0 0 0-15,0 0-2 0,124-104-2 16,-112 86 0-16,10-1-4 0,-13-1-1 0,10-3 0 16,-10 2-2-16,9 2-4 0,-8 1-2 0,-7 2-4 15,6-1-2-15,-3 5-1 0,-6 0-1 16,0 0 1-16,0 3-2 0,-12 2-6 0,6 0-7 15,0 2-7-15,-7 3-1 0,1 2 2 0,2 0 7 0,-8 5 7 16,9 6 8-16,-10 3 8 0,10 3 6 16,-13 1 4-16,13 2 6 0,-10 1 6 0,13 2 0 15,-3 0 8-15,-1 3 3 0,4-6 3 0,3 1 8 16,3 0-3-16,0-3 0 0,0-2 0 16,9 1-11-16,4-4-4 0,-7-2-9 0,12-4-3 15,-5 0-6-15,5-2-4 0,-2-5-1 0,9 0-9 16,-4 0-13-16,-5-5-21 0,9-4-29 0,0 2-56 15,-1-2-111-15,-8-2-202 0,6 4-162 16,-16 0-719-16</inkml:trace>
  <inkml:trace contextRef="#ctx0" brushRef="#br0" timeOffset="47434.12">22043 10725 253 0,'0'0'165'0,"0"0"33"0,0 0 32 16,0 0 9-16,0 0-12 0,0 0-25 0,0 0-23 15,0 0-14-15,0 0-7 0,0 0-10 0,0 0-17 16,0 0-18-16,0 0-20 0,0 0-17 0,3-53-18 15,-9 53-12-15,3 0-9 0,-4 0-11 0,-2 0-7 16,-3 4-3-16,5 1-4 0,-5 4 1 16,0 1 1-16,2 1-2 0,-5 3-2 0,9 0-2 15,-7 1 0-15,-2 2 0 0,9 4 2 0,-7-1 2 16,1 4 4-16,6-1-2 0,-1 1 2 16,-5 0-1-16,9-1-5 0,3-2 3 0,0-3-4 15,0-2-1-15,0-2 1 0,3-5-6 0,9 0-1 16,-5-2 0-16,-1-2 1 0,0-3 0 15,9-2 1-15,-5 0 2 0,5-7-4 0,-2 0 1 16,-4-7-3-16,10 0-3 0,-10-3-5 0,9-2-4 16,-8 1-4-16,5-3-6 0,-5 2-6 0,-4-4 1 15,9 5 0-15,-9 0 1 0,1-1 4 0,-4 5 3 16,9-2 6-16,-9 4 4 0,0 5 9 16,0 0-2-16,-3 5 4 0,0 2-2 0,0 0-1 15,0 0-3-15,-3 7-1 0,-3 5 3 0,-6 4 5 16,9 2 4-16,-7 3 4 0,1 3 4 0,-3 0 2 15,5 6 5-15,1 3-1 0,-9-1 2 0,12 4-4 16,-4 4-4-16,4 0-6 0,-6-7-3 16,9 2 0-16,0-2 0 0,0-4 1 0,0-4-5 15,0-1-1-15,0-6-1 0,6-4-2 0,-3-2 0 16,0-3-4-16,1-5-6 0,-1-2-5 0,-3-2-7 16,3 0-15-16,-3 0-29 0,3-6-73 15,-3-3-111-15,6-3-165 0,-6 3-186 0,0 2-784 0</inkml:trace>
  <inkml:trace contextRef="#ctx0" brushRef="#br0" timeOffset="47600.45">21925 11045 1418 0,'0'0'270'16,"0"0"-134"-16,0 0-19 0,0 0 36 0,0 0 19 16,0 0-17-16,0 0-35 0,0 0-30 15,0 0-17-15,0 0-15 0,0 0-16 0,0 0-13 16,0 0-14-16,139 33-13 0,-126-33-12 0,5 0-16 15,-5 0-26-15,5 0-46 0,-8 0-97 0,8 0-203 16,-11 0-222-16,-4 0-831 0</inkml:trace>
  <inkml:trace contextRef="#ctx0" brushRef="#br0" timeOffset="48067.31">22350 10744 779 0,'0'0'299'0,"0"0"-89"0,0 0-8 15,0 0-5-15,0 0-34 0,0 0-45 16,0 0-44-16,0 0-22 0,0 0-4 0,0 0 5 15,0 0 2-15,0 0 2 0,0 0 1 0,-38 45 4 16,35-29 2-16,0-2-6 0,-3 7-5 16,-3-2-5-16,6-2-5 0,3 2-3 0,0 0-3 15,0-3-6-15,0-4 1 0,3-1-3 0,6-2 0 16,-3-2-2-16,0-4-3 0,1-1 2 0,8-2 0 16,-5 0-3-16,2-9-5 0,3-1-7 0,-5-1-4 15,8-3-2-15,-11 0-6 0,14 0-2 16,-11 0-2-16,5 0-3 0,-6 1-1 0,-2 2 1 15,8-1-5-15,-9 3 3 0,0 2 0 0,-2 4-3 16,-1 1-2-16,0 2-1 0,6 2 4 16,-9 8 5-16,3-1 5 0,-3 3 3 0,0 2 1 15,0-2 2-15,-3 5 1 0,-6-1 1 0,9-2-2 16,-3 0-4-16,3-2 0 0,0-1-4 0,0-4 2 16,0 0-3-16,12 0-7 0,-9-5-14 0,0 0-26 15,3-2-50-15,-6 0-92 0,7-4-159 16,5-1-248-16,-9 1-867 0</inkml:trace>
  <inkml:trace contextRef="#ctx0" brushRef="#br0" timeOffset="48333.87">22768 10817 1595 0,'0'0'302'0,"0"0"-75"0,0 0-31 0,0 0-42 16,0 0-37-16,0 0-38 0,0 0-39 0,0 0-20 16,0 0-11-16,-12 129-6 0,12-117 1 0,0-1-3 15,0 1-1-15,0-4-3 0,0-1-6 16,0 0-12-16,0-5-16 0,3 1-31 0,0-3-63 15,0 0-122-15,-3 0-231 0,3 0-655 0</inkml:trace>
  <inkml:trace contextRef="#ctx0" brushRef="#br0" timeOffset="48533.21">22833 10564 2207 0,'0'0'214'16,"0"0"-62"-16,0 0-7 0,0 0-25 0,0 0-30 16,0 0-40-16,0 0-34 0,0 0-21 0,0 0-7 15,0 0-4-15,0 0-6 0,0 0-19 16,0 0-37-16,0 0-85 0,4 39-229 0,-1-30-276 16,6-4-845-16</inkml:trace>
  <inkml:trace contextRef="#ctx0" brushRef="#br0" timeOffset="48915.68">23004 10753 1770 0,'0'0'280'0,"0"0"-203"0,0 0-50 15,0 0 21-15,0 0 22 0,0 0 12 16,0 0-4-16,0 0-25 0,0 0-16 0,0 0-8 16,0 0-7-16,-16 128-2 0,16-114-3 0,0 0-2 15,0-2-4-15,0-3-4 0,0 0-1 16,0-4-4-16,0-3 1 0,0 1-1 0,0-3 6 16,4 0 6-16,5-5 2 0,-3-4 2 0,0-3-4 15,0 0-6-15,10-4-3 0,-7 0-3 0,10 3 3 16,-10-1 2-16,0 0 0 0,10 2 0 15,-10 3 1-15,10 4 2 0,-10 1 6 0,7 1 3 16,-7 3 4-16,-3 0 0 0,10 0 1 0,-10 7-1 16,-3 0-5-16,0 5-5 0,0-3-5 15,-3 5-3-15,0-2-7 0,3-4-9 0,-3 6-15 16,0-2-32-16,3-3-55 0,-3 0-126 0,10 1-248 16,-7-3-178-16,0-5-691 0</inkml:trace>
  <inkml:trace contextRef="#ctx0" brushRef="#br0" timeOffset="49250.71">23413 10909 1656 0,'0'0'274'0,"0"0"-152"15,0 0-34-15,0 0 2 0,0 0-5 0,0 0-14 16,0 0-28-16,0 0-22 0,0 0-9 15,0 0-3-15,0 0-4 0,0 0-1 0,0 0-2 16,112-127-4-16,-109 118-2 0,3-3-9 0,-6 4-9 16,0-1-16-16,0 2-13 0,0 0-11 0,0 2-9 15,-3 3 1-15,-3 2 12 0,0 0 16 16,-10 2 20-16,10 5 18 0,-3 3 10 0,-7-1 8 16,10 4 11-16,-3 1 10 0,-7 2 9 0,10 2 9 15,0 1 3-15,-7 0 8 0,7-1 6 0,6 0 4 16,-3-4 6-16,3 0-5 0,0 0-8 15,3-5-11-15,0 0-14 0,13-2-11 0,-7-5-10 16,-3 1-7-16,13-3-7 0,-7 0-11 0,7-3-16 16,-7-3-33-16,10-4-77 0,-10 1-172 0,7 2-323 15,-13 0-885-15</inkml:trace>
  <inkml:trace contextRef="#ctx0" brushRef="#br0" timeOffset="49649.63">23745 10819 710 0,'0'0'261'0,"0"0"-41"16,0 0-11-16,0 0-14 0,0 0-16 0,0 0-20 16,0 0-30-16,-121 111-25 0,118-95-12 0,-3-2-8 15,6 0-9-15,0-5-8 0,0 0-6 0,6-5-2 16,-3 1-2-16,13-5-6 0,-4 0-1 0,-3 0-8 15,13-7-11-15,-3-2-7 0,-4-2-10 16,10-5-6-16,0-3-3 0,-10-4-1 0,10-3-4 16,3 0-2-16,-6-5-2 0,-4 1 0 0,7-2-2 15,-3 0 1-15,3 0-2 0,-7-3-3 16,7 3-12-16,-3 0-9 0,-10-3 0 0,7 2 3 16,-10 2 15-16,-6-2 9 0,0 6 1 0,-3 3 3 15,0 4 6-15,0 4 5 0,-3 7 9 0,0 4 2 16,-3 3-2-16,-4 2-5 0,-8 12-5 0,5 2-6 15,-8 3 1-15,-4 9 7 0,13 1 0 0,-7 6 1 16,-3 3 4-16,13 1-2 0,0 0 2 16,-7 0 0-16,13-3-4 0,3-1-3 0,0-3-8 15,6-3-10-15,10-1-25 0,-7-6-52 0,13 1-160 16,-13-7-437-16,7-4-880 0</inkml:trace>
  <inkml:trace contextRef="#ctx0" brushRef="#br0" timeOffset="50433.41">24486 10888 1147 0,'0'0'370'0,"0"0"-77"16,0 0-41-16,0 0-49 0,0 0-54 0,0 0-42 16,0 0-37-16,-53 134-22 0,35-113-18 0,-7-3-10 15,13-1-9-15,-13-1-8 0,0-1-11 16,0-1-16-16,7-5-24 0,-7 1-43 0,0-4-85 16,-3-1-196-16,19 0-208 0,-1-5-824 0</inkml:trace>
  <inkml:trace contextRef="#ctx0" brushRef="#br0" timeOffset="50898.8">25255 10610 1261 0,'0'0'416'0,"0"0"-237"16,0 0-58-16,0 0-4 0,0 0-17 0,0 0-17 15,0 0-23-15,0 0-19 0,0 0-11 0,0 0-4 16,0 0 1-16,-133-2 1 0,127 6 0 15,-4 3-1-15,-5 0-7 0,12 0-7 0,0-2-3 16,-1 1-6-16,4-1-2 0,0 1-2 0,0 1 1 16,0 0 0-16,4 0 0 0,-1 3 0 15,0-6-1-15,9 6 1 0,-6-1 0 0,4 0-1 16,-7-2 2-16,12 5-2 0,-9 0 0 0,1-2 0 16,8 2 0-16,-9-1 0 0,1 3 1 15,-4 0 0-15,-3-2 3 0,0 4 6 0,0-2 3 16,0 0 7-16,0-4 6 0,0 4 1 0,-7-2 1 15,1 0 1-15,-6-3-4 0,6-2-3 0,-4 0-5 16,-5-5-7-16,9 1-1 0,-4-3-5 0,-5 0-6 16,9-5-12-16,-1-2-17 0,-2 0-27 15,-3-5-54-15,9 3-101 0,3-3-199 0,-3 1-201 16,3 4-779-16</inkml:trace>
  <inkml:trace contextRef="#ctx0" brushRef="#br0" timeOffset="51248.8">25754 10319 1340 0,'0'0'223'0,"0"0"-96"16,0 0 4-16,0 0 12 0,0 0-17 0,0 0-21 15,0 0-28-15,0 0-16 0,0 0 1 0,-87 123 4 16,78-105 0-16,-6 5-3 0,8-2-6 0,-5 0-7 16,-3-1-7-16,8 1-4 0,-2 0-6 15,-6 0-5-15,8-3-2 0,1 0-5 0,-6 0-3 16,9 1-1-16,0 0-2 0,-1-3 0 0,4 0-2 16,-3-2-4-16,3 1 2 0,0-1-2 0,0 0-1 15,0-2-2-15,7-3 0 0,-4-2-2 0,9 2-1 16,-3-2-4-16,-6 0 3 0,16-2 2 15,-10 0-4-15,1-3-1 0,8 0-4 0,-5-2-7 16,5 0-11-16,-5 0-16 0,5 0-34 0,-12-2-53 16,10 0-82-16,-7-3-148 0,-3 3-264 0,-6-1-852 15</inkml:trace>
  <inkml:trace contextRef="#ctx0" brushRef="#br0" timeOffset="51448.89">25540 10561 1871 0,'0'0'230'0,"0"0"-106"0,0 0-11 0,0 0 7 16,0 0-9-16,0 0-14 0,0 0-29 0,0 0-18 16,0 0-14-16,0 0-14 0,0 0-9 0,127 10-11 15,-105-6-9-15,-9 1-16 0,8 2-32 16,-8-2-68-16,8 4-165 0,-5-5-323 0,-7 1-898 0</inkml:trace>
  <inkml:trace contextRef="#ctx0" brushRef="#br0" timeOffset="51815.16">26002 10612 1171 0,'0'0'289'16,"0"0"-86"-16,0 0-21 0,0 0-26 0,0 0-34 15,0 0-26-15,0 0-16 0,0 0-4 16,0 0 5-16,0 0-9 0,0 0-10 0,0 0-9 16,0 0-3-16,0 0-5 0,-24 97-4 0,20-83-5 15,1 0-8-15,3 0-5 0,-3-1-7 0,0-4-2 16,3 0-7-16,0-2 2 0,0-2 1 0,0-3 1 15,0-2 6-15,0 0 5 0,0 0 3 0,6-7-4 16,-3-2-6-16,10 2-6 0,-4-5-2 16,0 2-3-16,10-2 1 0,-10 3 0 0,10 0 1 15,-7-1 0-15,10 1-1 0,-10 2-1 0,10 0-3 16,-3 5-1-16,-7-3-1 0,-3 3 0 16,10-1-4-16,-13 3-4 0,10 0-14 0,-10 0-19 15,3 0-36-15,-6 0-70 0,0 0-145 0,10 3-272 16,-13-3-895-16</inkml:trace>
  <inkml:trace contextRef="#ctx0" brushRef="#br0" timeOffset="52048.63">26471 10638 944 0,'0'0'329'16,"0"0"-122"-16,0 0-6 0,0 0 0 0,0 0-26 16,0 0-45-16,0 0-43 0,0 0-40 0,0 0-19 15,-16 128-8-15,16-114-8 0,-3-2-5 0,3-3-4 16,-3-2-3-16,3-3-5 0,0-1-9 0,0-3-15 16,0 0-31-16,0 0-68 0,3-5-144 15,0 0-211-15,0 1-546 0</inkml:trace>
  <inkml:trace contextRef="#ctx0" brushRef="#br0" timeOffset="52232.64">26539 10380 1689 0,'0'0'280'0,"0"0"-136"0,0 0-18 0,0 0-8 16,0 0-31-16,0 0-32 0,0 0-31 0,0 0-22 15,0 0-14-15,0 0-17 0,0 0-45 16,0 0-126-16,0 0-357 0,0 0-900 0</inkml:trace>
  <inkml:trace contextRef="#ctx0" brushRef="#br0" timeOffset="52665.76">26759 10550 986 0,'0'0'410'16,"0"0"-320"-16,0 0-18 0,0 0 68 0,0 0 39 15,0 0 18-15,0 0-33 0,0 0-44 16,0 0-22-16,0 0-18 0,0 0-19 0,0 0-15 16,0 0-11-16,-31 122-6 0,31-111-5 0,0-1 0 15,0-1 0-15,0-2-2 0,0-5 2 0,0 3-1 16,3-5 1-16,0 0 0 0,-3 0 0 0,6-5-5 16,10-2-6-16,-7-2-6 0,7 0-5 15,-7-5-3-15,0 2 0 0,10 1 0 0,-10 2-2 16,10 2 0-16,-10 0 1 0,-3 3-1 0,10-1 1 15,-10 5 2-15,-3 0-2 0,0 0 1 0,-3 5 0 16,3 4 5-16,-3 0 3 0,0 0 4 0,-6 7 4 16,6-2-4-16,-6 0-3 0,0 0-4 15,-7 0-1-15,10-3-5 0,0 1-4 0,3-3-11 16,0-3-15-16,0 1-29 0,0-2-53 0,3-3-127 16,0 0-275-16,6-2-1024 0</inkml:trace>
  <inkml:trace contextRef="#ctx0" brushRef="#br0" timeOffset="53365.8">27252 10655 430 0,'0'0'204'0,"0"0"-2"16,0 0 11-16,0 0-4 0,0 0-13 0,0 0-17 16,0 0-23-16,0 0-13 0,0 0-10 15,0 0-17-15,0 0-18 0,0 0-11 0,0 0-8 16,0 0-5-16,3-24-1 0,-6 24-5 0,3-2-6 16,-3 2-11-16,0 0-7 0,0 0-10 0,-4 0-4 15,-2 0-8-15,3 0 0 0,3 2-5 16,-7 0 0-16,-2 3 4 0,6-1-1 0,-3 0 0 15,-7 1 3-15,10 2 3 0,-3 0-1 0,-1 2 4 16,1-2-2-16,3-2 2 0,0 2-2 16,-7 0-5-16,7 0-5 0,6-3-5 0,-3 1-5 15,3 0-4-15,-3-1 1 0,3 1-2 0,0-3 0 16,3 3-2-16,0-3 2 0,0 1 0 0,9-3-2 16,-2 2 0-16,-4-2 1 0,3 0-4 15,7 0 1-15,-10 0-2 0,13 2 0 0,-7-2-1 16,3 3-3-16,-2-1 0 0,2 1 1 0,-2 4 2 15,-7 0 4-15,9 5 4 0,-5-3-4 0,-4 3 2 16,6-1 1-16,-5 3-2 0,-1 0-2 0,-3 0-1 16,0 0-1-16,3 1 1 0,0 2 1 15,-2-3-1-15,-4 2 3 0,0-2-2 0,0 2 2 16,0 0 0-16,0-3-2 0,0 1-1 0,-4 2-3 16,-2-2-2-16,0-2 1 0,3 0-3 0,0 2 2 15,0-5 0-15,-4 3 1 0,-5-4-1 16,6 3 2-16,0-1 1 0,-4-1 0 0,-2-2 1 15,3 0 0-15,-1 0 0 0,-5 0 1 0,6-3 1 16,-10 1 0-16,7 0 1 0,-7-3 1 0,3 0 0 16,-5-2 3-16,-4 0 1 0,9 0-3 15,-5-2 3-15,-4-5 0 0,-3 0 1 0,0-2 0 16,10-3 0-16,-10 1 1 0,6-3 4 0,-3 0 2 16,13 1 0-16,-7 1 2 0,13 1 2 15,0 1-1-15,3 3-1 0,-4 3-4 0,7-1-4 16,0 3-4-16,7-1-3 0,-1 1-2 0,0 2-2 15,13 0 3-15,-7 0-5 0,10 0-8 0,-7 0-18 16,10 0-42-16,6 0-151 0,-9 0-520 0,-10 0-892 16</inkml:trace>
  <inkml:trace contextRef="#ctx0" brushRef="#br0" timeOffset="54749.5">19596 13047 0 0,'0'0'178'0,"0"0"-86"0,0 0 38 0,0 0 55 15,0 0 41-15,0 0 20 0,0 0-12 0,0 0-33 16,0 0-42-16,0 0-34 0,0 0-17 16,0 0-4-16,7-13 1 0,11 11 2 0,-9-2-5 15,13 1-11-15,-6-1-14 0,8-1-16 0,1-2-18 16,0 0-16-16,6-2-11 0,0-1-8 15,-6 1-4-15,6 2-6 0,3 0-6 0,-9 0-8 16,6 2-10-16,-6 1-19 0,2-1-32 0,1 0-80 16,-3 3-228-16,-15 0-977 0</inkml:trace>
  <inkml:trace contextRef="#ctx0" brushRef="#br0" timeOffset="55534.19">20864 12636 504 0,'0'0'228'0,"0"0"-59"0,0 0-32 16,0 0-19-16,0 0-7 0,0 0 7 0,0 0-5 16,0 0-12-16,-124 21-8 0,103-7-16 0,-1 2-13 15,-3-1-14-15,10 4-12 0,-4-1-12 16,7-2-3-16,-7 1-3 0,16-6-4 0,-3 1-1 15,3-5-4-15,3 0-5 0,0-1-2 0,0 1-4 16,9-3 3-16,-3 1 1 0,13 0 2 16,-10-1 2-16,16 1-3 0,-6-3-3 0,-1 3-4 15,10 0-1-15,0-1 0 0,-3 1 1 0,3 0 1 16,-13 2 3-16,10-1-3 0,-10-1 0 16,1 4 0-16,-4 1 1 0,-2-1 2 0,-4 3 1 15,-6-2 2-15,0 2 6 0,0 2 5 0,-9 2 7 16,-7 0 4-16,4 3 3 0,-10-3 4 0,-3-1-1 15,3 2-2-15,-2-6-4 0,-1 1-3 0,-3-1-7 16,0-4-5-16,3-2-3 0,4-3-3 16,2-2-3-16,-6 0-4 0,13-2-14 0,-7-7-12 15,1-1-22-15,5-3-29 0,-2-1-37 0,5 0-61 16,4-2-129-16,6 5-146 0,0 4-703 0</inkml:trace>
  <inkml:trace contextRef="#ctx0" brushRef="#br0" timeOffset="56065.6">21295 12440 157 0,'0'0'231'0,"0"0"-34"0,0 0 42 0,0 0 13 15,0 0-14-15,0 0-26 0,0 0-34 0,0 0-39 16,0 0-24-16,0 0-15 0,0 0-10 0,0 0-5 16,0 0-5-16,-15 39-11 0,12-23-8 15,-3 0-7-15,-1 1-4 0,-5 1-7 0,6 5-9 16,3-3-4-16,-3 1-5 0,2 5-1 0,-8 2-2 15,9-1-1-15,-3 0-2 0,3 3-2 0,-7-2-2 16,4-2-2-16,3-2-3 0,0 2-3 16,3-5-2-16,0-3-1 0,0 1-2 0,0-5-1 15,0 1 1-15,0-6-1 0,0 1-1 0,0-3 0 16,0-3 0-16,0-1-2 0,0-1-1 0,0-2 0 16,0 0 0-16,0 0 1 0,0 0 2 15,0 0 0-15,0 0 0 0,0 0-3 0,0 0-1 16,0 0-2-16,0 0 2 0,0-2 1 0,0 2 1 15,0 0 2-15,0 0-1 0,0 0 0 0,0-3 1 16,0 3 0-16,0 0 0 0,0-2 0 16,0 2 1-16,0 0 0 0,-3-2 1 0,3 2 0 15,0-3-2-15,-3 1 0 0,3 0-2 0,-3-1-1 16,3-1-4-16,0-1-9 0,0-2-14 0,-3-2-20 16,3 1-31-16,0-2-41 0,0-4-53 15,0-2-70-15,0-2-105 0,0 4-137 0,0 2-648 0</inkml:trace>
  <inkml:trace contextRef="#ctx0" brushRef="#br0" timeOffset="56798.73">21125 12652 404 0,'0'0'225'0,"0"0"29"0,0 0 12 15,0 0-16-15,0 0-27 0,0 0-34 0,0 0-30 16,-37 131-19-16,37-114-19 0,0-2-11 0,0-1-14 16,0-3-10-16,0-1-4 0,6-1-3 15,-3-4-6-15,6-1-2 0,4-1-5 0,-7-3-5 16,13 0-9-16,-7-5-11 0,10-2-13 0,-10-2-9 15,13 2-8-15,-7-5-6 0,-2 5 1 0,6 0-5 16,-4 1 1-16,1-3-2 0,-7 4 1 0,7 3-1 16,-7-3 0-16,1 1 0 0,-4 1-1 0,0 1-2 15,4 0 1-15,-10-3 0 0,0 3-3 16,-3-3 3-16,3 3-2 0,-3-3-1 0,0-2-3 16,0 0-6-16,0 0-7 0,0 0-3 0,-3-2-3 15,3 0 0-15,-3-1-1 0,-3 2-4 16,2-4-5-16,-2 3-12 0,0 0-9 0,3 0-13 15,0 2-1-15,3 2 0 0,0 0 8 0,0 3 10 16,0 0 13-16,0 2 12 0,3 0 10 16,6 0 10-16,1 0 9 0,-4 0 0 0,-3 0 3 15,3 2 1-15,10 3 0 0,-10-1 1 0,0 3-1 16,10 0 1-16,-10 0 0 0,0 3 1 0,3-4 1 16,1 6 2-16,-7-1 2 0,3 3 4 15,-6 2 3-15,0 2 0 0,0 1 1 0,0 0-2 16,0-1-2-16,0-3 4 0,-3 4 1 0,0 0 3 15,-4-3 0-15,1-2 1 0,6-3-3 0,-6-1-1 16,6-3-4-16,0-3-5 0,0-1-4 0,0-3-1 16,0 0 6-16,12 0 5 0,-5 0 0 15,-1 0-1-15,0-5-4 0,10 0-3 0,-7-2-4 16,3 0-3-16,4 0 2 0,-7 0-6 0,10 3 3 16,-10-3-1-16,10 0-1 0,-10 2 3 0,6-2 0 15,-2 0-2-15,-7 3 1 0,6-3-3 16,-2 0 3-16,-7 2-2 0,9-2 1 0,-3 2-1 15,-2 0 3-15,-4-2-1 0,3-3-2 0,6 1 1 16,-5 0 0-16,-1-5-1 0,0 0 0 0,6 2 1 16,-5-2-4-16,-1 0 6 0,-3 3-2 15,0 5 1-15,6-1 0 0,-6 2-4 0,0 3 3 16,-3 2-2-16,0 0-2 0,0 0 2 0,-3 7-2 16,-9 2 2-16,9-1 1 0,-3 9 2 0,-1-1 2 15,-8 2 0-15,9 3 1 0,3-2-1 16,0 1 2-16,-4 1 2 0,1 2 0 0,6 0 2 15,0-2 1-15,0 0 1 0,6-4-2 0,1 2-1 16,-1-7-1-16,-3-3 1 0,12-2 0 0,-5-5 1 16,-4 1 0-16,12-3 0 0,-11-3-1 0,11-4-5 15,-5 0-2-15,-7-2-4 0,12-3-4 16,-11 3-5-16,5 2-8 0,1-2-10 0,-7 5-14 16,0-3-17-16,6 5-25 0,-9-3-41 0,4 3-112 15,-7 2-249-15,0 0-920 0</inkml:trace>
  <inkml:trace contextRef="#ctx0" brushRef="#br0" timeOffset="57098.68">21844 12398 1604 0,'0'0'314'16,"0"0"-54"-16,0 0-38 0,0 0-39 0,0 0-52 15,0 0-55-15,0 0-42 0,0 0-24 0,0 0-7 16,0 0-2-16,0 0-1 0,0 0-5 15,0 0-17-15,0 0-39 0,0 59-120 0,3-48-342 16,0-5-1008-16</inkml:trace>
  <inkml:trace contextRef="#ctx0" brushRef="#br0" timeOffset="57498.72">22021 12711 1536 0,'0'0'245'16,"0"0"-124"-16,0 0-61 0,0 0-25 0,0 0 8 16,0 0 19-16,0 0 20 0,0 0 13 0,0 0 8 15,0 0-4-15,0 0-10 0,-19 129-17 0,19-112-19 16,0 1-13-16,0-4-13 0,7 2-8 15,-7-6-4-15,6-1-4 0,6-4-1 0,-6-4 2 16,1-1 4-16,-1 0 2 0,9-1-3 0,-5-6-4 16,-4-3-3-16,12-1-4 0,-8-3-3 0,8 0 0 15,-8 2 0-15,5 3-2 0,-2 0 2 0,-7 2-2 16,6 2 1-16,-3 3-1 0,-5 2-1 16,-1 0 0-16,0 0 0 0,-3 2 0 0,6 7 1 15,-6 1 2-15,0 1 0 0,-6 3 2 0,3 0-1 16,0 5 0-16,-1-1-1 0,1 0-1 15,0-2-1-15,3 0 0 0,-3-2-5 0,3-4-7 16,0-1-13-16,0-2-19 0,3-5-31 0,3-2-50 16,-2 0-113-16,-1 0-258 0,6-2-988 0</inkml:trace>
  <inkml:trace contextRef="#ctx0" brushRef="#br0" timeOffset="58065.95">22548 12822 1023 0,'0'0'255'0,"0"0"-43"0,0 0 7 15,0 0-5-15,0 0-16 0,0 0-36 0,0 0-41 16,0 0-28-16,0 0-19 0,0 0-18 16,0 0-15-16,0 0-16 0,0 0-6 0,-31-29-4 15,16 33-2-15,8 8-2 0,-5-4-2 0,-3 6 1 16,8-2-1-16,-11 2 2 0,12 0 2 0,-4-3 4 15,4 1 3-15,-6-1 3 0,9-4 1 16,3 0-1-16,-4-2-1 0,4 0-7 0,0-5-3 16,0 1-5-16,0-1-5 0,0 0 3 0,0 0 1 15,0 0 1-15,4 0 1 0,-4-1-2 16,6-4-3-16,3 3-2 0,-6-3-1 0,0 0 0 16,0 3-4-16,0 0-2 0,1-1-2 0,-1 3 0 15,0 0 1-15,9 0 1 0,-9 0 2 0,0 0 2 16,4 7 0-16,-4-2 0 0,9 4 2 0,-6-1-1 15,0 4 1-15,-2 2 1 0,2 0 0 16,3 5-2-16,-3-1 1 0,0 3-1 0,-2-1-1 16,5 6-1-16,0-1 2 0,-6 3-3 0,3-2 0 15,-2 3-1-15,5-4-4 0,-3 3 2 0,0 2 0 16,-3-5-2-16,-3-2 2 0,3 3 2 0,-3-3 0 16,0-3 2-16,0 1-1 0,0-3-1 15,0-2 1-15,0 1 1 0,-3-3-1 0,-3-3 2 16,-3-1 3-16,0-3 1 0,5-4 0 0,-5-1-1 15,-9-2 0-15,8 0 0 0,-11-4 0 0,8-2 1 16,-9-1 2-16,1-7 0 0,5 2 1 16,-5-2 0-16,-4-7 1 0,9 1-2 0,-9-5-2 15,-3-3 1-15,4-4-3 0,5-1-1 0,-3-1 0 16,1 0-2-16,11 3 1 0,-2 6 4 16,6 5-4-16,6 1-4 0,0 3-12 0,12 2-16 15,-3 0-34-15,1 3-58 0,11-3-124 0,-11 4-294 16,5 6-959-16</inkml:trace>
  <inkml:trace contextRef="#ctx0" brushRef="#br0" timeOffset="58649.66">23091 12903 363 0,'0'0'226'0,"0"0"-91"0,0 0-23 0,0 0 4 16,0 0-6-16,0 0-12 0,0 0-20 15,0 0-10-15,0 0 7 0,0 0 21 0,0 0 25 16,0 0 13-16,0 0 2 0,0 0-16 0,52 73-25 15,-58-56-22-15,-3 1-23 0,-13 3-16 0,10-1-11 16,-7-1-8-16,-6-1-3 0,10-4-3 16,-4 0-2-16,4-2-2 0,-4-5-7 0,-2-3-7 15,11-1-15-15,-2-3-22 0,-1 0-37 0,10-3-69 16,0-4-137-16,0 0-186 0,3 0-756 0</inkml:trace>
  <inkml:trace contextRef="#ctx0" brushRef="#br0" timeOffset="58998.32">23773 12587 34 0,'0'0'62'0,"0"0"-31"0,0 0 25 16,0 0 33-16,0 0 38 0,0 0 43 0,0 0 36 16,0 0 29-16,0 0 18 0,0 0-9 0,0 0-20 15,0 0-28-15,0 0-26 0,0 0-22 16,-65 113-27-16,49-88-27 0,10-2-26 0,0-2-21 15,0 0-19-15,3-2-12 0,-7-4-8 0,7-1-5 16,0-2-6-16,3-3-10 0,0-2-14 0,0-2-33 16,0-3-47-16,0-2-89 0,3 0-201 0,-3-5-183 15,0 1-667-15</inkml:trace>
  <inkml:trace contextRef="#ctx0" brushRef="#br0" timeOffset="59149.41">23776 12422 1308 0,'0'0'494'16,"0"0"-412"-16,0 0-76 0,0 0 0 15,0 0-5-15,0 0-10 0,0 0-28 0,0 0-40 16,0 0-88-16,0 0-205 0,0 0-869 0</inkml:trace>
  <inkml:trace contextRef="#ctx0" brushRef="#br0" timeOffset="59715.66">24303 12348 707 0,'0'0'246'0,"0"0"-46"16,0 0-11-16,0 0-10 0,0 0-7 0,0 0-2 16,0 0-11-16,0 0-20 0,0 0-25 0,0 0-28 15,0 0-23-15,-124-67-13 0,118 74-10 16,-6 7-5-16,-7 0 1 0,13 2 0 0,-10 3 0 16,10 1 1-16,-3 3-2 0,-7 0-4 0,10 5-1 15,0-1-4-15,0 3-4 0,-7 5-1 16,10-3-3-16,0 0-1 0,3 3-4 0,-3 0 0 15,0-2-2-15,3 0-3 0,-3-1-3 0,0-4-1 16,3 1 0-16,-4-3-1 0,-5-3 0 0,9-2 1 16,-3 0-1-16,0-6-1 0,3 1 0 0,0-2-1 15,-3 0 1-15,0-4-2 0,3-1 4 0,0-2-4 16,0-2 0-16,0-3-1 0,0-2 3 16,0 0-3-16,0 0 0 0,0 0 0 0,0-5-1 15,0-2-6-15,0 0-8 0,0-4-9 16,0-1-11-16,0-2-10 0,0 0-14 0,0-1-18 0,0-4-26 15,-3 1-31-15,0-3-27 0,-1 0-9 16,-5 0 15-16,6 4 45 0,0 0 53 0,0 1 49 16,0 4 42-16,0 5 30 0,3 3 25 0,-3-1 19 15,3 5 8-15,0 0-2 0,0 0-12 16,0 0-15-16,0 0 0 0,3 0 5 0,6 5 1 16,-3-1-4-16,10 3-23 0,-7-2-21 0,13 0-13 15,-10-3-10-15,13 0-8 0,-3 1-8 0,-4-1-10 16,7-2-16-16,3 0-39 0,0 2-125 15,-6-2-368-15,-10 0-1039 0</inkml:trace>
  <inkml:trace contextRef="#ctx0" brushRef="#br0" timeOffset="60266.26">25181 12659 946 0,'0'0'193'0,"0"0"-57"16,0 0 1-16,0 0 1 0,0 0-5 0,0 0-9 15,0 0-10-15,0 0-4 0,-38 129-7 0,35-103-13 16,3 0-9-16,0 0-17 0,0-1-18 0,0 3-11 15,3-1-18-15,-3-4-10 0,4-2-7 16,-1-2-5-16,0-5-10 0,9-3-9 0,-9-2-15 16,3-5-21-16,-2 1-31 0,-1-5-44 0,0-2-90 15,0-5-174-15,6 1-91 0,-6-1-501 0</inkml:trace>
  <inkml:trace contextRef="#ctx0" brushRef="#br0" timeOffset="60517.72">25233 12466 1389 0,'0'0'480'0,"0"0"-313"16,0 0-63-16,0 0-20 0,0 0-20 0,0 0-15 15,0 0-16-15,0 0-9 0,0 0-3 0,0 0 1 16,0 0 7-16,118 22 0 0,-109-3 3 16,-2-1 3-16,5 3 0 0,-9 0-3 0,0 1-5 15,-3-1-3-15,0 0-8 0,0 0 0 0,-6 0-2 16,-9 0-2-16,8-4-1 0,-2 0-1 0,-6-4-3 15,5 1-1-15,-8-2-3 0,8-5-2 0,-8-2-3 16,8-3-4-16,-11-2-5 0,11 0-4 16,1 0-9-16,-9-7-13 0,11 0-24 0,1-5-47 15,-3 1-80-15,6-3-116 0,3 2-163 0,0 1-70 16,0 6-479-16</inkml:trace>
  <inkml:trace contextRef="#ctx0" brushRef="#br0" timeOffset="60917.75">25609 12532 725 0,'0'0'338'0,"0"0"-44"0,0 0-15 0,0 0-42 16,0 0-55-16,0 0-54 0,0 0-48 16,0 0-17-16,0 0 2 0,0 0 12 0,0 0 0 15,0 0-6-15,0 0-8 0,0 0-10 0,-28 111-11 16,21-93-9-16,7 1-11 0,-3 1-5 0,0-2-7 16,3-2-3-16,-3-2-2 0,3-2-1 15,0-3 2-15,-3-6 1 0,3-1 5 0,0-2 1 16,0 0 3-16,3-7-3 0,0-5-4 0,3 1-8 15,1-5 1-15,8-1-1 0,-6 2-1 16,10 1-1-16,-7-4 0 0,7 6 1 0,-7 0-1 16,7 3 0-16,-7 0-1 0,10 4-3 0,-13 3-3 15,10 2 0-15,-10 0-6 0,-6 0-3 0,10 2-1 16,-7 3-5-16,-3 2-8 0,3 0-16 16,-6 0-29-16,0 0-64 0,3 0-122 0,-3-3-229 15,0-1-805-15</inkml:trace>
  <inkml:trace contextRef="#ctx0" brushRef="#br0" timeOffset="61267.83">25971 12654 1709 0,'0'0'303'0,"0"0"-131"16,0 0-38-16,0 0-6 0,0 0-22 0,0 0-29 15,0 0-30-15,0 0-18 0,0 0-5 0,0 0-3 16,0 0-5-16,0 0-7 0,121-126-3 16,-118 109-2-16,13 3-4 0,-10 3 1 0,0-1-1 15,-6 4 0-15,3-1-3 0,-3-1 0 0,0 6-3 16,0-1-6-16,-3 3-4 0,0 2-3 0,-6 0-1 16,-7 0 5-16,7 7 8 0,-13 2 6 15,13 3 5-15,-13-2 2 0,13 6 3 0,-13 1 2 16,13 4 3-16,-13-1 1 0,16 1 1 0,-13 1 0 15,13 4 2-15,0-5-2 0,3 0 0 0,3 0-4 16,0-5-2-16,3-1-4 0,3-3-3 0,0-1-4 16,10-1-3-16,-7-6-6 0,16-1-13 15,-12-1-21-15,11-2-45 0,1 0-92 0,0-7-168 16,-13 2-270-16,4 3-857 0</inkml:trace>
  <inkml:trace contextRef="#ctx0" brushRef="#br0" timeOffset="61699.19">26492 12516 692 0,'0'0'150'15,"0"0"-44"-15,0 0 23 0,0 0 11 0,0 0-2 16,0 0-12-16,0 0-15 0,0 0 3 0,0 0 11 16,0 0 8-16,0 0-4 0,0 0-19 0,0 0-22 15,0 0-23-15,22-57-13 0,-31 57-11 16,-7 0-3-16,7 2 0 0,-10 3-3 0,10 0 3 15,-10-2 4-15,7 4 5 0,-10 2 5 0,13 1 4 16,-10-1-3-16,10 0-7 0,-10 3-11 0,13-3-10 16,-3 0-8-16,3-2-5 0,-7 0-2 0,13-2-3 15,-3 0-3-15,3-1 1 0,3-1 2 16,10 1-1-16,-4-3 4 0,-3 4-3 0,16-3-1 16,-7 1-3-16,10-1-3 0,-3 0-1 0,6 3-2 15,-6 0-1-15,-1-3-2 0,7 5-1 16,-6 0-2-16,-10 0-3 0,10 2 2 0,-13-2 1 15,7 0 3-15,-10 0 3 0,-3 0-1 0,-3 3 2 16,0-1 2-16,-3 0 2 0,-3-3-1 0,-10 3 0 16,7 1 0-16,-13-1 0 0,7-2 1 15,-7-5 1-15,-3 3-1 0,4-3 1 0,2 0 0 16,-3-2-2-16,-3 0-1 0,13 0-1 0,-13-2-3 16,13 0-6-16,-7-3-14 0,10 0-21 15,-7 1-31-15,10-1-42 0,3 1-55 0,0 1-73 16,3-1-108-16,0-3-164 0,0 4-218 0,3 1 49 0</inkml:trace>
  <inkml:trace contextRef="#ctx0" brushRef="#br0" timeOffset="62119.29">26796 12598 1605 0,'0'0'195'0,"0"0"-83"16,0 0 20-16,0 0 31 0,0 0-11 0,0 0-37 15,0 0-42-15,0 0-24 0,0 0-8 16,0 0-7-16,0 0-10 0,140-66-9 0,-128 50-9 15,13 4-6-15,-10-2-4 0,4-2-3 0,-13 3-6 16,13 2-4-16,-13-1 0 0,-6 0 0 0,3 3-1 16,-3 2 0-16,0 2-6 0,-3 3-4 0,-3 0-3 15,-13 2 2-15,10 0 7 0,-13 7 11 16,10 2 8-16,-10 0 7 0,7 5 6 0,-4 0 3 16,7 4 3-16,-7 0 3 0,6 6 3 0,-2-3-2 15,6 4 4-15,-1-1 1 0,1-3 1 0,9 3-2 16,0-3-1-16,0-5-3 0,3 0-6 0,10-4-6 15,-4-4-7-15,0 1-6 0,10-4-13 16,-7-3-19-16,10-2-32 0,-3 0-80 0,-4-4-198 16,4-3-275-16,-10 2-852 0</inkml:trace>
  <inkml:trace contextRef="#ctx0" brushRef="#br0" timeOffset="62565.25">27131 12560 620 0,'0'0'252'0,"0"0"-52"16,0 0 22-16,0 0 14 0,0 0-13 0,0 0-36 15,0 0-34-15,0 0-21 0,0 0-13 0,0 0-11 16,0 0-15-16,0 0-13 0,0 0-17 0,0 0-18 15,62-32-18-15,-59 32-11 0,-3 0-4 16,0 2 3-16,0 5 7 0,0 2 5 0,0 0 0 16,-3 3 3-16,0 2 0 0,0-1-1 0,0 1 5 15,0 0-2-15,-7 0-1 0,4-3-3 0,6 1-6 16,-3 0-5-16,3-5-2 0,0-3-3 16,0 1-1-16,3-3-3 0,3-2 2 0,4 0-2 15,-4 0 0-15,0-5-3 0,9-4-2 0,-2-2-1 16,5-3-7-16,-5 0-6 0,12 2-2 15,-13-4-6-15,10 4-3 0,0 0-2 0,-10 2-1 16,7 1 5-16,-7 4 2 0,7 0 7 0,-10 3 4 16,6 2 0-16,-5 0 1 0,-7 5 0 15,0 2 1-15,-3 4 3 0,0 4 1 0,0 2 3 16,-3-1-1-16,-3 3 1 0,2-1 0 0,-8 1 1 16,6-1-1-16,6-2-5 0,-3-5-7 0,0 1-20 15,3-5-36-15,0-5-59 0,3-2-96 0,3-7-161 16,6 0-271-16,-9 0-837 0</inkml:trace>
  <inkml:trace contextRef="#ctx0" brushRef="#br0" timeOffset="62866.78">27950 12018 776 0,'0'0'361'0,"0"0"-149"0,0 0-23 0,0 0 10 16,-69 118-11-16,51-88-6 0,8-2-23 0,-8 2-31 15,12 1-33-15,-1 0-22 0,-5-1-21 16,3-2-10-16,9 1-6 0,-3-4-10 0,0 1-7 16,3 0-9-16,-4-5-6 0,4-4-2 0,0 2-3 15,4-5-2-15,-1-3-5 0,0 1 0 0,-3-5 0 16,3-3-3-16,9-1 4 0,-9-3-11 15,0 0-10-15,1-7-12 0,2 0-23 0,-6-2-32 16,3-1-46-16,9-1-61 0,-9-1-78 0,0 0-81 16,1-2-86-16,-1 6 33 0,-3 1-204 0</inkml:trace>
  <inkml:trace contextRef="#ctx0" brushRef="#br0" timeOffset="62998.78">27788 12281 1349 0,'0'0'345'0,"0"0"-67"16,0 0-11-16,0 0-30 0,0 0-34 0,0 0-35 15,0 0-39-15,0 0-33 0,115 63-26 16,-81-61-23-16,0 0-15 0,3-2-15 0,1 0-12 16,2 0-19-16,3-4-33 0,-5-3-113 0,-7 2-386 15,-7 1-1112-15</inkml:trace>
  <inkml:trace contextRef="#ctx0" brushRef="#br0" timeOffset="69848.82">7159 14966 17 0,'0'0'131'0,"0"0"-93"0,0 0 24 15,0 0 51-15,0 0 62 0,0 0 41 16,0 0 17-16,0 0-18 0,0 0-33 0,0 0-34 16,0 0-30-16,0 0-27 0,-9-14-26 0,9 0-20 15,0-2-16-15,0-8-9 0,6-2-3 16,-3-7 3-16,13-4 3 0,-7-5 5 0,1-6 1 16,8 0 0-16,-5-5-5 0,11 0-5 0,-2 0-8 15,0-2-5-15,6 2-4 0,-7 0 1 0,10 3-4 16,0 1 2-16,-3 2-1 0,3 11-4 15,-3 4-2-15,-3 6-7 0,-6 10-11 0,2 7-9 16,-5 6-7-16,-1 3 5 0,1 10 13 0,-7 4 14 16,-3 4 15-16,10 10 10 0,-10 5 5 15,0 5 1-15,-3 9-3 0,4 3-3 0,-4 3-3 16,-3 2-3-16,6 3-3 0,-6-1-1 0,0 1-2 16,0-3-3-16,0-4 1 0,0-7 0 0,-6-3-1 15,6-4 1-15,0-5 0 0,0-7-2 0,0-2-6 16,0-4-3-16,0-3-4 0,0-4-11 15,0-3-16-15,0-2-25 0,0-5-48 0,0 0-106 16,0-2-165-16,0 0-33 0,0 0-396 0</inkml:trace>
  <inkml:trace contextRef="#ctx0" brushRef="#br0" timeOffset="70070">7240 14670 915 0,'0'0'215'0,"0"0"11"16,0 0-25-16,0 0-52 0,0 0-59 0,0 0-47 15,0 0-30-15,0 0-3 0,0 0 6 0,0 0 16 16,0 0 4-16,0 0-5 0,0 0-10 16,0 0-8-16,133-33-7 0,-102 30-3 0,0 1-7 15,7 0-9-15,-4 2-21 0,3 0-44 16,0-3-122-16,-9 1-218 0,-9 2-855 0</inkml:trace>
  <inkml:trace contextRef="#ctx0" brushRef="#br0" timeOffset="70352.3">7944 14247 1431 0,'0'0'189'0,"0"0"-64"16,0 0-36-16,0 0-39 0,0 0-23 0,0 0-4 16,0 0 3-16,0 0 7 0,0 0 10 0,-53 143 6 15,53-114 2-15,-3-1 2 0,3 5-7 0,-3-1-8 16,3 0-10-16,0 0-12 0,0-1-7 16,0-4-5-16,0-2-3 0,3 0-1 0,0-6 0 15,-3-3-7-15,3 3-5 0,4-7-14 0,-1-2-20 16,-3-1-30-16,3-4-50 0,-3 0-137 0,0-3-197 15,3-2-504-15</inkml:trace>
  <inkml:trace contextRef="#ctx0" brushRef="#br0" timeOffset="70600.02">8257 14287 782 0,'0'0'282'0,"0"0"-52"16,0 0-66-16,0 0-53 0,0 0-28 0,0 0-15 15,0 0-1-15,0 0 9 0,0 0 6 0,-81 124-3 16,72-90-8-16,3 3-15 0,0 3-12 16,-4-2-13-16,7 4-11 0,-3 0-10 0,3-6-7 15,0 3-3-15,3 1-5 0,0-4-6 0,0-4-4 16,3-4-4-16,0-1-16 0,-3-6-16 0,6 0-15 15,4-2-71-15,-7-5-153 0,3-5-158 16,-3-2-734-16</inkml:trace>
  <inkml:trace contextRef="#ctx0" brushRef="#br0" timeOffset="71083.03">8564 14630 300 0,'0'0'143'16,"0"0"30"-16,0 0 20 0,0 0-7 0,0 0-11 15,0 0-22-15,0 0-23 0,0 0-11 16,0 0-7-16,0 0-5 0,0 0-7 0,0 0-10 16,0 0-13-16,-118-7-18 0,106 16-18 0,-4 3-14 15,4-2-12-15,-4 6-12 0,4 3-2 0,3 2-2 16,-4 0 0-16,7 2 4 0,0 2 4 0,0 0 1 16,3 1 3-16,-4-1 0 0,7 0 1 15,0-4-1-15,7 0-2 0,-1-3-2 0,3 1 2 16,0-5 1-16,10-5 4 0,0-1 7 0,-7-3 2 15,10-5 8-15,-4 0 4 0,4-7 6 0,0-4-3 16,3-5-6-16,-10-2-7 0,13-3-5 0,-3-5-7 16,-7 2-3-16,1-2-7 0,3-2-3 15,-7 0-3-15,1 3-5 0,-7 0 0 0,0 2-2 16,-2 2 0-16,-4 2-3 0,-3 8 0 0,0-1-12 16,-3 3-17-16,-13 3-26 0,10 1-36 15,-10 3-38-15,1 2-36 0,-10 0-24 0,6 5-6 16,4 3 7-16,-4 4 0 0,4 1-23 0,-1 4-18 15,7 1 20-15,0-4 34 0,6-2-106 0</inkml:trace>
  <inkml:trace contextRef="#ctx0" brushRef="#br0" timeOffset="71635.8">8905 14666 641 0,'0'0'281'0,"0"0"4"15,0 0-27-15,0 0-44 0,0 0-53 16,0 0-50-16,0 0-43 0,0 0-30 0,0 0-22 16,0 0-10-16,0 0-6 0,0 0-3 0,0 0 0 15,0 0 3-15,-31 32 2 0,31-18 2 16,0 5 4-16,0 0 1 0,0-2 0 0,0 6 1 15,0-2 4-15,3 2 2 0,3 1 5 0,-2-7 6 16,-1 2 6-16,0-3-2 0,0-2-4 16,0-5-4-16,-3 1-1 0,0-3-5 0,6-5 4 15,-6 0 4-15,0-2 7 0,0 0 11 0,3 0 7 16,3-7 6-16,-2 0-6 0,2-7-11 0,3-2-13 16,-3-5-13-16,10 1-8 0,-7-1-4 15,7-2-3-15,-7 0 1 0,6 0-4 0,-2-2 1 0,-1 2 0 16,1-3-3-16,-4 5-1 0,6 5 0 15,-5 2-3-15,-4 5-6 0,-6 5-10 0,9 4-7 16,-9 0-3-16,6 0 7 0,-6 9 11 16,3 2 14-16,-3 5 8 0,0 8 3 0,0 4 0 0,-3 2-1 15,-3 1-2-15,3 4 1 0,-3 2-2 16,6-3 2-16,0 1-1 0,0-5 0 0,0-4 1 16,0-4-1-16,6-6-2 0,-3-7 1 0,3-2-1 15,-3-2 3-15,1-5 14 0,2-5 15 0,0-4 14 16,10-7 2-16,-7-5-9 0,9-4-14 15,-5-2-11-15,5 1-11 0,-5-4-3 0,5 5-6 16,-5 0-6-16,5-1-8 0,-5 3-13 0,5 0-19 16,-8 3-33-16,8-3-74 0,-5 9-182 15,2 2-235-15,-9 5-869 0</inkml:trace>
  <inkml:trace contextRef="#ctx0" brushRef="#br0" timeOffset="72034.61">9730 14515 179 0,'0'0'101'0,"0"0"14"0,0 0 20 15,0 0-3-15,0 0 1 0,0 0 1 0,0 0 5 16,0 0 14-16,-121 11 7 0,109-7-1 15,-7 5-8-15,7 0-11 0,2-2-20 0,-8 3-24 16,15-1-27-16,-4 0-26 0,1-2-19 0,0 3-15 16,6-6-9-16,0 3-5 0,0 0-4 0,0 0-3 15,0 0-3-15,6 2 2 0,0-3 5 16,1 4 3-16,2-1 4 0,6 0 0 0,-5 0 0 16,11 1-1-16,-5-1 2 0,3 0 0 0,-7 3 2 15,7 2-1-15,-4 0 2 0,1-4 0 16,-4 4 3-16,0-2 1 0,-5-3 7 0,-4 1 10 15,3-3 18-15,-6 2 19 0,0 0 17 0,-6 3 6 16,-1-5-6-16,-2 4-13 0,-6-1-13 16,-4-2-17-16,0-1-11 0,1 0-9 0,-7-3-8 15,3 1-2-15,1-3-9 0,-1 1-17 0,0 1-28 16,-3-1-51-16,4-1-117 0,2 0-316 0,13 1-941 0</inkml:trace>
  <inkml:trace contextRef="#ctx0" brushRef="#br0" timeOffset="72900.73">10790 14529 655 0,'0'0'254'16,"0"0"-66"-16,0 0-38 0,0 0 10 0,0 0-11 16,0 0-25-16,62-139-32 0,-55 111-23 0,2-4-13 15,-3 3-8-15,-3-4-8 0,3 5-7 16,-6 3-6-16,0 1-9 0,0 2-7 0,-9 4-4 16,3-1-9-16,-7 1-7 0,4 4-9 0,-3 0-12 15,-1 2-8-15,1 6-6 0,-4 4-7 0,4 2 0 16,-3 2-1-16,5 9 4 0,-2 7 12 15,-1 5 12-15,1 5 13 0,-3 7 15 0,5 1 9 16,4 9 14-16,0 2 14 0,-3 2 11 0,5 5 11 16,4 0 14-16,0 2 12 0,0 3-2 0,0 3-7 15,0-4-12-15,4 1-9 0,-1 2-1 0,3-4 6 16,-3 1-7-16,-3-3-7 0,0-2-11 0,3-2-15 16,-3-5-5-16,0-7-6 0,0-3 0 15,-3-3-2-15,0-5-2 0,-3-5 0 0,3-5-3 16,-1-5 2-16,4-3-1 0,-6-6 2 0,3-1 8 15,0-3-1-15,0 0-5 0,0-7-14 16,-6-5-15-16,5-1-14 0,-5-8-6 0,3-2-9 16,-3-5-13-16,-1-3-25 0,4-4-50 0,0-5-66 15,-13 0-64-15,13-2-33 0,-6-5 31 16,6 4 75-16,-7-1 89 0,7 7 79 0,-3 5 48 16,6 7 27-16,3 2 23 0,0 6 22 0,0 6 24 15,0 1 19-15,0 6 1 0,0 1-28 0,0 3-49 16,0 0-27-16,3 0-7 0,6 5 26 15,-3 0 28-15,7 4 12 0,-1 0-6 0,-3 1-13 16,7 1-16-16,2-4-14 0,1 2-11 0,0-2-8 16,8-2-6-16,-2 0-6 0,0-3-3 0,3-2-9 15,3 0-7-15,0 0-14 0,0-2-29 0,3-3-65 16,0-2-160-16,-6 2-250 0,-12 1-896 0</inkml:trace>
  <inkml:trace contextRef="#ctx0" brushRef="#br0" timeOffset="73216.99">11231 14767 1249 0,'0'0'244'0,"0"0"-61"15,0 0-27-15,0 0-13 0,0 0-30 0,0 0-28 16,0 0-25-16,0 0-4 0,0 0 5 16,0 0 3-16,0 0-5 0,-118 49-11 0,105-40-14 15,4 0-14-15,0 1-9 0,-7 1-7 0,10 1-3 16,-3 1-2-16,0-2-1 0,5 6 0 15,1-3 1-15,3 2 0 0,0-4 1 0,0-1-1 0,0-2 2 16,0 1 1-16,7-3 2 0,5-4 6 16,0 0 6-16,-5-3 4 0,11 0 4 0,-5-3 2 15,8-5-4-15,-2-6-4 0,-4 0-5 0,7-2-3 16,0-3-6-16,-7-4-5 0,4 2-3 0,-4 1-4 16,1-1-4-16,-4-2-4 0,-9 2-3 0,7 3-8 15,-10 0-8-15,3 4-9 0,-3 0-18 16,0 5-23-16,-3 2-40 0,-7 2-61 0,1 3-97 15,0 2-106-15,-7 0-48 0,4 5 49 0,-1-1-244 16</inkml:trace>
  <inkml:trace contextRef="#ctx0" brushRef="#br0" timeOffset="73651.53">11497 14726 520 0,'0'0'181'0,"0"0"10"15,0 0-19-15,0 0-29 0,0 0-27 16,0 0-42-16,0 0-31 0,0 0-18 0,0 0-10 15,0 0 7-15,0 0 14 0,0 0 15 0,0 0 7 16,0 0 1-16,-28 74-3 0,25-58-7 0,0 5 0 16,3 0 1-16,0-2-4 0,-3 2-3 15,-3 0 0-15,3 0-4 0,0 0-6 0,3-2-5 16,-3-4-4-16,-4 1 0 0,7-4 0 0,-3-3 2 16,3-4 4-16,0-1 10 0,0-4 11 15,0 0 14-15,-3 0-4 0,3-4-20 0,0-3-20 16,0-3-21-16,0-3-11 0,0-4-1 0,0 4 3 15,6-3 2-15,1 2 1 0,2 0 2 0,0 0-1 16,4 0 2-16,-4 3-1 0,3 1 2 16,7 1 1-16,3 1 2 0,-4 3 1 0,4 3 2 15,3 2-1-15,0 0-2 0,-1 7-2 0,10 1-6 16,-9 4-23-16,6 2-88 0,-6-3-190 0,-9-4-1003 16</inkml:trace>
  <inkml:trace contextRef="#ctx0" brushRef="#br0" timeOffset="76785.96">12983 14809 416 0,'0'0'184'0,"0"0"30"15,0 0 13-15,0 0 12 0,0 0 6 0,0 0-20 16,0 0-32-16,0 0-32 0,0 0-33 15,0 0-19-15,0 0-19 0,0 0-17 0,-28-85-15 16,21 80-12-16,1 1-9 0,-6-1-3 0,6 0-5 16,-7 3-7-16,1 0-6 0,6 2-8 15,-10 0-2-15,4 0-4 0,-4 2-1 0,1 7-2 16,-1 3-2-16,1 2 0 0,-1 5 0 0,1 3 1 16,-1 3 2-16,1 1 0 0,2 4 0 0,1 1 2 15,6 4-2-15,-4 0 6 0,4 1 5 0,0 1 5 16,6-4 6-16,0-5 3 0,6-4 0 0,0-3-3 15,7-4-1-15,-7-6-2 0,9 1 0 16,-2-8-1-16,6-1 6 0,2-3-1 0,-2-5 1 16,6-9-4-16,-4-2-5 0,4-5-4 0,-6-2-4 15,2-2-4-15,1-5-4 0,-3-3-6 0,-1 3-2 16,-2-1-2-16,-1 1-4 0,-5 2 0 16,2 2-2-16,-6 6 0 0,4 2-2 0,-7 4 1 15,-3 2 7-15,0 10 6 0,0 0-6 0,0 2-15 16,0 2-10-16,0 5-1 0,-3 7 7 15,-7 4 23-15,4 3 12 0,0 6 5 0,3 1 4 16,0 0 2-16,3 2 1 0,0-3-2 0,0-2-1 16,0-4-3-16,0-2-5 0,3-5-3 0,6-2-2 15,0-7-2-15,1 2-3 0,-4-4-5 16,9-3-11-16,-2 0-17 0,5-7-47 0,-5-1-121 16,5-4-272-16,-5 0-217 0,-4 5-679 0</inkml:trace>
  <inkml:trace contextRef="#ctx0" brushRef="#br0" timeOffset="77153.1">13370 14820 1418 0,'0'0'273'16,"0"0"-110"-16,0 0-30 0,0 0-8 0,0 0-16 15,0 0-23-15,0 0-17 0,0 0-10 0,0 0-1 16,0 0-1-16,0 0-3 0,-49 123-7 0,49-100-6 15,0-2-12-15,-4 1-8 0,4-1-4 16,0 0-7-16,0-5-2 0,4-2-4 0,-4-5 1 16,3 1-3-16,0-7 0 0,6-1 0 0,-6-2 5 15,0 0 5-15,7-2 6 0,-7-6 0 16,9-1-4-16,0-8-6 0,-5 1-9 0,8-3-3 16,-2-2-6-16,2 3-4 0,1-2-1 0,-1 4 2 15,1 0 0-15,-1 2 4 0,-3 4 3 0,1 3-3 16,-7 3-1-16,3 4-2 0,-6 4 1 15,1 6 6-15,5 1 8 0,-6 6 5 0,-3 1 3 16,0 2-2-16,0 5-2 0,0 1-3 0,0 0-2 16,0-3-5-16,0-1-1 0,0-1-6 0,3-2-12 15,0-3-18-15,6-5-30 0,-5-4-47 0,5-4-81 16,0-3-230-16,0 0-154 0,-5-3-725 0</inkml:trace>
  <inkml:trace contextRef="#ctx0" brushRef="#br0" timeOffset="77766.58">13916 14858 1362 0,'0'0'245'16,"0"0"-97"-16,0 0 3 0,0 0 19 16,0 0-24-16,0 0-36 0,0 0-40 0,0 0-22 15,0 0 2-15,0 0-9 0,0 0-12 0,0 0-13 16,0 0-7-16,0 0-3 0,-16 15-3 15,13-11 2-15,3 1 2 0,0 0 1 0,-6 2 6 16,3 2 1-16,0 3 3 0,0 2 1 0,-7 0-1 16,7 2 1-16,3 0-3 0,-9 2-2 0,6-2-2 15,3 2 0-15,-3-4-1 0,3 3-1 0,0-6-2 16,0-1-3-16,0-1-2 0,3-4 0 0,0-1 0 16,3-1 6-16,-3-3 6 0,4 0 7 15,5-5 4-15,0-2-2 0,1-7-9 0,2 0-7 16,1-7-6-16,-1 2-6 0,1-6-4 0,-1 5-3 15,-5-3-4-15,11 0-2 0,-8-1-5 0,-4 8-2 16,3 0-6-16,-2 5-1 0,-4 4 3 16,-3 3 3-16,-3 1-6 0,0 3-19 0,0 0 4 15,0 10 7-15,0-1 16 0,-3 6 26 0,0 1 5 16,0 5 1-16,-4 5 2 0,7-1 2 0,0 2 3 16,0 6 0-16,0-3-1 0,7 0-1 15,2-1 0-15,0 2-4 0,-3-4 1 0,10 1-4 16,0-1-2-16,-1 1 0 0,1-2-2 0,5 1 1 15,-2-4-1-15,-4 2-3 0,10 1 2 16,-9-5-1-16,2 0-2 0,1-2-1 0,-4 2-1 16,4-2-3-16,-7 0-3 0,4-3 1 0,-7 0-1 15,-3 0 4-15,-3-3-3 0,-3-1 5 0,0-1 2 16,-3 1 1-16,-3 0 1 0,-9-1 0 0,-1 1-2 16,-9-3 1-16,4 0 3 0,-7 1 4 15,0-3 3-15,-3-1 1 0,-3-2 3 0,-7-1-4 16,7-3-1-16,-9 0-3 0,-1-7 1 0,1-4-5 15,-3-3 0-15,-1-7-3 0,4 0-1 0,5-4 0 16,7 4 5-16,7-1 2 0,5 3-1 0,7-2-9 16,9 3-12-16,3-3-14 0,0 2-14 15,12-3-16-15,3 1-45 0,4 0-111 0,-7 5-274 16,4 4-898-16</inkml:trace>
  <inkml:trace contextRef="#ctx0" brushRef="#br0" timeOffset="78587.57">15271 14710 690 0,'0'0'162'0,"0"0"-59"15,0 0-36-15,0 0 4 0,0 0 7 16,0 0-6-16,0 0-17 0,0 0-22 0,0 0-6 15,0 0 14-15,0 0 22 0,0 0 25 0,0 0 21 16,0 0 10-16,-25 80 7 0,25-59 4 0,0-2-6 16,3-1-10-16,3 1-5 0,-3-2-14 15,-3 2-7-15,4-3-14 0,2 1-13 0,-3-6-16 16,0 1-12-16,0-3-7 0,0-2-7 0,3-2-3 16,-6-1-4-16,3-1 0 0,1-3 3 15,2 0 8-15,-3-5 4 0,0-2-4 0,6-5-6 16,1-1-14-16,-1-6-7 0,3 0-5 0,4-2-4 15,-7 3-1-15,13-2-4 0,-7-1 1 0,4 0 0 16,6 3 3-16,-13-1 4 0,10 7 5 0,-4 4-2 16,-5 4 0-16,2 1-3 0,1 3 2 0,-10 7 5 15,6 4 7-15,-2 5 8 0,-7 0 8 16,0 3 0-16,0 4 5 0,-3 3 0 0,0-4-6 16,0 3 1-16,0-1-6 0,0-1-2 0,0-5-3 15,0 0-1-15,0-4-4 0,0-3-4 0,0-4-10 16,0-2-14-16,0-5-27 0,0 0-35 15,6-2-76-15,-3-8-205 0,7 3-285 0,-7 1-857 16</inkml:trace>
  <inkml:trace contextRef="#ctx0" brushRef="#br0" timeOffset="79135.13">15900 14710 225 0,'0'0'455'0,"0"0"-139"0,0 0 13 0,0 0-8 16,0 0-37-16,0 0-61 0,0 0-68 0,0 0-61 15,0 0-38-15,0 0-12 0,0 0 3 16,0 0 4-16,0 0-2 0,0 0-3 0,-49 80-7 16,42-59-5-16,-2-2-4 0,6 2-8 0,-3-3-3 15,3 0-5-15,3-2-3 0,0-2 0 16,0 0-2-16,3-5 1 0,6-2-2 0,-6 0 1 16,7-2 3-16,-7-3 3 0,9-2 5 0,0 0 1 15,-5-2-2-15,8-5-3 0,1-2-6 16,-4-1-4-16,7-4-3 0,-7 0-4 0,7 0-1 15,-7 0-2-15,4 2-3 0,-4-5-4 0,4 1-1 16,-10 0-3-16,6 2-3 0,-3-2-2 0,-2 2-1 16,-4 2-3-16,0-1-2 0,-3 6-1 15,6 0 2-15,-6 3 7 0,0 1 1 0,0 3-13 16,0 0-14-16,0 3-5 0,-6 6 8 0,3 0 19 16,0 6 22-16,0 2 9 0,-1 1 10 0,-5 1 4 15,6 4 9-15,-3 3 2 0,3-4 3 0,3 1-3 16,0 0-3-16,0-2-6 0,0-2-7 15,3-4-4-15,3-3-7 0,-3-1-3 0,6-2-2 16,-2-6-3-16,-1-1-7 0,6-2-9 0,1-2-20 16,-1-8-48-16,4-1-137 0,-10 2-342 0,3 3-963 0</inkml:trace>
  <inkml:trace contextRef="#ctx0" brushRef="#br0" timeOffset="79800.82">16375 14754 927 0,'0'0'355'0,"0"0"-86"0,0 0-57 0,0 0-52 16,0 0-49-16,0 0-32 0,0 0-20 16,0 0 6-16,0 0 18 0,0 0 9 0,0 0-5 15,0 0-10-15,0 0-19 0,0 0-12 0,-7 133-18 16,7-119-9-16,0-3-6 0,0 1-3 0,0-5-2 15,0 0-2-15,0-5 1 0,0-2-1 16,4 0 5-16,-4 0 12 0,0 0 8 0,3-2-1 16,3-5-2-16,-3-2-11 0,6-5-7 0,-2 2-7 15,-4 0 0-15,9 0-5 0,-3 0 3 16,-2-2-5-16,5 2-3 0,0 1-1 0,-5-1 1 16,5 3 0-16,0 0 0 0,-5 4-2 0,5 0-8 15,-3 5-2-15,-3 0-3 0,-2 5 4 0,-4 2 4 16,3 5 12-16,-3 1 7 0,0 4 4 0,0-1 4 15,0 4 1-15,-3 1 2 0,3-3 4 16,-4 3 1-16,1-2 3 0,3-1-1 0,-3-4-1 16,3-3-2-16,-6-4-2 0,6-2-1 0,0-3 3 15,0-2 8-15,0 0 4 0,0 0 3 0,6-7-5 16,0 0-7-16,-2-4-12 0,2 0-6 0,9-3-5 16,-9-2-7-16,7 2 1 0,-1 0-5 15,-6 0-1-15,1 2-2 0,5 0-2 0,0 2 1 16,-5 1-2-16,2 2 2 0,3 4-4 0,-9 3-2 15,1 0 3-15,5 3 3 0,-6 8 9 16,0 0 8-16,3 5 6 0,-3 0 3 0,-3 8 4 16,3-3-2-16,-3 4-2 0,0-3 1 0,0 1-5 15,4-2-3-15,-4-2-1 0,3-7-4 0,3-3 0 16,-3-2-3-16,3-5-3 0,0-2-10 16,-3 0-7-16,1-9-36 0,5-3-96 0,3-6-198 15,-9 1-344-15,4 8-857 0</inkml:trace>
  <inkml:trace contextRef="#ctx0" brushRef="#br0" timeOffset="80269.05">16976 14422 1258 0,'0'0'129'0,"0"0"-4"0,0 0 51 0,0 0 30 16,0 0 10-16,-46 133-19 0,36-105-39 0,7 5-35 15,3-2-20-15,-3 2-23 0,3 4-12 0,0 0-15 16,0 2-14-16,0-5-11 0,3 1-11 16,0-1-6-16,7-4-5 0,-4-2-2 0,3-5-1 15,-6-5-3-15,0-6 0 0,1-6 0 0,2-3-2 16,-6-1 5-16,3-2 5 0,-3-5 3 16,0-4-3-16,0-5-5 0,0-1-9 0,0-6-4 15,0 3-3-15,0-3-8 0,0-3-5 0,0 2-11 16,3-1-4-16,3 0 2 0,0 2 5 0,-3 2 7 15,10 3 5-15,2 3 9 0,-8 4 7 16,11 2 8-16,-9 2 6 0,13 5 5 0,-13 0 4 16,10 0 4-16,-10 7 3 0,7 5 2 0,-4-2-1 15,-6 4-1-15,4 5 0 0,-7-3-3 0,3 5-1 16,-3-5-1-16,-3 5 0 0,0-1-3 0,-9-4-2 16,3 3-4-16,-7 0-1 0,1-5-1 15,-4-1-1-15,7 1-1 0,-13-3 1 0,13-2-3 16,-13-2-1-16,13 0 2 0,-10-5-5 0,4 1-1 15,-1-1 0-15,10-2-7 0,-9 0-7 0,2 0-6 16,1 0-12-16,0-5-15 0,5 1-19 0,4-3-33 16,-6 0-51-16,6 2-90 0,3-2-182 15,0 4-150-15,3-2 3 0,3 3-266 0</inkml:trace>
  <inkml:trace contextRef="#ctx0" brushRef="#br0" timeOffset="80602.33">17370 14915 462 0,'0'0'560'0,"0"0"-339"0,0 0-26 0,0 0 27 16,0 0-29-16,0 0-50 0,0 0-43 15,0 0-37-15,0 0-22 0,0 0-12 0,0 0-10 16,65-122-10-16,-62 101-7 0,3 3-5 0,1 2-5 15,-4-5-11-15,3 7-11 0,-6-2-13 16,0 4-7-16,0 1 1 0,-6 1 1 0,-4 6 8 0,4 1 7 16,3 3 11-16,-9 5 16 0,-1 7 21 15,7 1 20-15,-6 8 19 0,-1 0 15 0,7 7 19 16,-6-1 12-16,2 3 11 0,4 3 4 0,6 2-2 16,-3-2-14-16,3 2-18 0,0-5-17 0,3-3-18 15,-3-1-14-15,13-10-10 0,-1 0-9 16,-6-6-8-16,10-1-5 0,-1-4-13 0,1-5-21 15,2 0-68-15,4-5-226 0,-13-2-393 0,4 2-844 16</inkml:trace>
  <inkml:trace contextRef="#ctx0" brushRef="#br0" timeOffset="81250.98">17773 14623 807 0,'0'0'324'0,"0"0"-41"0,0 0-75 15,0 0-69-15,0 0-55 0,0 0-36 0,0 0-3 16,0 0 30-16,0 0 26 0,0 0 17 0,0 0 4 15,0 0-15-15,0 136-19 0,3-109-21 0,0 1-18 16,4 2-9-16,-4-1-11 0,3-1-8 0,-3 0-6 16,0-3 0-16,-3-4-8 0,0-3-1 15,0-4-1-15,3-5-2 0,-3-7 5 0,3-2 11 16,-3 0 5-16,3-9-4 0,4-7-4 0,-4-2-14 16,6-5-7-16,-6-3-2 0,3-4-1 0,7 6 1 15,-1-4 3-15,-6 0 1 0,13 5 4 16,-10 2 2-16,10 3 0 0,-7 0 0 0,10 1 3 15,-4 6-2-15,-2-1 1 0,9 7-1 0,-7 1-2 16,1 4-4-16,6 0-9 0,-7 7-22 16,1 2-58-16,-7 3-189 0,4-1-421 0,-13-4-846 0</inkml:trace>
  <inkml:trace contextRef="#ctx0" brushRef="#br0" timeOffset="82031.74">19708 14689 866 0,'0'0'312'16,"0"0"-126"-16,0 0-56 0,0 0-51 15,0 0-11-15,0 0 4 0,0 0-4 0,0 0 1 16,0 0 0-16,0 0-3 0,0 0-6 0,0 0-5 16,0 0-4-16,-115-50-6 0,100 50-10 0,8 5-11 15,-2-2-7-15,-9 7-5 0,11-1 2 16,-8 2 4-16,2 6 12 0,10-1 2 0,-3 3 3 15,0 2 4-15,6-2 2 0,0 2 7 0,0 0 6 16,9-2-2-16,-3-3-4 0,7-2-5 0,-1-2-3 16,-2-7-4-16,8 2 0 0,-9-7-1 15,13 0-4-15,-6-2 1 0,5-7-8 0,1-2-6 16,-9-3-6-16,11-2-5 0,-8-2-7 0,2-1-2 16,-5-2-3-16,2 1-3 0,-8-1-4 0,8 3 0 15,-9-1-3-15,-3 3-3 0,-3 2-7 0,3 2-10 16,-3-1-7-16,0 6-14 0,-3-2-20 15,-3 7-21-15,-9-3-22 0,5 5-3 0,-5 0 7 16,-1 5 18-16,-5 2 15 0,11 0 16 0,-5 3 8 16,2 2 1-16,7 2 8 0,-3 0-8 0,0 0-16 15,6 0-36-15,-1 2-68 0,4-2-93 16,4-2-69-16,-1-4-20 0,3-4-98 0</inkml:trace>
  <inkml:trace contextRef="#ctx0" brushRef="#br0" timeOffset="82548.5">20241 14395 0 0,'0'0'431'0,"0"0"-321"0,0 0-6 0,0 0 11 16,0 0 23-16,0 0 23 0,0 0 5 0,0 0-7 15,-28-120-13-15,25 109-16 0,0 1-3 16,-3 1-11-16,-3 2-9 0,2 2-14 0,1 1-24 16,3 4-25-16,-3 2-21 0,-6-2-11 0,2 7-5 15,4 2 1-15,-9 5 2 0,8 0 5 0,1 2 3 16,-6 2 6-16,-1 3 6 0,7 4 4 16,0 1 7-16,-10 7 6 0,13-2 7 0,-3 4 5 15,3 4-2-15,-3 2-5 0,3 1-10 0,3 1-7 16,0 3-10-16,0-1-7 0,0 0-2 15,0-3-4-15,3 0-3 0,3-4 1 0,-6 2-3 16,3-6 1-16,0-2-4 0,-3-4-1 0,3-5-1 16,-3-4-4-16,3-3 2 0,-3-6 0 0,0-3-2 15,4 0-1-15,-4-4 2 0,0-3 1 16,0 0-1-16,0-3-10 0,0-1-6 0,-4-6-14 16,1 2-7-16,3-6-10 0,-6 0-12 0,3-2-18 15,-6-3-20-15,-1 1-29 0,4-8-36 0,-6 4-32 16,-1-3-9-16,4 4 24 0,-6-3 61 0,8 8 74 15,4 3 63-15,0 2 43 0,3 1 22 16,-3 8 17-16,3 0 5 0,0 2-7 0,0 0-6 16,0 2 7-16,3 3 15 0,0 2 19 0,3 2 2 15,10 1-16-15,-7 2-22 0,16-3-21 0,-6 3-16 16,2-3-16-16,7 3-16 0,3-5-18 16,-3-2-16-16,6 2-33 0,0-5-95 0,-6 0-473 15,-3-2-974-15</inkml:trace>
  <inkml:trace contextRef="#ctx0" brushRef="#br0" timeOffset="85165.08">21457 14562 469 0,'0'0'180'0,"0"0"5"15,0 0 11-15,0 0 17 0,0 0 12 16,0 0-23-16,0 0-33 0,0 0-29 0,0 0-30 16,0 0-14-16,0 0-20 0,0 0-9 0,-53-94-10 15,47 90-8-15,-10-1-5 0,4 5-14 0,3 0-12 16,-10 2-8-16,10 7-7 0,-10 3-3 15,10 2 0-15,-1 7-1 0,-8 3 1 0,12 2 0 16,-7 4 0-16,4 5 3 0,6-1 5 0,3 3 5 16,-3 0 5-16,3-1 6 0,3-1 3 0,0-7 0 15,6-5-1-15,7-8 1 0,-7-1 2 0,16-7 4 16,-7-4 5-16,1-3 1 0,6-7-6 0,3-10-10 16,-3 2-7-16,-1-8-9 0,-5-5-3 15,6 0-1-15,3-3-5 0,-3-4-5 0,-13 5-2 16,10-3-7-16,-10 4-3 0,4 4-7 0,-10 1-6 15,-6 3-1-15,0 3-8 0,0 5-2 16,0 4-7-16,-6 2-10 0,-1 4-14 0,-8 3-13 16,9 3 1-16,-7 6 7 0,1 3 16 0,6 0 13 15,-7 5 3-15,4-1 1 0,6-2-16 0,3 2-41 16,0 0-100-16,0-4-155 0,0-3-59 16,0-3-477-16</inkml:trace>
  <inkml:trace contextRef="#ctx0" brushRef="#br0" timeOffset="85599.97">22052 14083 1280 0,'0'0'69'0,"0"0"-50"0,0 0 34 0,0 0 46 15,0 0 35-15,-81 122 20 0,63-91-6 16,9-1-18-16,-1 2-15 0,-2 0-13 0,9 0-18 15,-3 1-15-15,-1-4-16 0,1 1-15 0,0 0-11 16,6-2-13-16,-3-6-5 0,3-1-3 16,0 0-4-16,0-2-1 0,0-5 1 0,0 0-1 15,3-5-1-15,-3 0 0 0,6-5-4 0,-6 1-2 16,0-5-2-16,0 0 0 0,0 0 0 16,0 0-3-16,0 0-23 0,0-5-33 0,0-1-50 15,0-3-60-15,-6-1-75 0,6-1-97 0,-3 2-69 16,0-5 21-16,3 4 91 0,-6-4 129 0,-1 3 118 15,-8-1 43-15,9 2 10 0,-4 3 11 16,-2-3 14-16,6 3 33 0,3 3 64 0,-4-1 90 16,4 3 87-16,-3 2 32 0,0 0-12 0,6 0-56 15,0 0-78-15,0 0-39 0,0 2-29 0,0 5-12 16,0 0-5-16,6 0-5 0,3 2-13 0,-2-1-14 16,-1 4-7-16,9-3-6 0,-5 1-7 0,-1-1-8 15,13-4-6-15,-13-1-11 0,13 1-8 16,-1-3-11-16,-8-2-7 0,12 0-15 0,-4-2-16 15,-5-5-28-15,9-2-61 0,-4-3-125 0,-5-2-242 16,5 2-100-16,-14 7-645 0</inkml:trace>
  <inkml:trace contextRef="#ctx0" brushRef="#br0" timeOffset="86065.64">22275 14205 1390 0,'0'0'285'0,"0"0"-162"0,0 0-35 0,0 0 32 15,0 0 23-15,0 0 4 0,0 0-21 0,0 0-26 16,0 0-11-16,-65 129-9 0,53-108-9 16,6 0-12-16,-1 0-16 0,4 1-14 0,-6-1-12 15,3-2-7-15,3-3-4 0,0-2-3 0,3-2-2 16,0-3-2-16,0-4-2 0,0-3-2 0,3-2-4 16,0 0 4-16,9 0 2 0,-6-5 0 0,1-2 0 15,5-2-7-15,0 2-5 0,-5-2-5 0,5 4 3 16,0 0-1-16,-5 1 1 0,-1 4 5 15,9 0 0-15,-9 0 4 0,-2 4 1 0,-1 3 5 16,0 5 6-16,-3 2 4 0,9 2 5 0,-9-1 1 16,0 2 1-16,0 1-2 0,3 1-1 15,-3 0-1-15,3-3-4 0,0 0-5 0,0-5-1 16,1-2 0-16,2-2 1 0,6 0 3 0,-2-7 7 16,-4 0 5-16,12-5-3 0,-8-4 0 0,11-3-8 15,-8-3-6-15,8-1-12 0,1-3-4 16,-9-2-9-16,8 0-8 0,-8 3-9 0,5 0-11 15,-8 0-18-15,5 1-27 0,-9 1-36 0,0 5-50 16,-6-1-29-16,4 5 6 0,-4 2 42 16,0 3 55-16,-4 2 58 0,-2 2 41 0,-6 8 31 15,-1 1 41-15,4 3 40 0,-9 5 26 0,8-1 25 16,-5 3 8-16,9 1-11 0,2-1-18 0,1 3-31 16,3-1-34-16,0-2-31 0,7-4-18 15,-1-1-12-15,12-2-13 0,-5-2-14 0,12-5-22 16,2-5-81-16,-5 1-358 0,-9-3-1001 0</inkml:trace>
  <inkml:trace contextRef="#ctx0" brushRef="#br0" timeOffset="86682.57">22976 14367 261 0,'0'0'177'0,"0"0"13"0,0 0 32 0,0 0 6 16,0 0-39-16,0 0-46 0,0 0-57 15,0 0-23-15,0 0 18 0,0 0 20 0,0 0 14 16,0 0 4-16,0 0-11 0,0 0-10 0,-53 129-16 16,50-106-10-16,0-3-5 0,0-1-10 0,0-3-5 15,3-4-9-15,0-1-11 0,-6-4-3 16,6-2 1-16,0-3 9 0,0-2 11 0,0 0 13 15,6-4-5-15,-3-6-13 0,3-4-17 0,0-2-19 16,13-3-2-16,-10 0-4 0,13-2 0 0,-13 2 0 16,13 0-3-16,-10 6 1 0,10-1-3 15,-6 4-1-15,2 3-1 0,4 5-3 0,-10 2-4 16,10 0-5-16,-13 5-8 0,10 2-9 0,-10 4-16 16,7 1-32-16,-4-1-77 0,7 1-260 0,-10-5-374 15,-3 0-564-15</inkml:trace>
  <inkml:trace contextRef="#ctx0" brushRef="#br0" timeOffset="87048.61">23962 14270 851 0,'0'0'134'0,"0"0"-82"0,0 0 26 0,0 0 55 0,0 0 46 15,0 0 25-15,0 0-5 0,0 0-19 16,0 0-21-16,50 146-24 0,-47-115-28 0,0 9-32 16,0-3-25-16,-3 1-21 0,3 2-14 0,0-1-7 15,6-3-5-15,-5-1-4 0,-1-2-3 0,0-4-7 16,0-3-12-16,0-3-16 0,-3-2-30 16,0-7-62-16,3-5-137 0,-3-3-263 0,0-2-891 0</inkml:trace>
  <inkml:trace contextRef="#ctx0" brushRef="#br0" timeOffset="87431.62">23947 14224 964 0,'0'0'348'16,"0"0"-152"-16,0 0-48 0,0 0 11 0,0 0 4 15,0 0-9-15,0 0-23 0,0 0-17 0,0 0-5 16,136-55-9-16,-111 55-15 0,0 5-20 0,-1 7-28 15,-5-2-16-15,6 4-9 0,-7 7-6 16,-2-2-3-16,3-1 2 0,-10 3-1 0,-3-3 1 16,-3 5 0-16,-3-2 3 0,0 0 1 0,0 0 1 15,-6 0-4-15,-3-2-1 0,-7 0-4 16,7-3-3-16,-4-4-2 0,-5-1-10 0,-4-1-15 16,10-6-22-16,-10-1-27 0,10-1-63 0,-10-2-109 15,0-2-236-15,16-1-217 0,-3-1-412 0</inkml:trace>
  <inkml:trace contextRef="#ctx0" brushRef="#br0" timeOffset="87832.86">24564 14155 837 0,'0'0'318'15,"0"0"-144"-15,0 0-18 0,0 0 34 0,0 0 2 16,0 0-15-16,0 0-42 0,0 0-30 16,-56 129-24-16,53-109-12 0,-4 3-12 0,-5-2-10 15,9 0-7-15,0-2-7 0,3-3-6 0,0-1-6 16,0-3-5-16,0-3-5 0,0-4-2 0,0 0-1 15,0-5 11-15,0 0 16 0,0 0 9 16,0-5-2-16,3-7-11 0,9 1-20 0,-2-7-7 16,-4 2-4-16,9-3 0 0,-2 3 0 0,2 0 0 15,-2-1-2-15,5 1 1 0,-5 6 0 0,5 0-2 16,-2 1 0-16,2 2 1 0,-5 5 1 0,5 0-1 16,-8 2-3-16,5 2-3 0,-5 5-4 0,-4 2-7 15,-3 0-10-15,9 2-16 0,-9 1-27 16,0 1-45-16,-3 1-94 0,4-2-224 0,-4-3-163 15,3-2-725-15</inkml:trace>
  <inkml:trace contextRef="#ctx0" brushRef="#br0" timeOffset="88136.29">25041 14261 1568 0,'0'0'352'0,"0"0"-163"15,0 0-37-15,0 0 4 0,0 0-15 0,0 0-28 16,0 0-33-16,0 0-28 0,0 0-15 16,0 0-3-16,-121 90-4 0,109-74-3 0,9 3-3 15,0-3-1-15,3 4-3 0,0-2 2 0,0-1 1 16,3-4 0-16,0-1 1 0,12-3-1 0,-2 1-2 16,2-6 0-16,-2 1-3 0,5-5-3 0,-2 0-2 15,2 0-3-15,-2-7-2 0,6-2-2 16,-4-1 0-16,-2-1-5 0,2-3-3 0,-8 0-5 15,-4-2-8-15,6 1-5 0,-6-2-6 0,-3 6-7 16,-3-1-12-16,0 0-19 0,0 1-24 0,0-1-32 16,-3 5-32-16,-3 0-51 0,-6 0-90 15,6 3-158-15,-7-1-97 0,-2 5 49 0,12-2-167 0</inkml:trace>
  <inkml:trace contextRef="#ctx0" brushRef="#br0" timeOffset="88418.48">25364 14208 1002 0,'0'0'390'0,"0"0"-143"0,0 0-31 0,0 0-3 15,0 0-10-15,-25 145-16 0,19-110-38 0,6-1-40 16,-7 3-31-16,4 0-20 0,0-1-16 0,0 4-14 15,3-5-10-15,-9-3-7 0,9-3-4 0,9-3-4 16,-9-3 0-16,0-7-6 0,0-4-6 0,0-5-5 16,0-5-9-16,0-2 0 0,3 0-3 15,-3-4-16-15,3-8-32 0,0-4-38 0,4-1-55 16,-7-1-60-16,0-5-62 0,3 0-76 0,0-2-59 16,-3-5 15-16,0-1 86 0,0 5 91 0,0 9 30 15</inkml:trace>
  <inkml:trace contextRef="#ctx0" brushRef="#br0" timeOffset="88570.49">25351 14346 171 0,'0'0'579'0,"0"0"-142"15,0 0-15-15,44-124-77 0,-29 110-67 0,-3 2-56 16,-5 3-45-16,11 5-34 0,-12 4-29 16,13 0-19-16,-7 0-15 0,-5 6-9 0,8 3-11 15,-9 3-13-15,-2 4-5 0,-1 1-8 0,-3-1-6 16,0 0-2-16,0 3-7 0,-3-4-4 0,-4 1-6 16,-2-2-2-16,-7 0-5 0,10 0-4 15,-12 0-9-15,11-5-11 0,-2 1-21 0,-6-1-33 16,8-4-59-16,-2-2-140 0,3-1-375 0,-3-2-979 0</inkml:trace>
  <inkml:trace contextRef="#ctx0" brushRef="#br0" timeOffset="89235.68">25636 14334 294 0,'0'0'717'0,"0"0"-440"0,0 0-50 16,0 0 14-16,0 0 0 0,0 0-31 0,0 0-42 16,0 0-38-16,0 0-16 0,0 0-6 0,0 0-18 15,0 0-20-15,0 0-18 0,118-52-16 16,-93 38-15-16,-9 0-10 0,8-2-6 0,1 0-2 15,-12-1-5-15,8 1-1 0,-2 3-3 0,-10 2-4 16,-3-1-3-16,-3 0 2 0,-3 5-3 16,0 0-10-16,0 0-13 0,-6 5-14 0,-3-2-5 15,-7 4 2-15,4 0 14 0,-10 4 15 0,10 5 13 16,-10 1 11-16,-3 4 7 0,10 0 9 0,-7 2 6 16,-3 1 6-16,13 4 4 0,-7 0 0 0,13 0 0 15,-3 0 0-15,0-1-3 0,9-2-2 0,0-1-4 16,9-3-3-16,-3 0-2 0,3 0-4 15,10-5-7-15,-7 0-10 0,13-4-9 0,0 2-15 16,3-5-27-16,0-2-64 0,-6 0-169 0,2 0-374 16,-8 0-879-16</inkml:trace>
  <inkml:trace contextRef="#ctx0" brushRef="#br0" timeOffset="89586.64">26179 14155 901 0,'0'0'267'16,"0"0"-81"-16,0 0 2 0,0 0 6 0,0 0-6 15,0 0-25-15,0 0-32 0,0 0-17 16,0 0-13-16,0 0-12 0,0 0-13 0,-25 120-16 15,22-106-13-15,3-1-14 0,-3 1-7 0,3-5-8 16,0 0-2-16,0-4-5 0,0 0-1 0,0-3 0 16,0-2 7-16,0 0 11 0,0 0 11 0,0 0 7 15,0 0-9-15,0-7-14 0,0 0-17 16,6 0-11-16,-6-2-3 0,6-3-2 0,10 6 1 16,-10-1-3-16,0 0 1 0,13 3-2 0,-10-1-2 15,13 0 1-15,-10 1-3 0,10 4-7 0,-6 0-13 16,-1 0-22-16,-6 0-36 0,10 2-67 15,-13 3-139-15,0-1-254 0,7-1-560 0</inkml:trace>
  <inkml:trace contextRef="#ctx0" brushRef="#br0" timeOffset="90369.99">26787 13750 887 0,'0'0'323'0,"0"0"-225"0,0 0-47 0,0 0 37 16,0 0 24-16,0 0 7 0,0 0-19 0,0 0-20 15,0 0-1-15,0 0 10 0,0 0 18 16,0 0 6-16,-53 131 0 0,53-101-8 0,-3 3-14 16,-3 0-17-16,0 7-15 0,-4 0-14 0,4 0-12 15,6 2-9-15,-6 0-5 0,3-4-2 0,0 2-4 16,3-5 0-16,-3-6-3 0,3-4 2 0,-10-1-3 16,10-8-2-16,0-2 1 0,0-2-1 15,0-9-1-15,0 2 3 0,0-3 7 0,0-2 13 16,0 0 6-16,10-5-3 0,-7-3-12 0,0-1-18 15,0-3-8-15,0-2-3 0,0-2-3 16,-3 0-4-16,3-3-4 0,0-2-6 0,-3 1-10 16,10-3-11-16,-10-5-23 0,0 0-34 0,-10-3-42 15,4-2-54-15,0 3-51 0,-3 0-36 16,-7 3-6-16,7 2 55 0,-7 6 87 0,10 3 107 16,0 4 82-16,0 5 34 0,-4 3 6 0,7 4-22 15,0 0-3-15,3 2 7 0,-3 2 26 0,0 1 22 16,0 4 8-16,3-2 4 0,0 3-4 15,0-1 0-15,3 3-2 0,3-3-7 0,-3 3-14 0,13-5-14 16,-7 2-14-16,10-2-9 0,-7-1-12 16,7-2-8-16,-7 3-9 0,13-2-8 0,-13-3-7 15,13 3-4-15,-3 0-4 0,-4 2 0 0,4-1-4 16,0 1-3-16,-10 3-1 0,10 1-3 16,-3 3-1-16,-10 3 1 0,-3 0-1 0,10 2 2 15,-13 2 4-15,0 2 6 0,-3-2 5 0,0 1 2 16,0-1 4-16,-3-3 3 0,0 3-4 0,-7-4-3 15,7-3-4-15,0-3-7 0,3-4-3 0,0-2-5 16,0-4-1-16,0-1-20 0,0-1-69 16,0-6-182-16,0-2-316 0,0 4-667 0</inkml:trace>
  <inkml:trace contextRef="#ctx0" brushRef="#br0" timeOffset="90536.54">26976 13904 2088 0,'0'0'144'0,"0"0"-97"16,0 0-2-16,0 0 33 0,0 0 7 0,0 0-10 15,0 0-34-15,0 0-32 0,0 0-25 0,0 0-35 16,0 0-72-16,0 0-211 0,0 0-277 0,0 0-850 16</inkml:trace>
  <inkml:trace contextRef="#ctx0" brushRef="#br0" timeOffset="90885.59">27131 14282 1270 0,'0'0'475'0,"0"0"-236"0,0 0-16 16,0 0 3-16,0 0-57 0,0 0-57 0,0 0-42 15,0 0-27-15,0 0-7 0,124-60-9 16,-102 43-7-16,-1 3-5 0,-5-5-5 0,6 5-3 16,-10-3-3-16,4 3-4 0,-7 1-4 0,-6-1-3 15,0 2-3-15,-3 0-6 0,0 7-12 0,0 0-11 16,-6-2-10-16,0 5-3 0,-7 2 6 0,1 0 15 16,-7 2 17-16,1 5 13 0,-4 1 10 15,6 6 7-15,-5 2 7 0,-4 3 6 0,12 4 9 16,-5 0 3-16,5 4 4 0,-2 3 3 0,6-2-4 15,-4 2 0-15,7-5-4 0,3-2-4 0,3-2-5 16,0-2-7-16,9-5-5 0,4-5-6 0,-4-2-4 16,6 0-8-16,1-5-13 0,6-2-18 15,-1 0-44-15,-5-2-110 0,6-5-329 0,-13 2-1050 0</inkml:trace>
  <inkml:trace contextRef="#ctx0" brushRef="#br0" timeOffset="91302.31">27866 14047 1000 0,'0'0'442'0,"0"0"-126"0,0 0-64 0,0 0-36 15,0 0-55-15,0 0-53 0,0 0-43 16,0 0-31-16,0 0-14 0,0 0-6 0,-112-9-4 16,87 18 2-16,4 3-5 0,2 2 4 0,7-6-1 15,-1 6 1-15,1-2-5 0,9-1 0 16,3 1-3-16,0-1-3 0,0 3 0 0,18 0 3 15,-5 0 0-15,8-1 2 0,4 3-1 0,-6-2-3 16,6 0-3-16,6-2 2 0,-6 0 2 16,-1 1-1-16,-2-1 2 0,-3 1-2 0,-1-1 1 15,-8 1-2-15,-7 1 1 0,-3 3 2 0,0-3 7 16,-7 4 5-16,-11-1 5 0,2-2 2 0,-8-1-6 16,-7 2-11-16,-4 0-22 0,-2-2-42 0,-6-2-112 15,12-1-325-15,3-4-1048 0</inkml:trace>
  <inkml:trace contextRef="#ctx0" brushRef="#br0" timeOffset="93786.64">6093 15490 555 0,'0'0'222'0,"0"0"-6"15,0 0 36-15,0 0 8 0,0 0-36 0,0 0-56 16,0 0-51-16,0 0-30 0,0 0-20 0,0 0-13 15,0 0-17-15,0 0-8 0,-37-39-10 16,34 36-4-16,-1 1 3 0,-2 1-1 0,0-1 4 16,6-1 5-16,-3 1 4 0,3 0 1 0,0-1 2 15,0 1 0-15,-3 2 0 0,3-2-4 0,-3-1-3 16,0 1-6-16,0 2-2 0,-7-2-9 16,4 2-6-16,3 0-8 0,-3 0-4 0,-4 0-1 15,-5 0 2-15,9 2 2 0,-4 0 0 0,-5 1 2 16,9 1-2-16,0 1 3 0,-10 0-2 0,13-2-1 15,-6 2-4-15,5-1 1 0,-8 6 0 16,9-6 0-16,0 1 3 0,3 0-3 0,-3-1 0 16,3 1-1-16,-3 0-1 0,3-1 0 0,0 1 1 15,0 0-1-15,0-1 2 0,0 3 2 0,3 0 1 16,0 0 4-16,-3 0-1 0,6 0 1 0,0 2 2 16,4-3 0-16,-4 1 0 0,-3 2-1 15,6-4 1-15,1 4-1 0,-1 1 0 0,-6-3 0 16,6 0 1-16,1 2-1 0,-4-2 1 0,0 0-1 15,-3 2 1-15,3-2-1 0,0 0 2 16,-2 2 0-16,-1-3 1 0,-3 4 0 0,0-1 1 16,0 0 0-16,0 0 1 0,0 1 1 0,-3-1-1 15,-7 0 3-15,4-2-2 0,3 3 0 0,-3-1-1 16,-4 0-1-16,-5 3-1 0,12-4 0 16,-6 1 0-16,-7-2-1 0,13 0 0 0,-6-2-1 15,-1 0 2-15,1-1-1 0,6-1 0 0,0-3 0 16,0 2 1-16,3-2 0 0,-3 0 0 0,3 0-1 15,0 0-2-15,0 0-1 0,0 0-2 0,0 0-5 16,0 0-5-16,0 0-7 0,0 0 0 16,3 0 3-16,-3 0 5 0,3 0 7 0,0 0 7 15,-3 0-1-15,3-2 0 0,0 2-1 0,3-3 0 16,0 3 0-16,-2 0 0 0,-1-2 1 0,3 2 0 16,-6-2-2-16,9 2 2 0,-3-3-1 15,1 3-1-15,-1 0 1 0,-3-2-2 0,6 2 0 16,1 0-2-16,-4 0-1 0,0 0-1 0,-3 0-1 15,9 2-3-15,-5 1 2 0,-4-1-1 0,3 3-2 16,-6-1 3-16,9 1-2 0,-3 0-1 16,-6 1-45-16,4-1-48 0,-4 0-29 0,0 2 5 15,0 2 58-15,0 5 81 0,-4 1 53 0,-8 4 7 16,9-1-5-16,-3 1-29 0,-4 0-18 16,-5 1-3-16,6-2-3 0,-4 3 0 0,1 2 1 15,-7 0-3-15,7-2 1 0,-4-1-2 0,4 3-4 16,3-4-1-16,-7 0-2 0,13-1 0 0,-3-4-2 15,0 2 0-15,2-3-2 0,-2-4 1 16,6-2-4-16,0 0-1 0,0-4-3 0,0-1-3 16,0 3-4-16,6-5-6 0,1 2-2 0,-1-2-2 15,-3 0-2-15,12 0-5 0,-2-2-7 0,-1-3-13 16,7 3-15-16,6-3-25 0,0 0-59 0,-4 3-122 16,1 2-112-16,-7-2-521 0</inkml:trace>
  <inkml:trace contextRef="#ctx0" brushRef="#br0" timeOffset="94365.24">6449 15769 524 0,'0'0'490'0,"0"0"-193"0,0 0-34 16,0 0 0-16,0 0-29 0,0 0-46 0,0 0-60 16,0 0-45-16,0 0-40 0,0 0-23 15,0 0-19-15,0 0-19 0,0 0 1 0,0 0 2 16,-9 19 7-16,9-9 14 0,6 7 5 0,-6 1 2 16,3 3 3-16,-3 0-2 0,0 0 3 0,4-1 1 15,-4 1 2-15,3-3 3 0,-3 1 6 16,0-5 7-16,3 0 0 0,-3-3-1 0,0-7-6 15,0 1-8-15,0-3-5 0,0-2-1 0,0 0 0 16,3 0 10-16,3-5 4 0,3-3-4 16,-2-3-5-16,-1-3-14 0,12-3-11 0,-5-1-4 15,2 1-6-15,-2-1-5 0,-1 3-5 0,7 1 1 16,-10 2-9-16,6 5-44 0,-8 5-18 0,2 2 11 16,0 2 11-16,1 7 73 0,-4 3 35 15,9 2 0-15,-9 1 3 0,1 4-37 0,-7-1-14 16,3-1-12-16,3 1-2 0,0 1 5 0,0 1 11 15,1 1 8-15,-4 2 10 0,6-2 15 0,0 0-12 16,-3-7-21-16,1-4-71 0,2-5-194 0,0-3-323 16,-3-2-870-16</inkml:trace>
  <inkml:trace contextRef="#ctx0" brushRef="#br0" timeOffset="94847.81">7128 15868 246 0,'0'0'228'0,"0"0"-29"0,0 0-1 16,0 0 11-16,0 0-12 0,0 0-27 0,0 0-40 15,0 0-16-15,0 0-10 0,0 0-14 0,0 0-2 16,0 0-6-16,0 0-12 0,0 0-14 0,-99 14-13 16,87-7-8-16,-1 2 2 0,7-3-6 15,-6 6-6-15,3-1-6 0,5 6-15 0,-5 1 10 16,0 8 7-16,0-1 29 0,5 0 14 0,-2 0-2 16,6 1-3-16,-3-3-31 0,3-6-9 0,0-5-15 15,0-2-10-15,0-3-5 0,6-5 0 0,-3 0 11 16,1-2 22-16,5 0 17 0,3 0 9 15,-2-7 0-15,-1-2-12 0,3-3-16 0,-2-3-12 16,-7-1-11-16,12 0-4 0,-9-3-4 0,1 3-7 16,-4 0-7-16,3-3-12 0,0 6-10 15,0 2-8-15,-6 1-13 0,3 1-12 0,-3 4-11 16,0 5-29-16,0 0-34 0,0 0 19 0,0 7 27 16,0 3 49-16,0 1 59 0,0 5 7 0,3 4 3 15,-3-1-10-15,0 2 0 0,4 0-12 16,-4 7 5-16,3-6 20 0,9 3-3 0,-3-6 1 15,-2 2-30-15,2-7-85 0,3-5-168 0,-6-4-173 16,-2-3-618-16</inkml:trace>
  <inkml:trace contextRef="#ctx0" brushRef="#br0" timeOffset="95415.03">7352 15997 1297 0,'0'0'284'0,"0"0"-97"0,0 0 13 0,0 0 8 16,0 0-33-16,0 0-46 0,-44 127-36 0,44-110-21 15,-3 0-14-15,0-3-11 0,3 0-9 16,0-5-11-16,0 0-6 0,0-4-6 0,0-3-5 16,0-2 5-16,3 0 2 0,0 0 9 0,0-2 4 15,-3-5-5-15,10-5-3 0,-1 3-9 0,-3-7-7 16,0-1-4-16,4 1-9 0,-1-1-1 15,0-4 0-15,-2 4-5 0,11-1-3 0,-9 2-1 16,7-1 2-16,-7 7 3 0,-3-2 5 0,10 5 1 16,-10 3 1-16,0 1-1 0,-3 3-3 0,-3 0-3 15,7 3 2-15,-4 4 5 0,-3 6 8 16,6 0 9-16,-6 6 1 0,0-1 4 0,0 3 3 16,0 0 0-16,0 0-1 0,-6-1-3 0,6-1 0 15,0-3 0-15,0-2-5 0,0-5 2 0,0-2-4 16,0-2-2-16,0-3 3 0,0-2 5 0,0 0 0 15,0-2 2-15,0-3 1 0,6-4-9 16,-3-5-6-16,0 2-9 0,3-4-11 0,-6 2-2 16,10-3-3-16,-1 0-1 0,0-1-4 0,-6 4 2 15,13-3-2-15,-7 4 0 0,-3 1 7 0,10 0 3 16,-7 5 6-16,-3 5 4 0,1 1 1 16,-4 1-3-16,6 1 3 0,-6 8 5 0,0 5 8 15,0 2 6-15,0 5 10 0,-3-2 3 0,0 7 4 16,0-2 3-16,0-1-5 0,0 1-3 15,7-1-6-15,-4-2-6 0,3-6 0 0,-3-1-5 16,0-5-1-16,0-2-3 0,0 0-3 0,0-5 0 16,4 1-2-16,2-3 6 0,-3 0-4 15,0-3 1-15,4-1-4 0,-1-3-6 0,3 0-17 0,-2 0-29 16,5-5-66-16,-6 4-132 0,10-1-301 16,-10 2-367-16,-2 2-274 0</inkml:trace>
  <inkml:trace contextRef="#ctx0" brushRef="#br0" timeOffset="95815">8025 16080 1184 0,'0'0'494'0,"0"0"-184"15,0 0-59-15,0 0-29 0,0 0-47 16,0 0-45-16,0 0-38 0,0 0-30 0,0 0-19 16,0 0-11-16,0 0-9 0,0 0-14 0,0 0-2 15,0 0-6-15,-10-80-3 0,7 77-4 0,0 3-7 16,0-2-12-16,0 2-10 0,-6 0-6 0,-1 2 1 15,4 3 5-15,-9 4 9 0,5 2 9 16,1 0 5-16,3 6 6 0,-10 1 4 0,10 3 4 16,0 0 2-16,-3 3 5 0,-1 2 2 0,10-3 8 15,-3 3 2-15,3-3 6 0,0-3 4 0,3 1-1 16,-3-7-4-16,10 0-2 0,-1-5-7 0,0-2-8 16,0-2-4-16,7-3-11 0,-7-2-10 15,13 0-25-15,-13-7-68 0,13-2-225 0,-13-1-395 16,7 3-842-16</inkml:trace>
  <inkml:trace contextRef="#ctx0" brushRef="#br0" timeOffset="96547.93">8313 15969 1975 0,'0'0'685'15,"0"0"-481"-15,0 0-84 0,0 0-33 0,0 0-41 16,0 0-28-16,0 0-12 0,0 0-7 0,0 0-13 16,0 0-27-16,0 0-54 0,0 0-148 15,0 0-463-15,0 0-900 0</inkml:trace>
  <inkml:trace contextRef="#ctx0" brushRef="#br0" timeOffset="96681.45">8319 16225 2252 0,'0'0'443'16,"0"0"-300"-16,0 0-37 0,0 0-8 0,0 0-36 16,0 0-38-16,0 0-35 0,0 0-41 0,-65 122-121 15,65-119-444-15,0-3-1009 0</inkml:trace>
  <inkml:trace contextRef="#ctx0" brushRef="#br0" timeOffset="97533.85">8611 15633 0 0,'0'0'217'0,"0"0"-42"16,0 0 54-16,0 0 46 0,0 0 24 0,0 0-11 15,0 0-38-15,0 0-46 0,0 0-54 0,0 0-54 16,0 0-41-16,0 0-27 0,0 0-9 15,0 0 4-15,-19 41 0 0,19-29 2 0,0-1-1 16,0 3-4-16,0 0-1 0,0-2-6 0,0-1-4 16,0 1-4-16,0-3-3 0,0-4-3 0,0 2-5 15,0-2-7-15,0-5-11 0,0 0-20 16,0 0-25-16,0 0-38 0,6-5-97 0,-3-4-193 16,0 2-113-16,4 0-563 0</inkml:trace>
  <inkml:trace contextRef="#ctx0" brushRef="#br0" timeOffset="97669.75">8738 15622 864 0,'0'0'290'0,"0"0"-85"15,0 0 0-15,0 0-6 0,0 0-21 0,-13 131-41 16,10-112-54-16,3-3-38 0,-6-3-25 0,6-2-23 16,0-4-26-16,0-2-56 0,6-5-134 0,-3 2-297 15,4-2-858-15</inkml:trace>
  <inkml:trace contextRef="#ctx0" brushRef="#br0" timeOffset="97948.81">9020 15633 1278 0,'0'0'263'0,"0"0"-126"16,0 0 12-16,0 0-3 0,0 0-26 0,0 0-35 16,0 0-37-16,0 0-24 0,-9 118-14 0,5-104-7 15,4-3-13-15,0-1-22 0,0-5-47 0,0 0-116 16,0-3-237-16,0-2-267 0,4 0-117 0</inkml:trace>
  <inkml:trace contextRef="#ctx0" brushRef="#br0" timeOffset="98432.6">9150 15676 522 0,'0'0'303'0,"0"0"-47"16,0 0 1-16,0 0 11 0,0 0-32 0,0 0-62 15,0 0-60-15,0 0-44 0,0 0-24 0,0 0-15 16,0 0-14-16,0 120-11 0,6-108-19 16,-3-1-34-16,4-1-102 0,-4-6-346 0,0 1-921 0</inkml:trace>
  <inkml:trace contextRef="#ctx0" brushRef="#br0" timeOffset="99582.67">9445 16446 810 0,'0'0'228'16,"0"0"-126"-16,0 0-38 0,0 0 12 0,0 0 35 15,0 0 35-15,0 0 31 0,0 0-5 0,0 0-18 16,0 0-24-16,0 0-27 0,0 0-24 0,-7 134-22 16,-5-112-21-16,3 3-11 0,-4-1-9 15,-5-1-3-15,2-4-6 0,-5 0-9 0,-4 0-10 16,3-5-30-16,3 0-62 0,-2-5-195 0,2 0-301 15,10-6-845-15</inkml:trace>
  <inkml:trace contextRef="#ctx0" brushRef="#br0" timeOffset="102797.93">10254 16002 0 0,'0'0'0'0,"0"0"8"15,0 0 9-15,0 0-2 0,0 0-5 0,0 0-5 16,0 0-2-16,0 0-1 0,0 0 0 0,0 0 6 16,0 0 3-16,0 0 0 0,0 0 3 15,0 0 4-15,22-40 17 0,-19 36 21 0,-3 1 25 16,0-1 29-16,0 1 27 0,0-1 23 0,0-1 17 16,0 0 13-16,0 3 4 0,0-3 1 0,0 3-11 15,0 0-14-15,0-1-21 0,0 1-24 16,0 2-20-16,0 0-25 0,-3 0-24 0,3 0-27 15,-7 0-17-15,7 2-12 0,-3 5-5 0,0 0 0 16,-3 3 5-16,3 1-3 0,-3 1 4 0,3 4-2 16,-4 1-1-16,7 2 1 0,0 2 0 0,-3 5 2 15,3-3-1-15,-3 3 0 0,3 0 0 16,0 2-1-16,0 0-1 0,0-2 2 0,0 1 0 16,3-2 4-16,0-4 2 0,4 0 3 0,2-2 2 15,-3-5 2-15,3-2 5 0,1-2-1 0,5-1 1 16,-5-2-1-16,5-5 2 0,1-2 3 0,-4 0 2 15,0-2 4-15,7-5 0 0,-7-5 3 16,1-1-4-16,5-5-2 0,-2-3-8 0,-4-2-2 16,-2-3-7-16,5-1-3 0,-2-1-2 0,-10 1 0 15,6-1 2-15,-3 2-4 0,-3 2-3 16,0 0-7-16,-3 1-10 0,0 5-18 0,0 1-29 16,-3 4-62-16,-3 0-129 0,-6 3-216 0,9 1-113 15,-4 4-561-15</inkml:trace>
  <inkml:trace contextRef="#ctx0" brushRef="#br0" timeOffset="103298.61">10731 15960 896 0,'0'0'268'0,"0"0"-59"0,0 0-31 15,0 0-49-15,0 0-29 0,0 0-26 0,0 0-14 16,0 0 2-16,0 0 8 0,0 0 1 15,0 0-5-15,0 0-5 0,0 0-11 0,-31 127-7 16,31-106-7-16,0 0 1 0,0 1-3 0,0 3-1 16,0-4-2-16,0 2-3 0,0-4 2 0,0-2-3 15,0-3-6-15,0-4-8 0,0-1-1 16,0-7-2-16,0 1 2 0,0-1 7 0,0-2 11 16,0 0 15-16,0-2 1 0,0-3-5 0,0-4-19 15,0-1-14-15,0-1-6 0,0-4-4 0,4 1-4 16,-4 0-3-16,3-2-2 0,-3-1-3 0,6 1-1 15,0-3 0-15,-3 5 1 0,6-1 2 16,-5 1 5-16,5 0 2 0,0 3 1 0,0-1 1 16,7 3 1-16,-4 2 0 0,1 5 0 0,-1-1-2 15,-3 3-1-15,4 3-1 0,-4 1 0 0,0 5-4 16,4 1-11-16,-7-1-20 0,3 3-32 16,-6-3-72-16,10 0-164 0,-10-2-257 0,0-2-879 0</inkml:trace>
  <inkml:trace contextRef="#ctx0" brushRef="#br0" timeOffset="103730.97">11156 15727 961 0,'0'0'196'0,"0"0"-104"0,0 0-14 16,0 0 34-16,0 0 36 0,0 0 21 0,0 0-10 15,-31 120-11-15,25-92-21 0,0 0-25 0,3 6-24 16,-7-2-22-16,7-1-16 0,3 2-14 16,-6 0-6-16,3-3-9 0,0 0-3 0,3-3-4 15,-3-1-7-15,3-5-1 0,0-1-3 0,0-3-9 16,0-4-15-16,0 0-33 0,0-3-70 0,0-6-209 15,0-1-228-15,0-1-791 0</inkml:trace>
  <inkml:trace contextRef="#ctx0" brushRef="#br0" timeOffset="104131.3">11432 16052 1199 0,'0'0'312'0,"0"0"-100"0,0 0-38 16,0 0-28-16,0 0-45 0,0 0-41 0,0 0-37 15,0 0-19-15,0 0-6 0,0 0-7 0,0 0-17 16,0 0-45-16,0 0-90 0,0 0-220 0,-9 21-156 16,9-21-507-16</inkml:trace>
  <inkml:trace contextRef="#ctx0" brushRef="#br0" timeOffset="104297.67">11358 16294 1828 0,'0'0'296'0,"0"0"-78"0,0 0-46 15,0 0-41-15,0 0-36 0,0 0-41 0,0 0-32 16,0 0-21-16,0 0-13 0,0 0-29 0,0 0-37 16,0 0-95-16,0 0-344 0,-19 23-995 0</inkml:trace>
  <inkml:trace contextRef="#ctx0" brushRef="#br0" timeOffset="105215.58">11705 15673 542 0,'0'0'218'0,"0"0"-30"16,0 0-9-16,0 0-16 0,0 0-22 0,0 0-35 16,0 0-33-16,0 0-7 0,0 0 8 0,0 0 10 15,0 0 4-15,0 0-11 0,-37 130-13 0,34-109-16 16,0 2-16-16,3-2-13 0,0 0-7 16,0-4-5-16,0 2-4 0,0-5-2 0,0 0-5 15,3-7-13-15,-3 2-16 0,3-4-29 0,3-3-47 16,-6-2-64-16,6 0-124 0,0 0-143 0,-2-2-520 15</inkml:trace>
  <inkml:trace contextRef="#ctx0" brushRef="#br0" timeOffset="105381.58">11814 15741 804 0,'0'0'153'0,"0"0"-27"16,0 0 35-16,0 0 33 0,0 0 14 0,0 0-15 15,0 0-48-15,0 136-43 0,-4-117-39 0,4-6-32 16,-6 3-18-16,6-4-16 0,0-1-13 0,0-1-23 16,0-6-43-16,0 3-87 0,0-2-192 15,6-5-122-15,-6 2-557 0</inkml:trace>
  <inkml:trace contextRef="#ctx0" brushRef="#br0" timeOffset="106081.08">12090 15686 658 0,'0'0'374'0,"0"0"-161"0,0 0-57 16,0 0-30-16,0 0-28 0,0 0-16 15,0 0-4-15,0 0 5 0,0 0 7 0,0 0 0 16,0 0-16-16,0 0-20 0,-13 122-20 0,13-106-16 16,0 0-9-16,0-2-7 0,0-2-4 0,6-3-2 15,-6 0-9-15,3-4-8 0,1 0-17 0,-1-5-26 16,6 0-52-16,-6 0-149 0,0-5-208 15,3 0-770-15</inkml:trace>
  <inkml:trace contextRef="#ctx0" brushRef="#br0" timeOffset="106216.08">12195 15711 888 0,'0'0'396'15,"0"0"-210"-15,0 0-41 0,0 0-10 0,0 0-16 16,-31 136-24-16,22-117-36 0,6 2-37 15,3-5-29-15,0-3-45 0,0 1-91 0,0-5-289 16,0-4-916-16</inkml:trace>
  <inkml:trace contextRef="#ctx0" brushRef="#br0" timeOffset="106981.78">12254 16312 1009 0,'0'0'368'0,"0"0"-140"0,0 0-42 0,0 0-31 15,0 0-19-15,0 0-9 0,0 0-32 16,0 0-11-16,0 0 9 0,0 0-15 0,0 0 10 16,0 0-4-16,0 0-15 0,0 0-13 0,77 67-9 15,-64-51-6-15,-10 0-7 0,3 0-6 0,0 1-2 16,-3 1 2-16,-3 2-1 0,0-1-6 16,0 4-5-16,-9-4-3 0,3 4-2 0,-10-2-3 15,1-6-1-15,-4 3-1 0,-2-1-3 0,-1-1 0 16,-6-4-2-16,9-1-4 0,-5-4-7 0,5 0-13 15,-6-2-28-15,7 4-58 0,-1-5-114 0,10 3-305 16,2-5-1040-16</inkml:trace>
  <inkml:trace contextRef="#ctx0" brushRef="#br0" timeOffset="108331.27">13252 16139 30 0,'0'0'64'0,"0"0"-18"16,0 0 19-16,0 0 41 0,0 0 38 15,0 0 29-15,0 0 19 0,0 0 0 0,0 0-9 16,0 0-7-16,0 0-7 0,0 0-16 0,0 0-11 16,0 0-10-16,13-55-14 0,-13 48-6 0,0 3-14 15,0-3-19-15,-3 2-12 0,3 0-19 16,-10 1-9-16,4-1-9 0,-3 3-6 0,3 0-5 15,-7-1-6-15,-5 3-4 0,5 0-4 0,-5 0 2 16,-7 0-1-16,3 5-1 0,0 2-4 0,1 4 1 16,-4 3 0-16,6 3 1 0,1 4-1 0,-7-2 0 15,9 5-4-15,-2 4 2 0,5-3 0 16,1 1-1-16,3-2 1 0,9-3-2 0,0 5 2 16,0-5-4-16,0-3 5 0,6 0-2 0,6-4 2 15,1-3-2-15,5-1-6 0,-2-4-6 0,12-3-14 16,-7-1-30-16,4-2-62 0,3-5-159 15,-9 1-265-15,-4-1-872 0</inkml:trace>
  <inkml:trace contextRef="#ctx0" brushRef="#br0" timeOffset="108770.87">13569 16319 0 0,'0'0'0'0,"0"0"0"0,0 0 48 0,0 0 7 16,0 0 9-16,0 0 11 0,0 0 17 0,0 0 15 16,0 0 22-16,0 0 17 0,0 0 15 15,0 0 10-15,0 0 8 0,0 0 4 0,-4-72-3 0,4 64-12 16,-9 1-22-16,6-2-19 0,-3 4-25 16,-3 0-15-16,5 3-15 0,-5 2-13 0,0 0-10 15,0 2-5-15,-4 5-5 0,1 3-1 0,2 1 2 16,1 0 0-16,-3 5 2 0,6-2-2 0,-7 5 1 15,7-3-1-15,-6 5-6 0,12 0-7 16,-10-1-6-16,10 1-3 0,-3-1-3 0,3 1 2 16,0-4-6-16,0-1 3 0,9-6-6 0,-5 0 2 15,2-6-1-15,3-1-1 0,3-3 4 16,-5 0 3-16,5-7 0 0,0-5-6 0,4-1-2 16,-1-1-6-16,1-2-4 0,-1-3-8 0,-2 1-5 15,2-1-6-15,-5 3 1 0,5 1 0 0,-6 1 3 16,4 5 1-16,-4-1-1 0,0 6-1 15,-9 1 1-15,7 3 1 0,-1 3 5 0,0 1 6 16,0 8 1-16,-3 0 4 0,-3-1-2 0,3 4 1 16,1-3-4-16,5 0-3 0,-3-1-12 15,3-4-20-15,-2-5-30 0,2-2-48 0,3-2-84 16,-2-9-186-16,-1 1-189 0,-3 1-770 0</inkml:trace>
  <inkml:trace contextRef="#ctx0" brushRef="#br0" timeOffset="109135.91">13987 15850 1187 0,'0'0'91'0,"0"0"-42"0,0 0 28 15,0 0 41-15,0 0 36 0,-74 131 22 0,61-101-1 16,1 2-18-16,0 2-23 0,5 1-24 16,-2 1-23-16,3 2-18 0,3-1-17 0,3-1-12 15,0-1-14-15,0-3-10 0,0-4-7 0,3-3-3 16,0-4-3-16,0-8-1 0,3-1 0 0,-3-5-4 15,-3-5-1-15,3-2 1 0,1 0 1 16,2-7-4-16,-3-4-8 0,0-1-14 0,0-2-16 16,3-4-19-16,-3 2-16 0,-3 0-17 0,0-2-13 15,0 1-10-15,0-1 5 0,0-1 14 16,0 1 26-16,-3 2 29 0,-3 0 27 0,0 2 26 16,3 3 30-16,-3 4 30 0,6 2 26 0,-4 3 8 15,4 2-21-15,0 0-19 0,0 2-8 0,0 3 8 16,0 4 19-16,4 2 12 0,2 3-3 15,0 0-14-15,3-1-12 0,-3 1-11 0,4-2-13 0,5 2-11 16,-9-3-10-16,7-1-9 0,2-1-3 16,-2-2-8-16,5 0-9 0,-5-2-26 0,2-3-54 15,7 0-124-15,-10-2-319 0,-2 0-998 0</inkml:trace>
  <inkml:trace contextRef="#ctx0" brushRef="#br0" timeOffset="109403.96">14297 16234 975 0,'0'0'437'0,"0"0"-277"0,0 0-21 0,0 0 8 16,0 0 20-16,0 0 0 0,0 0-18 16,0 0-23-16,0 0-24 0,0 0-16 0,-124 43-23 15,112-38-15-15,3 2-18 0,2 0-9 0,4 0-9 16,-3-2-6-16,3 2-3 0,3-3-3 0,-3 3 1 15,3 0 0-15,0 0-2 0,3 0 0 0,6 0 1 16,-6 1 2-16,10 2-2 0,-1-1-2 16,-3 0 1-16,7-2-7 0,-1 0-10 0,1-2-21 15,-1-3-30-15,7 0-61 0,-6 1-130 0,2-3-234 16,-2 0-132-16,-4-3-567 0</inkml:trace>
  <inkml:trace contextRef="#ctx0" brushRef="#br0" timeOffset="109769.88">14536 15838 840 0,'0'0'305'16,"0"0"-256"-16,0 0-43 0,0 0 26 0,0 0 35 15,0 0 40-15,0 0 35 0,-31 120 22 0,25-92 3 16,3-1-1-16,0 5-15 0,3 0-20 0,0 3-23 15,0 1-25-15,0-1-20 0,0 0-18 16,0-3-11-16,0-7-12 0,3 1-8 0,-3-10-5 16,3-2-3-16,-3-5-1 0,6-4 2 0,-6-5 5 15,0 0 6-15,3-2-3 0,0-8-2 0,-3-4-12 16,3 0-19-16,7-2-15 0,-4-3-17 0,3 1-14 16,-3 0-6-16,4 0 9 0,-4 2 10 15,3 2 19-15,-3 4 12 0,4 1 11 0,-7 4 1 16,6 5 1-16,-9 0 5 0,3 5 6 0,-3 7 17 15,0-1 14-15,0 8 6 0,0 4 4 0,0-3-2 16,0 3-8-16,0 0-8 0,0-2-11 16,0 0-10-16,3-5-10 0,0-3-14 0,7 1-26 15,-4-4-73-15,3-3-299 0,-6-5-1053 0</inkml:trace>
  <inkml:trace contextRef="#ctx0" brushRef="#br0" timeOffset="110235.31">14920 16256 918 0,'0'0'256'16,"0"0"-141"-16,0 0-2 0,0 0 20 0,0 0 13 16,0 0-8-16,16 141-22 0,-13-113-36 0,-3 0-31 15,3 1-20-15,-3 1-19 0,0 1-13 16,6-4-11-16,-6-2-14 0,0-2-22 0,0-4-38 15,0-1-76-15,0-4-129 0,0-2-147 0,0-5-8 16,0-5-127-16</inkml:trace>
  <inkml:trace contextRef="#ctx0" brushRef="#br0" timeOffset="110503.63">14787 16227 653 0,'0'0'464'15,"0"0"-139"-15,0 0-55 0,0 0-57 0,0 0-30 16,75-136-19-16,-60 120-32 0,4 0-21 16,-4 4-22-16,7 3-22 0,-13 4-17 0,16 5-14 15,-10 0-5-15,1 7-1 0,3 5 2 0,-4 4 3 16,7 3-2-16,-10-1-1 0,7 6-6 0,-13-5-2 16,0 7-3-16,4-3 0 0,-7 0-1 15,3-2 1-15,-6 1-6 0,0-1 2 0,0 0-3 16,-6-2-3-16,-1-3-2 0,-5-2-6 0,9-3 1 15,-9-4-2-15,-4 0-5 0,4-3-6 0,-4-4-9 16,7 0-12-16,-10 0-22 0,13-2-53 0,-10-5-83 16,4-2-163-16,9 3-273 0,0-1-814 0</inkml:trace>
  <inkml:trace contextRef="#ctx0" brushRef="#br0" timeOffset="111418.99">15240 16132 671 0,'0'0'251'0,"0"0"-60"0,0 0 12 0,0 0 18 16,0 0-5-16,0 0-34 0,0 0-38 0,0 0-33 15,0 0-24-15,0 0-12 0,0 0-13 16,0 0-13-16,0 0-10 0,0 0-9 0,-16 65-3 15,16-65 6-15,0 0 11 0,0 0 14 0,0 0 1 16,0-2-13-16,0-3-11 0,0 3-19 0,0-3-6 16,0 3-5-16,0 0 0 0,0-1-1 0,0 1-1 15,0 2 0-15,0 0-2 0,0 0-2 16,0 0 1-16,0 0-1 0,0 0 0 0,0 0 2 16,0 2 1-16,0 1 3 0,3-1 1 0,-3 3 4 15,0-5-2-15,0 2 0 0,0 0-3 16,0 1 5-16,0-3 2 0,0 0 3 0,0 0 12 15,0 0 3-15,0 0 2 0,0-3-4 0,0 1-8 16,0-3-11-16,0-2-5 0,0-2-3 0,0 0-2 16,0-1 2-16,0 1-2 0,0 1 8 0,4-1-4 15,2-3-2-15,-6-2-1 0,3 2-1 16,0-2-4-16,-3-2 5 0,0 2 0 0,3-4-2 16,0-2 2-16,3-1 1 0,1-2 0 0,-1-1-6 15,-3-1 6-15,-3 3-1 0,3-4 0 0,-3-2 1 16,3 3 0-16,-3 3 0 0,0 3 0 15,0 0 0-15,0 8-1 0,0 4 1 0,0 4-1 16,0 3 1-16,0 0-6 0,-3 3-1 0,0 6-1 16,0 5 4-16,-7 0 3 0,1 5 1 0,6-2 1 15,0 2 2-15,3 4-2 0,0 0 2 16,-3 3 2-16,3 0 1 0,0 2 7 0,0 5 3 16,0-1 2-16,3 0 2 0,-3 0-5 0,0 3 2 15,3-6-5-15,0 2 0 0,-3-3 0 0,6-5-6 16,-3-2 1-16,-3-4-5 0,4-3-4 15,-4-2 3-15,6-3-2 0,-6-2 1 0,0-5-2 16,0-2 3-16,3 0-1 0,-3 0 3 0,0 0 2 16,0-4-3-16,0-1-1 0,0-2-5 0,0-2-1 15,3-1-4-15,0 1-4 0,0-2-4 16,3 0-6-16,-3-3-5 0,7 2-6 0,-7 1-1 16,3-5-1-16,3 4-2 0,-2 0 7 0,2 1 4 15,-3 1 9-15,6 1 8 0,-2 3 5 0,-7 2 2 16,9-1 2-16,-6 3 4 0,4 2 0 15,-7 0 2-15,3 4-1 0,0 6 1 0,0 0 4 16,1 4 4-16,-7 5-2 0,3-1 5 0,-3 5-2 16,0 1-2-16,0 0-2 0,0-3-3 0,0 5-5 15,0-5-1-15,3-3-2 0,-3-4-1 0,0-3-1 16,3-2-2-16,0-2-13 0,3-5-28 16,-3 1-83-16,7-3-192 0,-7 0-404 0,-3 0-861 0</inkml:trace>
  <inkml:trace contextRef="#ctx0" brushRef="#br0" timeOffset="111900.8">15724 16110 580 0,'0'0'193'0,"0"0"-113"0,0 0-5 16,0 0 36-16,0 0 36 0,0 0 30 0,0 0 14 15,0 0-17-15,0 0-13 0,0 0-11 0,0 0-10 16,0 0-12-16,0 0-15 0,0 0-15 0,-25-12-10 16,25 10-2-16,0 0 0 0,0 2-3 15,0 0-9-15,0-3-9 0,0 3-19 0,0 0-14 16,0 0-13-16,0 0-12 0,0 0-3 0,-3 5-4 15,0 4 1-15,3 1 1 0,-7 1-1 16,4 4 0-16,3 2 1 0,-3 1 3 0,3 3-1 16,0 0 7-16,0 2 1 0,0-1 4 0,0 4 1 15,0 0 0-15,3-3-3 0,0 0-4 16,4-3-1-16,-7 1-4 0,3-5-2 0,0-2-1 16,-3 0 1-16,0-7 0 0,0-2-2 0,3-5 2 15,-3 0 3-15,0 0 4 0,0-5 3 0,3-4-3 16,3-5-4-16,-3-3-6 0,0 1-1 15,4 0-1-15,-1-3-2 0,-3 2 0 0,6-2-3 16,-3 1 2-16,7 1-1 0,-7 1 0 0,13-3-1 16,-10 7 1-16,6-2 2 0,-2 0 0 0,8 4-3 15,-11 4-11-15,2-4-16 0,1 8-30 0,-7 2-46 16,6 0-89-16,1 7-226 0,-10-2-310 16,0-1-813-16</inkml:trace>
  <inkml:trace contextRef="#ctx0" brushRef="#br0" timeOffset="112652.04">16161 16188 426 0,'0'0'206'0,"0"0"-4"16,0 0-10-16,0 0-3 0,0 0 8 0,0 0-23 15,0 0-27-15,0 0-26 0,0 0-24 16,0 0-16-16,0 0-8 0,0 0-6 0,0 0 0 15,-99 37 1-15,86-18 1 0,1-2-4 0,9 2-10 16,-4 2 1-16,-2 2-3 0,0-2-4 0,9-1-1 16,-3-2-4-16,3-1-5 0,0-4-8 15,0-1-1-15,3-3-10 0,3-4-3 0,0 0-5 16,0-5 2-16,1 0 2 0,-4 0-2 0,9-7-1 16,1-3-4-16,-10-1-3 0,9-1-5 15,0 1-3-15,-5-3-2 0,5 0-3 0,-6 3-4 16,0 2 1-16,1 2-4 0,-7 0 1 0,0 5-7 15,3 2-5-15,-3 0 0 0,0 0 5 0,3 4 10 16,-3 6 7-16,6 3 3 0,-6 0 0 16,0 6 1-16,0-3-1 0,0 3-1 0,0-1-9 15,0 1-12-15,0-2-32 0,3-3-67 0,0-2-152 16,3-7-296-16,-6-1-924 0</inkml:trace>
  <inkml:trace contextRef="#ctx0" brushRef="#br0" timeOffset="112986.65">16545 16153 1785 0,'0'0'117'0,"0"0"-91"0,0 0-5 16,0 0 27-16,0 0 23 0,0 0 17 0,0 0 4 16,0 0-9-16,0 0-11 0,-127 70-12 0,112-59-11 15,8-1-12-15,-5-2-9 0,0 1-8 16,8-2-11-16,4 0-5 0,-3-2-4 0,3 2-1 15,0-3 0-15,3 1-2 0,-3-3 4 0,13 3 1 16,-7-3 4-16,7 1-3 0,-1-1-1 16,3 3-2-16,-8-3 0 0,8 5-3 0,-2 0 1 15,-7 0 0-15,3 0 0 0,0 2 0 0,-2-1 1 16,-7 4 0-16,0 2 1 0,0-2 6 0,0-1 2 16,0 3 2-16,-4-2 0 0,-5-1 2 0,3 1 2 15,-6 0 1-15,5-4 1 0,-5-1 1 16,0 0-1-16,5-5-5 0,-11 0-2 0,12-2-4 15,-7 0-5-15,1 0-6 0,5-4-12 0,4-3-24 16,-6 0-44-16,0-1-87 0,9-2-197 0,-3 1-244 16,3 4-830-16</inkml:trace>
  <inkml:trace contextRef="#ctx0" brushRef="#br0" timeOffset="113285.91">16703 16296 693 0,'0'0'404'16,"0"0"-271"-16,0 0-15 0,0 0 20 0,0 0-3 16,0 0-11-16,0 0-27 0,0 0-25 15,0 0-15-15,0 0-12 0,0 0-16 0,0 0-10 16,0 0-12-16,0 0-6 0,75-99 1 0,-75 88-1 16,0-1 3-16,0 5 1 0,0 0 2 15,-6 0 2-15,2 5-2 0,1 2-6 0,-9 0 0 0,6 0-3 16,-7 4 6-16,1 6 12 0,0 1 17 15,5 1 27-15,-8 4 24 0,6 3 18 0,2 2 4 16,-2 1-7-16,3 3-12 0,-3 1-11 0,9 0-19 16,-4-2-15-16,4 2-15 0,0-6-11 15,4 1-7-15,5-2-12 0,3-5-15 0,-6-1-37 16,10-4-73-16,-4-4-230 0,-5-3-353 0,2-2-820 16</inkml:trace>
  <inkml:trace contextRef="#ctx0" brushRef="#br0" timeOffset="113523.62">16976 16165 1913 0,'0'0'236'0,"0"0"-223"0,0 0-46 0,0 0-31 16,0 0-69-16,0 0-162 0,0 0-205 0,0 0-637 0</inkml:trace>
  <inkml:trace contextRef="#ctx0" brushRef="#br0" timeOffset="113648.73">16986 16372 2412 0,'0'0'92'0,"0"0"-70"15,0 0-38-15,0 0-45 0,0 0-189 16,0 0-386-16,0 0-832 0</inkml:trace>
  <inkml:trace contextRef="#ctx0" brushRef="#br0" timeOffset="114448.5">17137 15829 790 0,'0'0'176'0,"0"0"-49"0,0 0 37 0,0 0 48 16,0 0 16-16,0 0-40 0,0 0-42 0,0 0-40 16,0 0-32-16,13 124-24 0,-13-108-22 0,6 3-12 15,-6-1-8-15,3-5-8 0,-3-1 0 16,3-3-7-16,-3-2-7 0,0-4-16 0,3-3-14 16,7 0-27-16,-7-7-95 0,6-5-174 0,-6 3-154 15,0 3-653-15</inkml:trace>
  <inkml:trace contextRef="#ctx0" brushRef="#br0" timeOffset="114581.67">17271 15833 556 0,'0'0'299'0,"0"0"-103"0,0 0-6 16,0 0 12-16,0 0 14 0,0 122 0 0,0-101-33 16,0 0-49-16,0-1-44 0,0-4-34 0,6 1-25 15,-3-6-19-15,0 1-15 0,0-3-22 0,0-4-52 16,7-3-160-16,-7-2-315 0,3 0-865 0</inkml:trace>
  <inkml:trace contextRef="#ctx0" brushRef="#br0" timeOffset="115032.01">17556 15854 490 0,'0'0'269'0,"0"0"-17"16,0 0-12-16,0 0-28 0,0 0-10 0,0 0-22 15,0 0-25-15,0 0-4 0,0 0-22 0,0 0-21 16,0 0-15-16,0 0-16 0,-6 118-18 0,6-100-19 15,-6 1-13-15,6-4-12 0,0-1-7 16,0 0-5-16,0-5-2 0,0-4-5 0,0-1-8 16,0-1-9-16,6-3-11 0,-6 0-13 0,3-7-44 15,0-5-91-15,0-2-168 0,0 0-194 0,0 1-71 16,4 4-212-16</inkml:trace>
  <inkml:trace contextRef="#ctx0" brushRef="#br0" timeOffset="115114.54">17590 15896 392 0,'0'0'238'0,"0"0"-35"0,0 0-40 0,0 0-27 16,0 0-30-16,0 0-27 0,0 123-35 0,0-104-43 16,3-3-87-16,0-2-218 0,4-7-668 0</inkml:trace>
  <inkml:trace contextRef="#ctx0" brushRef="#br0" timeOffset="117064.64">17897 15812 188 0,'0'0'105'16,"0"0"15"-16,0 0 43 0,0 0 34 0,0 0 17 15,0 0-12-15,0 0-22 0,0 0-22 16,0 0-25-16,0 0-16 0,0 0-23 0,0 0-20 15,0 0-14-15,0 0-10 0,19-61-6 0,-13 58-2 16,-3 1 1-16,3 0 4 0,4 2 2 0,-1 0-3 16,-3 0-3-16,-3 0-7 0,6 2-9 15,1 0-7-15,-4 3-5 0,-3 0-4 0,0 2-3 16,6-3-4-16,-5 3 1 0,2 0-1 0,-3-1-3 16,0 1 3-16,0 0-2 0,-3-2 0 15,3 2-2-15,3 2 3 0,-6-2-1 0,3 0 0 0,-3 0 1 16,0 2-2-16,0-2 2 0,7 0 0 15,-7 2-1-15,0-2 1 0,0 0 1 0,0 0-2 16,0-2 0-16,0 1-1 0,0-2-2 0,0 1-1 16,0 0 2-16,0-1 1 0,0-1-1 15,0 1 0-15,3-1-1 0,-3-1 1 0,3 3 0 16,0-1 0-16,-3-1 1 0,0-1 0 0,0 0-1 16,3 1 1-16,-3-3 1 0,3 0-2 0,-3 0 4 15,6 0-2-15,-6 2 0 0,0-2 2 0,3 0 1 16,4 0 2-16,-4 0 0 0,0 0-1 15,0 0 0-15,0 0 1 0,0 0-2 0,3 0 0 16,-3 0 0-16,4 0-1 0,-4 0 2 0,-3 0-2 16,3 0 0-16,-3 0-1 0,0 0 0 15,0 0-1-15,0 0 4 0,0 0 1 0,0 0 4 16,0 0 4-16,0 0 4 0,0 0 2 0,0 0 2 16,0 0 1-16,0 0-1 0,0 0-6 0,0 0-3 15,0 0-6-15,0 0-4 0,0 0-3 16,-3 0-4-16,0 2-1 0,-4 3 2 0,-2 0 0 15,3 2-3-15,3-3-1 0,-10 3-2 0,1 0 0 16,6 2 1-16,-7-2-2 0,-2 2 0 0,9 0 0 16,-13 0 4-16,13 1 1 0,-6-1 2 0,-1 0 2 15,10 0-1-15,-3 1 2 0,-3-3-3 16,5 2 2-16,-5 0 0 0,6-2 0 0,3 0-2 16,0-4 3-16,0 2-5 0,0-2 2 0,0 1 1 15,0-1 0-15,0-1-1 0,0 3 0 0,-3-3 0 16,3 0-1-16,0 3 2 0,0-3 0 15,0 3 2-15,0 0-1 0,0 2 0 0,0 0-1 16,-3 0 0-16,3 0-2 0,0 2 3 0,0 0-1 16,0-2 0-16,0 2-2 0,0 1-1 0,3-2 1 15,0 1-4-15,-3 0 0 0,3 1 1 16,6-1-1-16,1 0-1 0,-4 1 6 0,0-1-3 16,13 3 0-16,-13-1 6 0,9 1-5 0,1 1 2 15,-4 3-1-15,4-2 3 0,-1 2-2 16,1 5 2-16,-7 0-2 0,7 0-1 0,-7 1 1 15,3 1 0-15,-2 3 2 0,-4-3-2 0,-3-1 3 16,-3 4 2-16,3-5 2 0,-3 2-1 0,-3 0 3 16,0-1-1-16,-3 2 3 0,-10-4 2 15,7 1-3-15,-7-2 1 0,1-3 0 0,-10-3 1 16,6-1-1-16,1-1-3 0,-10-1-4 0,3-6 4 16,3-1-5-16,4-3-1 0,-7 0-5 0,6-5-11 15,1-2-24-15,-7-5-39 0,3 3-87 0,7-1-191 16,-7 0-246-16,16 3-844 0</inkml:trace>
  <inkml:trace contextRef="#ctx0" brushRef="#br0" timeOffset="117870.95">18350 16031 425 0,'0'0'701'16,"0"0"-373"-16,0 0-62 0,0 0-42 0,0 0-39 0,0 0-57 16,0 0-50-16,0 0-41 0,0 0-24 15,0 0-10-15,0 0 1 0,0 0-1 0,0 0 4 16,0 0-1-16,-13 63 0 0,13-45 4 16,0 2 1-16,7-1 5 0,-7 4 4 0,3 0 6 15,0 3 5-15,-3 1 1 0,3 0 0 0,0 1 3 16,6-2-5-16,-2-3 2 0,-4-3-2 0,-3 1 1 15,3-5 3-15,0-4 0 0,-3-1 0 16,3-4-7-16,-3-2-6 0,3-3-4 0,-3 1-3 16,6-3 2-16,-6 0 5 0,0 0 5 0,3-3 8 15,-3 1-4-15,7-5-10 0,-4 0-3 0,3-2-7 16,-6-3-3-16,6-2 2 0,0-2-1 16,7-3 5-16,-7-3 2 0,6-3 3 0,4-10 4 15,-1 1 7-15,4-8 4 0,9-2 2 0,0-4-3 16,3-3-9-16,3 1-8 0,0-3-5 0,12 1-4 15,-5 0-5-15,5-1-2 0,1 3-10 0,-4-6-22 16,4 6-65-16,5-1-199 0,-18 12-505 16,-15 14-863-16</inkml:trace>
  <inkml:trace contextRef="#ctx0" brushRef="#br0" timeOffset="122422.39">20728 15548 189 0,'0'0'350'15,"0"0"-114"-15,0 0-3 0,0 0 1 0,0 0-6 16,0 0-26-16,0 0-39 0,0 0-27 0,0 0-21 16,0 0-16-16,0 0-15 0,0 0-17 0,0-28-16 15,0 26-17-15,0 0-14 0,-3-1-4 16,-3 1-9-16,0 2-3 0,-4-2-2 0,4 0-2 15,3-1-3-15,-3 1-2 0,-7 0-3 0,7 2-1 16,-3 0 0-16,0 0-2 0,-4 2 1 0,7 3 0 16,-6 1 1-16,-1 4 2 0,7-1 0 15,-6 3 3-15,2 2-1 0,7-4 4 0,-6 2 1 16,6-1 2-16,-3 3 2 0,6-2 2 0,0 2 3 16,0-2 1-16,0 1-2 0,0-1-1 15,6-1 1-15,-3 0-5 0,0-1 1 0,0 1-2 16,0-2 1-16,-3-2-2 0,0 3 1 0,0-3 0 15,0 0 3-15,0 0-1 0,0 0 3 0,-3 0-1 16,0 0-2-16,-3 0 0 0,0-4 3 16,-4 2-1-16,7-1 0 0,-3-1 2 0,3-1-1 15,-3 0 1-15,3-2-1 0,-4 3 3 0,4-3-1 16,3 0 1-16,-3 0-3 0,3 0 2 0,0 0-1 16,0 0 1-16,0 0 0 0,0 0-5 0,3-3-3 15,0-1-5-15,4-3 1 0,2-1-2 16,-3-2 2-16,-3 3-1 0,10 0 0 0,-4-2 1 15,0 2-1-15,-3 2 3 0,10 1-2 0,-7-1-2 16,-6 3 0-16,13 2-1 0,-13 0 1 0,3 2 1 16,-3 3 1-16,-3 4 3 0,0 3 4 0,0 2-2 15,0 2 2-15,-3 1 0 0,0 2-2 16,-3 2 1-16,-10 0 0 0,10 2-2 0,0-3 2 16,-10 3-3-16,10 0 2 0,0 1-1 0,-6-3-1 15,2 1 1-15,7 1 0 0,0-5 0 16,0 3 0-16,0-4 1 0,3-1 1 0,0-1 1 15,0-3 2-15,0-1 0 0,3-1-3 0,3-3 1 16,-3 0-2-16,7-3 0 0,2 1 2 16,-6 2-1-16,7-2 0 0,-1-1-2 0,-6 1-1 15,13-1-2-15,-10-1-4 0,0 1 1 0,10-1-7 16,-10 1-12-16,10 1-22 0,-10 0-42 0,10-1-71 16,-10 1-144-16,3-4-256 0,-2 2-846 0</inkml:trace>
  <inkml:trace contextRef="#ctx0" brushRef="#br0" timeOffset="122854.72">21029 15760 1044 0,'0'0'396'16,"0"0"-184"-16,0 0-70 0,0 0-32 15,0 0-12-15,0 0-4 0,0 0-5 0,0 0-2 16,0 0-5-16,0 0-8 0,0 0-11 0,0 0-7 16,-56 117-11-16,53-96-3 0,-3-1-5 15,3-1-3-15,-4-1-4 0,7-4-5 0,-6 0-5 16,6-2-5-16,0-7-3 0,0 1-6 0,0-6 1 15,6 0 0-15,1 0 5 0,-1-6-1 0,0-1-2 16,13-5-5-16,-7-4-9 0,0 2-5 0,7-3-2 16,-7 3-3-16,4 3-3 0,3-2 1 0,-7 1 0 15,7 3 1-15,-7 2 0 0,-6 5 1 16,13 2 1-16,-13 0 4 0,-3 9 4 0,0 3 6 16,3 4 5-16,-6 1 6 0,0 2 5 0,0 0 0 15,0 4-2-15,-6-4-4 0,6 3-2 0,-3-4-4 16,3 1-1-16,0 2-5 0,0-7 0 15,3 2-5-15,3-4-12 0,1-5-17 0,-4-4-28 16,3-3-60-16,0 0-122 0,3-3-261 0,-2-2-962 0</inkml:trace>
  <inkml:trace contextRef="#ctx0" brushRef="#br0" timeOffset="123288.78">21491 15882 1673 0,'0'0'291'0,"0"0"-124"16,0 0-12-16,0 0 1 0,0 0-32 0,0 0-29 16,0 0-22-16,0 0-10 0,0 0-8 15,0 0-7-15,0 0-11 0,0 0-11 0,0 0-6 16,0 0-10-16,-96 34-4 0,89-27-1 0,-8 2-2 16,12 0-1-16,-3 3 0 0,-7 0-1 0,4 2-2 15,6 2 2-15,-3 0 0 0,3-1 1 0,-7 4 2 16,10-1-1-16,0 1 5 0,0 0 2 15,0-5 2-15,6 0 1 0,1-6-2 0,-1 1 1 16,-3-4 0-16,12-3 0 0,-5-2-3 0,-4 0 0 16,13-7-3-16,-10-2 0 0,6-4 2 0,-2-3-7 15,-1-1-2-15,1-4-6 0,-7 1-6 16,12 1-2-16,-11 1-9 0,-1 0-4 0,0-1-6 16,0 1-10-16,0 6-12 0,-6 0-9 0,4 1-7 15,-4 4 9-15,0 4 13 0,0 1 7 0,-4 2 10 16,-2 2 6-16,0 5 7 0,3 5 18 15,0 0 13-15,0 2 12 0,0 4 9 0,0 1 6 16,-1-1 5-16,4 0-2 0,-6-2 0 0,6 3-5 16,0-1-4-16,0-4-4 0,10 0-7 15,-7-2-6-15,3-4-9 0,-3-1-5 0,12-2-8 16,-5-3-14-16,-4-2-13 0,13 0-34 0,-10 0-71 16,3 0-131-16,-2 0-252 0,-4-2-978 0</inkml:trace>
  <inkml:trace contextRef="#ctx0" brushRef="#br0" timeOffset="123835.95">21730 15974 1236 0,'0'0'321'0,"0"0"-42"16,0 0-16-16,0 0-28 0,0 0-37 0,0 0-56 15,0 0-48-15,0 0-36 0,0 0-19 0,0 0-8 16,0 0-6-16,0 0 2 0,0 0-1 15,-19 35-2-15,13-25-2 0,6 4-1 0,-3 0-1 16,0 0 0-16,-1 0-2 0,4 2-3 0,-3-4 1 16,3 0-5-16,0-5-3 0,0 0 3 0,0-5-8 15,3-1 6-15,-3-1 1 0,4 0-4 16,-1-3 8-16,0-4-2 0,0-5-3 0,12-2 2 16,-8-2-10-16,2-1-4 0,6 1-1 0,-2 2-1 15,2-2 0-15,-2 5 0 0,-7-2 0 16,12 3-1-16,-11 3 5 0,5 3 0 0,0-1-4 0,-5 5-1 15,-7 0-1-15,3 5 0 0,0 2 3 16,-3 2 3-16,0 3 3 0,0 4 0 0,0-1 1 16,-6 1 0-16,6 0-1 0,-3 1 3 0,-1-3 1 15,1 2-1-15,0-2 1 0,-3-6-4 0,0 1 2 16,6-4 0-16,-3 0-1 0,3-3 4 16,0-2 5-16,0 0 3 0,0-2-3 0,0-8-3 15,3 1-8-15,3-4-4 0,3-1-1 0,-2 0-3 16,-1-2-1-16,3 2 0 0,4 0 3 0,-7 3-1 15,6 1 1-15,1 0 0 0,-7 0-1 16,9 1 4-16,-5 7 0 0,-4 0-1 0,-3 2 0 16,9 0 2-16,-9 4 3 0,0 8 0 0,-3 1 5 15,4 1 0-15,-4 2-1 0,0 0 5 0,-4 0-4 16,4 1 2-16,-3-1-2 0,3-1-1 16,-3-3 0-16,3 2-4 0,0-5-2 0,0 0 0 15,0-2 1-15,3-2-3 0,0 2 0 0,4-5-9 16,-4 3-10-16,6-5-24 0,0 0-46 0,1 0-100 15,2 0-194-15,-3 0-385 0,-2-2-805 0</inkml:trace>
  <inkml:trace contextRef="#ctx0" brushRef="#br0" timeOffset="124354.67">22204 15958 1091 0,'0'0'262'0,"0"0"-96"0,0 0 20 0,0 0 15 15,0 0-9-15,0 0-22 0,0 0-23 0,0 0-16 16,0 0-15-16,0 0-13 0,0 0-23 0,0 0-22 16,0 0-17-16,0 0-14 0,74-3-11 15,-67-4-5-15,8-4-6 0,-9 4-2 0,-3-3-5 16,0 1-4-16,1 1-2 0,-1 1-5 0,-3 0-7 15,0 0-3-15,0 2-8 0,0 1-13 0,-3-1-8 16,-1 5-6-16,-2 0 3 0,0 0 8 16,-9 2 16-16,8 5 12 0,-2 3 12 0,-6 1 7 15,5 2 9-15,-5 6 5 0,9 2 7 0,-4 0 8 16,-8 4 9-16,15 2 10 0,-4 1 0 0,4 4 3 16,0-1-3-16,3-5-6 0,0-2-5 15,0-3-7-15,3-3-9 0,3-4-4 0,-2-7-9 16,8 2-5-16,0-6-10 0,-5-1-16 0,11-2-32 15,-5-5-81-15,2-6-193 0,-6 4-412 16,-2 0-821-16</inkml:trace>
  <inkml:trace contextRef="#ctx0" brushRef="#br0" timeOffset="124601.75">22579 15889 1767 0,'0'0'416'0,"0"0"-229"0,0 0-64 16,0 0-30-16,0 0-45 0,0 0-24 0,0 0-21 15,0 0-15-15,0 0-26 0,0 0-67 0,0 0-142 16,0 0-357-16,0 0-875 0</inkml:trace>
  <inkml:trace contextRef="#ctx0" brushRef="#br0" timeOffset="124734.82">22576 16153 1833 0,'0'0'636'0,"0"0"-493"0,0 0-32 0,0 0-3 15,0 0-34-15,0 0-35 0,0 0-38 0,0 0-39 16,0 0-94-16,0 0-300 0,0 0-1147 0</inkml:trace>
  <inkml:trace contextRef="#ctx0" brushRef="#br0" timeOffset="125431.12">22796 15661 11 0,'0'0'79'0,"0"0"-16"0,0 0 13 15,0 0 12-15,0 0 14 0,0 0 2 0,0 0 9 16,0 0 4-16,0 0 1 0,0 0-1 16,0 0 2-16,0 0-6 0,0 0 3 0,0 0 8 15,-34-39-1-15,34 36 0 0,0 1 1 0,0 2-2 16,0 0-11-16,0 0-13 0,0 0-30 15,0 0-24-15,0 5-3 0,0 4 11 0,0 3 17 16,0 4 10-16,-3 1-9 0,3 2-12 0,0 4-14 16,-3-2-15-16,3 0-9 0,0-2-10 15,0-2-4-15,0-3-4 0,0-2 1 0,0-1-4 16,0-4-2-16,0 0-5 0,3-2-11 0,0-5-9 16,-3 0-12-16,3 0-24 0,3-5-48 0,-6-4-80 15,7 0-144-15,2-1-190 0,-6 3-861 0</inkml:trace>
  <inkml:trace contextRef="#ctx0" brushRef="#br0" timeOffset="125620.74">22886 15617 1204 0,'0'0'158'0,"0"0"-5"0,0 0 41 0,0 0 18 16,0 0-10-16,0 0-26 0,0 0-25 0,0 0-23 15,0 0-21-15,-12 127-20 0,12-113-21 0,0-3-14 16,-6-1-15-16,6-1-11 0,0-1-11 15,0-1-7-15,0-2-7 0,0-1-5 0,0-1-9 16,0 1-19-16,0-1-28 0,0-1-49 0,6-2-105 16,0 2-196-16,-3-2-640 0,0 3-35 0</inkml:trace>
  <inkml:trace contextRef="#ctx0" brushRef="#br0" timeOffset="126331.75">23016 15654 23 0,'0'0'215'0,"0"0"-31"0,0 0 45 16,0 0 27-16,0 0-7 0,0 0-28 0,0 0-39 16,0 0-34-16,0 0-30 0,0 0-12 0,0 0-3 15,0 0-4-15,0 0-14 0,-28 43-22 16,28-31-15-16,0-3-18 0,0 0-11 0,0-2-8 16,0 0-5-16,4 0-4 0,-4-2-3 0,9-3-5 15,-6 1-8-15,-3-3-12 0,3 0-11 0,0-3-28 16,0-4-43-16,0-2-81 0,-3 0-133 15,7-1-136-15,-7 3-626 0</inkml:trace>
  <inkml:trace contextRef="#ctx0" brushRef="#br0" timeOffset="126447.97">23016 15654 816 0,'75'16'340'16,"-75"0"-69"-16,0 4-44 0,3 1-39 0,-3 0-42 16,0-2-46-16,0-3-44 0,0-1-34 15,0 2-28-15,3-3-36 0,0-3-75 0,0-1-217 16,0-6-1041-16</inkml:trace>
  <inkml:trace contextRef="#ctx0" brushRef="#br0" timeOffset="126848.42">23339 16308 959 0,'0'0'357'16,"0"0"-109"-16,0 0-2 0,0 0-29 16,0 0-30-16,0 0-31 0,0 0-40 0,0 0-39 15,-3 138-28-15,-13-109-19 0,4 1-17 0,-7 1-8 16,-6 1-9-16,1-3-9 0,-1 4-16 0,-6-3-36 15,0 0-78-15,0-5-188 0,6-7-607 0,3-6-199 16</inkml:trace>
  <inkml:trace contextRef="#ctx0" brushRef="#br0" timeOffset="128431.59">23813 15920 43 0,'0'0'179'15,"0"0"-12"-15,0 0 39 0,0 0 27 0,0 0 2 16,0 0-8-16,0 0-19 0,0 0-19 0,0 0-20 16,0 0-20-16,0 0-29 0,0 0-29 0,10-43-36 15,-10 43-28-15,0 3-18 0,0 4-4 0,0 2 3 16,-10-1 2-16,10 8 4 0,0 1 3 16,0 1 4-16,0 3 2 0,0 5 1 0,0 1-2 15,10-2 0-15,-4 8-4 0,0-5-5 0,-3-2-2 16,3-2 1-16,10-6-1 0,-7-4 2 0,-3-5 6 15,13-2 8-15,-10-4 11 0,10-3 9 0,-7-7 2 16,10-5-3-16,0-4-9 0,-10-7-5 16,10-1-11-16,-10-2-5 0,10-5-8 0,-13 1-3 15,7 2-3-15,-7-1-6 0,-3 1-1 0,6 7-6 16,-12-2-4-16,4 3-16 0,-4 4-26 16,-4 0-54-16,-11 2-116 0,9 2-211 0,0 5-174 15,-7 3-775-15</inkml:trace>
  <inkml:trace contextRef="#ctx0" brushRef="#br0" timeOffset="128781.1">24257 15913 708 0,'0'0'149'0,"0"0"-17"0,0 0 44 0,0 0 27 15,0 0-3-15,0 0-27 0,0 0-34 0,0 0-33 16,31 130-20-16,-28-112-14 0,3-2-12 0,-6 1-11 16,3-1-11-16,0-4-8 0,10-5-7 15,-13-2-3-15,3-2 3 0,-3-3 17 0,3 0 14 16,-3-3 1-16,3-5-6 0,-3-6-22 0,3-7-16 15,0 3-6-15,9-3-4 0,-8 2 3 16,2-3-7-16,0 4 0 0,6 1-1 0,-2 1-1 16,-4 4-1-16,12 3-4 0,-8 2-7 0,-4 2-7 15,9 5-8-15,-5 0-6 0,-4 0-13 0,6 5-22 16,-2 0-49-16,-4 4-137 0,0-4-252 16,3-1-880-16</inkml:trace>
  <inkml:trace contextRef="#ctx0" brushRef="#br0" timeOffset="129267.31">24697 15598 211 0,'0'0'204'0,"0"0"28"0,0 0 41 16,0 0-8-16,0 0-46 0,0 0-60 0,0 0-40 15,0 0-4-15,0 0 14 0,0 0 20 16,0 0-6-16,0 0-20 0,0 0-19 0,0 0-21 15,0 153-22-15,-3-118-19 0,0-4-15 0,3 2-9 16,-3-1-6-16,3-5-6 0,-3 3-2 16,3-2-3-16,0 0-1 0,0-6-4 0,0 4-4 15,0-6-9-15,-4-1-27 0,4-5-57 0,0 2-141 16,0-6-276-16,0-3-841 0</inkml:trace>
  <inkml:trace contextRef="#ctx0" brushRef="#br0" timeOffset="129577.63">25004 15758 1236 0,'0'0'275'16,"0"0"-198"-16,0 0-70 0,0 0-9 0,0 0-23 15,0 0-53-15,0 0-135 0,0 0-155 16,0 0-541-16</inkml:trace>
  <inkml:trace contextRef="#ctx0" brushRef="#br0" timeOffset="129717.23">24967 16080 1677 0,'0'0'274'16,"0"0"-118"-16,0 0-76 0,0 0-33 0,0 0-34 15,0 0-45-15,0 0-64 0,0 0-123 0,0 0-282 16,0 0-869-16</inkml:trace>
  <inkml:trace contextRef="#ctx0" brushRef="#br0" timeOffset="130765.49">25574 15654 311 0,'0'0'187'15,"0"0"31"-15,0 0 31 0,0 0 21 16,0 0-9-16,0 0-27 0,0 0-46 0,0 0-46 16,0 0-30-16,0 0-23 0,0 0-16 0,0 0-10 15,0 0-6-15,0 0-7 0,-52-37-5 16,46 37-7-16,-7 0-11 0,-6 2-7 0,10 5-8 16,-9 0-4-16,5 7-3 0,-9-2-2 0,13 3-1 15,-9 1 0-15,5 5-1 0,-5 0 1 0,11 0 2 16,-11 0 0-16,12 3 7 0,-1 2 2 15,1 2 4-15,-6 0 4 0,9 1 6 0,3 3-1 16,3 1 3-16,-3-1-3 0,12-5-5 0,-3 1-4 16,1-5-7-16,8-4-4 0,-8-3-2 0,8-6 17 15,-5-2-21-15,11-4-182 0</inkml:trace>
  <inkml:trace contextRef="#ctx0" brushRef="#br0" timeOffset="132715.51">25661 15704 66 0,'0'0'87'16,"0"0"23"-16,0 0 35 0,0 0 33 15,0 0 6-15,0 0-3 0,0 0-13 0,0 0-12 16,0 0-6-16,0 0-15 0,0 0-19 0,0 0-19 15,0 0-22-15,0 0-12 0,-31-57-5 0,28 53 0 16,0-1 3-16,-9 0 2 0,5 1 0 16,7 1-3-16,-6 1-7 0,0 0-8 0,-6 2-8 15,5 0-6-15,1 0-4 0,0 0-7 0,-9 4-3 16,8 1-4-16,-2 2-3 0,-6 5-1 0,5-1 0 16,-8 2 1-16,8 1 0 0,-8 2 2 15,5 3 2-15,-5 2 2 0,5-3 0 0,-5 1 3 16,5 1 2-16,-5-2 3 0,8 3-1 0,-8 0 4 15,12 0-3-15,-4 0 1 0,-5 1-6 16,9 1 1-16,-4-2-3 0,4 3-2 0,-3-4 2 16,6 0-3-16,3 1-2 0,0 0-3 0,0-2 1 15,0 2-7-15,12-4 0 0,-6 2-5 0,4-3 2 16,-4-2 3-16,15-2 3 0,-2-3-1 0,-3 0 1 16,8-4-2-16,4-3-1 0,0 0 2 15,0-2-2-15,3-2 0 0,-3-3-2 0,3-4 2 16,-12-5-1-16,9 3 1 0,-1-6-2 0,1-1 4 15,-3-2 0-15,-9-3-2 0,8-3 2 0,-2-2-4 16,0 0 1-16,-7 2 0 0,1-5 1 0,-4 6-2 16,-6-6-2-16,7 7 0 0,-10-2 1 15,0 3 1-15,-3-2 2 0,-3 3-2 0,-13-4 3 16,10 3-1-16,-15-1-6 0,8 4 4 0,-12 1-6 16,4 1 2-16,5 2 0 0,-6 7 1 15,7 2-3-15,-4 5-2 0,-2 2-4 0,8 0-4 16,-8 9-5-16,11 0-10 0,1 7-11 0,-7 1-20 15,10-2-35-15,0 3-64 0,6 3-119 0,-9-4-237 16,9-6-773-16</inkml:trace>
  <inkml:trace contextRef="#ctx0" brushRef="#br0" timeOffset="133067.13">26033 16151 415 0,'0'0'548'0,"0"0"-220"0,0 0-56 16,0 0-46-16,0 0-54 0,0 0-38 0,-37 133-36 15,15-109-28-15,10 1-21 0,-10-2-17 0,10 0-15 16,-10 0-11-16,-3 0-14 0,10 0-22 0,-4 1-47 16,-6-2-120-16,16-8-292 0,0-3-917 0</inkml:trace>
  <inkml:trace contextRef="#ctx0" brushRef="#br0" timeOffset="134514.35">26660 15843 122 0,'0'0'116'16,"0"0"48"-16,0 0 39 0,0 0 18 0,0 0-7 16,0 0-31-16,0 0-29 0,0 0-18 15,0 0-25-15,0 0-22 0,0 0-18 0,0 0-22 16,0 0-11-16,0 0-10 0,68-55-4 0,-68 55-1 15,3 0 2-15,-3 0 7 0,0 0 11 16,0 0 14-16,0 0 9 0,0-2 0 0,0-1-9 16,0 1-18-16,-3-3-16 0,-3 1-14 0,-7 1-8 15,7 1-4-15,-3 0-1 0,-13 2-1 16,10 0 0-16,-10 0 0 0,-3 0 0 0,0 7 4 16,10 2 5-16,-7 1 2 0,-3 4 3 0,10 0 0 15,-7 3 4-15,13 1 3 0,-7 1 0 0,10 2 0 16,0 1-3-16,6 3-4 0,0-1 0 0,0 1-4 15,6 1-3-15,7-4 0 0,2-1 0 16,4-3-4-16,-1-4-2 0,7 0-10 0,3-2-8 16,0-5-18-16,0-5-31 0,3-2-77 0,3 0-160 15,-9-2-228-15,-13-3-786 0</inkml:trace>
  <inkml:trace contextRef="#ctx0" brushRef="#br0" timeOffset="134897.85">27177 15875 1488 0,'0'0'183'16,"0"0"-67"-16,0 0-1 0,0 0-3 0,0 0-10 15,0 0-18-15,0 0-16 0,0 0-1 0,0 0 11 16,0 0 4-16,0 0-1 0,0 0-13 16,0 0-14-16,-111-7-12 0,98 16-9 0,-5 1-6 15,2 1-2-15,4 0-2 0,0 5 1 0,-4-2-2 16,7 5 3-16,-7-3 0 0,10-2-2 0,0 0 1 15,3 1-2-15,0-3-3 0,0-1-5 16,3-4-2-16,0-2-3 0,3-3 0 0,3 0 2 16,0-2 2-16,13 0 2 0,-7-6 1 0,7-1-6 15,-7-5-3-15,10 0-3 0,-10-1-3 0,10 2 0 16,-4-1-1-16,-5 1-2 0,-4-1-3 0,10 3-3 16,-13-1-2-16,3 6-4 0,1 1-3 0,-7 3-1 15,0 0 4-15,0 5 2 0,-3 4 4 16,0 1 5-16,0 6 3 0,0-2-1 0,0 0 2 15,0 3 1-15,-3 0-3 0,0-1 1 0,3 0-2 16,0-2-1-16,0-5-7 0,0 1-7 16,3-6-10-16,0-4-10 0,0 0-12 0,12-4-28 15,-5-8-45-15,-4-2-76 0,16-7-121 0,-13 3-143 16,6 1-116-16,-5 7-565 0</inkml:trace>
  <inkml:trace contextRef="#ctx0" brushRef="#br0" timeOffset="135265.75">27506 15516 703 0,'0'0'95'0,"0"0"-79"0,0 0 29 15,0 0 47-15,0 0 40 0,0 0 36 0,0 0 17 16,-77 120 7-16,67-90 0 0,-5-1-13 0,6 6-22 16,-7-3-36-16,10 0-34 0,3 3-29 15,-3-5-21-15,2 0-18 0,-2-6-6 0,0 0-7 16,12-3-3-16,-6-3-2 0,0-4-3 0,0-2-5 15,0-3-6-15,6-4-8 0,-2-4-7 0,-4-1 0 16,0 0-5-16,3-4-18 0,-3-3-42 0,3-4-66 16,-3-1-68-16,0 1-40 0,0-6-1 15,0 6 32-15,0-3 48 0,0 0 67 0,0 1 55 16,0 4 52-16,0-3 48 0,-3 3 49 0,3 2 47 16,0 4 39-16,0 1 11 0,0 2-29 15,0 0-36-15,0 0-13 0,0 2 7 0,3 5 17 16,0 5 6-16,0 2-20 0,9-4-23 0,-5 4-20 15,-1-2-9-15,-3 0-13 0,3-1-12 0,6 1-12 16,-2 0-11-16,-4-5-9 0,9 0-7 0,-5-3-16 16,-4-1-18-16,9-1-38 0,-5-2-71 15,2 0-155-15,1-5-198 0,-7 1-110 0,-3-1-153 0</inkml:trace>
  <inkml:trace contextRef="#ctx0" brushRef="#br0" timeOffset="135531.62">27667 15906 814 0,'0'0'381'0,"0"0"-186"0,0 0-56 0,0 0 8 16,0 0 7-16,0 0 3 0,0 0-18 0,0 0-22 16,0 0-22-16,0 0-11 0,0 0-14 15,0 0-9-15,0 0-9 0,-65 38-10 0,50-34-9 16,5 1-10-16,-5 0-2 0,9-1-9 0,0 3-2 16,-1 3-5-16,-5-3 3 0,9 0-3 0,0 0 2 15,0 2 1-15,3-1 2 0,0 4-1 16,0-3 0-16,0 3 2 0,3 1 0 0,0-1-2 15,6-3-1-15,4 1-3 0,-7-1-1 0,9-2-4 16,-2-2-2-16,-4-3-2 0,13-2-8 16,-13 0-2-16,13-2-4 0,-1-5-17 0,-8-3-27 15,8 1-38-15,-8-3-58 0,9 1-73 0,-1-5-109 16,-8 4-143-16,2 0-41 0,-5 5-348 0</inkml:trace>
  <inkml:trace contextRef="#ctx0" brushRef="#br0" timeOffset="135931.67">28070 15555 194 0,'0'0'238'15,"0"0"29"-15,0 0 26 0,0 0-10 0,0 0-22 16,0 0-51-16,0 0-67 0,0 0-58 0,0 0-38 16,0 0 1-16,0 0 20 0,0 0 18 0,0 0 7 15,0 0-1-15,-55 25-11 0,45-2-5 0,-2 5-7 16,3 0-6-16,-1 6-9 0,4-2-11 15,-9 5-10-15,8-3-10 0,1-1-7 0,-6-3-6 16,6-2-2-16,6-4-3 0,-3-1-4 0,3-4 1 16,0-5-1-16,0-5-2 0,0-4 1 15,0-3 0-15,0-2 2 0,3 0-1 0,0-7 0 16,0-2-5-16,9 0-7 0,-2-3-7 0,-7 0-5 16,12 1-4-16,-9 1-1 0,4 0-2 15,-7 3 2-15,12 0 1 0,-9 2 5 0,1 3 6 16,-4 2 3-16,3 0 0 0,0 0 4 0,-3 7 3 15,-3 5 4-15,0 0 6 0,0 2 3 0,0 3 5 16,-3-1 4-16,3 3 2 0,-6-1 0 0,6 1 0 16,0-2-1-16,0-3-4 0,0 0-1 15,6-5-5-15,-3 1 0 0,0-8 0 0,4 0 0 16,-4-2-1-16,6 0-5 0,0-2-10 0,1-5-19 16,-4 0-38-16,12-2-114 0,-11 0-240 0,8-1-269 15,-9 3-708-15</inkml:trace>
  <inkml:trace contextRef="#ctx0" brushRef="#br0" timeOffset="136418.23">28337 15875 590 0,'0'0'232'0,"0"0"-21"0,0 0 20 15,0 0 6-15,0 0-17 0,0 0-39 0,-25 144-45 16,22-113-28-16,3-4-28 0,-3 6-25 0,0-6-16 16,-6 1-15-16,6-3-9 0,3 1-7 15,0-5-3-15,0-2-6 0,0 0-4 0,0-5-4 16,3-2-8-16,-3-3-23 0,0-2-28 0,0-5-57 16,0 3-98-16,0-5-125 0,0 0-162 0,0 0-516 0</inkml:trace>
  <inkml:trace contextRef="#ctx0" brushRef="#br0" timeOffset="136680.65">28368 15889 914 0,'0'0'429'16,"0"0"-196"-16,0 0-49 0,0 0-23 0,0 0-35 15,0 0-38-15,0 0-39 0,0 0-17 0,0 0-5 16,0 0 17-16,0 0 9 0,0 0 5 15,0 0-2-15,0 0-2 0,99 27-6 0,-99-9-7 16,0 3-9-16,-3-2-9 0,-3 0-4 0,-6 1-6 16,5-4-1-16,1 0-4 0,-6-2-4 0,3-3 0 15,5-1 0-15,-2-3-6 0,3-3-1 16,0-1-6-16,-9-3-5 0,9 0-16 0,3 0-32 16,-4-7-62-16,1 0-125 0,3-5-187 0,-3 5-160 15,3-2-595-15</inkml:trace>
  <inkml:trace contextRef="#ctx0" brushRef="#br0" timeOffset="137097.29">28653 15584 1321 0,'0'0'166'0,"0"0"-76"16,0 0-2-16,0 0 25 0,0 0 8 0,0 0-17 16,0 0-15-16,0 0-7 0,0 0 4 0,0 0 8 15,-40 134-1-15,37-113-11 0,-9 2-15 16,8-2-20-16,4-3-17 0,-3-2-11 0,0 0-4 16,3-4-8-16,-3-1-2 0,3-1-2 0,0-6 0 15,0 3-3-15,0-4-1 0,0-1 2 0,3-2-1 16,0 0 1-16,0 0-1 0,1-5-3 0,11-2-7 15,-9 3-6-15,0-3-10 0,10-2-3 16,-7 4-1-16,-3 0 2 0,10 3 8 0,-10 0 3 16,-3 2 2-16,0 0 3 0,0 4 4 0,4 3 4 15,-7 5 4-15,0-1 2 0,0 6 5 0,0-1 7 16,0-1 7-16,0 4 9 0,-7-3 2 0,7 0 2 16,0 1-4-16,0-6-4 0,0 1-8 15,0-5-8-15,0-4-2 0,0 2-4 0,7-5 1 16,-1 0-1-16,0 0-6 0,0-5-8 0,1-3-24 15,8-1-53-15,-6 0-114 0,4-1-239 16,-1 3-199-16,-6 3-701 0</inkml:trace>
  <inkml:trace contextRef="#ctx0" brushRef="#br0" timeOffset="137497.56">28963 15805 623 0,'0'0'355'16,"0"0"-146"-16,0 0-25 0,0 0 19 0,0 0-3 15,0 0-25-15,0 0-21 0,0 0-9 0,0 0-9 16,0 0-7-16,-71 129-20 0,65-110-29 16,3-3-23-16,-3-2-22 0,6 0-13 0,0 0-7 15,0-6-5-15,0 2-1 0,0-6-3 0,0 1 2 16,0-5 4-16,6 0 6 0,-3 0 3 16,3-2 1-16,-3-5-4 0,3-3-11 0,7 0-2 15,-4-4-5-15,-3 2 1 0,10-2-1 0,-4 0 0 16,-6 3-1-16,13-1-3 0,-10 5-2 0,7 0-5 15,-7 5-7-15,-6-1-6 0,7 3-4 16,-1 0-8-16,-3 5-12 0,-3 2-30 0,0 2-63 16,0 1-135-16,4 1-200 0,-1-4-142 0,-6-2-585 0</inkml:trace>
  <inkml:trace contextRef="#ctx0" brushRef="#br0" timeOffset="137897.59">29320 15896 1160 0,'0'0'242'0,"0"0"-84"0,0 0-22 16,0 0-8-16,0 0-16 0,0 0-10 0,0 0-11 16,0 0-6-16,0 0-7 0,0 0-14 15,0 0-10-15,0 0-8 0,0 0-5 0,0 0-1 16,-77 17-2-16,67-5-4 0,4 0-1 0,0 4-4 15,-10 0-1-15,13 1-1 0,-3-1 2 16,-6-1-2-16,9 1 0 0,-4-2-3 0,7-2 0 16,0-3-7-16,0-2-7 0,0-2 0 0,0-3 1 15,7-2 4-15,2 0 5 0,-3 0 0 0,0-7-6 16,4-2-8-16,2-5-6 0,-3 2-4 0,1-4-5 16,-1 3-3-16,-3-1-2 0,0 0-1 0,-3 5-8 15,4-3-1-15,-1 5-1 0,-3 5-3 16,-3 0-13-16,0 2-2 0,0 0 5 0,0 4 7 15,0 8 18-15,-3-3 10 0,-3 5 1 0,-1 0 1 16,4 1 2-16,3 2-1 0,0-1-2 0,0 0-3 16,0-2-16-16,0-2-20 0,0-1-37 15,0-1-62-15,10-6-80 0,-1 1-115 0,0-5-109 16,-6-2-60-16,0 2-361 0</inkml:trace>
  <inkml:trace contextRef="#ctx0" brushRef="#br0" timeOffset="138264.72">29584 15903 1412 0,'0'0'267'16,"0"0"-78"-16,0 0-18 0,0 0-26 0,0 0-39 15,0 0-29-15,0 0-27 0,0 0-7 0,0 0-1 16,0 0 5-16,0 0-3 0,0 0-5 0,0 0-11 16,0 0-3-16,-31-7-8 0,18 14-9 15,4 1-2-15,3-1-5 0,-10 0-1 0,13 2-1 16,-3-2 3-16,3 3-2 0,-7-3-1 0,4-3-1 15,6 3-1-15,-3 0 0 0,3-2 0 0,0 0 0 16,0-1 2-16,3-1-1 0,10 1-1 0,-10-1 3 16,3-1 1-16,0 2-1 0,3-1-1 15,4 1 1-15,-7 0 2 0,-3 1-3 0,10-1 2 16,-7 1-2-16,-3 0 1 0,0-1 4 0,0 3 1 16,-3 0 1-16,0 2 1 0,0-2 2 0,0 0 0 15,0-2 0-15,-3 2 1 0,0-5-3 16,-3 3-1-16,3 0 0 0,-10-3-3 0,7 0 0 15,0 1 1-15,-4-3-1 0,1 0-3 0,3 0-1 16,0 0-2-16,-4 0-10 0,1-5-12 0,6 3-16 16,-3-5-38-16,3 0-62 0,0 0-118 15,3 0-165-15,0 2-164 0,0 0-627 0</inkml:trace>
  <inkml:trace contextRef="#ctx0" brushRef="#br0" timeOffset="138597.54">29736 15965 1282 0,'0'0'318'0,"0"0"-131"0,0 0-19 16,0 0 3-16,0 0-25 0,0 0-33 16,0 0-31-16,0 0-15 0,0 0-4 0,0 0-9 15,0 0-10-15,0 0-12 0,0 0-10 0,0 0-9 16,77-26-6-16,-61 14-5 0,-7 3-1 15,-3-5-3-15,10 4-1 0,-10 0-2 0,0 1-2 16,-3 0-1-16,-3-1-3 0,0 6 1 0,0-3-2 16,0 2-1-16,-6 3 1 0,0 2 0 15,-7 0 4-15,4 0 3 0,0 2 4 0,-10 5 4 16,10 0 2-16,-10 2 7 0,7 3 2 0,-7 2 7 16,10 1 0-16,-7 1 4 0,7 3 5 0,0 0 0 15,-4 4 0-15,7-4-3 0,3-2-6 0,3-1-8 16,0-2-6-16,3-2-7 0,3-3-4 15,7-2-12-15,-4-2-26 0,7-1-66 0,-4-4-222 16,-6 3-375-16,7-3-843 0</inkml:trace>
  <inkml:trace contextRef="#ctx0" brushRef="#br0" timeOffset="138938.57">30151 15843 1729 0,'0'0'623'15,"0"0"-532"-15,0 0-79 0,0 0-4 0,0 0 0 16,0 0-6-16,0 0-27 0,0 0-51 0,0 0-118 16,0 0-310-16,0 0-937 0</inkml:trace>
  <inkml:trace contextRef="#ctx0" brushRef="#br0" timeOffset="139050.79">30108 16080 1836 0,'0'0'538'0,"0"0"-412"0,0 0-23 16,0 0 1-16,0 0-16 0,0 0-62 16,0 0-70-16,0 0-88 0,0 0-213 0,0 0-349 15,0 0-826-15</inkml:trace>
  <inkml:trace contextRef="#ctx0" brushRef="#br0" timeOffset="139731.69">30269 15446 511 0,'0'0'333'0,"0"0"-88"0,0 0-40 16,0 0 4-16,0 0 0 0,0 0-15 0,0 0-32 15,0 0-32-15,0 0-26 0,0 0-15 0,0 0-6 16,0 0-9-16,0 0-14 0,-28 105-21 16,25-95-17-16,3-1-10 0,0-4-9 0,0 2-5 15,0-5-4-15,3-2-9 0,3 0-8 0,3 0-25 16,-2-7-46-16,-1 0-87 0,-3-3-166 15,9-2-158-15,-5 5-52 0,-4 0-349 0</inkml:trace>
  <inkml:trace contextRef="#ctx0" brushRef="#br0" timeOffset="139830.74">30269 15446 716 0,'68'42'444'0,"-74"-21"-71"0,6-3-85 0,-3 1-53 16,-3-2-55-16,2 0-46 0,1 1-44 15,-3-4-37-15,0 0-29 0,6-2-24 0,0-3-20 16,0 0-32-16,0-2-82 0,0-2-280 0,0-3-1017 0</inkml:trace>
  <inkml:trace contextRef="#ctx0" brushRef="#br0" timeOffset="140431.6">30607 15467 802 0,'0'0'340'0,"0"0"-90"0,0 0-36 0,0 0-29 16,0 0-52-16,0 0-54 0,0 0-31 0,0 0-2 15,0 0 7-15,0 0 11 0,0 0-2 0,0 0-10 16,0 0-15-16,0 0-12 0,-9 94-10 0,9-87-7 16,0 0-2-16,0-2-6 0,0-3-3 15,0 3-5-15,0-3-2 0,3-2-7 0,0 0-15 16,0-5-30-16,3 1-51 0,3-3-98 0,-2-3-102 16,-4 2-90-16,0-1-47 0,0 2 83 0,3 2-63 15</inkml:trace>
  <inkml:trace contextRef="#ctx0" brushRef="#br0" timeOffset="140514.6">30607 15467 349 0,'74'56'335'0,"-80"-42"48"16,-3 2-30-16,9 1-58 0,-6-3-67 16,-1 5-67-16,-2-3-60 0,3 1-45 0,3-3-35 15,3-3-28-15,-3 1-43 0,3-4-131 0,0-1-363 16,0-2-875-16</inkml:trace>
  <inkml:trace contextRef="#ctx0" brushRef="#br0" timeOffset="142397.15">31010 15281 67 0,'0'0'51'0,"0"0"-1"16,0 0 13-16,0 0 21 0,0 0 16 15,0 0 24-15,0 0 19 0,0 0 10 0,0 0 16 16,0 0 9-16,0 0-7 0,0 0-15 0,0 0-32 16,0 0-45-16,-16-16-35 0,20 13-18 0,-1 3-3 15,3-2 6-15,-3 2 6 0,6 0 2 0,-3 0 5 16,1 0 5-16,2 0 3 0,0 0-1 16,-3 2-10-16,1 3-11 0,-7 0-11 0,6 2-2 15,-3 0 1-15,3 0 0 0,-6 0 3 0,0 0-4 16,0 2 1-16,0 0 1 0,-6 2 1 0,3 3 2 15,-3-3-2-15,-4 3-7 0,4 0 2 16,-9 0-4-16,12 2-3 0,-7-4 2 0,1 3-4 16,6-3 0-16,-3-1-1 0,6 1 0 0,0-3 1 15,0 1 0-15,0-3 0 0,0-1-1 0,0-1 4 16,6-3 3-16,-3 1 3 0,6-1 3 0,-3 0 0 16,1-2-4-16,-1 0-1 0,3 0-3 15,-3 0-6-15,1-2 1 0,-4 0-2 0,-3 2-2 16,6-3-1-16,-3 3 0 0,-3 0 1 0,0 0 0 15,0 0 0-15,0 0-2 0,0 0-9 16,0 0-2-16,-3 0-7 0,-3 0 1 0,3 0 3 16,-4 3 4-16,1-1 6 0,-9 3 3 0,12-1 4 15,-7 1-2-15,1 0 4 0,0 2 1 0,-1 0 3 16,1 1 0-16,0-1-1 0,2 2 1 16,1 0-1-16,-3 1 1 0,6 1-1 0,-3 1-2 15,6-3-2-15,-3 1-1 0,3-1-2 0,0 0-1 16,0 0 1-16,3-3 0 0,3 4-3 0,3-3 1 15,-3-3-4-15,1 3 1 0,2-2-1 16,6-1-3-16,-2 3 3 0,2-2-3 0,-5 2 4 16,8 0 1-16,-5 2 3 0,-4 1 1 0,6 1-2 15,-2 6 4-15,5-2-1 0,-5 3 2 0,-1 1 1 16,1 2-1-16,-7 4 2 0,3-3 0 0,-3 4 2 16,-3 0 4-16,-3 2 3 0,0-3 4 15,0 2 2-15,-3-2-2 0,-9-1 2 0,3-1 1 16,2-2 5-16,-8-1 6 0,3-2 2 0,-7-1 2 15,3 1 0-15,-2-2-3 0,-1-4-5 0,-6-3-6 16,1 0-4-16,2-5-7 0,0-2-8 16,0 1-3-16,4-3-7 0,-1-3-9 0,1-3-20 15,5-3-36-15,-5-2-76 0,11-3-190 0,-2 2-284 16,3 3-840-16</inkml:trace>
  <inkml:trace contextRef="#ctx0" brushRef="#br0" timeOffset="143214.41">32108 15122 823 0,'0'0'344'0,"0"0"-31"0,0 0-20 0,0 0-28 16,0 0-43-16,0 0-43 0,0 0-34 0,0 0-32 15,0 0-32-15,0 0-32 0,0 0-18 0,0 0 3 16,0 0 16-16,0 0 19 0,27-10 7 0,-36 38-2 16,-9 7-6-16,-1 5-5 0,-3 3 0 0,-3 3-8 15,1 7-5-15,-1 0-12 0,0 2-9 16,-3 0-6-16,0 2-6 0,7-3-5 0,-11 1-4 16,14-4-3-16,-4-5-5 0,4-3 1 0,2-3-1 15,1-3-3-15,2-6-4 0,-2-3-6 16,5 0-8-16,4-5-15 0,-3-5-25 0,0-2-37 15,-1 0-65-15,4-2-83 0,-3 0-148 0,-1-4-292 16,10-3-879-16</inkml:trace>
  <inkml:trace contextRef="#ctx0" brushRef="#br0" timeOffset="143998.28">31605 15237 418 0,'0'0'233'0,"0"0"19"0,0 0 27 15,0 0 5-15,0 0-17 0,0 0-39 0,0 0-43 16,0 0-30-16,0 0-32 0,0 0-40 0,0 0-32 16,0 0-8-16,0 0 21 0,0 0 28 0,22 37 23 15,0 0-7-15,2 4-23 0,14 5-18 0,-1 2-17 16,-3 3-3-16,3 0-9 0,-3 2-10 0,4 0-9 15,-4-3-12-15,-3 1-4 0,0-3-9 16,-3 3-7-16,-7-2-29 0,1 1-23 0,-7-1-41 16,1-1-88-16,-7 0-124 0,7-14-276 0,-13-11-874 0</inkml:trace>
  <inkml:trace contextRef="#ctx0" brushRef="#br0" timeOffset="145449.34">25112 16708 659 0,'0'0'247'0,"0"0"-111"0,0 0-19 0,0 0 69 15,0 0 54-15,0 0 24 0,0 0-30 0,0 0-54 16,-27 124-44-16,20-91-34 0,1 1-26 0,-6 0-21 16,6 3-15-16,-1-2-14 0,1 0-10 15,-9-3-6-15,11-2-1 0,-2-2-9 0,-6-5 0 16,6-1-5-16,6-3-1 0,0-8-9 0,-3-1-11 16,3-3-25-16,0-5-40 0,0 0-59 0,0-2-129 15,0 0-233-15,0-2-795 0</inkml:trace>
  <inkml:trace contextRef="#ctx0" brushRef="#br0" timeOffset="145830.78">25047 16710 58 0,'0'0'197'0,"0"0"-39"0,0 0 48 16,0 0 44-16,0 0 29 0,0 0-3 15,0 0-28-15,0 0-45 0,0 0-42 0,0 0-31 16,0 0-22-16,0 0-16 0,0 0-17 0,-56-6-16 16,56 6-16-16,0 0-16 0,0 1-9 15,0-1-5-15,0 0-1 0,0 0 4 0,0 0 4 16,0 0 4-16,0 0 0 0,0 0 1 0,0 0 1 16,0 0 2-16,4 0 1 0,-1 0 1 0,-3-6-6 15,3-3-4-15,9 2-8 0,-6-4-4 16,1-1-2-16,11-4-3 0,-5-1-2 0,8-1 2 15,-8-1-5-15,12-1-1 0,-4 2 2 0,-5-3 1 16,9 5 2-16,-4 4 1 0,-8 0 2 0,2 8-3 16,-2 4 0-16,-10 0-2 0,9 7 6 15,-9 4 4-15,0 8 8 0,-3 2 7 0,0 4 5 16,-6 0-4-16,-9 3-2 0,8 2-5 0,-2-2-7 16,-6-1-5-16,11-2-4 0,-2 1 0 0,-6-5-3 15,9 0-4-15,3-5-11 0,-3-3-19 0,3 1-40 16,0-7-86-16,0 0-215 0,3-5-342 15,-3-2-828-15</inkml:trace>
  <inkml:trace contextRef="#ctx0" brushRef="#br0" timeOffset="146781.04">24573 17475 0 0,'0'0'235'16,"0"0"21"-16,0 0 34 0,0 0 1 0,0 0-40 15,0 0-56-15,0 0-50 0,0 0-23 0,0 0-1 16,0 0 0-16,0 0-2 0,0 0-23 15,0 0-18-15,0 0-22 0,59-2-16 0,-44-5-13 16,-2 0-12-16,-4-3-5 0,10 1-5 0,-13-2-2 16,9-1-5-16,-8-2-5 0,-1 5-6 15,-3 1-6-15,0-4-5 0,6 5-4 0,-9-2-5 0,0 2-2 16,-9 0-4-16,3-3 5 0,3 8 7 16,-7-5 7-16,-5 5 12 0,6 2 6 0,-10 0 9 15,7 0 4-15,-10 7 9 0,13 2 6 0,-13 5 6 16,9 2 9-16,-5 3 4 0,12 1 6 0,-13 5 7 15,13 1 6-15,0 2 2 0,2-4-2 0,1 2-7 16,3-3-8-16,3 0-10 0,1-2-4 16,2-3-13-16,12-4-7 0,-5-1-2 0,9-6-8 15,2 0-2-15,-5-7-9 0,12 0-15 0,9-4-43 16,-6-8-114-16,-15 1-304 0,3 4-1013 0</inkml:trace>
  <inkml:trace contextRef="#ctx0" brushRef="#br0" timeOffset="147130.5">25181 17360 270 0,'0'0'251'16,"0"0"7"-16,0 0 7 0,0 0-5 0,0 0-33 15,0 0-51-15,0 0-51 0,0 0-21 0,0 0-8 16,0 0 5-16,0 0 6 0,0 0-4 0,0 0-1 15,-87 134-15-15,84-110-15 0,3 2-23 16,0-1-15-16,3 1-10 0,6-2-14 0,-6-1 0 16,0-2-8-16,0-7-2 0,1 0-4 0,-1-7 6 15,-3-2-2-15,0-3 4 0,0-2 10 0,0 0 3 16,3-2 3-16,0-7-1 0,6-3-8 0,-3-2-6 16,1-5-4-16,-4 1-4 0,12-2-2 15,-6-1-5-15,1 0 2 0,5 0-4 0,-5 3-2 16,8 1 6-16,-5 2-2 0,5 1 4 0,-5 5 3 15,5 0 1-15,-5 4 1 0,5 3 1 16,-5 2 0-16,-7 0-6 0,6 2 1 0,-6 3-4 16,1-1-4-16,-7 6-17 0,3-1-37 0,-3 0-72 15,3-1-175-15,-3-1-306 0,0-2-839 0</inkml:trace>
  <inkml:trace contextRef="#ctx0" brushRef="#br0" timeOffset="147564.49">25627 17390 848 0,'0'0'295'0,"0"0"-54"0,0 0-29 16,0 0-53-16,0 0-48 0,0 0-36 15,0 0-25-15,0 0-1 0,0 0 3 0,0 0 4 16,0 0 6-16,0 0 2 0,0 0 7 0,0 0 5 15,-80 92-1-15,80-73-6 0,0-2-10 0,0 4-14 16,0 0-9-16,0 0-12 0,0 2-7 16,3-1-9-16,-3-3-2 0,0-3-3 0,0-2 2 15,0-5 0-15,3-2-5 0,-3-4 5 0,0-1 2 16,0-2 4-16,0 0 5 0,0 0 10 16,0 0-4-16,0-2-9 0,0-3-3 0,0-2-6 15,0 0-5-15,0-2 0 0,0-3-5 0,9 0 0 16,-6-1-1-16,3 0-1 0,-3-4 1 0,4 1-1 15,8 0 3-15,-6 0 2 0,7-1 6 16,-4-1-3-16,-2 5 2 0,8-1 1 0,-8 2 2 16,11 1-1-16,-11 1 1 0,11 1 2 0,-11 0 2 15,11 0 0-15,-15 4-1 0,13 0-2 0,-10 1-3 16,-6 1-4-16,10 1-2 0,-10 2-5 0,-3 0-12 16,3 2-16-16,-3 3-25 0,0 0-51 15,0 2-101-15,0 2-207 0,0-2-248 0,0-3-689 0</inkml:trace>
  <inkml:trace contextRef="#ctx0" brushRef="#br0" timeOffset="147914.76">26064 17415 552 0,'0'0'380'0,"0"0"-69"0,0 0-19 16,0 0-26-16,0 0-57 0,0 0-70 0,0 0-66 15,0 0-34-15,0 0-17 0,0 0-5 16,0 0-3-16,0 0-1 0,0 0-4 0,0 0-1 16,-108 74-4-16,95-57 5 0,7 2 1 0,3 2 2 15,0-5 5-15,3 3-1 0,0-5 5 0,3 2-2 16,3-8 7-16,0 2 4 0,10-3 5 0,-4-3 1 16,10-2 3-16,-9-2-8 0,11-4-11 15,-2-3-3-15,3-5-7 0,-10-3-1 0,13-1-4 0,0-5 3 16,-3 2-10-16,3-4 0 0,-10 4-5 15,7 2-3-15,-3-2 1 0,-10 3 1 0,4 2-1 16,-10 3 0-16,-3 4-4 0,-3-3-8 0,0 3-10 16,-6 0-19-16,-6 0-24 0,-1 6-32 15,-9 1-37-15,10 0-49 0,-13 0-66 0,0 6-70 16,10-1-40-16,-7 2-20 0,10 2 46 0,-7-2 94 16,16-2 148-16</inkml:trace>
  <inkml:trace contextRef="#ctx0" brushRef="#br0" timeOffset="148247.97">26480 17276 1098 0,'0'0'251'0,"0"0"-115"16,0 0-22-16,0 0 35 0,0 0 17 15,0 0-22-15,0 0-35 0,0 0-26 0,-25 120-12 16,25-94-5-16,-3-1-12 0,3 1-13 16,0-1-13-16,0 0-14 0,0 0-10 0,3-6-4 0,0 0 2 15,0-8-2-15,-3-2 2 0,3-2-2 16,-3-4 6-16,7-3 4 0,-1-3 3 0,-3-4-1 16,0-7-8-16,3 1-9 0,-3-6-5 0,13-2-4 15,-7 0-4-15,-3 1 0 0,13-1-2 16,-10 0 1-16,13 3-2 0,-10 2 1 0,13-1 3 15,-3 8 0-15,-7-1 8 0,10 5 0 0,3 5 3 16,-3 0 2-16,-10 7 1 0,10 3-2 16,-6 7-13-16,-7-1-65 0,4 2-250 0,-7-1-419 15,-6-8-424-15</inkml:trace>
  <inkml:trace contextRef="#ctx0" brushRef="#br0" timeOffset="-212283.33">5594 11264 0 0,'0'0'141'0,"0"0"-99"0,0 0-1 16,0 0-8-16,0 0 4 0,0 0-5 16,0 0 4-16,0 0 6 0,0 0 17 0,0 0 19 15,0 0 10-15,0 0-1 0,-53 34-18 0,53-34-16 16,0 0-14-16,0 0-15 0,0 0-5 15,0 0 10-15,3 0 20 0,-3-2 20 0,3 0 11 16,10 2-1-16,-10-2-9 0,3-1-4 0,0 3-4 16,-3-2-6-16,10 2-7 0,-7-2-9 0,0 2-7 15,-3 0-9-15,6 0-6 0,4-3-7 16,-4 3-2-16,0 0-4 0,7-2-2 0,-7 2 1 16,10-2-2-16,-10-1 1 0,13 3-1 0,-7-2 1 15,4 0 0-15,-1-1 0 0,-2 1-2 0,3 0 0 16,-7-1 3-16,7 3-2 0,-7 0 1 15,7 0-2-15,-10 0-1 0,13 0 0 0,-13 0 0 16,10 0 0-16,-7 3 0 0,7-1 0 0,-7 3-1 16,7-1 0-16,-7 1 1 0,7 0 0 0,-7-1 0 15,3 3 2-15,-2 0-2 0,9-2 1 16,-13-1-1-16,13 1 1 0,-4-3-1 0,1 3 1 16,2-3 1-16,1-2-2 0,0 2 0 0,3-2 0 15,-4 0 0-15,-5 0 1 0,9 0 0 0,-4 0 1 16,-5 0-1-16,9 0 1 0,-4-2-1 0,-2 0-1 15,3 0 0-15,-1-1-2 0,-2-1 1 16,3 1 1-16,-1 1-2 0,-8 0 1 0,12 2-1 16,-4-3-1-16,-2 3 1 0,3 0 0 0,-1 0 2 15,-2 0 0-15,3 3 1 0,6-1-1 16,-7-2 1-16,1 2-1 0,0 1 1 0,6-1 0 16,-7 0 0-16,4 1 1 0,-6-1-1 0,9 0 1 15,-7-2 0-15,4 2-1 0,-3 0-1 0,0 0 2 16,5 1-1-16,-5-1 0 0,-6 0 0 15,12-2 0-15,-7 3-1 0,-2-3 2 0,-1 2-1 16,7-2 0-16,0 0-1 0,-9 2 0 0,8-2 0 16,1 0-1-16,-6 2 2 0,2 1-2 0,1-1 1 15,3 0 0-15,-9 1-1 0,8-1 1 0,-2 3 0 16,0-5 0-16,-1 4 0 0,4 1 0 16,0 0-1-16,-3-3 3 0,-4 3-2 0,13-3 1 15,-6 0 0-15,0 3-1 0,3-3 0 0,-3-2 2 16,3 3 0-16,-4-1-2 0,4-2 0 0,3 0 1 15,0 0 0-15,-3 0 0 0,0 0 1 0,0 0 0 16,0 0-1-16,3 0 0 0,-3 0-1 16,3 0 1-16,-3 0 0 0,-3 0 2 0,2 0 1 15,1 0-2-15,3 2 0 0,-6-2 1 0,6 3-2 16,-3-1 0-16,3-2 0 0,-3 2-1 16,3-2 0-16,-3 3 0 0,3-3 0 0,0 2 0 15,0-2 1-15,0 0 0 0,-3 0 0 0,0-2 1 16,0-1-2-16,0 1 0 0,-4 0 2 15,4-3-3-15,0 3 1 0,-3-1 1 0,6-1 0 16,-3 1-1-16,0 1-1 0,0-3 0 0,0 3-2 16,0 0 3-16,-7-1-2 0,7-1 2 0,0 4-1 15,-3 0 0-15,3 0 1 0,0 0-2 16,-4 0 2-16,-2 0 0 0,6 0-5 0,0 4 4 16,-3-1-1-16,3 1 0 0,-3-1 3 0,-1 1-1 15,-2 1 1-15,0-3-1 0,3 1 1 0,-7 1 0 16,1-1 1-16,9-3-2 0,-7 2 1 0,1 0-1 15,0-2 0-15,3 0 1 0,-1 0 1 16,-5 0-2-16,3 0 1 0,6 0-1 0,-7 0-1 16,1 0 1-16,0 0-2 0,3 0 2 0,-4 0-1 15,-2 0-5-15,3 0-20 0,-1 0-4 0,1 0 20 16,0 0 6-16,2 0 17 0,1 0-4 0,-3 0-9 16,3-2 3-16,0 0 6 0,-1-1 6 15,1 1-10-15,-3 2-3 0,3 0-1 0,-7 0-1 16,1 0 1-16,0 0 0 0,2 0-1 0,-11 0 1 15,11 0-2-15,-5 2 1 0,2 1 0 16,-2-1 1-16,-1 0 4 0,1-2-5 0,2 0 0 16,4 0 1-16,-6 0-3 0,5 0 3 0,-2 0 1 15,-4-2 0-15,7-3 3 0,-6 1 0 16,5-1-1-16,-2-2 0 0,0 0 0 0,2 0 1 16,-5-2-2-16,2 2 0 0,7-3 1 0,-9 4-4 15,2-1 3-15,1 0-2 0,-7 5-1 0,1-2 2 16,5-1-1-16,-8 3 1 0,5-1-2 0,-2 3 1 15,2-2-2-15,-6 2 1 0,7 0 1 16,-4 0-1-16,-2 0 1 0,5 0-1 0,-3 0-1 16,-5 0 2-16,5 0-1 0,-6 0 2 0,0 0 1 15,-2 0 0-15,-1 0-1 0,3 0 3 0,-3 0 0 16,0 0 2-16,-3 0 4 0,0 0 8 0,0 0 13 16,0 0 15-16,0 0 14 0,0 0 5 15,0 0-5-15,0 0-12 0,0 0-20 0,0 0-31 16,0 0-33-16,-3 0-46 0,0 0-68 0,-3 0-124 15,6 0-159-15,-3 0-791 0</inkml:trace>
  <inkml:trace contextRef="#ctx0" brushRef="#br0" timeOffset="-210798.52">11600 10850 61 0,'0'0'94'0,"0"0"-59"16,0 0-9-16,0 0-3 0,0 0 8 0,-134-68 6 15,113 59 11-15,-4-3 21 0,0 4 23 16,3-1 21-16,7 2 15 0,-4 2 13 0,7-2-4 16,-1 3-5-16,7-1-6 0,-6 0-9 0,9 3-9 15,-7 0-12-15,7-1-18 0,3 1-22 16,0 2-22-16,0 0-23 0,0 0-32 0,0 0-23 15,0 0-1-15,0 5 7 0,6 2 22 0,7 0 20 16,-4 4 2-16,10 1 1 0,-7-2-3 0,10 4 0 16,0-2-3-16,-4 4-1 0,13-2 0 15,-9 2 0-15,6-2 2 0,0 0-2 0,3 1 2 16,0-1-4-16,0 0-2 0,0-2-1 0,3 0 1 16,3-3-4-16,-3-2 1 0,6 0 0 15,-2 0 0-15,2 0-2 0,-6 0 5 0,10-3 2 16,2 1 2-16,-3 0 0 0,4-1-2 0,3 0 0 15,-4-2-2-15,10 3 2 0,-7-3-1 0,-2 3-1 16,9-1 0-16,0 1 2 0,-1 2-1 0,1-2 1 16,6-1 0-16,0-1 1 0,0 1 1 0,0-1 1 15,10-3-1-15,-7 0 1 0,0 0 0 16,6 0 0-16,-3-3 1 0,4 1-1 0,-1-3 2 16,-3 1 1-16,4-1 2 0,2-2-3 0,3 0 3 15,-8 0-1-15,11-2 1 0,-8 1 0 0,2-4-3 16,0 0-1-16,1-4 1 0,-1 2-3 15,1-2 2-15,-1 0 1 0,-3-3 0 0,10 2-1 16,-13-4 1-16,7 2-1 0,-1-2-1 0,-6-2-1 16,7 1 3-16,-4 1 1 0,-6-2 1 15,6-1 1-15,1 3 0 0,-7-1-1 0,-3-3 2 16,3-1 1-16,-3-2 0 0,-3 3 0 0,0-2 0 16,-10-1 3-16,4 2-1 0,-3-1 3 15,-13 2 1-15,6-5-1 0,-2 4 3 0,-10-2-2 16,0-1 1-16,-3 1 0 0,-7-2-1 0,4 2-2 15,-9-1-1-15,2-3-1 0,-5 1 2 0,-1 1 0 16,0-1 1-16,-5 1-2 0,-7-3 0 0,0 3 0 16,0-2-1-16,0 2 2 0,0-5 1 0,-7 4 2 15,-5-2 2-15,0 1 1 0,-7-1 1 16,-3 7 0-16,4-2-1 0,-10 2-3 0,0 0-4 16,3 7-1-16,-6 0-1 0,-3 0 0 0,-3 3 0 15,6 2 2-15,-6 3-1 0,-4-1 6 0,4 3 2 16,3-1 0-16,0 5 1 0,3-2-3 15,0-3-1-15,3 3 4 0,0-2-4 0,9 0 3 16,1-1-2-16,-7 1-3 0,10-3-4 0,-1 1-2 16,1-1-2-16,-1 1 0 0,10 0 3 0,-7 2 3 15,1 0 0-15,9-1-1 0,0 3-1 16,-6 0-3-16,5 3-2 0,4-1-4 0,-6-2-1 16,3 7-2-16,3-2-5 0,0 2-9 0,-3 0-21 15,3 0-35-15,0 0-46 0,0 0-27 16,0 2-22-16,0 5-33 0,0 2-66 0,3-2-79 15,-3-2-567-15</inkml:trace>
  <inkml:trace contextRef="#ctx0" brushRef="#br0" timeOffset="-210050.51">15088 9518 417 0,'0'0'130'0,"0"0"-33"0,0 0-38 15,0 0-5-15,0 0 7 0,0 0 15 0,0 0 13 16,0 0 4-16,0 0 5 0,0 0-2 0,0 0 1 16,0 0 4-16,0 0 8 0,-12 0 1 0,12 0-3 15,0 0-5-15,0 0-1 0,0 0 0 16,0 0 6-16,0 0-7 0,0-2-20 0,0 0-22 16,0-3-27-16,-4-2-14 0,4 1-6 0,-6-1-2 15,3-4-5-15,0-1 1 0,3-2-2 0,-3 0 2 16,-6 0-1-16,6-2 0 0,-7-3-1 0,4 4 0 15,3-3 0-15,-6 4 1 0,2-3-2 16,-2 1-1-16,6 4 2 0,-6-2-1 0,2 5-1 16,-2-1-1-16,6 0 1 0,0 6 0 0,0-3 1 15,-3 4 1-15,6 1 1 0,-3 0-2 0,3-1 0 16,0 3-2-16,0 0-2 0,0 0-6 16,0 0-4-16,0 0-10 0,0 0-12 0,0 0-14 15,0 0 5-15,0 0 6 0,9 5 18 0,-3-3 17 16,6 5 8-16,1-2 4 0,-4 2-1 15,13 0 2-15,-3 1 0 0,-1-1 5 0,7 0 4 16,-3 0 3-16,2 0-1 0,4-2 1 0,-3-3-3 16,3 0-5-16,0 1-4 0,0-3-3 0,3 0-5 15,-3 0 1-15,0 0-2 0,-7 0-1 16,1-3 2-16,0 1-3 0,-13 0 1 0,10 2 1 16,-16 0 1-16,0 0 1 0,0 0 6 0,-3 0 6 15,0 0 11-15,0 0 11 0,0 0 7 0,0 0-2 16,-3-3-13-16,0 3-13 0,0 0-14 0,-7 0-3 15,-2 0-1-15,9 0 1 0,-10 0 1 16,7 0-1-16,-3 3-2 0,6-3-1 0,0 4-1 16,0 1-1-16,-4 0 1 0,1 2 0 0,0 2 4 15,0 0-2-15,3 3 1 0,-7-1-1 0,4 2 1 16,-6 4-1-16,3-6 1 0,-1 5-1 16,-2-2-1-16,3 0 0 0,-4-2-2 0,4 0-2 15,0-3-10-15,2 0-15 0,-5-3-28 0,12-1-58 16,-3-1-172-16,0-4-282 0,3 3-886 0</inkml:trace>
  <inkml:trace contextRef="#ctx0" brushRef="#br0" timeOffset="-209067.43">11454 10488 92 0,'0'0'102'0,"0"0"-78"0,0 0 4 16,0 0 8-16,0 0 10 0,0 0 19 0,0 0 27 15,0 0 39-15,0 0 39 0,0 0 31 16,0 0 16-16,0 0-7 0,0 0-16 0,0 0-27 15,37-14-25-15,-37 14-23 0,0 0-29 0,0 0-23 16,0 0-26-16,-9 2-20 0,3 3-11 0,-4 2-5 16,-2 0 1-16,-4 2 1 0,4 5 0 15,-10-1 1-15,4 6 0 0,-4-3-1 0,-3 3-2 16,7 1 0-16,-7 1 0 0,3-1-1 0,-3 1 2 16,7 0 1-16,-4 2 2 0,0-2 3 15,7 0 1-15,-1-1 0 0,4 1-1 0,-4 2 1 16,7-4-2-16,3-1-3 0,-3 0 1 0,5-2 0 15,4-2 4-15,0 0 4 0,4 0 5 0,5-2 6 16,3-1 5-16,4 1 7 0,-1-1 2 16,4 0 0-16,6 1-1 0,-4-3-5 0,7 0-6 15,-3 0-6-15,3-2-6 0,-3 0-6 0,3-2-5 16,-7 2-3-16,4 0-8 0,6 0-11 0,-9-2-21 16,3 2-52-16,-7 0-156 0,1-3-376 0,-10 1-894 15</inkml:trace>
  <inkml:trace contextRef="#ctx0" brushRef="#br0" timeOffset="-208567.18">11507 11100 202 0,'0'0'204'0,"0"0"-35"15,0 0 50-15,0 0 47 0,0 0 12 0,0 0-18 16,0 0-50-16,0 0-51 0,0 0-38 0,0 0-28 16,0 0-15-16,0 0-8 0,0 0-2 15,-16-121 2-15,16 93 1 0,0 0-3 0,0-7-5 16,3 4-6-16,7-9-11 0,-4 3-14 0,0-1-12 16,3-4-15-16,4 0-17 0,-4 1-16 15,0 4-30-15,7 2-62 0,-10 8-235 0,0 9-1149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27/02/2025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92FD-379A-43EF-B521-645325000CC0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B6-2546-43FF-B3EF-41EE09B1A28D}" type="datetime1">
              <a:rPr lang="en-GB" smtClean="0"/>
              <a:t>27/02/2025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A3DE-D664-485B-A670-4F9846D9F00F}" type="datetime1">
              <a:rPr lang="en-GB" smtClean="0"/>
              <a:t>27/02/2025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E3B-E64A-4693-A308-7951ECA79B15}" type="datetime1">
              <a:rPr lang="en-GB" smtClean="0"/>
              <a:t>27/02/2025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B53B-F8BB-43CD-B391-40C014116A36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8B8D-3A7E-4793-8999-657BC3EF6574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97FE-D1A0-4415-8424-9D0DD0C9B6F2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4093-7D3B-46F0-B134-FA1D41D0750C}" type="datetime1">
              <a:rPr lang="en-GB" smtClean="0"/>
              <a:t>27/02/2025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0A377D9-3740-2C83-B406-E753A84E5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01690"/>
            <a:ext cx="5181601" cy="441447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EFDB3C-90B0-2C0C-2115-D4B04E0D2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1" y="1801690"/>
            <a:ext cx="5181601" cy="441447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4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D3F-7175-495B-9EBA-23EFABDFFDE4}" type="datetime1">
              <a:rPr lang="en-GB" smtClean="0"/>
              <a:t>27/02/2025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512E6A2-2293-A928-AB39-32D7D9B742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408" y="2516066"/>
            <a:ext cx="5157788" cy="372867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EAD0E3-90AA-B15A-88B3-788DBF88D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993" y="2516066"/>
            <a:ext cx="5181601" cy="372867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8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40DE-560F-49EC-947F-96B0BAAE894C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FBE2-17ED-4487-A6AD-53E5CC708D51}" type="datetime1">
              <a:rPr lang="en-GB" smtClean="0"/>
              <a:t>27/02/2025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DC4-28AD-4138-B93F-56B62008EDF1}" type="datetime1">
              <a:rPr lang="en-GB" smtClean="0"/>
              <a:t>27/02/2025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B48-7300-4AA3-A318-3DF410CB4F23}" type="datetime1">
              <a:rPr lang="en-GB" smtClean="0"/>
              <a:t>27/02/2025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C8AB-6B00-48F2-89BC-5CCAE9514F64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blog/post/building-with-patterns-the-outlier-pattern" TargetMode="External"/><Relationship Id="rId13" Type="http://schemas.openxmlformats.org/officeDocument/2006/relationships/hyperlink" Target="https://www.mongodb.com/blog/post/building-with-patterns-the-tree-pattern" TargetMode="External"/><Relationship Id="rId3" Type="http://schemas.openxmlformats.org/officeDocument/2006/relationships/hyperlink" Target="https://www.mongodb.com/blog/post/building-with-patterns-the-attribute-pattern" TargetMode="External"/><Relationship Id="rId7" Type="http://schemas.openxmlformats.org/officeDocument/2006/relationships/hyperlink" Target="https://www.mongodb.com/blog/post/building-with-patterns-the-extended-reference-pattern" TargetMode="External"/><Relationship Id="rId12" Type="http://schemas.openxmlformats.org/officeDocument/2006/relationships/hyperlink" Target="https://www.mongodb.com/blog/post/building-with-patterns-the-subset-pattern" TargetMode="External"/><Relationship Id="rId2" Type="http://schemas.openxmlformats.org/officeDocument/2006/relationships/hyperlink" Target="https://www.mongodb.com/blog/post/building-with-patterns-the-approximation-patt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blog/post/building-with-patterns-the-document-versioning-pattern" TargetMode="External"/><Relationship Id="rId11" Type="http://schemas.openxmlformats.org/officeDocument/2006/relationships/hyperlink" Target="https://www.mongodb.com/blog/post/building-with-patterns-the-schema-versioning-pattern" TargetMode="External"/><Relationship Id="rId5" Type="http://schemas.openxmlformats.org/officeDocument/2006/relationships/hyperlink" Target="https://www.mongodb.com/blog/post/building-with-patterns-the-computed-pattern" TargetMode="External"/><Relationship Id="rId10" Type="http://schemas.openxmlformats.org/officeDocument/2006/relationships/hyperlink" Target="https://www.mongodb.com/blog/post/building-with-patterns-the-polymorphic-pattern" TargetMode="External"/><Relationship Id="rId4" Type="http://schemas.openxmlformats.org/officeDocument/2006/relationships/hyperlink" Target="https://www.mongodb.com/blog/post/building-with-patterns-the-bucket-pattern" TargetMode="External"/><Relationship Id="rId9" Type="http://schemas.openxmlformats.org/officeDocument/2006/relationships/hyperlink" Target="https://www.mongodb.com/blog/post/building-with-patterns-the-preallocation-patter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NSQ1, Session 4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MongoDB</a:t>
            </a:r>
            <a:r>
              <a:rPr lang="da-DK" dirty="0"/>
              <a:t> Database design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FCB8-642A-4A5E-B6E8-4571E484A705}" type="datetime1">
              <a:rPr lang="en-GB" smtClean="0"/>
              <a:t>27/02/2025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6329-581A-DA6A-71CD-5FDF0FF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6AA7-F439-B46D-2B42-EFE5DBDF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Extended Reference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F19C-4106-1EC3-896C-1E31F5D38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0672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    </a:t>
            </a:r>
            <a:r>
              <a:rPr lang="da-DK" dirty="0" err="1">
                <a:latin typeface="Consolas" panose="020B0609020204030204" pitchFamily="49" charset="0"/>
              </a:rPr>
              <a:t>role</a:t>
            </a:r>
            <a:r>
              <a:rPr lang="da-DK" dirty="0">
                <a:latin typeface="Consolas" panose="020B0609020204030204" pitchFamily="49" charset="0"/>
              </a:rPr>
              <a:t>: </a:t>
            </a:r>
            <a:r>
              <a:rPr lang="da-DK" dirty="0" err="1">
                <a:latin typeface="Consolas" panose="020B0609020204030204" pitchFamily="49" charset="0"/>
              </a:rPr>
              <a:t>ObjectId</a:t>
            </a:r>
            <a:r>
              <a:rPr lang="da-DK" dirty="0">
                <a:latin typeface="Consolas" panose="020B0609020204030204" pitchFamily="49" charset="0"/>
              </a:rPr>
              <a:t>("AB53-…"),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    </a:t>
            </a:r>
            <a:r>
              <a:rPr lang="da-DK" dirty="0" err="1">
                <a:latin typeface="Consolas" panose="020B0609020204030204" pitchFamily="49" charset="0"/>
              </a:rPr>
              <a:t>title</a:t>
            </a:r>
            <a:r>
              <a:rPr lang="da-DK" dirty="0">
                <a:latin typeface="Consolas" panose="020B0609020204030204" pitchFamily="49" charset="0"/>
              </a:rPr>
              <a:t>: "Alien</a:t>
            </a:r>
            <a:r>
              <a:rPr lang="da-DK" baseline="30000" dirty="0">
                <a:latin typeface="Consolas" panose="020B0609020204030204" pitchFamily="49" charset="0"/>
              </a:rPr>
              <a:t>3</a:t>
            </a:r>
            <a:r>
              <a:rPr lang="da-DK" dirty="0">
                <a:latin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    score: 6.4,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    </a:t>
            </a:r>
            <a:r>
              <a:rPr lang="da-DK" dirty="0" err="1">
                <a:latin typeface="Consolas" panose="020B0609020204030204" pitchFamily="49" charset="0"/>
              </a:rPr>
              <a:t>character</a:t>
            </a:r>
            <a:r>
              <a:rPr lang="da-DK" dirty="0">
                <a:latin typeface="Consolas" panose="020B0609020204030204" pitchFamily="49" charset="0"/>
              </a:rPr>
              <a:t>: "Ripley",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    </a:t>
            </a:r>
            <a:r>
              <a:rPr lang="da-DK" dirty="0" err="1">
                <a:latin typeface="Consolas" panose="020B0609020204030204" pitchFamily="49" charset="0"/>
              </a:rPr>
              <a:t>year</a:t>
            </a:r>
            <a:r>
              <a:rPr lang="da-DK" dirty="0">
                <a:latin typeface="Consolas" panose="020B0609020204030204" pitchFamily="49" charset="0"/>
              </a:rPr>
              <a:t>: 1992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da-DK" dirty="0">
                <a:latin typeface="Consolas" panose="020B0609020204030204" pitchFamily="49" charset="0"/>
              </a:rPr>
              <a:t>]</a:t>
            </a:r>
            <a:endParaRPr lang="en-DK" dirty="0">
              <a:latin typeface="Consolas" panose="020B0609020204030204" pitchFamily="49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51F361-33DB-FF98-85C6-77D026CCE4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91727" y="1825625"/>
            <a:ext cx="3510083" cy="435133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79530-6E31-65E1-62D0-423072EA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FBE2-17ED-4487-A6AD-53E5CC708D51}" type="datetime1">
              <a:rPr lang="en-GB" smtClean="0"/>
              <a:t>27/02/2025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9FCD2-67ED-20F0-701B-135B218E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7EB43-0500-2BB3-FB9D-BEB24777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10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F12672-44A8-6233-4CC6-E0A39D2ADC21}"/>
                  </a:ext>
                </a:extLst>
              </p14:cNvPr>
              <p14:cNvContentPartPr/>
              <p14:nvPr/>
            </p14:nvContentPartPr>
            <p14:xfrm>
              <a:off x="4926960" y="2017080"/>
              <a:ext cx="5959080" cy="272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F12672-44A8-6233-4CC6-E0A39D2ADC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7600" y="2007720"/>
                <a:ext cx="5977800" cy="27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09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4122-C92A-DAFE-B2A0-A8CE98C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F666-6E36-4670-A61A-E5A35A3D6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02642" cy="4351338"/>
          </a:xfrm>
        </p:spPr>
        <p:txBody>
          <a:bodyPr/>
          <a:lstStyle/>
          <a:p>
            <a:r>
              <a:rPr lang="da-DK" dirty="0"/>
              <a:t>An array of </a:t>
            </a:r>
            <a:r>
              <a:rPr lang="da-DK" dirty="0" err="1"/>
              <a:t>only</a:t>
            </a:r>
            <a:r>
              <a:rPr lang="da-DK" dirty="0"/>
              <a:t> the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show right </a:t>
            </a:r>
            <a:r>
              <a:rPr lang="da-DK" dirty="0" err="1"/>
              <a:t>now</a:t>
            </a:r>
            <a:endParaRPr lang="da-DK" dirty="0"/>
          </a:p>
          <a:p>
            <a:r>
              <a:rPr lang="en-DK" dirty="0"/>
              <a:t>The full set of objects are modelled according to the normal mapping options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421CB3-9FD1-B020-8B20-AB245462E5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06305" y="1825625"/>
            <a:ext cx="2956576" cy="435133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C37D5-2217-5DD0-C8FA-80CC4ECB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FBE2-17ED-4487-A6AD-53E5CC708D51}" type="datetime1">
              <a:rPr lang="en-GB" smtClean="0"/>
              <a:t>27/02/2025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4DC32-39E0-6C4C-67BB-4065C80F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9208-6005-2FC3-C714-E97A123E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205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4A8F3A-C19D-2663-3696-9F662C50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Specializations</a:t>
            </a:r>
            <a:r>
              <a:rPr lang="da-DK" dirty="0"/>
              <a:t> ("</a:t>
            </a:r>
            <a:r>
              <a:rPr lang="da-DK" dirty="0" err="1"/>
              <a:t>inheritance</a:t>
            </a:r>
            <a:r>
              <a:rPr lang="da-DK" dirty="0"/>
              <a:t>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9C810-C21A-E320-152F-D9385192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FBE2-17ED-4487-A6AD-53E5CC708D51}" type="datetime1">
              <a:rPr lang="en-GB" smtClean="0"/>
              <a:t>27/02/2025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D97B-7D68-2FCA-AF7E-39078372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140D-1126-A523-6D65-0713BEC4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12</a:t>
            </a:fld>
            <a:endParaRPr lang="en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D2B26D-16EC-0DFE-627F-725EAA29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05" y="1185819"/>
            <a:ext cx="6128039" cy="50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F6A7-3AA1-A027-B0EF-61159E8A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Modelling</a:t>
            </a:r>
            <a:r>
              <a:rPr lang="da-DK" dirty="0"/>
              <a:t> </a:t>
            </a:r>
            <a:r>
              <a:rPr lang="da-DK" dirty="0" err="1"/>
              <a:t>specializations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EC23-4183-5C1C-3E1A-CAA226E4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In </a:t>
            </a:r>
            <a:r>
              <a:rPr lang="da-DK" dirty="0" err="1"/>
              <a:t>schemaless</a:t>
            </a:r>
            <a:r>
              <a:rPr lang="da-DK" dirty="0"/>
              <a:t>, no problem:</a:t>
            </a:r>
          </a:p>
          <a:p>
            <a:pPr lvl="1"/>
            <a:r>
              <a:rPr lang="da-DK" dirty="0"/>
              <a:t>Manager: {</a:t>
            </a:r>
            <a:r>
              <a:rPr lang="da-DK" dirty="0" err="1"/>
              <a:t>staffNo</a:t>
            </a:r>
            <a:r>
              <a:rPr lang="da-DK" dirty="0"/>
              <a:t>, </a:t>
            </a:r>
            <a:r>
              <a:rPr lang="da-DK" dirty="0" err="1"/>
              <a:t>name</a:t>
            </a:r>
            <a:r>
              <a:rPr lang="da-DK" dirty="0"/>
              <a:t>, position, </a:t>
            </a:r>
            <a:r>
              <a:rPr lang="da-DK" dirty="0" err="1"/>
              <a:t>salary</a:t>
            </a:r>
            <a:r>
              <a:rPr lang="da-DK" dirty="0"/>
              <a:t>, </a:t>
            </a:r>
            <a:r>
              <a:rPr lang="da-DK" dirty="0" err="1"/>
              <a:t>mgrStartDate</a:t>
            </a:r>
            <a:r>
              <a:rPr lang="da-DK" dirty="0"/>
              <a:t>, bonus}</a:t>
            </a:r>
          </a:p>
          <a:p>
            <a:pPr lvl="1"/>
            <a:r>
              <a:rPr lang="da-DK" dirty="0" err="1"/>
              <a:t>SalesPersonel</a:t>
            </a:r>
            <a:r>
              <a:rPr lang="da-DK" dirty="0"/>
              <a:t>: {</a:t>
            </a:r>
            <a:r>
              <a:rPr lang="da-DK" dirty="0" err="1"/>
              <a:t>staffNo</a:t>
            </a:r>
            <a:r>
              <a:rPr lang="da-DK" dirty="0"/>
              <a:t>, </a:t>
            </a:r>
            <a:r>
              <a:rPr lang="da-DK" dirty="0" err="1"/>
              <a:t>name</a:t>
            </a:r>
            <a:r>
              <a:rPr lang="da-DK" dirty="0"/>
              <a:t>, position, </a:t>
            </a:r>
            <a:r>
              <a:rPr lang="da-DK" dirty="0" err="1"/>
              <a:t>salary</a:t>
            </a:r>
            <a:r>
              <a:rPr lang="da-DK" dirty="0"/>
              <a:t>, </a:t>
            </a:r>
            <a:r>
              <a:rPr lang="da-DK" dirty="0" err="1"/>
              <a:t>salesArea</a:t>
            </a:r>
            <a:r>
              <a:rPr lang="da-DK" dirty="0"/>
              <a:t>, </a:t>
            </a:r>
            <a:r>
              <a:rPr lang="da-DK" dirty="0" err="1"/>
              <a:t>carAllowance</a:t>
            </a:r>
            <a:r>
              <a:rPr lang="da-DK" dirty="0"/>
              <a:t>}</a:t>
            </a:r>
          </a:p>
          <a:p>
            <a:r>
              <a:rPr lang="en-GB" dirty="0"/>
              <a:t>These can live side by side in the same Staff collection</a:t>
            </a:r>
          </a:p>
          <a:p>
            <a:r>
              <a:rPr lang="en-GB" dirty="0"/>
              <a:t>The problem is with creating a schema:</a:t>
            </a:r>
          </a:p>
          <a:p>
            <a:pPr lvl="1"/>
            <a:r>
              <a:rPr lang="en-GB" dirty="0"/>
              <a:t>We can't forbid strange mixes:</a:t>
            </a:r>
            <a:br>
              <a:rPr lang="en-GB" dirty="0"/>
            </a:br>
            <a:r>
              <a:rPr lang="da-DK" dirty="0"/>
              <a:t>{</a:t>
            </a:r>
            <a:r>
              <a:rPr lang="da-DK" dirty="0" err="1"/>
              <a:t>staffNo</a:t>
            </a:r>
            <a:r>
              <a:rPr lang="da-DK" dirty="0"/>
              <a:t>, </a:t>
            </a:r>
            <a:r>
              <a:rPr lang="da-DK" dirty="0" err="1"/>
              <a:t>name</a:t>
            </a:r>
            <a:r>
              <a:rPr lang="da-DK" dirty="0"/>
              <a:t>, position, </a:t>
            </a:r>
            <a:r>
              <a:rPr lang="da-DK" dirty="0" err="1"/>
              <a:t>salary</a:t>
            </a:r>
            <a:r>
              <a:rPr lang="da-DK" dirty="0"/>
              <a:t>, </a:t>
            </a:r>
            <a:r>
              <a:rPr lang="da-DK" dirty="0" err="1"/>
              <a:t>salesArea</a:t>
            </a:r>
            <a:r>
              <a:rPr lang="da-DK" dirty="0"/>
              <a:t>, </a:t>
            </a:r>
            <a:r>
              <a:rPr lang="da-DK" dirty="0" err="1"/>
              <a:t>mgrStartDate</a:t>
            </a:r>
            <a:r>
              <a:rPr lang="da-DK" dirty="0"/>
              <a:t>}</a:t>
            </a:r>
            <a:endParaRPr lang="en-GB" dirty="0"/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24DDE-0341-CC70-102B-D0E42BB5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CABF-0DE5-CC71-5C75-70C25CC7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DB7E-816D-230B-A49D-1792B963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6821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DF9CA8-DE5F-E0D4-568E-333686FB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Polymorphic Pattern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A24B-2CD4-54CD-4005-44FFBC3B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BC10-AD6C-2F1A-AA34-393AD957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8D13-B8E0-2428-8DD6-DB4A54C1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14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E702EB-6881-75F2-2508-93BDC3FB64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staffNo</a:t>
            </a:r>
            <a:r>
              <a:rPr lang="en-GB" dirty="0"/>
              <a:t>,</a:t>
            </a:r>
          </a:p>
          <a:p>
            <a:r>
              <a:rPr lang="en-GB" dirty="0"/>
              <a:t>  name,</a:t>
            </a:r>
          </a:p>
          <a:p>
            <a:r>
              <a:rPr lang="en-GB" dirty="0"/>
              <a:t>  position,</a:t>
            </a:r>
          </a:p>
          <a:p>
            <a:r>
              <a:rPr lang="en-GB" dirty="0"/>
              <a:t>  salary,</a:t>
            </a:r>
          </a:p>
          <a:p>
            <a:r>
              <a:rPr lang="en-GB" dirty="0"/>
              <a:t>  manager: {</a:t>
            </a:r>
          </a:p>
          <a:p>
            <a:r>
              <a:rPr lang="en-GB" dirty="0"/>
              <a:t>    </a:t>
            </a:r>
            <a:r>
              <a:rPr lang="en-GB" dirty="0" err="1"/>
              <a:t>mgrStartDate</a:t>
            </a:r>
            <a:r>
              <a:rPr lang="en-GB" dirty="0"/>
              <a:t>,</a:t>
            </a:r>
          </a:p>
          <a:p>
            <a:r>
              <a:rPr lang="en-GB" dirty="0"/>
              <a:t>    bonus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da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DE181B-5558-0FA4-4166-55DD4170A2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</a:t>
            </a:r>
            <a:r>
              <a:rPr lang="en-GB" dirty="0" err="1"/>
              <a:t>staffNo</a:t>
            </a:r>
            <a:r>
              <a:rPr lang="en-GB" dirty="0"/>
              <a:t>,</a:t>
            </a:r>
          </a:p>
          <a:p>
            <a:r>
              <a:rPr lang="en-GB" dirty="0"/>
              <a:t>  name,</a:t>
            </a:r>
          </a:p>
          <a:p>
            <a:r>
              <a:rPr lang="en-GB" dirty="0"/>
              <a:t>  position,</a:t>
            </a:r>
          </a:p>
          <a:p>
            <a:r>
              <a:rPr lang="en-GB" dirty="0"/>
              <a:t>  salary,</a:t>
            </a:r>
          </a:p>
          <a:p>
            <a:r>
              <a:rPr lang="en-GB" dirty="0"/>
              <a:t>  </a:t>
            </a:r>
            <a:r>
              <a:rPr lang="en-GB" dirty="0" err="1"/>
              <a:t>salesPersonel</a:t>
            </a:r>
            <a:r>
              <a:rPr lang="en-GB" dirty="0"/>
              <a:t>: {</a:t>
            </a:r>
          </a:p>
          <a:p>
            <a:r>
              <a:rPr lang="en-GB" dirty="0"/>
              <a:t>    </a:t>
            </a:r>
            <a:r>
              <a:rPr lang="en-GB" dirty="0" err="1"/>
              <a:t>salesArea</a:t>
            </a:r>
            <a:r>
              <a:rPr lang="en-GB" dirty="0"/>
              <a:t>,</a:t>
            </a:r>
          </a:p>
          <a:p>
            <a:r>
              <a:rPr lang="en-GB" dirty="0"/>
              <a:t>    </a:t>
            </a:r>
            <a:r>
              <a:rPr lang="en-GB" dirty="0" err="1"/>
              <a:t>carAllowance</a:t>
            </a:r>
            <a:endParaRPr lang="en-GB" dirty="0"/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832F25-AEC2-BDF5-DE09-7C7E12D38116}"/>
                  </a:ext>
                </a:extLst>
              </p14:cNvPr>
              <p14:cNvContentPartPr/>
              <p14:nvPr/>
            </p14:nvContentPartPr>
            <p14:xfrm>
              <a:off x="2503800" y="3194640"/>
              <a:ext cx="2852280" cy="208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832F25-AEC2-BDF5-DE09-7C7E12D381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4440" y="3185280"/>
                <a:ext cx="2871000" cy="21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18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8789-D5F2-CBEF-6820-9C8D16C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relationships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2C7C-1951-AB7C-EA8A-7BA108743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315201" cy="4351338"/>
          </a:xfrm>
        </p:spPr>
        <p:txBody>
          <a:bodyPr/>
          <a:lstStyle/>
          <a:p>
            <a:r>
              <a:rPr lang="en-GB" dirty="0"/>
              <a:t>In relational mapping, dealt with like normal relationships</a:t>
            </a:r>
          </a:p>
          <a:p>
            <a:pPr lvl="1"/>
            <a:r>
              <a:rPr lang="en-GB" dirty="0"/>
              <a:t>Typically, a reference to the parent</a:t>
            </a:r>
          </a:p>
          <a:p>
            <a:r>
              <a:rPr lang="en-GB" dirty="0"/>
              <a:t>We can do the same in MongoDB:</a:t>
            </a:r>
          </a:p>
          <a:p>
            <a:pPr marL="26670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z="2400" spc="-100" dirty="0">
                <a:latin typeface="Consolas" panose="020B0609020204030204" pitchFamily="49" charset="0"/>
                <a:cs typeface="Courier New" panose="02070309020205020404" pitchFamily="49" charset="0"/>
              </a:rPr>
              <a:t>Employee: { </a:t>
            </a:r>
          </a:p>
          <a:p>
            <a:pPr marL="26670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z="2400" spc="-100" dirty="0">
                <a:latin typeface="Consolas" panose="020B0609020204030204" pitchFamily="49" charset="0"/>
                <a:cs typeface="Courier New" panose="02070309020205020404" pitchFamily="49" charset="0"/>
              </a:rPr>
              <a:t>  _id,</a:t>
            </a:r>
          </a:p>
          <a:p>
            <a:pPr marL="26670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z="2400" spc="-1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400" spc="-100" dirty="0" err="1">
                <a:latin typeface="Consolas" panose="020B0609020204030204" pitchFamily="49" charset="0"/>
                <a:cs typeface="Courier New" panose="02070309020205020404" pitchFamily="49" charset="0"/>
              </a:rPr>
              <a:t>manager_id</a:t>
            </a:r>
            <a:r>
              <a:rPr lang="en-US" sz="2400" spc="-100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26670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z="2400" spc="-100" dirty="0">
                <a:latin typeface="Consolas" panose="020B0609020204030204" pitchFamily="49" charset="0"/>
                <a:cs typeface="Courier New" panose="02070309020205020404" pitchFamily="49" charset="0"/>
              </a:rPr>
              <a:t>  …</a:t>
            </a:r>
          </a:p>
          <a:p>
            <a:pPr marL="266700" indent="0">
              <a:lnSpc>
                <a:spcPct val="83000"/>
              </a:lnSpc>
              <a:spcBef>
                <a:spcPct val="20000"/>
              </a:spcBef>
              <a:buNone/>
            </a:pPr>
            <a:r>
              <a:rPr lang="en-US" sz="2400" spc="-1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a-DK" dirty="0" err="1"/>
              <a:t>There</a:t>
            </a:r>
            <a:r>
              <a:rPr lang="da-DK" dirty="0"/>
              <a:t> is </a:t>
            </a:r>
            <a:r>
              <a:rPr lang="da-DK" dirty="0" err="1"/>
              <a:t>another</a:t>
            </a:r>
            <a:r>
              <a:rPr lang="da-DK" dirty="0"/>
              <a:t> option: Tree Pattern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68B57-575A-9913-CC85-4D913BE8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5F7B-271D-17C1-B957-A1367AA2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91F2E-A946-C23C-0ACC-15E1FCEE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15</a:t>
            </a:fld>
            <a:endParaRPr lang="en-DK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3B2236-CB5D-92D3-D5C0-E7E251BBF3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62021" y="1825625"/>
            <a:ext cx="2339304" cy="271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5263E8-32DA-7757-BBB9-0A85AE06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Pattern</a:t>
            </a:r>
            <a:endParaRPr lang="da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57EBC-E138-8789-D97C-69AE2647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FBE2-17ED-4487-A6AD-53E5CC708D51}" type="datetime1">
              <a:rPr lang="en-GB" smtClean="0"/>
              <a:t>27/02/2025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077BA-C53C-4956-6CE5-B0825F1E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829E8-F2EC-6001-A058-86E95662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16</a:t>
            </a:fld>
            <a:endParaRPr lang="en-DK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E3B963-69DD-DE39-046D-FF68CA4E2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{</a:t>
            </a:r>
          </a:p>
          <a:p>
            <a:r>
              <a:rPr lang="en-GB" sz="2400" dirty="0"/>
              <a:t>  name: "Ole Hougaard",</a:t>
            </a:r>
          </a:p>
          <a:p>
            <a:r>
              <a:rPr lang="en-GB" sz="2400" dirty="0"/>
              <a:t>  title: "Associate Prof.",</a:t>
            </a:r>
          </a:p>
          <a:p>
            <a:r>
              <a:rPr lang="en-GB" sz="2400" dirty="0"/>
              <a:t>  managers: [</a:t>
            </a:r>
          </a:p>
          <a:p>
            <a:r>
              <a:rPr lang="en-GB" sz="2400" dirty="0"/>
              <a:t>    "Helle Bloch",</a:t>
            </a:r>
          </a:p>
          <a:p>
            <a:r>
              <a:rPr lang="en-GB" sz="2400" dirty="0"/>
              <a:t>    "Lotte </a:t>
            </a:r>
            <a:r>
              <a:rPr lang="en-GB" sz="2400" dirty="0" err="1"/>
              <a:t>Thøgersen</a:t>
            </a:r>
            <a:r>
              <a:rPr lang="en-GB" sz="2400" dirty="0"/>
              <a:t>",</a:t>
            </a:r>
          </a:p>
          <a:p>
            <a:r>
              <a:rPr lang="en-GB" sz="2400" dirty="0"/>
              <a:t>    "Gitte Sommer </a:t>
            </a:r>
            <a:r>
              <a:rPr lang="en-GB" sz="2400" dirty="0" err="1"/>
              <a:t>Harrits</a:t>
            </a:r>
            <a:r>
              <a:rPr lang="en-GB" sz="2400" dirty="0"/>
              <a:t>"</a:t>
            </a:r>
          </a:p>
          <a:p>
            <a:r>
              <a:rPr lang="en-GB" sz="2400" dirty="0"/>
              <a:t>  ]</a:t>
            </a:r>
          </a:p>
          <a:p>
            <a:r>
              <a:rPr lang="en-GB" sz="2400" dirty="0"/>
              <a:t>}</a:t>
            </a:r>
            <a:endParaRPr lang="da-DK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7A6BC4-09C2-A3E4-4A6E-E7832B54390D}"/>
                  </a:ext>
                </a:extLst>
              </p14:cNvPr>
              <p14:cNvContentPartPr/>
              <p14:nvPr/>
            </p14:nvContentPartPr>
            <p14:xfrm>
              <a:off x="570240" y="632880"/>
              <a:ext cx="10114920" cy="4318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7A6BC4-09C2-A3E4-4A6E-E7832B5439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880" y="623520"/>
                <a:ext cx="10133640" cy="433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04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D4A4491-F751-709B-C0E6-A1C89B56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 JSON Schema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13C1BA-8914-E27C-AB29-77CA994B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An </a:t>
            </a:r>
            <a:r>
              <a:rPr lang="da-DK" dirty="0" err="1"/>
              <a:t>example</a:t>
            </a:r>
            <a:r>
              <a:rPr lang="da-DK" dirty="0"/>
              <a:t> of a </a:t>
            </a:r>
            <a:r>
              <a:rPr lang="da-DK" i="1" dirty="0" err="1"/>
              <a:t>validator</a:t>
            </a:r>
            <a:endParaRPr lang="da-DK" i="1" dirty="0"/>
          </a:p>
          <a:p>
            <a:r>
              <a:rPr lang="da-DK" dirty="0"/>
              <a:t>A </a:t>
            </a:r>
            <a:r>
              <a:rPr lang="da-DK" dirty="0" err="1"/>
              <a:t>validator</a:t>
            </a:r>
            <a:r>
              <a:rPr lang="da-DK" dirty="0"/>
              <a:t> </a:t>
            </a:r>
            <a:r>
              <a:rPr lang="da-DK" dirty="0" err="1"/>
              <a:t>validates</a:t>
            </a:r>
            <a:r>
              <a:rPr lang="da-DK" dirty="0"/>
              <a:t> new (</a:t>
            </a:r>
            <a:r>
              <a:rPr lang="da-DK" dirty="0" err="1"/>
              <a:t>inserted</a:t>
            </a:r>
            <a:r>
              <a:rPr lang="da-DK" dirty="0"/>
              <a:t>) data</a:t>
            </a:r>
          </a:p>
          <a:p>
            <a:pPr lvl="1"/>
            <a:r>
              <a:rPr lang="da-DK" dirty="0" err="1"/>
              <a:t>Either</a:t>
            </a:r>
            <a:r>
              <a:rPr lang="da-DK" dirty="0"/>
              <a:t> an </a:t>
            </a:r>
            <a:r>
              <a:rPr lang="da-DK" dirty="0" err="1"/>
              <a:t>error</a:t>
            </a:r>
            <a:r>
              <a:rPr lang="da-DK" dirty="0"/>
              <a:t> or a </a:t>
            </a:r>
            <a:r>
              <a:rPr lang="da-DK" dirty="0" err="1"/>
              <a:t>warning</a:t>
            </a:r>
            <a:endParaRPr lang="da-DK" dirty="0"/>
          </a:p>
          <a:p>
            <a:r>
              <a:rPr lang="da-DK" dirty="0"/>
              <a:t>A </a:t>
            </a:r>
            <a:r>
              <a:rPr lang="da-DK" dirty="0" err="1"/>
              <a:t>validator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i="1" dirty="0"/>
              <a:t>not</a:t>
            </a:r>
            <a:r>
              <a:rPr lang="da-DK" dirty="0"/>
              <a:t> </a:t>
            </a:r>
            <a:r>
              <a:rPr lang="da-DK" dirty="0" err="1"/>
              <a:t>validate</a:t>
            </a:r>
            <a:r>
              <a:rPr lang="da-DK" dirty="0"/>
              <a:t> </a:t>
            </a:r>
            <a:r>
              <a:rPr lang="da-DK" dirty="0" err="1"/>
              <a:t>existing</a:t>
            </a:r>
            <a:r>
              <a:rPr lang="da-DK" dirty="0"/>
              <a:t> data</a:t>
            </a:r>
          </a:p>
          <a:p>
            <a:r>
              <a:rPr lang="da-DK" dirty="0"/>
              <a:t>May or </a:t>
            </a:r>
            <a:r>
              <a:rPr lang="da-DK" dirty="0" err="1"/>
              <a:t>may</a:t>
            </a:r>
            <a:r>
              <a:rPr lang="da-DK" dirty="0"/>
              <a:t> not </a:t>
            </a:r>
            <a:r>
              <a:rPr lang="da-DK" dirty="0" err="1"/>
              <a:t>validate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data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0B4D0-A4F7-190F-5757-86A66521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4093-7D3B-46F0-B134-FA1D41D0750C}" type="datetime1">
              <a:rPr lang="en-GB" smtClean="0"/>
              <a:t>27/02/2025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437F1-656B-4096-084F-3E133FBA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EE691-1677-E125-E185-91FF11D1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1198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1FDA01-D5C4-8178-BBAC-5AB06356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Schema example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8A102-BF23-E27E-040E-4287D177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E3F7-F044-F2FB-4692-C4451B22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BA4B-D970-5745-2C62-124A2094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18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7B325E-CCE2-A2F7-3C87-00B6AA2757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db.createCollection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("performers",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validator: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"object",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required: ["name"],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properties: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"string"},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url: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"string"}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A0AC47-4C4D-BB91-5613-8D9FAB2737EC}"/>
                  </a:ext>
                </a:extLst>
              </p14:cNvPr>
              <p14:cNvContentPartPr/>
              <p14:nvPr/>
            </p14:nvContentPartPr>
            <p14:xfrm>
              <a:off x="1994760" y="2497680"/>
              <a:ext cx="9574200" cy="387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A0AC47-4C4D-BB91-5613-8D9FAB2737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5400" y="2488320"/>
                <a:ext cx="9592920" cy="38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672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D3B5-48F2-DA42-662F-26966E0F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AF0A-F8A4-6B1B-1F9A-5672E05E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Single Field Index</a:t>
            </a:r>
          </a:p>
          <a:p>
            <a:pPr lvl="1"/>
            <a:r>
              <a:rPr lang="en-GB" dirty="0"/>
              <a:t>Used for filtering on a single field</a:t>
            </a:r>
          </a:p>
          <a:p>
            <a:pPr lvl="1"/>
            <a:r>
              <a:rPr lang="en-GB" dirty="0"/>
              <a:t>Important for fields used in a lookup (Join)</a:t>
            </a:r>
          </a:p>
          <a:p>
            <a:r>
              <a:rPr lang="en-GB" dirty="0"/>
              <a:t>Compound Field Index</a:t>
            </a:r>
          </a:p>
          <a:p>
            <a:pPr lvl="1"/>
            <a:r>
              <a:rPr lang="en-GB" dirty="0"/>
              <a:t>Used for filtering on multiple fields</a:t>
            </a:r>
          </a:p>
          <a:p>
            <a:pPr lvl="1"/>
            <a:r>
              <a:rPr lang="en-GB" dirty="0"/>
              <a:t>Used to create a "covering index"</a:t>
            </a:r>
          </a:p>
          <a:p>
            <a:r>
              <a:rPr lang="en-GB" dirty="0"/>
              <a:t>Multikey Index</a:t>
            </a:r>
          </a:p>
          <a:p>
            <a:pPr lvl="1"/>
            <a:r>
              <a:rPr lang="en-GB" dirty="0"/>
              <a:t>Used to index embedded arrays</a:t>
            </a:r>
          </a:p>
          <a:p>
            <a:r>
              <a:rPr lang="en-GB" dirty="0"/>
              <a:t>Text Indexes</a:t>
            </a:r>
          </a:p>
          <a:p>
            <a:pPr lvl="1"/>
            <a:r>
              <a:rPr lang="en-GB" dirty="0"/>
              <a:t>Used to speed up text search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77535-24D1-5170-DC65-8254C05C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4423-B645-87C2-088C-AC2B5B0B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3A7B-8F0C-7375-C2E1-5588BA39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19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F733CB-B4C3-2F26-FE9E-A376745EC9BF}"/>
                  </a:ext>
                </a:extLst>
              </p14:cNvPr>
              <p14:cNvContentPartPr/>
              <p14:nvPr/>
            </p14:nvContentPartPr>
            <p14:xfrm>
              <a:off x="2767320" y="1402560"/>
              <a:ext cx="5112720" cy="1431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F733CB-B4C3-2F26-FE9E-A376745EC9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7960" y="1393200"/>
                <a:ext cx="5131440" cy="14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1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F03-2388-8B2F-CA5E-6210379E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forgot transactions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1CD7C-9D98-2070-83B8-9A1CDD9A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B48-7300-4AA3-A318-3DF410CB4F23}" type="datetime1">
              <a:rPr lang="en-GB" smtClean="0"/>
              <a:t>27/02/2025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065B-4932-4D72-7E0C-85700B5E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799CF-3AFB-DD19-D419-22DC74F0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227CEF-3D78-A220-8798-34B0E0A754D6}"/>
                  </a:ext>
                </a:extLst>
              </p14:cNvPr>
              <p14:cNvContentPartPr/>
              <p14:nvPr/>
            </p14:nvContentPartPr>
            <p14:xfrm>
              <a:off x="1054800" y="1183320"/>
              <a:ext cx="10119240" cy="5144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227CEF-3D78-A220-8798-34B0E0A754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5440" y="1173960"/>
                <a:ext cx="10137960" cy="51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888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64C1-F691-9069-D5B3-21CB4F0D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DD4D-96BF-3C23-0BCB-DAB1C194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query is </a:t>
            </a:r>
            <a:r>
              <a:rPr lang="en-GB" i="1" dirty="0"/>
              <a:t>covered</a:t>
            </a:r>
            <a:r>
              <a:rPr lang="en-GB" dirty="0"/>
              <a:t> by a compound index if all properties from the query are in the index</a:t>
            </a:r>
          </a:p>
          <a:p>
            <a:r>
              <a:rPr lang="en-GB" dirty="0"/>
              <a:t>Example:</a:t>
            </a:r>
            <a:br>
              <a:rPr lang="en-GB" dirty="0"/>
            </a:br>
            <a:r>
              <a:rPr lang="en-GB" dirty="0" err="1">
                <a:latin typeface="Consolas" panose="020B0609020204030204" pitchFamily="49" charset="0"/>
              </a:rPr>
              <a:t>db.cars.find</a:t>
            </a:r>
            <a:r>
              <a:rPr lang="en-GB" dirty="0">
                <a:latin typeface="Consolas" panose="020B0609020204030204" pitchFamily="49" charset="0"/>
              </a:rPr>
              <a:t>(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{ manufacturer: 'Ford',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  cost: { $</a:t>
            </a:r>
            <a:r>
              <a:rPr lang="en-GB" dirty="0" err="1">
                <a:latin typeface="Consolas" panose="020B0609020204030204" pitchFamily="49" charset="0"/>
              </a:rPr>
              <a:t>gt</a:t>
            </a:r>
            <a:r>
              <a:rPr lang="en-GB" dirty="0">
                <a:latin typeface="Consolas" panose="020B0609020204030204" pitchFamily="49" charset="0"/>
              </a:rPr>
              <a:t>: 15000 }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}).sort( { model: 1 } )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da-DK" dirty="0"/>
              <a:t>is </a:t>
            </a:r>
            <a:r>
              <a:rPr lang="da-DK" dirty="0" err="1"/>
              <a:t>covered</a:t>
            </a:r>
            <a:r>
              <a:rPr lang="da-DK" dirty="0"/>
              <a:t> by </a:t>
            </a:r>
            <a:r>
              <a:rPr lang="da-DK" dirty="0">
                <a:latin typeface="Consolas" panose="020B0609020204030204" pitchFamily="49" charset="0"/>
              </a:rPr>
              <a:t>{ </a:t>
            </a:r>
            <a:r>
              <a:rPr lang="da-DK" dirty="0" err="1">
                <a:latin typeface="Consolas" panose="020B0609020204030204" pitchFamily="49" charset="0"/>
              </a:rPr>
              <a:t>manufacturer</a:t>
            </a:r>
            <a:r>
              <a:rPr lang="da-DK" dirty="0">
                <a:latin typeface="Consolas" panose="020B0609020204030204" pitchFamily="49" charset="0"/>
              </a:rPr>
              <a:t>: 1, model: 1, </a:t>
            </a:r>
            <a:r>
              <a:rPr lang="da-DK" dirty="0" err="1">
                <a:latin typeface="Consolas" panose="020B0609020204030204" pitchFamily="49" charset="0"/>
              </a:rPr>
              <a:t>cost</a:t>
            </a:r>
            <a:r>
              <a:rPr lang="da-DK" dirty="0">
                <a:latin typeface="Consolas" panose="020B0609020204030204" pitchFamily="49" charset="0"/>
              </a:rPr>
              <a:t>: 1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3246-BE48-76D3-07AF-FB14FE88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792C7-C0BB-F385-3481-583881E4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9DC6A-6F79-C6A4-5079-53FEF64A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20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37E878-A51C-6C29-CF9F-129468D0C1B1}"/>
                  </a:ext>
                </a:extLst>
              </p14:cNvPr>
              <p14:cNvContentPartPr/>
              <p14:nvPr/>
            </p14:nvContentPartPr>
            <p14:xfrm>
              <a:off x="3601080" y="3807000"/>
              <a:ext cx="7326360" cy="1746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37E878-A51C-6C29-CF9F-129468D0C1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1720" y="3797640"/>
                <a:ext cx="7345080" cy="17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64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C28D-6328-09E2-6093-605FEBE7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compound index optimizations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75EC6-83DB-2923-4D31-4F562D28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ESR rule</a:t>
            </a:r>
          </a:p>
          <a:p>
            <a:pPr lvl="1"/>
            <a:r>
              <a:rPr lang="en-GB" dirty="0"/>
              <a:t>When designing a compound index for a query, use this order</a:t>
            </a:r>
          </a:p>
          <a:p>
            <a:pPr lvl="2"/>
            <a:r>
              <a:rPr lang="en-GB" dirty="0"/>
              <a:t>Equality - first the fields used to test for equality</a:t>
            </a:r>
          </a:p>
          <a:p>
            <a:pPr lvl="2"/>
            <a:r>
              <a:rPr lang="en-GB" dirty="0"/>
              <a:t>Sort - then the fields used to sort the output (in the desired sort order)</a:t>
            </a:r>
          </a:p>
          <a:p>
            <a:pPr lvl="2"/>
            <a:r>
              <a:rPr lang="en-GB" dirty="0"/>
              <a:t>Range - then the fields tested with $</a:t>
            </a:r>
            <a:r>
              <a:rPr lang="en-GB" dirty="0" err="1"/>
              <a:t>gt</a:t>
            </a:r>
            <a:r>
              <a:rPr lang="en-GB" dirty="0"/>
              <a:t>, $</a:t>
            </a:r>
            <a:r>
              <a:rPr lang="en-GB" dirty="0" err="1"/>
              <a:t>lt</a:t>
            </a:r>
            <a:r>
              <a:rPr lang="en-GB" dirty="0"/>
              <a:t>, etc.</a:t>
            </a:r>
          </a:p>
          <a:p>
            <a:r>
              <a:rPr lang="en-GB" dirty="0"/>
              <a:t>Prefix of compound indexes</a:t>
            </a:r>
          </a:p>
          <a:p>
            <a:pPr lvl="1"/>
            <a:r>
              <a:rPr lang="en-GB" dirty="0"/>
              <a:t>Like with relational databases, a prefix of a compound index is also used to speed up operations</a:t>
            </a:r>
          </a:p>
          <a:p>
            <a:pPr lvl="1"/>
            <a:r>
              <a:rPr lang="da-DK" dirty="0">
                <a:latin typeface="Consolas" panose="020B0609020204030204" pitchFamily="49" charset="0"/>
              </a:rPr>
              <a:t>{</a:t>
            </a:r>
            <a:r>
              <a:rPr lang="da-DK" dirty="0" err="1">
                <a:latin typeface="Consolas" panose="020B0609020204030204" pitchFamily="49" charset="0"/>
              </a:rPr>
              <a:t>manufacturer</a:t>
            </a:r>
            <a:r>
              <a:rPr lang="da-DK" dirty="0">
                <a:latin typeface="Consolas" panose="020B0609020204030204" pitchFamily="49" charset="0"/>
              </a:rPr>
              <a:t>: 1, model: 1, </a:t>
            </a:r>
            <a:r>
              <a:rPr lang="da-DK" dirty="0" err="1">
                <a:latin typeface="Consolas" panose="020B0609020204030204" pitchFamily="49" charset="0"/>
              </a:rPr>
              <a:t>cost</a:t>
            </a:r>
            <a:r>
              <a:rPr lang="da-DK" dirty="0">
                <a:latin typeface="Consolas" panose="020B0609020204030204" pitchFamily="49" charset="0"/>
              </a:rPr>
              <a:t>: 1}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covers queries using only manufacturer and model (but not manufacturer and cost)</a:t>
            </a:r>
          </a:p>
          <a:p>
            <a:pPr lvl="1"/>
            <a:r>
              <a:rPr lang="en-GB" dirty="0"/>
              <a:t>Use this to save on indexes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5689-1C0A-B9FD-F521-72889066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B045-639C-574D-F75D-7D953314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86E8-B283-3418-3DBC-0F45CB71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109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5557CD-562C-8A83-7FB8-F6FA4342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979F-2BDC-F958-1CB7-29FDCA4A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D12A-4729-F44E-5812-560D54F9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20EA-B5D3-15E5-17E3-A6F630E7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22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B66605-2BD7-32C9-2ADA-D5BCACFF3C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 { "name": "Alice",</a:t>
            </a:r>
          </a:p>
          <a:p>
            <a:r>
              <a:rPr lang="en-US" dirty="0"/>
              <a:t>      "</a:t>
            </a:r>
            <a:r>
              <a:rPr lang="en-US" dirty="0" err="1"/>
              <a:t>gpa</a:t>
            </a:r>
            <a:r>
              <a:rPr lang="en-US" dirty="0"/>
              <a:t>": 3.6,</a:t>
            </a:r>
          </a:p>
          <a:p>
            <a:r>
              <a:rPr lang="en-US" dirty="0"/>
              <a:t>      "location": { </a:t>
            </a:r>
            <a:br>
              <a:rPr lang="en-US" dirty="0"/>
            </a:br>
            <a:r>
              <a:rPr lang="en-US" dirty="0"/>
              <a:t>        city: "Sacramento", </a:t>
            </a:r>
            <a:br>
              <a:rPr lang="en-US" dirty="0"/>
            </a:br>
            <a:r>
              <a:rPr lang="en-US" dirty="0"/>
              <a:t>        state: "California" }</a:t>
            </a:r>
          </a:p>
          <a:p>
            <a:r>
              <a:rPr lang="en-US" dirty="0"/>
              <a:t>   },</a:t>
            </a:r>
          </a:p>
          <a:p>
            <a:r>
              <a:rPr lang="en-US" dirty="0"/>
              <a:t>   { "name": "Bob",</a:t>
            </a:r>
          </a:p>
          <a:p>
            <a:r>
              <a:rPr lang="en-US" dirty="0"/>
              <a:t>      "</a:t>
            </a:r>
            <a:r>
              <a:rPr lang="en-US" dirty="0" err="1"/>
              <a:t>gpa</a:t>
            </a:r>
            <a:r>
              <a:rPr lang="en-US" dirty="0"/>
              <a:t>": 3.2,</a:t>
            </a:r>
          </a:p>
          <a:p>
            <a:r>
              <a:rPr lang="en-US" dirty="0"/>
              <a:t>      "location": { </a:t>
            </a:r>
            <a:br>
              <a:rPr lang="en-US" dirty="0"/>
            </a:br>
            <a:r>
              <a:rPr lang="en-US" dirty="0"/>
              <a:t>        city: "Albany", </a:t>
            </a:r>
            <a:br>
              <a:rPr lang="en-US" dirty="0"/>
            </a:br>
            <a:r>
              <a:rPr lang="en-US" dirty="0"/>
              <a:t>        state: "New York" 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]</a:t>
            </a:r>
            <a:endParaRPr lang="da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31736A-1AC8-9959-32E3-A565A2F13F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sz="2000" dirty="0" err="1"/>
              <a:t>db.students.createIndex</a:t>
            </a:r>
            <a:r>
              <a:rPr lang="en-GB" sz="2000" dirty="0"/>
              <a:t>({</a:t>
            </a:r>
          </a:p>
          <a:p>
            <a:r>
              <a:rPr lang="en-GB" sz="2000" dirty="0"/>
              <a:t>  location:1</a:t>
            </a:r>
          </a:p>
          <a:p>
            <a:r>
              <a:rPr lang="en-GB" sz="2000" dirty="0"/>
              <a:t>})</a:t>
            </a:r>
          </a:p>
          <a:p>
            <a:endParaRPr lang="en-GB" sz="2000" dirty="0"/>
          </a:p>
          <a:p>
            <a:r>
              <a:rPr lang="en-GB" sz="2000" dirty="0" err="1"/>
              <a:t>db.students.createIndex</a:t>
            </a:r>
            <a:r>
              <a:rPr lang="en-GB" sz="2000" dirty="0"/>
              <a:t>({</a:t>
            </a:r>
          </a:p>
          <a:p>
            <a:r>
              <a:rPr lang="en-GB" sz="2000" dirty="0"/>
              <a:t>  "</a:t>
            </a:r>
            <a:r>
              <a:rPr lang="en-GB" sz="2000" dirty="0" err="1"/>
              <a:t>location.city</a:t>
            </a:r>
            <a:r>
              <a:rPr lang="en-GB" sz="2000" dirty="0"/>
              <a:t>": 1</a:t>
            </a:r>
          </a:p>
          <a:p>
            <a:r>
              <a:rPr lang="en-GB" sz="2000" dirty="0"/>
              <a:t>})</a:t>
            </a:r>
          </a:p>
          <a:p>
            <a:endParaRPr lang="en-GB" sz="2000" dirty="0"/>
          </a:p>
          <a:p>
            <a:r>
              <a:rPr lang="en-GB" sz="2000" dirty="0" err="1"/>
              <a:t>db.students.createIndex</a:t>
            </a:r>
            <a:r>
              <a:rPr lang="en-GB" sz="2000" dirty="0"/>
              <a:t>({</a:t>
            </a:r>
          </a:p>
          <a:p>
            <a:r>
              <a:rPr lang="en-GB" sz="2000" dirty="0"/>
              <a:t>  "location.$**": 1</a:t>
            </a:r>
          </a:p>
          <a:p>
            <a:r>
              <a:rPr lang="en-GB" sz="2000" dirty="0"/>
              <a:t>})</a:t>
            </a:r>
          </a:p>
          <a:p>
            <a:endParaRPr lang="en-GB" sz="2000" dirty="0"/>
          </a:p>
          <a:p>
            <a:endParaRPr lang="da-DK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20A0E1-EFB6-C808-9B6E-914040F7A297}"/>
                  </a:ext>
                </a:extLst>
              </p14:cNvPr>
              <p14:cNvContentPartPr/>
              <p14:nvPr/>
            </p14:nvContentPartPr>
            <p14:xfrm>
              <a:off x="6489720" y="2446920"/>
              <a:ext cx="5405400" cy="372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20A0E1-EFB6-C808-9B6E-914040F7A2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0360" y="2437560"/>
                <a:ext cx="5424120" cy="374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05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C759-17A6-8EF4-F578-CD31C583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orders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8356-3511-6C8A-9B9E-48DB2F92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B48-7300-4AA3-A318-3DF410CB4F23}" type="datetime1">
              <a:rPr lang="en-GB" smtClean="0"/>
              <a:t>27/02/2025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002D-9F6A-57CE-1A6E-6355FC04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E3A1B-4E8B-96DD-E70C-74AED6CF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F4CC5F-03DC-6FA5-5A23-EC0DF1E1936C}"/>
                  </a:ext>
                </a:extLst>
              </p14:cNvPr>
              <p14:cNvContentPartPr/>
              <p14:nvPr/>
            </p14:nvContentPartPr>
            <p14:xfrm>
              <a:off x="1185480" y="1046520"/>
              <a:ext cx="10516320" cy="305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F4CC5F-03DC-6FA5-5A23-EC0DF1E193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120" y="1037160"/>
                <a:ext cx="10535040" cy="30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3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E6C-F634-240A-A28A-A6346044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Modelling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7CF8-2675-DEBB-109A-9A963155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spc="-100" dirty="0">
                <a:latin typeface="Via Light Office" panose="02000503000000020004" pitchFamily="2" charset="0"/>
              </a:rPr>
              <a:t>“The optimal grouping of objects into collections is  determined by  the workload.” - </a:t>
            </a:r>
            <a:r>
              <a:rPr lang="en-DK" i="1" spc="-100" dirty="0">
                <a:latin typeface="Via Light Office" panose="02000503000000020004" pitchFamily="2" charset="0"/>
              </a:rPr>
              <a:t>Jay Runkel, Distinguished Solutions Architect, MongoDB</a:t>
            </a:r>
          </a:p>
          <a:p>
            <a:r>
              <a:rPr lang="en-DK" dirty="0"/>
              <a:t>Nothing is wrong, but everything has consequences</a:t>
            </a:r>
          </a:p>
          <a:p>
            <a:r>
              <a:rPr lang="da-DK" dirty="0"/>
              <a:t>The </a:t>
            </a:r>
            <a:r>
              <a:rPr lang="da-DK" dirty="0" err="1"/>
              <a:t>choice</a:t>
            </a:r>
            <a:r>
              <a:rPr lang="da-DK" dirty="0"/>
              <a:t> of </a:t>
            </a:r>
            <a:r>
              <a:rPr lang="da-DK" dirty="0" err="1"/>
              <a:t>embedding</a:t>
            </a:r>
            <a:r>
              <a:rPr lang="da-DK" dirty="0"/>
              <a:t> is </a:t>
            </a:r>
            <a:r>
              <a:rPr lang="da-DK" dirty="0" err="1"/>
              <a:t>determined</a:t>
            </a:r>
            <a:r>
              <a:rPr lang="da-DK" dirty="0"/>
              <a:t> by </a:t>
            </a:r>
            <a:r>
              <a:rPr lang="da-DK" dirty="0" err="1"/>
              <a:t>queries</a:t>
            </a:r>
            <a:r>
              <a:rPr lang="da-DK" dirty="0"/>
              <a:t> and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frequent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endParaRPr lang="da-DK" dirty="0"/>
          </a:p>
          <a:p>
            <a:r>
              <a:rPr lang="da-DK" dirty="0"/>
              <a:t>Data </a:t>
            </a:r>
            <a:r>
              <a:rPr lang="da-DK" dirty="0" err="1"/>
              <a:t>that's</a:t>
            </a:r>
            <a:r>
              <a:rPr lang="da-DK" dirty="0"/>
              <a:t> </a:t>
            </a:r>
            <a:r>
              <a:rPr lang="da-DK" dirty="0" err="1"/>
              <a:t>retrieved</a:t>
            </a:r>
            <a:r>
              <a:rPr lang="da-DK" dirty="0"/>
              <a:t> </a:t>
            </a:r>
            <a:r>
              <a:rPr lang="da-DK" dirty="0" err="1"/>
              <a:t>together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stored</a:t>
            </a:r>
            <a:r>
              <a:rPr lang="da-DK" dirty="0"/>
              <a:t> </a:t>
            </a:r>
            <a:r>
              <a:rPr lang="da-DK" dirty="0" err="1"/>
              <a:t>together</a:t>
            </a:r>
            <a:endParaRPr lang="da-DK" dirty="0"/>
          </a:p>
          <a:p>
            <a:r>
              <a:rPr lang="da-DK" dirty="0"/>
              <a:t>Data </a:t>
            </a:r>
            <a:r>
              <a:rPr lang="da-DK" dirty="0" err="1"/>
              <a:t>that's</a:t>
            </a:r>
            <a:r>
              <a:rPr lang="da-DK" dirty="0"/>
              <a:t> not </a:t>
            </a:r>
            <a:r>
              <a:rPr lang="da-DK" dirty="0" err="1"/>
              <a:t>retrieved</a:t>
            </a:r>
            <a:r>
              <a:rPr lang="da-DK" dirty="0"/>
              <a:t> </a:t>
            </a:r>
            <a:r>
              <a:rPr lang="da-DK" dirty="0" err="1"/>
              <a:t>together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not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stored</a:t>
            </a:r>
            <a:r>
              <a:rPr lang="da-DK" dirty="0"/>
              <a:t> </a:t>
            </a:r>
            <a:r>
              <a:rPr lang="da-DK" dirty="0" err="1"/>
              <a:t>together</a:t>
            </a:r>
            <a:endParaRPr lang="da-DK" dirty="0"/>
          </a:p>
          <a:p>
            <a:r>
              <a:rPr lang="da-DK" dirty="0" err="1"/>
              <a:t>Redundancy</a:t>
            </a:r>
            <a:r>
              <a:rPr lang="da-DK" dirty="0"/>
              <a:t> is okay, but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70EC0-1C6E-F161-497E-DE655784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F1E50-9A95-A845-52D8-6007B52D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58DD-83FC-8AA1-4076-A648A7BA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339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760B-2186-3256-E557-634857D7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Modelling</a:t>
            </a:r>
            <a:r>
              <a:rPr lang="da-DK" dirty="0"/>
              <a:t>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E28A-6D9C-38D0-1B53-336C7610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1-1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dirty="0" err="1"/>
              <a:t>Embed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in the </a:t>
            </a:r>
            <a:r>
              <a:rPr lang="da-DK" dirty="0" err="1"/>
              <a:t>other</a:t>
            </a:r>
            <a:endParaRPr lang="da-DK" dirty="0"/>
          </a:p>
          <a:p>
            <a:r>
              <a:rPr lang="da-DK" dirty="0"/>
              <a:t>1-*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dirty="0"/>
              <a:t>Refer to the </a:t>
            </a:r>
            <a:r>
              <a:rPr lang="da-DK" dirty="0" err="1"/>
              <a:t>parent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id from the </a:t>
            </a:r>
            <a:r>
              <a:rPr lang="da-DK" dirty="0" err="1"/>
              <a:t>child</a:t>
            </a:r>
            <a:endParaRPr lang="da-DK" dirty="0"/>
          </a:p>
          <a:p>
            <a:pPr marL="914400" lvl="1" indent="-457200">
              <a:buFont typeface="+mj-lt"/>
              <a:buAutoNum type="arabicPeriod"/>
            </a:pPr>
            <a:r>
              <a:rPr lang="da-DK" dirty="0"/>
              <a:t>Refer to the </a:t>
            </a:r>
            <a:r>
              <a:rPr lang="da-DK" dirty="0" err="1"/>
              <a:t>child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as an array of </a:t>
            </a:r>
            <a:r>
              <a:rPr lang="da-DK" dirty="0" err="1"/>
              <a:t>object</a:t>
            </a:r>
            <a:r>
              <a:rPr lang="da-DK" dirty="0"/>
              <a:t> ids in the </a:t>
            </a:r>
            <a:r>
              <a:rPr lang="da-DK" dirty="0" err="1"/>
              <a:t>parent</a:t>
            </a:r>
            <a:endParaRPr lang="da-DK" dirty="0"/>
          </a:p>
          <a:p>
            <a:pPr marL="914400" lvl="1" indent="-457200">
              <a:buFont typeface="+mj-lt"/>
              <a:buAutoNum type="arabicPeriod"/>
            </a:pPr>
            <a:r>
              <a:rPr lang="da-DK" dirty="0" err="1"/>
              <a:t>Embed</a:t>
            </a:r>
            <a:r>
              <a:rPr lang="da-DK" dirty="0"/>
              <a:t> the </a:t>
            </a:r>
            <a:r>
              <a:rPr lang="da-DK" dirty="0" err="1"/>
              <a:t>parent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in the </a:t>
            </a:r>
            <a:r>
              <a:rPr lang="da-DK" dirty="0" err="1"/>
              <a:t>child</a:t>
            </a:r>
            <a:endParaRPr lang="da-DK" dirty="0"/>
          </a:p>
          <a:p>
            <a:pPr marL="914400" lvl="1" indent="-457200">
              <a:buFont typeface="+mj-lt"/>
              <a:buAutoNum type="arabicPeriod"/>
            </a:pPr>
            <a:r>
              <a:rPr lang="da-DK" dirty="0" err="1"/>
              <a:t>Embed</a:t>
            </a:r>
            <a:r>
              <a:rPr lang="da-DK" dirty="0"/>
              <a:t> an array of the </a:t>
            </a:r>
            <a:r>
              <a:rPr lang="da-DK" dirty="0" err="1"/>
              <a:t>child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in the </a:t>
            </a:r>
            <a:r>
              <a:rPr lang="da-DK" dirty="0" err="1"/>
              <a:t>parent</a:t>
            </a:r>
            <a:endParaRPr lang="da-DK" dirty="0"/>
          </a:p>
          <a:p>
            <a:r>
              <a:rPr lang="da-DK" dirty="0"/>
              <a:t>*-*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dirty="0"/>
              <a:t>Refer to the </a:t>
            </a:r>
            <a:r>
              <a:rPr lang="da-DK" dirty="0" err="1"/>
              <a:t>related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as an array of </a:t>
            </a:r>
            <a:r>
              <a:rPr lang="da-DK" dirty="0" err="1"/>
              <a:t>object</a:t>
            </a:r>
            <a:r>
              <a:rPr lang="da-DK" dirty="0"/>
              <a:t> 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dirty="0" err="1"/>
              <a:t>Embed</a:t>
            </a:r>
            <a:r>
              <a:rPr lang="da-DK" dirty="0"/>
              <a:t> an array of the </a:t>
            </a:r>
            <a:r>
              <a:rPr lang="da-DK" dirty="0" err="1"/>
              <a:t>related</a:t>
            </a:r>
            <a:r>
              <a:rPr lang="da-DK" dirty="0"/>
              <a:t> </a:t>
            </a:r>
            <a:r>
              <a:rPr lang="da-DK" dirty="0" err="1"/>
              <a:t>objects</a:t>
            </a:r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355A-AFB1-B631-BBEA-E5CF5F25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0071-3AEA-D772-83F5-8EA8BC5C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013C-1FF4-0CD9-C452-57F83E5A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333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11BD-DFC2-32CF-E3E6-3AFD971B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 Pros and Cons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802D-A5C1-9E72-F623-DFBDCDF4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Pros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Avoiding</a:t>
            </a:r>
            <a:r>
              <a:rPr lang="da-DK" dirty="0"/>
              <a:t> </a:t>
            </a:r>
            <a:r>
              <a:rPr lang="da-DK" dirty="0" err="1"/>
              <a:t>joins</a:t>
            </a:r>
            <a:endParaRPr lang="da-DK" dirty="0"/>
          </a:p>
          <a:p>
            <a:pPr lvl="1"/>
            <a:r>
              <a:rPr lang="da-DK" dirty="0"/>
              <a:t>Time performance</a:t>
            </a:r>
          </a:p>
          <a:p>
            <a:pPr lvl="1"/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queries</a:t>
            </a:r>
            <a:endParaRPr lang="da-DK" dirty="0"/>
          </a:p>
          <a:p>
            <a:r>
              <a:rPr lang="da-DK" dirty="0"/>
              <a:t>Cons</a:t>
            </a:r>
          </a:p>
          <a:p>
            <a:pPr lvl="1"/>
            <a:r>
              <a:rPr lang="da-DK" dirty="0" err="1"/>
              <a:t>Redundancy</a:t>
            </a:r>
            <a:endParaRPr lang="da-DK" dirty="0"/>
          </a:p>
          <a:p>
            <a:pPr lvl="1"/>
            <a:r>
              <a:rPr lang="da-DK" dirty="0" err="1"/>
              <a:t>Worse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performance (disk </a:t>
            </a:r>
            <a:r>
              <a:rPr lang="da-DK" dirty="0" err="1"/>
              <a:t>space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16MB limit</a:t>
            </a:r>
            <a:endParaRPr lang="en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28206-9CE3-EFCF-B407-5E26BD3D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4105-7180-77C5-13D9-591B706F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58761-B7DA-67E2-47CF-A029912C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6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978C1B-450D-0CFF-8D37-7F464DEFEE2A}"/>
                  </a:ext>
                </a:extLst>
              </p14:cNvPr>
              <p14:cNvContentPartPr/>
              <p14:nvPr/>
            </p14:nvContentPartPr>
            <p14:xfrm>
              <a:off x="3540600" y="1990440"/>
              <a:ext cx="1499760" cy="627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978C1B-450D-0CFF-8D37-7F464DEFE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1240" y="1981080"/>
                <a:ext cx="1518480" cy="64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26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AD76-7652-86A4-77B5-113EE202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MongoDB</a:t>
            </a:r>
            <a:r>
              <a:rPr lang="da-DK" dirty="0"/>
              <a:t> Design Patterns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2B27977-8DA4-637C-6CC1-9E1F54110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89175"/>
              </p:ext>
            </p:extLst>
          </p:nvPr>
        </p:nvGraphicFramePr>
        <p:xfrm>
          <a:off x="838200" y="1613059"/>
          <a:ext cx="10515600" cy="482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7660">
                  <a:extLst>
                    <a:ext uri="{9D8B030D-6E8A-4147-A177-3AD203B41FA5}">
                      <a16:colId xmlns:a16="http://schemas.microsoft.com/office/drawing/2014/main" val="2145418216"/>
                    </a:ext>
                  </a:extLst>
                </a:gridCol>
                <a:gridCol w="8077940">
                  <a:extLst>
                    <a:ext uri="{9D8B030D-6E8A-4147-A177-3AD203B41FA5}">
                      <a16:colId xmlns:a16="http://schemas.microsoft.com/office/drawing/2014/main" val="117322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6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Approximation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hlinkClick r:id="rId2"/>
                        </a:rPr>
                        <a:t>https://www.mongodb.com/blog/post/building-with-patterns-the-approximation-pattern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1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dirty="0"/>
                        <a:t>* </a:t>
                      </a:r>
                      <a:r>
                        <a:rPr lang="da-DK" dirty="0" err="1"/>
                        <a:t>Attribute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hlinkClick r:id="rId3"/>
                        </a:rPr>
                        <a:t>https://www.mongodb.com/blog/post/building-with-patterns-the-attribute-pattern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36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Bucket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hlinkClick r:id="rId4"/>
                        </a:rPr>
                        <a:t>https://www.mongodb.com/blog/post/building-with-patterns-the-bucket-pattern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0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dirty="0"/>
                        <a:t>* </a:t>
                      </a:r>
                      <a:r>
                        <a:rPr lang="da-DK" dirty="0" err="1"/>
                        <a:t>Computed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hlinkClick r:id="rId5"/>
                        </a:rPr>
                        <a:t>https://www.mongodb.com/blog/post/building-with-patterns-the-computed-pattern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73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Document 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hlinkClick r:id="rId6"/>
                        </a:rPr>
                        <a:t>https://www.mongodb.com/blog/post/building-with-patterns-the-document-versioning-pattern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66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* Extended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hlinkClick r:id="rId7"/>
                        </a:rPr>
                        <a:t>https://www.mongodb.com/blog/post/building-with-patterns-the-extended-reference-pattern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2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Outlier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hlinkClick r:id="rId8"/>
                        </a:rPr>
                        <a:t>https://www.mongodb.com/blog/post/building-with-patterns-the-outlier-pattern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Pre-allocation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hlinkClick r:id="rId9"/>
                        </a:rPr>
                        <a:t>https://www.mongodb.com/blog/post/building-with-patterns-the-preallocation-pattern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* </a:t>
                      </a:r>
                      <a:r>
                        <a:rPr lang="da-DK" dirty="0" err="1"/>
                        <a:t>Polymorphic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hlinkClick r:id="rId10"/>
                        </a:rPr>
                        <a:t>https://www.mongodb.com/blog/post/building-with-patterns-the-polymorphic-pattern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0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Schema</a:t>
                      </a:r>
                      <a:r>
                        <a:rPr lang="da-DK" dirty="0"/>
                        <a:t> 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hlinkClick r:id="rId11"/>
                        </a:rPr>
                        <a:t>https://www.mongodb.com/blog/post/building-with-patterns-the-schema-versioning-pattern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4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* </a:t>
                      </a: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hlinkClick r:id="rId12"/>
                        </a:rPr>
                        <a:t>https://www.mongodb.com/blog/post/building-with-patterns-the-subset-pattern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57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*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>
                          <a:hlinkClick r:id="rId13"/>
                        </a:rPr>
                        <a:t>https://www.mongodb.com/blog/post/building-with-patterns-the-tree-pattern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7160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1E68-BAA0-EA5B-F3F2-41ED69E8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5C7A-2A86-B11A-49BE-361038EC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A858-406E-4709-2FD7-1D2537EF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173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145B47-5E2A-08C5-6DC1-F275B0C7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Attribute</a:t>
            </a:r>
            <a:r>
              <a:rPr lang="da-DK" dirty="0"/>
              <a:t> Pattern</a:t>
            </a:r>
            <a:endParaRPr lang="en-D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FE1DA7-200E-9E22-856E-A2218D9CD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this</a:t>
            </a:r>
            <a:endParaRPr lang="en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09BEA4-1733-A18E-3F0F-75A399983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Do </a:t>
            </a:r>
            <a:r>
              <a:rPr lang="da-DK" dirty="0" err="1"/>
              <a:t>this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32666-6F5E-5242-47A9-66EBF58C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BD72-F381-80FA-D4A0-36B92992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D603-E921-A970-B59D-862B672C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8</a:t>
            </a:fld>
            <a:endParaRPr lang="en-D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FD4FD9-AAD0-45F1-93A8-735526B7A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sz="2200" dirty="0"/>
              <a:t>{ </a:t>
            </a:r>
            <a:r>
              <a:rPr lang="da-DK" sz="2200" dirty="0" err="1"/>
              <a:t>name</a:t>
            </a:r>
            <a:r>
              <a:rPr lang="da-DK" sz="2200" dirty="0"/>
              <a:t>: "John </a:t>
            </a:r>
            <a:r>
              <a:rPr lang="da-DK" sz="2200" dirty="0" err="1"/>
              <a:t>Doe</a:t>
            </a:r>
            <a:r>
              <a:rPr lang="da-DK" sz="2200" dirty="0"/>
              <a:t>",</a:t>
            </a:r>
          </a:p>
          <a:p>
            <a:r>
              <a:rPr lang="da-DK" sz="2200" dirty="0"/>
              <a:t>  "mobile </a:t>
            </a:r>
            <a:r>
              <a:rPr lang="da-DK" sz="2200" dirty="0" err="1"/>
              <a:t>phone</a:t>
            </a:r>
            <a:r>
              <a:rPr lang="da-DK" sz="2200" dirty="0"/>
              <a:t>": "2885 6543",</a:t>
            </a:r>
          </a:p>
          <a:p>
            <a:r>
              <a:rPr lang="da-DK" sz="2200" dirty="0"/>
              <a:t>  "</a:t>
            </a:r>
            <a:r>
              <a:rPr lang="da-DK" sz="2200" dirty="0" err="1"/>
              <a:t>work</a:t>
            </a:r>
            <a:r>
              <a:rPr lang="da-DK" sz="2200" dirty="0"/>
              <a:t> </a:t>
            </a:r>
            <a:r>
              <a:rPr lang="da-DK" sz="2200" dirty="0" err="1"/>
              <a:t>phone</a:t>
            </a:r>
            <a:r>
              <a:rPr lang="da-DK" sz="2200" dirty="0"/>
              <a:t>": "8755 1234",</a:t>
            </a:r>
          </a:p>
          <a:p>
            <a:r>
              <a:rPr lang="da-DK" sz="2200" dirty="0"/>
              <a:t>  "land line": "7525 9137"</a:t>
            </a:r>
          </a:p>
          <a:p>
            <a:r>
              <a:rPr lang="da-DK" sz="2200" dirty="0"/>
              <a:t>}</a:t>
            </a:r>
            <a:endParaRPr lang="en-DK" sz="2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5A5119-71B6-1C52-49FA-3730521185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sz="2200" dirty="0"/>
              <a:t>{ </a:t>
            </a:r>
            <a:r>
              <a:rPr lang="da-DK" sz="2200" dirty="0" err="1"/>
              <a:t>name</a:t>
            </a:r>
            <a:r>
              <a:rPr lang="da-DK" sz="2200" dirty="0"/>
              <a:t>: "John </a:t>
            </a:r>
            <a:r>
              <a:rPr lang="da-DK" sz="2200" dirty="0" err="1"/>
              <a:t>Doe</a:t>
            </a:r>
            <a:r>
              <a:rPr lang="da-DK" sz="2200" dirty="0"/>
              <a:t>",</a:t>
            </a:r>
          </a:p>
          <a:p>
            <a:r>
              <a:rPr lang="da-DK" sz="2200" dirty="0"/>
              <a:t>  </a:t>
            </a:r>
            <a:r>
              <a:rPr lang="da-DK" sz="2200" dirty="0" err="1"/>
              <a:t>phones</a:t>
            </a:r>
            <a:r>
              <a:rPr lang="da-DK" sz="2200" dirty="0"/>
              <a:t>: [</a:t>
            </a:r>
          </a:p>
          <a:p>
            <a:r>
              <a:rPr lang="da-DK" sz="2200" dirty="0"/>
              <a:t>    { type: "mobile",</a:t>
            </a:r>
          </a:p>
          <a:p>
            <a:r>
              <a:rPr lang="da-DK" sz="2200" dirty="0"/>
              <a:t>      </a:t>
            </a:r>
            <a:r>
              <a:rPr lang="da-DK" sz="2200" dirty="0" err="1"/>
              <a:t>number</a:t>
            </a:r>
            <a:r>
              <a:rPr lang="da-DK" sz="2200" dirty="0"/>
              <a:t>: "2885 6543"},  </a:t>
            </a:r>
          </a:p>
          <a:p>
            <a:r>
              <a:rPr lang="da-DK" sz="2200" dirty="0"/>
              <a:t>    { type: "</a:t>
            </a:r>
            <a:r>
              <a:rPr lang="da-DK" sz="2200" dirty="0" err="1"/>
              <a:t>work</a:t>
            </a:r>
            <a:r>
              <a:rPr lang="da-DK" sz="2200" dirty="0"/>
              <a:t>",</a:t>
            </a:r>
          </a:p>
          <a:p>
            <a:r>
              <a:rPr lang="da-DK" sz="2200" dirty="0"/>
              <a:t>      </a:t>
            </a:r>
            <a:r>
              <a:rPr lang="da-DK" sz="2200" dirty="0" err="1"/>
              <a:t>number</a:t>
            </a:r>
            <a:r>
              <a:rPr lang="da-DK" sz="2200" dirty="0"/>
              <a:t>: "8755 1234"}, </a:t>
            </a:r>
          </a:p>
          <a:p>
            <a:r>
              <a:rPr lang="da-DK" sz="2200" dirty="0"/>
              <a:t>    { type: "land line",</a:t>
            </a:r>
          </a:p>
          <a:p>
            <a:r>
              <a:rPr lang="da-DK" sz="2200" dirty="0"/>
              <a:t>      </a:t>
            </a:r>
            <a:r>
              <a:rPr lang="da-DK" sz="2200" dirty="0" err="1"/>
              <a:t>number</a:t>
            </a:r>
            <a:r>
              <a:rPr lang="da-DK" sz="2200" dirty="0"/>
              <a:t>: "7525 9137"},</a:t>
            </a:r>
          </a:p>
          <a:p>
            <a:r>
              <a:rPr lang="da-DK" sz="2200" dirty="0"/>
              <a:t>  ]</a:t>
            </a:r>
          </a:p>
          <a:p>
            <a:r>
              <a:rPr lang="da-DK" sz="2200" dirty="0"/>
              <a:t>}</a:t>
            </a:r>
            <a:endParaRPr lang="en-DK" sz="2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09D53A-3905-097F-078A-A517356A5758}"/>
                  </a:ext>
                </a:extLst>
              </p14:cNvPr>
              <p14:cNvContentPartPr/>
              <p14:nvPr/>
            </p14:nvContentPartPr>
            <p14:xfrm>
              <a:off x="6637320" y="1116720"/>
              <a:ext cx="4608000" cy="289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09D53A-3905-097F-078A-A517356A5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7960" y="1107360"/>
                <a:ext cx="4626720" cy="29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78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6AD56-8C4A-308D-081B-894588B46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7FDDCB-45EA-F5CB-E9E8-375FBD98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Computed</a:t>
            </a:r>
            <a:r>
              <a:rPr lang="da-DK" dirty="0"/>
              <a:t> Pattern</a:t>
            </a:r>
            <a:endParaRPr lang="en-DK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0FAB2E3-7536-520D-8C1E-130ED915E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28362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averaging</a:t>
            </a:r>
            <a:r>
              <a:rPr lang="da-DK" dirty="0"/>
              <a:t> 1M </a:t>
            </a:r>
            <a:r>
              <a:rPr lang="da-DK" dirty="0" err="1"/>
              <a:t>reviews</a:t>
            </a:r>
            <a:r>
              <a:rPr lang="da-DK" dirty="0"/>
              <a:t> on </a:t>
            </a:r>
            <a:r>
              <a:rPr lang="da-DK" dirty="0" err="1"/>
              <a:t>every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 …</a:t>
            </a:r>
          </a:p>
          <a:p>
            <a:pPr marL="0" indent="0">
              <a:buNone/>
            </a:pPr>
            <a:r>
              <a:rPr lang="da-DK" dirty="0"/>
              <a:t>… </a:t>
            </a:r>
            <a:r>
              <a:rPr lang="da-DK" dirty="0" err="1"/>
              <a:t>update</a:t>
            </a:r>
            <a:r>
              <a:rPr lang="da-DK" dirty="0"/>
              <a:t> with </a:t>
            </a:r>
            <a:r>
              <a:rPr lang="da-DK" dirty="0" err="1"/>
              <a:t>every</a:t>
            </a:r>
            <a:r>
              <a:rPr lang="da-DK" dirty="0"/>
              <a:t> new </a:t>
            </a:r>
            <a:r>
              <a:rPr lang="da-DK" dirty="0" err="1"/>
              <a:t>review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da-DK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title</a:t>
            </a:r>
            <a:r>
              <a:rPr lang="da-DK" sz="2400" dirty="0">
                <a:latin typeface="Consolas" panose="020B0609020204030204" pitchFamily="49" charset="0"/>
                <a:cs typeface="Courier New" panose="02070309020205020404" pitchFamily="49" charset="0"/>
              </a:rPr>
              <a:t>: "</a:t>
            </a:r>
            <a:r>
              <a:rPr lang="da-DK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Alien</a:t>
            </a:r>
            <a:r>
              <a:rPr lang="da-DK" sz="2400" dirty="0">
                <a:latin typeface="Consolas" panose="020B06090202040302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year</a:t>
            </a:r>
            <a:r>
              <a:rPr lang="da-DK" sz="2400" dirty="0">
                <a:latin typeface="Consolas" panose="020B0609020204030204" pitchFamily="49" charset="0"/>
                <a:cs typeface="Courier New" panose="02070309020205020404" pitchFamily="49" charset="0"/>
              </a:rPr>
              <a:t>: 1979,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  <a:cs typeface="Courier New" panose="02070309020205020404" pitchFamily="49" charset="0"/>
              </a:rPr>
              <a:t>  "average score": 8.5,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reviews</a:t>
            </a:r>
            <a:r>
              <a:rPr lang="da-DK" sz="2400" dirty="0">
                <a:latin typeface="Consolas" panose="020B0609020204030204" pitchFamily="49" charset="0"/>
                <a:cs typeface="Courier New" panose="02070309020205020404" pitchFamily="49" charset="0"/>
              </a:rPr>
              <a:t>: [{score: 7}, …]</a:t>
            </a:r>
          </a:p>
          <a:p>
            <a:pPr marL="0" indent="0">
              <a:buNone/>
            </a:pPr>
            <a:r>
              <a:rPr lang="da-DK" sz="24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ABB82B64-1954-E5D1-49EE-909243D2C9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3818" y="1825625"/>
            <a:ext cx="349836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2411-ADC2-709F-7F94-DB7951EF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27/02/2025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765F-1ACF-A9E0-3BA3-189A2D34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E6F80-95CA-16AD-67B6-444169B8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9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320F10-913B-401B-E2E9-C86095627E56}"/>
                  </a:ext>
                </a:extLst>
              </p14:cNvPr>
              <p14:cNvContentPartPr/>
              <p14:nvPr/>
            </p14:nvContentPartPr>
            <p14:xfrm>
              <a:off x="1259280" y="1800720"/>
              <a:ext cx="9425880" cy="351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320F10-913B-401B-E2E9-C86095627E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920" y="1791360"/>
                <a:ext cx="9444600" cy="35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06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990285C2-6AC8-479E-85E3-B63239923C71}" vid="{BF064377-EE22-49B5-92DB-D56D67891F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6785</TotalTime>
  <Words>1478</Words>
  <Application>Microsoft Office PowerPoint</Application>
  <PresentationFormat>Widescreen</PresentationFormat>
  <Paragraphs>278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Via Light Office</vt:lpstr>
      <vt:lpstr>Office Theme</vt:lpstr>
      <vt:lpstr>NSQ1, Session 4</vt:lpstr>
      <vt:lpstr>You forgot transactions</vt:lpstr>
      <vt:lpstr>Modelling orders</vt:lpstr>
      <vt:lpstr>Modelling Principles</vt:lpstr>
      <vt:lpstr>Modelling options</vt:lpstr>
      <vt:lpstr>Embedding Pros and Cons</vt:lpstr>
      <vt:lpstr>MongoDB Design Patterns</vt:lpstr>
      <vt:lpstr>Attribute Pattern</vt:lpstr>
      <vt:lpstr>Computed Pattern</vt:lpstr>
      <vt:lpstr>Extended Reference</vt:lpstr>
      <vt:lpstr>Subset</vt:lpstr>
      <vt:lpstr>Specializations ("inheritance")</vt:lpstr>
      <vt:lpstr>Modelling specializations</vt:lpstr>
      <vt:lpstr>Polymorphic Pattern</vt:lpstr>
      <vt:lpstr>Recursive relationships</vt:lpstr>
      <vt:lpstr>Tree Pattern</vt:lpstr>
      <vt:lpstr>MongoDB JSON Schema</vt:lpstr>
      <vt:lpstr>JSON Schema example</vt:lpstr>
      <vt:lpstr>Indexes</vt:lpstr>
      <vt:lpstr>Covering</vt:lpstr>
      <vt:lpstr>Other compound index optimizations</vt:lpstr>
      <vt:lpstr>Embedding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Ole Ildsgaard Hougaard (OIH) | VIA</cp:lastModifiedBy>
  <cp:revision>27</cp:revision>
  <dcterms:created xsi:type="dcterms:W3CDTF">2025-02-20T12:04:03Z</dcterms:created>
  <dcterms:modified xsi:type="dcterms:W3CDTF">2025-02-27T09:21:05Z</dcterms:modified>
</cp:coreProperties>
</file>