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embeddedFontLst>
    <p:embeddedFont>
      <p:font typeface="VIA Type Office" panose="02000503000000020004" pitchFamily="2" charset="0"/>
      <p:regular r:id="rId16"/>
      <p:bold r:id="rId17"/>
      <p:italic r:id="rId18"/>
    </p:embeddedFont>
    <p:embeddedFont>
      <p:font typeface="VIA Type Office Light" panose="02000503000000020004" pitchFamily="2" charset="0"/>
      <p:regular r:id="rId19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orient="horz" pos="368" userDrawn="1">
          <p15:clr>
            <a:srgbClr val="A4A3A4"/>
          </p15:clr>
        </p15:guide>
        <p15:guide id="3" orient="horz" pos="3965" userDrawn="1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484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2177" userDrawn="1">
          <p15:clr>
            <a:srgbClr val="A4A3A4"/>
          </p15:clr>
        </p15:guide>
        <p15:guide id="10" pos="3749" userDrawn="1">
          <p15:clr>
            <a:srgbClr val="A4A3A4"/>
          </p15:clr>
        </p15:guide>
        <p15:guide id="11" pos="5473" userDrawn="1">
          <p15:clr>
            <a:srgbClr val="A4A3A4"/>
          </p15:clr>
        </p15:guide>
        <p15:guide id="12" pos="5655" userDrawn="1">
          <p15:clr>
            <a:srgbClr val="A4A3A4"/>
          </p15:clr>
        </p15:guide>
        <p15:guide id="13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576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3931"/>
        <p:guide pos="484"/>
        <p:guide pos="2025"/>
        <p:guide pos="2177"/>
        <p:guide pos="3749"/>
        <p:guide pos="5473"/>
        <p:guide pos="5655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22" d="100"/>
          <a:sy n="122" d="100"/>
        </p:scale>
        <p:origin x="5004" y="1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E2E5-0730-4DC1-AA32-357A1B1D0F9E}" type="datetimeFigureOut">
              <a:rPr lang="da-DK" smtClean="0"/>
              <a:t>06-03-2025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F17F-C5AA-4ACE-87E9-E8C4B140ADE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59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23:46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11113 8076 255 0,'0'0'0'16,"0"0"0"-16,0 0 0 16,0 0 0-1,0 0 0-15,2-13 0 16,2-14 0-1,2 4 0 1,8-8 0-16,4 5 0 16,6-3 0-16,5-5 0 15,2 0 0 1,4 2 0-16,0 2 0 16,4 4 0-1,-2-2 0-15,3 9 0 16,3 1 0-1,0 4 0-15,1 5 0 16,3 4 0-16,2 8 0 16,1 2 0-1,1 6 0-15,3 3 0 16,6 9 0 0,4 4 0-16,-2 0 0 15,-4 2 0 1,4 0 0-16,1 0 0 15,-1 0 0 1,6 5 0-16,8 2 0 16,7 3 0-1,5-1 0-15,1 3 0 16,2-5 0-16,0-3 0 16,2-4 0-1,0-2 0 1,4-2 0-16,3 0 0 15,1 0 0 1,0 2 0-16,6-3 0 16,3 0 0-16,4 1 0 15,0-4 0 1,3-7 0-16,-4-2 0 16,4-9 0-16,2-3 0 15,-1-8 0 1,5-7 0-1,-6-8 0-15,4-6 0 16,4-4 0-16,9-9 0 16,-2-8 0-1,2-3 0-15,3-11 0 16,-1-2 0 0,-1-8 0-16,-2-7 0 15,5-6 0 1,0-2 0-16,-1-6 0 15,-1 2 0 1,-11-1 0-16,-4 5 0 16,-2 3 0-16,-12 1 0 15,-34 26 0 1</inkml:trace>
  <inkml:trace contextRef="#ctx0" brushRef="#br0" timeOffset="664.98">17700 6802 255 0,'0'0'0'0,"0"33"0"16,-4 24 0-1,-6 16 0 1,2 22 0-16,3 19 0 15,-1-3 0-15,-5-6 0 16,7-17 0 0,2-14 0-16,0-15 0 15,2-59 0 1,0 0 0 0,0 35 0-16,0-34 0 0,0-8 0 15</inkml:trace>
  <inkml:trace contextRef="#ctx0" brushRef="#br0" timeOffset="1030.43">17671 6575 255 0,'0'0'0'0,"0"0"0"16,0 0 0-1,0 0 0-15,0 0 0 16,0 0 0-16,0 0 0 16,25 2 0-1,21 2 0 1,10 0 0-1,11 1 0-15,0 5 0 0,-67-10 0 16,64 14 0 0,-64-14 0-16,59 19 0 15,-23-2 0 1,-22 3 0-16,-21-4 0 16,-5-2 0-16</inkml:trace>
  <inkml:trace contextRef="#ctx0" brushRef="#br0" timeOffset="1312.9">17643 7171 255 0,'0'0'0'15,"0"0"0"-15,26-3 0 16,14 2 0-1,13-1 0-15,5 4 0 16,-2 2 0 0,-2 2 0-1,-1 2 0-15,-2 2 0 16,-51-10 0-16,44 14 0 16,-44-14 0-1,0 0 0-15,31 20 0 16,-13 3 0-16</inkml:trace>
  <inkml:trace contextRef="#ctx0" brushRef="#br0" timeOffset="1611.97">17563 7561 255 0,'0'0'0'16,"0"0"0"-1,0 0 0-15,0 0 0 16,0 0 0-16,20 2 0 16,20 2 0-1,15 0 0 1,11-4 0-16,17-6 0 15,9-6 0-15,13-3 0 16,-11-3 0 0,-9-5 0-16,-27 8 0 15</inkml:trace>
  <inkml:trace contextRef="#ctx0" brushRef="#br0" timeOffset="2030.62">18727 7146 255 0,'0'0'0'0,"0"0"0"16,0 0 0-1,0 0 0-15,0 0 0 16,0 25 0-1,-5 26 0-15,0 17 0 16,1 17 0 0,-6 11 0-1,6 2 0-15,4-98 0 16,-4 83 0-16,4-83 0 16,0 0 0-1,6 57 0-15,10-28 0 16,8-35 0-1,4-15 0-15,3-9 0 16,12-21 0-16,7-18 0 16,9-18 0-1,4-6 0-15,-3 14 0 16,-10 13 0 0,-50 66 0-16,38-51 0 15</inkml:trace>
  <inkml:trace contextRef="#ctx0" brushRef="#br0" timeOffset="2493.09">19243 7461 255 0,'0'0'0'0,"0"0"0"16,0 0 0 0,18-2 0-16,17-11 0 15,2-9 0-15,-1-5 0 16,-10-3 0 0,-1-1 0-1,-2-3 0-15,-5 0 0 16,-18 34 0-16,11-37 0 15,-11 37 0 1,0 0 0-16,-5-36 0 16,-10 16 0-1,-3 19 0-15,-3 12 0 16,-3 11 0 0,4 11 0-16,1 17 0 15,9 3 0-15,12 12 0 16,11 2 0-1,9-7 0-15,12-9 0 16,7-15 0 0,3-16 0-16,-2-16 0 15,-7-10 0-15</inkml:trace>
  <inkml:trace contextRef="#ctx0" brushRef="#br0" timeOffset="2925.65">19882 7346 255 0,'0'0'0'0,"0"0"0"15,0 0 0-15,0 0 0 16,0 0 0-1,0 21 0 1,0 21 0 0,0 10 0-16,-4-4 0 15,-2-9 0-15,-1-5 0 16,3-13 0-16,0-5 0 16,-3-8 0-1,2-5 0-15,3-12 0 16,4-6 0-1,12-9 0-15,15-2 0 16,11-10 0 0,12 0 0-16,8 8 0 15,0 4 0-15,-4 14 0 16,-56 10 0 0,56-4 0-1,2 4 0-15,-11 0 0 16</inkml:trace>
  <inkml:trace contextRef="#ctx0" brushRef="#br0" timeOffset="3873.62">20662 7390 255 0,'0'0'0'0,"0"0"0"15,0 0 0 1,0 0 0-16,0 0 0 15,0 0 0 1,0-2 0-16,-5-9 0 16,3 1 0-1,0 4 0-15,-3 2 0 16,0 8 0 0,1 6 0-16,2 16 0 15,-2 13 0 1,-3 17 0-16,5 8 0 15,6-1 0 1,-4-63 0-16,13 50 0 16,6-17 0-16,4-20 0 15,-1-19 0 1,2-6 0-16,1-13 0 16,2-9 0-1,4-10 0-15,2-10 0 16,-3 0 0-1,-10 9 0-15,-7 12 0 16,-2 11 0 0,-6 7 0-16,0 11 0 15,-3 8 0 1,0 11 0-16,2 7 0 16,1 6 0-1,1 11 0-15,6 7 0 16,3 2 0-1,5 4 0-15,7 5 0 16,8 4 0-16,-4-5 0 16,2 2 0-1,-2-5 0-15,-2-1 0 16,-4-3 0 0,-5 1 0-16,-20-50 0 15,14 42 0 1,-14-42 0-16,2 48 0 15,-2-48 0 1,-12 42 0-16,-15-5 0 16,-7-10 0-1,-8-6 0-15,-9-7 0 16,-10-6 0-16,-19-4 0 16,-10-4 0-1,-10-8 0-15,10-6 0 31,18-5 0-31,22 2 0 0,50 17 0 16,-31-25 0-16,20-8 0 16,24 0 0-1,12-3 0-15,4-5 0 16</inkml:trace>
  <inkml:trace contextRef="#ctx0" brushRef="#br0" timeOffset="4523.57">22457 6635 255 0,'-16'77'0'0,"-13"9"0"16,-12 26 0 0,-1 9 0-16,2-1 0 15,10-15 0 1,19-13 0-16,6-12 0 15,5-16 0 1,14-14 0-16,9-10 0 16,6-5 0-1,7-6 0-15,6-10 0 16,8-6 0 0,1-8 0-16,-4-7 0 15</inkml:trace>
  <inkml:trace contextRef="#ctx0" brushRef="#br0" timeOffset="5204.53">22018 7181 255 0,'0'0'0'0,"0"0"0"16,0 0 0-1,0 0 0-15,23 0 0 16,18 0 0 0,12 0 0-16,-3 0 0 15,0 0 0 1,-2 0 0-16,-2 0 0 15,-46 0 0 1,50 0 0-16</inkml:trace>
  <inkml:trace contextRef="#ctx0" brushRef="#br0" timeOffset="5470.99">22983 7267 255 0,'0'0'0'0,"0"0"0"16,0 0 0-16,0 21 0 15,-6 16 0 1,0 18 0-16,-1 6 0 15,-2 4 0 1,9-65 0-16,-9 59 0 16,3-13 0-16</inkml:trace>
  <inkml:trace contextRef="#ctx0" brushRef="#br0" timeOffset="5670.17">23007 7075 255 0,'0'0'0'16,"0"0"0"-16,0 0 0 15,0 0 0-15,0 0 0 16,0 0 0-1</inkml:trace>
  <inkml:trace contextRef="#ctx0" brushRef="#br0" timeOffset="6385.41">23337 7314 255 0,'0'0'0'15,"0"0"0"-15,0 0 0 16,0 19 0-1,0 15 0-15,0 7 0 16,0-5 0-16,0-5 0 31,0-14 0-31,0-3 0 16,2-7 0-16,4-9 0 16,5-9 0-16,5-7 0 15,7-5 0 1,-2-1 0-16,2-2 0 15,-5 5 0 1,-1 3 0-16,-5 5 0 16,-1 6 0-1,-5 9 0-15,-2 9 0 16,-6 10 0-16,0 1 0 16,-4 4 0-1,4-2 0-15,-1-1 0 16,3-2 0-1,5-6 0 1,5-3 0-16,8-12 0 16,4-8 0-16,7-9 0 15,2-6 0 1,9-3 0-16,-40 26 0 16,0 0 0-1,0 0 0-15,37-21 0 16,-7 17 0-1,-17 17 0-15,-9 14 0 16,-10 11 0-16,-2 17 0 16,-1 3 0-1,9-58 0-15,0 0 0 16,2 55 0 0</inkml:trace>
  <inkml:trace contextRef="#ctx0" brushRef="#br0" timeOffset="6817.49">24258 7506 255 0,'0'0'0'0,"0"0"0"16,0 0 0 0,0 0 0-1,0 0 0-15,0 0 0 0,0 0 0 16,0 0 0 0,0 0 0-16,11-16 0 15,10-13 0 1,-8-1 0-16,-5 3 0 15,-10 4 0 1,-7 12 0-16,-11 8 0 16,-6 17 0-1,-7 14 0-15,-7 24 0 16,7 20 0 0,4 20 0-16,16 2 0 15,17-23 0 16,19-21 0-31,21-26 0 16,15-24 0-16,-3-5 0 0</inkml:trace>
  <inkml:trace contextRef="#ctx0" brushRef="#br0" timeOffset="8629.71">25865 7113 255 0,'-14'68'0'16,"3"-9"0"-16,3 7 0 16,8-66 0-1,0 0 0 1,0 59 0-16,10-20 0 15,11-31 0 1,6-19 0 0,6-13 0-16,15-17 0 0,7-12 0 31,5-9 0-15,-9 6 0-16,-51 56 0 15,41-36 0 1,-10 22 0-16,-12 26 0 0,-9 14 0 15,-1 7 0 1,3 8 0 0,1 15 0-16,5 11 0 15,13 10 0 1,5 2 0 0,4 1 0-16,9-3 0 0,0-8 0 15,-3-11 0 1,-4-8 0-16,-9-6 0 15,-6-3 0-15,-27-41 0 16,14 38 0 0,-12-1 0-16,-14-3 0 15,-15-7 0 1,-12 2 0-16,-16-2 0 16,-22-1 0-16,-24 0 0 15,-13-11 0 1,6-10 0-16,14-15 0 15,29-8 0 1,25-5 0-16,15-14 0 16,21-7 0-1,15-13 0-15,20-18 0 16,4 1 0 0</inkml:trace>
  <inkml:trace contextRef="#ctx0" brushRef="#br0" timeOffset="9145.16">27006 7256 255 0,'-54'-4'0'0,"8"6"0"16,0 7 0-16,4 13 0 16,4 7 0-1,7 11 0-15,11 7 0 16,11 3 0-1,13-4 0-15,9-3 0 16,10-9 0-16,10-10 0 16,9-13 0-1,5-11 0-15,4-15 0 16,-3-12 0 0,8-15 0-16,-4-15 0 15,-14-12 0 1,-16-5 0-16,-11 14 0 15,-15 16 0-15,-14 16 0 16,-7 16 0 0,-1 12 0-16,-11 9 0 15,-1 12 0-15,7 1 0 16,11 1 0 0,7-8 0-1</inkml:trace>
  <inkml:trace contextRef="#ctx0" brushRef="#br0" timeOffset="9710.37">27617 7012 255 0,'0'0'0'15,"0"0"0"-15,0 0 0 16,0 0 0 0,0 0 0-16,0 0 0 15,-2 24 0 1,-10 23 0-16,0 18 0 16,4 12 0-1,6 5 0-15,2-82 0 16,4 79 0-1,10-19 0-15,-14-60 0 16,20 32 0-16,7-24 0 16,0-15 0-1,-3-8 0-15,5-9 0 16,6-15 0 0,0-4 0-16,3-6 0 15,-5-1 0 1,-8 4 0-16,-10 14 0 15,-6 16 0 1,-4 7 0-16,-7 9 0 16,-4 11 0-1,-2 8 0-15,-1 16 0 16,3 7 0-16,-2 13 0 16,6 11 0-1,10 3 0-15,9-7 0 16,10-12 0-1,13-12 0-15,8-16 0 16,-2-17 0 0,-3-10 0-16</inkml:trace>
  <inkml:trace contextRef="#ctx0" brushRef="#br0" timeOffset="11074.4">17822 8322 255 0,'-14'59'0'0,"4"2"0"0,-1 18 0 16,-5 32 0 0,-4 20 0-16,0 1 0 15,2-15 0 1,1-22 0-1,5-14 0-15,6-20 0 16,6-61 0-16,0 0 0 16,0 0 0-16,-5 41 0 31,5-41 0-31,9 16 0 0,5-27 0 16,1-10 0-1,7-14 0-15,7-7 0 16,0-5 0-1,7 0 0 1,-36 47 0-16,0 0 0 16,38-39 0-16,-7 24 0 15,-15 24 0 1,-11 18 0-16,-10 13 0 16,-4 25 0-1,-2 16 0-15,0 10 0 16,2-2 0-16,13-22 0 15,-4-67 0 1,20 35 0-16,5-19 0 16</inkml:trace>
  <inkml:trace contextRef="#ctx0" brushRef="#br0" timeOffset="12006.42">18480 9227 255 0,'0'0'0'0,"0"0"0"16,0 0 0-16,0 0 0 15,2-1 0 1,3-12 0-16,-3-3 0 16,-4 0 0-1,-5 5 0-15,-4 2 0 16,-2 3 0-1,-9 4 0-15,-5 6 0 16,-4 11 0-16,1 10 0 16,-9 15 0-1,2 16 0-15,-1 11 0 16,5 1 0 0,33-68 0-16,-26 62 0 15,26-62 0 1,-6 43 0-16,19-26 0 15,8-17 0 1,-3-15 0-16,6-10 0 16,5-6 0-1,12-8 0-15,-4-1 0 16,2 2 0-16,-4 14 0 16,-6 15 0-1,-6 15 0-15,-3 11 0 16,-5 11 0-1,-2 10 0-15,3 16 0 16,6 3 0 0,1-5 0-16,-23-52 0 15,31 34 0 1,-2-24 0-16,-4-20 0 16,0-11 0-1,-1-7 0-15,9-20 0 16,0-12 0-16,2-9 0 15,-6-2 0 1,-4 8 0-16,-25 63 0 16,0 0 0-1,0 0 0-15,13-42 0 16,-13 42 0 0,10-20 0-16,-5 20 0 15,1 13 0 1,-1 8 0-16,-1 10 0 15,-2 6 0-15,2 12 0 16,4-1 0 0,-2-1 0-16,-1-5 0 15,-5-42 0 1,0 0 0-16,8 39 0 16,-8-39 0-1,12 30 0-15,3-23 0 16,5-18 0-1,5-17 0-15,10-18 0 16,4-21 0-16,6-18 0 16,3-4 0-1,-2 16 0-15,-8 18 0 16,-38 55 0 0,29-45 0-16</inkml:trace>
  <inkml:trace contextRef="#ctx0" brushRef="#br0" timeOffset="12454.73">19521 9226 255 0,'35'13'0'16,"-8"-13"0"-16,1-7 0 15,-3-12 0 1,-2-15 0-16,4-6 0 16,-6-5 0-16,-6 6 0 15,-8-4 0 1,-7 7 0-16,-7 4 0 15,-6 14 0 1,-8 14 0-16,-5 12 0 16,-6 19 0-1,-4 23 0-15,-2 21 0 16,9 27 0 0,17 13 0-16,24-12 0 15,22-21 0 1,16-28 0-16,8-24 0 15,11-13 0 1,9-20 0-16,19-15 0 16,-17-3 0-16</inkml:trace>
  <inkml:trace contextRef="#ctx0" brushRef="#br0" timeOffset="13852.32">21468 8933 255 0,'0'0'0'0,"0"0"0"0,-3 24 0 15,-1 18 0 1,-8 8 0-1,4 2 0-15,1-6 0 16,3-10 0 0,0-6 0-16,1-17 0 15,6-12 0-15,7-13 0 16,6-15 0 0,8-11 0-16,17-13 0 15,6-9 0 1,13-3 0-16,-10 11 0 15,-17 20 0 1,-11 19 0-16,-10 16 0 16,-8 12 0-16,-4 10 0 15,-4 9 0 1,-3 2 0-16,-5 4 0 16,5-5 0-1,1-10 0-15,2-10 0 16,6-4 0-1,4-13 0-15,10-9 0 16,7-11 0 0,6-10 0-16,6-11 0 15,6-1 0 1,-41 44 0-16,0 0 0 16,0 0 0-1,38-25 0-15,-20 37 0 16,-13 14 0-16,-10 10 0 15,-7 18 0 1,1 16 0-16,0 1 0 16,11-71 0-1,3 67 0-15,12-20 0 16,8-25 0 0,2-19 0-16,1-12 0 15,10-9 0 1,15-12 0-16,8-5 0 15,3-10 0-15,-2 1 0 16,-3 2 0 0,-57 42 0-1,40-35 0-15,-40 35 0 16,0 0 0-16,0 0 0 16,20-29 0-1,-20 29 0-15,0-15 0 16,-11 12 0-16,-9 4 0 15,-3 7 0 1,1 10 0-16,-1 7 0 16,1 6 0-1,4 14 0 1,5 3 0 0,8 0 0-16,8 0 0 0,7-9 0 15,6-7 0 1,4-12 0-16,5-12 0 15,4-8 0-15,2-10 0 16,3-10 0 0,7-19 0-16,-2-10 0 15,-4-11 0 1,-13-3 0-16,-13 2 0 16,-11 6 0-1,-11 12 0-15,-8 19 0 16,-3 17 0-1,-4 14 0 1,-3 9 0-16,-1 14 0 16,-3 9 0-16,6 5 0 15,14-5 0-15</inkml:trace>
  <inkml:trace contextRef="#ctx0" brushRef="#br0" timeOffset="14202.06">22736 8992 255 0,'-9'72'0'0,"1"-22"0"16,-4-1 0-1,-1-2 0-15,13-47 0 16,0 0 0 0,0 0 0-16,-11 39 0 15,6-17 0 1,7-18 0-16,6-11 0 16,9-11 0-1,7-5 0 1,5-3 0-16,7-5 0 15,5 4 0-15,-1 2 0 16,0 8 0-16,-2-1 0 16,-4 2 0-1</inkml:trace>
  <inkml:trace contextRef="#ctx0" brushRef="#br0" timeOffset="14667.56">23291 9175 255 0,'0'0'0'0,"0"0"0"16,0 0 0-1,0 0 0-15,0 0 0 16,0 0 0-16,0 0 0 16,16-14 0-1,8-18 0-15,9-9 0 16,-4 2 0 0,-6 2 0-16,-23 37 0 15,0 0 0 1,18-38 0-16,-11 8 0 15,-11 14 0 1,-7 14 0-16,-7 11 0 16,-3 16 0-16,2 14 0 31,-2 17 0-31,5 13 0 16,11 4 0-16,13-4 0 15,16-20 0 1,15-17 0-16,3-19 0 15,-7-13 0-15</inkml:trace>
  <inkml:trace contextRef="#ctx0" brushRef="#br0" timeOffset="15265.56">24770 8459 255 0,'0'0'0'0,"0"0"0"16,0 0 0-16,0 23 0 15,0 21 0 1,-10 19 0 0,-7 20 0-1,-9 19 0 1,-5 10 0 0,10-14 0-16,13-10 0 0,8-21 0 15,10-16 0-15,9-9 0 16,6-6 0-16,16-4 0 15,2-8 0 1,6-6 0-16,0-8 0 16,-1-9 0-1,-6-7 0-15,-7-8 0 16,-35 14 0 0,25-22 0-16,-16-2 0 15,-4 5 0-15</inkml:trace>
  <inkml:trace contextRef="#ctx0" brushRef="#br0" timeOffset="15498.17">24424 9020 255 0,'0'0'0'0,"0"0"0"15,0 0 0 1,22-2 0-16,22-8 0 16,21 5 0-1,14 1 0-15,14-2 0 16,6 2 0 0,-25 4 0-16</inkml:trace>
  <inkml:trace contextRef="#ctx0" brushRef="#br0" timeOffset="16063.45">25312 8439 255 0,'0'0'0'0,"0"0"0"16,0 0 0 0,0 0 0-16,0 0 0 15,0 0 0 1,0 0 0-16,-2 25 0 15,-10 26 0 1,-2 19 0-16,1 12 0 16,-3 9 0-16,6-4 0 15,10-87 0 1,-2 59 0-16,2-59 0 16,15 29 0-1,14-24 0-15,1-10 0 16,-1-8 0-1,2-1 0-15,-31 14 0 16,35-9 0 0,5 9 0-16,-12 18 0 15,-12 14 0 1,-10 10 0-16,-2 18 0 16,-8 9 0-1,0 1 0-15,4-70 0 16,2 57 0-16,-2-57 0 15,20 42 0 1,4-27 0-16</inkml:trace>
  <inkml:trace contextRef="#ctx0" brushRef="#br0" timeOffset="16679.2">26148 8930 255 0,'0'0'0'0,"0"0"0"15,0 0 0 1,0 0 0-16,0 0 0 16,0 0 0-1,-15 0 0-15,-16-4 0 16,0 2 0-1,4 0 0-15,0 2 0 16,2 4 0-16,0 3 0 16,2 9 0-1,6 6 0-15,-1 10 0 16,3 10 0 0,1 2 0-16,5 4 0 15,7-6 0 1,2-42 0-16,2 39 0 15,-2-39 0 1,13 27 0-16,5-12 0 16,3-15 0-1,2-11 0-15,2-11 0 16,0-6 0 0,9-14 0-16,-1-8 0 15,-1-2 0 1,-10 5 0-16,-6 19 0 15,-9 12 0-15,-3 9 0 16,-2 12 0 0,-4 13 0-16,4 10 0 15,-2 13 0 1,7 15 0-16,1 7 0 16,11 0 0-16,2-15 0 15,3-19 0 1,8-13 0-1,-3-18 0-15,-4-9 0 16,2-5 0-16</inkml:trace>
  <inkml:trace contextRef="#ctx0" brushRef="#br0" timeOffset="17062.79">26651 8953 255 0,'0'0'0'0,"0"0"0"15,0 0 0-15,0 0 0 16,0 0 0-16,0 21 0 16,3 18 0-1,2 8 0 1,-1-6 0-16,-2-9 0 0,-2-12 0 15,3-12 0 1,1-11 0-16,12-12 0 16,1-7 0-1,9-10 0-15,9-2 0 16,3 1 0 0,0 10 0-16,0 16 0 15,-8 14 0 1,-11 12 0-16,-5 14 0 15,-5 17 0-15,-5-4 0 16</inkml:trace>
  <inkml:trace contextRef="#ctx0" brushRef="#br0" timeOffset="18708.56">28439 8292 255 0,'23'-64'0'0,"9"20"0"16,-1-1 0-16,-2 7 0 16,-7 13 0-1,-4 14 0-15,-4 11 0 16,-8 9 0-1,-4 14 0-15,-4 12 0 16,-7 22 0-16,-2 18 0 16,-7 24 0-1,0 14 0-15,1-3 0 16,-1-1 0 0,9-19 0-1,1-13 0-15,0-15 0 16,8-15 0-16,0-47 0 15,4 37 0 1,-4-37 0-16,0 0 0 16,6 27 0-1,-2-19 0-15</inkml:trace>
  <inkml:trace contextRef="#ctx0" brushRef="#br0" timeOffset="19007.02">28191 9168 255 0,'0'0'0'16,"0"0"0"-16,27-2 0 15,18-1 0 1,18-2 0-16,13 4 0 16,20-1 0-16,14 0 0 15,-7 2 0 1,-8 0 0-16,-13 0 0 16,-16 2 0-1,-23 4 0-15</inkml:trace>
  <inkml:trace contextRef="#ctx0" brushRef="#br0" timeOffset="20438.34">17686 10154 255 0,'-38'-4'0'0,"17"2"0"16,6-2 0-16,1 8 0 15,6 13 0 1,3 19 0-16,1 18 0 15,2 20 0 1,2 20 0-16,6 2 0 16,3-21 0-1,3-19 0-15,-12-56 0 16,19 42 0 0,-19-42 0-16,34 21 0 15,5-21 0-15,-2-17 0 16,1-18 0-1,0-9 0-15,3-15 0 16,-7 1 0 0,-5 7 0-16,-8 8 0 15,-7 17 0 1,-7 12 0-16,-3 14 0 16,-4 14 0-1,-7 14 0-15,3 13 0 16,2 17 0-16,0 11 0 15,2 1 0 1,0-70 0 0,6 51 0-16</inkml:trace>
  <inkml:trace contextRef="#ctx0" brushRef="#br0" timeOffset="21124.08">18311 10408 255 0,'0'0'0'16,"0"0"0"-16,0 0 0 16,4 28 0-16,7 28 0 15,-1 42 0 1,2 36 0-16,-3 20 0 16,-5-8 0-1,-2-30 0-15,-2-30 0 16,0-86 0-1,-2 61 0-15,2-61 0 16,0 0 0 0,-13 30 0-16,-1-32 0 15,-1-17 0 1,-1-7 0-16,-1-14 0 16,-8-21 0-16,-4-11 0 15,-6-14 0 1,-6-8 0-16,7 15 0 15,6 15 0 1,5 9 0-16,-1 9 0 16,5 1 0-1,9 7 0-15,-2 0 0 16,4 1 0-16,12-2 0 16,4 3 0-1,16 0 0 1,7 3 0-16,9 1 0 15,6 6 0-15,13 1 0 16,3 5 0 0,0 9 0-16,-3 9 0 15,-1 2 0 1,-6 6 0-16,-15 6 0 16,-7 1 0-16,-15 5 0 15,-9-1 0 1,-8 6 0-16,-12 6 0 15,-11 4 0 1,-12 3 0-16,-7 0 0 16,-11-3 0-1,-4-3 0-15,11-10 0 16,15-12 0 0,16-8 0-16,5-4 0 15</inkml:trace>
  <inkml:trace contextRef="#ctx0" brushRef="#br0" timeOffset="22403.25">19073 10273 255 0,'-44'21'0'0,"4"15"0"16,-1 14 0-16,3 10 0 16,8 7 0-1,6 6 0-15,11 2 0 16,11-13 0 0,8-14 0-16,-6-48 0 15,15 29 0-15,6-19 0 16,2-7 0-1,4-12 0 1,0-9 0-16,2-9 0 16,4-15 0-16,5-16 0 15,2-16 0 1,-4-13 0-16,-9-15 0 16,-11 4 0-16,-10 2 0 15,-2 6 0 1,-4 2 0-1,-2 18 0-15,2 70 0 16,-2-56 0-16,2 56 0 16,0 0 0-1,0 0 0-15,-4-27 0 16,2 34 0 0,2 18 0-16,2 11 0 15,0 20 0-15,0 18 0 16,2 19 0-1,5 12 0-15,3-13 0 16,1-11 0 0,3-19 0-16,-3-12 0 15,-13-50 0 1,23 33 0-16,4-11 0 16,0-15 0-1,-1-10 0 1,5-8 0-16,0-4 0 15,2-6 0-15,5-5 0 16,-3-4 0 0,-4 2 0-16,-31 28 0 15,0 0 0-15,27-32 0 16,-27 32 0 0,0 0 0-16,11-24 0 15,-11 24 0 1,-4-14 0-16,4 14 0 15,-19 2 0 1,0 10 0-16,-4 4 0 16,1 5 0-1,3 7 0-15,3 0 0 16,16-28 0 0,-13 35 0-16,13-35 0 15,0 0 0 1,0 0 0-16,-10 30 0 15,13-21 0 1,6-11 0-16,4-10 0 16,3-2 0-16,-1-2 0 15,-15 16 0 1,20-18 0-16,1 6 0 16,-2 12 0-1,-1 12 0-15,-1 11 0 16,-2 7 0-16,-2 11 0 15,3 9 0 1,-3-4 0-16,3-6 0 16,-16-40 0-1,22 21 0-15,2-24 0 16,1-17 0 0,4-18 0-16,10-22 0 15,4-28 0-15,5-37 0 16,8-23 0-1,-11 31 0 1</inkml:trace>
  <inkml:trace contextRef="#ctx0" brushRef="#br0" timeOffset="23150.71">20203 9604 255 0,'-12'63'0'16,"-2"-1"0"-16,-1 17 0 31,-4 21 0-31,-2 13 0 0,4-6 0 16,1-10 0 0,9-14 0-1,1-13 0-15,-1-17 0 16,7-53 0-16,-4 54 0 15,4-54 0 1,0 0 0-16,0 0 0 16,-5 47 0-1,5-47 0-15,0 15 0 16,-2-21 0 0,-1-12 0-16,1-7 0 15,0-2 0-15,2 27 0 16,-4-31 0-1,4 31 0-15,0 0 0 16,-7-22 0 0,0 12 0-16,0 10 0 15,3 10 0 1,0 8 0-16,8 1 0 16,3 4 0-16,2 1 0 15,-9-24 0 1,20 21 0-1,9-3 0-15,2-9 0 16,3-9 0-16,5-9 0 16,2-7 0-1,1-7 0-15,-3-5 0 16,-5-4 0 0,-34 32 0-16,27-36 0 15,-27 36 0 1,13-37 0-16,-13 6 0 15,-9 17 0 1,-7 16 0-16,-3 14 0 16,-1 13 0-16,-2 13 0 31,3 21 0-31,5 13 0 16,5 12 0-1,16-17 0-15,15-29 0 16,7-30 0-16,-3-12 0 15</inkml:trace>
  <inkml:trace contextRef="#ctx0" brushRef="#br0" timeOffset="23516.88">21591 9479 255 0,'11'-10'0'16,"-8"9"0"-16,-19 14 0 15,-19 22 0-15,-16 24 0 16,-26 35 0-1,-34 38 0 1,-8 29 0-16,13 2 0 16,14-14 0-16,11-15 0 15,14-14 0 1,11-12 0-16,12-18 0 16,13-18 0-1,6-16 0-15,25-56 0 16,-11 36 0-1</inkml:trace>
  <inkml:trace contextRef="#ctx0" brushRef="#br0" timeOffset="26025.58">21864 10128 255 0,'0'0'0'16,"0"0"0"-16,-21 5 0 15,-19 10 0-15,-15 16 0 16,-13 15 0 0,-19 26 0-16,-7 20 0 15,9 9 0 1,19-8 0-16,25-13 0 16,12-9 0-1,15-18 0-15,14-15 0 16,0-38 0-16,14 22 0 15,10-18 0 1,5-12 0 0,5-12 0-16,17-18 0 15,13-23 0 1,13-23 0-16,11-22 0 16,-7-3 0-16,-10 3 0 15,-9 8 0 1,-8 8 0-16,-13 8 0 15,-8 2 0 1,-8 12 0-16,-8 17 0 16,-17 51 0-16,0 0 0 15,0 0 0 1,7-38 0-16,-10 25 0 16,-6 22 0-1,-3 12 0-15,-2 19 0 16,-4 26 0-1,-2 24 0-15,-2 29 0 16,9 5 0 0,8-19 0-16,7-24 0 15,11-24 0 1,3-13 0-16,2-16 0 16,-18-28 0-1,24 14 0-15,5-14 0 16,2-12 0-16,1-10 0 15,6-13 0 1,-7-8 0-16,-2-5 0 16,0-9 0-1,-8-2 0-15,-15 12 0 16,-6 47 0 0,-4-26 0-1,-9 18 0-15,-5 14 0 0,-5 13 0 16,4 16 0-1,-6 13 0-15,0 19 0 16,4 10 0 0,10-2 0-16,13-7 0 15,7-19 0 1,8-16 0-16,-17-33 0 16,29 21 0-1,7-13 0-15,5-14 0 16,7-10 0-1,4-16 0-15,10-12 0 16,15-21 0-16,-4-13 0 16,-4-6 0-1,-3-8 0-15,-8 3 0 16,-10 5 0 0,0-3 0-1,-12-3 0-15,-7 3 0 16,-5 7 0-16,-6 7 0 15,-9 15 0 1,-5 5 0-16,-4 8 0 16,-6 10 0-16,6 35 0 15,-12-32 0 1,-1 15 0-16,-5 10 0 16,1 12 0-1,-6 10 0-15,-1 10 0 16,-4 10 0-1,-3 19 0-15,0 17 0 16,-5 24 0-16,-1 14 0 16,0 5 0-1,17 4 0 1,9-11 0-16,8-3 0 16,1-12 0-16,9-5 0 15,8-18 0 1,3-17 0-1,8-12 0-15,-26-40 0 16,28 27 0-16,9-19 0 16,0-14 0-1,-1-11 0-15,-2-12 0 16,-1-13 0 0,-2-7 0-16,-6-8 0 15,-14 3 0-15,-2 2 0 16,-9 52 0-1,-2-42 0-15,2 42 0 16,-9-25 0 0,-4 21 0-16,-3 15 0 15,3 14 0 1,-1 8 0-16,5 19 0 16,3 0 0-1,6 12 0-15,8-1 0 16,11-5 0-16,3-14 0 15,0-10 0 1,9-12 0-16,8-11 0 16,1-14 0-1,6-11 0-15,8-18 0 16,3-19 0 0,1-20 0-16,8-23 0 15,-3-10 0 1,-9-9 0-16,-3-6 0 15,-7 5 0 1,-9 4 0-16,-2 2 0 16,-8 1 0-1,-3 10 0-15,-4 16 0 16,-4 16 0-16,-14 65 0 16,0 0 0-1,0 0 0-15,8-27 0 16,-4 36 0-1,-4 16 0-15,-4 12 0 16,-2 26 0 0,-4 24 0-16,-3 30 0 15,-3 22 0 1,-3-2 0-16,3-12 0 16,3-23 0-16,2-10 0 15,1-11 0 1,0-13 0-16,3-19 0 15,7-49 0 1,0 0 0-16,0 0 0 16,-4 36 0-1,4-36 0-15,0 11 0 16,2-23 0 0,-2-13 0-16,0-6 0 15,-2-11 0-15,-3-6 0 16,0 3 0-1,5 45 0-15,0 0 0 16,-10-40 0 0,10 40 0-16,-18-23 0 15,18 23 0 1,-10 0 0-16,5 15 0 16,5 1 0-1,7 7 0-15,10 0 0 16,-2-3 0-1,8-2 0-15,-23-18 0 16,31 13 0-16,6-7 0 16,3-6 0-1,-3-13 0-15,-1-10 0 16,-5-3 0 0,-7-5 0-16,-24 31 0 15,16-36 0 1,-16 36 0-16,4-32 0 15,-13 17 0 1,-4 15 0-16,-7 14 0 16,0 14 0-16,-1 14 0 15,2 22 0 1,3 9 0-16,8 11 0 16,18-9 0-1,17-28 0-15,8-22 0 16,6-25 0-1,-8-5 0-15</inkml:trace>
  <inkml:trace contextRef="#ctx0" brushRef="#br0" timeOffset="26409.36">25346 9540 255 0,'0'0'0'0,"0"0"0"0,0 0 0 16,-17 20 0-1,-18 17 0 1,-19 19 0-16,-20 28 0 16,-20 29 0-1,-10 15 0-15,0 0 0 16,8-5 0-16,8-4 0 16,7-4 0-1,3-11 0-15,14-8 0 16,8-13 0-16,16-15 0 15,13-17 0 1,9-20 0-16</inkml:trace>
  <inkml:trace contextRef="#ctx0" brushRef="#br0" timeOffset="26790.74">25366 10444 255 0,'0'0'0'0,"0"30"0"16,-2 17 0 0,0 8 0-16,-6 17 0 15,-5 9 0 1,1-8 0-16,12-73 0 31,0 0 0-31,-6 49 0 0</inkml:trace>
  <inkml:trace contextRef="#ctx0" brushRef="#br0" timeOffset="26956.82">25412 10133 255 0,'0'0'0'0,"0"0"0"0,0 0 0 16,0 0 0-16</inkml:trace>
  <inkml:trace contextRef="#ctx0" brushRef="#br0" timeOffset="27555.6">25657 10406 255 0,'0'0'0'0,"0"0"0"16,0 23 0 0,0 15 0-16,0 6 0 15,0-3 0-15,0-10 0 16,0-9 0 0,0-6 0-16,2-9 0 15,4-11 0 1,6-9 0-1,5-8 0-15,4-4 0 16,3 1 0-16,1-2 0 16,-1 9 0-1,0 6 0-15,-2 9 0 16,-5 10 0 0,-5 18 0-16,-8 10 0 15,-2 20 0-15,-6 14 0 16,-5 15 0-1,0-1 0-15,9-84 0 16,-7 67 0 0,14-29 0-16,2-20 0 15</inkml:trace>
  <inkml:trace contextRef="#ctx0" brushRef="#br0" timeOffset="28038.51">26406 10390 255 0,'0'0'0'16,"0"0"0"-16,0 0 0 15,-15 4 0 1,-21 13 0-16,-8 12 0 15,7 5 0 1,1 3 0 0,36-37 0-16,-24 41 0 0,13-5 0 15,15-5 0 1,9-8 0-16,12-5 0 16,6-3 0-1,6 1 0 1,12-1 0-16,-5 2 0 15,-44-17 0-15,43 13 0 16,-43-13 0 0,29 15 0-16,-14-1 0 15,-15 1 0 1,-13 5 0-16,-14 1 0 16,-9 2 0-16,-19 9 0 15,-13 4 0 1,-10 5 0-16,2-9 0 15,18-10 0 1,18-14 0-16</inkml:trace>
  <inkml:trace contextRef="#ctx0" brushRef="#br0" timeOffset="28652.8">26755 10510 255 0,'0'0'0'0,"0"0"0"15,20-5 0 1,13-8 0-16,8-14 0 16,-6-2 0-16,0-1 0 15,-6 4 0 1,-7 1 0-16,-9 8 0 16,-9 0 0-1,-6 4 0-15,-11 6 0 16,-5 10 0-1,-7 9 0-15,-4 14 0 16,-5 14 0 15,5 12 0-31,-2 12 0 16,9 17 0-16,11 0 0 0,11-12 0 16,11-13 0-1,11-15 0 1,9-12 0-1,2-11 0-15,11-17 0 16,-6-2 0-16</inkml:trace>
  <inkml:trace contextRef="#ctx0" brushRef="#br0" timeOffset="29152.06">27292 10415 255 0,'0'0'0'0,"0"0"0"16,0 0 0-1,0 0 0-15,-2 19 0 16,-11 14 0-16,-5 15 0 16,3-2 0-1,0 4 0-15,6-4 0 16,9-46 0 0,0 0 0-16,-8 43 0 15,8-43 0 1,0 0 0-16,0 0 0 15,-8 26 0-15,10-21 0 16,10-13 0 0,-1-15 0-16,10-4 0 15,6-4 0 1,8-7 0 0,7 3 0-16,12 5 0 15,7 6 0 1,-3 14 0-16,-10 15 0 15,-8 8 0 1,-13 3 0-16</inkml:trace>
  <inkml:trace contextRef="#ctx0" brushRef="#br0" timeOffset="29667.63">28358 9644 255 0,'0'0'0'16,"0"0"0"-1,-3 25 0-15,-1 21 0 16,-6 18 0-16,0 15 0 15,-13 25 0 1,-5 12 0 0,5 0 0-16,4-2 0 15,-1-9 0-15,3-13 0 16,1-7 0 0,5-12 0-1,5-10 0-15,6-63 0 16,0 48 0-16,0-48 0 15,0 0 0 1,4 26 0-16,-4-26 0 16,6 2 0-16</inkml:trace>
  <inkml:trace contextRef="#ctx0" brushRef="#br0" timeOffset="29985.51">28073 10324 255 0,'0'0'0'0,"0"0"0"16,22 5 0-1,14-1 0-15,16 5 0 16,6-3 0 0,9 3 0-16,7-3 0 15,4 2 0 1,-9-6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25:26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15216 4486 255 0,'-4'73'0'0,"-3"-3"0"15,-2 17 0 1,-6 18 0-16,-3 8 0 16,8-10 0-1,1-15 0-15,5-26 0 16,4-62 0-1,6 48 0-15,7-13 0 16,6-8 0 0,-19-27 0-16,27 14 0 15,0-12 0-15,2-4 0 16,-3-10 0 0,-2-7 0-16,-3-8 0 15,-6-3 0 1</inkml:trace>
  <inkml:trace contextRef="#ctx0" brushRef="#br0" timeOffset="247.71">15249 4264 255 0,'0'0'0'0,"0"0"0"15,0 0 0 1,0 0 0-16,0 0 0 16,0 0 0-1,0 0 0-15,0 0 0 16</inkml:trace>
  <inkml:trace contextRef="#ctx0" brushRef="#br0" timeOffset="931.94">15539 4802 255 0,'0'0'0'15,"0"0"0"-15,0 0 0 16,0 0 0-1,0 0 0-15,0 16 0 16,2 23 0-16,2 7 0 16,1 4 0-1,-3-1 0-15,0-9 0 16,-2-40 0 0,0 32 0-16,2-14 0 15,5-14 0 1,4-12 0-16,9-10 0 15,2-10 0-15,5-5 0 16,2-5 0 0,0 4 0-16,-3 11 0 15,-9 12 0 1,-1 13 0 0,-3 13 0-16,-7 12 0 0,0 7 0 15,-4 3 0 1,4 8 0-1,1-5 0-15,-7-40 0 16,8 33 0 0,6-10 0-16,-1-10 0 15</inkml:trace>
  <inkml:trace contextRef="#ctx0" brushRef="#br0" timeOffset="1428.14">16250 4785 255 0,'0'0'0'0,"0"0"0"16,0 0 0-1,0 0 0-15,0 0 0 16,0 0 0-1,0 0 0-15,-2 18 0 16,-8 11 0 0,7-2 0-16,3-2 0 15,8-6 0-15,1 0 0 16,11-1 0 0,5-3 0-16,-1 3 0 15,3 2 0 1,-27-20 0-16,25 21 0 15,-25-21 0 1,13 32 0 0,-9 4 0-16,-11 2 0 15,-11 1 0-15,-8-3 0 16,-3-5 0-16,-9-9 0 16,-3-5 0-1,41-17 0 1,-40 13 0-16,3-13 0 15,8-10 0-15,11-5 0 16,7-1 0 0</inkml:trace>
  <inkml:trace contextRef="#ctx0" brushRef="#br0" timeOffset="1894.49">16486 5076 255 0,'0'0'0'0,"0"0"0"16,0 0 0-16,0 0 0 15,0 0 0 1,0 0 0-16,21-2 0 16,14-13 0-16,-1-15 0 15,-4 3 0 1,-10-2 0-16,-9 6 0 16,-7 2 0-1,-4 5 0 1,-6 2 0-16,-7 6 0 15,-6 8 0-15,-4 6 0 16,3 11 0 0,0 9 0-16,5 5 0 15,5 7 0-15,13 8 0 16,11-2 0 0,5-5 0-1,15-7 0-15,9-12 0 16,-3-13 0-1,-7-9 0-15</inkml:trace>
  <inkml:trace contextRef="#ctx0" brushRef="#br0" timeOffset="2692.69">16973 4763 255 0,'0'0'0'15,"0"0"0"-15,0 0 0 16,0 0 0 0,0 0 0-16,0 0 0 15,4 19 0-15,5 20 0 16,-2 14 0 0,-3 13 0-16,1 6 0 15,-5-2 0 1,-9 1 0-16,9-71 0 15,-7 51 0 1,7-51 0-16,0 0 0 16,0 0 0-1,-7 35 0-15,1-24 0 16,1-18 0 0,7-8 0-1,5-8 0 1,7-4 0-16,3-2 0 0,8 5 0 15,8 2 0 1,10 4 0-16,2 7 0 16,2 7 0-16,-47 4 0 15,46 4 0 1</inkml:trace>
  <inkml:trace contextRef="#ctx0" brushRef="#br0" timeOffset="3455.59">18024 4127 255 0,'0'0'0'0,"0"0"0"16,0 0 0-1,0 0 0-15,0 0 0 16,0 19 0-1,0 23 0-15,-4 14 0 16,-6 17 0 0,-2 27 0-16,-7 9 0 15,-6-4 0 1,3-6 0-16,9-16 0 16,4-12 0-1,-2-7 0-15,0-8 0 16,4-5 0-16,7-51 0 15,-7 47 0 1,7-47 0-16,0 0 0 16,0 0 0-1,-2 27 0-15,-3-13 0 16,3-16 0 0,0-14 0-16,0-6 0 15,0-10 0-15,-2-7 0 16,-1-11 0-1,0 8 0-15,5 42 0 16,-7-43 0 0,7 43 0-16,-11-27 0 15,11 27 0-15,-14-13 0 16,14 13 0 0,-11 4 0-16,9 13 0 15,6-1 0 1,10 3 0-16,11-2 0 15,11-4 0 1,21-3 0-16,17-10 0 16,14-11 0-1,-2-11 0 1,-15 1 0-16</inkml:trace>
  <inkml:trace contextRef="#ctx0" brushRef="#br0" timeOffset="12850.68">20203 2018 255 0,'-44'57'0'16,"7"-2"0"-1,-1 14 0-15,1 13 0 16,1 0 0-16,14-12 0 16,11-14 0-1,15-13 0-15,7-13 0 16,10-14 0-1,5-6 0-15,10-9 0 16,15-5 0 0,5-5 0-16,9-1 0 15,4-2 0 1,-8 3 0-16,-12 9 0 16,-14 9 0-16,-4 8 0 15,-7 13 0 1,-6 5 0-16,-1 3 0 15,-1 0 0 1,2-2 0-16,8-2 0 16,10-12 0-1,8-8 0-15,7-9 0 16,8-12 0 0,18-10 0-16,8-7 0 15,3-1 0 1,-6 7 0-16,-20 14 0 15,-14 8 0 1,-14 9 0-16,-8 9 0 16,-8 5 0-16,0-3 0 15,2 4 0 1,2 1 0-16,14 5 0 16,9-12 0-1,9-8 0-15,22-10 0 16,24-14 0-1,17-7 0-15,-2 0 0 16,-11 3 0 0,-18 10 0-16,-20 4 0 15,-17 7 0-15,-3 4 0 16,-4 0 0 0,-2-2 0-1,-40-9 0-15,40 3 0 16</inkml:trace>
  <inkml:trace contextRef="#ctx0" brushRef="#br0" timeOffset="32514.75">18614 5161 255 0,'-4'-59'0'0,"0"9"0"16,2 2 0 0,2-1 0-16,-3 1 0 15,3 0 0 1,-2 2 0-1,4-4 0 1,3-2 0-16,-3 2 0 16,0 0 0-16,-2 50 0 15,4-57 0-15,-4 57 0 16,8-67 0-16,-8 67 0 16,6-68 0 15,-6 68 0-16,0 0 0-15,0 0 0 0,7-52 0 16,-7 52 0-16,6-32 0 16,-2 24 0-16,-4 8 0 15,8 7 0-15,1 15 0 16,1 6 0 0,0 5 0-1,1 9 0-15,-1 13 0 16,6 8 0-1,3 6 0-15,1-1 0 16,-2-11 0-16,-3-10 0 16,-1-13 0-1,-1-8 0-15,0-12 0 16,-13-14 0 0,14 5 0-16,3-8 0 15,4-7 0-15,-2-13 0 16,0-6 0-1,2-9 0-15,1-16 0 16,3-7 0 0,4-12 0-16,-3-3 0 15,-2 2 0 1,-5 12 0-16,-3 12 0 16,-16 50 0-1,16-42 0-15,-16 42 0 16,0 0 0-1,0 0 0-15,10-23 0 16,-1 23 0 0,-6 12 0-16,-3 13 0 15,-5 11 0-15,-4 19 0 16,-2 20 0 0,2 20 0-16,0 8 0 15,1-7 0-15,3-8 0 16,-2-4 0-1,4-14 0 1,9-9 0 0,-6-61 0-16,6 55 0 0,-6-55 0 15,11 44 0 1</inkml:trace>
  <inkml:trace contextRef="#ctx0" brushRef="#br0" timeOffset="34364.53">19691 4838 255 0,'-15'-15'0'15,"-4"1"0"1,0 7 0-16,-4-1 0 15,2 4 0 1,21 4 0-16,-21 0 0 0,-4 4 0 16,0 4 0-1,3 3 0-15,-1 6 0 16,4 3 0-16,1 8 0 16,-1-1 0-1,3 8 0-15,16-35 0 16,-13 42 0-1,4 3 0-15,9-8 0 16,0-37 0-16,7 32 0 16,-7-32 0-1,15 20 0-15,-15-20 0 16,23 11 0 0,2-6 0-16,-1-8 0 15,-24 3 0-15,23-9 0 16,1-4 0-16,-1-6 0 15,-6-2 0 1,3-4 0-16,-1-4 0 16,-3 0 0-1,-6 2 0-15,0 0 0 16,-3 2 0 0,-1 4 0-16,-2 1 0 15,-2 11 0 1,1 6 0-16,-6 8 0 15,-1 8 0-15,0 9 0 16,2 6 0 0,0 2 0-1,2 2 0-15,4-1 0 0,4-2 0 16,2-4 0 0,1-4 0-16,2-2 0 15,5-8 0 1,4-9 0-1,0-4 0-15,3-9 0 16,7-3 0-16,-3-3 0 16,-5 1 0-1</inkml:trace>
  <inkml:trace contextRef="#ctx0" brushRef="#br0" timeOffset="35080.85">20148 4873 255 0,'-5'0'0'15,"5"0"0"-15,-7 0 0 0,0 0 0 16,0 0 0-1,1 0 0-15,-1 0 0 16,-6 0 0-16,1 0 0 31,4 0 0-31,-1 0 0 16,2 0 0-16,2 0 0 16,1 0 0-1,2 0 0-15,0 0 0 16,2 0 0-1,0 5 0-15,2 8 0 16,0 7 0-16,2 4 0 16,1 5 0-1,-3 0 0-15,1 2 0 16,-3-1 0 0,0-5 0-16,0-2 0 15,0-9 0 1,0-1 0-16,2-1 0 15,-2-5 0 1,4-2 0-16,1-5 0 16,3-5 0-16,-8 5 0 0,7-12 0 15,7-6 0 1,3-1 0-16,1-4 0 16,1 2 0-1,-1 0 0-15,2 1 0 16,-1 5 0-1,2 6 0 1,-5 9 0-16,-3 5 0 16,0 9 0-16,-4 6 0 15,0 10 0 1,-3-1 0-16,-4 8 0 16,-2-37 0-1,3 42 0-15,-3-42 0 16,11 38 0-16,-1-13 0 15</inkml:trace>
  <inkml:trace contextRef="#ctx0" brushRef="#br0" timeOffset="36214.18">20641 4937 255 0,'0'58'0'16,"-4"-13"0"-16,0-5 0 15,2-4 0 1,4-7 0-16,2-11 0 16,2-7 0-1,6-7 0 1,1-8 0-16,9-9 0 16,0-5 0-16,0-9 0 15,0-2 0 1,1-6 0-16,-6-3 0 15,-3 10 0 1,-6 9 0-16,-1 2 0 16,-3 7 0-16,0 4 0 15,2 7 0 1,-2 7 0-16,0 8 0 16,4 7 0-1,0 4 0-15,4 4 0 16,1 5 0-1,7 11 0-15,3 0 0 16,4 0 0 0,6 9 0-16,0 5 0 15,4-9 0 1,-4-1 0-16,-2-4 0 16,-2-2 0-16,-29-45 0 15,23 41 0 1,-23-41 0-16,15 40 0 15,-11-2 0 1,-4-38 0-16,-11 31 0 16,-13-7 0-1,-5-7 0-15,-7-3 0 16,-15-3 0 0,-5-3 0-16,-12-5 0 15,-6-10 0-15,-2-3 0 16,7-5 0-1,20 0 0-15,49 15 0 16,-38-16 0 0,12 1 0-16,18-4 0 15,13 1 0 1,13-5 0-16,11-2 0 16,16-7 0-1,11-9 0-15,18-3 0 16,13 2 0-16,13-6 0 15,-19 12 0 1</inkml:trace>
  <inkml:trace contextRef="#ctx0" brushRef="#br0" timeOffset="43314.59">12746 7474 255 0,'-14'59'0'16,"1"-7"0"-16,-3 3 0 15,5 14 0-15,2 10 0 16,6 2 0-1,8-3 0 1,2-8 0 0,7-18 0-16,3-4 0 0,1-11 0 15,2-9 0 1,-20-28 0 0,20 17 0-16,5-8 0 15,-25-9 0-15,27 0 0 16,-4-4 0-16</inkml:trace>
  <inkml:trace contextRef="#ctx0" brushRef="#br0" timeOffset="43848.27">13287 7692 255 0,'0'0'0'0,"0"0"0"15,0 0 0 1,0 0 0-16,-15-2 0 16,-14-7 0-16,-4 6 0 15,4 6 0 1,5 8 0-16,4 6 0 15,4 6 0 1,10-1 0-16,10 1 0 16,9-1 0-1,12-2 0-15,8 1 0 16,13-2 0 0,2 0 0-16,0 0 0 15,-2 0 0-15,-46-19 0 16,0 0 0-1,37 20 0 1,-15 5 0-16,-18-8 0 16,-12-1 0-16,-12-1 0 15,-10 2 0 1,-6-5 0 0,-10 1 0-16,1-1 0 15,45-12 0 1,-46 11 0-16,46-11 0 15,0 0 0-15,-39 0 0 16</inkml:trace>
  <inkml:trace contextRef="#ctx0" brushRef="#br0" timeOffset="44249.07">13567 7497 255 0,'0'0'0'15,"0"0"0"1,0 0 0-16,0 0 0 16,0 0 0-16,18 5 0 15,13 8 0 1,0 7 0 0,0 14 0-16,-2 6 0 15,-4 5 0-15,-8 7 0 16,5 13 0-1,-12 8 0-15,-14 5 0 16,-11 3 0-16,-19-8 0 16,-11-1 0-1,7-19 0-15</inkml:trace>
  <inkml:trace contextRef="#ctx0" brushRef="#br0" timeOffset="48463.82">20136 11683 255 0,'0'0'0'0,"-2"0"0"16,-10 0 0-1,3 0 0-15</inkml:trace>
  <inkml:trace contextRef="#ctx0" brushRef="#br0" timeOffset="49630.9">15779 8495 255 0,'-17'-9'0'0,"11"5"0"16,6 4 0-16,-8-6 0 0,2 2 0 15,1 2 0-15,5 1 0 16,9-3 0 0,7-4 0-1,3-3 0-15,6 2 0 16,6-1 0-1,5 4 0-15,10 2 0 16,-4 8 0-16,1 5 0 16,-4 8 0-1,0 10 0-15,-4 10 0 16,-4 6 0 0,8 20 0-16,-4 23 0 15,2 15 0-15,-6 9 0 16,-6 2 0-1,-8 5 0 1,-1 2 0-16,-5 8 0 16,-3 8 0-16,0 1 0 15,-4 3 0 1,0-3 0-16,3 0 0 16,-5 3 0-1,-4-3 0-15,4-4 0 16,0 1 0-1,0-4 0-15,6-9 0 16,6-9 0 0,-3-9 0-1,0-10 0-15,2-6 0 0,-3-9 0 16,1-8 0 0,4-11 0-16,-4-2 0 15,-4-5 0 1,-5-8 0-16,-2-43 0 15,0 38 0 1,0-38 0-16,-11 35 0 16,-9-4 0-16,-5-12 0 15,-2-8 0 1,-5-2 0-16,-8-2 0 16,-15 2 0-1,-13-5 0 1,-5 1 0-16,-3 0 0 15,0-5 0-15,11-5 0 16,18-8 0 0,6-5 0-16,12 2 0 15</inkml:trace>
  <inkml:trace contextRef="#ctx0" brushRef="#br0" timeOffset="50048.82">16639 10400 255 0,'0'0'0'0,"0"0"0"0,16 4 0 16,13 0 0-1,6 3 0-15,12 3 0 16,9-4 0-16,18 3 0 31,21-7 0-31,13-4 0 16,1-4 0-16,10-5 0 16,-11-8 0-16,-2-3 0 15,-31 3 0-15</inkml:trace>
  <inkml:trace contextRef="#ctx0" brushRef="#br0" timeOffset="53018.96">19165 8340 255 0,'-5'58'0'0,"-1"-2"0"0,0 9 0 16,-1 8 0 0,4-1 0-16,-3-4 0 15,-1-26 0 1</inkml:trace>
  <inkml:trace contextRef="#ctx0" brushRef="#br0" timeOffset="53233.96">19158 8215 255 0,'0'0'0'16,"0"0"0"-16,0 0 0 15,19-2 0 1,10-12 0-16</inkml:trace>
  <inkml:trace contextRef="#ctx0" brushRef="#br0" timeOffset="53850.88">19622 8278 255 0,'0'0'0'0,"0"0"0"16,0 0 0-16,-14 10 0 16,-13 18 0-1,-2 12 0-15,2 4 0 16,0 9 0-16,1 7 0 15,4 9 0 1,10-2 0-16,12-67 0 16,-4 58 0-1,4-58 0-15,0 0 0 16,0 0 0 0,4 40 0-16,5-24 0 15,3-18 0 1,1-14 0-1,1-9 0-15,3-7 0 16,5-17 0-16,1-14 0 16,2-5 0-1,-2-6 0-15,3-3 0 16,-8 12 0-16,-5 6 0 16,1 8 0-1,-3 11 0-15,-5 13 0 16,-2 9 0-1,-1 7 0-15,-1 8 0 16,-2 8 0 0,0 10 0-16,-2 10 0 15,2 14 0 1,-3 11 0-16,6 9 0 16,2 8 0-16,8 7 0 15,9-1 0 1,5-6 0-16,1-11 0 15,10-20 0 1,-9-16 0-16</inkml:trace>
  <inkml:trace contextRef="#ctx0" brushRef="#br0" timeOffset="56040.8">20295 8586 255 0</inkml:trace>
  <inkml:trace contextRef="#ctx0" brushRef="#br0" timeOffset="56799.12">21161 8121 255 0,'2'-72'0'0,"4"9"0"15,4-7 0 1,1-14 0-16,-1 4 0 15,-4 6 0 1,-6 7 0-16,-8 13 0 16,2 6 0-1,-1 7 0-15,7 41 0 16,0 0 0-16,-14-24 0 16,-1 15 0-1,2 15 0-15,-3 14 0 16,-2 16 0-1,-1 23 0-15,-4 21 0 16,1 32 0 0,-6 32 0-16,4 10 0 15,6-11 0 1,1-12 0-16,5-12 0 16,6-15 0-1,1-8 0-15,1-15 0 16,-3-16 0-16,4-15 0 15,3-50 0 1,0 0 0-16,0 0 0 16,0 37 0-1,0-37 0-15,5 20 0 16,2-24 0-16,0-12 0 16,-3-2 0-1</inkml:trace>
  <inkml:trace contextRef="#ctx0" brushRef="#br0" timeOffset="57081.86">20839 8347 255 0,'0'0'0'0,"0"0"0"16,0 0 0-1,0 0 0-15,18 4 0 16,23 8 0 0,11-3 0-16,13 2 0 15,8-2 0 1,-2 2 0-1,-17-6 0-15</inkml:trace>
  <inkml:trace contextRef="#ctx0" brushRef="#br0" timeOffset="57516.64">21631 8288 255 0,'0'0'0'0,"0"0"0"16,0 0 0 0,0 0 0-16,-15 0 0 15,-19 9 0-15,-2 13 0 16,-1 15 0 0,4 5 0-1,2 14 0-15,7 5 0 16,13-7 0-1,11-7 0-15,6-12 0 16,10-8 0-16,4-10 0 16,2-11 0-1,7-10 0 1,2-8 0-16,1-13 0 16,7-13 0-16,-2-9 0 15,-3-9 0-15,-17 7 0 16,-10 6 0-1,-14 8 0-15,-6 4 0 16,-7 17 0 0,-4 11 0-16,-5 10 0 15,0 3 0 1,3 1 0-16</inkml:trace>
  <inkml:trace contextRef="#ctx0" brushRef="#br0" timeOffset="57898.36">21886 8319 255 0,'0'0'0'16,"0"0"0"-16,0 21 0 15,0 13 0 1,0 1 0-16,-2 6 0 16,0-8 0-16,-4-8 0 31,4-9 0-31,2-2 0 16,-2-9 0-16,4-6 0 15,3-9 0 1,4-4 0-16,4-9 0 15,13-2 0-15,1 1 0 16,8-5 0 0,5 4 0-16,-2 7 0 15,-1 7 0-15,-4 1 0 16,-10 4 0 0</inkml:trace>
  <inkml:trace contextRef="#ctx0" brushRef="#br0" timeOffset="58381.42">22453 8511 255 0,'0'0'0'0,"0"0"0"16,0 0 0-16,0 0 0 15,10-16 0 1,11-20 0-16,-1-9 0 16,-5 5 0-1,-3 2 0 1,-10 2 0-16,-4 5 0 15,0 11 0-15,-8 4 0 16,-5 11 0-16,-3 10 0 16,-3 11 0-1,6 7 0 1,2 5 0-16,5 8 0 16,6 6 0-16,8 1 0 15,11-3 0 1,8-6 0-16,11-11 0 15,5-13 0 1,2-8 0 0,-6-4 0-16,0-8 0 15,17-13 0-15</inkml:trace>
  <inkml:trace contextRef="#ctx0" brushRef="#br0" timeOffset="59764.75">23199 8363 255 0,'-15'-31'0'0,"-1"12"0"16,-2 3 0-1,0 3 0-15,-2 3 0 16,0 5 0 0,-5 5 0-16,1 7 0 15,1 5 0 1,2 13 0-16,-3 9 0 16,6 11 0-1,3 0 0 1,6 0 0-16,7-6 0 15,2-39 0-15,13 33 0 16,7-11 0-16,1-13 0 16,8-18 0-1,0-5 0-15,4-14 0 16,8-5 0 0,-4-3 0-16,-7 5 0 15,-5 6 0-15,-6 12 0 16,2 5 0-1,-6 8 0-15,-1 10 0 16,-6 11 0 0,1 2 0-16,-2-4 0 15,-2-4 0-15</inkml:trace>
  <inkml:trace contextRef="#ctx0" brushRef="#br0" timeOffset="60148.58">23754 8240 255 0,'0'0'0'0,"0"0"0"15,0 0 0-15,0 0 0 16,-11-2 0-1,-13-8 0 1,-3 10 0-16,-1 8 0 31,-1 9 0-31,1 18 0 0,-1 13 0 16,5 12 0-16,3 8 0 16,17-4 0-1,15-7 0-15,11-10 0 16,5-15 0-1,8-11 0-15,10-14 0 16,5-16 0 0,6-14 0-16,6-20 0 15,3-14 0 1,-2-15 0-16,-16 6 0 16</inkml:trace>
  <inkml:trace contextRef="#ctx0" brushRef="#br0" timeOffset="60764.58">24313 7274 255 0,'0'0'0'15,"0"0"0"-15,0 0 0 16,0 0 0-16,0 28 0 16,0 24 0-1,0 34 0-15,0 20 0 16,0 26 0-1,0 3 0-15,0-14 0 16,-2-21 0-16,-9-9 0 16,3-5 0-1,-2-13 0-15,-3-10 0 16,13-63 0 0,-13 51 0-16,13-51 0 15,0 0 0 1,0 0 0-16,0 34 0 15,11-20 0 1,4-14 0-16,8-9 0 16,8-7 0-1,0-5 0-15,8-3 0 16,-39 24 0 0,38-20 0-16,-38 20 0 15,38-9 0-15,-9 18 0 16,-14 11 0-1,-6 12 0-15,-4 10 0 16,-5 19 0 0,-2 8 0-16,-3 0 0 15,5-17 0 1</inkml:trace>
  <inkml:trace contextRef="#ctx0" brushRef="#br0" timeOffset="61364.34">25523 7174 255 0,'0'0'0'0,"0"0"0"16,0 0 0-1,0 0 0-15,-10 0 0 16,-14 1 0 0,-1 13 0-16,-4 15 0 15,-5 18 0 1,-1 22 0-1,-6 32 0-15,0 38 0 16,10 26 0-16,13 0 0 16,7 0 0-1,11-19 0-15,9-17 0 16,5-14 0-16,3-20 0 16,9-9 0-1,3-15 0-15,6-10 0 16,4-14 0-1,3-16 0 1,-6-15 0-16,2-10 0 16,-5-8 0-1</inkml:trace>
  <inkml:trace contextRef="#ctx0" brushRef="#br0" timeOffset="72608.75">25958 8134 255 0</inkml:trace>
  <inkml:trace contextRef="#ctx0" brushRef="#br0" timeOffset="72787">26507 8130 255 0,'59'8'0'0</inkml:trace>
  <inkml:trace contextRef="#ctx0" brushRef="#br0" timeOffset="72964.21">27346 8143 255 0,'53'14'0'0,"-16"-10"0"15,-2 4 0 1</inkml:trace>
  <inkml:trace contextRef="#ctx0" brushRef="#br0" timeOffset="73564.5">28612 6943 255 0,'57'38'0'0,"-15"-1"0"16,3 22 0-16,1 21 0 15,-2 26 0-15,-17 8 0 16,-17 9 0 0,-16 7 0-1,-14 11 0-15,-15 2 0 16,-12 8 0-16,-13 1 0 16,-16 9 0-1,-18 8 0-15,17-47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28:25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23748 8704 255 0,'-7'59'0'0,"1"-5"0"15,-6 12 0-15,-1 15 0 16,-3 13 0-1,-2 11 0-15,0-4 0 16,0-5 0 0,-4-6 0-16,4-3 0 15,7-16 0-15,0-4 0 16,-1-9 0 0,6-6 0-16,4-9 0 15,2-43 0 1,6 35 0-1,-6-35 0-15,21 29 0 16,8-9 0-16,-3-8 0 16,3-7 0-1,6-3 0-15,2-2 0 16,7-7 0 0,4-1 0-16,-1-2 0 15,-4-4 0 1,-6 3 0-16</inkml:trace>
  <inkml:trace contextRef="#ctx0" brushRef="#br0" timeOffset="299.2">24438 9602 255 0,'0'0'0'0,"0"0"0"15,0 0 0-15,0 0 0 16,2 23 0 0,2 23 0-16,-4 11 0 15,0 7 0 1,0-64 0-16,-2 64 0 15,2-64 0-15,0 0 0 16,-2 38 0 0</inkml:trace>
  <inkml:trace contextRef="#ctx0" brushRef="#br0" timeOffset="517.71">24453 9226 255 0,'0'0'0'16,"0"0"0"-16,0 0 0 15,0 0 0 1,0 0 0-16,0 0 0 15</inkml:trace>
  <inkml:trace contextRef="#ctx0" brushRef="#br0" timeOffset="1132.33">24862 9589 255 0,'0'0'0'0,"0"0"0"15,0 0 0 1,0 0 0-16,-3 0 0 15,-7-6 0 1,1 6 0-16,-1 6 0 16,0 9 0-1,1 9 0-15,0 6 0 16,0 2 0-16,2 0 0 16,-1 0 0-1,3-3 0-15,0-7 0 16,3-2 0-1,2-6 0-15,4-5 0 16,4-5 0 0,0-6 0-1,5-8 0-15,6-2 0 16,0-6 0 0,1-2 0-16,5-1 0 15,-2 4 0-15,0 2 0 16,1 3 0-1,-4 5 0-15,-3 2 0 16,-3 10 0-16,-3 10 0 16,-1 10 0-1,-6 9 0-15,-4 9 0 16,2 8 0 0,2-4 0-16,-4-47 0 15,11 40 0 1</inkml:trace>
  <inkml:trace contextRef="#ctx0" brushRef="#br0" timeOffset="1916.62">25520 9572 255 0,'-4'0'0'0,"-1"0"0"15,3 6 0-15,2-1 0 16,-3 11 0 0,3 10 0-16,-2 7 0 15,2 2 0 1,0 11 0-16,0-2 0 16,0-44 0-16,0 0 0 15,2 42 0 1,-2-42 0-16,0 0 0 15,10 33 0 1,5-19 0-16,3-12 0 16,4-13 0-1,0-8 0-15,-1-9 0 16,0-3 0-16,5-11 0 16,-3 1 0-1,-1-1 0 1,-5 7 0-16,-1 3 0 15,-9 11 0-15,1 6 0 16,-1 1 0 0,2 10 0-16,-2 5 0 15,-3 12 0 1,-2 5 0-16,-4 5 0 16,2 8 0-16,0 2 0 15,2 2 0 1,1 5 0-16,-1 1 0 15,2-3 0-15,6-2 0 16,-10-36 0 0,10 33 0-16,-10-33 0 15,0 0 0 1,13 27 0-16,-13-27 0 16,19 21 0-1,2-8 0-15,1-9 0 16,0-6 0-1,-2-5 0 1,-3-5 0-16</inkml:trace>
  <inkml:trace contextRef="#ctx0" brushRef="#br0" timeOffset="2615.59">26811 9358 255 0,'0'0'0'0,"0"0"0"15,0 0 0-15,0 0 0 16,-11 16 0-16,-16 13 0 16,-11 11 0-1,-7 11 0 1,-2 5 0-16,-9 5 0 15,-3 3 0-15,11-4 0 16,3-1 0 0,1-8 0-16,5-6 0 15,0-6 0-15,39-39 0 16,0 0 0 0,-37 21 0-16,8-15 0 15</inkml:trace>
  <inkml:trace contextRef="#ctx0" brushRef="#br0" timeOffset="2899.23">26319 9481 255 0,'0'0'0'16,"0"0"0"-16,0 0 0 15,0 0 0-15,15 9 0 16,17 11 0 0,6 10 0-16,0 5 0 31,0 3 0-31,-1 9 0 16,6 4 0-16,-2 0 0 15,-1-1 0-15,-3-4 0 16,0 2 0-16,-8-10 0 15</inkml:trace>
  <inkml:trace contextRef="#ctx0" brushRef="#br0" timeOffset="7619.29">27323 9266 255 0,'-27'9'0'0,"17"-6"0"16,5-3 0-16,7-3 0 15,7 2 0 1,3-5 0-16,-4 4 0 16,1 2 0-1</inkml:trace>
  <inkml:trace contextRef="#ctx0" brushRef="#br0" timeOffset="8001.52">27283 9860 255 0,'0'0'0'0,"0"0"0"0,0 0 0 16,0 0 0-1,5-15 0 1,3-12 0-16,-3 3 0 15,0 6 0 1,-1 7 0-16,-2 4 0 16,-2 9 0-16,-4 5 0 15,-5 6 0 1,0 3 0-16,0 0 0 16,3-5 0-1,8-5 0-15,7-3 0 16</inkml:trace>
  <inkml:trace contextRef="#ctx0" brushRef="#br0" timeOffset="8618.17">29167 8534 255 0,'-7'74'0'0,"1"-8"0"16,-6 11 0-16,-1 19 0 15,-7 14 0-15,5 0 0 16,-6 2 0-1,3-1 0 1,1-1 0 0,-6 0 0-16,2-2 0 15,2-4 0-15,0-8 0 16,4 0 0-16,1-6 0 16,-1-7 0-16,7-27 0 15</inkml:trace>
  <inkml:trace contextRef="#ctx0" brushRef="#br0" timeOffset="14332.15">23783 10502 255 0,'-4'81'0'0,"0"-9"0"16,-1 33 0 0,-9 25 0-16,4 15 0 15,-5-4 0 1,-6-23 0-16,7-15 0 15,5-11 0-15,4-10 0 16,1-17 0 0,4-65 0-16,0 0 0 15,2 40 0 1</inkml:trace>
  <inkml:trace contextRef="#ctx0" brushRef="#br0" timeOffset="14748.86">23833 10469 255 0,'0'0'0'0,"0"0"0"0,0 0 0 16,0 0 0-1,0 23 0-15,0 24 0 16,-7 11 0-1,-3 13 0 1,4 18 0 0,0 14 0-16,3 1 0 0,1-13 0 15,2-4 0 1,0-11 0 0,0-7 0-16,0-69 0 15,0 62 0-15</inkml:trace>
  <inkml:trace contextRef="#ctx0" brushRef="#br0" timeOffset="15348.92">23808 10543 255 0,'0'0'0'0,"0"0"0"15,0 0 0-15,0 0 0 16,0 0 0 0,20 0 0-16,21 0 0 15,13-4 0 1,10-3 0-16,6-2 0 15,-1 5 0 1,0 0 0-16,3 0 0 16,-1 4 0-16,2-1 0 15,-73 1 0 1,53 0 0-16</inkml:trace>
  <inkml:trace contextRef="#ctx0" brushRef="#br0" timeOffset="15732.48">23866 10818 255 0,'0'0'0'0,"0"0"0"15,0 0 0-15,0 0 0 16,23 0 0-1,21 0 0-15,12 0 0 16,10 0 0 0,5 0 0-1,7 0 0-15,-2 5 0 16,-18 2 0-16</inkml:trace>
  <inkml:trace contextRef="#ctx0" brushRef="#br0" timeOffset="16499.49">25439 10330 255 0,'-38'45'0'15,"1"3"0"-15,-13 19 0 16,-15 22 0-16,-18 28 0 15,0 5 0 1,3-6 0 0,11-8 0-1,8-4 0-15,14-19 0 16,10-13 0-16,10-11 0 16,27-61 0-1,0 0 0-15,-16 40 0 16</inkml:trace>
  <inkml:trace contextRef="#ctx0" brushRef="#br0" timeOffset="16868.06">25542 10523 255 0,'0'0'0'0,"0"0"0"15,0 0 0-15,0 0 0 16,0 0 0 0,-13 23 0-16,-18 21 0 15,-22 29 0 1,-17 30 0-16,-4 11 0 15,4-6 0 1,12-10 0-16,9-8 0 16,11-17 0-1,4-7 0-15,6-14 0 16,28-52 0 0,-25 37 0-16,9-21 0 15,-1-10 0-15</inkml:trace>
  <inkml:trace contextRef="#ctx0" brushRef="#br0" timeOffset="17266.27">24791 10724 255 0,'0'0'0'0,"0"0"0"16,0 0 0-16,20 2 0 15,22 3 0 1,14 0 0-16,11-3 0 16,2 2 0-1,-1 2 0-15,-3 1 0 16,-8 3 0 0,-2-6 0-16,-55-4 0 15,53 5 0 1,-53-5 0-16,52 2 0 15</inkml:trace>
  <inkml:trace contextRef="#ctx0" brushRef="#br0" timeOffset="17616.2">24802 10985 255 0,'0'0'0'0,"0"0"0"0,0 0 0 16,20 0 0-1,20 0 0-15,15 0 0 16,11 0 0 0,6 0 0-1,6 5 0-15,9 2 0 16,-6 0 0 0,-3 4 0-16,-18 0 0 15</inkml:trace>
  <inkml:trace contextRef="#ctx0" brushRef="#br0" timeOffset="18016.28">27082 10431 255 0,'0'0'0'0,"0"0"0"15,0 0 0 1,0 0 0-16</inkml:trace>
  <inkml:trace contextRef="#ctx0" brushRef="#br0" timeOffset="18148.8">27087 10883 255 0,'0'0'0'15,"0"0"0"-15,-5 22 0 31,-2 9 0-31</inkml:trace>
  <inkml:trace contextRef="#ctx0" brushRef="#br0" timeOffset="20116.04">28698 10469 255 0,'0'74'0'0,"-2"-9"0"16,-3 16 0-16,-7 19 0 15,-7 14 0 1,-2 2 0-16,3 1 0 15,5-10 0 1,-1-7 0-16,5-8 0 16,7-7 0-16,2-13 0 15,0-15 0 1,0-57 0-16,0 0 0 16,0 0 0-1,11 37 0-15</inkml:trace>
  <inkml:trace contextRef="#ctx0" brushRef="#br0" timeOffset="21216.1">29201 10496 255 0,'0'0'0'16,"0"0"0"-16,0 0 0 16,0 0 0-1,0 0 0-15,0 0 0 16,18 9 0-1,15 9 0-15,7 5 0 16,3-4 0 0,-4-1 0-16,5 3 0 15,1-4 0-15,-1 4 0 16,8-2 0 0,6 6 0-1,5 2 0-15,-4 0 0 16,-7-2 0-16,2-3 0 15,-5-1 0 1,-2 1 0-16,-2-5 0 16,-5 1 0-1,0 0 0-15,2-3 0 16,-7 2 0 0,-35-17 0-16,36 17 0 15,-36-17 0-15,0 0 0 16,0 0 0-1,31 17 0-15,-31-17 0 16,0 0 0 0,18 22 0-16,-21-5 0 15,-10 2 0 1,-10 2 0-16,-6 4 0 16,-13 11 0-1,-17 9 0-15,-14 8 0 16,-17 6 0-1,-1-6 0-15,-3-4 0 16,2-3 0 0,2 2 0-16,1-4 0 15,6 4 0-15,3-6 0 16,18-8 0 0</inkml:trace>
  <inkml:trace contextRef="#ctx0" brushRef="#br0" timeOffset="31419.81">22141 12173 255 0,'29'9'0'15,"0"-4"0"-15,7-2 0 16,9 0 0 0,2-3 0-1,5-4 0-15,0-5 0 16,15-2 0-16,3-3 0 15,7 0 0 1,-1-1 0-16,-5 3 0 16,-6-1 0-1,-16 3 0-15,-7 2 0 16,-42 8 0 0,37-5 0-16,-37 5 0 15,0 0 0-15,0 0 0 16,29-10 0-1,-29 10 0-15,0 0 0 16,0 0 0-16,14-4 0 16,-14 4 0-1,0 0 0-15,0 0 0 16,6-5 0 0,3 7 0-16,-9-2 0 15,16 11 0 1,1 9 0-1,1 8 0-15,3 5 0 16,2 13 0-16,3 9 0 16,3 9 0-1,-2 8 0-15,-3 4 0 16,-2 5 0 0,-4-8 0-16,-9-6 0 15,-13-8 0 1,-9-8 0-16,-8-6 0 15,-10-7 0-15,-9-7 0 16,-10-5 0 0,-17-1 0-16,-6-4 0 15,-17-6 0 1,-12-1 0-16,11-3 0 16,6-5 0-1,14-1 0-15,4-7 0 16,16-9 0-1,12-10 0-15,12-8 0 16,10 1 0-16</inkml:trace>
  <inkml:trace contextRef="#ctx0" brushRef="#br0" timeOffset="32135.05">23830 11907 255 0,'-58'18'0'16,"13"1"0"-16,7 7 0 15,7-2 0 1,8 3 0-16,12-5 0 16,7 3 0-1,8 1 0-15,10 2 0 16,6 1 0 0,9 0 0-16,15 3 0 15,4 5 0-15,8 3 0 16,-6-1 0-1,-8-3 0-15,-4-3 0 16,-12-4 0 0,-26-29 0-1,16 33 0-15,-11 1 0 16,-13-5 0-16,-7-4 0 16,-9 1 0-1,-16 6 0-15,-7-4 0 16,-17 8 0-16,-15 3 0 15,-9-1 0 1,-1-2 0-16,7-3 0 16,20-3 0-1,16-11 0 1,46-19 0-16,0 0 0 16,-27 11 0-16,20-13 0 15,4-3 0 1</inkml:trace>
  <inkml:trace contextRef="#ctx0" brushRef="#br0" timeOffset="32454.29">24614 11966 255 0,'0'0'0'0,"0"0"0"0,0 0 0 16,0 0 0-1,0 0 0-15,0 0 0 16</inkml:trace>
  <inkml:trace contextRef="#ctx0" brushRef="#br0" timeOffset="32601.5">24623 12347 255 0,'0'0'0'0,"0"0"0"15,0 0 0 1,-3 19 0-16,-5 9 0 16</inkml:trace>
  <inkml:trace contextRef="#ctx0" brushRef="#br0" timeOffset="35199.42">24696 12664 255 0,'-55'48'0'0,"6"-3"0"0,-8 13 0 15,-9 14 0 1,-7 8 0-16,9-2 0 31,6-5 0-15,3-11 0-16,7-12 0 15,10-12 0-15,38-38 0 16,-41 32 0-16,6-17 0 16,7-12 0-16,11-14 0 15,3 0 0 1</inkml:trace>
  <inkml:trace contextRef="#ctx0" brushRef="#br0" timeOffset="35516.81">24069 12835 255 0,'0'0'0'16,"0"0"0"-16,23 13 0 16,18 9 0-16,12 3 0 15,10 3 0 1,7 3 0-16,3 0 0 16,4 0 0-1,-8-2 0-15,-2-5 0 16,-23-8 0-1</inkml:trace>
  <inkml:trace contextRef="#ctx0" brushRef="#br0" timeOffset="35716.72">25068 13289 255 0,'0'0'0'0,"0"0"0"16,0 0 0-16,0 0 0 15,0 0 0 1,0 0 0-16</inkml:trace>
  <inkml:trace contextRef="#ctx0" brushRef="#br0" timeOffset="36716">25863 12585 255 0,'0'0'0'0,"0"0"0"16,4-23 0-1,-2-19 0-15,2-12 0 16,-1-6 0-16,-1-3 0 16,-2 63 0-1,-2-54 0 1,2 54 0-16,0 0 0 15,0 0 0-15,-7-46 0 16,1 23 0 0,-1 23 0-16,0 13 0 15,0 14 0 1,-3 16 0-16,-3 24 0 16,0 25 0-1,2 37 0-15,-1 23 0 16,8-2 0-16,0-14 0 31,2-15 0-31,4-13 0 0,2-10 0 16,5-15 0-1,-2-14 0 1,2-18 0-16,-9-51 0 16,8 46 0-16,-8-46 0 15,0 0 0 1,0 0 0-16,10 25 0 15,-3-17 0 1,0-17 0-16,-5-14 0 16,0-10 0-16,-2-10 0 15,2-14 0 1,0-14 0-16,-6-6 0 16,-4-2 0-1,-9 6 0 1,1 12 0-16,3 14 0 15,13 47 0 1,-16-38 0-16,16 38 0 0,0 0 0 16,0 0 0-1,-18-23 0 1,18 23 0-16,-4-8 0 16,4 8 0-16,11-3 0 15,9 3 0 1,7-2 0-1,7-4 0-15,4 0 0 32,7-6 0-32,-1 1 0 0,0 3 0 15,-4 3 0 1,-40 5 0-16,37 2 0 16,-8 13 0-16,-11 5 0 15,-5 12 0 1,-4 6 0-16,-2 12 0 15,-7 0 0-15,-3-2 0 16,3-48 0 0,0 0 0-16,0 0 0 15,-2 31 0 1,-2-18 0-16</inkml:trace>
  <inkml:trace contextRef="#ctx0" brushRef="#br0" timeOffset="36878.6">26203 12802 255 0</inkml:trace>
  <inkml:trace contextRef="#ctx0" brushRef="#br0" timeOffset="37548.72">26616 12066 255 0,'-4'60'0'16,"-1"3"0"-16,1 21 0 16,-4 26 0-16,2 22 0 15,2 3 0 1,2-15 0-16,2-17 0 15,0-7 0 1,0-4 0-16,2-9 0 16,4-15 0-1,-2-18 0 1,-4-50 0-16,0 0 0 16,0 0 0-16,4 38 0 15,-4-38 0-15,4 14 0 16,-4-21 0-1,0-11 0-15,-2-9 0 16,2-6 0 0,-4-6 0-16,-2-12 0 15,0 1 0 1,-1 0 0-16,-1 4 0 16,-4 4 0-1,12 42 0-15,0 0 0 16,0 0 0-1,-15-31 0-15,15 31 0 16,-15-16 0-16,15 16 0 16,-9-2 0-1,12 8 0-15,6 3 0 16,5 6 0 0,7-4 0-16,4 0 0 15,12 2 0 1,5 0 0-16,3-2 0 15,-2-6 0-15,-1-10 0 16,-5-1 0 0</inkml:trace>
  <inkml:trace contextRef="#ctx0" brushRef="#br0" timeOffset="37916.23">27191 12072 255 0,'0'0'0'0,"0"0"0"16,0 0 0-1,0 22 0-15,0 27 0 16,0 25 0-16,0 31 0 31,0 23 0-31,0 15 0 0,0-4 0 16,0-21 0-16,0-20 0 31,4-11 0-31,3-14 0 0,-7-73 0 16,0 0 0-1,0 0 0-15,6 38 0 16,2-27 0 0</inkml:trace>
  <inkml:trace contextRef="#ctx0" brushRef="#br0" timeOffset="38232.73">27065 12741 255 0,'0'0'0'0,"0"0"0"15,0 0 0 1,0 0 0-16,22 0 0 15,20 0 0-15,12 0 0 16,9 0 0 0,1 0 0-1,-4 0 0-15,-1 0 0 16,-59 0 0-16,53 0 0 16</inkml:trace>
  <inkml:trace contextRef="#ctx0" brushRef="#br0" timeOffset="38749.22">27723 12678 255 0,'0'0'0'16,"0"0"0"-16,0 0 0 16,0 0 0-16,0 0 0 31,0 0 0-31,0 0 0 16,0 0 0-16,14-6 0 15,10-14 0-15,-5 0 0 16,-8-4 0-1,-1 1 0-15,-10 0 0 16,-5 2 0 0,-4 4 0-16,-2 5 0 15,-8 11 0-15,2 2 0 16,-2 11 0 0,4 7 0-16,3 9 0 15,4 6 0 1,4 5 0-16,4 11 0 15,8-1 0 1,8-3 0-16,6-3 0 16,5-9 0-1,5-7 0 1,3-9 0-16,2-9 0 16,-4-12 0-16,-2-10 0 15,-3 0 0-15</inkml:trace>
  <inkml:trace contextRef="#ctx0" brushRef="#br0" timeOffset="39116.16">28283 12475 255 0,'0'0'0'15,"0"0"0"-15,0 0 0 16,0 0 0-16,0 0 0 16,0 0 0-1,-9 12 0 1,-14 18 0-16,2 10 0 16,3 3 0-1,5 7 0-15,5 4 0 16,4 8 0-16,6 7 0 15,6-6 0 1,2-7 0-16,8-2 0 16,4-10 0-1,3-11 0-15,2-8 0 16,0-10 0 0,-2-10 0-16,-8-2 0 15</inkml:trace>
  <inkml:trace contextRef="#ctx0" brushRef="#br0" timeOffset="40449.24">27964 12555 255 0,'16'61'0'0,"-8"-13"0"15,1 2 0-15,-3-5 0 16,-6-45 0 0,5 45 0-1,-5-45 0-15,0 41 0 16,0-41 0-16,0 0 0 15,-9 30 0 1,9-30 0-16,-11 14 0 16,3-14 0-1,0-9 0-15,6-7 0 16,4-9 0-16,6-2 0 16,3-2 0-1,1-1 0-15,7 0 0 16,1 4 0-1,2 2 0-15,2 5 0 16,3 5 0 0,-3 1 0-16,-5 3 0 15</inkml:trace>
  <inkml:trace contextRef="#ctx0" brushRef="#br0" timeOffset="40799.19">28827 12273 255 0,'0'0'0'0,"0"0"0"16,0 0 0 0</inkml:trace>
  <inkml:trace contextRef="#ctx0" brushRef="#br0" timeOffset="41065.72">28754 12732 255 0,'0'0'0'0,"0"0"0"15,0 0 0-15,0 0 0 16,0 0 0 0,0 0 0-16,0 0 0 15</inkml:trace>
  <inkml:trace contextRef="#ctx0" brushRef="#br0" timeOffset="41383.26">29010 12718 255 0,'2'0'0'16,"1"0"0"-1,4 0 0-15,2 0 0 16,6 0 0-16,6 0 0 16,-2-6 0-1,6-5 0 1,0-5 0-16,4 0 0 16,-2 6 0-1,5 1 0-15,-1 6 0 16,-31 3 0-16,29 5 0 15,0-1 0 1,-29-4 0-16,29 8 0 16,-29-8 0-16,36 12 0 15,-36-12 0 1,46 7 0-16,1-12 0 16,-3-4 0-1,-2-6 0-15,-4-4 0 16,-5 1 0-1</inkml:trace>
  <inkml:trace contextRef="#ctx0" brushRef="#br0" timeOffset="41799.75">30288 11859 255 0,'0'0'0'0,"0"0"0"16,18 21 0 0,7 17 0-16,-3 18 0 15,-4 13 0 1,-7 25 0-16,-8 13 0 16,-15-1 0-1,-13-10 0-15,-10-5 0 16,-7-8 0-16,-15-12 0 15,-7-8 0 1,12-20 0-16</inkml:trace>
  <inkml:trace contextRef="#ctx0" brushRef="#br0" timeOffset="42507.94">24968 14136 255 0</inkml:trace>
  <inkml:trace contextRef="#ctx0" brushRef="#br0" timeOffset="44551.96">25596 13828 255 0,'6'67'0'0,"-2"-11"0"0,-1 6 0 16,-3-62 0 0,3 67 0-1,-3-67 0-15,0 0 0 16,0 0 0-1,10 50 0-15,12-37 0 16,-7-17 0-16,-3-12 0 16,5-7 0-1,3-4 0-15,0 1 0 16,-2 0 0 0,-3 5 0-16,1 3 0 15,-1 9 0 1,1 9 0-16,-5 9 0 15,-3 11 0-15,-3 7 0 16,-5-27 0 0,2 29 0-16,-2-29 0 15,0 0 0 1,0 0 0-16,8 28 0 16,-8-28 0-16,16 10 0 15,4-10 0 1,-2-9 0-16,-1-7 0 15,1-5 0 1,3-4 0 0,-21 25 0-16,17-29 0 15,-17 29 0-15,20-31 0 16,-20 31 0 0,26-25 0-16,-9 19 0 15,-3 14 0 1,-3 15 0-16,-5 10 0 15,4 7 0-15,-1 9 0 16,-9-49 0 0,10 45 0-1,-10-45 0-15,16 27 0 16,4-21 0 0,5-8 0-16,0-9 0 15,2-5 0 1,0-4 0-16,6-4 0 15,5-3 0 17,-3 0 0-32,-1 0 0 0,0 0 0 15,-34 27 0-15,0 0 0 16,27-27 0-16,-27 27 0 16,0 0 0-16,0 0 0 15,18-27 0 1,-16 10 0-16,-4 5 0 15,2 12 0 1,-11 0 0-16,-1 12 0 16,1 8 0-1,-2 12 0 1,6 5 0-16,-1 11 0 16,8-48 0-1,-3 44 0-15,3-44 0 16,3 32 0-16,3-22 0 15,5-12 0 1,0-18 0-16,5-8 0 16,0-7 0-16,-16 35 0 15,19-42 0 1,-19 42 0-16,20-27 0 16,-1 22 0-1,-7 17 0-15,3 10 0 16,0 10 0-1,-15-32 0-15,13 33 0 16,3-4 0-16,1-20 0 16,-2-16 0-1,3-13 0 1,1-12 0-16,10-12 0 0,3-2 0 16,4-8 0-1,4 7 0-15,-2 15 0 16,-38 32 0-1,33-7 0-15,-10 16 0 32,-5 9 0-32,2 14 0 15,-1 17 0-15,-6 14 0 16,-3 18 0-16,0 24 0 16,-4 1 0-1,-3-8 0-15,3-19 0 16,-4-25 0-1,-2-54 0-15,-6 26 0 16,-3-23 0 0,0-6 0-16</inkml:trace>
  <inkml:trace contextRef="#ctx0" brushRef="#br0" timeOffset="44999.43">26751 13819 255 0,'15'-51'0'0,"3"10"0"16,6 8 0-1,5 3 0-15,4 8 0 16,7 5 0 0,2 7 0-1,3 6 0 1,1 4 0-16,0 4 0 16,-6 6 0-16,-40-10 0 15,38 17 0-15,-16 12 0 16,-9 4 0-16,-9 6 0 15,-12 1 0 1,-10 5 0-16,-8 2 0 16,-10 4 0-1,-5 2 0-15,3-5 0 16,5-7 0 0,33-41 0-16,-29 19 0 15,10-10 0-15</inkml:trace>
  <inkml:trace contextRef="#ctx0" brushRef="#br0" timeOffset="45399.06">27679 13398 255 0,'0'0'0'0,"0"0"0"16,0 0 0 0,-11 20 0-16,-13 16 0 15,-3 18 0 1,-5 20 0-16,1 15 0 15,6 9 0 1,11-10 0-16,12-15 0 16,10-7 0-1,7-15 0-15,9-12 0 16,1-20 0-16,1-15 0 16,-3-6 0-1,6-9 0-15,2-8 0 16,7-7 0-1,-4 2 0-15</inkml:trace>
  <inkml:trace contextRef="#ctx0" brushRef="#br0" timeOffset="45583.18">28212 13859 255 0,'0'0'0'16,"0"0"0"-16,0 0 0 15,0 0 0 1,0 0 0-16,13 0 0 16,13-2 0-1,1-14 0 1,-2-4 0-16</inkml:trace>
  <inkml:trace contextRef="#ctx0" brushRef="#br0" timeOffset="45882.11">28630 13655 255 0,'0'0'0'0,"0"0"0"16,0 0 0-16,0 0 0 15,0 0 0 1,15 3 0-16,13 1 0 16,3-7 0-1,0-5 0-15,0-7 0 16,3-8 0-1,6 1 0-15,-40 22 0 16,37-12 0 0,-6 10 0-16,-31 2 0 15,27 12 0 1,1 4 0-16,-28-16 0 16,0 0 0-1,29 13 0-15,6-13 0 16,-9-7 0-16</inkml:trace>
  <inkml:trace contextRef="#ctx0" brushRef="#br0" timeOffset="46249.3">29795 13039 255 0,'0'0'0'0,"0"0"0"15,17 15 0 1,5 11 0-16,-3 8 0 15,2 16 0 1,-10 4 0-16,-6 12 0 16,-5 6 0-1,-12 6 0-15,-17 6 0 16,-8-8 0 0,-11-6 0-16,-13-2 0 15,4-15 0-15</inkml:trace>
  <inkml:trace contextRef="#ctx0" brushRef="#br0" timeOffset="47282.19">25147 15037 255 0,'-16'17'0'0,"3"-9"0"16,0 1 0-16,2 2 0 16,0-2 0-1,2-3 0-15,-2-1 0 16,3-2 0 0,-2-6 0-16,4-2 0 15,1-1 0 1,5-3 0-16,3 0 0 15,1 0 0 1,0 2 0-16,3 1 0 16,0 2 0-1,-5-2 0-15,2 6 0 16,-1-2 0 0,-1 0 0-16,-2 1 0 15,2 1 0-15,-2 0 0 16,-2-3 0-1,-3 1 0-15,-1 0 0 16</inkml:trace>
  <inkml:trace contextRef="#ctx0" brushRef="#br0" timeOffset="52349.09">25842 15136 255 0,'0'-50'0'0,"0"30"0"16,0 2 0-1,0 18 0-15,0-15 0 0,0 26 0 16,0 36 0-1,-6 20 0-15,-3-18 0 32,1-19 0-32,6-12 0 15,0-7 0 1,-5-16 0-16,-4-13 0 0,-3-38 0 16,-10-69 0-16</inkml:trace>
  <inkml:trace contextRef="#ctx0" brushRef="#br0" timeOffset="53865.88">26019 14128 255 0,'-14'64'0'0,"-2"-8"0"15,-8 14 0-15,1 15 0 16,-4 6 0 0,2 1 0-16,6-8 0 15,1-8 0 1,3-2 0-16,4-5 0 15,11-69 0-15,-10 59 0 16,8-6 0-16,2-53 0 16,2 53 0-1,8-10 0-15,3-8 0 16,3-6 0-16,4-9 0 16,-20-20 0-1,22 13 0-15,11-3 0 16,3-7 0-1,8-3 0-15,-2-6 0 16,2-1 0-16,-1-4 0 16,-3-2 0-1,-40 13 0-15,36-16 0 16,-36 16 0 0,29-20 0-1</inkml:trace>
  <inkml:trace contextRef="#ctx0" brushRef="#br0" timeOffset="54216.07">25786 14832 255 0,'0'0'0'15,"24"0"0"-15,19 0 0 16,6 0 0 0,7 0 0-16,-56 0 0 15,70 0 0 1,1 0 0 0</inkml:trace>
  <inkml:trace contextRef="#ctx0" brushRef="#br0" timeOffset="54849.87">26826 14980 255 0,'-8'0'0'0,"-4"0"0"16,-1 0 0 0,-5 0 0-16,18 0 0 15,-17 0 0-15,17 0 0 0,-21 0 0 16,-1 0 0 15,-1 0 0-15,-1 2 0-1,-1 7 0 1,0 8 0 0,6 19 0-16,3 29 0 15,11 9 0-15,10-5 0 16,-5-69 0-16,16 47 0 16,-16-47 0-1,27 17 0 1,-4-25 0-16,0-12 0 15,2-11 0 1,-25 31 0-16,30-47 0 16,1-12 0-1,2 5 0-15,-8 11 0 16,-6 11 0-16,-1 14 0 16,-5 9 0-16,-1 9 0 31,0 12 0-31,-6 7 0 0,4 9 0 15,-2 4 0-15,3-4 0 16,5-3 0 0,1-6 0-16,4-9 0 15,-1-10 0-15,-1-11 0 16,0-8 0-16</inkml:trace>
  <inkml:trace contextRef="#ctx0" brushRef="#br0" timeOffset="55932.58">27399 14300 255 0,'-4'9'0'16,"4"-9"0"-16,-7 13 0 0,7-13 0 0,-7 18 0 15,3 11 0 1,2 7 0-16,0 20 0 16,-1 19 0-16,1 17 0 31,0 9 0-31,2-12 0 16,0-6 0-16,0-14 0 0,0-13 0 15,0-56 0 1,0 0 0-16,0 0 0 15,0 47 0 1,2-23 0 0,-2-24 0-16,2-2 0 15,-2-13 0-15,5-8 0 16,-1-5 0 0,0-8 0-16,5-6 0 15,-2-4 0-15,6 2 0 16,2 1 0-1,-2 3 0 1,2 1 0-16,3 9 0 16,1 1 0-16,-6 8 0 15,3 7 0 1,-4 5 0 0,-12 9 0-16,13 0 0 0,-3 8 0 15,-8 11 0 1,-4 0 0-16,-2 6 0 15,-6 0 0 1,-1-2 0 0,11-23 0-16,-10 27 0 15,10-27 0 1,-14 29 0-16,14-29 0 16,-7 30 0-1,3-5 0-15,4-25 0 0,0 0 0 16,2 29 0-16,7-5 0 15,5 0 0 1,-14-24 0-16,17 27 0 16,-17-27 0-16,22 27 0 15,-22-27 0 1,31 29 0-16,-31-29 0 31,39 31 0-31,-1-10 0 16,-38-21 0-16,40 11 0 15,-2-9 0-15,-4-7 0 16,-11-3 0 0,-4-13 0-16,2-3 0 15,-9-8 0 1,-2-4 0-16,-1-10 0 16,-9 46 0-1,2-47 0-15,-2 47 0 16,0 0 0-16,-7-38 0 15,-7 15 0 1,14 23 0-16,-12 0 0 0,12 0 0 16,-11 9 0-16,-1 16 0 15,6 6 0-15,3 6 0 16,10 5 0 0,7-2 0-16,3-4 0 15,8-10 0-15,6-5 0 16,4-13 0-1,5-8 0-15,-5-10 0 16,-1-9 0 0,-5-1 0-16</inkml:trace>
  <inkml:trace contextRef="#ctx0" brushRef="#br0" timeOffset="56286.91">28366 14182 255 0,'-13'84'0'0,"6"-8"0"16,2 32 0-1,1 26 0-15,6 2 0 16,12-15 0-16,6-25 0 16,4-18 0-1,10-15 0 1,-1-21 0-16,-33-42 0 15,32 19 0-15,-7-11 0 16</inkml:trace>
  <inkml:trace contextRef="#ctx0" brushRef="#br0" timeOffset="56753.24">28793 14447 255 0,'0'0'0'16,"0"0"0"-16,-4 21 0 15,-3 12 0 1,2 2 0-16,1-6 0 15,0-2 0 1,4-4 0-16,4-5 0 16,5-3 0-16,4 0 0 15,6-5 0 1,0-1 0-16,5 2 0 16,-6-3 0-1,-3 4 0-15,-15-12 0 16,14 16 0-1,-10 3 0-15,-4 4 0 16,-10 3 0-16,-7-3 0 16,-7 2 0-1,-9-4 0-15,-6 0 0 16,-4 0 0 0,3-6 0-16,-6-6 0 15,4-4 0 1,7-3 0-16</inkml:trace>
  <inkml:trace contextRef="#ctx0" brushRef="#br0" timeOffset="57053.2">28727 14516 255 0,'0'0'0'16,"0"0"0"-16,0 0 0 16,0 0 0-16,21 0 0 15,24-7 0 1,6-6 0-1,-5-5 0-15,-6 1 0 16,-2-6 0-16,-7 5 0 16</inkml:trace>
  <inkml:trace contextRef="#ctx0" brushRef="#br0" timeOffset="57402.7">29284 13871 255 0,'0'0'0'0,"0"0"0"16,0 0 0-16,0 0 0 15,15 17 0 1,14 18 0-16,2 15 0 16,1 13 0-1,-1 10 0-15,-4 10 0 16,-13 11 0 0,-12 9 0-16,-12 6 0 15,-11 17 0 1,-26 19 0-16,-14 5 0 15,10-38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31:33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3294 4163 255 0,'15'-13'0'0,"-3"4"0"16,1 0 0 0,-1-4 0-16,-3 0 0 15,-3-3 0-15,-4-3 0 31,-2 3 0-31,-2-5 0 16,-4-1 0 0,-3 0 0-16,-3-1 0 15,-3 4 0 1,-3-2 0-16,-5 5 0 0,-1 5 0 16,-3 4 0-1,-6 9 0-15,-1 7 0 16,1 8 0-1,-7 15 0-15,3 9 0 16,1 11 0 0,7 8 0-1,9 1 0-15,11-5 0 0,9-4 0 16,13-6 0 0,13-6 0-16,8-5 0 15,16-1 0 1,9-8 0-1,-13-9 0-15</inkml:trace>
  <inkml:trace contextRef="#ctx0" brushRef="#br0" timeOffset="701.17">4022 4252 255 0,'0'0'0'0,"0"0"0"15,0 0 0-15,0 0 0 16,0 0 0-16,-2-10 0 16,-12-9 0-1,-8 0 0 1,1 7 0-16,-2 7 0 16,-3 2 0-16,1 7 0 15,0 4 0 1,2 9 0-16,-1 1 0 15,6 4 0 1,4 3 0-16,6 4 0 16,5-2 0-16,6 2 0 15,5 0 0 1,4-2 0 0,8 0 0-16,8-4 0 15,3-2 0 1,5-8 0-1,-1-6 0-15,0-10 0 0,0-6 0 16,-10-3 0 0,1-7 0-16,-6-2 0 15,-4-7 0-15,-5-4 0 16,-6 2 0 0,-8-1 0-1,-6 2 0-15,-8 4 0 16,-8 6 0-16,-4 7 0 15,-2 7 0 1,-3 10 0-16,0 10 0 16,0 9 0-1,2 8 0-15,7 1 0 16,7-4 0 0,6-12 0-16</inkml:trace>
  <inkml:trace contextRef="#ctx0" brushRef="#br0" timeOffset="1117.95">4729 3823 255 0,'0'0'0'0,"0"0"0"16,0 0 0-16,0 0 0 15,0 25 0 1,-7 27 0-16,-5 10 0 15,-9 14 0 1,-3 11 0-16,0 5 0 16,-1-11 0-1,5-15 0 1,7-5 0-16,1-4 0 16,6-7 0-16,6-50 0 15,2 35 0 1,8-25 0-16,-4-7 0 15</inkml:trace>
  <inkml:trace contextRef="#ctx0" brushRef="#br0" timeOffset="1467.64">5032 3796 255 0,'0'0'0'15,"0"0"0"-15,0 0 0 16,0 0 0 0,0 0 0-16,-2 25 0 15,-11 25 0-15,-8 17 0 16,-3 9 0 15,-2 16 0-31,-3 2 0 0,2-8 0 16,6-11 0-16,2-4 0 15,2-5 0 1,9-10 0-16,8-56 0 16,0 0 0-16,-3 55 0 15</inkml:trace>
  <inkml:trace contextRef="#ctx0" brushRef="#br0" timeOffset="2017.09">5255 4473 255 0,'0'0'0'0,"0"0"0"0,21-6 0 16,13-5 0-1,2-4 0-15,4-7 0 16,-2 1 0 0,-4-1 0-16,-34 22 0 15,26-28 0 1,-26 28 0-16,21-32 0 16,-21 32 0-1,4-30 0-15,-12 10 0 16,-9 7 0-1,-5 6 0-15,-7 9 0 16,-3 10 0-16,-1 6 0 16,-3 13 0-1,5 8 0-15,4 3 0 16,12 4 0 0,9 2 0-16,8-3 0 15,15-3 0-15,12-9 0 31,6-8 0-31,13-12 0 16,-3-5 0-16</inkml:trace>
  <inkml:trace contextRef="#ctx0" brushRef="#br0" timeOffset="2550.42">6285 4356 255 0,'0'0'0'16,"0"0"0"-16,0 0 0 15,0 0 0-15,0 0 0 16,-13-2 0-1,-20-8 0-15,-6 6 0 16,-11 2 0 0,-1 4 0-16,2 7 0 15,5 9 0-15,6 7 0 16,6 2 0 0,10 6 0-16,9 1 0 15,11 1 0 1,4 3 0-16,13 0 0 15,10 1 0 1,11-6 0-16,9-9 0 16,3-12 0-1,-3-8 0-15</inkml:trace>
  <inkml:trace contextRef="#ctx0" brushRef="#br0" timeOffset="3484.28">6910 3735 255 0,'0'0'0'16,"0"0"0"-16,0 0 0 16,0 0 0-16,0 0 0 15,0 0 0 1,0 0 0-16,0 0 0 15,-7 21 0 1,-10 28 0-16,-1 10 0 16,-5 17 0-16,1 16 0 15,-5 3 0 1,6-6 0 0,5-9 0-16,3-7 0 15,7 0 0 1,-1-4 0-16,0-9 0 15,5-2 0-15,-2-7 0 16,4-51 0 0,-3 40 0-16,3-40 0 15,0 0 0 1,0 0 0-16,3 25 0 16,3-21 0-16,-1-13 0 15,2-8 0 1,-1-9 0-16,3-10 0 15,-3 2 0 1,-3-13 0-16,-6-1 0 16,-1 6 0-1,-9 4 0 1,-5 4 0-16,-4 8 0 16,-2 7 0-16,-11 9 0 15,35 10 0 1,-35-2 0-16,35 2 0 15,-41 3 0-15,12 6 0 16,29-9 0 0,-4 8 0-16,13-3 0 15,13 1 0 1,11-6 0-16,10 0 0 16,11 2 0-1,6 0 0-15,-2 2 0 16,-8 7 0-1,-16 3 0-15,-10 7 0 16,-7 6 0 0,-9-2 0-16,-4 9 0 15,-2 5 0-15,1 7 0 16,-3-46 0 0,2 50 0-16,-2-50 0 15,4 38 0 1,2-18 0-16</inkml:trace>
  <inkml:trace contextRef="#ctx0" brushRef="#br0" timeOffset="3718.32">7161 4242 255 0</inkml:trace>
  <inkml:trace contextRef="#ctx0" brushRef="#br0" timeOffset="4316.55">7579 4419 255 0,'-55'23'0'16,"18"12"0"-16,6 5 0 16,8 2 0-1,8 8 0-15,9 0 0 16,8-6 0 0,6-4 0-16,-8-40 0 15,23 28 0 1,10-12 0-16,3-11 0 15,0-15 0 1,2-5 0-16,-2-9 0 16,-8-8 0-16,-3-5 0 15,-7-6 0 1,-9 0 0-16,-7 1 0 16,-11 6 0-1,-9 8 0-15,-4 7 0 16,-7 12 0-1,-11 13 0-15,-14 13 0 16,-2 17 0 0,9 11 0-16,16-4 0 15,16-15 0 1,5-13 0-16</inkml:trace>
  <inkml:trace contextRef="#ctx0" brushRef="#br0" timeOffset="4765.7">8027 4356 255 0,'0'0'0'0,"0"0"0"16,0 0 0 0,-3 20 0-16,-8 22 0 15,-2 14 0 1,-8 4 0 0,1 1 0-16,20-61 0 15,0 0 0-15,0 0 0 16,-13 46 0-1,13-23 0-15,7-16 0 16,9-11 0-16,3-4 0 16,3-7 0-1,5 2 0-15,2-1 0 16,-3 6 0 0,-5 8 0-16,-2 8 0 15,-13 16 0 1,-12 14 0-16,-9 17 0 15,-8 16 0 1,-5-3 0-16</inkml:trace>
  <inkml:trace contextRef="#ctx0" brushRef="#br0" timeOffset="9162.89">6313 4902 255 0,'0'53'0'0,"0"-6"0"16,0 3 0 0,-2-3 0-16,2-47 0 15,-2 50 0-15,2-50 0 16,-5 56 0-1,5-56 0-15,-8 63 0 16,8-63 0-16,-11 52 0 16,-2-25 0-1</inkml:trace>
  <inkml:trace contextRef="#ctx0" brushRef="#br0" timeOffset="9563.84">6099 5343 255 0,'0'0'0'15,"0"0"0"-15,0 0 0 16,0 0 0 0,0 0 0-16,0 0 0 15,0 24 0 1,0 14 0 0,0 11 0-16,0-5 0 0,5-8 0 15,-3-4 0 1,7-13 0-16,5 0 0 15,11-10 0 1,4-5 0-16,9-6 0 16,9-4 0-1,-47 6 0-15,0 0 0 16,47-9 0 0</inkml:trace>
  <inkml:trace contextRef="#ctx0" brushRef="#br0" timeOffset="10746.65">3305 6218 255 0,'-13'-11'0'16,"4"4"0"-16,1-4 0 15,4-2 0 1,-5-1 0 0,1-1 0-16,-8-1 0 15,-5 3 0 1,-2 4 0-16,-11 4 0 15,-1 7 0-15,-9 5 0 16,2 7 0 0,7 2 0-16,35-16 0 15,-25 24 0-15,11-2 0 16,13 3 0 0,10 0 0-16,8-2 0 15,9-2 0 1,10 2 0-1,6 0 0-15,6 4 0 16,-1-6 0-16,-5 2 0 16,-4-1 0-1,-6-2 0-15,-8-4 0 16,-11-6 0 0,-3 1 0-1,-8 3 0-15,-10-1 0 16,8-13 0-16,-19 17 0 0,-6-1 0 15,-13-1 0 1,-11 2 0-16,-4-3 0 16,-16 0 0-1,1-3 0-15,6-7 0 16,7-2 0-16,55-2 0 16,-44-6 0-1,15-13 0-15,15-1 0 16,8 1 0-16</inkml:trace>
  <inkml:trace contextRef="#ctx0" brushRef="#br0" timeOffset="11150.96">3734 5738 255 0,'0'0'0'16,"0"0"0"-16,0 0 0 0,0 0 0 15,0 0 0-15,5 5 0 16,4 14 0-1,-9-19 0-15,5 33 0 32,1 10 0-32,3 22 0 15,-2 30 0 1,0 38 0 0,-4-14 0-16,-3-119 0 15,1 91 0 1,-1-91 0-1,0 0 0-15,0 0 0 16,-7 52 0-16,-9-45 0 16,1-9 0-16</inkml:trace>
  <inkml:trace contextRef="#ctx0" brushRef="#br0" timeOffset="11897.15">3582 6183 255 0,'0'0'0'0,"0"0"0"16,0 0 0-16,0 0 0 15,0 0 0 1,20 5 0-16,23 2 0 16,11 2 0-1,12 1 0 1,10-1 0-16,6-5 0 15,3 1 0-15,-7-8 0 16,0-1 0 0,-9 0 0-16,-11-3 0 15,-2-3 0 1,-56 10 0-16,57-13 0 16,-8 3 0-1,-9 2 0-15,-40 8 0 0,0 0 0 16,39 0 0-16,-39 0 0 15,0 0 0 17,0 0 0-32,26-2 0 0,-26 2 0 15,3-6 0-15,-10-1 0 16,-9 1 0 0,-4 6 0-16,-5 1 0 15,0 8 0-15,-1 2 0 16,4 7 0-1,2 3 0 1,4 3 0-16,8 4 0 16,5 0 0-16,9 0 0 15,-6-28 0 1,14 23 0-16,6-6 0 31,2-11 0-31,5-10 0 16,-2-5 0-1,-25 9 0-15,26-14 0 0,-26 14 0 32,29-16 0-32,-29 16 0 15,32-7 0 1,0 7 0 0,-7 12 0-1,0 8 0 1,4 9 0-1,-29-29 0-15,41 29 0 0,-41-29 0 0</inkml:trace>
  <inkml:trace contextRef="#ctx0" brushRef="#br0" timeOffset="11916.28">8767 9535 255 0,'41'15'0'15,"-21"-10"0"-15,-7 1 0 16</inkml:trace>
  <inkml:trace contextRef="#ctx0" brushRef="#br0" timeOffset="12646.72">5236 6306 255 0,'0'0'0'0,"0"-3"0"31,0-1 0-31,0-2 0 16,0 6 0-16,0-10 0 15,0-5 0-15,-3-3 0 16,1 4 0-16,-4 3 0 16,-8 3 0-16,-3 8 0 15,-2 6 0 1,-1 10 0-16,1 7 0 15,3 4 0 1,3 5 0 0,8 0 0-16,5-6 0 15,3-3 0-15,1-7 0 16,5-11 0 0,4-6 0-16,2-10 0 15,4-5 0 1,-2 0 0-16,1-1 0 15,-1 3 0 1,5 4 0 0,-4 5 0-16,3 5 0 15,0 5 0-15,1 7 0 16,1 6 0-16,-4 5 0 16,4 4 0-1,-1 5 0 1,8 10 0-16,-8-1 0 15,-2-3 0 1,-2 5 0-16,-7-5 0 16,-11-38 0-1,7 43 0-15,-7-43 0 16,-5 43 0 0,-8-8 0-16,-7-4 0 15,-7-6 0-15,-4-4 0 16,-10-11 0-16,-2-6 0 15,-1-4 0-15,-5-6 0 16,0 0 0 0,1-8 0-16,4-2 0 15,44 16 0 1,-40-18 0-16,40 18 0 16,-25-27 0-1,18-7 0-15,18 6 0 16,19-8 0-1,17-8 0-15,13-10 0 16,5-1 0-16</inkml:trace>
  <inkml:trace contextRef="#ctx0" brushRef="#br0" timeOffset="13113.34">5783 6371 255 0,'0'0'0'0,"0"0"0"16,4-3 0-1,3-1 0-15,9-4 0 16,3-7 0 0,3-6 0-16,1-6 0 15,-1 2 0 1,-6-2 0-16,-8 0 0 16,-6 2 0-16,-4 4 0 15,-4 6 0 1,-9 11 0-16,-6 8 0 15,-1 10 0 1,1 8 0-16,4 7 0 16,9 3 0-1,8 6 0-15,10-1 0 16,15-2 0 0,19-11 0-16,14-10 0 15,17-12 0 1,2-4 0-1</inkml:trace>
  <inkml:trace contextRef="#ctx0" brushRef="#br0" timeOffset="13847.04">6876 6026 255 0,'0'0'0'15,"0"0"0"-15,0 0 0 16,0 0 0 0,5-17 0-16,6-24 0 15,7-6 0 1,4 3 0-16,-2 1 0 16,2 8 0-1,-22 35 0-15,25-32 0 16,-25 32 0-16,23-18 0 15,-7 16 0 1,-3 8 0-16,-9 12 0 16,-4 11 0-1,3 7 0-15,-3 13 0 16,-3 7 0 0,1 9 0-16,0 8 0 15,0 4 0-15,-2-4 0 16,-1-10 0-1,0-10 0-15,5-53 0 16,-6 50 0 0,6-50 0-16,-7 40 0 15,7-40 0 1,-12 27 0-16,-4-16 0 16,16-11 0-16,-22 2 0 15,-2-4 0 1</inkml:trace>
  <inkml:trace contextRef="#ctx0" brushRef="#br0" timeOffset="14096.79">6726 6500 255 0,'0'0'0'16,"0"0"0"-16,0 0 0 15,0 0 0 1,0 0 0-16,0 0 0 15,20 2 0 1,22 2 0 0,9 1 0-16,4-2 0 0,16 1 0 15,19 2 0 1,8-1 0 0,-14 0 0-16,-18-5 0 15,-21 1 0-15</inkml:trace>
  <inkml:trace contextRef="#ctx0" brushRef="#br0" timeOffset="16363.71">8786 5478 255 0,'0'0'0'0,"0"0"0"0,0 0 0 16,0 0 0 0,-17 0 0-1,-26-6 0-15,-12-1 0 16,-15 1 0-1,-6 1 0-15,-8 0 0 16,-9 6 0-16,-3 5 0 16,0-3 0-1,-10-2 0-15,4-1 0 16,-1 0 0 0,-4 0 0-1,-12 8 0-15,1 0 0 16,-2 4 0-16,-4-2 0 15,-1 2 0 1,-6-2 0-16,4 4 0 16,-3 0 0-1,5-3 0-15,7-2 0 16,-1-3 0-16,-3-1 0 16,0 1 0-1,-1 2 0-15,-1-2 0 16,6 4 0-1,-5-2 0-15,5 1 0 16,1 3 0 0,1-2 0-16,1 3 0 15,7 0 0 1,-3 1 0-16,0-2 0 16,1 1 0-1,5-2 0-15,6-1 0 16,-2-6 0-16,5 3 0 15,0-5 0 1,-1 1 0-16,2 0 0 16,3 1 0-1,5 4 0-15,8-6 0 16,6-1 0 0,0 2 0-16,0-3 0 15,6-4 0 1,4 2 0-16,3-6 0 15,1 1 0-15,-1 4 0 16,4-5 0 0,5 3 0-16,4-3 0 15,4-1 0 1,6 1 0-16,-3-4 0 16,40 12 0-1,-41-13 0-15,41 13 0 16,-40-16 0-1,40 16 0-15,0 0 0 16,-38-18 0-16,38 18 0 16,0 0 0-1,-34-18 0-15,34 18 0 16,0 0 0 0,-34-10 0-16,34 10 0 15,-27 4 0 1,7 11 0-16,0 5 0 15,6 10 0 1,-1 5 0-16,0 15 0 16,2 3 0-1,2 15 0-15,0 7 0 16,3 6 0 0,4 5 0 15,-1-7 0-31,5 2 0 0,-2-5 0 0,-2-1 0 15,4-2 0-15,-2 0 0 16,-1-1 0 0,0-2 0-16,-1-8 0 15,0 2 0 1,-3 2 0-16,2-1 0 16,-6-4 0-16,3-4 0 15,-1-8 0 1,9-49 0-1,-3 42 0-15,3-42 0 16,0 0 0-16,5 32 0 16,13-9 0-1,2-11 0-15,10-6 0 16,4-9 0 0,13-6 0-1,8-9 0-15,13-4 0 16,6-5 0-16,7-3 0 15,-1 6 0 1,-3 1 0-16,-4 6 0 16,0 5 0-16,0 3 0 15,-2 3 0 1,6 6 0-16,2 0 0 16,5 2 0-1,-1-2 0-15,5-4 0 16,1 0 0-1,14-3 0-15,-4-5 0 16,9 4 0 0,-1-3 0-16,8-4 0 15,8 1 0 1,1 2 0-16,0 1 0 16,6 0 0-1,-2 3 0-15,-1 2 0 31,-2 0 0-31,6 1 0 0,-4 3 0 16,2-2 0-16,1-1 0 16,-4-2 0-1,4 3 0-15,1-1 0 16,-5 1 0 0,2 0 0-16,-2 1 0 15,-4 2 0 1,-10 1 0-16,6 0 0 15,-6 0 0 1,-6 1 0-16,-8-1 0 16,-2 3 0-16,2-2 0 15,-6-1 0-15,-3 0 0 16,1 3 0 0,-5-2 0-1,-6 2 0-15,-5 2 0 16,-5-5 0-16,-9 0 0 15,3-3 0 1,-4-2 0-16,-11-3 0 16,-3-3 0 15,-12-6 0-31,-3-6 0 0,-1-6 0 16,-6-9 0-1,-6-5 0-15,-3-6 0 16,-3-4 0-16,-3-14 0 15,-1-4 0 1,-2-4 0-16,-5-17 0 16,-5-13 0-16,-2 5 0 15,1 1 0 1,-5 3 0-16,-5 4 0 16,1 4 0-1,1 11 0-15,-5-1 0 16,-2 17 0-1</inkml:trace>
  <inkml:trace contextRef="#ctx0" brushRef="#br0" timeOffset="24147.6">5476 7017 255 0,'0'69'0'16,"0"-13"0"-16,0 6 0 15,0-1 0 1,0-61 0-16,0 56 0 16,0-56 0-1,0 0 0-15,-2 56 0 16,2-56 0-1,0 0 0-15,-12 45 0 16,1-21 0-16</inkml:trace>
  <inkml:trace contextRef="#ctx0" brushRef="#br0" timeOffset="24513.8">5292 7482 255 0,'0'0'0'0,"0"0"0"16,0 0 0-1,0 0 0-15,0 18 0 16,0 17 0 0,0 12 0-16,0-2 0 31,0-5 0-31,5-5 0 0,1-13 0 16,10-7 0-1,9-11 0-15,6-8 0 16,9-7 0-1,14-10 0-15,-54 21 0 16,55-21 0-16</inkml:trace>
  <inkml:trace contextRef="#ctx0" brushRef="#br0" timeOffset="26100.74">3406 8432 255 0,'15'-13'0'15,"-6"3"0"1,1 1 0 0,1-1 0-16,-3-2 0 15,0 1 0-15,1 0 0 16,-1-1 0-16,-1 4 0 15,0-3 0 1,-2-1 0 0,-1 0 0-16,2 3 0 15,1-5 0-15,1 0 0 16,-4 1 0 0,2-2 0-1,-2-2 0-15,3 5 0 16</inkml:trace>
  <inkml:trace contextRef="#ctx0" brushRef="#br0" timeOffset="26833.97">3573 8054 255 0,'0'0'0'16,"0"0"0"-1,0 0 0-15,0 0 0 16,0 0 0 0,0 0 0-16,0 0 0 15,0 0 0-15,-13-8 0 16,-18-11 0-1,-5-4 0-15,-1 5 0 16,2 3 0-16,-3 7 0 16,-1 3 0-1,-2 10 0-15,0 6 0 16,4 9 0 0,-2 12 0-1,6 3 0-15,7 7 0 16,5 3 0-1,7 4 0-15,9 0 0 16,7 2 0 0,12-1 0-16,10-7 0 15,9-6 0-15,7-7 0 16,4-15 0 0,11-11 0-16,7-4 0 15</inkml:trace>
  <inkml:trace contextRef="#ctx0" brushRef="#br0" timeOffset="27367.68">4037 8236 255 0,'0'0'0'15,"0"0"0"-15,0 0 0 16,0 0 0-16,0 0 0 16,-15 0 0-1,-17-4 0-15,-3 0 0 16,4 4 0 0,2 4 0-16,1 4 0 15,4 5 0 1,3 8 0-16,7 2 0 15,5 9 0-15,7 0 0 16,10 1 0 0,7-5 0-16,8 0 0 31,4-9 0-31,4-10 0 16,4-5 0-16,7-14 0 31,-6-8 0-31,-2-9 0 0,-5-4 0 15,-7-2 0 1,-8-1 0-16,-12-2 0 16,-7 2 0-1,-9 13 0-15,-12 7 0 16,-5 9 0-16,-4 10 0 16,-6 13 0-1,4 4 0-15,9 7 0 16,6 0 0-16,6-4 0 15</inkml:trace>
  <inkml:trace contextRef="#ctx0" brushRef="#br0" timeOffset="27949.92">4470 7844 255 0,'0'0'0'0,"0"0"0"0,-4 21 0 15,-4 20 0 1,-4 16 0-1,-1 12 0-15,-5 0 0 16,7-3 0 0,9-16 0-16,2-50 0 15,0 0 0-15,6 28 0 16,8-24 0 0,1-11 0-16,6-13 0 15,0-9 0 1,10-13 0-16,8-6 0 15,3-15 0 1,4-10 0-16,4 2 0 16,-4 13 0-1,-46 58 0-15,0 0 0 16,0 0 0-16,36-41 0 16,-17 26 0-1,-11 21 0-15,-13 15 0 16,-4 14 0-1,-4 14 0-15,-8 21 0 16,-5 26 0-16,-2 14 0 16,2-3 0-1,10-16 0-15,16-91 0 16,0 0 0 0,-4 65 0-16</inkml:trace>
  <inkml:trace contextRef="#ctx0" brushRef="#br0" timeOffset="28467.95">4963 8245 255 0,'0'0'0'0,"0"0"0"16,0 0 0-16,0 0 0 15,18-9 0 1,11-14 0-16,4-8 0 15,-5 0 0 1,-6-3 0-16,-6 0 0 16,-7 2 0-1,-7 8 0 1,-7 4 0-16,-3 5 0 16,-10 8 0-16,-2 7 0 15,-8 13 0 1,-1 8 0-16,3 10 0 15,3 14 0-15,10 2 0 16,7 0 0 15,10 0 0-31,13-7 0 0,10-9 0 16,11-11 0-16,5-15 0 16,6-12 0-1,-2-5 0-15</inkml:trace>
  <inkml:trace contextRef="#ctx0" brushRef="#br0" timeOffset="28882.74">5690 8139 255 0,'0'0'0'0,"0"0"0"16,0 0 0-1,0 0 0-15,-18-1 0 16,-19-9 0 0,-14 3 0-16,3 5 0 15,3 7 0 1,1 3 0-16,5 11 0 15,12 6 0-15,9 3 0 16,12 0 0 0,6-1 0-16,8 2 0 15,13-4 0 1,8-4 0 0,7-8 0-16,18-4 0 15,8-9 0-15,8-13 0 16,-8-10 0-16,-6-9 0 15,-11 3 0 1</inkml:trace>
  <inkml:trace contextRef="#ctx0" brushRef="#br0" timeOffset="29665.38">6331 7525 255 0,'0'0'0'0,"0"0"0"16,0 0 0-16,0 21 0 16,-7 27 0-1,-4 17 0-15,-3 18 0 16,-6 15 0-1,-3 4 0-15,6-8 0 16,1-11 0 0,3-12 0-16,1-7 0 15,6-14 0 1,6-50 0-16,0 0 0 16,-3 40 0-16,3-40 0 15,0 0 0 1,0 0 0-16,-2 23 0 15,2-24 0 1,0-14 0-16,2-7 0 16,-2-10 0-1,-4-2 0-15,-2-12 0 16,-6 1 0 0,-3 3 0-16,15 42 0 15,-20-33 0 1,20 33 0-16,0 0 0 15,-28-28 0-15,28 28 0 16,0 0 0 0,-23-15 0-16,23 15 0 15,-8 0 0 1,8 0 0-16,8 3 0 16,15-1 0-1,7-2 0-15,5-2 0 16,12-4 0-16,5 4 0 15,-3-7 0 1,1 5 0-16,-6 2 0 16,-7 6 0-1,1 9 0 1,-15 5 0-16,-9 10 0 16,-7 7 0-16,-10 17 0 15,-1 4 0 1,-2 5 0-16,6-61 0 15,-12 65 0 1,12-65 0-16,-9 37 0 16,7-32 0-16,4-10 0 15</inkml:trace>
  <inkml:trace contextRef="#ctx0" brushRef="#br0" timeOffset="29847.75">6612 7944 255 0,'0'0'0'0,"0"0"0"16,0 0 0-1,0 0 0-15,0 0 0 16</inkml:trace>
  <inkml:trace contextRef="#ctx0" brushRef="#br0" timeOffset="30331">6959 8007 255 0,'0'0'0'15,"0"0"0"-15,0 0 0 16,-13 14 0 0,-14 15 0-16,-4 11 0 15,6 4 0 1,5 4 0-16,6 3 0 16,4-4 0-1,10-5 0-15,10-7 0 16,4-4 0-16,6-19 0 15,7-8 0 1,2-10 0-16,0-9 0 16,2-12 0-1,6-13 0-15,-4-12 0 16,-8-8 0 0,-17 4 0-16,-12 7 0 15,-12 13 0 1,-13 9 0-16,-12 17 0 15,-3 11 0 1,1 14 0-16,3 15 0 16,11 4 0-16,6-2 0 15,17-11 0 1,10-9 0 0,2-8 0-16</inkml:trace>
  <inkml:trace contextRef="#ctx0" brushRef="#br0" timeOffset="30764.87">7334 7990 255 0,'0'0'0'0,"0"0"0"15,0 0 0 1,-2 17 0-16,-6 22 0 16,1 5 0-1,2-6 0-15,3-9 0 16,0-10 0-16,-1-5 0 16,6-7 0-1,8-9 0 1,7-9 0-16,8-4 0 15,4-3 0-15,2 1 0 16,-3 7 0 0,-5 3 0-16,-4 11 0 15,-4 13 0 1,-10 4 0-16,-2 10 0 16,-1 3 0-16,-1-1 0 15,-2-33 0 1,9 23 0-1,5-11 0-15,9-16 0 16,-3-6 0-16</inkml:trace>
  <inkml:trace contextRef="#ctx0" brushRef="#br0" timeOffset="31598.07">8002 7717 255 0,'0'0'0'0,"0"0"0"16,0 0 0-16,8-20 0 15,11-25 0-15,2-9 0 16,9 0 0 0,-1 0 0-16,-29 54 0 15,25-42 0 1,-25 42 0-16,20-26 0 15,-5 16 0 1,-3 16 0-16,-6 12 0 16,-3 14 0-1,-6 11 0-15,-1 20 0 16,-8 15 0 0,0 16 0-16,-2 6 0 15,3-12 0 1,2-22 0-16,3-7 0 15,6-59 0 1,-2 54 0-16,2-54 0 16,0 0 0-1,0 0 0-15,-4 34 0 16,4-34 0 0,-8 6 0-16,8-6 0 0,0 0 0 15,-17 0 0 1,17 0 0-1,-28 0 0-15,28 0 0 16,-31 6 0 0,4 6 0-16,27-12 0 15,-27 13 0-15,27-13 0 16,0 0 0 0,0 0 0-16,-22 15 0 15,22-15 0 1,0 0 0-16,-11 14 0 15,11-14 0 1,6 13 0-16,15-1 0 16,8-1 0-1,4-6 0-15,7 5 0 16,12 2 0-16,-1-4 0 16,-2 0 0-1,-4-4 0-15</inkml:trace>
  <inkml:trace contextRef="#ctx0" brushRef="#br0" timeOffset="36797">5328 8586 255 0,'2'30'0'0,"2"-17"0"15,-2 0 0-15,3-4 0 16,0-2 0-16,-1-1 0 31,1-3 0-31,-8-1 0 16,1 1 0-16,-4-3 0 15,1 0 0-15,2 0 0 16,1 0 0 0,0 0 0-16,0 2 0 15,0-2 0 1,0 7 0-16,2 4 0 15,-2 8 0 1,-3 7 0-16,5 5 0 16,-2 4 0-16,-3 7 0 15,-2 1 0 1,7-43 0 0,-4 42 0-16,4-42 0 15,-2 44 0-15,2-44 0 16,0 0 0-1,2 38 0-15,-2-38 0 16,6 30 0 0,-1-23 0-16,-5-5 0 15,-2-4 0-15</inkml:trace>
  <inkml:trace contextRef="#ctx0" brushRef="#br0" timeOffset="37213.37">5100 9067 255 0,'0'0'0'16,"0"0"0"-1,0 0 0-15,0 0 0 16,0 18 0-16,2 21 0 16,5 9 0-1,2 2 0 1,-5-1 0-16,3-5 0 15,4-7 0-15,-11-37 0 16,23 24 0 0,2-14 0-16,12-10 0 15,10-10 0-15,5-6 0 16,3-5 0 0,-55 21 0-16,54-19 0 15</inkml:trace>
  <inkml:trace contextRef="#ctx0" brushRef="#br0" timeOffset="38279.66">3797 9713 255 0,'0'0'0'0,"0"0"0"16,0 0 0-16,0 0 0 15,-12 0 0 1,-20 5 0-16,3 6 0 15,0 3 0 1,4 5 0-16,2 2 0 16,5-1 0-1,4 0 0-15,11 1 0 16,3-2 0-16,9 1 0 16,6-2 0-1,6 0 0-15,4-2 0 16,3 2 0-1,1-5 0-15,2 2 0 16,0 2 0 0,-31-17 0-16,30 15 0 15,-30-15 0 1,0 0 0-16,29 18 0 16,-29-18 0-1,0 0 0-15,14 19 0 16,-16 2 0-1,-10-5 0-15,-7-1 0 16,-9-2 0-16,-6 1 0 16,-13 0 0-1,1-1 0-15,-4-4 0 16,0 2 0 0,6 0 0-16,5 1 0 15,-1 1 0-15,40-13 0 16,0 0 0-1,0 0 0-15,-33 11 0 16,33-11 0 0,-20 5 0-16</inkml:trace>
  <inkml:trace contextRef="#ctx0" brushRef="#br0" timeOffset="40247.12">4330 9392 255 0,'0'0'0'0,"0"0"0"15,0 0 0-15,0 0 0 16,0 20 0-16,0 23 0 16,4 12 0 15,0 13 0-31,-1 7 0 0,1 5 0 15,-4 0 0 1,2-10 0-16,-2-9 0 16,0-7 0-16,0-54 0 15,0 48 0 1,0-48 0-16,0 0 0 16,-4 41 0-16,4-41 0 15,-11 15 0 1,-3-15 0-16,3-12 0 15,-5-4 0 1,3-9 0-16,-3-2 0 16,6-2 0-1,-1 2 0-15,11 27 0 16,-8-29 0 0,8 29 0-16,0 0 0 15,0 0 0 1,-4-29 0-16,4 29 0 15,0-25 0-15,12 5 0 16,5 2 0 0,8 5 0-16,6-1 0 15,10 4 0 1,8-4 0-16,5 5 0 16,4 0 0-1,3 2 0-15,-11 3 0 16,-5 1 0-1,-45 3 0-15,43 3 0 16,-43-3 0 0,0 0 0-16,45 4 0 15,-45-4 0-15,0 0 0 16,0 0 0 0,31 5 0-16,-31-5 0 15,0 0 0 1,9 2 0-16,-9-2 0 15,-2 7 0 1,-8 9 0-16,-1 1 0 16,1 6 0-1,-4 1 0-15,14-24 0 16,-7 31 0-16,3 0 0 16,4-31 0-1,4 31 0-15,-4-31 0 16,0 0 0-1,11 19 0-15,7-9 0 16,0-10 0 0,2-10 0-16,0-5 0 15,-3-8 0 1,2-2 0 0,-19 25 0-16,14-31 0 15,-14 31 0-15,0 0 0 16,0 0 0-1,11-26 0-15,-2 11 0 16,-5 15 0 0,0 10 0-16,4 5 0 15,-2 8 0-15,3 1 0 16,7 1 0 0,-16-25 0-16,19 23 0 15,8-10 0 1,4-8 0-1,-2-5 0-15,4-9 0 16,2-3 0-16,10-6 0 16,-45 18 0-16,40-20 0 15,-40 20 0 1,38-22 0-16,-38 22 0 16,0 0 0-1,0 0 0-15,29-19 0 16,-29 19 0-1,0 0 0-15,16-18 0 16,-16 18 0-16,0 0 0 16,0-10 0-1,-11 4 0-15,-4 2 0 16,-2 12 0 0,4 7 0-1,0 5 0-15,1 7 0 16,5 2 0-16,7-29 0 15,0 34 0 1,0-34 0-16,0 0 0 16,7 31 0-1,9-13 0-15,0-9 0 16,0-11 0-16,-3-6 0 16,3-7 0-1,-16 15 0 1,15-17 0-16,-15 17 0 15,0 0 0-15,18-16 0 16,2 9 0 0,2 4 0-16,-1 9 0 15,1 3 0 1,3 6 0-16,-3 2 0 16,3 6 0-1,-5-1 0-15,4 4 0 16,-24-26 0-1,23 26 0-15,-23-26 0 16,22 33 0 0,-22-33 0-16,19 41 0 15,-19-41 0 1,9 36 0 0,-9-36 0-16,-11 29 0 0,-6-12 0 15,-5-1 0 1,-5-7 0-16,-4-3 0 15,-7-3 0-15,-8-6 0 16,4-1 0 0,2-4 0-16,40 8 0 15,-37-13 0 1,37 13 0-16,-29-19 0 16,17-6 0-1,14-4 0-15,12-2 0 16,3-3 0-1,6-4 0-15</inkml:trace>
  <inkml:trace contextRef="#ctx0" brushRef="#br0" timeOffset="40729.98">5787 9852 255 0,'56'-8'0'0,"-21"-11"0"15,-4-7 0 1,-6-2 0-16,-7 2 0 16,-6 3 0-1,-8 3 0-15,-8 8 0 16,-6 9 0-1,-6 6 0-15,-2 12 0 16,1 9 0-16,-1 7 0 16,5 10 0-1,11 2 0-15,10-4 0 16,10-3 0 0,10-11 0-16,12-12 0 15,4-13 0 1,-6-4 0-16</inkml:trace>
  <inkml:trace contextRef="#ctx0" brushRef="#br0" timeOffset="41480.25">6608 9455 255 0,'0'0'0'0,"0"0"0"16,0 0 0-1,0 0 0-15,0 0 0 16,0 0 0 0,17-10 0-16,17-10 0 15,2 2 0 1,-3 7 0-16,-8 1 0 16,0 7 0-1,1 3 0-15,-5 2 0 16,-3 5 0-1,-6 4 0-15,-8 6 0 16,-4 6 0 0,-10 6 0-16,-10 6 0 15,-9 11 0 1,-4 0 0-16,-8 11 0 16,-7 0 0-1,4-1 0-15,10-7 0 16,34-49 0-16,0 0 0 15,-17 42 0 1,17-10 0 0,13-14 0-16,5-4 0 15,11-7 0 1,10-5 0-16,15-4 0 16,10-4 0-16,8-5 0 15,-1-3 0-15,-18-5 0 16</inkml:trace>
  <inkml:trace contextRef="#ctx0" brushRef="#br0" timeOffset="43431.28">8419 9016 255 0,'0'0'0'16,"0"0"0"-16,0 0 0 16,0 0 0-1,-19 2 0-15,-28 2 0 16,-13 3 0-1,-14 3 0-15,-15 2 0 16,-17 1 0-16,3 1 0 16,5 0 0-1,-3-1 0-15,-7-2 0 16,-8 2 0 0,-7 3 0-16,-2-3 0 15,-3 4 0 1,2-4 0-16,4-4 0 15,3-3 0 1,-4 1 0-16,-4 1 0 16,-11-2 0-1,0 1 0-15,8 2 0 16,-1 6 0-16,-4 1 0 16,5 1 0-1,1 1 0-15,-2 0 0 16,3-4 0-1,-1-3 0-15,7 0 0 16,6-2 0 0,-3-2 0-16,5 0 0 15,-1 2 0 1,2-1 0-16,-1-1 0 16,3 2 0-16,8 0 0 15,9-5 0 1,-2 2 0-1,3-4 0-15,-1-2 0 16,7 0 0-16,5 0 0 16,9 0 0-1,0-2 0-15,0 2 0 16,8 0 0 0,5 0 0-1,4 0 0-15,1 0 0 16,0-3 0-16,6-1 0 15,9-2 0 1,40 6 0 0,-37-6 0-1,37 6 0-15,-41-9 0 0,41 9 0 16,0 0 0-16,0 0 0 16,-34-8 0-1,34 8 0-15,0 0 0 16,-23 0 0-1,23 0 0-15,-11 13 0 16,3 7 0 0,1 6 0-16,5 6 0 15,-1 7 0 1,1 13 0-16,4 7 0 16,1 14 0-1,3 19 0-15,-3 11 0 16,5-7 0-16,-3-3 0 15,-1-5 0 1,-2-8 0-16,1 1 0 16,3-9 0-1,-6-3 0-15,0-10 0 16,-4-8 0-16,4-51 0 16,-2 45 0-1,2-45 0 1,0 0 0-16,0 0 0 15,0 42 0-15,0-42 0 16,9 35 0 0,-9-35 0-16,20 21 0 15,5-15 0 1,3-4 0-16,3-6 0 16,3-2 0-1,16-6 0-15,2-1 0 16,3 0 0-16,13-6 0 15,10 1 0 1,7-1 0-16,5-4 0 16,8 3 0-1,0-1 0 1,0 4 0-16,8 1 0 16,-1 1 0-16,5-2 0 15,11 4 0 1,9-2 0-16,5 2 0 15,0 2 0-15,-1-3 0 16,4 1 0 0,-3 2 0-16,3 1 0 15,2 1 0 1,1 3 0-16,0 0 0 16,0 1 0-1,4 2 0 1,5-1 0-16,-2 2 0 15,-4 0 0-15,-5 2 0 16,-6 2 0 0,-1 3 0-16,-2 0 0 15,1 3 0 1,0 0 0-16,-8 4 0 16,-11-2 0-1,-7 2 0-15,-15 3 0 16,-4 1 0-1,-7 0 0-15,-14-1 0 16,-10-2 0 0,-2 1 0-16,-53-14 0 0,0 0 0 15,46 7 0 1,-46-7 0-16,38-4 0 16,-11-17 0-1,-11-5 0-15,-6-10 0 16,-1-19 0-1,3-23 0-15,1-20 0 16,2-14 0 0,-7-4 0-16,-10 7 0 15,-17 8 0 1,0 36 0-16</inkml:trace>
  <inkml:trace contextRef="#ctx0" brushRef="#br0" timeOffset="44280.51">5332 10454 255 0,'-4'65'0'0,"-3"-8"0"16,1 13 0-1,-4 8 0-15,2 5 0 16,1-3 0 0,3-6 0-16,2-9 0 15,2-65 0 1,-3 56 0-16,3-56 0 15,0 0 0-15,0 0 0 16,-3 47 0 0,-3-23 0-16</inkml:trace>
  <inkml:trace contextRef="#ctx0" brushRef="#br0" timeOffset="44646.44">5144 11035 255 0,'0'0'0'0,"0"0"0"16,0 0 0-16,0 0 0 15,0 0 0 1,0 0 0-1,0 18 0 1,-4 21 0 0,0 15 0-16,2 4 0 0,4 8 0 15,-2-66 0 1,2 58 0-16,6-14 0 16,-8-44 0-16,21 27 0 15,8-15 0 1,0-12 0-16,5-8 0 15,4-11 0-15,1-10 0 16,-7 2 0 0</inkml:trace>
  <inkml:trace contextRef="#ctx0" brushRef="#br0" timeOffset="45530.05">4278 11784 255 0,'0'0'0'0,"0"0"0"15,0 0 0-15,0 0 0 16,0 0 0-1,0 0 0-15,-14-9 0 16,-11-9 0 0,-6 0 0-16,-11 1 0 15,0 0 0 1,-5 6 0-16,1 7 0 16,-7 6 0-1,5 7 0-15,-1 10 0 16,-1 9 0-1,-2 14 0-15,1 17 0 16,13 10 0-16,11 6 0 16,17-4 0-1,4-7 0-15,16-10 0 16,10-7 0 0,8-12 0-16,4-12 0 15,8-5 0 1,10-12 0-16,5-7 0 15,12-11 0 1,-2-4 0-16,-13 1 0 16</inkml:trace>
  <inkml:trace contextRef="#ctx0" brushRef="#br0" timeOffset="46113.49">4735 11962 255 0,'0'0'0'0,"0"0"0"16,0 0 0 0,0 0 0-1,-16 4 0-15,-16 12 0 16,-1 1 0-16,-2 10 0 31,7 4 0-31,6 6 0 0,9 4 0 16,11 4 0-1,9-3 0-15,9-5 0 16,7-11 0 0,6-8 0-16,2-11 0 15,5-9 0 1,8-12 0-16,-4-8 0 15,-1-6 0-15,-2-7 0 16,-5-8 0 0,-9 1 0-16,-4-4 0 15,-13 0 0 1,-8 7 0-16,-13 3 0 16,-8 8 0-16,-4 13 0 15,-7 15 0 1,-1 8 0-1,-10 20 0-15,5 9 0 16,4 19 0-16,9 12 0 16,14 1 0-1,13-69 0-15,4 53 0 16,16-17 0 0,6-27 0-1,0-15 0-15,10-10 0 16,9-4 0-16</inkml:trace>
  <inkml:trace contextRef="#ctx0" brushRef="#br0" timeOffset="46446.72">5657 11386 255 0,'0'0'0'0,"-4"29"0"0,-12 20 0 0,-2 12 0 15,-4 17 0 1,-1 20 0-16,-2 5 0 31,8-13 0-31,7-19 0 0,10-20 0 16,0-51 0-1,8 30 0-15,7-23 0 16,-2-14 0 0,0-2 0-16</inkml:trace>
  <inkml:trace contextRef="#ctx0" brushRef="#br0" timeOffset="46731.97">5975 11435 255 0,'0'0'0'15,"0"0"0"-15,-11 27 0 16,-10 22 0 0,0 16 0-16,2 13 0 15,1 16 0-15,7-2 0 47,7-23 0-47,4-69 0 0,6 34 0 0,14-23 0 16,2-6 0-16</inkml:trace>
  <inkml:trace contextRef="#ctx0" brushRef="#br0" timeOffset="47129.99">6237 11896 255 0,'0'0'0'16,"0"0"0"-16,0 0 0 16,0 0 0-1,13-14 0-15,9-16 0 16,0-11 0-16,-3 5 0 16,-8 0 0-1,-11 7 0-15,-9 9 0 16,-5 5 0-1,-6 5 0-15,-3 10 0 16,-4 10 0 0,-4 7 0-16,-4 19 0 15,4 7 0 1,9 6 0-16,14 4 0 16,12 3 0-1,15-2 0-15,12-14 0 16,5-20 0-1,1-14 0-15,0-6 0 16</inkml:trace>
  <inkml:trace contextRef="#ctx0" brushRef="#br0" timeOffset="47646.72">6977 11561 255 0,'0'0'0'0,"0"0"0"15,0 0 0 1,-18 4 0-16,-20 11 0 15,-5 15 0 1,6 6 0-16,5 5 0 31,7 11 0-31,10 6 0 0,11 4 0 16,10-12 0-16,9-12 0 16,10-9 0-1,9-8 0 1,5-17 0-16,-2-12 0 15,-3-14 0-15,-5-2 0 16</inkml:trace>
  <inkml:trace contextRef="#ctx0" brushRef="#br0" timeOffset="48496.43">7433 11053 255 0,'0'0'0'0,"0"36"0"0,0 28 0 16,0 17 0 0,0 13 0-16,0 11 0 15,0-9 0 1,0-7 0 0,0-10 0-16,0-12 0 15,0-14 0 1,0-53 0-16,0 49 0 0,0-49 0 15,0 0 0 1,0 0 0-16,0 35 0 31,0-35 0-31,0 8 0 16,0-16 0-16,0-13 0 16,-2-7 0-1,-4-10 0-15,-3-14 0 16,-1-1 0-16,-7-7 0 15,-6 3 0 1,23 57 0-16,-20-49 0 16,20 49 0-1,0 0 0-15,0 0 0 16,-20-34 0-16,20 34 0 16,-9-25 0-1,9 25 0-15,9-15 0 16,-9 15 0-1,20-14 0-15,12 1 0 16,2 1 0 0,1 2 0-16,9 4 0 15,1-1 0 17,-4 7 0-32,-4 7 0 0,-5 7 0 0,-8 4 0 15,-3 12 0 1,-4 8 0-16,2 19 0 15,-8 15 0 1,-9 17 0-16,-6 3 0 16,-5-15 0-1,9-77 0-15,-9 60 0 16,9-60 0 0,-8 29 0-16,4-32 0 15,4-18 0-15,0-8 0 16,2-5 0-1</inkml:trace>
  <inkml:trace contextRef="#ctx0" brushRef="#br0" timeOffset="48684.64">7756 11258 255 0</inkml:trace>
  <inkml:trace contextRef="#ctx0" brushRef="#br0" timeOffset="49163.69">8121 11507 255 0,'-36'44'0'0,"7"-5"0"15,4 3 0-15,7 2 0 16,7 4 0 0,9-5 0-16,2-43 0 15,2 37 0-15,11-8 0 16,3-13 0 0,-1-12 0-16,5-10 0 15,2-11 0 1,-5-6 0-16,-3-9 0 15,-3-9 0 1,-5-10 0 0,-6-2 0-16,-4-3 0 15,-9 4 0 1,-10 19 0-16,0 11 0 16,0 19 0-1,2 12 0-15,-2 14 0 16,3 6 0-16,3 3 0 15,-2 14 0 1,11-6 0-16,10-8 0 16,0-13 0-16</inkml:trace>
  <inkml:trace contextRef="#ctx0" brushRef="#br0" timeOffset="49647.04">8468 11411 255 0,'0'0'0'15,"0"0"0"1,-5 22 0-16,-1 16 0 15,-2 9 0 1,4-3 0-16,2-5 0 16,-2-10 0-1,4-12 0-15,0-3 0 16,4-11 0-16,8-8 0 16,5-11 0-1,8-1 0-15,1-8 0 16,5-2 0-1,-2 7 0 1,-9 4 0-16,-1 10 0 16,-4 8 0-16,-5 11 0 15,-6 11 0 1,-4 12 0-16,-4 16 0 16,2 1 0-1,-3 6 0-15,5-59 0 16,7 51 0-1,3-24 0-15,11-21 0 16,0-6 0-16</inkml:trace>
  <inkml:trace contextRef="#ctx0" brushRef="#br0" timeOffset="50230.89">9181 10943 255 0,'0'0'0'15,"0"0"0"-15,0 0 0 16,0 0 0 0,0 0 0-16,16-11 0 15,10-11 0 1,1-1 0-1,4 3 0-15,2 0 0 16,3 4 0-16,-5 3 0 16,-8 6 0-16,0 4 0 15,-5 9 0 1,-9 10 0-16,-9 12 0 16,-11 10 0-1,-7 19 0 1,-7 14 0-16,-4 13 0 15,2-2 0-15,12-23 0 16,11-16 0 0,12-10 0-16,-8-33 0 15,23 23 0 1,6-12 0-16,2-6 0 16,2-10 0-1,-33 5 0-15,29-10 0 16,-3 0 0-16</inkml:trace>
  <inkml:trace contextRef="#ctx0" brushRef="#br0" timeOffset="51398.65">5604 12224 255 0,'-5'56'0'0,"1"1"0"16,-2 12 0-16,-1 12 0 16,-1 5 0-1,-1 2 0 1,2-8 0-16,4-9 0 15,-5-8 0-15,-5-13 0 16,13-50 0 0,-16 40 0-16</inkml:trace>
  <inkml:trace contextRef="#ctx0" brushRef="#br0" timeOffset="51802.31">5290 12954 255 0,'0'0'0'0,"0"0"0"16,7 22 0-16,1 16 0 16,4 13 0-1,-1 3 0-15,-11-54 0 31,16 58 0-31,3-5 0 0,4-15 0 16,6-17 0 0,3-14 0-1,1-12 0-15,0-8 0 16,1-3 0-16</inkml:trace>
  <inkml:trace contextRef="#ctx0" brushRef="#br0" timeOffset="52318.63">5427 13772 255 0,'0'0'0'16,"0"0"0"-16,0 0 0 15,0 0 0-15,0 0 0 32,0 0 0-32,0 11 0 0,0 7 0 15,2-1 0 1,2-10 0 0,-2-2 0-16</inkml:trace>
  <inkml:trace contextRef="#ctx0" brushRef="#br0" timeOffset="52549.61">5526 13991 255 0,'0'0'0'0,"0"0"0"15,0 0 0 1,-2 11 0-1,-6 8 0-15,3-4 0 16,1-1 0-16,0-1 0 16,2-5 0-1,-1 1 0-15</inkml:trace>
  <inkml:trace contextRef="#ctx0" brushRef="#br0" timeOffset="52752.57">5403 14414 255 0,'0'0'0'16,"0"0"0"-16,0 0 0 15,0 0 0 1</inkml:trace>
  <inkml:trace contextRef="#ctx0" brushRef="#br0" timeOffset="55464.96">5054 14532 255 0,'22'59'0'0,"0"-6"0"15,0 4 0-15,-22-57 0 16,26 62 0-16,1-14 0 15,7-14 0 1,2-20 0-16,7-18 0 16,7-21 0-1,11-27 0 1,6-19 0-16,1-23 0 16,-16 0 0-16,-12 25 0 15</inkml:trace>
  <inkml:trace contextRef="#ctx0" brushRef="#br0" timeOffset="56230.73">3713 15091 255 0,'0'0'0'0,"0"0"0"16,0 0 0-1,0 0 0-15,0 0 0 16,0 0 0 0,0 21 0-16,-5 18 0 15,0 15 0 1,3 15 0-16,0 6 0 15,2 5 0-15,-2 3 0 16,2-11 0 0,0-6 0-16,0-66 0 15,0 54 0 1,0-54 0-16,-5 39 0 16,-3-25 0-1,-4-16 0-15,1-2 0 16</inkml:trace>
  <inkml:trace contextRef="#ctx0" brushRef="#br0" timeOffset="56765.83">3444 15064 255 0,'0'0'0'0,"0"0"0"16,0 0 0-1,0 0 0-15,23-7 0 32,19-9 0-32,16-1 0 0,7 1 0 15,8 1 0 1,8 6 0-16,5 5 0 15,-4 4 0-15,-5 8 0 16,-7 5 0 0,-5 8 0-16,-11 5 0 15,-5 4 0 1,-15 8 0-16,-15 0 0 16,-5 2 0-16,-9 4 0 15,-14 9 0 1,-7 3 0-16,-15 5 0 15,-8 4 0 1,-15 3 0-16,-16-1 0 16,-6-5 0-1,-3-8 0-15,-1-8 0 16,-1-8 0-16,12-8 0 16,4-8 0-1,14-9 0 1,8-5 0-16,12-10 0 15,31 2 0-15,-25-15 0 16,10-2 0 0</inkml:trace>
  <inkml:trace contextRef="#ctx0" brushRef="#br0" timeOffset="57347.33">4516 15328 255 0,'0'0'0'0,"0"0"0"0,0 0 0 15,0 0 0 1,18-2 0-16,15-12 0 16,2-7 0-1,-6-9 0 1,-6-4 0-16,-7-2 0 15,-5 2 0-15,-9-1 0 16,-9 10 0 0,-6 8 0-16,-7 6 0 15,-4 11 0 1,-3 13 0-16,-2 14 0 16,-6 21 0-1,2 18 0-15,6 23 0 16,14 7 0-1,16-11 0-15,9-17 0 16,11-17 0 0,10-7 0-16,8-9 0 15,4-15 0-15,-1-13 0 16,5-10 0 0,1-6 0-16,-1-9 0 15,-9 0 0-15</inkml:trace>
  <inkml:trace contextRef="#ctx0" brushRef="#br0" timeOffset="57880.18">5427 15080 255 0,'0'0'0'15,"0"0"0"-15,0 0 0 16,0 0 0-16,-14 0 0 16,-15 2 0-1,4 7 0-15,0 5 0 32,8 3 0-32,5 0 0 15,6-2 0-15,6-1 0 16,11-4 0-16,7-1 0 15,6-5 0 1,8 4 0-16,2-3 0 16,1 1 0-1,10 2 0-15,-3 8 0 16,-2 0 0-16,-4 4 0 16,-36-20 0-1,29 23 0-15,-8 5 0 16,-13 2 0-1,-8-1 0-15,-8-1 0 16,-10 7 0 0,-16 2 0-16,-6 1 0 15,-16 5 0 1,-6 0 0 0,-8-1 0-16,1-5 0 15,13-5 0-15,10-13 0 16,46-19 0-1,-35 10 0-15,8-7 0 16</inkml:trace>
  <inkml:trace contextRef="#ctx0" brushRef="#br0" timeOffset="58230">6010 15105 255 0,'0'0'0'0,"0"0"0"16,0 31 0 0,0 22 0-16,0 32 0 15,0 23 0-15,0 11 0 16,0-19 0 0,0-22 0-16,5-23 0 15,2-25 0 1</inkml:trace>
  <inkml:trace contextRef="#ctx0" brushRef="#br0" timeOffset="58782.67">6315 15252 255 0,'0'0'0'0,"0"0"0"16,-4 22 0-1,-6 12 0-15,0 5 0 16,0 7 0-16,-3-2 0 31,1-2 0-31,12-42 0 16,0 0 0-16,0 0 0 15,-11 35 0-15,11-35 0 16,0 0 0 0,-8 22 0-16,0-22 0 15,6-14 0 1,2-15 0-16,7-10 0 15,6-20 0 1,8-12 0-16,10-12 0 16,8 10 0-16,-2 14 0 15,-1 21 0 1,-1 15 0-16,-2 11 0 16,5 5 0-1,-1 7 0-15,3 2 0 16,-5 4 0-1,-35-6 0-15,40 10 0 16,-40-10 0-16,0 0 0 16,44 10 0-1</inkml:trace>
  <inkml:trace contextRef="#ctx0" brushRef="#br0" timeOffset="59280.27">6907 15308 255 0,'0'0'0'0,"0"0"0"15,0 0 0-15,0 0 0 16,0 0 0-1,12-13 0-15,10-16 0 16,-4-10 0 0,-3 1 0-16,-3-2 0 15,-6 3 0 1,-2 1 0-16,-4 36 0 16,-4-32 0-1,-4 10 0-15,-4 8 0 16,-1 7 0-1,-3 13 0-15,3 7 0 16,2 8 0-16,2 14 0 16,6 9 0-1,6 19 0-15,8 9 0 16,16 6 0 0,4-18 0-16,-5-27 0 15,9-16 0-15,-1-17 0 16,-1-11 0-1,-4-5 0 1,8-3 0-16,2-6 0 16</inkml:trace>
  <inkml:trace contextRef="#ctx0" brushRef="#br0" timeOffset="59879.84">7548 15095 255 0,'0'0'0'15,"0"0"0"-15,0 0 0 16,0 0 0 0,0 0 0-16,0 0 0 15,-12 14 0-15,-8 16 0 16,-5 14 0 0,4 0 0-1,5 3 0-15,3-2 0 16,13-45 0-16,0 0 0 15,-8 39 0 1,12-13 0-16,2-17 0 16,5-13 0-1,1-17 0-15,2-8 0 16,4-11 0 0,4-16 0-16,4-16 0 15,5-17 0 1,2-9 0-16,-8 7 0 15,-10 8 0-15,-8 9 0 16,-2 4 0 0,-5 12 0-16,0 58 0 15,0 0 0 1,-2-51 0-16,2 51 0 16,-3-27 0-1,3 25 0-15,3 15 0 16,-1 15 0-1,-2 16 0-15,2 21 0 16,4 26 0-16,7 37 0 16,5 8 0-1,6-18 0 1,3-31 0-16,2-23 0 16,4-25 0-16,-4-19 0 15,0-13 0 1,1-9 0-16,8-9 0 15,3-3 0 1</inkml:trace>
  <inkml:trace contextRef="#ctx0" brushRef="#br0" timeOffset="60515.3">8926 14776 255 0,'-12'67'0'16,"6"-5"0"-16,1 13 0 15,-3 11 0-15,-1-3 0 16,4-14 0 0,-2-17 0-16,7-52 0 31,0 0 0-31,0 0 0 0,-11 38 0 16,5-22 0-1,4-16 0-15,4-12 0 16,4-7 0-16,3-13 0 15,5-3 0 1,8-15 0 0,4-8 0-16,7 0 0 15,0 9 0-15,0 6 0 16,3 11 0 0,-2 11 0-16,1 10 0 15,2 5 0 1,-4 12 0-16,-33-6 0 15,27 5 0-15,-27-5 0 16,27 10 0 0</inkml:trace>
  <inkml:trace contextRef="#ctx0" brushRef="#br0" timeOffset="61430.66">9600 15073 255 0,'0'0'0'16,"0"0"0"-16,0 0 0 15,0 0 0 1,0 0 0-16,2-16 0 31,2-17 0-15,-2 2 0-16,-4-1 0 15,-7 8 0-15,-7 2 0 16,-4 11 0-16,3 5 0 16,-1 9 0-1,0 5 0 1,7 11 0-16,3 8 0 15,4 9 0-15,6 10 0 16,10 3 0 0,4-3 0-16,8-8 0 15,1-11 0-15,1-12 0 16,1-15 0 0,2-8 0-1,5-13 0-15,7-15 0 16,3-9 0-16,3-10 0 15,2-8 0 1,-8-1 0-16,-8 16 0 16,-33 48 0-1,0 0 0-15,0 0 0 16,22-36 0-16,-15 14 0 16,-7 22 0-1,-9-3 0-15,-2 12 0 16,-3 10 0-1,-1 5 0-15,4 2 0 16,4 4 0 0,5-4 0-16,6-6 0 15,10-1 0 1,3-5 0-16,6-4 0 16,6-5 0-1,0-3 0-15,-29-2 0 16,0 0 0-16,32 5 0 15,-32-5 0 1,24 9 0-16,-13 9 0 16,-11 1 0-1,-11 8 0-15,-9 2 0 16,-12 0 0 0,-12 7 0-16,-12 7 0 15,-2-3 0 1,6-2 0-16,8-5 0 15,12-8 0-15,12-9 0 16,9-11 0 0,11-8 0-16,5-9 0 15,5-5 0 1,6-1 0 0</inkml:trace>
  <inkml:trace contextRef="#ctx0" brushRef="#br0" timeOffset="61980.53">10355 14758 255 0,'-6'58'0'0,"-1"-8"0"16,1 3 0-16,0-4 0 16,6-49 0-1,0 0 0 1,4 39 0-16,6-13 0 15,3-18 0-15,5-12 0 16,4-9 0 0,-1-7 0-16,0-4 0 15,-6-1 0 1,1 2 0-16,-3 6 0 16,-1 7 0-1,-4 13 0-15,1 12 0 16,3 10 0-1,-2 11 0-15,1 13 0 16,3-2 0-16,2-7 0 16,-16-40 0-1,25 27 0-15,4-16 0 16,-7-15 0 0,3-14 0-16,-4-9 0 15,0-2 0-15</inkml:trace>
  <inkml:trace contextRef="#ctx0" brushRef="#br0" timeOffset="62312.96">11045 13937 255 0,'0'0'0'15,"0"0"0"-15,0 0 0 16,0 0 0-16,0 0 0 16,0 0 0-1,0 28 0-15,0 25 0 16,-7 36 0 0,-4 38 0-16,-4 21 0 15,3-4 0 1,8-11 0-16,2-10 0 15,2-12 0 1,4-6 0 0,0-10 0-1,3-18 0-15,-7-77 0 0,9 60 0 16,-2-22 0-16</inkml:trace>
  <inkml:trace contextRef="#ctx0" brushRef="#br0" timeOffset="62730.13">11550 13879 255 0,'0'0'0'0,"0"0"0"15,0 0 0-15,0 0 0 16,0 0 0 0,0 24 0-16,0 28 0 15,-6 20 0 1,-8 29 0-16,1 19 0 15,5 5 0 1,3 3 0 0,2-14 0-16,1-16 0 0,2-13 0 15,0-13 0 1,0-14 0-16,0-58 0 16,0 0 0-1,2 42 0-15,6-14 0 16</inkml:trace>
  <inkml:trace contextRef="#ctx0" brushRef="#br0" timeOffset="63030.19">11378 14543 255 0,'0'0'0'0,"0"0"0"0,0 0 0 16,22 0 0-1,23 0 0 1,14 0 0-16,12 0 0 15,15-2 0 1,-9-7 0-16,-9 0 0 16,-21 2 0-16</inkml:trace>
  <inkml:trace contextRef="#ctx0" brushRef="#br0" timeOffset="70047.39">18359 3885 255 0,'-27'-37'0'0,"6"16"0"16,-6 2 0-16,0 10 0 16,-4 2 0-1,-6 10 0-15,-8 8 0 16,1 6 0-1,1 10 0-15,4 7 0 16,2 3 0-16,6 9 0 16,0 7 0-1,8 8 0-15,13-5 0 16,8-5 0 0,8-10 0-16,5-9 0 15,9-7 0 1,0-5 0-1,6-13 0-15,5-4 0 16,7-10 0-16,6-14 0 16,3-12 0-1,8-16 0-15,8-23 0 16,5-12 0-16,-5-8 0 16,-8 0 0-1,-4 5 0-15,-11 8 0 16,-5 6 0-1,-3 10 0-15,-11 10 0 16,-5 2 0 0,-16 51 0-1,11-48 0-15,-11 48 0 16,0 0 0 0,-4-31 0-16,4 31 0 15,-11-7 0-15,-5 17 0 16,1 5 0-1,1 11 0-15,1 11 0 16,-1 14 0-16,4 10 0 16,4 15 0-1,2 17 0-15,8 10 0 16,2-18 0 0,8-20 0-16,7-20 0 15,-1-15 0 1,-20-30 0-16,33 16 0 15,9-13 0-15,1-9 0 16,-2-16 0 0,-4-8 0-1,-8 1 0-15</inkml:trace>
  <inkml:trace contextRef="#ctx0" brushRef="#br0" timeOffset="70380.49">19121 3319 255 0,'-12'76'0'0,"6"-5"0"16,-3 23 0-1,-2 15 0-15,3 3 0 16,6-11 0 0,-1-21 0-16,1-14 0 15,2-66 0-15,0 0 0 16,0 0 0-1,0 49 0-15</inkml:trace>
  <inkml:trace contextRef="#ctx0" brushRef="#br0" timeOffset="70832.07">18935 3953 255 0,'0'0'0'16,"0"0"0"-16,0 0 0 16,11-15 0-1,11-17 0-15,12 1 0 16,3 6 0 0,7 5 0-16,2 7 0 15,6 9 0 1,-2 5 0-16,5 6 0 15,5 7 0 1,-4 6 0-16,-8 2 0 16,-10 3 0-16,-38-25 0 15,29 29 0 1,-14 2 0-16,-9-3 0 16,-8-6 0-1,-13 3 0 1,-10-4 0-16,-8 2 0 15,-19 2 0-15,-15 0 0 16,-8-4 0 0,-5-2 0-16,5-9 0 15,14-7 0-15,18-8 0 16,14-3 0 0,21-4 0-16,6 3 0 15</inkml:trace>
  <inkml:trace contextRef="#ctx0" brushRef="#br0" timeOffset="71063.6">19622 4117 255 0,'0'0'0'16,"0"0"0"-16,0 0 0 15,18 0 0 1,13-5 0-16</inkml:trace>
  <inkml:trace contextRef="#ctx0" brushRef="#br0" timeOffset="71496.97">20723 3712 255 0,'0'0'0'0,"0"0"0"15,-4-19 0-15,-10-14 0 16,-6 5 0 0,-8 2 0-16,-14 5 0 15,-7 7 0 1,-4 9 0-16,-13 15 0 16,-5 14 0-1,0 13 0-15,14 11 0 16,12 4 0-1,23-4 0-15,13 4 0 16,14-5 0 0,17-6 0-16,11-4 0 15,19 0 0-15,16-7 0 16,13-9 0 0,7-13 0-16,3-8 0 15,-1-6 0 1,-7-5 0-16,-23-2 0 15</inkml:trace>
  <inkml:trace contextRef="#ctx0" brushRef="#br0" timeOffset="71980.66">21211 3832 255 0,'0'0'0'0,"0"0"0"16,0 0 0-1,-11-5 0-15,-14-12 0 16,-4 6 0 0,-3 11 0-16,-6 7 0 15,-4 14 0 1,-3 5 0-16,4 6 0 16,6 10 0-16,1 8 0 15,10 5 0 1,14-3 0-1,15-11 0-15,8-4 0 16,14-7 0-16,9-9 0 16,11-11 0-1,4-10 0-15,1-12 0 16,-3-9 0 0,-5-7 0-16,0-3 0 15,-11-8 0 1,-10-3 0-16,-12-4 0 15,-16 2 0 1,-13 1 0-16,-11 10 0 16,-14 11 0-16,-8 10 0 15,0 12 0 1,2 7 0-16,4 9 0 16,14 2 0-1,13-7 0-15,7-7 0 16</inkml:trace>
  <inkml:trace contextRef="#ctx0" brushRef="#br0" timeOffset="72316.5">21713 3145 255 0,'0'0'0'0,"0"0"0"16,0 21 0-16,0 20 0 16,-6 20 0-1,-6 16 0-15,-7 21 0 16,-10 12 0-1,-2-7 0 1,2-5 0-16,8-17 0 16,7-10 0-16,0-8 0 15,14-63 0 1,0 0 0-16,-8 47 0 16</inkml:trace>
  <inkml:trace contextRef="#ctx0" brushRef="#br0" timeOffset="72680.33">22022 3120 255 0,'0'0'0'0,"0"0"0"16,0 0 0 0,0 0 0-16,0 18 0 15,-2 22 0 1,-9 19 0-16,-7 23 0 16,-9 20 0-1,-6 9 0 1,1-1 0-16,7-3 0 15,8-15 0-15,5-14 0 16,8-10 0-16,6-14 0 16,-2-54 0-1,14 38 0-15,-1-15 0 16</inkml:trace>
  <inkml:trace contextRef="#ctx0" brushRef="#br0" timeOffset="73163.8">22160 3975 255 0,'0'0'0'0,"0"0"0"16,0 0 0-16,19-8 0 15,21-11 0 1,3-10 0-16,0-2 0 16,-10 0 0-1,-33 31 0-15,27-34 0 16,-11 2 0-16,-12 3 0 15,-13 10 0 1,-9 7 0-16,-7 11 0 16,-8 8 0-1,-3 10 0-15,-6 13 0 16,3 9 0 0,8 11 0-16,12 4 0 15,13-6 0 1,14-7 0-16,17-7 0 15,14-7 0-15,12-12 0 16,13-15 0 0,-11-7 0-16</inkml:trace>
  <inkml:trace contextRef="#ctx0" brushRef="#br0" timeOffset="73580.6">23030 3799 255 0,'0'0'0'0,"0"0"0"15,0 0 0 1,-14-3 0-16,-19-2 0 15,-8 6 0 1,-8 13 0-16,0 10 0 16,-5 19 0-1,6 9 0-15,13-5 0 16,13-3 0-16,13-4 0 16,11-4 0-1,10-7 0-15,9-9 0 16,10-9 0-1,8-7 0-15,10-10 0 16,7-12 0 0,9-18 0-16,16-18 0 15,2-15 0 1,-9-9 0-16,-19 15 0 16</inkml:trace>
  <inkml:trace contextRef="#ctx0" brushRef="#br0" timeOffset="74330.56">23554 2930 255 0,'0'0'0'16,"0"0"0"-16,0-14 0 15,0-6 0-15,0 9 0 16,0 11 0-1,0 11 0 1,0 15 0-16,-7 14 0 16,0 16 0-16,-4 17 0 15,-6 25 0 1,0 9 0 0,0 1 0-16,5-4 0 15,5-8 0-15,-2-6 0 16,4-5 0-1,5-11 0-15,2-16 0 16,-2-58 0 0,6 49 0-16,-6-49 0 15,0 0 0-15,15 32 0 16,3-24 0 0,-3-9 0-16,6-16 0 15,-3-7 0 1,-4-9 0-1,-2-15 0-15,-5-2 0 16,-9 0 0-16,-9 0 0 16,-12 7 0-1,-9 0 0-15,-1 6 0 16,33 37 0 0,-42-23 0-16,-3 8 0 15,45 15 0-15,-38-2 0 16,38 2 0-1,-27 12 0-15,18 1 0 16,16-2 0 0,14 0 0-16,10-4 0 15,9-6 0 1,13-2 0 0,15-4 0-16,-1 3 0 15,-9 2 0-15,-6 8 0 31,-14 10 0-31,-7 5 0 16,-11 15 0-16,-7 13 0 16,-9 0 0-1,-4 10 0-15,-2-13 0 0,-6-17 0 16,-3-23 0 0,6-8 0-16</inkml:trace>
  <inkml:trace contextRef="#ctx0" brushRef="#br0" timeOffset="74490.85">23892 3421 255 0</inkml:trace>
  <inkml:trace contextRef="#ctx0" brushRef="#br0" timeOffset="74963.11">24358 3555 255 0,'-51'22'0'0,"7"12"0"0,-9 15 0 16,0 14 0-1,6 9 0-15,12 4 0 16,17-13 0 0,18-16 0-1,12-14 0-15,9-15 0 16,6-12 0-16,10-12 0 16,11-14 0-1,-1-11 0-15,4-15 0 16,-11-14 0-1,-13-2 0-15,-21 5 0 16,-14 7 0-16,-17 15 0 16,-8 17 0-1,-9 15 0-15,2 12 0 16,1 7 0 0,7-2 0-16,13-5 0 15</inkml:trace>
  <inkml:trace contextRef="#ctx0" brushRef="#br0" timeOffset="75413.55">24699 3477 255 0,'0'0'0'0,"0"0"0"16,0 0 0-16,0 0 0 16,0 21 0-1,-3 19 0-15,-5 16 0 16,-6 12 0 0,-6 5 0-16,4-3 0 15,16-70 0 1,0 0 0-16,0 0 0 15,-8 52 0 1,12-25 0-16,7-27 0 16,9-15 0-1,3-8 0-15,8-6 0 16,12-7 0 0,6 0 0-16,-9 9 0 15,-9 17 0 1,-11 11 0-16,-11 11 0 15,-9 12 0-15,0 12 0 32,-4 10 0-32,4-46 0 0,-7 35 0 15</inkml:trace>
  <inkml:trace contextRef="#ctx0" brushRef="#br0" timeOffset="75579.77">25182 4009 255 0,'0'0'0'15,"0"0"0"-15,0 0 0 16,0 0 0 0,0 0 0-16</inkml:trace>
  <inkml:trace contextRef="#ctx0" brushRef="#br0" timeOffset="76813.66">25865 3679 255 0,'13'-33'0'16,"-11"14"0"-16,-2-2 0 15,-9 4 0 1,1 2 0-16,-6-2 0 15,-1 6 0 1,-7 3 0-16,5 5 0 16,-3 6 0-1,2 9 0 1,0 9 0-16,2 11 0 16,8 6 0-16,1 10 0 15,7 2 0-15,7-8 0 16,3-6 0-1,11-12 0-15,-3-8 0 16,1-9 0 0,6-7 0-16,1-7 0 15,-4 0 0-15,-2-2 0 16,-4 0 0 0,-3 4 0-16,-5 1 0 15,0 8 0 1,-6 8 0-16,2 6 0 15,0 4 0 1,3 5 0-16,7 1 0 16,3-9 0-1,6-10 0-15,2-7 0 16</inkml:trace>
  <inkml:trace contextRef="#ctx0" brushRef="#br0" timeOffset="77547.55">26497 3604 255 0,'0'0'0'0,"0"0"0"16,0 0 0-1,0 0 0-15,0 0 0 16,0 0 0-1,0 0 0-15,-13 18 0 16,-14 13 0 0,3 10 0-16,4-8 0 15,6-6 0-15,6-8 0 16,-1-7 0 0,9-5 0-1,4-7 0-15,9-7 0 16,3-5 0-16,-1-9 0 15,4-1 0 1,-2 0 0-16,-3-1 0 16,-3 4 0-1,-3 6 0-15,-3 5 0 16,2 8 0-16,-3 8 0 16,5 10 0-1,4 9 0 1,-1 12 0-16,11 11 0 15,6 16 0-15,2 10 0 16,7 4 0 0,0 5 0-16,-4-2 0 15,-8-8 0 1,-5-6 0-16,-8-4 0 16,-9-5 0-1,-6-8 0-15,-9-4 0 16,-7-9 0-16,-4-7 0 15,-16-5 0 1,-12-2 0-16,-12-2 0 16,-10-12 0-1,-13-5 0-15,-4-12 0 16,4-13 0 0,16-4 0-16,10-11 0 15,21-3 0-15,18-3 0 16,13-4 0-1,20-10 0 1,23-13 0-16,25-11 0 16,24-10 0-16,11 0 0 15,-11 15 0 1</inkml:trace>
  <inkml:trace contextRef="#ctx0" brushRef="#br0" timeOffset="78280.13">27187 3618 255 0,'-36'-12'0'0,"7"9"0"15,-4 3 0 1,-6 13 0-16,-8 21 0 16,-4 10 0-1,7 7 0-15,6-4 0 16,38-47 0 0,-17 38 0-1,17-38 0-15,2 18 0 16,19-18 0-16,-1-9 0 15,7-7 0-15,0-2 0 16,-3-3 0 0,-1 4 0-16,-8 4 0 15,1 9 0 1,-5 6 0-16,2 12 0 16,0 11 0-16,-1 7 0 15,7 18 0 1,0 6 0-1,8 11 0-15,8 18 0 16,8 1 0-16,-4-9 0 16,-6-12 0-1,2-7 0-15,-8-12 0 16,-8-3 0 0,-19-43 0-16,8 41 0 15,-8-41 0-15,-6 37 0 16,-17 0 0-1,-12-13 0 1,-12-6 0-16,-11-4 0 16,-16-9 0-16,-7-6 0 15,-6-16 0 1,11-7 0-16,15-7 0 16,23-7 0-1,14-9 0-15,19-4 0 16,21-8 0-1,22-17 0-15,22-17 0 16,8 0 0-16</inkml:trace>
  <inkml:trace contextRef="#ctx0" brushRef="#br0" timeOffset="78751.82">27502 3632 255 0,'0'66'0'0,"0"-8"0"15,-2 7 0-15,2-65 0 16,0 0 0 0,0 0 0-1,-4 58 0-15,4-58 0 16,-4 37 0-16,4-26 0 15,0-17 0 1,2-4 0-16,9-13 0 16,2-3 0-1,11-4 0-15,12-7 0 16,3 1 0-16,5 4 0 16,8 3 0-1,-52 29 0-15,55-24 0 16,-55 24 0-1,52-15 0-15</inkml:trace>
  <inkml:trace contextRef="#ctx0" brushRef="#br0" timeOffset="79168.53">27975 3810 255 0,'0'0'0'0,"0"0"0"16,0 0 0-1,0 0 0-15,0 0 0 16,18-2 0 0,17-10 0-16,3-5 0 15,0-8 0 1,-6-4 0-16,-8-2 0 15,-6 3 0 1,-7 4 0-16,-7 1 0 16,-4 7 0-1,-6 2 0-15,-5 7 0 16,-7 10 0-16,-6 8 0 16,-6 15 0-1,-4 12 0-15,6 8 0 16,6 2 0-1,5 11 0-15,17 1 0 16,14-16 0 0,8-18 0-16,-2-13 0 15</inkml:trace>
  <inkml:trace contextRef="#ctx0" brushRef="#br0" timeOffset="79885.28">28671 3727 255 0,'0'0'0'15,"0"0"0"-15,0 0 0 16,0 0 0-1,0 0 0-15,-17 4 0 16,-19 15 0 0,-6 12 0-16,5 2 0 15,6 3 0 1,6-4 0-16,8-5 0 16,8-9 0-16,9-10 0 15,9-5 0 1,8-7 0-1,2-11 0-15,2 0 0 16,1-4 0 0,1 5 0-16,-6 4 0 15,-1-1 0 1,-3 9 0-16,1 11 0 16,-1 7 0-1,0 9 0-15,2 8 0 16,2 11 0-16,3 4 0 15,1 4 0 1,8 5 0-16,2 3 0 16,0-4 0-16,-3-2 0 15,-5-4 0 1,-6-4 0 0,-9-10 0-16,-6-1 0 15,-8-2 0-15,-7-14 0 16,-7-3 0-1,-8-3 0-15,-10-4 0 16,-20-6 0 0,-19-3 0-16,-13-12 0 15,-6-6 0 1,19-7 0-16,19 0 0 16,19-7 0-1,23-1 0-15,21-8 0 16,25-10 0-16,21-19 0 15,7 5 0 1</inkml:trace>
  <inkml:trace contextRef="#ctx0" brushRef="#br0" timeOffset="80401.55">29169 3830 255 0,'0'0'0'0,"0"0"0"16,0 0 0 0,0 0 0-16,0 0 0 15,0 0 0 1,0 0 0-16,0-9 0 16,-2-12 0-1,-11 6 0-15,-8 3 0 16,-3 5 0-1,-5 7 0-15,-5 8 0 16,3 9 0-16,4 6 0 16,-5 16 0-1,11 1 0-15,21-40 0 16,-12 42 0 0,14-10 0-16,10-14 0 15,7-11 0 1,6-9 0-16,4-6 0 15,1-5 0 1,-1 2 0-16,-6 1 0 16,-4 6 0-16,-5 8 0 15,-1 6 0 1,-7 7 0 0,2 11 0-16,-2 1 0 15,1-5 0-15,1-3 0 16,6-13 0-1,6-12 0-15,7-19 0 16,7-12 0 0,6-11 0-16</inkml:trace>
  <inkml:trace contextRef="#ctx0" brushRef="#br0" timeOffset="81183.39">29641 3030 255 0,'0'0'0'0,"0"0"0"15,0 0 0 1,0 18 0-16,0 23 0 15,-2 16 0-15,-5 24 0 16,-8 26 0 0,-12 23 0-16,-1 0 0 15,0-22 0 1,5-18 0-16,8-20 0 16,1-13 0-16,14-57 0 15,-11 48 0 1,11-48 0-1,0 0 0-15,0 0 0 16,-6 32 0-16,4-27 0 16,-3-10 0-1,2-13 0 1,-1-13 0-16,0 0 0 16,-1 0 0-1,5 31 0-15,-8-31 0 16,8 31 0-16,-12-22 0 15,12 22 0 1,-11-12 0-16,11 12 0 16,-8 4 0-16,10 1 0 15,6 6 0 1,13-1 0-16,6-1 0 16,6-2 0-16,5-3 0 15,9-6 0 1,0-5 0-16,-1-4 0 15,-46 11 0 1,41-18 0 0,-41 18 0-16,0 0 0 15,28-25 0 1,-15-4 0-16,-13 10 0 16,-11 2 0-1,-3 11 0-15,-9 6 0 16,3 11 0-1,0 10 0-15,5 7 0 16,3 10 0-16,10 13 0 16,13 4 0-1,13 5 0-15,13-7 0 16,-3-17 0-16</inkml:trace>
  <inkml:trace contextRef="#ctx0" brushRef="#br0" timeOffset="81666.37">30452 2914 255 0,'-38'60'0'0,"1"-1"0"15,-5 24 0 1,-14 35 0-16,7 25 0 16,15 5 0-1,17-4 0 1,19-7 0-16,20-16 0 15,12-19 0-15,13-7 0 16,6-24 0 0,10-11 0-16,-15-24 0 15</inkml:trace>
  <inkml:trace contextRef="#ctx0" brushRef="#br0" timeOffset="85864.16">31683 2916 255 0,'11'-10'0'0,"-7"4"0"16,0 2 0 0,-2 2 0-16,2-3 0 15,0 3 0-15,0 2 0 16,0 2 0 0,3-2 0-16,-1 0 0 15,0 0 0 1,-2-2 0-16,0 2 0 15,-2-2 0 1,-4-3 0-16,-2-1 0 16,-6-2 0-1,-5-1 0 1,-7 1 0-16,-8 0 0 16,-10 0 0-16,-14-1 0 15,-12 1 0 1,-13-2 0-16,-1 2 0 15,3-2 0-15,8 2 0 16,16-4 0 0,7 1 0-1,46 11 0 1,0 0 0-16,-37-9 0 0,37 9 0 16,0 0 0-16,0 0 0 15,-23-7 0 1,23 7 0-16,-6 7 0 15,2 12 0 1,1 8 0-16,-2 6 0 16,1 9 0-1,-5 19 0-15,1 17 0 16,-6 21 0 0,1 13 0-1,-2-4 0-15,6-1 0 16,1-9 0-16,-2-12 0 15,8-11 0 1,0-4 0-16,0-3 0 16,-3-7 0-16,-3-1 0 15,-4-1 0 1,-5-4 0-16,-4-1 0 16,0-8 0-1,0-9 0-15,21-37 0 16,0 0 0-1,0 0 0-15,-16 28 0 16,16-28 0-16,0 21 0 16,16-5 0-1,16-7 0-15,14-1 0 16,31-1 0 0,41 2 0-16,41 0 0 15,4-7 0 1,-46-6 0-16</inkml:trace>
  <inkml:trace contextRef="#ctx0" brushRef="#br0" timeOffset="88996.63">20504 4636 255 0,'-71'-4'0'16,"9"9"0"-16,-12 22 0 15,-3 23 0-15,3 9 0 16,21 0 0 0,25-7 0-16,14-7 0 31,18-6 0-31,12-2 0 0,11 4 0 15,11 1 0 1,17 4 0-16,9-2 0 16,12 4 0-1,2 0 0 1,0 2 0 0,-15-7 0-16,-18-7 0 0,-45-36 0 15,0 0 0 1,20 33 0-16,-23-6 0 15,-16-8 0 1,-12-3 0-16,-21 1 0 16,-38 0 0-16,-35 0 0 15,-18-5 0 1,11-5 0 0,17-7 0-16,26 0 0 0,17-2 0 15,19-10 0 1,27-13 0-1,10 3 0-15</inkml:trace>
  <inkml:trace contextRef="#ctx0" brushRef="#br0" timeOffset="89331.79">21017 4530 255 0,'17'76'0'0,"-15"-11"0"16,-2 23 0-1,-7 27 0-15,-14 24 0 16,-8-4 0 0,0-23 0-16,5-25 0 15,9-16 0 1,15-71 0-16,0 0 0 16,0 0 0-16,-19 45 0 15</inkml:trace>
  <inkml:trace contextRef="#ctx0" brushRef="#br0" timeOffset="89597.03">20754 5023 255 0,'0'0'0'0,"0"0"0"15,31 0 0 1,21 1 0-16,15 7 0 16,2 0 0-1,-6-2 0-15</inkml:trace>
  <inkml:trace contextRef="#ctx0" brushRef="#br0" timeOffset="90331.05">21465 5111 255 0,'0'0'0'0,"0"0"0"16,0 0 0-16,-16 16 0 16,-17 14 0-16,-6 15 0 15,8 3 0 1,11 4 0 0,11-11 0-16,11-10 0 15,5-16 0 1,7-11 0-16,3-8 0 15,3-11 0-15,4-10 0 16,1-2 0 0,1-11 0-16,-6 2 0 15,-4 3 0-15,-5 8 0 16,-7 11 0 0,-4 10 0-16,-4 10 0 15,-5 13 0 1,3 5 0-16,2 10 0 15,4 6 0 1,6 8 0-16,5 2 0 16,1-1 0-16,9 1 0 15,8-2 0 1,5 5 0-16,4 1 0 16,0-8 0-1,-2 0 0 1,-7 0 0-16,-7-4 0 15,-6 8 0-15,-11 2 0 16,-12 10 0 0,-13-3 0-16,-15 0 0 15,-6-6 0 1,-13-3 0-16,-16-8 0 16,-8-11 0-16,3-16 0 15,-3-15 0 1,5-19 0-1,8-19 0-15,14-14 0 16,13-12 0-16,24-8 0 16,28-6 0-1,19-6 0-15,21-2 0 16,11-4 0 0,-11 18 0-16</inkml:trace>
  <inkml:trace contextRef="#ctx0" brushRef="#br0" timeOffset="91563.57">21156 5223 255 0,'-4'-24'0'0,"2"7"0"16,0 5 0-16,0-1 0 16,-1-1 0-1,3 0 0-15,0 3 0 16,-3 0 0 0,3 3 0-1,0 1 0-15,-2 2 0 16,0 0 0-16,0 5 0 15,0 0 0 1,2 3 0-16,-2-3 0 16,4 0 0-16,0 2 0 15,2-1 0 1,4 3 0 0,2-4 0-16,-1 1 0 15,1 2 0-15,0-3 0 16,1 3 0-1,-1-6 0-15,-3 3 0 16,2-3 0 0,2 2 0-16,0-3 0 15,2 4 0-15,-1 4 0 16,-6-4 0 0,1 0 0-16,-3 0 0 15,-6-4 0 1,-2 3 0-16,-5-4 0 15,0 3 0 1,-2 2 0-16,-4-1 0 16,-4 2 0-1,0 1 0-15,2 3 0 16,1 4 0 0,5 2 0-16,3 5 0 15,-2 6 0 1,6 3 0-16,2 0 0 15,-1 1 0-15,6-6 0 16,3-1 0 0,4-9 0-16,0-7 0 15,9-11 0 1,2-4 0-16,3-4 0 16,-2-4 0-1,-5 5 0-15,-1 3 0 16,-5 7 0-1,-2 12 0-15,-6 10 0 16,-3 9 0-16,2 7 0 16,2 1 0-1,1-6 0-15,1-5 0 16</inkml:trace>
  <inkml:trace contextRef="#ctx0" brushRef="#br0" timeOffset="92513.89">21876 5265 255 0,'0'0'0'0,"0"0"0"15,0 0 0 1,0 0 0-16,0 0 0 15,0 0 0 1,16 3 0-16,17 2 0 16,-4-5 0-1,0-5 0-15,0-8 0 16,-10-5 0 0,-1-2 0-16,-9-2 0 15,-5 1 0 1,-13 6 0-16,-3 4 0 15,-11 8 0-15,-6 11 0 16,-2 6 0 0,2 6 0-16,3 8 0 15,2 7 0 1,9 1 0-16,6-2 0 16,11-7 0-16,11-3 0 15,14-6 0 1,9-12 0-16,16-9 0 15,-4-9 0 1</inkml:trace>
  <inkml:trace contextRef="#ctx0" brushRef="#br0" timeOffset="93247.47">22643 4655 255 0,'0'0'0'0,"0"0"0"15,0 0 0-15,4-14 0 16,10-18 0 0,1 3 0-16,3 1 0 15,-3 6 0 1,1 3 0-16,-5 6 0 15,1 7 0 1,-6 9 0-16,1 8 0 16,-5 9 0-1,-4 11 0-15,-1 9 0 16,-3 18 0 0,-6 17 0-1,1 16 0-15,1 8 0 0,0-17 0 16,1-13 0-1,1-13 0-15,-1-7 0 16,9-49 0 0,-9 39 0-1,9-39 0-15,-18 26 0 16,18-26 0-16,-22 9 0 16,1-9 0-1,21 0 0-15,0 0 0 16,-25-2 0-1,25 2 0-15,0 0 0 16,0 0 0-16,-22-2 0 16,22 2 0-1,-4 2 0-15,13 5 0 16,8-1 0 0,12 1 0-16,10-1 0 15,10-6 0 1,-4-6 0-16,-5-1 0 15</inkml:trace>
  <inkml:trace contextRef="#ctx0" brushRef="#br0" timeOffset="93430.47">23276 5286 255 0,'0'0'0'0,"0"0"0"16,6 20 0-1,1 13 0-15,-5 8 0 16,-2 15 0 0,-18 11 0-16,-20 2 0 15,-15-3 0 1,-4-15 0-16</inkml:trace>
  <inkml:trace contextRef="#ctx0" brushRef="#br0" timeOffset="94212.93">20251 6227 255 0,'-37'-27'0'0,"4"26"0"16,-2 14 0 0,-8 16 0-16,2 9 0 15,3 11 0 1,11 2 0-16,15-8 0 16,14-9 0-1,8-12 0-15,9-4 0 16,12-3 0-1,4-2 0-15,15 6 0 16,3-2 0-16,7 6 0 16,-2 6 0-1,-58-29 0 1,44 35 0-16,-44-35 0 16,22 41 0-1,-24-9 0-15,-16-9 0 16,-8-4 0-16,-18-2 0 15,-13-1 0 1,-22-2 0-16,-17-2 0 16,-5-6 0-1,16-6 0-15,21-4 0 16,64 4 0-16,-46-12 0 16,22-9 0-1</inkml:trace>
  <inkml:trace contextRef="#ctx0" brushRef="#br0" timeOffset="94597.41">20752 5778 255 0,'0'0'0'15,"0"0"0"1,0 0 0-16,4 17 0 16,5 24 0-16,-3 20 0 15,-3 21 0 1,-8 28 0-1,-1 22 0-15,-7 4 0 16,-8-15 0-16,6-20 0 16,8-12 0-16,5-9 0 15,-1-17 0 1,3-63 0-16,0 0 0 16,0 0 0-1,-6 34 0 1,0-23 0-16</inkml:trace>
  <inkml:trace contextRef="#ctx0" brushRef="#br0" timeOffset="94847.3">20548 6460 255 0,'0'0'0'16,"0"0"0"-1,27 0 0-15,18 0 0 16,18 5 0 0,6 0 0-16,4 4 0 15,-10 0 0 1</inkml:trace>
  <inkml:trace contextRef="#ctx0" brushRef="#br0" timeOffset="95413.8">21484 6533 255 0,'0'0'0'16,"0"0"0"-16,0 0 0 16,-14-4 0-1,-17-5 0-15,-3 4 0 16,-4 5 0 0,-7 9 0-16,3 10 0 15,4 3 0 1,2 9 0-16,9 4 0 15,7 2 0 1,7 1 0-16,3-1 0 16,10-37 0-16,2 34 0 15,8-9 0 1,-10-25 0-16,17 13 0 16,10-10 0-1,5-12 0-15,1-7 0 16,8-11 0-1,-1-4 0-15,-5-4 0 16,-1 3 0 0,-7 3 0-16,-6 4 0 15,-8 11 0 1,-5 9 0-16,-4 5 0 16,-6 9 0-16,-2 14 0 15,0 10 0 1,2 7 0-16,-1 8 0 15,10 2 0 1,-7-50 0-16,14 35 0 16,1-12 0-1</inkml:trace>
  <inkml:trace contextRef="#ctx0" brushRef="#br0" timeOffset="96163.07">22009 6558 255 0,'0'0'0'16,"0"0"0"-16,0 0 0 15,0 0 0 1,-16 0 0-16,-15 4 0 15,-2 11 0 1,-4 11 0 0,6 6 0-16,5 1 0 15,1 2 0-15,25-35 0 16,-23 39 0 0,23-39 0-16,0 0 0 15,0 0 0-15,-8 31 0 16,10-15 0-1,4-12 0-15,13-12 0 16,1-6 0 0,1-4 0-16,-2 0 0 15,-3 4 0 1,-3 5 0 0,0 6 0-16,-1 6 0 15,-1 8 0-15,0 12 0 16,5 6 0-1,-1 9 0-15,3 16 0 16,7 15 0 0,6 13 0-16,2 2 0 15,-1-5 0-15,-5-4 0 16,-2-6 0 0,-4-4 0-16,-9-14 0 15,-7-8 0 1,-10-8 0-16,-7-12 0 15,0-4 0 1,-13-4 0-16,-8-6 0 16,-10-4 0-1,-13-6 0-15,-18-11 0 16,-11-8 0-16,-2-8 0 16,8-9 0-1,24 1 0 1,55 36 0-16,-31-39 0 15,26-7 0-15,21 2 0 16,15-6 0 0,20-14 0-1,-4 7 0-15</inkml:trace>
  <inkml:trace contextRef="#ctx0" brushRef="#br0" timeOffset="96646.92">22367 6641 255 0,'51'-16'0'16,"-8"-10"0"0,-4-3 0-16,-6-6 0 15,-6 4 0-15,-8 0 0 16,-19 31 0-1,12-32 0-15,-12 32 0 16,-3-23 0 0,-10 14 0-16,-10 13 0 15,-6 11 0 1,0 13 0 0,-4 12 0-16,9 7 0 15,10 1 0-15,9 2 0 16,12-5 0-16,13-8 0 15,12-9 0 1,12-17 0-16,-3-11 0 16</inkml:trace>
  <inkml:trace contextRef="#ctx0" brushRef="#br0" timeOffset="97363.87">23084 6191 255 0,'0'0'0'0,"0"0"0"16,0 0 0-16,0 0 0 15,0 0 0 1,0 0 0-16,12-8 0 15,11-10 0 1,-2 5 0 0,5 2 0-16,-3 4 0 15,-3 0 0-15,-1 4 0 16,4 6 0-16,-5-1 0 16,-5 4 0-1,-2 4 0-15,-7 1 0 16,-4 6 0-1,-4 5 0-15,-11 6 0 16,-6 3 0 0,-8 8 0-16,-8 3 0 15,-8 2 0-15,-7 0 0 16,5 0 0 0,3-9 0-16,3-4 0 15,41-31 0 1,0 0 0-16,0 0 0 15,-27 21 0 1,27-21 0-16,-9 17 0 16,9-17 0-1,7 19 0-15,6 1 0 16,5 3 0-16,3 0 0 16,-1 2 0-1,5 0 0 1,4-8 0-16,-4-2 0 15</inkml:trace>
  <inkml:trace contextRef="#ctx0" brushRef="#br0" timeOffset="97630.8">23631 6768 255 0,'0'0'0'0,"0"0"0"16,-4 25 0-16,-12 15 0 15,-15 16 0 1,-16 11 0-16,-16 17 0 15,-20-3 0 1,9-17 0-16</inkml:trace>
  <inkml:trace contextRef="#ctx0" brushRef="#br0" timeOffset="100706.83">20310 8154 255 0</inkml:trace>
  <inkml:trace contextRef="#ctx0" brushRef="#br0" timeOffset="100882.78">20685 8251 255 0</inkml:trace>
  <inkml:trace contextRef="#ctx0" brushRef="#br0" timeOffset="101113.6">20904 8547 255 0,'7'35'0'0,"-5"-14"0"15</inkml:trace>
  <inkml:trace contextRef="#ctx0" brushRef="#br0" timeOffset="101313.54">20467 8888 255 0,'68'7'0'0,"-17"-2"0"16,-13-3 0 0</inkml:trace>
  <inkml:trace contextRef="#ctx0" brushRef="#br0" timeOffset="102613.9">17483 9460 255 0,'71'-2'0'16,"-4"-5"0"-16,12-5 0 15,12-14 0-15,-1-2 0 16,-19 3 0 0,-19 3 0-16,-52 22 0 15,0 0 0 1,0 0 0-16,38-16 0 16,-38 16 0-1,15-4 0-15,-12 14 0 16,-3 4 0-16,-5 11 0 15,1 8 0 1,-3 6 0-16,7 14 0 16,5 15 0-1,6 5 0-15,7 9 0 16,0 6 0 0,1 3 0-16,2 4 0 15,-1-1 0 1,-3 2 0-16,5-1 0 15,-3-3 0 1,-3-8 0-16,-1-6 0 16,3-9 0-1,-5-3 0-15,-3-12 0 16,-10-54 0-16,2 57 0 16,-2-57 0-1,-9 51 0 1,-11-12 0-16,-9-11 0 15,-12-5 0-15,-14-8 0 16,-19-2 0 0,-19-7 0-16,-19 0 0 15,-10-6 0 1,3-6 0-16,10 0 0 16,14 2 0-1,20-1 0-15,12 1 0 16,23-1 0-16</inkml:trace>
  <inkml:trace contextRef="#ctx0" brushRef="#br0" timeOffset="103180.38">18847 8957 255 0,'40'72'0'0,"-12"-13"0"0,3 14 0 16,0 30 0-1,-6 33 0 1,-9 12 0-1,-10 1 0 1,-22 4 0-16,-17 12 0 0,-15 21 0 16,-21 19 0-16,-6 8 0 15,23-72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35:34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8948 8036 255 0,'19'45'0'0,"-3"-15"0"15,-1 1 0 1,-1-1 0-16,-4 5 0 16,-1-2 0-1,3 1 0-15,1 3 0 16,-3 5 0-1,4 1 0-15,1-5 0 16,-3 0 0-16,-12-38 0 16,13 41 0-1,-1 3 0-15,0-4 0 16,0 2 0 0,5-7 0-16,-17-35 0 15,12 36 0 1,-12-36 0-16,0 0 0 15,14 35 0 1,-14-35 0-16,0 0 0 16,15 27 0-16,-15-27 0 15,14 11 0 1,-5-9 0-16</inkml:trace>
  <inkml:trace contextRef="#ctx0" brushRef="#br0" timeOffset="750.86">9020 8725 255 0,'0'0'0'16,"0"0"0"-16,0 0 0 15,0 0 0 1,0 0 0-1,0 0 0-15,0 0 0 16,0 0 0-16,0 0 0 16,0 0 0-1,11 17 0-15,9 9 0 16,1 0 0 0,-2-3 0-16,-1 2 0 15,-3-3 0 1,1-3 0-16,3 2 0 15,-3-3 0 1,-1-1 0 0,-15-17 0-16,16 18 0 0,-16-18 0 15,0 0 0 1,0 0 0-16,17 17 0 16,-17-17 0-1,16 8 0 1,-1-8 0-16,-1-8 0 15,1-9 0-15,1-5 0 16,6-7 0 0,-1-5 0-16,12-8 0 15,4-5 0 1,-14 6 0-16</inkml:trace>
  <inkml:trace contextRef="#ctx0" brushRef="#br0" timeOffset="5548.94">8987 9599 255 0,'-12'59'0'0,"6"-22"0"15,-4-1 0 1,4-5 0-16,-2-6 0 15,6-2 0 1,-2-5 0-16,2-1 0 16,2-2 0-1,0-1 0-15,0-2 0 16,0-8 0-16,-3-4 0 16,-1-2 0-1,0-5 0-15,-1 4 0 16,1-6 0-16</inkml:trace>
  <inkml:trace contextRef="#ctx0" brushRef="#br0" timeOffset="5965.51">8814 9816 255 0,'0'0'0'0,"0"0"0"16,0 0 0-16,0 0 0 16,0 0 0-1,0 0 0-15,0 0 0 16,0 0 0 0,0 0 0-16,0 0 0 15,0 0 0-15,0 0 0 16,0 0 0-1,0 0 0-15,0 0 0 16,0 0 0 0,0 0 0-16,12 16 0 15,7 8 0 1,-3-2 0-16,-3-6 0 16,-1 0 0-16,3-7 0 15,3-7 0 1,4-7 0-16,8-3 0 15,3-6 0 1,6-2 0 0,-39 16 0-16,35-23 0 15</inkml:trace>
  <inkml:trace contextRef="#ctx0" brushRef="#br0" timeOffset="8198.67">8579 10611 255 0,'-38'17'0'15,"14"1"0"-15,-5 3 0 16,-2-4 0-1,-11 5 0-15,2-2 0 16,-5 2 0 0,-1 1 0-1,-6 0 0-15,-15 4 0 0,-13 3 0 16,-5 6 0 0,0 0 0-16,3-2 0 15,3-3 0 1,-3 5 0-16,3 0 0 31,-9 1 0-15,-3 6 0-16,-13 2 0 0,-7 6 0 15,1-1 0-15,11-4 0 16,1 2 0 0,0-4 0-16,1-1 0 15,8-5 0 1,-2 1 0-16,1 2 0 15,5-5 0 1,1 0 0-16,5-1 0 16,8-3 0-16,9-4 0 15,4 0 0 1,0 1 0 0,2-1 0-16,2 1 0 15,5 3 0-15,2-2 0 16,4-1 0-1,5-7 0-15,3-4 0 16,5-5 0 0</inkml:trace>
  <inkml:trace contextRef="#ctx0" brushRef="#br0" timeOffset="8632.73">5464 11860 255 0,'0'0'0'15,"0"0"0"1,0 0 0-16,-15 0 0 15,-24 4 0-15,-3 8 0 16,-2 8 0 0,-4 6 0-1,-5 9 0-15,-3 5 0 16,7-2 0-16,9-2 0 16,40-36 0-1,-32 34 0-15,32-34 0 16,-14 30 0-1,19-7 0-15,8-8 0 16,10-1 0 0,11-7 0-16,10-2 0 15,22 0 0-15,20-5 0 16,17 3 0 0,-16-1 0-16</inkml:trace>
  <inkml:trace contextRef="#ctx0" brushRef="#br0" timeOffset="17099.43">17986 8847 255 0,'0'-64'0'0,"4"13"0"15,-2-3 0-15,2-7 0 16,-2-2 0-16,2 4 0 15,-2 6 0 1,-2 53 0 0,-6-64 0-16,6 64 0 15,-6-59 0-15,6 59 0 16,-11-52 0 0,11 52 0-16,-18-31 0 15,-1 17 0 1,0 18 0-16,4 12 0 15,-3 11 0 1,0 11 0-16,-4 22 0 16,-3 19 0-16,0 18 0 15,0 14 0 1,4 5 0-16,0-7 0 16,11-6 0-1,0-16 0-15,1-6 0 16,1-13 0-1,4-11 0-15,-2-3 0 16,6-54 0 0,-2 51 0-16,2-51 0 15,0 0 0 1,0 0 0-16,0 40 0 16,-2-17 0-1,2-23 0-15,-2 2 0 16,0-15 0-16,2-6 0 15,-2-8 0 1,-1-6 0-16,-1-2 0 16,-2-12 0-1,-9 2 0-15,4 4 0 16,-5 6 0 0,16 35 0-16,0 0 0 15,0 0 0-15,-15-32 0 16,15 32 0-1,-8-19 0-15,8 19 0 16,8-11 0 0,9 1 0-16,6 4 0 15,7-3 0 1,3 1 0 0,7-4 0-16,7-2 0 0,0 1 0 15,0 0 0 1,-5-1 0-1,-1 5 0-15,-8 5 0 16,-10 4 0-16,-3 8 0 16,-4 11 0-1,-7 7 0 1,-5 9 0-16,0 11 0 16,-4-46 0-16,0 43 0 15,0-43 0 1,0 0 0-1,5 28 0-15,-3-19 0 16,5-16 0-16,2-19 0 16,-1-6 0-16</inkml:trace>
  <inkml:trace contextRef="#ctx0" brushRef="#br0" timeOffset="17211.73">18205 8822 255 0</inkml:trace>
  <inkml:trace contextRef="#ctx0" brushRef="#br0" timeOffset="17549.43">18635 8280 255 0,'-13'58'0'0,"-3"0"0"15,-7 20 0-15,0 19 0 16,-7 8 0 0,7-9 0-16,7-10 0 15,3-14 0 1,4-9 0-16,2-11 0 16,7-52 0-1,-2 47 0-15,4-12 0 16,8-9 0-16</inkml:trace>
  <inkml:trace contextRef="#ctx0" brushRef="#br0" timeOffset="17982.54">18979 8356 255 0,'0'0'0'0,"0"0"0"16,0 0 0-1,0 25 0-15,-6 24 0 16,-5 16 0-16,-3 15 0 16,-5 14 0-1,-6 5 0-15,4-17 0 16,3-12 0 0,0-8 0-16,18-62 0 15,-11 53 0 1,11-53 0-16,0 0 0 15,-9 32 0 1,2-22 0-16,3-15 0 16,-2-3 0-1</inkml:trace>
  <inkml:trace contextRef="#ctx0" brushRef="#br0" timeOffset="18167.3">18767 8843 255 0,'0'0'0'0,"0"0"0"15,0 0 0 1,0 0 0-16,18 0 0 16,17 0 0-1,10 0 0-15,-2 0 0 16,-5 0 0-1</inkml:trace>
  <inkml:trace contextRef="#ctx0" brushRef="#br0" timeOffset="18632.12">19247 8918 255 0,'0'0'0'16,"0"0"0"-16,0 0 0 15,0 0 0-15,18-14 0 16,7-13 0-1,2-3 0-15,-6 5 0 32,-9 4 0-32,-4 1 0 0,-4 2 0 15,-6 6 0-15,-8 6 0 16,0 4 0 0,-6 8 0-1,-2 8 0-15,-2 6 0 16,3 7 0-1,2 5 0-15,8 5 0 16,7 12 0-16,10 0 0 16,6-4 0-1,9-7 0-15,6-13 0 16,0-13 0 0,-9-10 0-16</inkml:trace>
  <inkml:trace contextRef="#ctx0" brushRef="#br0" timeOffset="19031.81">19709 8776 255 0,'0'0'0'0,"0"0"0"16,0 0 0-16,0 0 0 16,0 0 0-1,0 21 0-15,-4 17 0 16,-1 4 0 0,3-4 0-16,-3-4 0 15,0-15 0 1,3 0 0-16,0-7 0 15,2-4 0 1,4-7 0-16,10-2 0 16,6-7 0-16,11-7 0 15,2 5 0 1,11 0 0-16,12 6 0 16,10 11 0-1,8 6 0-15,-9 2 0 16</inkml:trace>
  <inkml:trace contextRef="#ctx0" brushRef="#br0" timeOffset="23351.53">17661 9799 255 0,'0'69'0'16,"0"-8"0"-16,0 8 0 15,0-2 0 1,0-67 0-16,0 0 0 16,0 0 0-1,0 58 0 1,0-58 0-16,0 0 0 15,0 27 0-15,8-27 0 16,1-11 0 0,3-5 0-16,7-7 0 15,-1 1 0 1,6-2 0-16,-4-1 0 16,-2 4 0-16,-1 3 0 15,-1 6 0 1,0 3 0-16,-4 6 0 15,-3 12 0 1,-7 5 0 0,-2 10 0-16,0 5 0 15,2 3 0-15,-2-32 0 16,0 0 0-16,0 33 0 16,0-33 0-1,0 0 0 1,9 24 0-16,9-16 0 15,2-18 0-15,4-9 0 16,7-10 0 0,6-8 0-16,-3-1 0 15,-34 38 0 1,33-33 0-16,-33 33 0 16,36-20 0-16,-10 20 0 15,-13 13 0 1,-6 15 0-1,-2 9 0-15,-3 15 0 16,-2-52 0-16,2 53 0 16,3 0 0-1</inkml:trace>
  <inkml:trace contextRef="#ctx0" brushRef="#br0" timeOffset="24134.41">18560 10031 255 0,'0'0'0'16,"0"0"0"-16,0 0 0 16,0 0 0-1,0 0 0-15,0 0 0 16,0 0 0-1,-14 11 0 1,-19 16 0 0,0 10 0-16,4 1 0 0,5 5 0 15,8-2 0-15,10-4 0 16,6-37 0 0,0 0 0-16,6 27 0 15,10-13 0 1,0-12 0-16,6-10 0 15,0-13 0 1,0-6 0-16,3-7 0 16,1-5 0-1,-3-4 0-15,-2 7 0 16,-5 10 0-16,-8 7 0 16,-3 10 0-1,-5 13 0-15,-3 11 0 16,3 13 0-1,0 10 0-15,3 10 0 16,-1-4 0 0,6-7 0-16,4-11 0 15,1-15 0 1,5-11 0-16,-1-13 0 16,2-3 0-16,4-8 0 15,19-28 0 1,-7 4 0-16,-1 6 0 15,-34 42 0 1,43-44 0-16,-11 28 0 16,-32 16 0-1,15 8 0-15,-3 17 0 16,-2 7 0 0,-3 11 0-16,-3 15 0 15,-4 18 0 1,2 15 0-16,-2 8 0 15,-2-21 0 1,-2-22 0-16,4-56 0 16,0 0 0-1,0 0 0-15,-7 27 0 16,-3-32 0-16,-2-4 0 16</inkml:trace>
  <inkml:trace contextRef="#ctx0" brushRef="#br0" timeOffset="24501.51">18807 10004 255 0,'0'0'0'16,"0"0"0"-16,11-18 0 15,12-15 0 1,12-6 0-16,2 6 0 15,2 4 0 1,4 5 0-16,-43 24 0 16,51-18 0-1,15 4 0-15,-4 10 0 16,-11 6 0-16,-9 7 0 31,-42-9 0-31,35 18 0 0,-35-18 0 16,19 27 0-1,-13 3 0-15,-14-8 0 16,-7-1 0 0,-14 2 0-16,-11-1 0 15,-10-2 0 1,-10-4 0-16,-5 3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37:58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19141 4119 255 0,'-14'-25'0'15,"6"12"0"1,-2-1 0-16,-1 3 0 15,-2 1 0-15,-4-4 0 16,2 2 0 0,1 1 0-1,-1 2 0-15,-1 3 0 16,1-1 0-16,1 2 0 16,-1 5 0-1,-1 3 0-15,1-1 0 16,-1 7 0-16,1 1 0 15,0 2 0 1,2 2 0-16,1 0 0 16,1 2 0-1,1 3 0-15,0-2 0 16,4 4 0 0,-1 1 0-16,7-22 0 15,-6 26 0-15,6-26 0 16,-5 25 0-1,5-25 0-15,-2 31 0 16,2-31 0 0,0 32 0-16,0-32 0 15,2 29 0 1,7-2 0-16,-9-27 0 16,11 27 0-16,-11-27 0 15,16 26 0 1,-16-26 0-1,17 28 0-15,-17-28 0 16,0 0 0-16,18 26 0 16,-18-26 0-1,0 0 0-15,0 0 0 16,19 28 0 0,-19-28 0-16,0 0 0 15,0 0 0 1,16 27 0-16,-16-27 0 15,0 0 0 1,4 24 0-16,-4-24 0 16,-4 20 0-1,4-20 0-15,-9 17 0 16,9-17 0-16,-15 16 0 16,15-16 0-1,0 0 0 1,0 0 0-16,-17 17 0 15,17-17 0-15,0 0 0 16,0 0 0-16,-18 10 0 16,18-10 0-1,0 0 0-15,0 0 0 16,-15 11 0 0,15-11 0-16,0 0 0 15,0 0 0 1,-14 9 0-16,14-9 0 15,0 0 0 1,0 0 0-16,-7 7 0 16,7-7 0-1,0 0 0-15,2 9 0 16,-2-9 0-16,0 0 0 16,0 0 0-1,7 6 0-15,-7-6 0 16,0 0 0-1,0 0 0-15,14 10 0 16,-14-10 0 0,0 0 0-16,13 12 0 15,-13-12 0 1,0 0 0-16,0 0 0 16,16 12 0-1,-16-12 0-15,0 0 0 16,0 0 0-1,13 18 0-15,-13-18 0 16,0 0 0-16,6 22 0 16,-6-22 0-1,-4 24 0-15,-7 2 0 16,-3-2 0 0,-5 1 0-16,19-25 0 15,-29 26 0 1,-9 8 0-16,0-2 0 15,-1-2 0 1,4-1 0 0,-1 1 0-16,3 1 0 15,33-31 0-15,-33 33 0 16,3 6 0-16,5-4 0 16,2-1 0-1,10 2 0 1,6-2 0-16,10-8 0 15,1 1 0-15,7-2 0 16,7-1 0 0,6-4 0-16,8 0 0 15,11 1 0 1,5-4 0-16,-48-17 0 16,50 14 0-16</inkml:trace>
  <inkml:trace contextRef="#ctx0" brushRef="#br0" timeOffset="2597.69">19892 4331 255 0,'0'0'0'16,"0"0"0"0,0 0 0-16,0 0 0 15,0 0 0 1,0 0 0-16,0 0 0 15,0 0 0 1,0-15 0-16,2-17 0 16,3 0 0-1,-3-3 0-15,0 5 0 16,0-5 0-16,-2 2 0 16,-4 1 0-1,-7 3 0-15,-5 3 0 16,-5 3 0-16,-6 10 0 15,0 4 0 1,-5 9 0-16,3 7 0 16,4 5 0-1,3 11 0-15,2 4 0 16,4 9 0 0,1 13 0-1,1 5 0-15,6 12 0 16,1 13 0-16,2 8 0 15,3 7 0 1,2-4 0-16,2-8 0 16,0-12 0-1,1-12 0 1,1-1 0-16,1-6 0 16,-5-51 0-16,6 39 0 15,-6-39 0-15,0 0 0 16,0 0 0-1,10 34 0-15,-10-34 0 16,0 0 0 0,11 18 0-16,-11-18 0 15,10 3 0 1,-10-3 0-16,0 0 0 16,0 0 0-16,10-5 0 15,-10 5 0 1,0 0 0-1,0 0 0-15,9-6 0 16,-9 6 0-16,0 0 0 16,2-8 0-1,-7 2 0-15</inkml:trace>
  <inkml:trace contextRef="#ctx0" brushRef="#br0" timeOffset="2897.81">20210 4016 255 0,'0'0'0'15,"0"0"0"-15,0 0 0 16,0 0 0 0,-2-12 0-16,-11-7 0 15,-3 1 0 1</inkml:trace>
  <inkml:trace contextRef="#ctx0" brushRef="#br0" timeOffset="4514.47">19892 4067 255 0,'0'0'0'15,"0"0"0"-15,0 0 0 16,0 0 0-16,0 0 0 16,0 0 0-1,0 0 0-15,0 0 0 16,0 0 0 0,0 0 0-16,0 0 0 15,0 0 0-15,0 0 0 16,0 0 0-1,0 0 0 1,0 0 0-16,0 0 0 16,0 0 0-1,0 0 0-15,5-9 0 16,1-8 0-16,-2 1 0 16,-4 5 0-1,-2 0 0-15,-2 2 0 16,-3 0 0-1,1 1 0-15,0 4 0 16,-6-2 0-16,-1 1 0 16,-1 3 0-1,3 0 0-15,-5 0 0 16,1 4 0 0,-2 0 0-16,2 2 0 15,1 1 0 1,1 3 0-16,-2 5 0 15,-3 0 0 1,2 4 0-16,1 4 0 16,2 0 0-1,-3 7 0-15,-3-1 0 16,2 2 0 0,2 0 0-16,0 2 0 15,1 3 0-15,1 5 0 16,3 3 0-1,0-2 0 1,4-1 0-16,1 2 0 16,1 0 0-16,4 1 0 15,0-3 0 1,2 0 0-16,0 0 0 16,3-1 0-1,1-3 0-15,6-1 0 16,-1-9 0-1,-1 4 0-15,9-4 0 16,-19-25 0-16,23 28 0 16,4 1 0-1,-27-29 0-15,35 30 0 16,3 3 0 0,-7-4 0-16,-31-29 0 15,33 33 0 1,4 0 0-16,-10 1 0 15,-1-3 0-15,1 3 0 16,-2-1 0 0,-3 2 0-16,-4 4 0 15,-4-1 0 1,-7 5 0-16,-7-1 0 16,-10 3 0-1,-12-1 0-15,-7-1 0 16,-10-3 0-1,-11-2 0-15,-16-2 0 16,0-8 0-16,-2-12 0 16,7-12 0-1,11-19 0-15,11-13 0 16,11-15 0 0,5-18 0-16,4-3 0 15</inkml:trace>
  <inkml:trace contextRef="#ctx0" brushRef="#br0" timeOffset="4934.64">19753 3659 255 0,'0'71'0'0,"0"-14"0"16,0 29 0-16,-7 33 0 16,-8 39 0-1,-9 23 0-15,-1-1 0 16,2-2 0 0,4-10 0-1,3-2 0-15,7-2 0 0,9-4 0 16,3-15 0-1,-1-5 0 1,-2-38 0-16</inkml:trace>
  <inkml:trace contextRef="#ctx0" brushRef="#br0" timeOffset="6398.34">20827 4852 255 0,'0'0'0'0,"0"0"0"16,0 0 0 0,-13-2 0-16,-18-10 0 15,-2 4 0 1,-1 5 0-16,-4 17 0 31,-9 19 0-31,-5 22 0 16,-6 20 0-16,7 24 0 15,10 0 0-15,19-8 0 16,15-10 0 0,16-19 0-16,4-18 0 15,8-14 0 1,3-15 0-16,2-11 0 15,10-9 0-15,1-14 0 16,7-14 0 0,8-19 0-16,2-18 0 15,-14 2 0 1,-7 9 0-16,-14 17 0 16,-11 9 0-16,-3 14 0 15,-3 8 0 1,-2 3 0-1,-2 3 0-15,-3 7 0 16,5 11 0-16,7 5 0 16,-1 8 0-1,4 5 0-15,4 4 0 16,8 13 0 0,5 4 0-16,6 16 0 15,7 14 0 1,-5 10 0-16,0-7 0 15,-11-4 0 1,-10-7 0-16,-9-4 0 16,-10-2 0-1,-13-8 0-15,-13-2 0 16,-10 1 0-16,-6-3 0 16,-17-3 0-1,-8-10 0-15,-9-14 0 16,5-14 0-1,2-15 0-15,8-11 0 16,4-12 0 0,11-12 0-16,11-10 0 15,20-11 0-15,18-9 0 16,16-14 0 0,8-18 0-16,2 12 0 15</inkml:trace>
  <inkml:trace contextRef="#ctx0" brushRef="#br0" timeOffset="7432.15">21326 4917 255 0,'7'78'0'0,"-2"-9"0"16,-3 10 0-16,0 6 0 16,-2-85 0-1,0 74 0-15,0-74 0 16,0 0 0-1,2 45 0 17,-2-42 0-1,0-17 0-31,9-20 0 16,23-18 0-16,28-17 0 0,18 4 0 15,-6 23 0 1,-16 20 0-16,-56 22 0 15,47-10 0-15,-9 5 0 16</inkml:trace>
  <inkml:trace contextRef="#ctx0" brushRef="#br0" timeOffset="7964.45">22181 5018 255 0,'0'0'0'15,"0"0"0"-15,0 0 0 16,-15 5 0-1,-18 12 0-15,-4 19 0 16,5 6 0 0,4 10 0-16,6 10 0 15,6 8 0-15,9-10 0 16,14-8 0 0,11-17 0-1,9-8 0-15,6-15 0 16,1-16 0-16,-5-6 0 15,5-14 0 1,7-10 0 0,4-23 0-16,1-11 0 15,-22-8 0-15,-15 10 0 16,-7 19 0-16,-13 12 0 16,-4 13 0-1,-1 11 0-15,-9 4 0 16,5 9 0-1,0 6 0 1,6 7 0-16,5 3 0 16,7-6 0-16,2-2 0 15</inkml:trace>
  <inkml:trace contextRef="#ctx0" brushRef="#br0" timeOffset="8448.29">22619 5023 255 0,'0'0'0'15,"0"0"0"-15,0 0 0 16,-2 19 0 0,-11 24 0-16,-3 17 0 15,3 10 0 1,13-70 0-16,-2 71 0 15,2-71 0 1,0 0 0-16,11 56 0 16,9-30 0-1,2-23 0-15,-1-15 0 16,1-8 0 0,-1-6 0-16,3-5 0 15,0-10 0 1,-1 4 0-16,-7 5 0 15,-8 9 0-15,-1 12 0 16,-3 11 0 0,-2 11 0-16,-2 16 0 15,-2 6 0 1,0 11 0-16,2-44 0 16,2 50 0-16,-2-50 0 15,11 46 0 1,6-17 0-16,-3-18 0 15,3-11 0 1,-1-7 0-16</inkml:trace>
  <inkml:trace contextRef="#ctx0" brushRef="#br0" timeOffset="8715.46">23193 5136 255 0,'0'0'0'15,"0"0"0"-15,4 27 0 16,-2 19 0 0,3 15 0-16,-2 18 0 15,-1 8 0 1,0 2 0-16,-2-1 0 16,0-19 0-1,5-12 0-15,-5-57 0 16,4 52 0-1,-4-52 0-15,0 36 0 16,0-36 0-16,-2 14 0 16</inkml:trace>
  <inkml:trace contextRef="#ctx0" brushRef="#br0" timeOffset="9166.04">23014 5120 255 0,'0'0'0'0,"0"0"0"16,0 0 0-16,4-15 0 16,6-14 0-1,0 2 0-15,13 2 0 16,2 3 0-1,6 9 0-15,4 2 0 16,15 6 0 0,-1 5 0-16,-5 5 0 15,4 7 0 1,-6 3 0-16,-3 7 0 16,-4 0 0-1,-35-22 0-15,31 30 0 16,-14-2 0-16,-17-28 0 15,0 29 0 1,-10-1 0-16,-11 0 0 16,-8-3 0-1,-6-1 0-15,-3-5 0 16,1-9 0 0,7-6 0-16,12-5 0 15,5-7 0 1,6-2 0-16</inkml:trace>
  <inkml:trace contextRef="#ctx0" brushRef="#br0" timeOffset="9481.77">23909 4880 255 0,'0'0'0'16,"0"0"0"-16,0 0 0 15,0 0 0 1,0 0 0-16,0 0 0 16,0 0 0-1,0 0 0-15</inkml:trace>
  <inkml:trace contextRef="#ctx0" brushRef="#br0" timeOffset="9614.94">23821 5306 255 0,'0'11'0'0,"0"8"0"15,0 0 0-15,-2 2 0 16,-1-2 0 0,1 2 0-16,0-9 0 15,0 0 0 1</inkml:trace>
  <inkml:trace contextRef="#ctx0" brushRef="#br0" timeOffset="11031.7">25220 3846 255 0,'0'0'0'0,"0"0"0"15,0 0 0-15,0 0 0 16,0 0 0-1,0 0 0-15,0 0 0 16,0 0 0 0,0-3 0-16,0-10 0 15,0 0 0 1,0 2 0-16,0 1 0 16,-4 5 0-1,-1-2 0-15,-2 4 0 16,3-1 0-16,-1 1 0 15,-5 0 0 1,-2 3 0-16,-3-4 0 16,-3 4 0-1,-2 4 0 1,-3-1 0-16,0 4 0 16,1 4 0-16,0 3 0 15,2 3 0 1,1 3 0-16,4 6 0 15,2 0 0 1,2 6 0-16,6-1 0 16,5 3 0-16,3 2 0 15,1 3 0 1,0 0 0 0,-4-39 0-16,2 42 0 15,-4-2 0-15,0-1 0 31,-4-5 0-31,-5-2 0 0,-2-8 0 16,0 2 0-16,-3-2 0 16,-1-1 0-1,17-23 0-15,-21 21 0 16,21-21 0 0,-17 23 0-16,17-23 0 15,0 0 0 1,0 0 0-16,-16 18 0 15,16-18 0 1,-4 11 0-16,6-7 0 16,-2-4 0-16,16 2 0 15,-16-2 0 1,22 4 0 0,-22-4 0-16,26 4 0 15,-26-4 0-15,27 10 0 16,-27-10 0-1,26 19 0 1,-11 4 0-16,-8 0 0 0,-4 7 0 16,-6 2 0-1,-6 7 0 1,-8 11 0-16,-5 4 0 16,-7 14 0-16,-6 18 0 15,2 8 0 1,6-3 0-1,6-11 0 1,15-10 0-16,12-17 0 16,15-9 0-1,14-16 0-15,19-15 0 16,22-4 0-16,9-7 0 16,7-2 0-16,-3 3 0 15,-27 2 0 1</inkml:trace>
  <inkml:trace contextRef="#ctx0" brushRef="#br0" timeOffset="13431.51">18791 9754 255 0,'29'-15'0'15,"-6"9"0"-15,2 1 0 16,-4-1 0 0,3 4 0-16,-4 4 0 15,-7 5 0 1,-5 7 0-1,-2 5 0-15,-6 11 0 16,-6 1 0-16,2 4 0 16,2 11 0-16,0-6 0 15,2-40 0 1,6 37 0-16,-6-37 0 16,16 34 0-1,-16-34 0-15,0 0 0 16,27 22 0-1,-27-22 0-15,0 0 0 16,0 0 0 0,15 12 0-16,-15-12 0 15,8 16 0 1,-11 4 0-16,-6 6 0 16,-2 6 0-16,-5 4 0 15,3 10 0 1,7-2 0-16,4-3 0 15,2-1 0 1,10-4 0-16,9-1 0 16,6-6 0-1,4 4 0-15,8-1 0 16,4-4 0-16,-4 0 0 16,-4 0 0-1,-4 1 0 1,-29-29 0-16,21 33 0 15,-13 3 0-15,-12-2 0 16,-14-8 0 0,-9 2 0-16,-19-2 0 15,-16-1 0 1,-10-3 0-16,-7-2 0 16,2-6 0-1,11-6 0-15,13-10 0 16,9-10 0-1,17-14 0-15,10 7 0 16</inkml:trace>
  <inkml:trace contextRef="#ctx0" brushRef="#br0" timeOffset="14581.54">19519 9836 255 0,'0'0'0'0,"0"0"0"16,0 0 0-16,0 0 0 15,0 0 0-15,0 0 0 16,0 0 0 0,0 0 0-1,0 0 0-15,0 0 0 16,0 0 0-16,0 0 0 15,0 0 0 1,0 0 0-16,0 0 0 16,0 0 0-1,0 0 0-15,15 0 0 16,14 0 0 0,-2 0 0-16,3 0 0 15,-1 0 0 1,-5 3 0-16,1-2 0 15,-3 3 0-15,-4 2 0 16,-3 4 0 0,-10 8 0-16,-8 4 0 15,-3 2 0 1,-10 5 0-16,-4-1 0 16,-5-1 0-1,-4 7 0-15,0-5 0 16,5-3 0-1,3-4 0-15,9-8 0 16,2 1 0-16,10-15 0 16,-4 13 0-1,4-13 0-15,4 14 0 16,-4-14 0 0,16 10 0-16,1 4 0 15,-17-14 0 1,26 11 0-16,-26-11 0 15,25 11 0 1,-25-11 0-16,29 8 0 16,-29-8 0-1,31 11 0-15,-31-11 0 16,0 0 0-16,35 4 0 16,-35-4 0-1,0 0 0-15,0 0 0 16,38 2 0-1,-38-2 0-15,0 0 0 16,25 6 0 0,-25-6 0-16,5 11 0 15,-5-11 0 1,-9 21 0-16,-2 5 0 16,-4 6 0-16,2 4 0 15,-3 11 0 1,6-1 0-16,7 2 0 15,3-4 0 1,0-44 0-16,3 50 0 16,-3-3 0-1,-5-6 0-15,-9 2 0 16,-5-5 0 0,-8 5 0-16,-6-1 0 15,-15 8 0-15,-6 4 0 16,-4-1 0-1,-5-4 0 1,6-3 0 0,57-46 0-16,-43 42 0 0</inkml:trace>
  <inkml:trace contextRef="#ctx0" brushRef="#br0" timeOffset="16015.09">19985 6995 255 0,'17'13'0'0,"5"-7"0"0,9-2 0 16,10 2 0-16,17-2 0 15,20-4 0 1,19-1 0-16,17-5 0 31,-11-3 0-31,-32 7 0 0</inkml:trace>
  <inkml:trace contextRef="#ctx0" brushRef="#br0" timeOffset="16665.18">21426 6591 255 0,'-3'65'0'0,"1"-21"0"16,-5 7 0 0,0-2 0-16,1 1 0 15,6-50 0 1,-6 44 0-16,6-44 0 16,0 0 0-1,0 0 0-15,-8 31 0 16,6-20 0-16</inkml:trace>
  <inkml:trace contextRef="#ctx0" brushRef="#br0" timeOffset="16851.28">21532 6200 255 0,'0'-5'0'0,"0"5"0"0,4-4 0 16,6 2 0-16,-2 2 0 15,2-1 0 1</inkml:trace>
  <inkml:trace contextRef="#ctx0" brushRef="#br0" timeOffset="17616.71">22228 6435 255 0,'0'0'0'0,"0"0"0"16,0 0 0-16,-16 6 0 15,-19 9 0 1,-5 11 0-16,5 10 0 15,-5 6 0 1,5 12 0-16,3 9 0 16,8-1 0-16,7-3 0 15,5-3 0-15,12-56 0 16,0 48 0 0,0-48 0-1,0 0 0-15,12 37 0 16,7-18 0-16,1-16 0 15,1-14 0 1,1-14 0-16,6-11 0 16,10-20 0-1,6-20 0 1,7-21 0 0,5-18 0-16,-2-4 0 15,-7 16 0-15,-12 14 0 16,-1 11 0-1,-4 11 0-15,-10 11 0 16,-20 56 0-16,0 0 0 16,0 0 0-16,11-27 0 15,-13 30 0 1,-5 16 0-16,-5 13 0 16,-4 10 0-1,-4 21 0-15,-3 17 0 16,2 18 0-1,5 8 0-15,11-15 0 16,14-8 0 0,9-11 0-16,7-10 0 15,8-12 0-15,8-11 0 16,-8-12 0 0</inkml:trace>
  <inkml:trace contextRef="#ctx0" brushRef="#br0" timeOffset="18412.63">23125 6268 255 0</inkml:trace>
  <inkml:trace contextRef="#ctx0" brushRef="#br0" timeOffset="18531.62">23070 6670 255 0,'-11'65'0'0,"3"-27"0"16</inkml:trace>
  <inkml:trace contextRef="#ctx0" brushRef="#br0" timeOffset="24965.1">23804 5880 255 0,'0'55'0'0,"0"-13"0"16,0-4 0 0,0-12 0-16,-3-14 0 15</inkml:trace>
  <inkml:trace contextRef="#ctx0" brushRef="#br0" timeOffset="25165.2">24039 5850 255 0,'0'0'0'16,"0"0"0"-16,0 0 0 16,0 0 0-16,0 20 0 15,-6 18 0 1,0 11 0-16,-1 0 0 31,3-2 0-31,0-4 0 0,-4-10 0 31</inkml:trace>
  <inkml:trace contextRef="#ctx0" brushRef="#br0" timeOffset="25851.83">24802 5998 255 0,'0'0'0'0,"0"0"0"15,0 0 0 1,-13-3 0-16,-19-7 0 16,0 6 0-1,1 2 0-15,4 4 0 31,3 5 0-31,4 3 0 0,4-2 0 16,8 4 0-16,8 1 0 16,4 2 0-1,9 4 0 1,7-1 0-16,7 3 0 16,4 4 0-1,9 6 0-15,4 0 0 16,-2 3 0-1,-3 7 0-15,4 1 0 16,-11-5 0-16,-32-37 0 16,24 36 0-1,-12-2 0-15,-12-34 0 16,-2 26 0-16,-12-7 0 16,-6-6 0-1,-7-1 0-15,-4-5 0 16,-8-6 0-1,-9-2 0-15,-1-6 0 16,5-3 0 0,-1-3 0-16,8-7 0 15,6 1 0-15</inkml:trace>
  <inkml:trace contextRef="#ctx0" brushRef="#br0" timeOffset="26181.76">24797 5789 255 0,'0'0'0'0,"0"0"0"15,0 0 0-15,0 18 0 32,0 24 0-32,0 19 0 0,0 22 0 15,-2 26 0 1,-9 18 0-16,-5 1 0 16,5-18 0-1,4-17 0 1,5-14 0-16,2-79 0 15,-2 67 0 1</inkml:trace>
  <inkml:trace contextRef="#ctx0" brushRef="#br0" timeOffset="27016.41">25393 6079 255 0,'0'0'0'0,"0"0"0"16,0 0 0-16,0 0 0 15,0 0 0 1,0 0 0-16,0 0 0 16,0 0 0-1,0 0 0 1,-8 25 0-16,-7 27 0 0,-3 24 0 16,5 8 0-1,3-15 0-15,10-69 0 16,0 0 0-1,0 0 0-15,0 50 0 16,8-29 0 0,-2-21 0-16,5-10 0 15,7-10 0 1,7-6 0-16,6-10 0 16,2 0 0-1,0 7 0-15,-4 3 0 16,-3 12 0-16,-8 5 0 15,-2 15 0 1,-6 11 0-16,-7 7 0 16,-8 12 0-1,-3 10 0-15,-4 6 0 16,1-4 0-16,11-48 0 16,0 0 0-1,-6 41 0-15</inkml:trace>
  <inkml:trace contextRef="#ctx0" brushRef="#br0" timeOffset="27648.8">26073 6292 255 0,'0'0'0'0,"0"0"0"16,0 0 0 0,0 0 0-16,0 0 0 15,0 0 0 1,0 0 0-16,-16 0 0 15,-15 1 0 1,-3 9 0-16,5 8 0 16,0 9 0-1,0 10 0-15,2 6 0 16,7 4 0 0,4 1 0-16,8-9 0 15,8-39 0-15,0 37 0 16,8-11 0-1,6-12 0-15,1-12 0 16,4-8 0 0,2-13 0-16,2-7 0 15,1-6 0 1,3-11 0-16,-3 6 0 16,-5 5 0-1,-5 9 0-15,-5 11 0 16,-3 3 0-1,0 7 0-15,-1 13 0 16,-5 11 0 0,3 13 0-16,1 20 0 15,5 7 0-15,2 3 0 16,7-15 0-16,4-15 0 16,-2-24 0-1,-4-9 0-15</inkml:trace>
  <inkml:trace contextRef="#ctx0" brushRef="#br0" timeOffset="28331.45">26507 6385 255 0,'0'0'0'16,"0"0"0"0,0 0 0-16,0 0 0 15,0 0 0-15,0 0 0 16,0 0 0 0,0 0 0-1,0 0 0-15,0 0 0 16,0 24 0-16,0 21 0 15,0 3 0-15,0-3 0 16,0-11 0 0,0-12 0-1,2-4 0-15,4-8 0 16,3-8 0-16,6-10 0 16,0-7 0-1,-1-4 0-15,3 3 0 16,5-3 0-1,-1 3 0-15,-6 5 0 16,-1 6 0-16,-3 14 0 16,-3 3 0-1,-6 13 0-15,-2 4 0 16,0-29 0 0,0 0 0-16,0 0 0 15,-2 28 0 1,2-28 0-16,2 20 0 15,8-13 0 1,3-11 0 0,8-7 0-16,-1-3 0 15,-20 14 0-15,24-13 0 16,1 9 0-16,-5 8 0 16,-2 9 0-1,-5 9 0 1,-2 6 0-16,-11-28 0 15,11 31 0-15,-11-31 0 16,10 25 0-16</inkml:trace>
  <inkml:trace contextRef="#ctx0" brushRef="#br0" timeOffset="28798.56">27183 6558 255 0,'0'0'0'0,"0"0"0"0,0 0 0 16,0 0 0-1,0 0 0 1,0 0 0-16,17-11 0 16,14-13 0-1,3-6 0-15,-7 2 0 16,-9 4 0-16,-11 5 0 16,-7 3 0-1,-5 3 0 1,-3 4 0-16,-8 4 0 15,-5 10 0-15,0 9 0 16,-5 8 0 0,1 8 0-16,3 18 0 15,5 3 0-15,5 14 0 16,17 2 0 0,13-10 0-16,8-14 0 15,8-20 0 1,4-20 0-16,-2-6 0 15</inkml:trace>
  <inkml:trace contextRef="#ctx0" brushRef="#br0" timeOffset="29331.72">27905 5440 255 0,'0'0'0'16,"0"0"0"-16,0 0 0 15,0 0 0 1,0 0 0-16,0 20 0 16,0 23 0-1,0 8 0 1,0-5 0-16,-2-1 0 15,-1-12 0-15,-1-16 0 16,2-9 0-16,2-2 0 16</inkml:trace>
  <inkml:trace contextRef="#ctx0" brushRef="#br0" timeOffset="29497.98">28020 5525 255 0,'0'0'0'0,"0"0"0"16,0 0 0 0,0 0 0-16,0 20 0 15,0 20 0-15,0 10 0 16,0-7 0 0</inkml:trace>
  <inkml:trace contextRef="#ctx0" brushRef="#br0" timeOffset="29916.81">28247 6829 255 0,'0'0'0'0,"0"0"0"15,0 0 0 1,-9 21 0-16,-13 15 0 16,-20 14 0-1,-8-2 0-15</inkml:trace>
  <inkml:trace contextRef="#ctx0" brushRef="#br0" timeOffset="38084.87">20082 8720 255 0,'-24'-4'0'0,"13"2"0"15,-3-1 0 1,5 2 0-16,1 1 0 15,-3 0 0 1,1 0 0-16,2 1 0 16,-1 2 0-16,2-1 0 15,-1 1 0 1,2-2 0-16,-1 3 0 16,3-4 0-1,0 0 0-15,1 1 0 16,-2-1 0-1,5 0 0-15,0 0 0 16,0 2 0 0,2 0 0-16,4 1 0 15,0 2 0 1,7-4 0-16,8 4 0 16,2 1 0-1,5-2 0-15,8 1 0 16,13 3 0-1,5-2 0-15,11-2 0 16,8-1 0-16,2-8 0 16,-15 1 0-1</inkml:trace>
  <inkml:trace contextRef="#ctx0" brushRef="#br0" timeOffset="43166.44">21636 8338 255 0,'-16'-41'0'16,"1"22"0"0,-6 0 0-16,-2 6 0 15,-2 7 0 1,-2 8 0-16,2 5 0 15,-4 7 0-15,2 5 0 16,4 3 0 0,5 3 0-16,6-1 0 15,8 1 0-15,2 1 0 16,6 0 0 0,8 1 0-1,4-1 0-15,6 2 0 16,4-5 0-16,9 7 0 15,2-1 0 1,1-5 0-16,0-1 0 16,-38-23 0-1,39 20 0-15,-39-20 0 16,0 0 0-16,0 0 0 16,31 21 0-1,-31-21 0-15,7 16 0 16,-21-2 0-1,-10-1 0-15,-12-3 0 16,-20-1 0 0,-14-1 0-16,-12-1 0 15,-3-4 0 1,0-1 0-16,13 3 0 16,72-5 0-1,-60 6 0-15,60-6 0 16,-45 2 0-1</inkml:trace>
  <inkml:trace contextRef="#ctx0" brushRef="#br0" timeOffset="43815.69">22074 8626 255 0,'0'0'0'0,"0"0"0"16,0 0 0-16,0 0 0 16,-12-2 0-1,-12-6 0-15,-2 5 0 16,-3 3 0 0,0 7 0-16,0 2 0 15,-1 11 0 1,1 5 0-16,2 8 0 15,27-33 0 1,-21 40 0-16,21-40 0 16,-6 43 0-16,6-43 0 15,10 34 0 1,9-16 0 0,8-10 0-16,4-8 0 15,3-7 0-15,2-4 0 16,4-2 0-1,-2-2 0-15,-5 8 0 16,-5 3 0 0,-5 5 0-16,-4 8 0 15,-1 10 0 1,-7 2 0-16,-11-21 0 16,14 26 0-1,1-3 0-15,7-13 0 16,5-10 0-16,-1-16 0 15,0-12 0 1,1-11 0-16</inkml:trace>
  <inkml:trace contextRef="#ctx0" brushRef="#br0" timeOffset="44448.72">22533 7963 255 0,'0'0'0'0,"0"0"0"16,0 0 0-1,0 0 0 1,0 0 0-16,0 0 0 15,0 27 0-15,-4 25 0 16,-4 34 0 0,-2 22 0-16,-3 19 0 15,3-2 0 1,1-21 0-16,-1-27 0 16,2-4 0-1,6-16 0-15,4-9 0 16,-2-48 0-16,10 39 0 15,-10-39 0 1,19 25 0-16,4-14 0 16</inkml:trace>
  <inkml:trace contextRef="#ctx0" brushRef="#br0" timeOffset="44931.65">22964 8633 255 0,'0'0'0'0,"0"0"0"15,0 0 0 1,-11-1 0-16,-20-7 0 16,-1 10 0-1,-3 14 0-15,-7 16 0 16,0 8 0-1,3 12 0-15,5 4 0 16,34-56 0 0,0 0 0-16,-20 48 0 15,20-48 0-15,-2 25 0 16,14-18 0 0,7-17 0-16,3-5 0 15,5-9 0 1,9-10 0-1,-2 0 0 1,-3 6 0-16,-6 5 0 16,-3 9 0-16,0 10 0 0,-4 7 0 15,-5 7 0 1,-6 14 0 0,0 13 0-16,-3 10 0 15,4-1 0-15,6-7 0 16,-14-39 0-1,17 25 0-15,-1-12 0 16</inkml:trace>
  <inkml:trace contextRef="#ctx0" brushRef="#br0" timeOffset="45315.42">23339 8704 255 0,'0'0'0'0,"0"0"0"16,-2 23 0 0,-1 11 0-16,0-2 0 15,-2-1 0 1,-1-2 0-16,1-5 0 15,3-6 0-15,0-2 0 16,0-7 0 0,2-9 0-1,-2-6 0-15,6-13 0 16,5-6 0-16,16-3 0 16,11-11 0-1,7 4 0-15,7-6 0 16,11 3 0-1,-61 38 0-15,56-29 0 16</inkml:trace>
  <inkml:trace contextRef="#ctx0" brushRef="#br0" timeOffset="45998.6">23896 8574 255 0,'0'0'0'0,"0"0"0"16,0 0 0-1,0 0 0-15,2 19 0 16,4 17 0-1,1 4 0-15,2-8 0 32,4-14 0-32,3-10 0 0,2-8 0 15,0-11 0 1,1-8 0-16,2-4 0 16,-3-2 0-1,-4 0 0-15,-2 8 0 16,-4 3 0-1,-6 7 0-15,3 14 0 16,-3 8 0 0,2 13 0-16,-2 3 0 15,3 6 0 1,8 12 0-16,8 1 0 16,5 1 0-1,7 9 0-15,9 2 0 16,6 4 0-16,-1-3 0 15,-9-5 0 1,-5-8 0-16,-9-3 0 16,-11-7 0-16,-16-5 0 15,-7 4 0 1,-14-6 0-16,-11-3 0 16,-12-4 0-1,-8-6 0-15,-11-9 0 16,-3-11 0-16,2-9 0 15,-1-8 0 1,8-11 0 0,14-4 0-16,14-2 0 15,18-7 0 1,16-10 0-16,5 4 0 16</inkml:trace>
  <inkml:trace contextRef="#ctx0" brushRef="#br0" timeOffset="46265.38">24725 8385 255 0,'0'0'0'0,"0"0"0"16,0 0 0-16,0 0 0 16,0 0 0-16,0 0 0 15</inkml:trace>
  <inkml:trace contextRef="#ctx0" brushRef="#br0" timeOffset="46382.16">24663 8830 255 0,'0'0'0'15,"0"0"0"-15,0 0 0 16,0 15 0 0,0 12 0-16</inkml:trace>
  <inkml:trace contextRef="#ctx0" brushRef="#br0" timeOffset="49132.68">25719 7751 255 0,'-13'-13'0'16,"3"3"0"-16,0 1 0 16,-5-4 0-1,1 2 0-15,-2 2 0 16,2 4 0-1,1 5 0 1,-3 0 0-16,-1 9 0 16,-4 3 0-16,3 3 0 15,5 6 0 1,2 0 0-16,-1 4 0 16,0-1 0-1,2 4 0-15,4 1 0 16,3-1 0-1,3 1 0-15,0-29 0 16,0 31 0-16,0-31 0 16,0 39 0-1,0 7 0-15,0-46 0 16,-4 45 0 0,-6-7 0-16,10-38 0 15,0 0 0 1,0 0 0-16,-11 33 0 15,11-33 0 1,0 0 0 0,0 0 0-16,-9 21 0 15,9-7 0-15,0-14 0 16,0 0 0-16,11 6 0 16,-11-6 0-1,0 0 0 1,19 9 0-16,-19-9 0 15,23 9 0-15,-23-9 0 16,22 11 0 0,-22-11 0-16,0 0 0 15,19 16 0-15,-19-16 0 16,0 0 0 0,19 23 0-16,-19-23 0 15,10 21 0 1,-10-21 0-16,5 29 0 15,-12 5 0 1,-8 2 0-16,-7 8 0 16,-5 1 0-1,-7-2 0-15,-6 9 0 16,-1 1 0-16,6-6 0 16,35-47 0-1,-29 47 0 1,29-47 0-16,-21 44 0 15,17-5 0-15,16-4 0 16,7 2 0 0,10-4 0-16,10 3 0 15,5-3 0 1,10 3 0-16,-7-8 0 16</inkml:trace>
  <inkml:trace contextRef="#ctx0" brushRef="#br0" timeOffset="49814.93">26435 7844 255 0,'0'0'0'0,"0"0"0"16,0 0 0-16,-15 0 0 15,-21-4 0 1,-8 6 0-16,5 7 0 16,5 18 0-1,7 11 0-15,7 4 0 16,11 0 0-16,9-2 0 15,11 1 0 1,12-7 0 0,8-1 0-16,4-2 0 15,6 1 0-15,4-1 0 16,7 5 0 0,-2-1 0-16,-4 3 0 15,-10 1 0 1,-36-39 0-16,22 40 0 15,-15 4 0-15,-16-3 0 16,-11-2 0 0,-12-1 0-1,-13-8 0-15,-17 1 0 16,-8-3 0-16,-8-5 0 16,-2-2 0-1,6-9 0-15,16-11 0 16,13-10 0-1,13-13 0-15,12 0 0 16</inkml:trace>
  <inkml:trace contextRef="#ctx0" brushRef="#br0" timeOffset="50117.33">26395 7692 255 0,'0'0'0'0,"0"0"0"15,0 27 0-15,0 26 0 16,0 36 0-1,0 46 0-15,0 23 0 16,0 1 0 0,0-22 0-16,-4-16 0 15,-1-23 0-15,1-22 0 16,2-27 0 0</inkml:trace>
  <inkml:trace contextRef="#ctx0" brushRef="#br0" timeOffset="50933.86">26868 7963 255 0,'0'0'0'0,"0"0"0"32,0 0 0-32,0 0 0 0,0 19 0 15,0 21 0-15,0 14 0 16,0 9 0 0,0 2 0-16,0-65 0 15,0 60 0 1,0-60 0-16,0 0 0 15,0 0 0-15,6 45 0 16,0-29 0 0,8-21 0-16,2-11 0 15,7-6 0 1,-2-3 0-16,-1 4 0 16,-2 4 0-1,-2 5 0-15,-3 6 0 16,-4 13 0-1,-7 11 0-15,-2 9 0 16,-6 4 0 0,-2 4 0-1,8-35 0-15,0 0 0 16,0 0 0-16,-6 25 0 16,6-2 0-1,4-16 0-15,8-14 0 16,7-7 0-16,7-10 0 15,-1-4 0 1,-25 28 0-16,0 0 0 16,29-21 0-1,-7 15 0-15,-11 20 0 16,-9 11 0-16,-4 13 0 16,0 14 0-1,-2-1 0-15,4-51 0 16,2 47 0-1,6-16 0-15,1-14 0 16</inkml:trace>
  <inkml:trace contextRef="#ctx0" brushRef="#br0" timeOffset="51532.06">27632 8236 255 0,'0'0'0'16,"0"0"0"-16,0 0 0 16,0 0 0-1,0 0 0-15,0 0 0 16,0 0 0 0,0 0 0-16,0 0 0 15,0 0 0 1,-15 4 0-1,-17 13 0-15,-1 14 0 16,2 8 0-16,8 6 0 16,23-45 0-16,-18 47 0 15,18-47 0 1,-2 40 0-16,11-17 0 16,4-19 0-1,8-14 0-15,2-7 0 16,4-8 0-1,10-9 0-15,-6 6 0 16,-2 7 0 0,-9 8 0-16,-4 9 0 15,-3 8 0 1,-2 9 0-16,1 12 0 16,-4 3 0-1,3 2 0-15,1 0 0 16,2-4 0 15,-14-26 0-31,22 18 0 0,14-15 0 16,11-17 0-16,1-11 0 15,15-15 0 1,16-16 0-16,-3-9 0 16,-10 8 0-1,-16 11 0-15,-16 7 0 16,-14 9 0-16</inkml:trace>
  <inkml:trace contextRef="#ctx0" brushRef="#br0" timeOffset="51864.99">28001 8182 255 0,'0'0'0'16,"0"0"0"-16,5 22 0 15,2 14 0 1,10 12 0-1,8-2 0-15,6 1 0 16,7 6 0-16,3-1 0 16,-1-10 0-1,-40-42 0-15,38 34 0 16,-9-16 0-16</inkml:trace>
  <inkml:trace contextRef="#ctx0" brushRef="#br0" timeOffset="56191.16">28883 8078 255 0</inkml:trace>
  <inkml:trace contextRef="#ctx0" brushRef="#br0" timeOffset="56348.83">28904 8422 255 0,'-12'20'0'15</inkml:trace>
  <inkml:trace contextRef="#ctx0" brushRef="#br0" timeOffset="59298.81">29292 7384 255 0,'0'72'0'0,"5"-15"0"16,-1 4 0-16,-1-10 0 15</inkml:trace>
  <inkml:trace contextRef="#ctx0" brushRef="#br0" timeOffset="59498.26">29416 7513 255 0,'0'0'0'0,"0"0"0"16,0 0 0-16,0 0 0 16,0 20 0-1,0 23 0-15,-7 3 0 16,-1-5 0 0</inkml:trace>
  <inkml:trace contextRef="#ctx0" brushRef="#br0" timeOffset="60165.17">29917 7817 255 0,'0'0'0'16,"0"0"0"-16,0 0 0 16,0 0 0-16,0 0 0 15,11-15 0 1,9-16 0-1,0-11 0-15,-4-1 0 16,-5 3 0-16,0-3 0 16,-2-3 0-1,-4 2 0-15,-5 2 0 16,0 42 0 0,-2-40 0-16,2 40 0 15,0 0 0 1,0 0 0-16,-5-32 0 15,-4 25 0-15,2 14 0 16,1 12 0 0,1 14 0-16,1 12 0 15,-1 16 0 1,1 18 0-16,-1 24 0 16,-6 12 0-1,2 7 0-15,0-1 0 16,-2-7 0-1,-2-9 0-15,-3-17 0 16,-1-6 0-16,9-17 0 16,-3-19 0-1,11-46 0-15,0 0 0 16,0 0 0 0,-7 35 0-16,7-35 0 15,0 15 0 1,0-15 0-16,5-2 0 15</inkml:trace>
  <inkml:trace contextRef="#ctx0" brushRef="#br0" timeOffset="62265.93">30125 7475 255 0,'-25'-27'0'16,"10"10"0"-16,-2 0 0 15,2 4 0 1,-1 7 0-16,-1 3 0 16,-6 12 0-1,-1 14 0 1,-3 9 0-16,-4 16 0 15,-2 17 0-15,10 13 0 16,9 0 0 0,12-15 0-16,15-15 0 15,7-12 0-15,6-11 0 16,7 0 0 0,5-3 0-16,4 4 0 15,2 0 0 1,7 5 0-16,1 11 0 15,-4 2 0 1,-6 4 0-16,-8 4 0 16,-9-2 0-1,-12 0 0-15,-6-7 0 16,-7 1 0-16,-14 2 0 16,-15-4 0-1,-12-2 0-15,-17 1 0 16,-10-7 0-1,-16-5 0-15,-5-8 0 16,-3-14 0 0,14-14 0-1,19-13 0-15,20-16 0 16,14-19 0-16,11-23 0 16,8 2 0-16</inkml:trace>
  <inkml:trace contextRef="#ctx0" brushRef="#br0" timeOffset="62549.8">30092 7190 255 0,'0'75'0'0,"0"10"0"16,-5 49 0-1,-14 65 0-15,-8 45 0 16,-4-18 0-16,10-36 0 16,9-25 0-1,5-13 0-15,3-15 0 16,0-16 0-16,4-47 0 15</inkml:trace>
  <inkml:trace contextRef="#ctx0" brushRef="#br0" timeOffset="63099.08">30771 8189 255 0,'0'0'0'0,"0"0"0"16,0 0 0-1,-11-3 0-15,-14-7 0 16,3 6 0 0,3 3 0-16,3 5 0 15,7 5 0 1,7 2 0-16,8 5 0 16,7 1 0-16,7 4 0 15,7-3 0 1,2 3 0-16,1-2 0 15,-1 3 0 1,-2 5 0-16,-10-2 0 16,-7-6 0-1,-10 2 0-15,-14-3 0 16,-6-3 0 0,-9-4 0-1,-8-4 0-15,-11-7 0 16,1-3 0-16,3-7 0 15,44 10 0-15,-40-12 0 16,9-1 0 0,14 0 0-16,6 1 0 15</inkml:trace>
  <inkml:trace contextRef="#ctx0" brushRef="#br0" timeOffset="63599.07">31237 8138 255 0,'0'0'0'0,"0"0"0"16,0 0 0-16,0 0 0 15,0 0 0 1,-13 15 0-16,-18 21 0 16,-5 17 0 15,-3 14 0-31,7 9 0 0,32-76 0 16,0 0 0-16,-13 57 0 15,20-42 0 1,7-22 0-16,1-11 0 15,1 0 0 1,1 0 0-16,2 7 0 16,-4 7 0-1,2 13 0-15,-7 14 0 16,2 11 0-16,-3 16 0 16,-9-50 0-1,15 41 0-15,3-22 0 16,-5-22 0-1,5-19 0 1,2-20 0-16,7-31 0 16,8-44 0-16,4-8 0 15</inkml:trace>
  <inkml:trace contextRef="#ctx0" brushRef="#br0" timeOffset="64382.19">31557 7617 255 0,'7'-10'0'0,"-3"-8"0"15,-2 0 0 1,0 0 0-16,-2 3 0 15,0 4 0 1,3 3 0-16,-3 2 0 16,-3 13 0-1,1 11 0 1,-4 18 0-16,-1 26 0 16,0 30 0-16,-4 37 0 15,-2 18 0-15,-3-8 0 16,-2-29 0-1,4-23 0-15,1-23 0 16,4-15 0 0,9-49 0-16,0 0 0 15,0 0 0 1,-5 25 0-16,12-20 0 31,7-6 0-31,6-9 0 0,5 2 0 16,4-9 0-1,-29 17 0 1,31-15 0-16,-31 15 0 0,29-24 0 16,-29 24 0-1,0 0 0-15,31-30 0 16,-31 30 0 0,0 0 0-16,20-29 0 15,-20 29 0 1,0 0 0-16,2-20 0 15,-2 20 0 1,-8-13 0-16,8 13 0 16,-16-3 0-1,1 15 0-15,-1 7 0 16,5 11 0 0,4 4 0-16,2 0 0 15,5-4 0-15,0-30 0 16,10 29 0-1,3-9 0-15,3-11 0 16,1-9 0 0,1-9 0-16,6-4 0 15,-5-7 0-15,-1-3 0 16,-18 23 0 0,15-26 0-1,-15 26 0-15,0 0 0 16,12-20 0-1,-6 14 0-15,-1 14 0 16,-1 13 0-16,-2 7 0 16,6 6 0-16,0 0 0 15,-8-34 0 1,13 26 0 0,1-8 0-16</inkml:trace>
  <inkml:trace contextRef="#ctx0" brushRef="#br0" timeOffset="64748.2">32074 8236 255 0,'-5'61'0'16,"-1"-11"0"-16,-1-3 0 16,3-9 0-1,2-6 0-15,0-14 0 16,0-8 0 0,-4-5 0-16,2-7 0 15,4-7 0 1,4-8 0-16,8-2 0 15,7-1 0-15,6 3 0 16,6 2 0 0,0 7 0-1,3 6 0-15,-4-1 0 16,-4 1 0-16,-1-3 0 16</inkml:trace>
  <inkml:trace contextRef="#ctx0" brushRef="#br0" timeOffset="65350.42">32490 8240 255 0,'0'0'0'16,"0"0"0"-16,0 0 0 15,0 0 0 1,0 19 0-16,0 18 0 15,0-4 0 1,4-13 0 0,7-12 0-16,3-12 0 15,6-9 0-15,0-7 0 16,1-4 0 0,2 0 0-16,-8 1 0 15,-5 6 0-15,2 4 0 16,-3 7 0-1,-1 10 0-15,0 12 0 16,-2 14 0 0,3 4 0-16,3 18 0 15,3 7 0-15,5 9 0 16,10 13 0 0,3 2 0-16,1-12 0 15,-3-1 0 1,-4-8 0-16,-10-5 0 15,2-1 0 1,-13 0 0-16,-3-5 0 16,-10-7 0-1,-10-6 0 1,-12 0 0-16,-11-3 0 16,-13-4 0-16,-17-5 0 15,-13-6 0 1,-11-13 0-16,6-9 0 15,15-11 0-15,21-10 0 16,19-15 0 0,16-18 0-16,15-22 0 15,6-2 0 1</inkml:trace>
  <inkml:trace contextRef="#ctx0" brushRef="#br0" timeOffset="65801.81">32784 7236 255 0,'0'0'0'0,"0"0"0"16,0 0 0 0,0 27 0-16,-5 21 0 15,-2 18 0-15,1 5 0 16,6-71 0-1,0 0 0-15,-7 58 0 16,3-35 0 0,6-23 0-16,2-10 0 15,3-3 0 1,-5 4 0-16,2 2 0 16,1 3 0-1,2 14 0-15,4 14 0 16,-3 13 0-16,2 15 0 15,-6-7 0 1</inkml:trace>
  <inkml:trace contextRef="#ctx0" brushRef="#br0" timeOffset="66749.05">32966 7041 255 0,'0'0'0'16,"0"0"0"-16,0 0 0 16,0 0 0-1,0 0 0-15,0 0 0 16,0 0 0 0,0 0 0-1,0 0 0-15,14 5 0 16,13 9 0-16,-2 3 0 15,-2-2 0 1,4 1 0 0,-1 1 0-16,-1-3 0 0,-3 3 0 15,0-2 0 1,-22-15 0-16,18 22 0 16,-5 7 0-1,-7 5 0-15,-3 6 0 16,-10 14 0-1,-2 8 0-15,-1 8 0 16,5-6 0 0,2-7 0-16,3-57 0 15,3 49 0 1,-3-49 0-16,11 34 0 16,-11-34 0-1,23 21 0-15,-23-21 0 16,0 0 0-16,19 4 0 15,-19-4 0 1,0 0 0-16,10 0 0 31,-13 8 0-31,-6 2 0 16,-6 13 0-16,-1 7 0 16,3 5 0-16,-1 12 0 15,7 0 0 1,5 0 0-16,7-2 0 15,8-2 0-15,5-3 0 16,13-2 0 0,5-3 0-16,5 1 0 15,7 9 0 1,4 3 0-16,-7-2 0 16,-11 1 0-16,-12-1 0 15,-18-3 0 1,-13 0 0-16,-15-2 0 15,-17 4 0 1,-19 3 0-16,-23 2 0 16,-26 4 0-1,-8-4 0-15,-10-6 0 16,4-7 0 0,35-13 0-16</inkml:trace>
  <inkml:trace contextRef="#ctx0" brushRef="#br0" timeOffset="70598.64">33418 7129 255 0,'-77'22'0'0,"-9"22"0"16,-23 26 0-1,-5 11 0-15,27-10 0 16,32-21 0 0,55-50 0-1,0 0 0-15,-20 25 0 16,27-15 0-16,17-8 0 15,8-6 0 1,11-4 0-16,10 2 0 16,5 2 0-16,1 10 0 15,-22 12 0 1,-17 16 0-16,-15 11 0 16,-16 10 0-1,-9 11 0-15,-5-7 0 16,3 0 0-16,22-59 0 15,-16 56 0 1,6-2 0-16,10-54 0 16,0 51 0-1,8-10 0-15,8-4 0 16,4-3 0 0,-20-34 0-16,31 27 0 15,12-4 0-15,1-9 0 16,4-6 0-1,0-6 0 1,0-4 0-16,-48 2 0 16,42-2 0-16,-42 2 0 15,32 5 0 1,-26 16 0-16,-19 10 0 16,-19 14 0-1,-30 24 0 1,-23 27 0-16,1 0 0 15,22-27 0-15,62-69 0 16,0 0 0 0,-17 27 0-16,30-33 0 15,14-11 0 1,8-11 0-16,14-8 0 16,6-2 0-16,-55 38 0 15,0 0 0 1,44-15 0-16,-32 33 0 15,-24 25 0 1,-15 14 0-16,-6 27 0 16,-10 9 0-1,-2-16 0-15</inkml:trace>
  <inkml:trace contextRef="#ctx0" brushRef="#br0" timeOffset="158116.38">4314 9450 255 0,'-42'-13'0'16,"13"4"0"-16,1 1 0 15,-4 4 0 1,0-5 0-16,-4 2 0 16,-6-4 0-1,0 5 0-15,-7-1 0 16,-1 2 0 0,0 1 0-16,1 4 0 15,-2 4 0-15,0 8 0 16,-3 4 0-1,-8 10 0-15,0 12 0 16,2 11 0 0,2 8 0-1,6 2 0-15,3 8 0 16,7 3 0-16,1 4 0 16,5-1 0-1,5 4 0-15,5 1 0 16,5-2 0-1,-1-1 0-15,8 1 0 16,7-4 0 0,5-2 0-16,7-8 0 15,6-3 0-15,10-3 0 16,8-6 0 0,7 2 0-16,10-10 0 15,6-3 0 1,4-5 0-16,8-9 0 15,4-6 0 1,3-10 0-16,13-6 0 16,-6-11 0-1,2-5 0-15,1-8 0 16,0-5 0-16,3-7 0 16,-1-12 0-1,0-9 0-15,-7-7 0 16,-8-3 0-1,1-5 0-15,-12-2 0 16,-10-8 0 0,-6 0 0-16,-12 1 0 15,-7-1 0 1,-11-2 0-16,-15 4 0 16,-11 1 0-1,-12 5 0-15,-12 7 0 16,-10 9 0-1,-9 6 0-15,-7 9 0 16,-2 13 0-16,-3 9 0 16,0 18 0-1,8 13 0-15,-6 15 0 16,6 1 0-16</inkml:trace>
  <inkml:trace contextRef="#ctx0" brushRef="#br0" timeOffset="158649.91">3836 10838 255 0,'-30'52'0'0,"6"-6"0"16,-1 8 0-1,2 20 0-15,2 23 0 16,5 18 0-16,8 3 0 31,9-1 0-31,14-14 0 0,6-16 0 16,4-6 0-1,3-19 0-15,1-15 0 16,10-6 0 0,9-12 0-16,8-8 0 15,5-13 0 1,6-13 0-16,7-10 0 16,6-16 0-1,-10-7 0-15,-18 6 0 16</inkml:trace>
  <inkml:trace contextRef="#ctx0" brushRef="#br0" timeOffset="159232.76">4877 11192 255 0,'0'0'0'15,"0"0"0"-15,0 0 0 16,0 0 0-1,-2 29 0-15,-11 31 0 16,-5 34 0 0,1 36 0-16,3 12 0 15,12-7 0-15,6-21 0 16,6-17 0 0,2-15 0-16,11-14 0 15,7-7 0 1,-1-13 0-16,2-13 0 15,0-12 0 1,0-15 0-16,-2-12 0 16,-3-9 0-1,2-12 0-15,6-22 0 16,4-20 0 0,2-24 0-16,-2-23 0 15,-9-3 0 1,-4-6 0-16,-9-2 0 15,-7 6 0-15,-5 18 0 16,0 16 0 0,-4 24 0-16,0 61 0 15,0-46 0 1</inkml:trace>
  <inkml:trace contextRef="#ctx0" brushRef="#br0" timeOffset="159849.49">5582 11820 255 0,'0'0'0'0,"0"0"0"15,0 0 0-15,0 0 0 16,0 0 0-1,0 0 0-15,0 17 0 16,0 22 0 0,0 13 0-16,-2-1 0 15,0 0 0-15,2-51 0 16,0 0 0 0,0 0 0-16,-2 42 0 15,6-11 0 1,2-17 0-1,9-16 0-15,6-12 0 16,0-8 0-16,4-4 0 16,4-6 0-16,-4 8 0 15,-6 6 0 1,-1 5 0-16,-6 13 0 16,-2 16 0-1,-6 9 0-15,0 14 0 16,-2 16 0-1,1 10 0-15,-3-65 0 16,2 67 0 0,9-18 0-16,4-26 0 15,-2-14 0 1</inkml:trace>
  <inkml:trace contextRef="#ctx0" brushRef="#br0" timeOffset="160066.24">6169 12010 255 0,'0'0'0'16,"-2"31"0"-16,-2 15 0 15,1 6 0 1,1-2 0-16,-2-6 0 15,0-10 0-15,-1-12 0 16</inkml:trace>
  <inkml:trace contextRef="#ctx0" brushRef="#br0" timeOffset="160282.74">6189 11701 255 0,'0'0'0'0,"0"0"0"0,0 0 0 16,0 0 0 0,0 0 0-16,19 2 0 15,12 4 0 1</inkml:trace>
  <inkml:trace contextRef="#ctx0" brushRef="#br0" timeOffset="160950.26">6662 11878 255 0,'0'0'0'0,"0"0"0"15,0 0 0-15,-14 0 0 16,-15 4 0 0,2 12 0-1,0 8 0-15,-2 16 0 16,2 10 0-16,4 9 0 15,6 2 0 1,17-61 0-16,-7 50 0 16,11-15 0-1,7-15 0-15,6-14 0 16,-2-12 0 0,3-11 0-16,5-9 0 15,-1-6 0 1,4-10 0-16,-1-3 0 15,-2 0 0-15,-5 5 0 16,-2 7 0 0,-5 8 0-16,-5 9 0 15,2 9 0 1,-4 12 0-16,0 13 0 16,-4 15 0-1,-4 12 0 1,-3 24 0-16,-4 21 0 15,-2 32 0-15,1 6 0 16,5 1 0-16,4-15 0 16,1-17 0-1,0-17 0-15,4-13 0 16,-2-67 0 0,2 54 0-16,-2-54 0 15,0 0 0 1,0 0 0-16,6 36 0 15,-4-32 0 1,-7-15 0-16,0-2 0 16</inkml:trace>
  <inkml:trace contextRef="#ctx0" brushRef="#br0" timeOffset="161199.99">6532 12473 255 0,'0'0'0'0,"0"0"0"16,0 0 0-16,22 0 0 15,20 0 0 1,16-5 0-16,5-1 0 15,0-6 0 1,-10-3 0 0,-14-1 0-16</inkml:trace>
  <inkml:trace contextRef="#ctx0" brushRef="#br0" timeOffset="161816.74">7173 11869 255 0,'0'0'0'0,"0"0"0"16,0 0 0-1,0 0 0-15,0 20 0 16,3 25 0 0,1 11 0-1,2 7 0 1,-6-63 0 0,13 67 0-16,-13-67 0 15,17 46 0-15,6-28 0 16,-5-20 0-16,-3-14 0 15,-1-13 0-15,-3-9 0 16,4-12 0 0,-1 2 0-1,-1 1 0-15,-1 9 0 16,-4 4 0 0,-4 14 0-16,2 2 0 15,-4 7 0-15,5 7 0 16,-2 11 0-16,-1 10 0 15,0 14 0 1,1 14 0-16,-1 19 0 16,5 15 0-1,4 13 0-15,6 0 0 16,-2-26 0 0,-17-66 0-16,20 37 0 15,3-26 0 1,-6-17 0-16,-3-11 0 15,0-1 0-15</inkml:trace>
  <inkml:trace contextRef="#ctx0" brushRef="#br0" timeOffset="162299.93">7760 12049 255 0,'0'0'0'15,"0"0"0"-15,0 0 0 16,0 0 0 0,0 0 0-1,19-8 0-15,12-19 0 16,2-8 0 15,-6-3 0-31,-3-2 0 0,-5-2 0 0,-8 3 0 16,-4 1 0-1,-7 38 0-15,-3-36 0 16,-8 10 0 0,-2 11 0-1,-6 15 0-15,-4 15 0 16,2 11 0-1,3 14 0-15,3 21 0 0,3 14 0 16,10 15 0 15,20 3 0-15,15-18 0 15,26-18 0-15,14-16 0-1,-15-16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46:41.7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3-06T07:46:42.091"/>
    </inkml:context>
  </inkml:definitions>
  <inkml:trace contextRef="#ctx0" brushRef="#br0">25723 10912 255 0,'-13'-14'0'16,"2"6"0"0</inkml:trace>
  <inkml:trace contextRef="#ctx1" brushRef="#br0">25975 11400 0,'0'0'0,"0"-52"16</inkml:trace>
  <inkml:trace contextRef="#ctx0" brushRef="#br0" timeOffset="1947.43">22494 6435 255 0,'0'-22'0'15,"0"18"0"17,0-1 0-17,0 1 0 16,-6-1 0-15,-3-9 0 15,-5 1 0-15,-4-2 0 15,-6-3 0 0,-10-1 0-31,-17-8 0 32,-25-6 0-1,76 33 0-15,-118-39 0-1,118 39 0 1,-159-44 0-1,-10 12 0 17,31 11 0-1,138 21 0-31,-144-9 0 31,-28 4 0-31,-25 5 0 16,-2 0 0-1,58 5 0-15,43 4 0 0,17 0 0 16,1-3 0 0,10 0 0-16,5 0 0 0,-8-1 0 31,-11 1 0-31,-5 1 0 16,-9 1 0-16,8 0 0 15,4-1 0 1,14 0 0-16,2-7 0 15,3 5 0 1,-7 2 0-16,-6-5 0 16,2 1 0-1,3-1 0-15,1 5 0 16,3-1 0-16,6 3 0 16,1 2 0-1,-2 1 0-15,6-1 0 16,-2 0 0-1,-1 0 0-15,5 5 0 16,0 4 0 0,1 0 0-16,-1 3 0 15,0-1 0-15,4 5 0 32,7 2 0-32,3 1 0 0,3 5 0 15,7-4 0 1,9 3 0 15,4-1 0-31,1 5 0 0,1 4 0 16,4 4 0-16,5-3 0 15,2 3 0 1,8-5 0-16,2 5 0 16,-2-46 0-1,8 48 0-15,7 4 0 16,9-2 0-16,3-6 0 15,-2-6 0-15,9-3 0 16,6-1 0 0,4 1 0-16,18-6 0 15,3 3 0 1,1-7 0-16,6-3 0 16,8 1 0-1,6-5 0-15,-2-5 0 16,1-3 0-1,5-4 0-15,5-2 0 16,6-4 0 0,5-1 0-16,3-2 0 15,4-1 0 1,1-3 0-16,-3 2 0 16,2-1 0-1,-5-1 0-15,2 3 0 16,3-3 0-16,2 0 0 15,0-3 0 1,-9 2 0-16,-6-3 0 16,7 0 0-1,5-5 0-15,-3 2 0 16,-5 1 0 0,-13 3 0-16,4-4 0 15,-4-1 0 1,-1 6 0-16,-90 9 0 0,82-14 0 15,-10 5 0 1,-5-3 0 0,-9 0 0-16,3-2 0 15,-3 0 0 1,-3 0 0-16,-1-3 0 16,-2-2 0-16,-3-4 0 15,-7 0 0 1,-6-2 0-16,-4 2 0 15,-1-4 0 1,0-3 0 0,-31 30 0-16,27-31 0 0,-2-2 0 0,-4-4 0 15,1-1 0 1,-6-4 0 0,-3 0 0-16,-3-6 0 15,0 1 0 1,-6 1 0-16,1 1 0 15,-5 3 0-15,-5 1 0 16,-9 8 0 0,2 6 0-1</inkml:trace>
  <inkml:trace contextRef="#ctx0" brushRef="#br0" timeOffset="3197.06">22340 7120 255 0,'0'-34'0'0,"10"16"0"16,9 1 0-1,-19 17 0-15,31-18 0 0,12-5 0 16,8 3 0-16,15-3 0 16,8 1 0 15,11 4 0-31,11 2 0 15,6 3 0-15,-1 9 0 16,-7 4 0-16,-2 2 0 16,1 9 0-16,-1 7 0 15,-3 5 0 1,4 0 0-16,-8 7 0 16,-6 0 0-1,-6-1 0-15,4 1 0 16,-4 0 0-16,-6-2 0 15,0 1 0 1,3-3 0-16,0-4 0 16,-8 0 0-16,-6-4 0 15,3 2 0 1,-7 2 0-16,2 0 0 16,-7-1 0-1,-4 0 0 1,-43-21 0-16,40 24 0 15,-40-24 0-15,0 0 0 16,29 27 0 0</inkml:trace>
  <inkml:trace contextRef="#ctx0" brushRef="#br0" timeOffset="4080.95">24338 7399 255 0,'0'0'0'15,"0"0"0"-15,0 0 0 16,0 0 0-1,0 0 0-15,0 0 0 16,0 0 0 0,0 0 0-16,4 18 0 15,12 16 0-15,9 7 0 16,3 0 0 0,1 2 0-16,0-2 0 15,-1-2 0 1,1 0 0-1,0-5 0-15,-29-34 0 16,32 30 0 0,-32-30 0-16,33 25 0 15,1-14 0-15,-8-11 0 16,1-13 0 0,0-15 0-16,7-15 0 15,4-16 0 1,-2-16 0-16,0-5 0 15,-5 0 0-15,-3 11 0 16,-11 9 0 0,-13 12 0-16,-6 17 0 15</inkml:trace>
  <inkml:trace contextRef="#ctx0" brushRef="#br0" timeOffset="7299.42">25127 7707 255 0,'-16'-24'0'0,"16"10"0"16,9-5 0 0,11-1 0-1,13-4 0-15,18-6 0 16,9 6 0-16,4 3 0 0,-9 10 0 16,-6 10 0-1,-12 3 0-15,-8 15 0 16,-16 6 0-1,-9 2 0-15,-10 14 0 16,-14 13 0 0,-2 9 0-16,-6 0 0 15,-1-3 0 1,7-4 0-16,9-4 0 16,13-50 0-16,-5 42 0 15,14 1 0 1,11-11 0-16,9-7 0 15,5-13 0 1,-7-8 0-16</inkml:trace>
  <inkml:trace contextRef="#ctx0" brushRef="#br0" timeOffset="7929.89">25646 8356 255 0,'0'0'0'0,"0"0"0"15,0 0 0 1,0 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06T07:48:16.2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3-06T07:48:44.524"/>
    </inkml:context>
  </inkml:definitions>
  <inkml:trace contextRef="#ctx0" brushRef="#br0">20243 5632 255 0,'-23'0'0'0,"9"0"0"16,5 0 0-16,3 0 0 31,0 3 0-31,9 3 0 0,4 1 0 16,-1-2 0-1,3-1 0 1,1-2 0-16,5 0 0 15,3 2 0-15,-1-4 0 16,6-6 0 0,3-3 0-16,2-3 0 15,-4-9 0 1,5-5 0-16,7-16 0 16,2-7 0-1,-2-14 0-15,6-6 0 16,5-6 0-1,-3-1 0-15,0 2 0 16,5-2 0-16,9-2 0 16,7 3 0-1,7 7 0-15,5 1 0 16,3-1 0-16,1 6 0 16,5 3 0-1,-5 6 0-15,-3 6 0 16,-8 9 0-1,-13 5 0 1,-57 33 0-16,48-25 0 16,-6 2 0-16,-11 6 0 15</inkml:trace>
  <inkml:trace contextRef="#ctx0" brushRef="#br0" timeOffset="951.25">21559 3287 255 0,'0'0'0'0,"0"0"0"0,0 0 0 16,0 0 0 0,0 0 0-16,0 0 0 15,0 0 0 1,0 0 0-16,0 0 0 15,0 0 0 1,23-2 0-16,21-8 0 16,21 4 0-1,14 0 0-15,8-7 0 16,-6 8 0-16,-21-3 0 16,-60 8 0-1,0 0 0-15,0 0 0 16,43-9 0-1,-43 9 0-15,0 0 0 16,0 0 0 0,26-3 0-16,-11 9 0 15,-4 8 0 1,2 10 0-16,2 9 0 16,5 23 0-16,5 14 0 15,6 27 0 1,-4 23 0-16,-1 1 0 15,0-2 0 1,-8-1 0-16,-7-7 0 16,-5-2 0-1,-10-15 0-15,-5-8 0 16,-6-10 0 0,-6-9 0-16,-8-9 0 15,-13-1 0 1,-12-2 0-16,-7-14 0 15,-6-11 0 1,-2-12 0-16,-1-10 0 16,8-16 0-16,2-5 0 15,1-15 0 1,8-11 0-16,10-15 0 16,20-8 0-1,16-15 0-15,12-13 0 16,12-4 0-1,-3 17 0-15</inkml:trace>
  <inkml:trace contextRef="#ctx0" brushRef="#br0" timeOffset="1650.32">22888 3589 255 0,'-53'11'0'0,"8"8"0"16,1 15 0-16,-2 15 0 16,2 15 0-1,3 11 0-15,7 13 0 16,19 1 0-1,13-4 0-15,9-9 0 16,8-3 0-16,7-8 0 16,6-11 0-1,7-6 0-15,11-1 0 16,2-16 0 0,4-11 0-16,2-11 0 15,-1-14 0-15,-2-13 0 16,2-11 0-1,-9-9 0 1,-1-6 0-16,-8-10 0 16,-3-5 0-16,-7-7 0 15,-6-8 0 1,-10-10 0-16,-9-7 0 16,-4-4 0-1,-9 7 0-15,-8 16 0 16,-3 15 0-1,-6 14 0-15,-1 19 0 16,-7 15 0-16,-10 22 0 16,-7 17 0-1,-7 20 0 1,2 12 0-16,-2-1 0 16,21-21 0-1</inkml:trace>
  <inkml:trace contextRef="#ctx0" brushRef="#br0" timeOffset="2099.73">23505 3456 255 0,'-6'76'0'0,"-5"10"0"0,-9 26 0 16,-7 24 0 0,2 2 0-16,8-11 0 15,-1-16 0 1,5-13 0-16,3-11 0 15,10-17 0-15,3-19 0 16,0-19 0 0</inkml:trace>
  <inkml:trace contextRef="#ctx0" brushRef="#br0" timeOffset="2951.07">23684 4624 255 0,'0'0'0'16,"0"0"0"-16,-2-20 0 15,0-16 0 1,-2-15 0-16,4-5 0 16,6-15 0-1,11-19 0-15,5-10 0 16,5 11 0-16,-3 6 0 16,-6 13 0-1,4 3 0 1,-1 13 0-16,-21 54 0 15,15-46 0-15,-15 46 0 16,0 0 0 0,18-35 0-16,3 22 0 15,-10 15 0 1,0 15 0-16,-4 6 0 16,0 15 0-1,-5 16 0-15,-2 17 0 16,-2 6 0-16,2 9 0 15,2-2 0 1,0-4 0-16,2-6 0 16,-2-4 0-1,-2-3 0-15,0-14 0 16,0-4 0 0,0-6 0-16,0-13 0 15,0-9 0 1,0-6 0-1,0-5 0-15,0-3 0 16,5-4 0-16,4-6 0 16,0-9 0-1,0-10 0-15,1-8 0 16,9-7 0-16,1-14 0 16,7-16 0-1,3-17 0-15,-4 0 0 16,-2 3 0-1,-1 2 0-15,-1 4 0 16,-5 1 0-16,-3 4 0 16,-1 6 0-1,-2 1 0-15,2 4 0 16,0-1 0 0,5 8 0-1,-1 2 0-15,-1 10 0 16,-9 0 0-16,-7 5 0 15</inkml:trace>
  <inkml:trace contextRef="#ctx0" brushRef="#br0" timeOffset="27650.07">20345 3564 255 0,'-14'-40'0'0,"2"17"0"0,-2 0 0 16,2 5 0 0,-2-3 0-16,3 3 0 15,2 6 0 1,1-6 0-1,0 8 0-15,2 1 0 16,-1 4 0-16,-1 4 0 16,-2 7 0-1,-5 9 0-15,-5 10 0 16,-7 6 0-16,-10 14 0 16,-11 13 0-1,-15 12 0-15,-7 7 0 16,8-11 0-1,4 2 0-15,8-11 0 16,3 2 0 0,8-8 0-16,1-7 0 15,-2-11 0-15,5-17 0 16,10-9 0 0</inkml:trace>
  <inkml:trace contextRef="#ctx0" brushRef="#br0" timeOffset="28016.98">19638 3331 255 0,'0'0'0'0,"0"0"0"16,24 14 0-16,16 10 0 16,18 11 0-1,16 11 0-15,20 12 0 16,23 16 0-1,0 3 0-15,-13-9 0 16,1 4 0 0,-2 2 0-16,4 1 0 15,6 5 0-15,-2-10 0 16,-28-18 0 0</inkml:trace>
  <inkml:trace contextRef="#ctx1" brushRef="#br0">27138 9319 0,'80'-9'0</inkml:trace>
  <inkml:trace contextRef="#ctx0" brushRef="#br0" timeOffset="28388.25">28185 8101 255 0,'0'0'0'0,"0"0"0"16</inkml:trace>
  <inkml:trace contextRef="#ctx0" brushRef="#br0" timeOffset="28850.2">25151 3442 255 0,'63'10'0'0,"-11"11"0"0,15 12 0 15,12 14 0 1,15 9 0-16,-7 1 0 16,-9-2 0-1,-8-10 0 1,-7-6 0-16,-4-12 0 16,-3 3 0-16,-4-1 0 15,1-1 0 1,-4 1 0-1,-9 4 0-15,-40-33 0 16,29 22 0-16</inkml:trace>
  <inkml:trace contextRef="#ctx0" brushRef="#br0" timeOffset="29215.63">26549 3674 255 0,'0'0'0'0,"0"0"0"15,0 0 0 1,0 0 0-16,-6 24 0 16,-18 23 0-16,-9 22 0 15,-23 30 0 1,-32 30 0-16,-20 21 0 16,-7 1 0-1,-1-7 0-15,0 0 0 16,2-4 0-1,-4-4 0-15,34-44 0 16</inkml:trace>
  <inkml:trace contextRef="#ctx0" brushRef="#br0" timeOffset="31566.39">22427 5791 255 0,'-46'23'0'0,"12"10"0"16,3 2 0-1,2 6 0-15,4 2 0 16,6 1 0-1,6 3 0-15,11-2 0 16,4-2 0-16,7 0 0 16,7-4 0-1,7 0 0-15,4-6 0 16,4-3 0 0,6-3 0-16,4-11 0 15,2-4 0 1,0-7 0-16,-1-9 0 15,0-6 0 1,0-8 0-16,-1-11 0 16,-1-6 0-1,-7-4 0-15,1-3 0 16,-6-12 0-16,0-7 0 16,-12 9 0-1,-5-2 0-15,-9 4 0 16,-8 9 0-1,-7 1 0-15,-12 4 0 16,-7 7 0 0,-3 7 0-16,-6 6 0 15,-1 9 0 1,-1 7 0-16,-2 9 0 16,5 5 0-1,5 12 0-15,4 2 0 16,5-5 0-16</inkml:trace>
  <inkml:trace contextRef="#ctx0" brushRef="#br0" timeOffset="32333.09">23211 6273 255 0,'0'0'0'0,"0"0"0"0,0 0 0 16,0 0 0 0,0 0 0-16,0-17 0 15,0-25 0 1,5-16 0-1,-1-13 0-15,2-21 0 16,8-4 0-16,3 11 0 16,8 12 0-1,-5 13 0-15,-2 13 0 16,1 14 0-16,-19 33 0 16,25-20 0-1,-6 13 0-15,-3 9 0 16,-1 12 0-1,-3 7 0-15,-1 8 0 16,-1 6 0 0,4 12 0-16,-1 4 0 15,-1 7 0 1,1 6 0-16,6 6 0 16,-2-15 0-16,-1-7 0 15,-16-48 0 1,15 38 0-1,-15-38 0-15,0 0 0 16,19 20 0 0,-2-22 0-16,-1-14 0 15,-1-12 0-15,8-9 0 16,3-20 0 0,13-11 0-16,6-10 0 15,5 2 0 1,-7 20 0-16,-10 18 0 15,-16 11 0-15</inkml:trace>
  <inkml:trace contextRef="#ctx0" brushRef="#br0" timeOffset="33416.33">25074 5864 255 0,'0'0'0'0,"0"0"0"0,0 0 0 15,0 0 0-15,4-4 0 16,6-7 0 0,-6 3 0-16,1 1 0 15,-1 5 0 1,-2 11 0 0,-4 4 0-16,-9 12 0 15,-5 11 0 1,-13 15 0-16,-11 5 0 15,-7 10 0-15,0-2 0 16,0-7 0 0,5-10 0-16,9-11 0 15,33-36 0 1,-37 24 0-16,4-11 0 16,2-17 0-1,10-1 0-15</inkml:trace>
  <inkml:trace contextRef="#ctx0" brushRef="#br0" timeOffset="33733.33">24757 5885 255 0,'0'0'0'16,"0"0"0"-16,0 0 0 15,18 14 0 1,13 15 0 0,12 9 0-16,8 6 0 15,3 6 0 1,6 3 0-16,0 5 0 15,-1-8 0-15,-7-7 0 16,-11-19 0 0,-7-9 0-16</inkml:trace>
  <inkml:trace contextRef="#ctx0" brushRef="#br0" timeOffset="33916.96">25754 6393 255 0,'0'0'0'0,"0"0"0"16,0 0 0-16,0 0 0 16,0 0 0-1,0 0 0-15</inkml:trace>
  <inkml:trace contextRef="#ctx0" brushRef="#br0" timeOffset="38632.9">26462 5371 255 0,'0'74'0'0,"0"-9"0"16,0 16 0-16,-3 17 0 16,-7 8 0-16,-4-2 0 15,3-8 0 1,0-6 0-16,-1-8 0 15,4-8 0 1,1-5 0-16,1-7 0 16,-2-6 0-1,8-56 0-15,-8 42 0 16</inkml:trace>
  <inkml:trace contextRef="#ctx0" brushRef="#br0" timeOffset="39383.08">26992 6106 255 0,'0'0'0'16,"0"0"0"-16,0 0 0 15,0 0 0 1,0 0 0-16,0 0 0 15,0 0 0 1,0 0 0-16,0 0 0 16,0 0 0-16,0 0 0 15,0 0 0 1,-15 5 0 0,-19 8 0-16,-3 12 0 15,5 2 0-15,7 1 0 16,5 7 0-1,7 3 0-15,3 1 0 16,6-2 0 0,4-37 0-16,6 38 0 15,10-3 0-15,-16-35 0 16,27 24 0 0,12-7 0-16,0-14 0 15,2-8 0 1,1-10 0-16,-2-7 0 15,-3-8 0 1,-8-4 0-16,-5-9 0 16,-8-5 0-1,-5 0 0-15,-7-1 0 16,-13 2 0 0,-9 7 0-16,-3 8 0 15,-13 10 0 1,-7 13 0-16,1 11 0 15,2 12 0 1,3 10 0-16,2 6 0 16,9-2 0-16,8-3 0 15,9-9 0 1</inkml:trace>
  <inkml:trace contextRef="#ctx0" brushRef="#br0" timeOffset="39882.96">27746 6106 255 0,'0'0'0'0,"0"0"0"0,0 0 0 15,-11-2 0 1,-18-6 0-16,-2 5 0 16,-5 6 0-1,-6 10 0 1,5 9 0-1,4 5 0-15,4 6 0 0,4 1 0 16,10 5 0 0,4 0 0-1,11 1 0-15,8-2 0 16,4-4 0-16,5-7 0 16,8-9 0-1,6-8 0 1,10-10 0-16,8-12 0 0,0-8 0 15,-5-5 0 1,-1-4 0-16,-6-2 0 16,-13-2 0-1,-6 5 0 1</inkml:trace>
  <inkml:trace contextRef="#ctx0" brushRef="#br0" timeOffset="40583.8">28348 6191 255 0,'0'0'0'0,"0"0"0"0,0 0 0 16,0 0 0-1,-9-6 0-15,-10-11 0 16,-2 5 0-16,-2 5 0 16,-2 5 0-1,-4 8 0 1,4 9 0-16,-7 8 0 15,-2 11 0-15,4 5 0 16,9 0 0 0,21-39 0-16,-14 38 0 15,14-38 0 1,-5 38 0-16,12-8 0 16,7-17 0-16,5-4 0 15,4-9 0 1,2-5 0-16,0-1 0 15,2 1 0 1,-3 1 0 0,-2 2 0-16,1 4 0 15,-3 5 0-15,0 3 0 16,-4 7 0 0,-1 3 0-16,2 3 0 15,0 0 0 1,3-10 0-16,1-11 0 15,-4-5 0-15</inkml:trace>
  <inkml:trace contextRef="#ctx0" brushRef="#br0" timeOffset="40949.94">28766 5246 255 0,'0'0'0'16,"0"0"0"-16,0 0 0 15,0 0 0 1,0 0 0-16,0 0 0 15,0 27 0 1,0 29 0-16,-4 39 0 16,-7 47 0-16,-7 18 0 15,-7 7 0 1,3-10 0-16,5-19 0 16,0-14 0-1,-1-13 0-15,-4-19 0 16,2-30 0-1</inkml:trace>
  <inkml:trace contextRef="#ctx0" brushRef="#br0" timeOffset="42132.91">23026 7418 255 0,'64'0'0'16,"-14"6"0"-16,5 1 0 15,5-2 0 1,5 3 0-16,-6-1 0 16,-59-7 0-1,0 0 0-15,53 8 0 16</inkml:trace>
  <inkml:trace contextRef="#ctx0" brushRef="#br0" timeOffset="42383.16">23307 7621 255 0,'0'0'0'0,"0"0"0"16,0 0 0-1,27 0 0-15,26-8 0 16,28-2 0 0,20-4 0-16,4 1 0 15,-31 0 0-15</inkml:trace>
  <inkml:trace contextRef="#ctx0" brushRef="#br0" timeOffset="43249.92">24750 7215 255 0,'0'0'0'16,"0"0"0"-16,0 0 0 16,0 0 0-16,0 18 0 15,4 23 0 1,8 10 0-16,4 1 0 15,4 2 0 1,-20-54 0-16,24 51 0 16,-24-51 0-1,33 33 0-15,1-21 0 16,-3-19 0 0,1-13 0-16,7-16 0 15,0-10 0-15,3-7 0 16,-42 53 0-1,40-56 0-15,-40 56 0 16,0 0 0 0,24-32 0-16,-11 22 0 15,-6 20 0 1,-1 5 0-16,-4 11 0 16,3 10 0-16,4 9 0 15,4 4 0 1,6 5 0-1,7 11 0-15,8 6 0 16,6 2 0 0,2 4 0-1,-3-8 0-15,-6-6 0 0,-9-9 0 16,-1-1 0 0,-4 1 0-16,-11-5 0 15,-8-3 0 1,-11-3 0-16,-9-3 0 15,-12-2 0-15,-12-6 0 16,-16-5 0 0,-13-7 0-16,-14-8 0 15,-16-10 0 1,-3-7 0-16,2-2 0 16,17-5 0-1,15-7 0-15,18 1 0 16,17-4 0-1,14-11 0 1,17-9 0-16,17-18 0 16,23-15 0-16,3 4 0 15</inkml:trace>
  <inkml:trace contextRef="#ctx0" brushRef="#br0" timeOffset="43532.61">25808 7642 255 0</inkml:trace>
  <inkml:trace contextRef="#ctx0" brushRef="#br0" timeOffset="44516.3">26692 7044 255 0,'7'60'0'15,"-3"-2"0"-15,-2 11 0 16,1 6 0 0,-3-1 0-16,0-74 0 15,2 71 0 1,-2-71 0-16,0 0 0 15,-7 53 0 1,7-53 0-16,0 0 0 16,-15 25 0-1,1-29 0-15,5-15 0 16,7-9 0 0,4-9 0-1,5-12 0-15,6-4 0 0,12-8 0 16,11 1 0-1,7 7 0-15,3 9 0 16,6 11 0 0,2 9 0-1,-3 8 0-15,-51 16 0 16,49-8 0-16</inkml:trace>
  <inkml:trace contextRef="#ctx0" brushRef="#br0" timeOffset="45000.82">27410 7315 255 0,'0'0'0'0,"0"0"0"16,0 0 0 0,17-6 0-16,11-15 0 15,9-8 0 1,-4-3 0-16,-4-5 0 16,-10 3 0-1,-19 34 0-15,14-39 0 16,-14 39 0-16,4-40 0 15,-4 40 0 1,-8-29 0 0,-10 21 0-16,-3 9 0 31,-2 12 0-31,0 12 0 0,3 9 0 16,5 10 0-1,10 6 0-15,10-3 0 16,8-5 0-16,13-5 0 15,14-13 0 1,15-11 0-16,16-16 0 16,13-16 0-1,2-11 0 1,-24 4 0-16</inkml:trace>
  <inkml:trace contextRef="#ctx0" brushRef="#br0" timeOffset="46166.07">28134 7135 255 0,'0'0'0'0,"0"0"0"16,0 0 0-16,0 0 0 16,0 0 0-1,0 0 0-15,0 0 0 16,0 0 0 0,0 0 0-16,0 0 0 15,2 22 0-15,3 19 0 16,-1 1 0-1,-2-4 0-15,3-9 0 16,1-12 0 0,4-7 0-16,5-11 0 15,5-11 0 1,9-13 0-16,9-8 0 16,2-3 0-16,5-2 0 15,-45 38 0 1,44-32 0-16,-44 32 0 15,34-6 0 1,-20 17 0-16,-8 8 0 16,-6 4 0-1,-4 2 0-15,4-25 0 16,0 0 0 0,0 0 0-16,0 23 0 15,6-8 0 1,5-14 0-16,8-10 0 15,6-10 0 1,2-3 0-16,-27 22 0 16,26-25 0-16,-26 25 0 15,26-18 0 1,-10 24 0 0,-13 11 0-16,-6 10 0 15,-1 11 0-15,-5 8 0 16,9-46 0-1,0 0 0-15,0 39 0 16,13-17 0-16,7-17 0 16,9-15 0-1,8-5 0-15,9-10 0 16,-1-4 0 0,0 1 0-16,1 6 0 15,-46 22 0 1,0 0 0-16,0 0 0 15,37-21 0 1,-37 21 0-16,0 0 0 16,22-16 0-1,-15 11 0-15,-11 10 0 16,-4 7 0 0,-2 7 0-16,-3 9 0 15,-1 10 0-15,3 6 0 16,7 1 0-1,4-5 0-15,0-40 0 16,13 33 0 0,7-11 0-1,2-16 0-15,4-12 0 16,3-10 0-16,6-14 0 16,-4-13 0-1,-2-6 0-15,-9-11 0 16,-13 4 0-16,-7 56 0 15,-9-41 0 1,-14 23 0-16,-1 16 0 16,2 12 0-1,22-10 0-15,-23 15 0 16,5-4 0 0,11-11 0-16,3-8 0 15</inkml:trace>
  <inkml:trace contextRef="#ctx0" brushRef="#br0" timeOffset="47122.03">29770 6350 255 0,'-14'61'0'0,"1"3"0"15,-11 26 0-15,-9 40 0 16,-7 17 0 0,4-5 0-16,3-24 0 31,7-25 0-31,0-14 0 15,6-14 0-15,20-65 0 16,-13 51 0-16,13-51 0 16,0 0 0-1,0 0 0-15,-12 27 0 16,6-20 0 0,-1-14 0-16,3-11 0 15,-1-10 0 1,0-4 0-16,1-1 0 15,4 33 0-15,-7-38 0 16,7 38 0 0,0 0 0-16,0 0 0 15,-6-37 0 1,6 37 0-16,-6-18 0 16,6 18 0-1,4-2 0-15,4 12 0 16,13 0 0-1,2 5 0-15,9-2 0 16,3 2 0-16,13-1 0 16,-1-4 0-1,2-6 0-15,3-8 0 16,-6-2 0 0,2-9 0-16,-4-3 0 15,-3-8 0 1,-7-3 0-16,-3-7 0 15,-6 3 0 1,-10-5 0-16,-7 5 0 16,-5 4 0-16,-6 2 0 15,3 27 0 1,-11-23 0-16,-11 8 0 16,-4 7 0-1,-3 13 0-15,-2 7 0 16,-1 5 0-1,-7 14 0-15,4 2 0 16,6 11 0 0,4-2 0-16,10 2 0 15,9 2 0 1,4 6 0-16,6-6 0 16,9 4 0-16,7-3 0 15,7 0 0 1,15 2 0-16,7-2 0 15,10-12 0 1,6-11 0-16,6-10 0 16,5-14 0-16,-11-9 0 15</inkml:trace>
  <inkml:trace contextRef="#ctx0" brushRef="#br0" timeOffset="126485.68">21119 11578 255 0,'0'0'0'0,"4"0"0"15,5 0 0-15,7 0 0 16,-16 0 0-16,17 0 0 0,1 0 0 16</inkml:trace>
  <inkml:trace contextRef="#ctx1" brushRef="#br0" timeOffset="105598.82">26927 11897 0,'0'0'0,"0"6"16,0-8-16,0 2 0,0-12 15</inkml:trace>
  <inkml:trace contextRef="#ctx0" brushRef="#br0" timeOffset="134032.99">26507 12099 255 0,'0'0'0'16,"0"0"0"-16,0 0 0 15,0-2 0-15,0-8 0 16,0 2 0 0</inkml:trace>
  <inkml:trace contextRef="#ctx0" brushRef="#br0" timeOffset="135666.74">26166 11869 255 0,'0'0'0'15</inkml:trace>
  <inkml:trace contextRef="#ctx0" brushRef="#br0" timeOffset="136983.15">26668 11859 255 0,'0'0'0'0,"0"0"0"15,0 0 0-15,0 0 0 16,0 0 0-1,0 0 0-15,0 0 0 16,0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06-03-2025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9601" y="584200"/>
            <a:ext cx="795931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601" y="1835441"/>
            <a:ext cx="7959319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/>
              <a:t>Underoverskrift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D095474-14B6-0AB6-ED43-A4BEA792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2B8AED8-044C-FEEC-816A-B4F93164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5B2CB-BADD-428B-8B1B-F22E538E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1FE02-77C2-2D91-B427-EC369EE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61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8351" y="1916114"/>
            <a:ext cx="10655299" cy="392588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80000"/>
              </a:lnSpc>
              <a:defRPr sz="2500" spc="-90" baseline="0"/>
            </a:lvl2pPr>
            <a:lvl3pPr marL="1364400">
              <a:lnSpc>
                <a:spcPct val="80000"/>
              </a:lnSpc>
              <a:defRPr sz="2500" spc="-90"/>
            </a:lvl3pPr>
            <a:lvl4pPr marL="1821600">
              <a:lnSpc>
                <a:spcPct val="80000"/>
              </a:lnSpc>
              <a:defRPr sz="2500" spc="-90"/>
            </a:lvl4pPr>
            <a:lvl5pPr marL="1821600">
              <a:lnSpc>
                <a:spcPct val="80000"/>
              </a:lnSpc>
              <a:defRPr sz="2500" spc="-9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F98FC-CF8C-C879-4128-81F3E8C9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3F43F-113E-428B-F46A-F5E142F770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182" y="584200"/>
            <a:ext cx="5191885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4" y="579714"/>
            <a:ext cx="5183716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 hasCustomPrompt="1"/>
          </p:nvPr>
        </p:nvSpPr>
        <p:spPr>
          <a:xfrm>
            <a:off x="767408" y="1916113"/>
            <a:ext cx="10657184" cy="39227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lvl="1"/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lvl="2"/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lvl="4"/>
            <a:r>
              <a:rPr lang="da-DK" dirty="0"/>
              <a:t>H6 Light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342A894-1DD9-05F4-AE0F-44561FDADD2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AF7362-BDD6-9075-6776-6264D0E086F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  <a:endParaRPr lang="da-DK" noProof="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EC0C4F8-28A3-FCDC-39A1-27400F6E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F9A44B-91B6-4592-DA63-D7CF634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 hasCustomPrompt="1"/>
          </p:nvPr>
        </p:nvSpPr>
        <p:spPr>
          <a:xfrm>
            <a:off x="769940" y="2392330"/>
            <a:ext cx="5183715" cy="34496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 dirty="0"/>
              <a:t>Første niveau tekst </a:t>
            </a:r>
            <a:r>
              <a:rPr lang="da-DK" dirty="0" err="1"/>
              <a:t>regular</a:t>
            </a:r>
            <a:r>
              <a:rPr lang="da-DK" dirty="0"/>
              <a:t>, brug forøg/formindsk listeniveau for at hoppe mellem niveauerne</a:t>
            </a:r>
          </a:p>
          <a:p>
            <a:pPr marL="0" lvl="1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H5 </a:t>
            </a:r>
            <a:r>
              <a:rPr lang="da-DK" dirty="0" err="1"/>
              <a:t>Regular</a:t>
            </a:r>
            <a:endParaRPr lang="da-DK" dirty="0"/>
          </a:p>
          <a:p>
            <a:pPr marL="0" lvl="2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Tx/>
              <a:buNone/>
            </a:pPr>
            <a:r>
              <a:rPr lang="da-DK" dirty="0"/>
              <a:t>H5 Light</a:t>
            </a:r>
          </a:p>
          <a:p>
            <a:pPr lvl="3"/>
            <a:r>
              <a:rPr lang="da-DK" dirty="0"/>
              <a:t>H6 </a:t>
            </a:r>
            <a:r>
              <a:rPr lang="da-DK" dirty="0" err="1"/>
              <a:t>Regular</a:t>
            </a:r>
            <a:endParaRPr lang="da-DK" dirty="0"/>
          </a:p>
          <a:p>
            <a:pPr marL="0" lvl="4" indent="0" algn="l" defTabSz="914400" rtl="0" eaLnBrk="1" latinLnBrk="0" hangingPunct="1">
              <a:lnSpc>
                <a:spcPct val="89000"/>
              </a:lnSpc>
              <a:spcBef>
                <a:spcPts val="0"/>
              </a:spcBef>
              <a:buFont typeface="VIA Type Office" panose="02000503000000020004" pitchFamily="2" charset="0"/>
              <a:buNone/>
            </a:pPr>
            <a:r>
              <a:rPr lang="da-DK" dirty="0"/>
              <a:t>H6 Light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/>
              <a:t>Overskrift</a:t>
            </a:r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880B9C5-8D2B-E215-DA8B-55B2C830ABB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2B663E-46DA-D454-B6E8-EF9F5FD6C9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0E9F3D-2E2D-1B42-0354-CBD463A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01E6A0-B76D-2BD6-6306-76C65AB3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76320" y="5920436"/>
            <a:ext cx="2448272" cy="3744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en-GB" dirty="0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342" y="584200"/>
            <a:ext cx="10726309" cy="1194905"/>
          </a:xfrm>
          <a:prstGeom prst="rect">
            <a:avLst/>
          </a:prstGeom>
        </p:spPr>
        <p:txBody>
          <a:bodyPr vert="horz" lIns="0" tIns="108000" rIns="0" bIns="0" rtlCol="0" anchor="t" anchorCtr="0">
            <a:noAutofit/>
          </a:bodyPr>
          <a:lstStyle/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914397"/>
            <a:ext cx="10657184" cy="39244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3085" y="5920437"/>
            <a:ext cx="2448983" cy="374001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txBody>
          <a:bodyPr vert="horz" lIns="0" tIns="90000" rIns="0" bIns="0" rtlCol="0" anchor="t" anchorCtr="0"/>
          <a:lstStyle>
            <a:lvl1pPr algn="l">
              <a:lnSpc>
                <a:spcPct val="125000"/>
              </a:lnSpc>
              <a:defRPr sz="800"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Ole I Hougaard, Software Engineering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3AC8D4F2-15E0-F6F6-EF48-2D34373FD874}"/>
              </a:ext>
            </a:extLst>
          </p:cNvPr>
          <p:cNvSpPr txBox="1">
            <a:spLocks/>
          </p:cNvSpPr>
          <p:nvPr userDrawn="1"/>
        </p:nvSpPr>
        <p:spPr>
          <a:xfrm>
            <a:off x="761245" y="5925724"/>
            <a:ext cx="2448000" cy="374400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txBody>
          <a:bodyPr tIns="0">
            <a:normAutofit/>
          </a:bodyPr>
          <a:lstStyle>
            <a:lvl1pPr marL="450000" indent="-45000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1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8000" indent="-45000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Char char="–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8800" indent="-450000" algn="l" defTabSz="914400" rtl="0" eaLnBrk="1" latinLnBrk="0" hangingPunct="1">
              <a:lnSpc>
                <a:spcPct val="89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4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8226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4" r:id="rId3"/>
    <p:sldLayoutId id="2147483679" r:id="rId4"/>
    <p:sldLayoutId id="2147483682" r:id="rId5"/>
    <p:sldLayoutId id="2147483676" r:id="rId6"/>
    <p:sldLayoutId id="2147483655" r:id="rId7"/>
  </p:sldLayoutIdLst>
  <p:hf hdr="0"/>
  <p:txStyles>
    <p:titleStyle>
      <a:lvl1pPr algn="l" defTabSz="914400" rtl="0" eaLnBrk="1" latinLnBrk="0" hangingPunct="1">
        <a:lnSpc>
          <a:spcPct val="73000"/>
        </a:lnSpc>
        <a:spcBef>
          <a:spcPct val="0"/>
        </a:spcBef>
        <a:buNone/>
        <a:defRPr sz="4800" kern="1200" spc="-250" baseline="0">
          <a:solidFill>
            <a:schemeClr val="tx1"/>
          </a:solidFill>
          <a:latin typeface="VIA Type Office Light" panose="02000503000000020004" pitchFamily="2" charset="0"/>
          <a:ea typeface="+mj-ea"/>
          <a:cs typeface="+mj-cs"/>
        </a:defRPr>
      </a:lvl1pPr>
    </p:titleStyle>
    <p:bodyStyle>
      <a:lvl1pPr marL="450000" indent="-450000" algn="l" defTabSz="914400" rtl="0" eaLnBrk="1" latinLnBrk="0" hangingPunct="1">
        <a:lnSpc>
          <a:spcPct val="80000"/>
        </a:lnSpc>
        <a:spcBef>
          <a:spcPct val="20000"/>
        </a:spcBef>
        <a:buFont typeface="VIA Type Office" panose="02000503000000020004" pitchFamily="2" charset="0"/>
        <a:buChar char="–"/>
        <a:defRPr sz="2500" kern="1200" spc="-100" baseline="0">
          <a:solidFill>
            <a:schemeClr val="tx1"/>
          </a:solidFill>
          <a:latin typeface="+mn-lt"/>
          <a:ea typeface="+mn-ea"/>
          <a:cs typeface="+mn-cs"/>
        </a:defRPr>
      </a:lvl1pPr>
      <a:lvl2pPr marL="918000" indent="-450000" algn="l" defTabSz="914400" rtl="0" eaLnBrk="1" latinLnBrk="0" hangingPunct="1">
        <a:spcBef>
          <a:spcPts val="600"/>
        </a:spcBef>
        <a:buFont typeface="VIA Type Office" panose="02000503000000020004" pitchFamily="2" charset="0"/>
        <a:buChar char="–"/>
        <a:defRPr sz="1800" kern="1200" spc="-90" baseline="0">
          <a:solidFill>
            <a:schemeClr val="tx1"/>
          </a:solidFill>
          <a:latin typeface="+mn-lt"/>
          <a:ea typeface="+mn-ea"/>
          <a:cs typeface="+mn-cs"/>
        </a:defRPr>
      </a:lvl2pPr>
      <a:lvl3pPr marL="1378800" indent="-450000" algn="l" defTabSz="914400" rtl="0" eaLnBrk="1" latinLnBrk="0" hangingPunct="1">
        <a:lnSpc>
          <a:spcPct val="89000"/>
        </a:lnSpc>
        <a:spcBef>
          <a:spcPts val="600"/>
        </a:spcBef>
        <a:buFont typeface="VIA Type Office" panose="02000503000000020004" pitchFamily="2" charset="0"/>
        <a:buChar char="–"/>
        <a:defRPr sz="1400" kern="1200" spc="-50" baseline="0">
          <a:solidFill>
            <a:schemeClr val="tx1"/>
          </a:solidFill>
          <a:latin typeface="+mn-lt"/>
          <a:ea typeface="+mn-ea"/>
          <a:cs typeface="+mn-cs"/>
        </a:defRPr>
      </a:lvl3pPr>
      <a:lvl4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36000" indent="-450000" algn="l" defTabSz="914400" rtl="0" eaLnBrk="1" latinLnBrk="0" hangingPunct="1">
        <a:lnSpc>
          <a:spcPct val="97000"/>
        </a:lnSpc>
        <a:spcBef>
          <a:spcPts val="600"/>
        </a:spcBef>
        <a:buFont typeface="VIA Type Office" panose="02000503000000020004" pitchFamily="2" charset="0"/>
        <a:buChar char="–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5D409-9F99-467E-A0E0-D87BD3877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NSQ1, Session 5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D9F7A3E-90D4-46F9-8D7B-19E2E79F1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Aggregation</a:t>
            </a:r>
            <a:r>
              <a:rPr lang="da-DK" dirty="0"/>
              <a:t> Pipeline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C9CFCA-6E0B-439F-814C-117E0258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FD19257-E2F7-4219-8787-7476A86C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7747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8EFE3-13FD-47FE-8A02-82DCF3A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CCE8C-839A-48A1-9355-E6FCEC1F24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Merging data with data from other collection</a:t>
            </a:r>
          </a:p>
          <a:p>
            <a:r>
              <a:rPr lang="en-US" dirty="0"/>
              <a:t>Specify:</a:t>
            </a:r>
          </a:p>
          <a:p>
            <a:pPr lvl="1"/>
            <a:r>
              <a:rPr lang="en-US" dirty="0"/>
              <a:t>The other collection</a:t>
            </a:r>
          </a:p>
          <a:p>
            <a:pPr lvl="1"/>
            <a:r>
              <a:rPr lang="en-US" dirty="0"/>
              <a:t>The field in this collection to match on (local field)</a:t>
            </a:r>
          </a:p>
          <a:p>
            <a:pPr lvl="1"/>
            <a:r>
              <a:rPr lang="en-US" dirty="0"/>
              <a:t>The field in other collection to match on (foreign field)</a:t>
            </a:r>
          </a:p>
          <a:p>
            <a:pPr lvl="1"/>
            <a:r>
              <a:rPr lang="en-US" dirty="0"/>
              <a:t>The new field to store the results</a:t>
            </a:r>
          </a:p>
          <a:p>
            <a:r>
              <a:rPr lang="en-US" dirty="0"/>
              <a:t>The new field will be an array of matching objects (empty if nothing matches)</a:t>
            </a:r>
          </a:p>
          <a:p>
            <a:r>
              <a:rPr lang="en-US" dirty="0"/>
              <a:t>Similar to a LEFT JOIN</a:t>
            </a:r>
            <a:endParaRPr lang="da-DK" dirty="0"/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C31A63B-67CB-4F18-9CBC-C96CCAA798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7BF3B87-DCD8-412F-A549-4308BAF966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71278F1-12BC-13A8-9A63-CC721D7F3E60}"/>
                  </a:ext>
                </a:extLst>
              </p14:cNvPr>
              <p14:cNvContentPartPr/>
              <p14:nvPr/>
            </p14:nvContentPartPr>
            <p14:xfrm>
              <a:off x="7033680" y="1161000"/>
              <a:ext cx="3849480" cy="3195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71278F1-12BC-13A8-9A63-CC721D7F3E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4320" y="1151640"/>
                <a:ext cx="3868200" cy="32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249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2A555-C2A9-43A1-9E1A-F60C208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of INNER JOIN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7E4A1-9C1B-4116-A0D1-D71E3585AC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First $lookup, then $unwind</a:t>
            </a:r>
          </a:p>
          <a:p>
            <a:r>
              <a:rPr lang="en-US" dirty="0"/>
              <a:t>Equivalent of LEFT JOIN:</a:t>
            </a:r>
          </a:p>
          <a:p>
            <a:pPr lvl="1"/>
            <a:r>
              <a:rPr lang="en-US" dirty="0"/>
              <a:t>First $lookup, then $unwind with </a:t>
            </a:r>
            <a:r>
              <a:rPr lang="en-US" dirty="0" err="1"/>
              <a:t>preserveNullAndEmptyArrays</a:t>
            </a:r>
            <a:r>
              <a:rPr lang="en-US" dirty="0"/>
              <a:t>: true</a:t>
            </a:r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5FDD298-5BF7-4EEF-811D-C66B5D44ED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957DC67-99EC-4C8A-B6F7-0669C3A446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68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F331-3BEE-8050-6AD5-B793B69F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$</a:t>
            </a:r>
            <a:r>
              <a:rPr lang="en-GB" dirty="0" err="1"/>
              <a:t>graphLookup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F0FE3-E95E-6A1E-CA73-0B5ED819C4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Similar to $lookup, but recursive</a:t>
            </a:r>
          </a:p>
          <a:p>
            <a:r>
              <a:rPr lang="en-GB" dirty="0"/>
              <a:t>Output similar to Tree Pattern (MongoDB Design Pattern)</a:t>
            </a:r>
          </a:p>
          <a:p>
            <a:r>
              <a:rPr lang="en-GB" dirty="0"/>
              <a:t>Details left as </a:t>
            </a:r>
            <a:r>
              <a:rPr lang="en-GB"/>
              <a:t>an exercise to the reader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01206-72AB-7FD3-2118-F07E9997449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EC2A-7847-0399-7496-9354BE59D9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643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D5C49-41B5-4640-AF27-3F6C30A9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MongoDB</a:t>
            </a:r>
            <a:r>
              <a:rPr lang="da-DK" dirty="0"/>
              <a:t> Transactions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A333-8813-4517-B68D-DFD982641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let session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db.getMongo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startSession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session.startTransaction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… updates here</a:t>
            </a:r>
          </a:p>
          <a:p>
            <a:pPr marL="0" indent="0">
              <a:buNone/>
            </a:pP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session.commitTransaction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F46F4E2-3DC6-44DC-88C1-30204FDFE7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88ABCC-16EB-48E0-970B-66BDA1E997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34FB47-59EE-2655-36F1-1F353A4BF3D0}"/>
                  </a:ext>
                </a:extLst>
              </p14:cNvPr>
              <p14:cNvContentPartPr/>
              <p14:nvPr/>
            </p14:nvContentPartPr>
            <p14:xfrm>
              <a:off x="4000680" y="2367000"/>
              <a:ext cx="6438600" cy="1707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34FB47-59EE-2655-36F1-1F353A4BF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1320" y="2357640"/>
                <a:ext cx="6457320" cy="17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27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787B9-0B33-47AF-B65C-36895A06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Inserted</a:t>
            </a:r>
            <a:r>
              <a:rPr lang="da-DK" dirty="0"/>
              <a:t> ids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2A2C478-CD49-4228-9601-D17AE925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54E5AB8-5492-4B22-B71E-6BB2FA06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30050D-B3C7-4FAF-8A0D-427C1E001CAE}"/>
              </a:ext>
            </a:extLst>
          </p:cNvPr>
          <p:cNvSpPr txBox="1">
            <a:spLocks/>
          </p:cNvSpPr>
          <p:nvPr/>
        </p:nvSpPr>
        <p:spPr>
          <a:xfrm>
            <a:off x="2100263" y="1916114"/>
            <a:ext cx="7991474" cy="3925887"/>
          </a:xfrm>
          <a:prstGeom prst="rect">
            <a:avLst/>
          </a:prstGeom>
        </p:spPr>
        <p:txBody>
          <a:bodyPr/>
          <a:lstStyle>
            <a:lvl1pPr marL="450000" indent="-450000" algn="l" defTabSz="914400" rtl="0" eaLnBrk="1" latinLnBrk="0" hangingPunct="1">
              <a:lnSpc>
                <a:spcPct val="80000"/>
              </a:lnSpc>
              <a:spcBef>
                <a:spcPct val="20000"/>
              </a:spcBef>
              <a:buFont typeface="VIA Type Office" panose="02000503000000020004" pitchFamily="2" charset="0"/>
              <a:buChar char="–"/>
              <a:defRPr sz="2500" kern="1200" spc="-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8000" indent="-450000" algn="l" defTabSz="914400" rtl="0" eaLnBrk="1" latinLnBrk="0" hangingPunct="1">
              <a:spcBef>
                <a:spcPts val="600"/>
              </a:spcBef>
              <a:buFont typeface="VIA Type Office" panose="02000503000000020004" pitchFamily="2" charset="0"/>
              <a:buChar char="–"/>
              <a:defRPr sz="1800" kern="1200" spc="-9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8800" indent="-450000" algn="l" defTabSz="914400" rtl="0" eaLnBrk="1" latinLnBrk="0" hangingPunct="1">
              <a:lnSpc>
                <a:spcPct val="89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400" kern="1200" spc="-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36000" indent="-450000" algn="l" defTabSz="914400" rtl="0" eaLnBrk="1" latinLnBrk="0" hangingPunct="1">
              <a:lnSpc>
                <a:spcPct val="97000"/>
              </a:lnSpc>
              <a:spcBef>
                <a:spcPts val="600"/>
              </a:spcBef>
              <a:buFont typeface="VIA Type Office" panose="02000503000000020004" pitchFamily="2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 id =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db.parent.insertOne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date: Date()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insertedId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db.child.insertOne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test_id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id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73AC6AE-8873-BE4B-5329-4E30EA9A4AE0}"/>
                  </a:ext>
                </a:extLst>
              </p14:cNvPr>
              <p14:cNvContentPartPr/>
              <p14:nvPr/>
            </p14:nvContentPartPr>
            <p14:xfrm>
              <a:off x="4564800" y="726480"/>
              <a:ext cx="5833440" cy="3513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73AC6AE-8873-BE4B-5329-4E30EA9A4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5440" y="717120"/>
                <a:ext cx="5852160" cy="353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98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FE1AC4-A0D1-9055-8389-3B8234D1B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Stage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D2C9F-890D-B060-F574-8F38AC7DE6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K" dirty="0"/>
              <a:t>A stage is function on a collection, returning a new collection</a:t>
            </a:r>
          </a:p>
          <a:p>
            <a:pPr lvl="1"/>
            <a:r>
              <a:rPr lang="en-DK" dirty="0"/>
              <a:t>Example: {$match: {"</a:t>
            </a:r>
            <a:r>
              <a:rPr lang="en-DK" dirty="0" err="1"/>
              <a:t>user.username</a:t>
            </a:r>
            <a:r>
              <a:rPr lang="en-DK" dirty="0"/>
              <a:t>": "harry"}}</a:t>
            </a:r>
          </a:p>
          <a:p>
            <a:pPr lvl="1"/>
            <a:r>
              <a:rPr lang="en-DK" dirty="0"/>
              <a:t>Returns a collection with only the documents that have "</a:t>
            </a:r>
            <a:r>
              <a:rPr lang="en-DK" dirty="0" err="1"/>
              <a:t>user.username</a:t>
            </a:r>
            <a:r>
              <a:rPr lang="en-DK" dirty="0"/>
              <a:t>" as "harry"</a:t>
            </a:r>
          </a:p>
          <a:p>
            <a:r>
              <a:rPr lang="en-DK" dirty="0"/>
              <a:t>This means that you can plug stages together</a:t>
            </a:r>
          </a:p>
          <a:p>
            <a:pPr lvl="1"/>
            <a:r>
              <a:rPr lang="en-DK" dirty="0"/>
              <a:t>The output of one stage is the input of the next</a:t>
            </a:r>
          </a:p>
          <a:p>
            <a:pPr lvl="1"/>
            <a:r>
              <a:rPr lang="en-DK" dirty="0"/>
              <a:t>This is called the aggregation pipeline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E8793B-F545-BEE7-830A-705DA6767B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1B91-1570-E9D6-750D-24C9C00238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9A922E-EF49-DF1F-F443-A1E8DB4A2058}"/>
                  </a:ext>
                </a:extLst>
              </p14:cNvPr>
              <p14:cNvContentPartPr/>
              <p14:nvPr/>
            </p14:nvContentPartPr>
            <p14:xfrm>
              <a:off x="7970760" y="3072240"/>
              <a:ext cx="2968200" cy="2441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9A922E-EF49-DF1F-F443-A1E8DB4A2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1400" y="3062880"/>
                <a:ext cx="2986920" cy="24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8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7629C-B572-4775-B125-57722F74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pipeline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98FA4D1-B07F-4D48-97B2-4B8EB406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02B4403-8BDA-4534-A3E6-B3651E0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6FDAF9-91E8-E81B-FDA8-2DB207BFF335}"/>
                  </a:ext>
                </a:extLst>
              </p14:cNvPr>
              <p14:cNvContentPartPr/>
              <p14:nvPr/>
            </p14:nvContentPartPr>
            <p14:xfrm>
              <a:off x="928800" y="986760"/>
              <a:ext cx="10501200" cy="473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6FDAF9-91E8-E81B-FDA8-2DB207BFF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440" y="977400"/>
                <a:ext cx="10519920" cy="47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66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18840-553C-4D13-ABDE-38526CF3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$match, $project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17BC-F6C4-4A3B-91FF-31B114CE1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Instead of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(&lt;match&gt;, &lt;project&gt;)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db.collection.aggregate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{$match: &lt;match&gt;},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  {$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&gt;}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])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3F01000-CD14-40A4-A624-1BDF449C95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0269A22-2F47-43EE-BE2A-AD6A3813B2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0844C66-716A-68B3-222E-3FFADD06950B}"/>
                  </a:ext>
                </a:extLst>
              </p14:cNvPr>
              <p14:cNvContentPartPr/>
              <p14:nvPr/>
            </p14:nvContentPartPr>
            <p14:xfrm>
              <a:off x="1811520" y="2892960"/>
              <a:ext cx="5421600" cy="150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0844C66-716A-68B3-222E-3FFADD069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2160" y="2883600"/>
                <a:ext cx="5440320" cy="15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40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CC90-2B41-4EF6-9047-C1E3C124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$group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334EA-5868-4424-97BB-E9AFDF780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Like GROUP BY</a:t>
            </a:r>
          </a:p>
          <a:p>
            <a:r>
              <a:rPr lang="en-US" dirty="0"/>
              <a:t>Specify: </a:t>
            </a:r>
          </a:p>
          <a:p>
            <a:pPr lvl="1"/>
            <a:r>
              <a:rPr lang="en-US" dirty="0"/>
              <a:t>What you're grouping by</a:t>
            </a:r>
          </a:p>
          <a:p>
            <a:pPr lvl="1"/>
            <a:r>
              <a:rPr lang="en-US" dirty="0"/>
              <a:t>All the aggregations</a:t>
            </a:r>
          </a:p>
          <a:p>
            <a:r>
              <a:rPr lang="en-US" dirty="0"/>
              <a:t>_id: It's what you're grouping by</a:t>
            </a:r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3882F8F-A364-4FC4-AD4B-627BE05A90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6B6C8E9-93B9-4B56-AA8A-1820DA3BD7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50AA6CF-D9EF-431E-70F8-80094DB701C8}"/>
                  </a:ext>
                </a:extLst>
              </p14:cNvPr>
              <p14:cNvContentPartPr/>
              <p14:nvPr/>
            </p14:nvContentPartPr>
            <p14:xfrm>
              <a:off x="1113120" y="1317240"/>
              <a:ext cx="10954080" cy="3363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50AA6CF-D9EF-431E-70F8-80094DB701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760" y="1307880"/>
                <a:ext cx="10972800" cy="33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432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5D838-0D87-4941-A9F4-2E9BBBEE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of HAVING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406ED-9495-41F7-84CC-188FFCF347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  <a:p>
            <a:pPr lvl="1"/>
            <a:r>
              <a:rPr lang="en-US" dirty="0"/>
              <a:t>$group, then</a:t>
            </a:r>
          </a:p>
          <a:p>
            <a:pPr lvl="1"/>
            <a:r>
              <a:rPr lang="en-US" dirty="0"/>
              <a:t>$match</a:t>
            </a:r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81DDF42-504F-462E-A753-AC2C1684FA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8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2656ED0-70EF-4919-B8BF-3D470C07186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166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65142-DC5A-4F51-8313-196E2FB5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$unwind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0A375-22DC-4105-84D8-96499BD2C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Turns an object with an array into a</a:t>
            </a:r>
            <a:r>
              <a:rPr lang="en-DK" dirty="0"/>
              <a:t> collection</a:t>
            </a:r>
            <a:r>
              <a:rPr lang="en-US" dirty="0"/>
              <a:t> of objects without an array.</a:t>
            </a:r>
          </a:p>
          <a:p>
            <a:r>
              <a:rPr lang="en-US" dirty="0"/>
              <a:t>collection: [{x: 7, </a:t>
            </a:r>
            <a:r>
              <a:rPr lang="en-US" dirty="0" err="1"/>
              <a:t>ys</a:t>
            </a:r>
            <a:r>
              <a:rPr lang="en-US" dirty="0"/>
              <a:t>: [1, 2, 3]}, {x: 8, </a:t>
            </a:r>
            <a:r>
              <a:rPr lang="en-US" dirty="0" err="1"/>
              <a:t>ys</a:t>
            </a:r>
            <a:r>
              <a:rPr lang="en-US" dirty="0"/>
              <a:t>: [2]}, {x: 9, </a:t>
            </a:r>
            <a:r>
              <a:rPr lang="en-US" dirty="0" err="1"/>
              <a:t>ys</a:t>
            </a:r>
            <a:r>
              <a:rPr lang="en-US" dirty="0"/>
              <a:t>: []}]</a:t>
            </a:r>
          </a:p>
          <a:p>
            <a:r>
              <a:rPr lang="en-US" dirty="0"/>
              <a:t>unwound: [{x: 7, </a:t>
            </a:r>
            <a:r>
              <a:rPr lang="en-US" dirty="0" err="1"/>
              <a:t>ys</a:t>
            </a:r>
            <a:r>
              <a:rPr lang="en-US" dirty="0"/>
              <a:t>: 1}, {x: 7, ys:2}</a:t>
            </a:r>
            <a:r>
              <a:rPr lang="en-DK" dirty="0"/>
              <a:t>,</a:t>
            </a:r>
            <a:r>
              <a:rPr lang="en-US" dirty="0"/>
              <a:t> {x:7, </a:t>
            </a:r>
            <a:r>
              <a:rPr lang="en-US" dirty="0" err="1"/>
              <a:t>ys</a:t>
            </a:r>
            <a:r>
              <a:rPr lang="en-US" dirty="0"/>
              <a:t>: 3}, {x:8, ys:2}]</a:t>
            </a:r>
          </a:p>
          <a:p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C2F29201-3FE8-452C-99FD-04C54C8FCCD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A22E3E6-3D4E-4FDD-B982-F424B42213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5A3056-0313-FFB6-1B18-2DFB49A0EE46}"/>
                  </a:ext>
                </a:extLst>
              </p14:cNvPr>
              <p14:cNvContentPartPr/>
              <p14:nvPr/>
            </p14:nvContentPartPr>
            <p14:xfrm>
              <a:off x="6567480" y="2198160"/>
              <a:ext cx="2783880" cy="190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5A3056-0313-FFB6-1B18-2DFB49A0E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58120" y="2188800"/>
                <a:ext cx="2802600" cy="19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2076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Blank">
  <a:themeElements>
    <a:clrScheme name="VIA University College">
      <a:dk1>
        <a:srgbClr val="414141"/>
      </a:dk1>
      <a:lt1>
        <a:sysClr val="window" lastClr="FFFFFF"/>
      </a:lt1>
      <a:dk2>
        <a:srgbClr val="8CC35A"/>
      </a:dk2>
      <a:lt2>
        <a:srgbClr val="AFAFAF"/>
      </a:lt2>
      <a:accent1>
        <a:srgbClr val="FFBE50"/>
      </a:accent1>
      <a:accent2>
        <a:srgbClr val="FF9164"/>
      </a:accent2>
      <a:accent3>
        <a:srgbClr val="FF7369"/>
      </a:accent3>
      <a:accent4>
        <a:srgbClr val="A0A0DC"/>
      </a:accent4>
      <a:accent5>
        <a:srgbClr val="78B4DC"/>
      </a:accent5>
      <a:accent6>
        <a:srgbClr val="32C8AA"/>
      </a:accent6>
      <a:hlink>
        <a:srgbClr val="0000FF"/>
      </a:hlink>
      <a:folHlink>
        <a:srgbClr val="800080"/>
      </a:folHlink>
    </a:clrScheme>
    <a:fontScheme name="VIA University College">
      <a:majorFont>
        <a:latin typeface="VIA Type Office"/>
        <a:ea typeface=""/>
        <a:cs typeface=""/>
      </a:majorFont>
      <a:minorFont>
        <a:latin typeface="VIA Type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83000"/>
          </a:lnSpc>
          <a:spcBef>
            <a:spcPct val="20000"/>
          </a:spcBef>
          <a:buFont typeface="VIA Type Office" panose="02000503000000020004" pitchFamily="2" charset="0"/>
          <a:buNone/>
          <a:defRPr sz="1600" kern="1200" spc="-100" baseline="0" dirty="0" smtClean="0">
            <a:solidFill>
              <a:schemeClr val="tx1"/>
            </a:solidFill>
            <a:latin typeface="Via Light Office" panose="02000503000000020004" pitchFamily="2" charset="0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IH.potx" id="{61D3BFFF-DACC-4BCC-9436-B0C234BA39B0}" vid="{FDCFB7EE-08AD-4667-8AF5-7581EBED6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399</TotalTime>
  <Words>524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VIA Type Office</vt:lpstr>
      <vt:lpstr>Arial</vt:lpstr>
      <vt:lpstr>VIA Type Office Light</vt:lpstr>
      <vt:lpstr>Calibri</vt:lpstr>
      <vt:lpstr>Courier New</vt:lpstr>
      <vt:lpstr>Blank</vt:lpstr>
      <vt:lpstr>NSQ1, Session 5</vt:lpstr>
      <vt:lpstr>MongoDB Transactions</vt:lpstr>
      <vt:lpstr>Inserted ids</vt:lpstr>
      <vt:lpstr>Stage</vt:lpstr>
      <vt:lpstr>Aggregation pipeline</vt:lpstr>
      <vt:lpstr>$match, $project</vt:lpstr>
      <vt:lpstr>$group</vt:lpstr>
      <vt:lpstr>Equivalent of HAVING</vt:lpstr>
      <vt:lpstr>$unwind</vt:lpstr>
      <vt:lpstr>$lookup</vt:lpstr>
      <vt:lpstr>Equivalent of INNER JOIN</vt:lpstr>
      <vt:lpstr>$graphLookup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NSQ1, Session 5</dc:title>
  <dc:creator>Ole Ildsgaard Hougaard (OIH) | VIA</dc:creator>
  <cp:lastModifiedBy>Ole Ildsgaard Hougaard (OIH) | VIA</cp:lastModifiedBy>
  <cp:revision>21</cp:revision>
  <dcterms:created xsi:type="dcterms:W3CDTF">2023-02-27T10:17:18Z</dcterms:created>
  <dcterms:modified xsi:type="dcterms:W3CDTF">2025-03-06T08:39:03Z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