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5" r:id="rId17"/>
    <p:sldId id="276" r:id="rId18"/>
    <p:sldId id="277" r:id="rId19"/>
    <p:sldId id="278" r:id="rId20"/>
    <p:sldId id="271" r:id="rId21"/>
    <p:sldId id="279" r:id="rId22"/>
    <p:sldId id="280" r:id="rId23"/>
    <p:sldId id="274" r:id="rId24"/>
    <p:sldId id="283" r:id="rId25"/>
    <p:sldId id="281" r:id="rId26"/>
    <p:sldId id="282" r:id="rId2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7:36:47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4882,'0'0'3202,"0"0"-721,0 0 576,0 0-624,0 0-1120,0 0-897,0 0-416,0 0-112,0 0-848,0 22-1794,-18 12-2624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7:46:06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1297,'0'0'1072,"0"0"-1040,0 0 80,0 0 432,0 0-287,0 0-17,0 0 160,-12 27 32,12-27 80,0 0-336,0 0-176,0 0-688,0 0-977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0BE78-136C-4EB0-82F8-6F89320A54EA}" type="datetimeFigureOut">
              <a:rPr lang="en-DK" smtClean="0"/>
              <a:t>03/06/2025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A648-1CE8-47C1-8D94-DC119F73BBF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0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F21-D100-58BA-2A9A-AA47992F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3EB9C-721A-9FB8-5398-4E371F2D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6E3C-6FF1-3F8B-2D7E-FFFA717F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92FD-379A-43EF-B521-645325000CC0}" type="datetime1">
              <a:rPr lang="en-GB" smtClean="0"/>
              <a:t>06/03/2025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01E2-FD53-F774-6341-8F8C917D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75DA-A416-D7BB-6DC8-FE452C28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3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81138-4B66-1778-1AA7-726624EE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2B6-2546-43FF-B3EF-41EE09B1A28D}" type="datetime1">
              <a:rPr lang="en-GB" smtClean="0"/>
              <a:t>06/03/2025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5E46-99EE-E6D6-8659-EFD15062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95D54-747E-93C2-C364-E01401D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077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4F1-2A11-CFFA-28AD-04F1DFDA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E1A9-D7D8-2E14-5C65-010F7B6E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F927-A4B5-C63C-D954-DE99094C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D662-5562-7F73-75D8-58C4256B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A3DE-D664-485B-A670-4F9846D9F00F}" type="datetime1">
              <a:rPr lang="en-GB" smtClean="0"/>
              <a:t>06/03/2025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CD43-D4BB-EB77-B425-6770D342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A971C-C823-2BEF-1354-11684A3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7059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457-6F22-45D1-EE6D-8EEF07B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BAEFD-A631-F37B-806A-BB637DBA3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3D8DA-DE0F-03CA-68E0-669B0075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CC81-4FAC-A639-541C-B75B43AA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E3B-E64A-4693-A308-7951ECA79B15}" type="datetime1">
              <a:rPr lang="en-GB" smtClean="0"/>
              <a:t>06/03/2025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D2025-6D17-CFF4-C718-8CF60332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7822F-E4DE-EF3D-CA30-F5CCDE7C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221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BB00-C781-D8D8-3810-CCF06B87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17AEE-F21D-FB0D-C686-A3F0FD5B2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19BF-8410-323B-094A-5A0BACBD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B53B-F8BB-43CD-B391-40C014116A36}" type="datetime1">
              <a:rPr lang="en-GB" smtClean="0"/>
              <a:t>06/03/2025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B115-C233-AABF-4ED7-913BC011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284D-E360-98EB-28A2-3FE7EF7B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0315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84C95-30FE-3D62-185E-5AA38C690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8C976-24F7-D2FE-BECA-961D27396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D152-5620-08B7-B73D-EC5548C1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8B8D-3A7E-4793-8999-657BC3EF6574}" type="datetime1">
              <a:rPr lang="en-GB" smtClean="0"/>
              <a:t>06/03/2025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8138-0F5E-CEB7-35CC-69A07261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8787-DC29-887B-E5FE-4C320E38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190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holdsside II -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E39BD3-BB50-F4C0-80B1-A063E64568A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6384" y="1916114"/>
            <a:ext cx="10727267" cy="4003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E8E8592-3115-4CC0-B4B8-8601E6948EC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F701E8E-ED97-46AB-A621-C2FECE5C25C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7A26066-96DD-4C38-BE0F-ED3854AC84C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06-03-2025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099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4B64-6FC0-6FF4-F571-2FEAD9E9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06/03/2025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97FE-D1A0-4415-8424-9D0DD0C9B6F2}" type="datetime1">
              <a:rPr lang="en-GB" smtClean="0"/>
              <a:t>06/03/2025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D8C12E-0F49-1D34-0629-634F2DC4E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36739"/>
            <a:ext cx="10515600" cy="437356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715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AFC1-6D2F-AAE8-D948-6612CA8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23F6-6024-B948-1F10-2D8160F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4093-7D3B-46F0-B134-FA1D41D0750C}" type="datetime1">
              <a:rPr lang="en-GB" smtClean="0"/>
              <a:t>06/03/2025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AE20-1361-95E8-EC37-2CB36475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27B2-DE24-3568-5ABF-40683F3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0A377D9-3740-2C83-B406-E753A84E50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01690"/>
            <a:ext cx="5181601" cy="441447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EFDB3C-90B0-2C0C-2115-D4B04E0D20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1" y="1801690"/>
            <a:ext cx="5181601" cy="441447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544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17C-A21A-BEA1-1594-C9950B1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21E1-3DBF-75ED-09C5-F5D57312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45445-75A3-F04F-FCB1-4507EB03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83618-08DA-003D-87E9-F18FD2D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5D3F-7175-495B-9EBA-23EFABDFFDE4}" type="datetime1">
              <a:rPr lang="en-GB" smtClean="0"/>
              <a:t>06/03/2025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19EBC-C621-BA51-A1CB-C6A9EF1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41B6-1981-B89F-8CFE-DCB48D1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5512E6A2-2293-A928-AB39-32D7D9B742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408" y="2516066"/>
            <a:ext cx="5157788" cy="372867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8EAD0E3-90AA-B15A-88B3-788DBF88D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993" y="2516066"/>
            <a:ext cx="5181601" cy="372867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780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A6DB-E428-3E3C-5810-14D00E9D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BB175-2DA6-A4C3-F3B8-4DCF20A1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564D-DD79-04C4-8B8C-709511FD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40DE-560F-49EC-947F-96B0BAAE894C}" type="datetime1">
              <a:rPr lang="en-GB" smtClean="0"/>
              <a:t>06/03/2025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06FE-7737-9395-BA25-DAB5C598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FE83-558E-76DE-1FF2-4D4DAECE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315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AFC1-6D2F-AAE8-D948-6612CA8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5F89-5DB5-8D97-C1ED-626686EA8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02F52-C039-B7D0-A6D7-9739AE8C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23F6-6024-B948-1F10-2D8160F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FBE2-17ED-4487-A6AD-53E5CC708D51}" type="datetime1">
              <a:rPr lang="en-GB" smtClean="0"/>
              <a:t>06/03/2025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AE20-1361-95E8-EC37-2CB36475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27B2-DE24-3568-5ABF-40683F3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70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17C-A21A-BEA1-1594-C9950B1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21E1-3DBF-75ED-09C5-F5D57312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3E915-DEB9-6FC4-AD93-375F5E2C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45445-75A3-F04F-FCB1-4507EB03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EEDB7-2DD9-A236-98FC-512EBBE44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83618-08DA-003D-87E9-F18FD2D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6DC4-28AD-4138-B93F-56B62008EDF1}" type="datetime1">
              <a:rPr lang="en-GB" smtClean="0"/>
              <a:t>06/03/2025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19EBC-C621-BA51-A1CB-C6A9EF1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41B6-1981-B89F-8CFE-DCB48D1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7738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418A-057B-4C2E-93FA-17F897B8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0CD17-38F4-7700-1B9A-633B6963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7B48-7300-4AA3-A318-3DF410CB4F23}" type="datetime1">
              <a:rPr lang="en-GB" smtClean="0"/>
              <a:t>06/03/2025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FE04E-4D0B-72FA-C518-84AA1A4B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4D84-6DDF-2077-A41A-4F01E31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170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51E99-CAEA-8CBF-A5FC-012A6EE9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0E41-C896-0F99-45A3-B81FAFD6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9CAF-3489-0443-23F3-4CD8F218B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4C8AB-6B00-48F2-89BC-5CCAE9514F64}" type="datetime1">
              <a:rPr lang="en-GB" smtClean="0"/>
              <a:t>06/03/2025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0A08-A693-B5A1-176D-719DC267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F30A6-9A94-E5BE-138A-62628E3D9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0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090-ABB0-EA63-E6BD-B64D8A605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NSQ1, Session 6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3E6E0-17F9-91E7-C03C-5B4F062BC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MongoDB Cloud</a:t>
            </a:r>
          </a:p>
          <a:p>
            <a:r>
              <a:rPr lang="en-GB" dirty="0" err="1"/>
              <a:t>GraphQL</a:t>
            </a:r>
            <a:endParaRPr lang="en-D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7FAC4-A02A-DE70-BAE7-5DB480DC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FCB8-642A-4A5E-B6E8-4571E484A705}" type="datetime1">
              <a:rPr lang="en-GB" smtClean="0"/>
              <a:t>06/03/2025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4DB3A-2F82-959F-C553-4CE60E12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96329-581A-DA6A-71CD-5FDF0FF3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494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60A198-E499-4B34-96F3-F222DE43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endParaRPr lang="da-DK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2476EB-8FD2-467A-BF93-428AC2EA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JavaScript</a:t>
            </a:r>
            <a:endParaRPr lang="da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B7D87-B804-4830-B34A-F4F8F4B8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 March, 2023</a:t>
            </a:r>
          </a:p>
          <a:p>
            <a:fld id="{65BE5F87-CD9E-4673-B148-7002767DEC3A}" type="slidenum">
              <a:rPr lang="da-DK" smtClean="0"/>
              <a:pPr/>
              <a:t>10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37732-C5FC-4A85-8A44-FF9A9A33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9463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76A1CD-BE1C-4AE8-A3DB-D8AC9F27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function</a:t>
            </a:r>
            <a:endParaRPr lang="da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5AC1D-8969-45D6-9B8A-F0B35EDA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 March, 2023</a:t>
            </a:r>
          </a:p>
          <a:p>
            <a:fld id="{65BE5F87-CD9E-4673-B148-7002767DEC3A}" type="slidenum">
              <a:rPr lang="da-DK" smtClean="0"/>
              <a:pPr/>
              <a:t>11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86E65-6BAF-4766-929C-BFB6EE8B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C4D2D2-8833-482D-922F-1AC8A690B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changeEvent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changeEvent.fullDocument</a:t>
            </a:r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post_id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comment.post</a:t>
            </a:r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comment.user</a:t>
            </a:r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context.services.get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("Cluster0").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("blogs")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posts =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("posts")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posts.updateOne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post_id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{$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{"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numberOfComments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1}})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posts.updateMany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{"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user.username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{$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{"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user.numberOfComments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1}})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550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CEE3BBB-4408-4095-9DF6-8C8B3893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a-DK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31A9AED-4057-4089-ADEE-CFFF19DA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 March, 2023</a:t>
            </a:r>
          </a:p>
          <a:p>
            <a:fld id="{65BE5F87-CD9E-4673-B148-7002767DEC3A}" type="slidenum">
              <a:rPr lang="da-DK" smtClean="0"/>
              <a:pPr/>
              <a:t>12</a:t>
            </a:fld>
            <a:endParaRPr lang="da-D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BFF139-3AF4-4057-B9A0-6AF6D983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4433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1915DB-A2BF-4141-9130-6710FCE4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Realm</a:t>
            </a:r>
            <a:endParaRPr lang="da-DK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BFE71B-ED43-481F-83EA-B12B6B3C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  <a:p>
            <a:r>
              <a:rPr lang="en-US" dirty="0"/>
              <a:t>Authentication services</a:t>
            </a:r>
          </a:p>
          <a:p>
            <a:r>
              <a:rPr lang="en-US" dirty="0"/>
              <a:t>Functions (RPC)</a:t>
            </a:r>
          </a:p>
          <a:p>
            <a:r>
              <a:rPr lang="en-US" dirty="0" err="1"/>
              <a:t>GraphQL</a:t>
            </a:r>
            <a:endParaRPr lang="da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05B61-10C8-4F8B-A68A-707E9CB3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 March, 2023</a:t>
            </a:r>
          </a:p>
          <a:p>
            <a:fld id="{65BE5F87-CD9E-4673-B148-7002767DEC3A}" type="slidenum">
              <a:rPr lang="da-DK" smtClean="0"/>
              <a:pPr/>
              <a:t>13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6F83E-A4E9-4381-A0AF-C02DBF01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019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3606B1-35F6-49DF-AAD6-C367B3B2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a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F4698-08E1-4989-844B-BD1015D2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 March, 2023</a:t>
            </a:r>
          </a:p>
          <a:p>
            <a:fld id="{65BE5F87-CD9E-4673-B148-7002767DEC3A}" type="slidenum">
              <a:rPr lang="da-DK" smtClean="0"/>
              <a:pPr/>
              <a:t>14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10AD2-07A7-4C33-B376-5704CF65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623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3C080E-666D-8830-2F8F-14814034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GraphQL</a:t>
            </a:r>
            <a:endParaRPr lang="en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8F3FE0-719C-F450-0A76-FF1A447B4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A standard for making an interface</a:t>
            </a:r>
          </a:p>
          <a:p>
            <a:r>
              <a:rPr lang="en-DK" dirty="0"/>
              <a:t>Often used for API gateways</a:t>
            </a:r>
          </a:p>
          <a:p>
            <a:r>
              <a:rPr lang="en-DK" dirty="0"/>
              <a:t>Still need to implement the interface</a:t>
            </a:r>
          </a:p>
          <a:p>
            <a:r>
              <a:rPr lang="en-DK" dirty="0"/>
              <a:t>We'll be using Apollo Server for that</a:t>
            </a:r>
          </a:p>
          <a:p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0E453-46F8-FB37-282C-85601E78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06/03/2025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6ECA8-4B22-17EB-8ED3-2843F58D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373C5-77FD-FEDB-F0A3-B18BF5E3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04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1367-7552-302C-77E7-D45F3AA3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GraphQL</a:t>
            </a:r>
            <a:r>
              <a:rPr lang="en-DK" dirty="0"/>
              <a:t> queries only ask for what they need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1FA5E-080A-3663-2457-27C75574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06/03/2025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675EC-0324-E837-9FFD-36517B51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65586-1217-C2BE-EB7B-E21BB386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16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DE96BD-2FF0-2F45-7950-E23C2530F4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patients {</a:t>
            </a:r>
          </a:p>
          <a:p>
            <a:r>
              <a:rPr lang="da-DK" dirty="0"/>
              <a:t>  cpr</a:t>
            </a:r>
          </a:p>
          <a:p>
            <a:r>
              <a:rPr lang="da-DK" dirty="0"/>
              <a:t>  </a:t>
            </a:r>
            <a:r>
              <a:rPr lang="da-DK" dirty="0" err="1"/>
              <a:t>prescriptions</a:t>
            </a:r>
            <a:r>
              <a:rPr lang="da-DK" dirty="0"/>
              <a:t> {</a:t>
            </a:r>
          </a:p>
          <a:p>
            <a:r>
              <a:rPr lang="da-DK" dirty="0"/>
              <a:t>    </a:t>
            </a:r>
            <a:r>
              <a:rPr lang="da-DK" dirty="0" err="1"/>
              <a:t>drugId</a:t>
            </a:r>
            <a:endParaRPr lang="da-DK" dirty="0"/>
          </a:p>
          <a:p>
            <a:r>
              <a:rPr lang="da-DK" dirty="0"/>
              <a:t>  }</a:t>
            </a:r>
          </a:p>
          <a:p>
            <a:r>
              <a:rPr lang="da-DK" dirty="0"/>
              <a:t>}</a:t>
            </a:r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652040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10308D-D387-DD2D-4BD2-F97767E32A5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DK" dirty="0"/>
              <a:t>Int</a:t>
            </a:r>
          </a:p>
          <a:p>
            <a:r>
              <a:rPr lang="en-DK" dirty="0"/>
              <a:t>Float</a:t>
            </a:r>
          </a:p>
          <a:p>
            <a:r>
              <a:rPr lang="en-DK" dirty="0"/>
              <a:t>String</a:t>
            </a:r>
          </a:p>
          <a:p>
            <a:r>
              <a:rPr lang="en-DK" dirty="0"/>
              <a:t>Boolean</a:t>
            </a:r>
          </a:p>
          <a:p>
            <a:r>
              <a:rPr lang="en-DK" dirty="0"/>
              <a:t>ID</a:t>
            </a:r>
          </a:p>
          <a:p>
            <a:pPr lvl="1"/>
            <a:r>
              <a:rPr lang="en-DK" dirty="0"/>
              <a:t>This is a GUID/UUID - a string not a number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9C30B-577A-5D31-01D7-B196B92D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Scalar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A558-28FF-3539-0AD3-633ABF1124B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A7A7-3598-376C-755F-2DF3C82B23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12F3-9643-04FB-0031-4EDA9A17E60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C013CE3-2999-48EB-AA67-768A017AD290}" type="datetime1">
              <a:rPr lang="da-DK" smtClean="0"/>
              <a:t>06-03-2025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4606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DEAF67-939C-4018-6990-055D0BA4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GraphQL</a:t>
            </a:r>
            <a:r>
              <a:rPr lang="en-DK" dirty="0"/>
              <a:t> type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D0B-1307-5BB1-1D59-81CFB34C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3201D-9792-1442-43DA-706FF93B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1E280-69C9-6356-CDAF-217C8DD8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18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AB476A-6789-742F-1310-ED9178D2D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type Comment {</a:t>
            </a:r>
          </a:p>
          <a:p>
            <a:r>
              <a:rPr lang="en-GB" dirty="0"/>
              <a:t>    text: String!,</a:t>
            </a:r>
          </a:p>
          <a:p>
            <a:r>
              <a:rPr lang="en-GB" dirty="0"/>
              <a:t>    user: String!,</a:t>
            </a:r>
          </a:p>
          <a:p>
            <a:r>
              <a:rPr lang="en-GB" dirty="0"/>
              <a:t>    likes: [String!]!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6691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A937-FABF-DFDF-E095-81605374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</a:t>
            </a:r>
            <a:r>
              <a:rPr lang="en-DK" dirty="0"/>
              <a:t>eferring to other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BB3DD-0624-0FBF-EA55-F82DBB8C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06/03/2025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4C7BA-1CA4-48AA-52EF-CF5F75FA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4CA5C-C95D-7DFE-2F50-8813B9F8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19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A6BB1B-B090-6110-4C61-59C5C920D2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type Blog {</a:t>
            </a:r>
          </a:p>
          <a:p>
            <a:r>
              <a:rPr lang="en-GB" dirty="0"/>
              <a:t>    _id: ID!,</a:t>
            </a:r>
          </a:p>
          <a:p>
            <a:r>
              <a:rPr lang="en-GB" dirty="0"/>
              <a:t>    text: String!,</a:t>
            </a:r>
          </a:p>
          <a:p>
            <a:r>
              <a:rPr lang="en-GB" dirty="0"/>
              <a:t>    user: User!,</a:t>
            </a:r>
          </a:p>
          <a:p>
            <a:r>
              <a:rPr lang="en-GB" dirty="0"/>
              <a:t>    </a:t>
            </a:r>
            <a:r>
              <a:rPr lang="en-GB" dirty="0" err="1"/>
              <a:t>numberOfWords</a:t>
            </a:r>
            <a:r>
              <a:rPr lang="en-GB" dirty="0"/>
              <a:t>: Int,</a:t>
            </a:r>
          </a:p>
          <a:p>
            <a:r>
              <a:rPr lang="en-GB" dirty="0"/>
              <a:t>    tags: [String!],</a:t>
            </a:r>
          </a:p>
          <a:p>
            <a:r>
              <a:rPr lang="en-GB" dirty="0"/>
              <a:t>    </a:t>
            </a:r>
            <a:r>
              <a:rPr lang="en-GB" dirty="0" err="1"/>
              <a:t>numberOfComments</a:t>
            </a:r>
            <a:r>
              <a:rPr lang="en-GB" dirty="0"/>
              <a:t>: Int,</a:t>
            </a:r>
          </a:p>
          <a:p>
            <a:r>
              <a:rPr lang="en-GB" dirty="0"/>
              <a:t>    comments: [Comment!]!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730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1C6EDB-2A1E-49C2-97FF-A00789EC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Atlas</a:t>
            </a:r>
            <a:endParaRPr lang="da-D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91ADE-4955-4F1B-AF72-55E11858C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services</a:t>
            </a:r>
          </a:p>
          <a:p>
            <a:r>
              <a:rPr lang="en-US" dirty="0"/>
              <a:t>Triggers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Sharding</a:t>
            </a:r>
          </a:p>
          <a:p>
            <a:r>
              <a:rPr lang="en-US" dirty="0"/>
              <a:t>…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1AF0-A7FE-4E7A-BD78-622C35D0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 March, 2023</a:t>
            </a:r>
          </a:p>
          <a:p>
            <a:fld id="{65BE5F87-CD9E-4673-B148-7002767DEC3A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068C9-96EF-40BA-8210-92EE390A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07360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7A5C-F3C9-926C-0334-D93773FF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type Query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6F1EF-4CFF-97E0-0C72-AB3B6D0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06/03/2025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B3A6D-FF8F-DB0E-106F-103076DC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21BFE-D066-B3EB-A768-98FDE71F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20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570A06-DB51-E3E2-03CD-D25E472891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type Query {</a:t>
            </a:r>
          </a:p>
          <a:p>
            <a:r>
              <a:rPr lang="da-DK" dirty="0"/>
              <a:t>  blogs: [Blog!]!,</a:t>
            </a:r>
          </a:p>
          <a:p>
            <a:r>
              <a:rPr lang="da-DK" dirty="0"/>
              <a:t>  </a:t>
            </a:r>
            <a:r>
              <a:rPr lang="da-DK" dirty="0" err="1"/>
              <a:t>comments</a:t>
            </a:r>
            <a:r>
              <a:rPr lang="da-DK" dirty="0"/>
              <a:t>(</a:t>
            </a:r>
            <a:r>
              <a:rPr lang="da-DK" dirty="0" err="1"/>
              <a:t>blog_id</a:t>
            </a:r>
            <a:r>
              <a:rPr lang="da-DK" dirty="0"/>
              <a:t>: ID!): [</a:t>
            </a:r>
            <a:r>
              <a:rPr lang="da-DK" dirty="0" err="1"/>
              <a:t>Comment</a:t>
            </a:r>
            <a:r>
              <a:rPr lang="da-DK" dirty="0"/>
              <a:t>!]!</a:t>
            </a:r>
          </a:p>
          <a:p>
            <a:r>
              <a:rPr lang="da-DK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2939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5256-8D7D-F8F0-A701-1542834B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type Mutation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6183A-71A7-D399-0E8B-001ECCBB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06/03/2025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EEF72-CC79-2030-284A-991ED1CB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1415C-E1A3-C95D-7CB4-CFF6B163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21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3BF756-33CA-0F48-6E4E-1A14EDCDC3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a-DK" sz="2000" dirty="0"/>
              <a:t>input </a:t>
            </a:r>
            <a:r>
              <a:rPr lang="da-DK" sz="2000" dirty="0" err="1"/>
              <a:t>BlogInput</a:t>
            </a:r>
            <a:r>
              <a:rPr lang="da-DK" sz="2000" dirty="0"/>
              <a:t> {</a:t>
            </a:r>
          </a:p>
          <a:p>
            <a:r>
              <a:rPr lang="da-DK" sz="2000" dirty="0"/>
              <a:t>    </a:t>
            </a:r>
            <a:r>
              <a:rPr lang="da-DK" sz="2000" dirty="0" err="1"/>
              <a:t>text</a:t>
            </a:r>
            <a:r>
              <a:rPr lang="da-DK" sz="2000" dirty="0"/>
              <a:t>: </a:t>
            </a:r>
            <a:r>
              <a:rPr lang="da-DK" sz="2000" dirty="0" err="1"/>
              <a:t>String</a:t>
            </a:r>
            <a:r>
              <a:rPr lang="da-DK" sz="2000" dirty="0"/>
              <a:t>!,</a:t>
            </a:r>
          </a:p>
          <a:p>
            <a:r>
              <a:rPr lang="da-DK" sz="2000" dirty="0"/>
              <a:t>    </a:t>
            </a:r>
            <a:r>
              <a:rPr lang="da-DK" sz="2000" dirty="0" err="1"/>
              <a:t>username</a:t>
            </a:r>
            <a:r>
              <a:rPr lang="da-DK" sz="2000" dirty="0"/>
              <a:t>: </a:t>
            </a:r>
            <a:r>
              <a:rPr lang="da-DK" sz="2000" dirty="0" err="1"/>
              <a:t>String</a:t>
            </a:r>
            <a:r>
              <a:rPr lang="da-DK" sz="2000" dirty="0"/>
              <a:t>!,</a:t>
            </a:r>
          </a:p>
          <a:p>
            <a:r>
              <a:rPr lang="da-DK" sz="2000" dirty="0"/>
              <a:t>    tags: [</a:t>
            </a:r>
            <a:r>
              <a:rPr lang="da-DK" sz="2000" dirty="0" err="1"/>
              <a:t>String</a:t>
            </a:r>
            <a:r>
              <a:rPr lang="da-DK" sz="2000" dirty="0"/>
              <a:t>!]</a:t>
            </a:r>
          </a:p>
          <a:p>
            <a:r>
              <a:rPr lang="da-DK" sz="2000" dirty="0"/>
              <a:t>}</a:t>
            </a:r>
          </a:p>
          <a:p>
            <a:endParaRPr lang="da-DK" sz="2000" dirty="0"/>
          </a:p>
          <a:p>
            <a:r>
              <a:rPr lang="en-US" sz="2000" dirty="0"/>
              <a:t>type Mutation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createBlog</a:t>
            </a:r>
            <a:r>
              <a:rPr lang="en-US" sz="2000" dirty="0"/>
              <a:t>(blog: </a:t>
            </a:r>
            <a:r>
              <a:rPr lang="en-US" sz="2000" dirty="0" err="1"/>
              <a:t>BlogInput</a:t>
            </a:r>
            <a:r>
              <a:rPr lang="en-US" sz="2000" dirty="0"/>
              <a:t>!): Blog,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addComment</a:t>
            </a:r>
            <a:r>
              <a:rPr lang="en-US" sz="2000" dirty="0"/>
              <a:t>(</a:t>
            </a:r>
            <a:r>
              <a:rPr lang="en-US" sz="2000" dirty="0" err="1"/>
              <a:t>blogId</a:t>
            </a:r>
            <a:r>
              <a:rPr lang="en-US" sz="2000" dirty="0"/>
              <a:t>: ID!, comment: </a:t>
            </a:r>
            <a:r>
              <a:rPr lang="en-US" sz="2000" dirty="0" err="1"/>
              <a:t>CommentInput</a:t>
            </a:r>
            <a:r>
              <a:rPr lang="en-US" sz="2000" dirty="0"/>
              <a:t>!): Comment</a:t>
            </a:r>
          </a:p>
          <a:p>
            <a:r>
              <a:rPr lang="en-US" sz="200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2359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C579-B2AA-B49A-6607-0C25D163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Apollo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2EE4-1937-D0A1-D202-E35549C8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Implements </a:t>
            </a:r>
            <a:r>
              <a:rPr lang="en-DK" dirty="0" err="1"/>
              <a:t>GraphQL</a:t>
            </a:r>
            <a:r>
              <a:rPr lang="en-DK" dirty="0"/>
              <a:t> based on</a:t>
            </a:r>
          </a:p>
          <a:p>
            <a:pPr lvl="1"/>
            <a:r>
              <a:rPr lang="en-DK" dirty="0"/>
              <a:t>Type definitions (.</a:t>
            </a:r>
            <a:r>
              <a:rPr lang="en-DK" dirty="0" err="1"/>
              <a:t>sdl</a:t>
            </a:r>
            <a:r>
              <a:rPr lang="en-DK" dirty="0"/>
              <a:t>)</a:t>
            </a:r>
          </a:p>
          <a:p>
            <a:pPr lvl="1"/>
            <a:r>
              <a:rPr lang="en-DK" dirty="0"/>
              <a:t>Resolvers</a:t>
            </a:r>
          </a:p>
          <a:p>
            <a:r>
              <a:rPr lang="en-DK" dirty="0"/>
              <a:t>A resolver takes (most important)</a:t>
            </a:r>
          </a:p>
          <a:p>
            <a:pPr lvl="1"/>
            <a:r>
              <a:rPr lang="en-DK" dirty="0"/>
              <a:t>parent - properties from parents (types referring to types)</a:t>
            </a:r>
          </a:p>
          <a:p>
            <a:pPr lvl="1"/>
            <a:r>
              <a:rPr lang="en-DK" dirty="0" err="1"/>
              <a:t>args</a:t>
            </a:r>
            <a:r>
              <a:rPr lang="en-DK" dirty="0"/>
              <a:t> - properties from arguments</a:t>
            </a:r>
          </a:p>
          <a:p>
            <a:pPr lvl="1"/>
            <a:r>
              <a:rPr lang="en-DK" dirty="0"/>
              <a:t>context - server-wide properties</a:t>
            </a:r>
          </a:p>
          <a:p>
            <a:pPr marL="0" indent="0">
              <a:buNone/>
            </a:pP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4FED-3C63-4E59-FB86-87A7E6D3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3D172-BB61-853E-7DEF-6FB50B0F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8012F-E72B-5E68-9542-DCBF1679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23589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2E8F-B925-C6E7-ADB7-E9370672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Resolver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B4C5-1566-A51C-ECE1-30E2E5C23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 err="1"/>
              <a:t>Query.patients</a:t>
            </a:r>
            <a:r>
              <a:rPr lang="en-DK" dirty="0"/>
              <a:t>()</a:t>
            </a:r>
          </a:p>
          <a:p>
            <a:pPr lvl="1"/>
            <a:r>
              <a:rPr lang="en-DK" dirty="0"/>
              <a:t>Resolver for the patients query method</a:t>
            </a:r>
          </a:p>
          <a:p>
            <a:r>
              <a:rPr lang="en-DK" dirty="0" err="1"/>
              <a:t>Patient.prescriptions</a:t>
            </a:r>
            <a:r>
              <a:rPr lang="en-DK" dirty="0"/>
              <a:t>()</a:t>
            </a:r>
          </a:p>
          <a:p>
            <a:pPr lvl="1"/>
            <a:r>
              <a:rPr lang="en-DK" dirty="0"/>
              <a:t>Resolver for the prescriptions property of patients</a:t>
            </a:r>
          </a:p>
          <a:p>
            <a:pPr lvl="1"/>
            <a:r>
              <a:rPr lang="en-DK" dirty="0"/>
              <a:t>Uses the parent parameter to look up the CPR number</a:t>
            </a:r>
          </a:p>
          <a:p>
            <a:r>
              <a:rPr lang="en-DK" dirty="0"/>
              <a:t>Chaining: </a:t>
            </a:r>
            <a:r>
              <a:rPr lang="en-DK" dirty="0" err="1"/>
              <a:t>Query.patients</a:t>
            </a:r>
            <a:r>
              <a:rPr lang="en-DK" dirty="0"/>
              <a:t>() --&gt; </a:t>
            </a:r>
            <a:r>
              <a:rPr lang="en-DK" dirty="0" err="1"/>
              <a:t>Patient.prescriptions</a:t>
            </a:r>
            <a:r>
              <a:rPr lang="en-DK" dirty="0"/>
              <a:t>()</a:t>
            </a:r>
          </a:p>
          <a:p>
            <a:pPr lvl="1"/>
            <a:r>
              <a:rPr lang="en-DK" dirty="0"/>
              <a:t>When querying patients</a:t>
            </a:r>
          </a:p>
          <a:p>
            <a:pPr lvl="1"/>
            <a:r>
              <a:rPr lang="en-DK" dirty="0"/>
              <a:t>If any details from prescriptions are requested</a:t>
            </a:r>
          </a:p>
          <a:p>
            <a:pPr lvl="1"/>
            <a:r>
              <a:rPr lang="en-DK" dirty="0"/>
              <a:t>Calls </a:t>
            </a:r>
            <a:r>
              <a:rPr lang="en-DK" dirty="0" err="1"/>
              <a:t>Patient.prescriptions</a:t>
            </a:r>
            <a:r>
              <a:rPr lang="en-DK" dirty="0"/>
              <a:t>()</a:t>
            </a:r>
          </a:p>
          <a:p>
            <a:pPr lvl="1"/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387B-411D-6385-FD3F-4A002251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D5EF8-332A-1BF6-44C2-A8E8C4D2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C415F-F7DE-4CFD-A784-C05CCC1F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55589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C69D-46CD-D73C-C790-48E0863A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Resolver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CC251-B2C2-A41D-3E6B-58A8A6E8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97FE-D1A0-4415-8424-9D0DD0C9B6F2}" type="datetime1">
              <a:rPr lang="en-GB" smtClean="0"/>
              <a:t>06/03/2025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90E48-634D-540E-11D6-D422517F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B8280-8E03-DD01-E19B-7DBE47FB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24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ADC735-5D7F-2CB4-9BC3-4F13562BB3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blog()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session =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client.startSession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client.db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db.collection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'blogs'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).find().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e.stack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session.endSession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603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D094-2D9A-A28E-5FAB-44865A5D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Resolver using </a:t>
            </a:r>
            <a:r>
              <a:rPr lang="en-DK" dirty="0" err="1"/>
              <a:t>args</a:t>
            </a:r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92DFE-65D2-375F-A9F3-43DC4B8B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06/03/2025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607AA-FCD8-3BB9-DDA2-D7A360D1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C299E-0F21-EED7-5B61-509025C1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25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DAD23C-735A-4081-20B1-34C2C2224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(_, 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runSession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commentsForBlog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400" dirty="0">
                <a:solidFill>
                  <a:srgbClr val="000000"/>
                </a:solidFill>
              </a:rPr>
              <a:t>          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db.collection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"blogs"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400" dirty="0">
                <a:solidFill>
                  <a:srgbClr val="000000"/>
                </a:solidFill>
              </a:rPr>
              <a:t>          </a:t>
            </a:r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args.blog_id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a-DK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611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B034-B20D-E1EF-B14A-C0309A51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Resolver using parent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33A6B-464C-FD7C-A2D4-478A0B6D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06/03/2025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C2A84-F6BC-76DA-DF7B-5AFE332C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3E1EB-70A2-0BEA-7687-730FEFC0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26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EB776E-6D8B-B2FF-8BDD-CE9E19E3C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blogComment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runSession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commentsForBlog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db.collection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"blogs"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._id)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a-DK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4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7F4364-D00F-4A6C-9DA7-5D94FD91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da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E1524-3367-467C-B7A3-5BB35BDB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 March, 2023</a:t>
            </a:r>
          </a:p>
          <a:p>
            <a:fld id="{65BE5F87-CD9E-4673-B148-7002767DEC3A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90A0D-BFAC-42A7-805F-956ECC44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328A65-D0B0-4E62-9D59-99BB129DAB02}"/>
              </a:ext>
            </a:extLst>
          </p:cNvPr>
          <p:cNvSpPr/>
          <p:nvPr/>
        </p:nvSpPr>
        <p:spPr>
          <a:xfrm>
            <a:off x="5530850" y="13267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  <a:endParaRPr lang="da-DK" sz="3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103470-2791-469C-BA60-403475A91859}"/>
              </a:ext>
            </a:extLst>
          </p:cNvPr>
          <p:cNvSpPr/>
          <p:nvPr/>
        </p:nvSpPr>
        <p:spPr>
          <a:xfrm>
            <a:off x="2779713" y="33925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endParaRPr lang="da-DK" sz="3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699036-60AF-4171-ADC5-948837762B0E}"/>
              </a:ext>
            </a:extLst>
          </p:cNvPr>
          <p:cNvSpPr/>
          <p:nvPr/>
        </p:nvSpPr>
        <p:spPr>
          <a:xfrm>
            <a:off x="8256240" y="33925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endParaRPr lang="da-DK" sz="3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1472C8-44F4-41C9-B32F-2CC425FE1E51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560203" y="2107225"/>
            <a:ext cx="2104559" cy="141925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A55F92-14EB-49C5-9AB3-A54B438AD912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311339" y="2107225"/>
            <a:ext cx="2078812" cy="141925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796B846C-7E44-4581-8392-DF5E164F7F71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3694114" y="3849770"/>
            <a:ext cx="456212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7F4364-D00F-4A6C-9DA7-5D94FD91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</a:t>
            </a:r>
            <a:endParaRPr lang="da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E1524-3367-467C-B7A3-5BB35BDB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 March, 2023</a:t>
            </a:r>
          </a:p>
          <a:p>
            <a:fld id="{65BE5F87-CD9E-4673-B148-7002767DEC3A}" type="slidenum">
              <a:rPr lang="da-DK" smtClean="0"/>
              <a:pPr/>
              <a:t>4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90A0D-BFAC-42A7-805F-956ECC44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328A65-D0B0-4E62-9D59-99BB129DAB02}"/>
              </a:ext>
            </a:extLst>
          </p:cNvPr>
          <p:cNvSpPr/>
          <p:nvPr/>
        </p:nvSpPr>
        <p:spPr>
          <a:xfrm>
            <a:off x="5530850" y="13267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  <a:endParaRPr lang="da-DK" sz="3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103470-2791-469C-BA60-403475A91859}"/>
              </a:ext>
            </a:extLst>
          </p:cNvPr>
          <p:cNvSpPr/>
          <p:nvPr/>
        </p:nvSpPr>
        <p:spPr>
          <a:xfrm>
            <a:off x="2779713" y="33925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endParaRPr lang="da-DK" sz="3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699036-60AF-4171-ADC5-948837762B0E}"/>
              </a:ext>
            </a:extLst>
          </p:cNvPr>
          <p:cNvSpPr/>
          <p:nvPr/>
        </p:nvSpPr>
        <p:spPr>
          <a:xfrm>
            <a:off x="8256240" y="33925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endParaRPr lang="da-DK" sz="3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1472C8-44F4-41C9-B32F-2CC425FE1E51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560203" y="2107225"/>
            <a:ext cx="2104559" cy="141925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A55F92-14EB-49C5-9AB3-A54B438AD912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311339" y="2107225"/>
            <a:ext cx="2078812" cy="141925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796B846C-7E44-4581-8392-DF5E164F7F71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3694114" y="3849770"/>
            <a:ext cx="456212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0" name="Håndskrift 69">
                <a:extLst>
                  <a:ext uri="{FF2B5EF4-FFF2-40B4-BE49-F238E27FC236}">
                    <a16:creationId xmlns:a16="http://schemas.microsoft.com/office/drawing/2014/main" id="{8C44D348-8922-412A-9FB8-29F1CAAD616D}"/>
                  </a:ext>
                </a:extLst>
              </p14:cNvPr>
              <p14:cNvContentPartPr/>
              <p14:nvPr/>
            </p14:nvContentPartPr>
            <p14:xfrm>
              <a:off x="-347037" y="1863809"/>
              <a:ext cx="6840" cy="20520"/>
            </p14:xfrm>
          </p:contentPart>
        </mc:Choice>
        <mc:Fallback xmlns="">
          <p:pic>
            <p:nvPicPr>
              <p:cNvPr id="70" name="Håndskrift 69">
                <a:extLst>
                  <a:ext uri="{FF2B5EF4-FFF2-40B4-BE49-F238E27FC236}">
                    <a16:creationId xmlns:a16="http://schemas.microsoft.com/office/drawing/2014/main" id="{8C44D348-8922-412A-9FB8-29F1CAAD61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56037" y="1854809"/>
                <a:ext cx="2448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234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7F4364-D00F-4A6C-9DA7-5D94FD91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fails</a:t>
            </a:r>
            <a:endParaRPr lang="da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E1524-3367-467C-B7A3-5BB35BDB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 March, 2023</a:t>
            </a:r>
          </a:p>
          <a:p>
            <a:fld id="{65BE5F87-CD9E-4673-B148-7002767DEC3A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90A0D-BFAC-42A7-805F-956ECC44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328A65-D0B0-4E62-9D59-99BB129DAB02}"/>
              </a:ext>
            </a:extLst>
          </p:cNvPr>
          <p:cNvSpPr/>
          <p:nvPr/>
        </p:nvSpPr>
        <p:spPr>
          <a:xfrm>
            <a:off x="5530850" y="13267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  <a:endParaRPr lang="da-DK" sz="3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103470-2791-469C-BA60-403475A91859}"/>
              </a:ext>
            </a:extLst>
          </p:cNvPr>
          <p:cNvSpPr/>
          <p:nvPr/>
        </p:nvSpPr>
        <p:spPr>
          <a:xfrm>
            <a:off x="2779713" y="33925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endParaRPr lang="da-DK" sz="3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699036-60AF-4171-ADC5-948837762B0E}"/>
              </a:ext>
            </a:extLst>
          </p:cNvPr>
          <p:cNvSpPr/>
          <p:nvPr/>
        </p:nvSpPr>
        <p:spPr>
          <a:xfrm>
            <a:off x="8256240" y="33925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endParaRPr lang="da-DK" sz="3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1472C8-44F4-41C9-B32F-2CC425FE1E51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560203" y="2107225"/>
            <a:ext cx="2104559" cy="141925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A55F92-14EB-49C5-9AB3-A54B438AD912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311339" y="2107225"/>
            <a:ext cx="2078812" cy="141925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796B846C-7E44-4581-8392-DF5E164F7F71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3694114" y="3849770"/>
            <a:ext cx="456212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34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7F4364-D00F-4A6C-9DA7-5D94FD91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fails</a:t>
            </a:r>
            <a:endParaRPr lang="da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E1524-3367-467C-B7A3-5BB35BDB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 March, 2023</a:t>
            </a:r>
          </a:p>
          <a:p>
            <a:fld id="{65BE5F87-CD9E-4673-B148-7002767DEC3A}" type="slidenum">
              <a:rPr lang="da-DK" smtClean="0"/>
              <a:pPr/>
              <a:t>6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90A0D-BFAC-42A7-805F-956ECC44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328A65-D0B0-4E62-9D59-99BB129DAB02}"/>
              </a:ext>
            </a:extLst>
          </p:cNvPr>
          <p:cNvSpPr/>
          <p:nvPr/>
        </p:nvSpPr>
        <p:spPr>
          <a:xfrm>
            <a:off x="5530850" y="13267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  <a:endParaRPr lang="da-DK" sz="3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103470-2791-469C-BA60-403475A91859}"/>
              </a:ext>
            </a:extLst>
          </p:cNvPr>
          <p:cNvSpPr/>
          <p:nvPr/>
        </p:nvSpPr>
        <p:spPr>
          <a:xfrm>
            <a:off x="2779713" y="33925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endParaRPr lang="da-DK" sz="3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699036-60AF-4171-ADC5-948837762B0E}"/>
              </a:ext>
            </a:extLst>
          </p:cNvPr>
          <p:cNvSpPr/>
          <p:nvPr/>
        </p:nvSpPr>
        <p:spPr>
          <a:xfrm>
            <a:off x="8256240" y="33925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endParaRPr lang="da-DK" sz="3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1472C8-44F4-41C9-B32F-2CC425FE1E51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560203" y="2107225"/>
            <a:ext cx="2104559" cy="141925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A55F92-14EB-49C5-9AB3-A54B438AD912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311339" y="2107225"/>
            <a:ext cx="2078812" cy="141925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796B846C-7E44-4581-8392-DF5E164F7F71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3694114" y="3849770"/>
            <a:ext cx="456212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89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7F4364-D00F-4A6C-9DA7-5D94FD91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failures</a:t>
            </a:r>
            <a:endParaRPr lang="da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E1524-3367-467C-B7A3-5BB35BDB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 March, 2023</a:t>
            </a:r>
          </a:p>
          <a:p>
            <a:fld id="{65BE5F87-CD9E-4673-B148-7002767DEC3A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90A0D-BFAC-42A7-805F-956ECC44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328A65-D0B0-4E62-9D59-99BB129DAB02}"/>
              </a:ext>
            </a:extLst>
          </p:cNvPr>
          <p:cNvSpPr/>
          <p:nvPr/>
        </p:nvSpPr>
        <p:spPr>
          <a:xfrm>
            <a:off x="5530850" y="13267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  <a:endParaRPr lang="da-DK" sz="3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103470-2791-469C-BA60-403475A91859}"/>
              </a:ext>
            </a:extLst>
          </p:cNvPr>
          <p:cNvSpPr/>
          <p:nvPr/>
        </p:nvSpPr>
        <p:spPr>
          <a:xfrm>
            <a:off x="2779713" y="33925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endParaRPr lang="da-DK" sz="3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699036-60AF-4171-ADC5-948837762B0E}"/>
              </a:ext>
            </a:extLst>
          </p:cNvPr>
          <p:cNvSpPr/>
          <p:nvPr/>
        </p:nvSpPr>
        <p:spPr>
          <a:xfrm>
            <a:off x="8256240" y="33925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endParaRPr lang="da-DK" sz="3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1472C8-44F4-41C9-B32F-2CC425FE1E51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560203" y="2107225"/>
            <a:ext cx="2104559" cy="141925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A55F92-14EB-49C5-9AB3-A54B438AD912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311339" y="2107225"/>
            <a:ext cx="2078812" cy="141925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796B846C-7E44-4581-8392-DF5E164F7F71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3694114" y="3849770"/>
            <a:ext cx="456212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5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7F4364-D00F-4A6C-9DA7-5D94FD91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partitioning</a:t>
            </a:r>
            <a:endParaRPr lang="da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E1524-3367-467C-B7A3-5BB35BDB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 March, 2023</a:t>
            </a:r>
          </a:p>
          <a:p>
            <a:fld id="{65BE5F87-CD9E-4673-B148-7002767DEC3A}" type="slidenum">
              <a:rPr lang="da-DK" smtClean="0"/>
              <a:pPr/>
              <a:t>8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90A0D-BFAC-42A7-805F-956ECC44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328A65-D0B0-4E62-9D59-99BB129DAB02}"/>
              </a:ext>
            </a:extLst>
          </p:cNvPr>
          <p:cNvSpPr/>
          <p:nvPr/>
        </p:nvSpPr>
        <p:spPr>
          <a:xfrm>
            <a:off x="5530850" y="13267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  <a:endParaRPr lang="da-DK" sz="3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103470-2791-469C-BA60-403475A91859}"/>
              </a:ext>
            </a:extLst>
          </p:cNvPr>
          <p:cNvSpPr/>
          <p:nvPr/>
        </p:nvSpPr>
        <p:spPr>
          <a:xfrm>
            <a:off x="3236913" y="26463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endParaRPr lang="da-DK" sz="3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699036-60AF-4171-ADC5-948837762B0E}"/>
              </a:ext>
            </a:extLst>
          </p:cNvPr>
          <p:cNvSpPr/>
          <p:nvPr/>
        </p:nvSpPr>
        <p:spPr>
          <a:xfrm>
            <a:off x="7658472" y="278021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endParaRPr lang="da-DK" sz="3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1472C8-44F4-41C9-B32F-2CC425FE1E51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017403" y="2107226"/>
            <a:ext cx="1647359" cy="67298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A55F92-14EB-49C5-9AB3-A54B438AD912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311339" y="2107225"/>
            <a:ext cx="1481044" cy="8069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796B846C-7E44-4581-8392-DF5E164F7F71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017403" y="3426792"/>
            <a:ext cx="340301" cy="113502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44A731D3-EB13-465B-A074-93DD511EBB72}"/>
              </a:ext>
            </a:extLst>
          </p:cNvPr>
          <p:cNvSpPr/>
          <p:nvPr/>
        </p:nvSpPr>
        <p:spPr>
          <a:xfrm>
            <a:off x="4223792" y="44279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endParaRPr lang="da-DK" sz="3600" dirty="0"/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9985310A-47F3-4FF3-AA10-E361B809A726}"/>
              </a:ext>
            </a:extLst>
          </p:cNvPr>
          <p:cNvSpPr/>
          <p:nvPr/>
        </p:nvSpPr>
        <p:spPr>
          <a:xfrm>
            <a:off x="6744072" y="44593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endParaRPr lang="da-DK" sz="3600" dirty="0"/>
          </a:p>
        </p:txBody>
      </p:sp>
      <p:cxnSp>
        <p:nvCxnSpPr>
          <p:cNvPr id="19" name="Straight Arrow Connector 9">
            <a:extLst>
              <a:ext uri="{FF2B5EF4-FFF2-40B4-BE49-F238E27FC236}">
                <a16:creationId xmlns:a16="http://schemas.microsoft.com/office/drawing/2014/main" id="{BB5B439C-DD4A-4017-A1F1-BC714ED2B9F6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 flipV="1">
            <a:off x="5138192" y="4885104"/>
            <a:ext cx="1605880" cy="3146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9">
            <a:extLst>
              <a:ext uri="{FF2B5EF4-FFF2-40B4-BE49-F238E27FC236}">
                <a16:creationId xmlns:a16="http://schemas.microsoft.com/office/drawing/2014/main" id="{37711A97-16C0-4615-86E4-F28FEB9BE516}"/>
              </a:ext>
            </a:extLst>
          </p:cNvPr>
          <p:cNvCxnSpPr>
            <a:cxnSpLocks/>
            <a:stCxn id="14" idx="7"/>
            <a:endCxn id="8" idx="4"/>
          </p:cNvCxnSpPr>
          <p:nvPr/>
        </p:nvCxnSpPr>
        <p:spPr>
          <a:xfrm flipV="1">
            <a:off x="7524562" y="3694615"/>
            <a:ext cx="591111" cy="89866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Håndskrift 29">
                <a:extLst>
                  <a:ext uri="{FF2B5EF4-FFF2-40B4-BE49-F238E27FC236}">
                    <a16:creationId xmlns:a16="http://schemas.microsoft.com/office/drawing/2014/main" id="{7F91BC2A-2BDD-481F-9625-9FB6569AC5E2}"/>
                  </a:ext>
                </a:extLst>
              </p14:cNvPr>
              <p14:cNvContentPartPr/>
              <p14:nvPr/>
            </p14:nvContentPartPr>
            <p14:xfrm>
              <a:off x="-658437" y="2948129"/>
              <a:ext cx="4680" cy="9720"/>
            </p14:xfrm>
          </p:contentPart>
        </mc:Choice>
        <mc:Fallback xmlns="">
          <p:pic>
            <p:nvPicPr>
              <p:cNvPr id="30" name="Håndskrift 29">
                <a:extLst>
                  <a:ext uri="{FF2B5EF4-FFF2-40B4-BE49-F238E27FC236}">
                    <a16:creationId xmlns:a16="http://schemas.microsoft.com/office/drawing/2014/main" id="{7F91BC2A-2BDD-481F-9625-9FB6569AC5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67437" y="2939450"/>
                <a:ext cx="22320" cy="267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23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AC90-EA8B-4C30-AB82-EAF149A8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Preferences and Write concerns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6AAFD-8C02-40F3-B209-960F6B6C1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preferences</a:t>
            </a:r>
            <a:endParaRPr lang="da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D5B55-AC61-478A-90F4-267870F51C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primary</a:t>
            </a:r>
          </a:p>
          <a:p>
            <a:r>
              <a:rPr lang="en-US" dirty="0" err="1"/>
              <a:t>primaryPreferred</a:t>
            </a:r>
            <a:endParaRPr lang="en-US" dirty="0"/>
          </a:p>
          <a:p>
            <a:r>
              <a:rPr lang="en-US" dirty="0"/>
              <a:t>secondary</a:t>
            </a:r>
          </a:p>
          <a:p>
            <a:r>
              <a:rPr lang="en-US" dirty="0" err="1"/>
              <a:t>secondaryPreferred</a:t>
            </a:r>
            <a:endParaRPr lang="en-US" dirty="0"/>
          </a:p>
          <a:p>
            <a:r>
              <a:rPr lang="en-US" dirty="0"/>
              <a:t>nearest</a:t>
            </a:r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E1209-0B9A-4437-BB67-4D1C5FBFC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Write concerns</a:t>
            </a:r>
            <a:endParaRPr lang="da-D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4E4C-1EFB-429A-AEDB-7EE06EA577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"majority"</a:t>
            </a:r>
          </a:p>
          <a:p>
            <a:pPr lvl="1"/>
            <a:r>
              <a:rPr lang="en-US" dirty="0"/>
              <a:t>The majority of nodes wrote the data</a:t>
            </a:r>
          </a:p>
          <a:p>
            <a:r>
              <a:rPr lang="en-US" dirty="0"/>
              <a:t>1, 2, 3, …</a:t>
            </a:r>
          </a:p>
          <a:p>
            <a:pPr lvl="1"/>
            <a:r>
              <a:rPr lang="en-US" dirty="0"/>
              <a:t>At least the specified number of nodes wrote the data</a:t>
            </a:r>
          </a:p>
          <a:p>
            <a:r>
              <a:rPr lang="en-US" dirty="0"/>
              <a:t>0</a:t>
            </a:r>
          </a:p>
          <a:p>
            <a:pPr lvl="1"/>
            <a:r>
              <a:rPr lang="en-US" dirty="0"/>
              <a:t>No guarantees</a:t>
            </a:r>
            <a:endParaRPr lang="da-DK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E7443F8-AAF1-4A10-BB82-5910B9AE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 March, 2023</a:t>
            </a:r>
          </a:p>
          <a:p>
            <a:fld id="{65BE5F87-CD9E-4673-B148-7002767DEC3A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1B083E-2D27-4F94-A65B-D8887745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545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IH.potx" id="{990285C2-6AC8-479E-85E3-B63239923C71}" vid="{BF064377-EE22-49B5-92DB-D56D67891F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OIH</Template>
  <TotalTime>17</TotalTime>
  <Words>955</Words>
  <Application>Microsoft Office PowerPoint</Application>
  <PresentationFormat>Widescreen</PresentationFormat>
  <Paragraphs>253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VIA Type Office Light</vt:lpstr>
      <vt:lpstr>Office Theme</vt:lpstr>
      <vt:lpstr>NSQ1, Session 6</vt:lpstr>
      <vt:lpstr>Atlas</vt:lpstr>
      <vt:lpstr>Clustering</vt:lpstr>
      <vt:lpstr>Read/write</vt:lpstr>
      <vt:lpstr>Secondary fails</vt:lpstr>
      <vt:lpstr>Primary fails</vt:lpstr>
      <vt:lpstr>2 failures</vt:lpstr>
      <vt:lpstr>Network partitioning</vt:lpstr>
      <vt:lpstr>Read Preferences and Write concerns</vt:lpstr>
      <vt:lpstr>Triggers</vt:lpstr>
      <vt:lpstr>Trigger function</vt:lpstr>
      <vt:lpstr>Demo</vt:lpstr>
      <vt:lpstr>Realm</vt:lpstr>
      <vt:lpstr>Demo</vt:lpstr>
      <vt:lpstr>GraphQL</vt:lpstr>
      <vt:lpstr>GraphQL queries only ask for what they need</vt:lpstr>
      <vt:lpstr>Scalar types</vt:lpstr>
      <vt:lpstr>GraphQL type</vt:lpstr>
      <vt:lpstr>Referring to other types</vt:lpstr>
      <vt:lpstr>type Query</vt:lpstr>
      <vt:lpstr>type Mutation</vt:lpstr>
      <vt:lpstr>Apollo Server</vt:lpstr>
      <vt:lpstr>Resolver chaining</vt:lpstr>
      <vt:lpstr>A Resolver</vt:lpstr>
      <vt:lpstr>Resolver using args</vt:lpstr>
      <vt:lpstr>Resolver using parent</vt:lpstr>
    </vt:vector>
  </TitlesOfParts>
  <Company>VIA University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 Ildsgaard Hougaard (OIH) | VIA</dc:creator>
  <cp:lastModifiedBy>Ole Ildsgaard Hougaard (OIH) | VIA</cp:lastModifiedBy>
  <cp:revision>16</cp:revision>
  <dcterms:created xsi:type="dcterms:W3CDTF">2025-03-04T06:55:45Z</dcterms:created>
  <dcterms:modified xsi:type="dcterms:W3CDTF">2025-03-06T14:37:54Z</dcterms:modified>
</cp:coreProperties>
</file>