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6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9" r:id="rId4"/>
    <p:sldId id="261" r:id="rId5"/>
    <p:sldId id="260" r:id="rId6"/>
    <p:sldId id="262" r:id="rId7"/>
    <p:sldId id="264" r:id="rId8"/>
    <p:sldId id="263" r:id="rId9"/>
  </p:sldIdLst>
  <p:sldSz cx="12192000" cy="6858000"/>
  <p:notesSz cx="6858000" cy="9144000"/>
  <p:embeddedFontLst>
    <p:embeddedFont>
      <p:font typeface="VIA Type Office Light" panose="02000503000000020004" pitchFamily="2" charset="0"/>
      <p:regular r:id="rId12"/>
    </p:embeddedFont>
  </p:embeddedFont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3" userDrawn="1">
          <p15:clr>
            <a:srgbClr val="A4A3A4"/>
          </p15:clr>
        </p15:guide>
        <p15:guide id="2" orient="horz" pos="368" userDrawn="1">
          <p15:clr>
            <a:srgbClr val="A4A3A4"/>
          </p15:clr>
        </p15:guide>
        <p15:guide id="3" orient="horz" pos="3965" userDrawn="1">
          <p15:clr>
            <a:srgbClr val="A4A3A4"/>
          </p15:clr>
        </p15:guide>
        <p15:guide id="4" orient="horz" pos="1207" userDrawn="1">
          <p15:clr>
            <a:srgbClr val="A4A3A4"/>
          </p15:clr>
        </p15:guide>
        <p15:guide id="5" orient="horz" pos="3680" userDrawn="1">
          <p15:clr>
            <a:srgbClr val="A4A3A4"/>
          </p15:clr>
        </p15:guide>
        <p15:guide id="6" pos="3931" userDrawn="1">
          <p15:clr>
            <a:srgbClr val="A4A3A4"/>
          </p15:clr>
        </p15:guide>
        <p15:guide id="7" pos="484" userDrawn="1">
          <p15:clr>
            <a:srgbClr val="A4A3A4"/>
          </p15:clr>
        </p15:guide>
        <p15:guide id="8" pos="2025" userDrawn="1">
          <p15:clr>
            <a:srgbClr val="A4A3A4"/>
          </p15:clr>
        </p15:guide>
        <p15:guide id="9" pos="2177" userDrawn="1">
          <p15:clr>
            <a:srgbClr val="A4A3A4"/>
          </p15:clr>
        </p15:guide>
        <p15:guide id="10" pos="3749" userDrawn="1">
          <p15:clr>
            <a:srgbClr val="A4A3A4"/>
          </p15:clr>
        </p15:guide>
        <p15:guide id="11" pos="5473" userDrawn="1">
          <p15:clr>
            <a:srgbClr val="A4A3A4"/>
          </p15:clr>
        </p15:guide>
        <p15:guide id="12" pos="5655" userDrawn="1">
          <p15:clr>
            <a:srgbClr val="A4A3A4"/>
          </p15:clr>
        </p15:guide>
        <p15:guide id="13" pos="71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Objects="1" showGuides="1">
      <p:cViewPr varScale="1">
        <p:scale>
          <a:sx n="108" d="100"/>
          <a:sy n="108" d="100"/>
        </p:scale>
        <p:origin x="576" y="102"/>
      </p:cViewPr>
      <p:guideLst>
        <p:guide orient="horz" pos="1593"/>
        <p:guide orient="horz" pos="368"/>
        <p:guide orient="horz" pos="3965"/>
        <p:guide orient="horz" pos="1207"/>
        <p:guide orient="horz" pos="3680"/>
        <p:guide pos="3931"/>
        <p:guide pos="484"/>
        <p:guide pos="2025"/>
        <p:guide pos="2177"/>
        <p:guide pos="3749"/>
        <p:guide pos="5473"/>
        <p:guide pos="5655"/>
        <p:guide pos="71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22" d="100"/>
          <a:sy n="122" d="100"/>
        </p:scale>
        <p:origin x="5004" y="1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2E2E5-0730-4DC1-AA32-357A1B1D0F9E}" type="datetimeFigureOut">
              <a:rPr lang="da-DK" smtClean="0"/>
              <a:t>27-03-2025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9F17F-C5AA-4ACE-87E9-E8C4B140ADE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4593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3-27T08:14:10.9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21192 3702 255 0,'-15'-40'0'0,"-3"19"0"15,-5 2 0 1,-4 3 0-16,-2 1 0 16,-4 6 0-1,-8 3 0-15,-10 1 0 16,-4 10 0-1,-14 6 0-15,-6 8 0 16,-11 13 0-16,5 9 0 16,5 3 0-1,8 6 0 1,10 4 0-16,2 3 0 16,9 7 0-16,4 0 0 15,8 3 0 1,6-5 0-16,8-3 0 15,11 2 0 1,10-5 0-16,2 0 0 16,6-4 0-16,8-10 0 15,9-3 0 1,4-2 0 0,4-3 0-16,9-5 0 15,11-3 0 1,9 3 0-16,0-8 0 31,6-1 0-31,-2-6 0 0,0-5 0 16,3-4 0-16,2-5 0 15,6-10 0 1,5-5 0-16,-10-8 0 16,-2-6 0-16,-8-7 0 15,-5-4 0 1,-15-3 0-16,-5-4 0 15,-1-1 0 1,-7-7 0 0,-8-2 0-16,-6-4 0 15,-5-1 0 1,-8 1 0-16,-6 2 0 16,-10-5 0-16,-6 6 0 15,-10 2 0 1,-13 7 0-16,-9 2 0 15,-6 8 0 1,-5 7 0-16,-3 9 0 16,1 1 0-16,-2 2 0 15,14 5 0 1</inkml:trace>
  <inkml:trace contextRef="#ctx0" brushRef="#br0" timeOffset="3086.83">27473 3795 255 0,'40'-14'0'0,"-20"4"0"16,-3-9 0-16,-7 4 0 15,-5 1 0 1,-5 0 0-16,-11 1 0 16,-5 4 0 15,-9 6 0-31,-8 4 0 0,-7 8 0 0,-15 6 0 15,-7 15 0 1,-7 10 0-16,-2 13 0 16,1 15 0-1,22 5 0-15,13-5 0 16,15 3 0 0,5 1 0-16,7 1 0 15,20-1 0 1,10-5 0-16,7-11 0 15,12-2 0-15,10-8 0 16,7-8 0 0,9-14 0-16,5-7 0 15,13-16 0 1,-2-10 0-16,-3-15 0 16,-2-7 0-1,-1-8 0-15,-10-8 0 16,-9-8 0-1,-4-3 0-15,-7 0 0 16,-12-1 0 0,-12 2 0-16,-12-1 0 15,-18 0 0 1,-12 2 0-16,-20 2 0 16,-22 4 0-16,-30 6 0 15,-32 10 0 1,-36 10 0-16,-25 17 0 15,-10 5 0-15,52 2 0 16</inkml:trace>
  <inkml:trace contextRef="#ctx0" brushRef="#br0" timeOffset="3985">24123 6203 255 0,'10'-60'0'0,"-8"23"0"16,0 4 0-1,-4 9 0-15,-10 1 0 16,-7 6 0-1,-12 6 0-15,-9 8 0 16,-12 8 0-16,-9 15 0 16,-4 10 0-1,0 13 0 1,2 11 0-16,14 6 0 16,4 10 0-16,14 1 0 15,7 1 0 1,8 1 0-16,12-4 0 15,10-6 0 1,10 0 0-16,15-8 0 16,7-3 0-1,7-7 0-15,9-10 0 16,8-8 0 0,1-9 0-16,4-13 0 15,5-12 0-15,4-10 0 16,-5-16 0-1,0-6 0-15,-9-9 0 16,-6-8 0 0,-8-1 0-16,-6-7 0 15,-14 0 0 1,-12 3 0-16,-10 2 0 16,-10-1 0-1,-16 0 0-15,-12 10 0 16,-15 0 0-16,-15 10 0 15,-25 4 0 1,-21 14 0-16,-13 8 0 16,16 0 0-1</inkml:trace>
  <inkml:trace contextRef="#ctx0" brushRef="#br0" timeOffset="4984.33">20915 8842 255 0,'-74'3'0'0,"16"16"0"15,-16 9 0 1,-18 24 0-16,-4 17 0 16,8 15 0-1,9 4 0-15,7 9 0 16,12 1 0-16,8 5 0 15,4 4 0 1,10 0 0-16,12 1 0 16,13-3 0-1,6-9 0 1,9 4 0-16,9-10 0 16,9-7 0-16,9-14 0 15,9-9 0 1,5-14 0-16,8-10 0 15,7-11 0 1,10-15 0-16,1-10 0 16,4-15 0-16,6-15 0 15,-1-13 0 1,-6-12 0 0,4-12 0-16,-4-8 0 15,-5-7 0-15,-7-2 0 16,-5-9 0-1,-9 0 0-15,-11-1 0 16,-8 2 0-16,-9 1 0 16,-11 0 0-1,-9 3 0-15,-11-2 0 16,-8 3 0 0,-3 4 0-16,-5 10 0 15,-7 6 0 1,-7 6 0-16,-4 12 0 15,-4 10 0 1,-6 18 0-16,-14 17 0 16,9 8 0-16</inkml:trace>
  <inkml:trace contextRef="#ctx0" brushRef="#br0" timeOffset="6349.88">26950 9611 255 0,'6'-30'0'16,"-4"10"0"-16,-4 2 0 0,-4 0 0 16,-7 3 0-1,-5 2 0-15,-5 6 0 16,-11 2 0-1,-6 10 0-15,-14 11 0 16,-13 7 0 0,-6 17 0-16,-1 9 0 15,4 11 0-15,8 7 0 16,10 1 0 0,9 2 0-1,8 7 0-15,12 0 0 16,5 6 0-16,7 1 0 15,16-2 0 1,11-5 0-16,13 2 0 16,4-6 0-1,12-9 0-15,11-7 0 16,4-4 0 0,10-11 0-16,4-11 0 15,1-6 0-15,6-10 0 16,1-10 0-1,4-10 0-15,-3-8 0 16,0-7 0 0,-1-11 0-16,-3-7 0 15,-6-7 0 1,-7-6 0-16,-4-6 0 16,-6 0 0-1,-7-4 0-15,-8-5 0 16,-10 0 0-1,-9 0 0-15,-15 10 0 16,-5-6 0-16,-6-1 0 16,-12 2 0-1,-8-3 0-15,-7 4 0 16,-15 5 0 0,-16-1 0-16,-12 8 0 15,-16 11 0 1,-24 7 0-16,-22 17 0 15,-28 20 0 1,-8 18 0-16,45-1 0 16</inkml:trace>
  <inkml:trace contextRef="#ctx0" brushRef="#br0" timeOffset="75366.64">20839 8882 255 0,'-47'-13'0'16,"13"-2"0"-16,-3-12 0 15,-1-1 0 1,-4-10 0-16,-4-12 0 16,-1-8 0-16,-5-10 0 15,-3-11 0 1,3-8 0-16,3-3 0 16,2-6 0-1,9-7 0-15,-1-6 0 16,2-6 0-1,6 4 0-15,3-1 0 16,4-2 0 0,2-9 0-16,3-2 0 15,9-11 0-15,1 2 0 16,2-6 0 0,4 2 0-16,8 0 0 15,2 5 0 1,8 2 0-16,10 3 0 15,0-2 0 1,8-6 0-16,8 0 0 16,-2-2 0-1,11 7 0-15,3 9 0 16,-3 21 0 0,-3 22 0-16,-7 22 0 15,-40 57 0-15,29-43 0 16,-4 14 0-1,-2 6 0-15,2 1 0 16,-2 0 0 0,4-6 0-16,-2 0 0 15</inkml:trace>
  <inkml:trace contextRef="#ctx0" brushRef="#br0" timeOffset="75949.5">20284 5324 255 0,'0'0'0'16,"0"0"0"-16,0 0 0 15,0 0 0 1,0 0 0-16,0 0 0 16,0 0 0-16,0-13 0 15,0-14 0 1,0 4 0-16,0 3 0 16,0 5 0-1,0 2 0 1,0 4 0-16,2 2 0 15,2 5 0-15,-1-3 0 16,1 0 0 0,0 2 0-16,-2-1 0 15,3-2 0 1,0-3 0-16,-1-1 0 16,6-7 0-16,3-5 0 15,3-5 0 1,9-5 0-16,6-10 0 15,6-4 0 1,16-10 0-16,18-5 0 16,7 5 0-1,-10 23 0 1,-68 33 0-16,55-8 0 16,-19 36 0-16,-23 21 0 15,-18 20 0 1,-13 36 0-16,-11 45 0 15,1-2 0-15</inkml:trace>
  <inkml:trace contextRef="#ctx0" brushRef="#br0" timeOffset="77117.2">20993 8944 255 0,'59'-18'0'15,"-8"-11"0"1,11-14 0-16,17-17 0 16,13-18 0-16,0-9 0 15,8-14 0-15,1 3 0 16,-6-3 0-1,5-2 0-15,7-4 0 16,7-5 0 0,1 2 0-16,1 8 0 15,-9 2 0 1,2 3 0-16,-4 8 0 16,-12 8 0-1,-9 7 0-15,-1 8 0 16,-9 9 0-1,-8 3 0-15,-12 8 0 16,-9 7 0 0,-13 7 0-16,-12 7 0 15</inkml:trace>
  <inkml:trace contextRef="#ctx0" brushRef="#br0" timeOffset="77466.48">22807 7041 255 0,'0'0'0'15,"0"0"0"-15,0 0 0 16,0 0 0-1,23-6 0-15,27-12 0 16,18 0 0-16,20 4 0 31,-1 10 0-31,-6 11 0 16,-14 6 0-16,-23 7 0 16,-14 7 0-1,-11 8 0-15,-19 9 0 16,-17 10 0-16,-23 21 0 15,-29 23 0 1,-7-1 0-16</inkml:trace>
  <inkml:trace contextRef="#ctx0" brushRef="#br0" timeOffset="78399.5">21140 9443 255 0,'63'0'0'0,"-9"-6"0"16,18-11 0-16,17-4 0 15,12-9 0 1,-4 0 0-16,-6-7 0 16,5-5 0-1,6-5 0 1,22-16 0-1,20-15 0-15,1-7 0 16,-8 2 0-16,-4 5 0 16,4-6 0-16,-1-9 0 15,8-5 0 1,1-7 0-16,5-9 0 16,-3-7 0-1,4-2 0-15,-1-4 0 16,-4-6 0-16,-1 3 0 15,4-1 0 1,-3-8 0-16,-7 5 0 16,-7 5 0-1,1-3 0-15,2 0 0 16,-5-1 0 0,-4 1 0-16,5 0 0 15,-1 3 0 1,-7 1 0-16,-9 5 0 15,-2 5 0-15,-7 1 0 16,-7 8 0 0,-3 2 0-16,-4 6 0 15,-1 3 0 1,-5 0 0-16,1 6 0 16,-13 13 0-1,-4 3 0-15,-5 6 0 16,-5 4 0-1,0 13 0-15,-1 0 0 16,-5 2 0 0,-1 5 0-16,-5 1 0 15,-4 2 0-15,-12 0 0 16,-14 1 0 0,-5 13 0-16</inkml:trace>
  <inkml:trace contextRef="#ctx0" brushRef="#br0" timeOffset="78650.09">26623 4659 255 0,'0'0'0'16,"0"0"0"-16,16-6 0 16,10-6 0-1,14-5 0-15,19 2 0 16,14 8 0-1,11 9 0-15,-16 18 0 16,-34 17 0 0,-34 13 0-16,-22 18 0 15,-31 31 0 1,-42 47 0-16,-36 32 0 16,16-43 0-16</inkml:trace>
  <inkml:trace contextRef="#ctx0" brushRef="#br0" timeOffset="81086.16">27096 9516 255 0,'17'-61'0'0,"3"0"0"16,-2-18 0-16,2-18 0 16,2-24 0-1,-1-8 0-15,0-9 0 16,-2 3 0 0,0 2 0-16,0-2 0 15,-1-4 0-15,-3-2 0 16,1-10 0-1,-1 1 0-15,2 1 0 16,-5-6 0 0,5-3 0-16,-7-1 0 15,0-2 0 1,4-2 0-16,-1 1 0 16,-4 11 0-1,-4 8 0-15,3-2 0 16,-3 5 0-1,-1 3 0-15,5 11 0 16,2-4 0-16,-2 8 0 16,0 13 0-1,0 5 0-15,-3 14 0 16,3 8 0 0,1 9 0-16,-2 15 0 15,-3 9 0 1,-3 6 0-16,-2 43 0 15,0-35 0-15,-5 4 0 16</inkml:trace>
  <inkml:trace contextRef="#ctx0" brushRef="#br0" timeOffset="81371.06">27270 5459 255 0,'0'0'0'0,"5"-27"0"16,1-21 0 0,9-2 0-16,16-16 0 15,17-7 0 1,11 10 0-16,-4 23 0 15,-4 30 0 1,-2 35 0-16,8 31 0 16,10 36 0-16,16 42 0 15,-12-13 0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4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7242 0 0,'0'0'9415'0'0,"-29"19"-9336"0"0,-83 56-65 0 0,108-73-16 0 0,1 0-1 0 0,0 0 1 0 0,0 1-1 0 0,0-1 0 0 0,0 1 1 0 0,1 0-1 0 0,-1 0 1 0 0,1 0-1 0 0,-3 5 0 0 0,4-8 2 0 0,1 1-1 0 0,0 0 0 0 0,0 0 0 0 0,-1 0 0 0 0,1 0 0 0 0,0-1 0 0 0,0 1 0 0 0,0 0 0 0 0,0 0 1 0 0,0 0-1 0 0,0 0 0 0 0,0-1 0 0 0,1 1 0 0 0,-1 0 0 0 0,0 0 0 0 0,0 0 0 0 0,1 0 1 0 0,-1-1-1 0 0,1 2 0 0 0,1 5-13 0 0,0-1 19 0 0,-1 0 1 0 0,1-1-1 0 0,0 1 1 0 0,0-1-1 0 0,0 0 1 0 0,1 1 0 0 0,-1-1-1 0 0,1 0 1 0 0,1-1-1 0 0,-1 1 1 0 0,1 0-1 0 0,0-1 1 0 0,7 7 0 0 0,8 4 17 0 0,0 0 1 0 0,25 14-1 0 0,-30-22-21 0 0,-1 1 0 0 0,-1 1 0 0 0,0 0 0 0 0,0 0-1 0 0,0 1 1 0 0,17 22 0 0 0,-15-13-9 0 0,-7-12 1 0 0,-2 1 0 0 0,1 0 0 0 0,-1 1 1 0 0,0-1-1 0 0,5 15 0 0 0,-9-20 28 0 0,0-1 1 0 0,-1 1-1 0 0,1-1 1 0 0,-1 1-1 0 0,1-1 1 0 0,-1 1-1 0 0,0-1 1 0 0,0 1-1 0 0,-1 0 1 0 0,1-1-1 0 0,0 1 1 0 0,-1-1 0 0 0,0 1-1 0 0,1-1 1 0 0,-1 0-1 0 0,0 1 1 0 0,0-1-1 0 0,0 0 1 0 0,-1 1-1 0 0,1-1 1 0 0,-1 0-1 0 0,1 0 1 0 0,-1 0-1 0 0,1 0 1 0 0,-1 0-1 0 0,-4 2 1 0 0,-2 3 29 0 0,-1-1-1 0 0,-1 0 1 0 0,1 0-1 0 0,-1-1 1 0 0,0 0 0 0 0,0-1-1 0 0,-1 0 1 0 0,1-1-1 0 0,-18 4 1 0 0,19-5-435 0 0,0-1 0 0 0,0 1 0 0 0,0-2 0 0 0,0 1 0 0 0,0-1 0 0 0,0-1 0 0 0,0 0 0 0 0,0 0 0 0 0,0-1 0 0 0,0 0 0 0 0,1 0 0 0 0,-14-6 0 0 0,3-1-3818 0 0,4 2-4451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2:58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5700 232 2601 0 0,'0'0'14481'0'0,"-12"-2"-14011"0"0,-8-1-158 0 0,0-1 1 0 0,-31-9-1 0 0,20 5-191 0 0,-1 1 0 0 0,-45-3 0 0 0,49 7-97 0 0,-386-59 82 0 0,116 16-72 0 0,252 40-86 0 0,-176-26 715 0 0,-285-4 1 0 0,-121 64 207 0 0,187-5-647 0 0,-429 27 269 0 0,486-5 152 0 0,309-32-581 0 0,1 4 1 0 0,0 3 0 0 0,-75 31-1 0 0,-103 63-154 0 0,-27 11 82 0 0,200-95 14 0 0,-209 92 80 0 0,246-101-87 0 0,1 2 1 0 0,2 2-1 0 0,0 1 1 0 0,-58 52-1 0 0,88-69-12 0 0,1 1 0 0 0,0-1 0 0 0,0 2 0 0 0,1-1 0 0 0,0 1 0 0 0,0 0 0 0 0,1 0 0 0 0,1 1 0 0 0,0 0 0 0 0,1 0 0 0 0,0 0 0 0 0,1 0 0 0 0,0 1 0 0 0,-2 19 0 0 0,4-16-6 0 0,1 0 0 0 0,0 0 1 0 0,1 0-1 0 0,0-1 0 0 0,2 1 1 0 0,0 0-1 0 0,0-1 1 0 0,2 0-1 0 0,0 1 0 0 0,0-2 1 0 0,13 24-1 0 0,9 11-25 0 0,3-2 0 0 0,1 0 0 0 0,3-3 0 0 0,1 0 0 0 0,3-3 0 0 0,1 0 0 0 0,79 61 0 0 0,94 42-148 0 0,-127-88-1272 0 0,-50-32 1586 0 0,0-1 1 0 0,1-2 0 0 0,1-1-1 0 0,55 20 1 0 0,24-6 144 0 0,1-4-1 0 0,1-6 0 0 0,239 17 1 0 0,803 6-734 0 0,-1033-49 450 0 0,1-7-1 0 0,145-28 1 0 0,-30 2 109 0 0,-178 30-96 0 0,0 2 1 0 0,0 3 0 0 0,0 3-1 0 0,105 18 1 0 0,-132-14 0 0 0,0-3 1 0 0,1-1 0 0 0,0-1-1 0 0,-1-3 1 0 0,1-1 0 0 0,0-2-1 0 0,-1-1 1 0 0,0-2 0 0 0,0-2 0 0 0,55-20-1 0 0,124-54 200 0 0,208-72 480 0 0,-152 61-128 0 0,-239 81-470 0 0,0-1 1 0 0,-1-2-1 0 0,-1-1 0 0 0,-1-1 0 0 0,33-26 0 0 0,-10 2-28 0 0,85-87-1 0 0,-110 97-47 0 0,33-28-3 0 0,-5 8-10 0 0,-2-3 1 0 0,66-84-1 0 0,-70 79 8 0 0,-39 46 25 0 0,-1 0-1 0 0,-1 0 1 0 0,0-1-1 0 0,-1 0 0 0 0,-1-1 1 0 0,-1 0-1 0 0,0 0 1 0 0,0-1-1 0 0,-2 0 1 0 0,0 0-1 0 0,-1 0 0 0 0,-1-1 1 0 0,-1 1-1 0 0,0-1 1 0 0,-1-18-1 0 0,-2 23-26 0 0,0-1 0 0 0,-1 1 0 0 0,-1 0 0 0 0,0 0 1 0 0,0 1-1 0 0,-1-1 0 0 0,-1 1 0 0 0,-1-1 0 0 0,1 1 0 0 0,-2 1 0 0 0,-9-14 0 0 0,-12-15-23 0 0,-58-61 0 0 0,67 80 27 0 0,-7-8 38 0 0,-2 1 0 0 0,-1 0-1 0 0,-50-34 1 0 0,62 51-396 0 0,0 0 0 0 0,-1 1 0 0 0,0 2 0 0 0,0-1 0 0 0,-1 2-1 0 0,0 1 1 0 0,-1 0 0 0 0,1 1 0 0 0,-21-2 0 0 0,36 7 23 0 0,-28-4-2031 0 0,6 2-3710 0 0,2 1-4485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2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80 0 0,'0'0'16087'0'0,"2"-7"-15376"0"0,1 1-465 0 0,-2 4-72 0 0,1-1 0 0 0,-1 1 1 0 0,0 0-1 0 0,0 0 0 0 0,-1 0 1 0 0,1 0-1 0 0,0-1 0 0 0,-1 1 1 0 0,1 0-1 0 0,-1-5 0 0 0,10 27-272 0 0,-9-11 124 0 0,0 1 0 0 0,1-1 1 0 0,1 1-1 0 0,0-1 0 0 0,0 0 0 0 0,8 16 1 0 0,8 26 33 0 0,15 61 75 0 0,9 43 87 0 0,-11-11-135 0 0,-7 2 0 0 0,10 261 1 0 0,-35-317-98 0 0,2 27 271 0 0,-5 1 0 0 0,-25 158 0 0 0,13-176 15 0 0,9-52-112 0 0,-15 55 0 0 0,17-84-304 0 0,-3 3-65 0 0,1-24-3242 0 0,-3-13-4434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00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3105 0 0,'0'0'14653'0'0,"-2"-11"-13983"0"0,-4-32-107 0 0,4 33 469 0 0,13 77-533 0 0,-8 50 397 0 0,-4-91-760 0 0,1 1 1 0 0,2-1 0 0 0,0 0 0 0 0,1 0-1 0 0,11 38 1 0 0,-14-63-105 0 0,1 1 0 0 0,-1-1 0 0 0,1 1 0 0 0,-1-1 0 0 0,1 0-1 0 0,0 1 1 0 0,0-1 0 0 0,0 1 0 0 0,0-1 0 0 0,0 0 0 0 0,0 0 0 0 0,0 0 0 0 0,0 0-1 0 0,0 0 1 0 0,0 0 0 0 0,1 0 0 0 0,-1 0 0 0 0,0 0 0 0 0,1 0 0 0 0,-1-1 0 0 0,1 1-1 0 0,-1 0 1 0 0,0-1 0 0 0,1 1 0 0 0,0-1 0 0 0,-1 0 0 0 0,1 1 0 0 0,-1-1 0 0 0,1 0 0 0 0,-1 0-1 0 0,1 0 1 0 0,0 0 0 0 0,-1-1 0 0 0,1 1 0 0 0,-1 0 0 0 0,1 0 0 0 0,-1-1 0 0 0,1 1-1 0 0,1-2 1 0 0,8-2 158 0 0,-1-1 0 0 0,0 0-1 0 0,-1-1 1 0 0,15-10-1 0 0,-14 9-138 0 0,21-12 60 0 0,0 1 0 0 0,56-23 0 0 0,19 3-4814 0 0,-83 29-1785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07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43 0 0 0,'0'0'5568'0'0,"-3"-25"4305"0"0,0 18-9756 0 0,-17 3-444 0 0,0 1 0 0 0,0 1 0 0 0,-29 1 0 0 0,43 33-277 0 0,6-4 716 0 0,-1 1 219 0 0,2-1-1 0 0,8 57 1 0 0,-4-57-122 0 0,-5-21-169 0 0,2 0-1 0 0,-1 0 1 0 0,1 1-1 0 0,0-1 1 0 0,4 10 0 0 0,-2-7-7 0 0,-1-1 0 0 0,-1 1 0 0 0,0 1 0 0 0,0-1 0 0 0,-1 0 1 0 0,0 0-1 0 0,-1 1 0 0 0,0-1 0 0 0,-1 0 0 0 0,0 0 0 0 0,-1 0 1 0 0,0 1-1 0 0,0-1 0 0 0,-1-1 0 0 0,-8 20 0 0 0,8-18-1 0 0,0-1 0 0 0,0 1 0 0 0,1 0-1 0 0,1 0 1 0 0,0 0 0 0 0,0 0 0 0 0,1 0-1 0 0,0 1 1 0 0,5 20 0 0 0,-4-30 21 0 0,0 0 0 0 0,0 0-1 0 0,0-1 1 0 0,1 1 0 0 0,-1 0 0 0 0,1-1 0 0 0,-1 0 0 0 0,1 1 0 0 0,0-1 0 0 0,0 0-1 0 0,-1 0 1 0 0,1 0 0 0 0,0 0 0 0 0,0 0 0 0 0,0 0 0 0 0,0 0 0 0 0,0-1 0 0 0,0 1-1 0 0,0-1 1 0 0,0 0 0 0 0,1 1 0 0 0,-1-1 0 0 0,0 0 0 0 0,0 0 0 0 0,0 0 0 0 0,4-1-1 0 0,4 0 274 0 0,0 1-1 0 0,0-2 0 0 0,0 1 0 0 0,13-5 1 0 0,11-10 142 0 0,-29 13-603 0 0,0 1-1 0 0,0-1 1 0 0,1 1 0 0 0,-1 0-1 0 0,1 0 1 0 0,-1 0-1 0 0,1 1 1 0 0,0 0-1 0 0,0 0 1 0 0,7 0-1 0 0,-8 1-87 0 0,6 0-1987 0 0,0 1-3331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08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2873 0 0,'0'0'15628'0'0,"4"0"-15574"0"0,-2 0-102 0 0,0 0 1 0 0,0 0 0 0 0,0 0-1 0 0,0 0 1 0 0,0 0 0 0 0,0 1-1 0 0,0-1 1 0 0,0 1-1 0 0,0-1 1 0 0,0 1 0 0 0,0 0-1 0 0,-1 0 1 0 0,1-1 0 0 0,0 1-1 0 0,0 1 1 0 0,-1-1 0 0 0,1 0-1 0 0,2 2 1 0 0,4 15-3199 0 0,-5 9-4040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08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2192 0 0,'0'0'16136'0'0,"-2"8"-15988"0"0,-34 80 72 0 0,36-87-216 0 0,-1 0-1 0 0,1 0 1 0 0,-1 0-1 0 0,1 0 1 0 0,0 0-1 0 0,-1-1 1 0 0,1 1-1 0 0,0 0 1 0 0,0 0-1 0 0,0 0 1 0 0,0 0-1 0 0,0 0 1 0 0,0 0-1 0 0,0 0 1 0 0,0 0-1 0 0,0 0 1 0 0,0 0-1 0 0,0 0 1 0 0,1 0-1 0 0,-1 0 1 0 0,0 0-1 0 0,2 1 1 0 0,-2-2-66 0 0,0-1-1 0 0,1 1 1 0 0,-1-1-1 0 0,0 1 1 0 0,1-1-1 0 0,-1 1 1 0 0,0-1 0 0 0,0 0-1 0 0,0 1 1 0 0,1-1-1 0 0,-1 1 1 0 0,0-1-1 0 0,0 0 1 0 0,0 1 0 0 0,0-1-1 0 0,0 0 1 0 0,0 1-1 0 0,0-1 1 0 0,0 0-1 0 0,0 1 1 0 0,0-1 0 0 0,-1 1-1 0 0,1-1 1 0 0,0 0-1 0 0,0 1 1 0 0,-1-1-1 0 0,1 1 1 0 0,0-1 0 0 0,-1 1-1 0 0,1-1 1 0 0,0 1-1 0 0,-1-2 1 0 0,-6-6-2746 0 0,-11 0-6533 0 0,10 8 4773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08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0 112 0 0,'0'0'12816'0'0,"-3"18"-11957"0"0,-5 28 220 0 0,0 74 0 0 0,7-91-1157 0 0,2 41 807 0 0,0-66-985 0 0,-1-1-1 0 0,1 0 0 0 0,0 0 0 0 0,0 1 0 0 0,0-1 0 0 0,1 0 0 0 0,-1 0 0 0 0,1 0 0 0 0,-1 0 0 0 0,1 0 0 0 0,0 0 0 0 0,0-1 1 0 0,0 1-1 0 0,1-1 0 0 0,-1 1 0 0 0,1-1 0 0 0,3 3 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09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 5681 0 0,'0'0'15115'0'0,"6"1"-14681"0"0,9 0-300 0 0,1-1 0 0 0,-1 0 0 0 0,1-1 0 0 0,0 0 0 0 0,-1-1 0 0 0,0-1 0 0 0,1-1 0 0 0,-1 0 0 0 0,18-8 0 0 0,-33 12-135 0 0,1-1 1 0 0,-1 1-1 0 0,1-1 0 0 0,-1 1 1 0 0,1 0-1 0 0,-1-1 0 0 0,1 1 1 0 0,-1 0-1 0 0,1-1 0 0 0,0 1 1 0 0,-1 0-1 0 0,1 0 0 0 0,-1 0 1 0 0,1 0-1 0 0,0 0 0 0 0,-1-1 1 0 0,1 1-1 0 0,0 0 0 0 0,-1 0 1 0 0,1 1-1 0 0,0-1 0 0 0,-1 0 1 0 0,1 0-1 0 0,-1 0 0 0 0,1 0 1 0 0,0 0-1 0 0,-1 1 0 0 0,1-1 1 0 0,-1 0-1 0 0,1 1 0 0 0,0-1 1 0 0,-1 0-1 0 0,1 1 0 0 0,-1 0 1 0 0,0 0-1 0 0,0 0 0 0 0,0 0 1 0 0,0-1-1 0 0,0 1 0 0 0,0 0 0 0 0,-1 0 1 0 0,1 0-1 0 0,0-1 0 0 0,-1 1 0 0 0,1 0 1 0 0,0 0-1 0 0,-1-1 0 0 0,1 1 1 0 0,-1 0-1 0 0,1-1 0 0 0,-1 1 0 0 0,1-1 1 0 0,-1 1-1 0 0,0-1 0 0 0,0 2 0 0 0,-43 51 32 0 0,41-50-39 0 0,0 0 0 0 0,1 1-1 0 0,-1-1 1 0 0,1 0 0 0 0,-1 1-1 0 0,1 0 1 0 0,0-1 0 0 0,1 1 0 0 0,-1 0-1 0 0,1 0 1 0 0,-1 0 0 0 0,1 0-1 0 0,0 1 1 0 0,1-1 0 0 0,-2 8 0 0 0,2-10-1 0 0,1 0 1 0 0,-1 0 0 0 0,0-1 0 0 0,0 1-1 0 0,1 0 1 0 0,-1 0 0 0 0,1 0 0 0 0,-1 0 0 0 0,1 0-1 0 0,0 0 1 0 0,0-1 0 0 0,0 1 0 0 0,0 0-1 0 0,0-1 1 0 0,0 1 0 0 0,1-1 0 0 0,-1 1-1 0 0,0-1 1 0 0,1 0 0 0 0,-1 1 0 0 0,1-1 0 0 0,-1 0-1 0 0,1 0 1 0 0,0 0 0 0 0,0 0 0 0 0,-1 0-1 0 0,1-1 1 0 0,0 1 0 0 0,0 0 0 0 0,0-1 0 0 0,0 1-1 0 0,3-1 1 0 0,82 23-121 0 0,-79-21 122 0 0,5 0 0 0 0,1 1 0 0 0,0 1 0 0 0,-1 0 0 0 0,0 1 0 0 0,0 0 0 0 0,18 11 0 0 0,-29-14 9 0 0,0-1 0 0 0,-1 1 1 0 0,1-1-1 0 0,-1 1 1 0 0,1-1-1 0 0,-1 1 0 0 0,1 0 1 0 0,-1 0-1 0 0,0 0 1 0 0,0 0-1 0 0,0 0 0 0 0,0 0 1 0 0,0 0-1 0 0,-1 0 1 0 0,1 1-1 0 0,-1-1 0 0 0,1 0 1 0 0,-1 0-1 0 0,0 0 1 0 0,0 1-1 0 0,0-1 0 0 0,0 0 1 0 0,0 0-1 0 0,0 1 1 0 0,-1-1-1 0 0,1 0 0 0 0,-1 0 1 0 0,1 0-1 0 0,-1 0 1 0 0,0 1-1 0 0,-1 1 0 0 0,-1 2 28 0 0,0 0 0 0 0,0 0 0 0 0,0 0 0 0 0,-1-1-1 0 0,1 1 1 0 0,-1-1 0 0 0,-1 0 0 0 0,1 0 0 0 0,-6 4-1 0 0,2-3-41 0 0,0-1 1 0 0,-1 1-1 0 0,1-2 0 0 0,-1 1 0 0 0,0-1 0 0 0,0-1 0 0 0,-1 0 0 0 0,1 0 0 0 0,-1-1 0 0 0,1 0 0 0 0,-1 0 0 0 0,0-1 0 0 0,0-1 0 0 0,0 1 0 0 0,1-2 0 0 0,-18-1 0 0 0,13-1-2356 0 0,1 1 0 0 0,-1-2 0 0 0,-22-8 0 0 0,22 8-8056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11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42 1256 0 0,'0'0'12020'0'0,"-4"-7"-11629"0"0,-13-18-100 0 0,17 24-278 0 0,-1 0 1 0 0,0 0-1 0 0,0 0 1 0 0,1 1-1 0 0,-1-1 0 0 0,0 0 1 0 0,0 1-1 0 0,0-1 1 0 0,0 1-1 0 0,0-1 1 0 0,0 1-1 0 0,0-1 1 0 0,0 1-1 0 0,0 0 1 0 0,0 0-1 0 0,0-1 1 0 0,0 1-1 0 0,0 0 1 0 0,-1 0-1 0 0,1 0 1 0 0,0 0-1 0 0,0 0 0 0 0,0 0 1 0 0,0 1-1 0 0,0-1 1 0 0,0 0-1 0 0,0 0 1 0 0,0 1-1 0 0,0-1 1 0 0,0 1-1 0 0,0-1 1 0 0,0 1-1 0 0,0-1 1 0 0,-2 2-1 0 0,-23 21-103 0 0,7-2 49 0 0,-9 13 27 0 0,20-18 33 0 0,0 0-1 0 0,1 1 0 0 0,0-1 0 0 0,2 2 0 0 0,-5 17 1 0 0,9-25 41 0 0,-1-1 1 0 0,1 1 0 0 0,1-1-1 0 0,0 1 1 0 0,0-1 0 0 0,1 1-1 0 0,0-1 1 0 0,0 1 0 0 0,1-1 0 0 0,0 0-1 0 0,5 13 1 0 0,-5-18 22 0 0,0-1 0 0 0,0 1 0 0 0,0 0 0 0 0,1-1 0 0 0,-1 1 0 0 0,1-1 0 0 0,0 0 0 0 0,0 1 0 0 0,0-1 0 0 0,0-1 0 0 0,1 1 0 0 0,-1 0 0 0 0,1-1 0 0 0,-1 0 0 0 0,1 0 0 0 0,0 0 0 0 0,0 0 1 0 0,0-1-1 0 0,0 1 0 0 0,0-1 0 0 0,0 0 0 0 0,1 0 0 0 0,-1-1 0 0 0,0 1 0 0 0,1-1 0 0 0,-1 0 0 0 0,0 0 0 0 0,0 0 0 0 0,9-2 0 0 0,0 0 62 0 0,-1-1 1 0 0,0 0-1 0 0,0 0 1 0 0,0-2 0 0 0,0 1-1 0 0,-1-1 1 0 0,1-1-1 0 0,-1 0 1 0 0,12-9-1 0 0,-5 2-59 0 0,-1-1-1 0 0,0 0 1 0 0,30-34-1 0 0,-42 42-94 0 0,0-1 1 0 0,0 0-1 0 0,-1 0 0 0 0,0-1 1 0 0,0 1-1 0 0,-1-1 0 0 0,0 1 0 0 0,0-1 1 0 0,0 0-1 0 0,-1-1 0 0 0,-1 1 1 0 0,1 0-1 0 0,-1-17 0 0 0,-1 23-43 0 0,0-1 0 0 0,-1 1 0 0 0,0 0 1 0 0,1-1-1 0 0,-1 1 0 0 0,0 0 0 0 0,0 0 0 0 0,0 0 0 0 0,-1 0 0 0 0,1 0 0 0 0,0 0 0 0 0,-1 0 0 0 0,1 0 1 0 0,-1 0-1 0 0,0 0 0 0 0,1 1 0 0 0,-1-1 0 0 0,0 1 0 0 0,0-1 0 0 0,0 1 0 0 0,0 0 0 0 0,0 0 1 0 0,-1 0-1 0 0,-2-1 0 0 0,-61-19-2196 0 0,51 17 1547 0 0,11 3 352 0 0,-65-12-4554 0 0,66 12 4583 0 0,1 1-1 0 0,-1 0 1 0 0,0-1 0 0 0,0 1 0 0 0,0 1 0 0 0,1-1 0 0 0,-1 0 0 0 0,0 1 0 0 0,0-1 0 0 0,1 1-1 0 0,-1 0 1 0 0,0 0 0 0 0,1 0 0 0 0,-1 0 0 0 0,1 0 0 0 0,-1 1 0 0 0,1-1 0 0 0,0 1 0 0 0,0 0-1 0 0,-4 3 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11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58 2160 0 0,'0'0'9068'0'0,"-13"28"-8483"0"0,-42 86-26 0 0,53-110-443 0 0,0 0 1 0 0,0 0-1 0 0,1 0 1 0 0,0 0-1 0 0,0 0 0 0 0,0 0 1 0 0,0 0-1 0 0,0 1 0 0 0,1-1 1 0 0,0 0-1 0 0,0 0 1 0 0,0 1-1 0 0,2 6 0 0 0,-2-9-19 0 0,1 0 0 0 0,0 0 0 0 0,0 0-1 0 0,0 0 1 0 0,0 0 0 0 0,0-1 0 0 0,0 1 0 0 0,0 0-1 0 0,1 0 1 0 0,-1-1 0 0 0,0 1 0 0 0,1-1-1 0 0,0 1 1 0 0,-1-1 0 0 0,1 0 0 0 0,0 0 0 0 0,0 0-1 0 0,3 2 1 0 0,-1-2 81 0 0,0 1 0 0 0,0-1 0 0 0,1 0 0 0 0,-1 0 0 0 0,0-1 0 0 0,0 1 0 0 0,1-1 0 0 0,-1 0 0 0 0,0 0 0 0 0,0 0 0 0 0,1-1 0 0 0,-1 0 0 0 0,0 0 0 0 0,0 0 0 0 0,0 0 0 0 0,0 0 0 0 0,0-1-1 0 0,5-2 1 0 0,5-7-27 0 0,-1 0 0 0 0,0 0 0 0 0,-1-1-1 0 0,0-1 1 0 0,-1 0 0 0 0,0-1-1 0 0,-1 0 1 0 0,-1-1 0 0 0,0 1-1 0 0,11-28 1 0 0,-16 29-502 0 0,-1 0-1 0 0,0 1 1 0 0,-1-1-1 0 0,0-1 1 0 0,0-23 0 0 0,-11 23-3851 0 0,-2 9-4010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46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1 1848 0 0,'0'0'13821'0'0,"-7"29"-12986"0"0,-1 8-580 0 0,3-8-1 0 0,-2-1 0 0 0,-2-1 0 0 0,-12 29-1 0 0,-9 73 1242 0 0,24-109-1281 0 0,0 0-1 0 0,-4 36 0 0 0,7-36-102 0 0,0 0-1 0 0,-11 32 0 0 0,14-51-134 0 0,0-1-1 0 0,0 0 1 0 0,0 1-1 0 0,0-1 0 0 0,0 0 1 0 0,0 1-1 0 0,0-1 0 0 0,0 0 1 0 0,-1 1-1 0 0,1-1 1 0 0,0 0-1 0 0,0 0 0 0 0,0 1 1 0 0,0-1-1 0 0,0 0 1 0 0,-1 1-1 0 0,1-1 0 0 0,0 0 1 0 0,0 0-1 0 0,-1 1 1 0 0,1-1-1 0 0,0 0 0 0 0,0 0 1 0 0,-1 0-1 0 0,1 0 1 0 0,0 1-1 0 0,0-1 0 0 0,-1 0 1 0 0,1 0-1 0 0,0 0 1 0 0,-1 0-1 0 0,1 0 0 0 0,0 0 1 0 0,-1 0-1 0 0,1 0 1 0 0,0 0-1 0 0,-1 0 0 0 0,1 0 1 0 0,0 0-1 0 0,-1 0 1 0 0,1 0-1 0 0,0 0 0 0 0,-1 0 1 0 0,1 0-1 0 0,0 0 1 0 0,0 0-1 0 0,-1 0 0 0 0,1 0 1 0 0,0-1-1 0 0,-1 1 0 0 0,1 0 1 0 0,0 0-1 0 0,0 0 1 0 0,-1-1-1 0 0,1 1 0 0 0,0 0 1 0 0,0 0-1 0 0,-1 0 1 0 0,1-1-1 0 0,0 1 0 0 0,0 0 1 0 0,0-1-1 0 0,0 1 1 0 0,-1 0-1 0 0,1-1 0 0 0,0 1 1 0 0,0-1-1 0 0,-16-32-4222 0 0,3 7 721 0 0,-2 8 2035 0 0,10 11 1423 0 0,0 1 1 0 0,0 0-1 0 0,-1 0 0 0 0,1 1 0 0 0,-11-8 1 0 0,16 13 166 0 0,0 0 0 0 0,-1 0 0 0 0,1 0 0 0 0,-1 0 0 0 0,1 0 0 0 0,-1-1 1 0 0,1 1-1 0 0,0 0 0 0 0,-1 0 0 0 0,1 0 0 0 0,0-1 0 0 0,-1 1 1 0 0,1 0-1 0 0,0-1 0 0 0,-1 1 0 0 0,1 0 0 0 0,0-1 0 0 0,0 1 0 0 0,-1 0 1 0 0,1-1-1 0 0,0 1 0 0 0,0-1 0 0 0,0 1 0 0 0,-1 0 0 0 0,1-1 1 0 0,0 1-1 0 0,0-1 0 0 0,0 1 0 0 0,0 0 0 0 0,0-1 0 0 0,0 1 1 0 0,0-1-1 0 0,0 0 0 0 0,14-1 3053 0 0,25 6-220 0 0,126 13-339 0 0,-101-12-4848 0 0,-2 1-4947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12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50 3001 0 0,'0'0'11642'0'0,"-4"-8"-11363"0"0,-14-22-102 0 0,18 29-180 0 0,-1 0 0 0 0,0 0-1 0 0,-1 0 1 0 0,1 0 0 0 0,0 1-1 0 0,0-1 1 0 0,0 0 0 0 0,-1 0-1 0 0,1 1 1 0 0,0-1 0 0 0,0 1 0 0 0,-1-1-1 0 0,1 1 1 0 0,-1-1 0 0 0,1 1-1 0 0,0 0 1 0 0,-1 0 0 0 0,1-1-1 0 0,-1 1 1 0 0,1 0 0 0 0,-1 1-1 0 0,1-1 1 0 0,-1 0 0 0 0,1 0 0 0 0,0 1-1 0 0,-1-1 1 0 0,1 0 0 0 0,0 1-1 0 0,-1-1 1 0 0,1 1 0 0 0,0 0-1 0 0,-1 0 1 0 0,0 0 0 0 0,-37 29-305 0 0,38-29 313 0 0,-12 9-31 0 0,11-8 25 0 0,-1-1 0 0 0,1 1 0 0 0,0 0 0 0 0,0 0 0 0 0,0 0 0 0 0,0 0 1 0 0,0 0-1 0 0,0 1 0 0 0,0-1 0 0 0,1 1 0 0 0,-2 3 0 0 0,-36 63 269 0 0,35-59-109 0 0,1-1-1 0 0,0 1 1 0 0,0 0 0 0 0,1-1-1 0 0,0 1 1 0 0,1 0-1 0 0,0 0 1 0 0,1 13 0 0 0,0-20-118 0 0,0 1 0 0 0,0-1 1 0 0,0 1-1 0 0,1 0 0 0 0,0-1 1 0 0,-1 1-1 0 0,1-1 0 0 0,1 1 1 0 0,-1-1-1 0 0,0 0 0 0 0,1 1 1 0 0,-1-1-1 0 0,1 0 0 0 0,0 0 0 0 0,0 0 1 0 0,1 0-1 0 0,-1-1 0 0 0,0 1 1 0 0,1 0-1 0 0,0-1 0 0 0,-1 0 1 0 0,1 1-1 0 0,0-1 0 0 0,0 0 1 0 0,5 2-1 0 0,0-1-50 0 0,-1 0 1 0 0,1-1-1 0 0,0 0 1 0 0,0 0-1 0 0,0-1 0 0 0,1 0 1 0 0,-1 0-1 0 0,11-1 0 0 0,8-5-2443 0 0,-1-9-3609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12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2353 0 0,'0'0'14423'0'0,"12"21"-13814"0"0,33 63-76 0 0,-43-78-436 0 0,1-1-1 0 0,-1 0 0 0 0,0 1 1 0 0,0 0-1 0 0,-1-1 0 0 0,0 1 0 0 0,0 0 1 0 0,0 0-1 0 0,-1 0 0 0 0,0-1 0 0 0,0 1 1 0 0,0 0-1 0 0,-2 9 0 0 0,0 10 97 0 0,2-24-271 0 0,2 20 72 0 0,4-16-2138 0 0,5-9-4181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12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1688 0 0,'0'0'14241'0'0,"-23"13"-8556"0"0,13 12-5723 0 0,2 1 0 0 0,1 0 0 0 0,0 0 0 0 0,2 1 0 0 0,1-1 0 0 0,2 1 0 0 0,1 53 0 0 0,1-79-385 0 0,0-30-14452 0 0,0 22 8863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13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1288 0 0,'0'0'17588'0'0,"26"9"-17436"0"0,78 25-103 0 0,-99-32-60 0 0,0-1 0 0 0,0 1 0 0 0,0-1 0 0 0,-1 0 0 0 0,1 0 0 0 0,0 0 0 0 0,0-1 0 0 0,0 0 0 0 0,9 0 0 0 0,-2-8-1906 0 0,-5-5-5206 0 0,-6 10 5051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13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1 3169 0 0,'0'0'18621'0'0,"-12"30"-18010"0"0,-36 96-167 0 0,45-118-381 0 0,-1 1 0 0 0,1-1 0 0 0,1 1 0 0 0,0 0 0 0 0,0-1 0 0 0,1 1 0 0 0,0 0 0 0 0,0 0 1 0 0,1 0-1 0 0,1 10 0 0 0,0 8-1 0 0,-1-26-73 0 0,0 0 0 0 0,0 0 1 0 0,0 0-1 0 0,-1 0 0 0 0,1 0 0 0 0,0 0 0 0 0,0 0 1 0 0,1 0-1 0 0,-1 0 0 0 0,0 0 0 0 0,0 0 0 0 0,0 0 1 0 0,1 0-1 0 0,-1 0 0 0 0,0-1 0 0 0,1 1 0 0 0,-1 0 1 0 0,1 0-1 0 0,-1 0 0 0 0,1 0 0 0 0,-1-1 0 0 0,1 1 0 0 0,0 0 1 0 0,-1 0-1 0 0,1-1 0 0 0,0 1 0 0 0,0-1 0 0 0,0 1 1 0 0,-1-1-1 0 0,1 1 0 0 0,0-1 0 0 0,0 1 0 0 0,0-1 1 0 0,0 0-1 0 0,0 1 0 0 0,0-1 0 0 0,0 0 0 0 0,0 0 1 0 0,0 0-1 0 0,-1 1 0 0 0,1-1 0 0 0,0 0 0 0 0,0-1 1 0 0,2 1-1 0 0,19-7-2703 0 0,-3-4-4700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13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4537 0 0,'0'0'16265'0'0,"29"5"-16002"0"0,90 14-119 0 0,-109-17-268 0 0,0-1 1 0 0,0 1 0 0 0,0-2-1 0 0,0 0 1 0 0,-1 0 0 0 0,1 0 0 0 0,0-1-1 0 0,0-1 1 0 0,0 0 0 0 0,-1 0 0 0 0,19-7-1 0 0,-8 2-2667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13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5281 0 0,'0'0'15057'0'0,"2"30"-14657"0"0,5 90-206 0 0,-7-114-178 0 0,0 0 0 0 0,0-1 0 0 0,1 1 0 0 0,-1-1 0 0 0,1 1 0 0 0,1-1 0 0 0,-1 1 0 0 0,1-1 0 0 0,0 1 0 0 0,0-1 0 0 0,3 5-1 0 0,5 10-172 0 0,-9-19 42 0 0,0 1 1 0 0,1-1-1 0 0,-1 0 0 0 0,1 1 1 0 0,-1-1-1 0 0,1 0 1 0 0,-1 0-1 0 0,1 0 0 0 0,0 0 1 0 0,0 0-1 0 0,-1 0 1 0 0,5 0-1 0 0,4 2-3273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14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2088 0 0,'0'0'11095'0'0,"14"-6"-10376"0"0,-9 4-687 0 0,11-6 379 0 0,1 2 1 0 0,0 0 0 0 0,0 0-1 0 0,0 2 1 0 0,19-3 0 0 0,-6 5 148 0 0,-1-2 1 0 0,0-1 0 0 0,39-13 0 0 0,-72 21-606 0 0,0 0 0 0 0,0 0 0 0 0,1 0 1 0 0,0 1-1 0 0,-1-1 0 0 0,1 1 0 0 0,0 0 1 0 0,1-1-1 0 0,-1 1 0 0 0,1 1 0 0 0,0-1 1 0 0,0 0-1 0 0,0 1 0 0 0,0-1 0 0 0,-1 8 1 0 0,-3 6 8 0 0,1 0 0 0 0,1 0 1 0 0,-2 24-1 0 0,5-6-18 0 0,1-1 1 0 0,2 1 0 0 0,2-1-1 0 0,1 1 1 0 0,17 61 0 0 0,11 4-269 0 0,-31-94 351 0 0,0 0-1 0 0,-1 0 0 0 0,0 0 1 0 0,0 1-1 0 0,-1-1 1 0 0,0 0-1 0 0,0 0 0 0 0,0 0 1 0 0,-1 1-1 0 0,0-1 0 0 0,-1 0 1 0 0,1 0-1 0 0,-1 0 1 0 0,-1 0-1 0 0,1-1 0 0 0,-1 1 1 0 0,-6 9-1 0 0,7-9-14 0 0,-1 1 1 0 0,2-1-1 0 0,-1 1 0 0 0,1-1 0 0 0,0 1 0 0 0,0 0 1 0 0,2 13-1 0 0,-1-19-39 0 0,0-1-188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15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22 128 0 0,'0'0'12240'0'0,"4"0"-11353"0"0,-3 0-1065 0 0,26-3 2543 0 0,-27 3-2305 0 0,0-1 0 0 0,-1 1 1 0 0,1 0-1 0 0,0 0 0 0 0,0 0 0 0 0,0 0 1 0 0,-1-1-1 0 0,1 1 0 0 0,0 0 0 0 0,0 0 0 0 0,0-1 1 0 0,-1 1-1 0 0,1 0 0 0 0,0 0 0 0 0,0-1 1 0 0,0 1-1 0 0,0 0 0 0 0,0 0 0 0 0,0-1 1 0 0,0 1-1 0 0,0 0 0 0 0,-1 0 0 0 0,1-1 1 0 0,0 1-1 0 0,0 0 0 0 0,0-1 0 0 0,0 1 0 0 0,0 0 1 0 0,1-1-1 0 0,-1 1 0 0 0,0 0 0 0 0,0 0 1 0 0,0-1-1 0 0,0 1 0 0 0,0 0 0 0 0,0 0 1 0 0,0-1-1 0 0,0 1 0 0 0,1 0 0 0 0,-1 0 1 0 0,0-1-1 0 0,0 1 0 0 0,0 0 0 0 0,1 0 1 0 0,-1 0-1 0 0,0-1 0 0 0,0 1 0 0 0,1 0 1 0 0,-1 0-1 0 0,0 0 0 0 0,0 0 0 0 0,1-1 0 0 0,-1 1 1 0 0,-4-1-70 0 0,0 0 1 0 0,-1 0-1 0 0,1 0 1 0 0,0 0-1 0 0,-1 1 1 0 0,1-1-1 0 0,-1 1 1 0 0,1 1-1 0 0,-1-1 1 0 0,1 0-1 0 0,-1 1 1 0 0,1 0 0 0 0,-1 0-1 0 0,-4 2 1 0 0,-64 28-539 0 0,53-20 152 0 0,-16 8-864 0 0,3-1-4080 0 0,21-11-4201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24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836 35 976 0 0,'0'0'6724'0'0,"-1"-5"-6000"0"0,-7-25 2976 0 0,8 65-3433 0 0,1 3 523 0 0,0-28-666 0 0,0 0-1 0 0,-1 0 1 0 0,0 0-1 0 0,-1 0 1 0 0,0-1-1 0 0,-1 1 0 0 0,0 0 1 0 0,-6 18-1 0 0,-43 111 241 0 0,35-98-302 0 0,7-18 21 0 0,-21 41-1 0 0,13-34-18 0 0,-178 271 1128 0 0,148-238-715 0 0,-37 46 417 0 0,32-45-458 0 0,-20 23-59 0 0,-65 41-259 0 0,101-96-184 0 0,-27 22-537 0 0,56-50 475 0 0,8-7-1036 0 0,11-11-4850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46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75 6073 0 0,'0'0'13661'0'0,"-19"-2"-13643"0"0,-59-5-23 0 0,76 7 4 0 0,1 0 0 0 0,0 0 0 0 0,-1 0 0 0 0,1 0 0 0 0,0 0 0 0 0,-1 0 0 0 0,1 0 0 0 0,0 0 0 0 0,0 0 0 0 0,-1 1 0 0 0,1-1 0 0 0,0 1-1 0 0,-1-1 1 0 0,1 1 0 0 0,0-1 0 0 0,0 1 0 0 0,0 0 0 0 0,0 0 0 0 0,0-1 0 0 0,0 1 0 0 0,0 0 0 0 0,0 0 0 0 0,0 0 0 0 0,0 0 0 0 0,0 0 0 0 0,0 0 0 0 0,1 0 0 0 0,-2 3 0 0 0,-3 3-12 0 0,-3 3 9 0 0,0 1-1 0 0,1 0 1 0 0,0 0-1 0 0,0 0 1 0 0,1 1-1 0 0,1 0 1 0 0,0 1-1 0 0,1-1 1 0 0,0 1 0 0 0,1 0-1 0 0,0 0 1 0 0,1 0-1 0 0,1 0 1 0 0,0 0-1 0 0,0 0 1 0 0,3 24-1 0 0,0-31 75 0 0,0 1-1 0 0,0-1 1 0 0,0 0-1 0 0,1 0 0 0 0,0 0 1 0 0,0 0-1 0 0,1 0 1 0 0,-1-1-1 0 0,1 1 1 0 0,0-1-1 0 0,1 0 0 0 0,-1 0 1 0 0,1-1-1 0 0,0 1 1 0 0,0-1-1 0 0,1 0 1 0 0,-1-1-1 0 0,1 1 1 0 0,0-1-1 0 0,0 0 0 0 0,0 0 1 0 0,0-1-1 0 0,0 0 1 0 0,1 0-1 0 0,-1 0 1 0 0,12 0-1 0 0,-6 0 35 0 0,1 0 0 0 0,-1-1 0 0 0,0 0 1 0 0,0-1-1 0 0,0-1 0 0 0,1 0 0 0 0,-1-1 0 0 0,0 0 0 0 0,0 0 0 0 0,0-2 1 0 0,-1 1-1 0 0,1-2 0 0 0,19-9 0 0 0,-14 3-40 0 0,0-1 0 0 0,0 0 1 0 0,-2-2-1 0 0,1 0 0 0 0,-2 0 0 0 0,0-1 0 0 0,18-26 1 0 0,-27 34-178 0 0,1-1 0 0 0,-2 0 0 0 0,1 0 0 0 0,-1 0-1 0 0,-1-1 1 0 0,1 0 0 0 0,-1 1 0 0 0,-1-1 0 0 0,0 0 0 0 0,0 0 0 0 0,0 0 0 0 0,-1-1 0 0 0,-1 1 0 0 0,0 0 0 0 0,0 0 0 0 0,0 0 0 0 0,-2-1 0 0 0,1 1 0 0 0,-3-10 0 0 0,2 14-306 0 0,0 1-1 0 0,-1 0 1 0 0,1-1-1 0 0,-1 1 1 0 0,1 0 0 0 0,-1 0-1 0 0,-1 1 1 0 0,1-1 0 0 0,0 1-1 0 0,-1-1 1 0 0,0 1 0 0 0,-4-3-1 0 0,-53-27-8886 0 0,45 26 2850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25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63 1776 0 0,'0'0'15622'0'0,"2"-13"-15029"0"0,-1 5-511 0 0,3-25 74 0 0,-5 24-88 0 0,-6 17 22 0 0,-4 13-95 0 0,-2-2 1 0 0,-27 33 0 0 0,-5 7-6 0 0,-21 37 29 0 0,-51 81 355 0 0,84-107-48 0 0,33-70-317 0 0,0 0 1 0 0,0 1 0 0 0,-1-1-1 0 0,1 0 1 0 0,0 1 0 0 0,0-1-1 0 0,0 0 1 0 0,1 1-1 0 0,-1-1 1 0 0,0 0 0 0 0,0 1-1 0 0,0-1 1 0 0,0 0 0 0 0,0 0-1 0 0,0 1 1 0 0,0-1 0 0 0,0 0-1 0 0,1 1 1 0 0,-1-1-1 0 0,0 0 1 0 0,0 0 0 0 0,0 1-1 0 0,1-1 1 0 0,-1 0 0 0 0,0 0-1 0 0,0 0 1 0 0,1 1 0 0 0,-1-1-1 0 0,0 0 1 0 0,0 0-1 0 0,1 0 1 0 0,-1 0 0 0 0,0 1-1 0 0,1-1 1 0 0,-1 0 0 0 0,0 0-1 0 0,1 0 1 0 0,-1 0 0 0 0,0 0-1 0 0,1 0 1 0 0,-1 0-1 0 0,0 0 1 0 0,1 0 0 0 0,-1 0-1 0 0,0 0 1 0 0,1 0 0 0 0,-1 0-1 0 0,0 0 1 0 0,0 0 0 0 0,1-1-1 0 0,23-1 433 0 0,66-27 118 0 0,-52 16-572 0 0,1 1 0 0 0,1 1 0 0 0,52-6 0 0 0,43 14-3418 0 0,-97 3-2755 0 0,-20 0-3760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26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14 1704 0 0,'0'0'12028'0'0,"-11"-3"-5760"0"0,-38-6-6457 0 0,17 7 120 0 0,0 2-1 0 0,0 2 1 0 0,0 1 0 0 0,0 1-1 0 0,1 1 1 0 0,0 2-1 0 0,0 2 1 0 0,-58 23 0 0 0,28 6 83 0 0,111-31 328 0 0,-22-9-295 0 0,38 1-17 0 0,-64 2-33 0 0,-1 0 1 0 0,0 0-1 0 0,1 0 0 0 0,-1 0 1 0 0,0 1-1 0 0,0-1 0 0 0,0 0 0 0 0,0 0 1 0 0,0 1-1 0 0,0-1 0 0 0,0 0 0 0 0,0 1 1 0 0,-1-1-1 0 0,1 1 0 0 0,0-1 1 0 0,-1 1-1 0 0,0 0 0 0 0,1-1 0 0 0,-1 1 1 0 0,0 0-1 0 0,1-1 0 0 0,-1 1 0 0 0,0-1 1 0 0,0 1-1 0 0,-1 0 0 0 0,1-1 1 0 0,0 1-1 0 0,0 0 0 0 0,-1 1 0 0 0,0 4 3 0 0,0-1 0 0 0,0 1 0 0 0,0 0 0 0 0,-1 0 0 0 0,0-1 0 0 0,-4 10 0 0 0,-38 67 42 0 0,-58 157 1 0 0,98-230 5 0 0,1 0 0 0 0,0 0 0 0 0,1 0 0 0 0,0 0 0 0 0,1 1 0 0 0,-1-1 0 0 0,2 0 0 0 0,0 1 0 0 0,2 17 0 0 0,-1-26-13 0 0,0-1-1 0 0,0 1 1 0 0,0 0-1 0 0,0 0 1 0 0,1-1-1 0 0,-1 1 1 0 0,1-1-1 0 0,-1 1 1 0 0,1-1 0 0 0,0 0-1 0 0,-1 0 1 0 0,1 1-1 0 0,0-1 1 0 0,0 0-1 0 0,0-1 1 0 0,0 1-1 0 0,0 0 1 0 0,0 0 0 0 0,0-1-1 0 0,0 1 1 0 0,0-1-1 0 0,0 0 1 0 0,0 0-1 0 0,0 0 1 0 0,3 0-1 0 0,65 0 430 0 0,-50-1-434 0 0,38 1-16 0 0,-16 0-2707 0 0,-14 0-4738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26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3153 0 0,'0'0'17123'0'0,"6"-9"-16632"0"0,-5 7-455 0 0,3-5 103 0 0,0 1-1 0 0,1-1 1 0 0,-1 1 0 0 0,2 0 0 0 0,-1 0-1 0 0,0 1 1 0 0,12-9 0 0 0,-2 8-296 0 0,-9 12-706 0 0,-6-4 413 0 0,0-1 1 0 0,0 1-1 0 0,0-1 1 0 0,0 1-1 0 0,-1-1 1 0 0,1 1-1 0 0,0-1 1 0 0,-1 1 0 0 0,1-1-1 0 0,-1 1 1 0 0,0-1-1 0 0,0 0 1 0 0,1 1-1 0 0,-1-1 1 0 0,0 0 0 0 0,-1 1-1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27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5833 0 0,'0'0'13420'0'0,"9"1"-13370"0"0,26 3-29 0 0,-34-4-21 0 0,-1 0 1 0 0,1 1-1 0 0,-1-1 0 0 0,1 0 1 0 0,0 1-1 0 0,-1-1 0 0 0,1 0 1 0 0,-1 1-1 0 0,1-1 0 0 0,-1 1 1 0 0,0-1-1 0 0,1 1 0 0 0,-1-1 1 0 0,1 1-1 0 0,-1-1 0 0 0,0 1 1 0 0,1-1-1 0 0,-1 1 0 0 0,0-1 1 0 0,0 1-1 0 0,1 0 0 0 0,-1-1 1 0 0,0 1-1 0 0,0-1 0 0 0,0 1 1 0 0,0 0-1 0 0,0-1 0 0 0,0 1 1 0 0,0 0-1 0 0,0-1 0 0 0,0 1 1 0 0,0 0-1 0 0,0-1 0 0 0,0 1 1 0 0,0-1-1 0 0,-1 1 0 0 0,1 0 1 0 0,0-1-1 0 0,0 1 0 0 0,-1-1 1 0 0,1 1-1 0 0,0-1 0 0 0,-1 2 1 0 0,-5 3-109 0 0,0 0 0 0 0,0-1 0 0 0,0 1 0 0 0,-1-1 0 0 0,0 0 0 0 0,1-1 0 0 0,-1 0 0 0 0,-10 4 0 0 0,-18-2-5779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27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86 2176 0 0,'0'0'15153'0'0,"-8"-14"-14954"0"0,-26-41-75 0 0,33 53-119 0 0,0 1 0 0 0,0 0 0 0 0,-1 0 0 0 0,1-1 0 0 0,0 1 0 0 0,0 0 0 0 0,-1 0 0 0 0,1 0 0 0 0,-1 0 0 0 0,1 1 0 0 0,-1-1 0 0 0,1 0 0 0 0,-1 1 0 0 0,1-1 0 0 0,-1 1 0 0 0,0-1 0 0 0,1 1 0 0 0,-1 0 0 0 0,0-1 0 0 0,1 1 0 0 0,-1 0 0 0 0,0 0 0 0 0,1 1 0 0 0,-4-1 0 0 0,-29 13 47 0 0,31-11-45 0 0,-27 15 96 0 0,1 1-1 0 0,1 2 1 0 0,0 1 0 0 0,2 1-1 0 0,-44 46 1 0 0,61-57 62 0 0,1-1 0 0 0,0 1-1 0 0,1 0 1 0 0,0 0 0 0 0,1 1 0 0 0,-6 15 0 0 0,10-23-105 0 0,0 1 1 0 0,1-1 0 0 0,-1 1-1 0 0,1 0 1 0 0,0 0-1 0 0,0-1 1 0 0,1 1 0 0 0,-1 0-1 0 0,1 0 1 0 0,0 0-1 0 0,1 0 1 0 0,-1 0 0 0 0,1 0-1 0 0,0 0 1 0 0,0-1-1 0 0,0 1 1 0 0,1 0 0 0 0,0-1-1 0 0,2 6 1 0 0,-1-6-47 0 0,0 0 0 0 0,1-1 0 0 0,-1 0 0 0 0,1 0 0 0 0,-1 0 1 0 0,1 0-1 0 0,0 0 0 0 0,0-1 0 0 0,0 0 0 0 0,1 1 0 0 0,-1-2 0 0 0,0 1 0 0 0,1 0 1 0 0,7 1-1 0 0,73 10-627 0 0,-66-11 240 0 0,46 0-2956 0 0,-22-4-3980 0 0,-22 2-2097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28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91 1504 0 0,'0'0'16979'0'0,"-7"-10"-16538"0"0,-23-28-94 0 0,29 36-319 0 0,-1 1 0 0 0,1 0 0 0 0,-1 0 0 0 0,0 0 0 0 0,1 0 0 0 0,-1 0 0 0 0,0 0 0 0 0,0 0 0 0 0,0 1 0 0 0,0-1 0 0 0,0 1 0 0 0,0-1 0 0 0,1 1 0 0 0,-1 0 0 0 0,0 0 0 0 0,0 0 0 0 0,0 0-1 0 0,0 0 1 0 0,0 0 0 0 0,0 0 0 0 0,0 1 0 0 0,0-1 0 0 0,0 1 0 0 0,0-1 0 0 0,0 1 0 0 0,0 0 0 0 0,1 0 0 0 0,-1 0 0 0 0,0 0 0 0 0,1 0 0 0 0,-1 0 0 0 0,1 0 0 0 0,-4 3 0 0 0,-2 1 84 0 0,-1-1-84 0 0,0 2 1 0 0,1-1 0 0 0,-1 1-1 0 0,1 0 1 0 0,0 1 0 0 0,1 0 0 0 0,-1 0-1 0 0,1 0 1 0 0,1 1 0 0 0,-1 0-1 0 0,1 0 1 0 0,1 0 0 0 0,-1 1 0 0 0,2-1-1 0 0,-1 1 1 0 0,1 0 0 0 0,0 0-1 0 0,1 0 1 0 0,0 1 0 0 0,-1 16-1 0 0,3-20-11 0 0,0-1-1 0 0,0 1 0 0 0,1 0 0 0 0,-1 0 0 0 0,1-1 1 0 0,0 1-1 0 0,1 0 0 0 0,0-1 0 0 0,0 0 0 0 0,0 1 1 0 0,0-1-1 0 0,1 0 0 0 0,0 0 0 0 0,0 0 0 0 0,0 0 0 0 0,1-1 1 0 0,-1 1-1 0 0,1-1 0 0 0,0 0 0 0 0,1 0 0 0 0,-1 0 1 0 0,1-1-1 0 0,-1 0 0 0 0,1 1 0 0 0,0-2 0 0 0,0 1 1 0 0,0 0-1 0 0,10 2 0 0 0,3 0 24 0 0,-1 0 0 0 0,1-1 1 0 0,0-1-1 0 0,0-1 0 0 0,0-1 1 0 0,0 0-1 0 0,0-1 0 0 0,0-1 1 0 0,0-1-1 0 0,0 0 0 0 0,0-2 0 0 0,-1 0 1 0 0,32-11-1 0 0,-39 10-43 0 0,-1 0-1 0 0,0-1 1 0 0,0 1-1 0 0,0-2 1 0 0,-1 1-1 0 0,0-1 1 0 0,0 0-1 0 0,-1-1 1 0 0,0 0-1 0 0,0 0 1 0 0,-1-1-1 0 0,0 0 1 0 0,0 0-1 0 0,-1 0 1 0 0,0 0-1 0 0,-1-1 1 0 0,0 0-1 0 0,0 0 1 0 0,-1 0-1 0 0,0-1 1 0 0,-1 1 0 0 0,1-20-1 0 0,-3 24-45 0 0,-1 1 1 0 0,-1-1-1 0 0,1 1 0 0 0,-1 0 0 0 0,0-1 1 0 0,0 1-1 0 0,0 0 0 0 0,-1 0 0 0 0,0 1 1 0 0,0-1-1 0 0,0 0 0 0 0,0 1 0 0 0,-1 0 1 0 0,0 0-1 0 0,0 0 0 0 0,-8-6 0 0 0,3 2-76 0 0,0 2 0 0 0,0-1 0 0 0,-1 1-1 0 0,1 0 1 0 0,-1 1 0 0 0,-1 1-1 0 0,-17-7 1 0 0,22 10 62 0 0,0-1 1 0 0,-1 2-1 0 0,1-1 0 0 0,0 1 1 0 0,-1-1-1 0 0,1 2 0 0 0,0-1 1 0 0,-1 1-1 0 0,1 0 0 0 0,0 0 1 0 0,0 1-1 0 0,-1 0 0 0 0,-8 4 1 0 0,11-5 23 0 0,1 1 0 0 0,-1 0 0 0 0,1 0 0 0 0,-1 1 0 0 0,1-1 0 0 0,0 1 1 0 0,0-1-1 0 0,0 1 0 0 0,0 0 0 0 0,0 0 0 0 0,1 1 0 0 0,-1-1 0 0 0,1 0 0 0 0,0 1 1 0 0,0-1-1 0 0,0 1 0 0 0,0 0 0 0 0,1 0 0 0 0,0 0 0 0 0,0 0 0 0 0,-2 7 1 0 0,2-6-242 0 0,1 0 0 0 0,-1 1 0 0 0,1-1 0 0 0,0 1 0 0 0,0-1 0 0 0,0 1 0 0 0,1-1 1 0 0,0 1-1 0 0,0-1 0 0 0,2 7 0 0 0,23 27-8103 0 0,-16-29 1518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28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3961 0 0,'0'0'14300'0'0,"13"-31"-13722"0"0,45-97-126 0 0,-52 115-310 0 0,0 1 0 0 0,1-1-1 0 0,0 1 1 0 0,0 0 0 0 0,2 0 0 0 0,-1 1 0 0 0,11-10 0 0 0,-9 10-42 0 0,-6 7-100 0 0,0 0 0 0 0,0 0 1 0 0,1 0-1 0 0,0 0 0 0 0,-1 1 1 0 0,1-1-1 0 0,6-2 0 0 0,-10 39-618 0 0,-2-8 558 0 0,-2 0 1 0 0,-5 27-1 0 0,3-27 57 0 0,2 0 0 0 0,-1 28 0 0 0,4-53 17 0 0,0 0 0 0 0,0 1 1 0 0,-1-1-1 0 0,1 0 1 0 0,0 0-1 0 0,0 0 1 0 0,0 1-1 0 0,0-1 0 0 0,0 0 1 0 0,1 0-1 0 0,-1 1 1 0 0,0-1-1 0 0,0 0 1 0 0,0 0-1 0 0,0 1 1 0 0,0-1-1 0 0,0 0 0 0 0,0 0 1 0 0,0 1-1 0 0,0-1 1 0 0,1 0-1 0 0,-1 0 1 0 0,0 0-1 0 0,0 0 1 0 0,0 1-1 0 0,0-1 0 0 0,1 0 1 0 0,-1 0-1 0 0,0 0 1 0 0,0 0-1 0 0,0 1 1 0 0,1-1-1 0 0,-1 0 0 0 0,0 0 1 0 0,0 0-1 0 0,1 0 1 0 0,-1 0-1 0 0,0 0 1 0 0,0 0-1 0 0,1 0 1 0 0,-1 0-1 0 0,12-5 488 0 0,8-13-3 0 0,-12 9-410 0 0,-1 0 0 0 0,0 0 0 0 0,-1-1 1 0 0,0 0-1 0 0,0 0 0 0 0,-1-1 0 0 0,-1 0 1 0 0,1 1-1 0 0,-2-2 0 0 0,5-21 0 0 0,-4 10-924 0 0,-2 1 1 0 0,1-33-1 0 0,-9 43-2161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29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4729 0 0,'0'0'14647'0'0,"15"0"-14465"0"0,130 0-757 0 0,-126 4-406 0 0,7 8-6380 0 0,-20-9 4855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2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 7794 0 0,'0'0'11651'0'0,"-6"28"-11338"0"0,-20 89-103 0 0,24-107-201 0 0,-1 0-1 0 0,2-1 0 0 0,-1 1 1 0 0,1 0-1 0 0,1 1 1 0 0,0-1-1 0 0,0 0 0 0 0,1 0 1 0 0,2 11-1 0 0,1 3-421 0 0,11 17-1492 0 0,-1-16-3128 0 0,-10-19 2533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30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0 434 2817 0 0,'0'0'17447'0'0,"0"-12"-17157"0"0,1-11-167 0 0,2-1 0 0 0,0 1 0 0 0,1 0 1 0 0,1 1-1 0 0,2-1 0 0 0,0 1 0 0 0,1 0 1 0 0,1 0-1 0 0,16-25 0 0 0,-15 32-108 0 0,1-2 21 0 0,0 0 0 0 0,2 1-1 0 0,0 0 1 0 0,0 1 0 0 0,2 1 0 0 0,28-23-1 0 0,-39 34-37 0 0,0 0-1 0 0,0 0 0 0 0,0 1 1 0 0,0 0-1 0 0,0 0 0 0 0,1 0 1 0 0,-1 0-1 0 0,0 1 1 0 0,1-1-1 0 0,6 0 0 0 0,-10 2-1 0 0,0 0 0 0 0,0 0 1 0 0,0 1-1 0 0,0-1 0 0 0,0 0 0 0 0,0 0 0 0 0,0 1 0 0 0,0-1 0 0 0,0 0 0 0 0,0 1 0 0 0,0-1 1 0 0,0 1-1 0 0,0-1 0 0 0,0 1 0 0 0,-1 0 0 0 0,1-1 0 0 0,0 1 0 0 0,-1 0 0 0 0,2 1 0 0 0,0 1 8 0 0,-1-1-1 0 0,1 1 1 0 0,-1 0-1 0 0,0 0 1 0 0,0 0-1 0 0,0 0 1 0 0,-1 0-1 0 0,1-1 1 0 0,0 6-1 0 0,4 65 508 0 0,-6 127 1 0 0,-2-66-497 0 0,-2-103-123 0 0,5-30 44 0 0,0-1-1 0 0,0 1 1 0 0,0-1-1 0 0,0 1 1 0 0,0-1-1 0 0,0 1 1 0 0,0-1 0 0 0,-1 1-1 0 0,1-1 1 0 0,0 1-1 0 0,0-1 1 0 0,-1 1-1 0 0,1-1 1 0 0,0 1-1 0 0,-1-1 1 0 0,1 1-1 0 0,0-1 1 0 0,-1 0 0 0 0,1 1-1 0 0,0-1 1 0 0,-1 0-1 0 0,1 1 1 0 0,-1-1-1 0 0,1 0 1 0 0,-1 0-1 0 0,1 1 1 0 0,-1-1-1 0 0,1 0 1 0 0,-1 0 0 0 0,1 0-1 0 0,-1 0 1 0 0,1 0-1 0 0,-1 1 1 0 0,1-1-1 0 0,-1 0 1 0 0,0 0-1 0 0,1 0 1 0 0,-1-1-1 0 0,1 1 1 0 0,-1 0 0 0 0,1 0-1 0 0,-1 0 1 0 0,1 0-1 0 0,-1 0 1 0 0,1-1-1 0 0,-1 1 1 0 0,1 0-1 0 0,-1-1 1 0 0,-7-11-6586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47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 6121 0 0,'0'0'7618'0'0,"-9"27"-6504"0"0,-64 202 1902 0 0,73-229-3014 0 0,-6 17 351 0 0,1 1-1 0 0,1 0 1 0 0,1 0-1 0 0,-3 33 1 0 0,6-50 88 0 0,4-2-298 0 0,-1 0-1 0 0,1-1 1 0 0,-1 0 0 0 0,0 1-1 0 0,0-1 1 0 0,1 0 0 0 0,-1-1-1 0 0,0 1 1 0 0,-1 0 0 0 0,1-1-1 0 0,0 0 1 0 0,-1 1 0 0 0,0-1-1 0 0,1 0 1 0 0,-1-1 0 0 0,3-5-1 0 0,9-10-35 0 0,21-20-72 0 0,-13 12-99 0 0,37-32-1 0 0,-52 53 21 0 0,-1 0 0 0 0,2 1 0 0 0,-1 0 0 0 0,0 0 0 0 0,1 0 1 0 0,0 1-1 0 0,0 1 0 0 0,1-1 0 0 0,-1 1 0 0 0,14-3 0 0 0,-21 6 9 0 0,0 0 1 0 0,0 0-1 0 0,0 0 0 0 0,0 0 1 0 0,0 0-1 0 0,0 0 0 0 0,0 0 0 0 0,0 0 1 0 0,0 0-1 0 0,0 0 0 0 0,0 1 1 0 0,0-1-1 0 0,0 0 0 0 0,-1 1 1 0 0,1-1-1 0 0,0 0 0 0 0,0 1 0 0 0,0-1 1 0 0,0 1-1 0 0,0 0 0 0 0,-1-1 1 0 0,1 1-1 0 0,0-1 0 0 0,-1 1 1 0 0,1 0-1 0 0,0 1 0 0 0,1 0 20 0 0,-1 0-1 0 0,0 1 0 0 0,0-1 0 0 0,-1 1 1 0 0,1-1-1 0 0,0 0 0 0 0,-1 1 1 0 0,1-1-1 0 0,-1 1 0 0 0,0 3 1 0 0,0 2 57 0 0,-1-1 0 0 0,1 1 0 0 0,-1-1 0 0 0,-1 1 0 0 0,0-1 1 0 0,0 0-1 0 0,-3 8 0 0 0,1-4 35 0 0,0 1 1 0 0,1 0 0 0 0,0 0-1 0 0,1 1 1 0 0,-1 22-1 0 0,3-34 442 0 0,28-27 344 0 0,11-6-831 0 0,-26 21-111 0 0,0 0 1 0 0,0 1 0 0 0,1 0-1 0 0,0 1 1 0 0,1 1 0 0 0,0 0-1 0 0,1 1 1 0 0,16-5-1 0 0,-32 11 51 0 0,1 1 0 0 0,0 0 0 0 0,0-1-1 0 0,0 1 1 0 0,1 0 0 0 0,-1-1 0 0 0,0 1-1 0 0,0 0 1 0 0,0 0 0 0 0,0 0 0 0 0,0 0-1 0 0,0 0 1 0 0,0 0 0 0 0,0 0 0 0 0,0 0-1 0 0,0 0 1 0 0,0 1 0 0 0,0-1 0 0 0,0 0-1 0 0,0 1 1 0 0,0-1 0 0 0,0 1 0 0 0,0-1-1 0 0,0 1 1 0 0,0 0 0 0 0,0-1 0 0 0,0 1-1 0 0,0 0 1 0 0,-1-1 0 0 0,1 1 0 0 0,1 1-1 0 0,-2 0 20 0 0,1 1 1 0 0,-1-1-1 0 0,1 0 0 0 0,-1 1 0 0 0,0-1 0 0 0,0 1 0 0 0,0-1 0 0 0,0 1 0 0 0,0-1 0 0 0,0 0 0 0 0,-1 1 0 0 0,1-1 0 0 0,-2 4 0 0 0,-2 6 92 0 0,-1 0 0 0 0,0 0 0 0 0,0 0 0 0 0,-12 18 0 0 0,5-12-32 0 0,0 2 1 0 0,2 0 0 0 0,0 0 0 0 0,-12 39-1 0 0,18-44-73 0 0,2-1 0 0 0,0 0 0 0 0,-1 30 0 0 0,4-44 2 0 0,-1 1-1 0 0,0-1 0 0 0,1 0 1 0 0,-1 1-1 0 0,1-1 0 0 0,-1 0 0 0 0,1 1 1 0 0,-1-1-1 0 0,1 0 0 0 0,-1 0 1 0 0,1 1-1 0 0,-1-1 0 0 0,1 0 0 0 0,0 0 1 0 0,-1 0-1 0 0,1 0 0 0 0,-1 0 1 0 0,1 0-1 0 0,-1 0 0 0 0,1 0 0 0 0,0 0 1 0 0,-1 0-1 0 0,1 0 0 0 0,-1 0 1 0 0,1 0-1 0 0,-1 0 0 0 0,1 0 1 0 0,-1-1-1 0 0,1 1 0 0 0,0 0 0 0 0,0-1 1 0 0,18-5-710 0 0,20-15-6662 0 0,-23 11-3186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30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6337 0 0,'0'0'15450'0'0,"28"-2"-15370"0"0,89-6-61 0 0,-110 7-62 0 0,0 0 0 0 0,1 1-1 0 0,-1 0 1 0 0,1 1 0 0 0,-1 0 0 0 0,0 0 0 0 0,0 0-1 0 0,1 1 1 0 0,10 4 0 0 0,15 3-1188 0 0,-23-7 459 0 0,9 2-1295 0 0,-4-3-5204 0 0,-3-1-2842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30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5665 0 0,'0'0'13028'0'0,"0"19"-12421"0"0,-4 161 859 0 0,3-149-1363 0 0,1-5-257 0 0,0 0 1 0 0,6 38-1 0 0,-6-62 94 0 0,1-1-1 0 0,-1 0 1 0 0,0 0 0 0 0,1 0-1 0 0,-1 0 1 0 0,0 0-1 0 0,1 0 1 0 0,-1 0-1 0 0,1 0 1 0 0,0 0-1 0 0,-1 0 1 0 0,1 0-1 0 0,0 0 1 0 0,0 0-1 0 0,-1 0 1 0 0,3 1 0 0 0,4 3-2735 0 0,-1-2-1480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31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0 312 1776 0 0,'0'0'18446'0'0,"6"-15"-17992"0"0,42-121 635 0 0,-1 56-335 0 0,-45 77-733 0 0,-1 0-1 0 0,1 0 0 0 0,-1 0 0 0 0,1 0 0 0 0,0 1 0 0 0,0-1 0 0 0,0 1 0 0 0,0-1 0 0 0,0 1 1 0 0,1 0-1 0 0,-1 0 0 0 0,4-2 0 0 0,-6 3-49 0 0,-1 23-208 0 0,-1-1 169 0 0,-7 30 0 0 0,5-29 61 0 0,1-1 0 0 0,-2 31 0 0 0,5-42 15 0 0,4 52-6 0 0,-3-58 11 0 0,-1-1 1 0 0,1 0-1 0 0,0 0 0 0 0,0 1 1 0 0,0-1-1 0 0,1 0 0 0 0,-1 0 0 0 0,1-1 1 0 0,-1 1-1 0 0,1 0 0 0 0,0 0 1 0 0,0-1-1 0 0,1 1 0 0 0,-1-1 1 0 0,0 0-1 0 0,4 3 0 0 0,-5-4 8 0 0,0-1-1 0 0,0 1 1 0 0,-1-1-1 0 0,1 0 1 0 0,0 1-1 0 0,0-1 1 0 0,0 0-1 0 0,0 0 1 0 0,0 1-1 0 0,0-1 0 0 0,0 0 1 0 0,0 0-1 0 0,0 0 1 0 0,0 0-1 0 0,0 0 1 0 0,0-1-1 0 0,0 1 1 0 0,-1 0-1 0 0,1 0 1 0 0,0 0-1 0 0,0-1 1 0 0,0 1-1 0 0,0-1 1 0 0,1 0-1 0 0,22-22 286 0 0,8-32-68 0 0,-30 52-265 0 0,54-130 434 0 0,-50 114-848 0 0,-1 1-1 0 0,0-1 0 0 0,-1 0 1 0 0,-1 0-1 0 0,0-29 1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31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17 1848 0 0,'0'0'18515'0'0,"-27"-3"-18011"0"0,-85-9-106 0 0,109 12-373 0 0,0-1-1 0 0,0 1 1 0 0,0 0 0 0 0,0 0 0 0 0,0 0 0 0 0,0 0 0 0 0,0 0 0 0 0,0 1 0 0 0,0-1 0 0 0,0 1 0 0 0,0 0 0 0 0,0 0 0 0 0,1 0 0 0 0,-1 0 0 0 0,0 1 0 0 0,1-1 0 0 0,-1 1 0 0 0,0-1 0 0 0,1 1 0 0 0,0 0 0 0 0,-1 0 0 0 0,1 0 0 0 0,0 0 0 0 0,0 1 0 0 0,0-1 0 0 0,0 0-1 0 0,1 1 1 0 0,-1 0 0 0 0,1-1 0 0 0,0 1 0 0 0,-3 5 0 0 0,4-5-11 0 0,-1 0 0 0 0,1 0 0 0 0,-1 0 0 0 0,1 0 0 0 0,0 0 0 0 0,0 0 0 0 0,0 0 1 0 0,1 0-1 0 0,-1-1 0 0 0,1 1 0 0 0,-1 0 0 0 0,1 0 0 0 0,0 0 0 0 0,0 0 0 0 0,1-1 0 0 0,-1 1 0 0 0,0 0 0 0 0,1-1 0 0 0,-1 1 0 0 0,1-1 0 0 0,0 0 0 0 0,0 1 0 0 0,0-1 0 0 0,4 3 0 0 0,8 4 46 0 0,30 20 93 0 0,44 39 1 0 0,-59-35-145 0 0,-28-32-6 0 0,0 0-1 0 0,1 1 1 0 0,-1-1-1 0 0,0 0 1 0 0,-1 1-1 0 0,1-1 0 0 0,0 0 1 0 0,0 1-1 0 0,-1-1 1 0 0,1 1-1 0 0,-1 0 1 0 0,1-1-1 0 0,-1 1 0 0 0,1-1 1 0 0,-1 1-1 0 0,0 0 1 0 0,0-1-1 0 0,0 1 0 0 0,0 0 1 0 0,0-1-1 0 0,0 1 1 0 0,-1 3-1 0 0,-1-4 0 0 0,1 0 0 0 0,-1 0 0 0 0,0 0 0 0 0,0 0-1 0 0,1-1 1 0 0,-1 1 0 0 0,0 0 0 0 0,0-1 0 0 0,0 1 0 0 0,0-1-1 0 0,0 0 1 0 0,1 1 0 0 0,-1-1 0 0 0,0 0 0 0 0,-2-1 0 0 0,-40 0-152 0 0,28 0-29 0 0,8 1-63 0 0,1-1 0 0 0,-1 0 0 0 0,0 0 0 0 0,1-1 0 0 0,0 0-1 0 0,-1 0 1 0 0,-12-6 0 0 0,-2-4-3802 0 0,1-1-4776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32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5601 0 0,'0'0'14026'0'0,"17"-4"-13610"0"0,4 0-345 0 0,124-30 1142 0 0,-144 33-1213 0 0,0 1-1 0 0,0-1 0 0 0,0 1 0 0 0,0-1 1 0 0,0 1-1 0 0,0 0 0 0 0,0-1 0 0 0,0 1 1 0 0,0 0-1 0 0,0 0 0 0 0,0 0 1 0 0,0 0-1 0 0,0 0 0 0 0,0 0 0 0 0,0 0 1 0 0,0 0-1 0 0,0 0 0 0 0,1 0 1 0 0,-1 0-1 0 0,0 1 0 0 0,0-1 0 0 0,0 0 1 0 0,0 1-1 0 0,0-1 0 0 0,0 1 0 0 0,-1-1 1 0 0,1 1-1 0 0,0 0 0 0 0,1 0 1 0 0,-1 2-25 0 0,0 0 0 0 0,0-1 0 0 0,-1 1 0 0 0,1 0 0 0 0,-1-1 0 0 0,0 1 0 0 0,0 0 0 0 0,0 0 0 0 0,-1 5 0 0 0,1 9 62 0 0,-1 70-93 0 0,-1-26-17 0 0,2 0 1 0 0,17 115-1 0 0,18-67 88 0 0,-23-80 133 0 0,-11-27-126 0 0,1 0 0 0 0,-1 1 0 0 0,0-1 0 0 0,0 0 0 0 0,0 1 0 0 0,0-1 0 0 0,0 1 0 0 0,0-1 0 0 0,-1 1 0 0 0,1-1 0 0 0,-1 5 0 0 0,-3-7 213 0 0,2 0-202 0 0,1 1 1 0 0,-1-1-1 0 0,0 0 0 0 0,0 0 0 0 0,0 0 1 0 0,0 0-1 0 0,0 0 0 0 0,0 0 0 0 0,0 0 0 0 0,0 0 1 0 0,0 0-1 0 0,0 0 0 0 0,0-1 0 0 0,0 1 1 0 0,0 0-1 0 0,0-1 0 0 0,0 1 0 0 0,1-1 1 0 0,-1 1-1 0 0,0-1 0 0 0,0 1 0 0 0,0-1 0 0 0,1 1 1 0 0,-1-1-1 0 0,0 0 0 0 0,1 1 0 0 0,-1-1 1 0 0,-1-2-1 0 0,1 2 58 0 0,1 0 1 0 0,-1 0-1 0 0,0 1 1 0 0,0-1 0 0 0,0 0-1 0 0,0 0 1 0 0,0 0-1 0 0,0 1 1 0 0,0-1-1 0 0,-1 0 1 0 0,1 1 0 0 0,0-1-1 0 0,0 1 1 0 0,-1-1-1 0 0,1 1 1 0 0,0 0-1 0 0,0 0 1 0 0,-1-1 0 0 0,1 1-1 0 0,0 0 1 0 0,-1 0-1 0 0,1 0 1 0 0,0 0-1 0 0,0 1 1 0 0,-1-1 0 0 0,-1 1-1 0 0,-39 4-283 0 0,-17 8 0 0 0,1 0-1237 0 0,19-2-4873 0 0,24-7-4675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33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71 0 0 0,'0'0'3355'0'0,"6"-5"-2602"0"0,20-15 231 0 0,-14 5 8018 0 0,-11 14-8758 0 0,-1 0 0 0 0,1 0 0 0 0,-1 0 0 0 0,1 0 0 0 0,-1 1 0 0 0,1-1 0 0 0,-1 0 0 0 0,0 0 0 0 0,1 0 0 0 0,-1 0 0 0 0,0 0 1 0 0,0 0-1 0 0,0 0 0 0 0,0 0 0 0 0,0 0 0 0 0,0 0 0 0 0,0 0 0 0 0,0 0 0 0 0,-1-2 0 0 0,-6 0-344 0 0,-1 1 0 0 0,1 1 0 0 0,-1-1 0 0 0,0 1 0 0 0,0 1 0 0 0,0-1 0 0 0,1 1 0 0 0,-1 0 0 0 0,0 1 0 0 0,-10 2-1 0 0,14-1 55 0 0,1-1 0 0 0,-1 1 0 0 0,0 1 0 0 0,1-1 0 0 0,-1 0 0 0 0,1 1-1 0 0,-1 0 1 0 0,1 0 0 0 0,0 0 0 0 0,0 0 0 0 0,1 0 0 0 0,-3 4-1 0 0,-34 58-367 0 0,22-33 391 0 0,15-28 18 0 0,-1 0-1 0 0,1 1 0 0 0,-1-1 0 0 0,1 0 1 0 0,0 1-1 0 0,1-1 0 0 0,-1 1 0 0 0,1 0 1 0 0,0-1-1 0 0,-1 10 0 0 0,-3 50 88 0 0,5-63 276 0 0,-86 18-32 0 0,85-19-361 0 0,40 0 10 0 0,-36 0 10 0 0,1 0 0 0 0,-1 0 1 0 0,0 0-1 0 0,1 0 0 0 0,-1 1 1 0 0,0 0-1 0 0,0 0 0 0 0,1-1 1 0 0,-1 2-1 0 0,0-1 0 0 0,0 0 0 0 0,0 1 1 0 0,0-1-1 0 0,0 1 0 0 0,0 0 1 0 0,-1 0-1 0 0,1 0 0 0 0,-1 0 1 0 0,1 1-1 0 0,-1-1 0 0 0,0 1 1 0 0,0-1-1 0 0,2 4 0 0 0,-2-2-8 0 0,0 0 1 0 0,-1 0-1 0 0,0 0 0 0 0,0 0 1 0 0,0 0-1 0 0,0 0 0 0 0,-1 1 0 0 0,1-1 1 0 0,-1 0-1 0 0,0 1 0 0 0,0-1 1 0 0,-1 0-1 0 0,1 0 0 0 0,-1 1 0 0 0,0-1 1 0 0,0 0-1 0 0,-4 8 0 0 0,0 1 11 0 0,-2-1-1 0 0,1 0 0 0 0,-11 13 1 0 0,-10 19-28 0 0,26-43 41 0 0,0 1 1 0 0,0-1 0 0 0,0 0 0 0 0,0 1 0 0 0,1-1 0 0 0,-1 0 0 0 0,1 1 0 0 0,-1-1 0 0 0,1 1 0 0 0,-1-1 0 0 0,1 1 0 0 0,0-1 0 0 0,0 1 0 0 0,0-1-1 0 0,0 1 1 0 0,0-1 0 0 0,0 1 0 0 0,0-1 0 0 0,0 1 0 0 0,1 0 0 0 0,-1-1 0 0 0,0 0 0 0 0,1 1 0 0 0,-1-1 0 0 0,1 1 0 0 0,0-1 0 0 0,1 3 0 0 0,1-2 3 0 0,0 0 0 0 0,0-1 0 0 0,0 1 1 0 0,0 0-1 0 0,0-1 0 0 0,0 0 0 0 0,1 0 1 0 0,-1 0-1 0 0,0 0 0 0 0,5 1 1 0 0,30 8-1819 0 0,-3 5-3421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34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2040 0 0,'0'0'10791'0'0,"-7"28"-10635"0"0,-22 87-54 0 0,22-82 0 0 0,10-30-736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34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12779 0 0,'0'0'6905'0'0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35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165 332 5225 0 0,'0'0'6956'0'0,"-25"17"-6748"0"0,-75 54 20 0 0,97-68-190 0 0,-1-1-1 0 0,1 1 0 0 0,0 0 1 0 0,0 0-1 0 0,0 1 0 0 0,0-1 1 0 0,1 1-1 0 0,-4 5 1 0 0,3 13 270 0 0,2-13-175 0 0,0 0 32 0 0,0-5-15 0 0,0 0-1 0 0,0 0 1 0 0,0 1 0 0 0,1-1 0 0 0,-1 0 0 0 0,1 1 0 0 0,0-1-1 0 0,0 0 1 0 0,1 1 0 0 0,-1-1 0 0 0,1 0 0 0 0,0 0 0 0 0,0 0-1 0 0,1 1 1 0 0,-1-1 0 0 0,1 0 0 0 0,4 6 0 0 0,-6-9-41 0 0,1-1 1 0 0,0 1-1 0 0,0-1 0 0 0,0 0 1 0 0,0 1-1 0 0,-1-1 0 0 0,1 0 1 0 0,0 1-1 0 0,0-1 1 0 0,0 0-1 0 0,0 0 0 0 0,0 0 1 0 0,0 0-1 0 0,0 0 0 0 0,0 0 1 0 0,0 0-1 0 0,0 0 0 0 0,0 0 1 0 0,0 0-1 0 0,0-1 1 0 0,-1 1-1 0 0,1 0 0 0 0,0-1 1 0 0,0 1-1 0 0,0 0 0 0 0,0-1 1 0 0,0 1-1 0 0,-1-1 1 0 0,1 0-1 0 0,0 1 0 0 0,-1-1 1 0 0,2 0-1 0 0,30-26 294 0 0,-26 21-274 0 0,21-20-207 0 0,-1-2-1 0 0,-1-1 1 0 0,40-61 0 0 0,-40 54-185 0 0,-11 13-100 0 0,-1 0 0 0 0,-1-1 0 0 0,12-35 0 0 0,0 2-407 0 0,-20 46 686 0 0,-1-1 1 0 0,0 0-1 0 0,0 1 0 0 0,-2-1 1 0 0,1 0-1 0 0,-1 0 1 0 0,-2-22-1 0 0,1 25 81 0 0,0 8-37 0 0,0 0 0 0 0,0 0 1 0 0,0 0-1 0 0,0 0 0 0 0,-1 1 0 0 0,1-1 1 0 0,0 0-1 0 0,0 0 0 0 0,-1 0 1 0 0,1 1-1 0 0,-1-1 0 0 0,1 0 1 0 0,-1 0-1 0 0,1 1 0 0 0,-1-1 0 0 0,1 0 1 0 0,-1 1-1 0 0,1-1 0 0 0,-1 1 1 0 0,0-1-1 0 0,1 1 0 0 0,-1-1 1 0 0,0 1-1 0 0,0-1 0 0 0,1 1 0 0 0,-1 0 1 0 0,0-1-1 0 0,0 1 0 0 0,0 0 1 0 0,1 0-1 0 0,-1-1 0 0 0,0 1 1 0 0,0 0-1 0 0,0 0 0 0 0,0 0 0 0 0,1 0 1 0 0,-1 0-1 0 0,0 0 0 0 0,0 1 1 0 0,0-1-1 0 0,0 0 0 0 0,1 0 1 0 0,-1 0-1 0 0,0 1 0 0 0,0-1 1 0 0,0 1-1 0 0,1-1 0 0 0,-2 1 0 0 0,-38 18-846 0 0,28-7 1055 0 0,1 0 0 0 0,0 0 0 0 0,1 1 0 0 0,0 0 0 0 0,1 1 0 0 0,0 0-1 0 0,2 0 1 0 0,-1 1 0 0 0,2 0 0 0 0,0 0 0 0 0,0 1 0 0 0,2 0 0 0 0,0 0 0 0 0,1 0 0 0 0,0 0-1 0 0,1 0 1 0 0,1 1 0 0 0,2 29 0 0 0,-1-41-136 0 0,1-1 1 0 0,0 1-1 0 0,0-1 0 0 0,1 1 1 0 0,-1-1-1 0 0,1 0 0 0 0,0 1 1 0 0,0-1-1 0 0,0 0 0 0 0,1 0 0 0 0,0-1 1 0 0,-1 1-1 0 0,1 0 0 0 0,6 5 1 0 0,22 13-1244 0 0,4-6-4049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35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13731 0 0,'0'0'4377'0'0,"-14"87"-22485"0"0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47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1 324 5801 0 0,'0'0'12419'0'0,"31"-20"-12212"0"0,98-65-63 0 0,-103 68-88 0 0,-1-2 0 0 0,27-25 0 0 0,-22 17-74 0 0,-20 19-160 0 0,0 0 0 0 0,-1-1 0 0 0,0 0 0 0 0,0 0 1 0 0,-1-1-1 0 0,0 0 0 0 0,-1-1 0 0 0,10-17 0 0 0,-17 27 98 0 0,-1 0 0 0 0,1 1 1 0 0,-1-1-1 0 0,1 1 0 0 0,-1-1 1 0 0,1 0-1 0 0,-1 1 0 0 0,1 0 1 0 0,-1-1-1 0 0,1 1 0 0 0,-1-1 1 0 0,0 1-1 0 0,1 0 0 0 0,-1-1 1 0 0,0 1-1 0 0,1 0 0 0 0,-1-1 1 0 0,0 1-1 0 0,1 0 0 0 0,-1 0 1 0 0,0 0-1 0 0,0 0 0 0 0,1 0 1 0 0,-1 0-1 0 0,0 0 0 0 0,0 0 1 0 0,1 0-1 0 0,-1 0 0 0 0,0 0 1 0 0,1 0-1 0 0,-1 1 0 0 0,0-1 1 0 0,0 0-1 0 0,0 1 0 0 0,-34 7-1111 0 0,14 3 1433 0 0,0 1 1 0 0,0 0-1 0 0,2 2 0 0 0,-1 1 0 0 0,2 0 0 0 0,0 1 1 0 0,1 1-1 0 0,1 1 0 0 0,0 0 0 0 0,1 1 1 0 0,1 1-1 0 0,1 0 0 0 0,1 1 0 0 0,1 0 0 0 0,-9 23 1 0 0,18-39-187 0 0,0 0 1 0 0,0 0 0 0 0,0 0-1 0 0,1 0 1 0 0,0 1 0 0 0,0-1-1 0 0,0 0 1 0 0,0 1 0 0 0,1-1-1 0 0,0 0 1 0 0,0 1 0 0 0,0-1-1 0 0,1 0 1 0 0,0 1 0 0 0,0-1-1 0 0,0 0 1 0 0,1 0 0 0 0,-1 0 0 0 0,1 0-1 0 0,1 0 1 0 0,-1 0 0 0 0,1 0-1 0 0,-1-1 1 0 0,1 1 0 0 0,1-1-1 0 0,-1 0 1 0 0,1 0 0 0 0,-1 0-1 0 0,1 0 1 0 0,0-1 0 0 0,0 0-1 0 0,1 0 1 0 0,-1 0 0 0 0,1 0-1 0 0,5 2 1 0 0,-2-1-251 0 0,1-2-1 0 0,-1 1 1 0 0,1-1-1 0 0,-1 0 1 0 0,1-1 0 0 0,13 1-1 0 0,11-2-4389 0 0,-26 0 2965 0 0,17 0-8369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35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9378 0 0,'0'0'11082'0'0,"14"25"-18147"0"0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36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16964 0 0,'0'0'3432'0'0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36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6929 0 0,'0'0'12635'0'0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36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12715 0 0,'0'0'4793'0'0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36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 1272 0 0,'0'0'18332'0'0,"-38"167"-17764"0"0,23-144-208 0 0,-9-1-128 0 0,9-2-96 0 0,1-1-128 0 0,-5 0-168 0 0,-5 0-288 0 0,4-2-688 0 0,1-5-2817 0 0,4-2-7769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37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3961 0 0,'0'0'10303'0'0,"-2"17"-9357"0"0,2-4-710 0 0,-1 0 103 0 0,1 0-1 0 0,-2 1 1 0 0,0-2-1 0 0,0 1 1 0 0,-1 0-1 0 0,-10 24 1 0 0,11-33-153 0 0,0 0 1 0 0,0 0-1 0 0,0 1 1 0 0,1-1-1 0 0,0 0 0 0 0,0 1 1 0 0,0-1-1 0 0,0 0 1 0 0,0 6 498 0 0,6-12-444 0 0,0 0-1 0 0,-1-1 1 0 0,1 1 0 0 0,-1-1 0 0 0,0 0-1 0 0,0 0 1 0 0,5-5 0 0 0,4-2-241 0 0,10-7-219 0 0,41-23-531 0 0,-60 37 667 0 0,0 1 0 0 0,0 1 0 0 0,1-1-1 0 0,-1 0 1 0 0,0 1 0 0 0,1 0 0 0 0,0 0-1 0 0,-1 1 1 0 0,1-1 0 0 0,-1 1 0 0 0,1 0-1 0 0,-1 0 1 0 0,8 1 0 0 0,-11 0 62 0 0,1 0 0 0 0,0-1 0 0 0,0 1 0 0 0,-1 0 0 0 0,1 0 0 0 0,-1 0 0 0 0,1 0 1 0 0,-1 0-1 0 0,1 1 0 0 0,-1-1 0 0 0,0 0 0 0 0,0 1 0 0 0,1-1 0 0 0,-1 1 0 0 0,0-1 0 0 0,0 1 0 0 0,0 0 0 0 0,-1-1 0 0 0,1 1 0 0 0,0 0 1 0 0,-1 0-1 0 0,1-1 0 0 0,-1 1 0 0 0,1 0 0 0 0,-1 0 0 0 0,0 0 0 0 0,0 0 0 0 0,0 2 0 0 0,-3 64 564 0 0,0-39-284 0 0,3-28-259 0 0,0 1 0 0 0,-1 0 1 0 0,1-1-1 0 0,0 1 0 0 0,0 0 1 0 0,1-1-1 0 0,-1 1 0 0 0,0 0 0 0 0,0-1 1 0 0,1 1-1 0 0,-1 0 0 0 0,1-1 1 0 0,0 1-1 0 0,-1-1 0 0 0,1 1 1 0 0,0-1-1 0 0,0 1 0 0 0,0-1 1 0 0,0 0-1 0 0,0 1 0 0 0,0-1 1 0 0,0 0-1 0 0,1 0 0 0 0,1 2 0 0 0,17-1-2046 0 0,7-8-4238 0 0,-13 0-3991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37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34 6633 0 0,'0'0'16527'0'0,"-15"-5"-16383"0"0,-62-22-39 0 0,73 26-112 0 0,-1 1 1 0 0,1 0-1 0 0,-1-1 0 0 0,1 2 1 0 0,-1-1-1 0 0,1 0 1 0 0,-1 1-1 0 0,1 0 0 0 0,-1 0 1 0 0,1 0-1 0 0,0 1 0 0 0,0-1 1 0 0,0 1-1 0 0,-1 0 0 0 0,2 0 1 0 0,-1 1-1 0 0,0-1 1 0 0,0 1-1 0 0,-3 3 0 0 0,-3 2 0 0 0,0 0-1 0 0,1 1 0 0 0,0 0 1 0 0,0 0-1 0 0,-9 14 0 0 0,16-19 19 0 0,0 0-1 0 0,0 0 1 0 0,0 0-1 0 0,0 0 0 0 0,1 1 1 0 0,-1-1-1 0 0,1 0 1 0 0,0 1-1 0 0,1-1 0 0 0,-1 1 1 0 0,1-1-1 0 0,-1 1 1 0 0,2-1-1 0 0,-1 1 1 0 0,1 5-1 0 0,0-9 22 0 0,1-1-1 0 0,-1 1 1 0 0,0 0-1 0 0,0-1 1 0 0,1 1-1 0 0,-1-1 1 0 0,1 1-1 0 0,-1-1 1 0 0,0 1-1 0 0,1-1 1 0 0,-1 0-1 0 0,1 0 1 0 0,-1 0-1 0 0,1 0 1 0 0,-1 0-1 0 0,1 0 1 0 0,-1 0-1 0 0,1 0 1 0 0,-1-1-1 0 0,0 1 1 0 0,1-1-1 0 0,-1 1 1 0 0,3-2-1 0 0,39-16 213 0 0,-35 14-261 0 0,45-25-153 0 0,-42 22-78 0 0,-1 0-1 0 0,1 1 1 0 0,0 0 0 0 0,1 1-1 0 0,-1 1 1 0 0,17-5-1 0 0,-27 9 179 0 0,0 1 0 0 0,-1-1-1 0 0,1 0 1 0 0,0 1 0 0 0,0-1-1 0 0,-1 1 1 0 0,1-1-1 0 0,0 1 1 0 0,-1-1 0 0 0,1 1-1 0 0,0-1 1 0 0,-1 1 0 0 0,1 0-1 0 0,-1-1 1 0 0,1 1-1 0 0,-1 0 1 0 0,1-1 0 0 0,-1 1-1 0 0,0 0 1 0 0,1 0-1 0 0,-1-1 1 0 0,0 1 0 0 0,0 0-1 0 0,0 0 1 0 0,1 0 0 0 0,-1 0-1 0 0,0-1 1 0 0,0 1-1 0 0,0 0 1 0 0,0 0 0 0 0,0 0-1 0 0,0 0 1 0 0,-1-1 0 0 0,1 1-1 0 0,0 0 1 0 0,0 0-1 0 0,-1 0 1 0 0,0 1 0 0 0,-9 38 11 0 0,8-38 22 0 0,1 0-1 0 0,0 1 0 0 0,0 0 1 0 0,0-1-1 0 0,0 1 0 0 0,0 0 1 0 0,1-1-1 0 0,-1 1 1 0 0,1 0-1 0 0,-1 0 0 0 0,1 0 1 0 0,0-1-1 0 0,0 1 0 0 0,0 0 1 0 0,1 0-1 0 0,0 5 1 0 0,9 11-9074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38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 6569 0 0,'0'0'12884'0'0,"-11"17"-12745"0"0,-34 49 19 0 0,39-51 173 0 0,13-9-138 0 0,13-8 5 0 0,-19 2-144 0 0,44-26-550 0 0,-38 21 246 0 0,-1 1 0 0 0,1-1 0 0 0,-1 2 0 0 0,1-1 0 0 0,1 1 0 0 0,-1 0 0 0 0,0 0 0 0 0,1 1 0 0 0,-1 0 0 0 0,14-1 0 0 0,-22 35-36 0 0,-1-27 451 0 0,1 0-1 0 0,-1 0 0 0 0,0 0 1 0 0,0-1-1 0 0,-1 1 1 0 0,1-1-1 0 0,-7 8 0 0 0,6-8 128 0 0,1 0 0 0 0,-1 0 0 0 0,0 0 0 0 0,1 1 0 0 0,0-1 0 0 0,-3 9-1 0 0,35-25 369 0 0,8-11-1431 0 0,-28 16 322 0 0,-1 1 0 0 0,2 0 1 0 0,-1 1-1 0 0,1 0 1 0 0,-1 0-1 0 0,1 1 0 0 0,1 0 1 0 0,-1 1-1 0 0,0 1 1 0 0,18-2-1 0 0,-29 3 437 0 0,0 1-1 0 0,1 0 1 0 0,-1 0 0 0 0,0 0 0 0 0,0 0-1 0 0,1 1 1 0 0,-1-1 0 0 0,0 0 0 0 0,1 0-1 0 0,-1 0 1 0 0,0 0 0 0 0,0 0 0 0 0,1 0-1 0 0,-1 0 1 0 0,0 0 0 0 0,0 1 0 0 0,0-1-1 0 0,1 0 1 0 0,-1 0 0 0 0,0 0 0 0 0,0 0-1 0 0,1 1 1 0 0,-1-1 0 0 0,0 0 0 0 0,0 0-1 0 0,0 1 1 0 0,0-1 0 0 0,0 0 0 0 0,1 0-1 0 0,-1 1 1 0 0,0-1 0 0 0,0 0 0 0 0,0 0-1 0 0,0 1 1 0 0,0-1 0 0 0,0 0 0 0 0,0 0-1 0 0,0 1 1 0 0,0-1 0 0 0,0 1 0 0 0,-5 15 344 0 0,-12 12 909 0 0,13-23-1165 0 0,0 0 1 0 0,0 1-1 0 0,0-1 1 0 0,1 1-1 0 0,0 0 1 0 0,0 0-1 0 0,1 0 1 0 0,-1 0-1 0 0,1 0 0 0 0,0 1 1 0 0,1-1-1 0 0,0 1 1 0 0,0-1-1 0 0,0 10 1 0 0,1-15-319 0 0,0-1 1 0 0,0 0-1 0 0,0 1 0 0 0,0-1 1 0 0,1 1-1 0 0,-1-1 1 0 0,0 0-1 0 0,0 1 1 0 0,0-1-1 0 0,1 0 0 0 0,-1 1 1 0 0,0-1-1 0 0,1 0 1 0 0,-1 0-1 0 0,0 1 1 0 0,1-1-1 0 0,-1 0 1 0 0,0 0-1 0 0,1 1 0 0 0,-1-1 1 0 0,0 0-1 0 0,1 0 1 0 0,-1 0-1 0 0,1 0 1 0 0,-1 0-1 0 0,0 1 0 0 0,1-1 1 0 0,-1 0-1 0 0,1 0 1 0 0,-1 0-1 0 0,1 0 1 0 0,-1 0-1 0 0,0 0 0 0 0,1 0 1 0 0,-1-1-1 0 0,1 1 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38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32 206 13987 0 0,'0'0'8243'0'0,"23"-19"-8886"0"0,7-1 549 0 0,-14 9-14 0 0,1-1 0 0 0,-2-1 1 0 0,1 0-1 0 0,17-22 0 0 0,-6 1-1305 0 0,-26 32 1149 0 0,0 0-1 0 0,0 1 1 0 0,0-1 0 0 0,0 0 0 0 0,-1 0 0 0 0,1 0 0 0 0,0 0 0 0 0,-1 0-1 0 0,0 0 1 0 0,1 0 0 0 0,-1 0 0 0 0,0 1 0 0 0,0-1 0 0 0,0 0 0 0 0,0 0-1 0 0,0 0 1 0 0,0 0 0 0 0,-1 0 0 0 0,1 0 0 0 0,-1-2 0 0 0,0 3 102 0 0,0 0 1 0 0,0 1-1 0 0,0-1 1 0 0,0 1 0 0 0,0-1-1 0 0,0 1 1 0 0,0-1-1 0 0,0 1 1 0 0,0 0 0 0 0,0-1-1 0 0,0 1 1 0 0,0 0-1 0 0,0 0 1 0 0,0 0 0 0 0,0 0-1 0 0,0 0 1 0 0,0 0-1 0 0,0 0 1 0 0,0 0 0 0 0,0 0-1 0 0,0 0 1 0 0,-2 1-1 0 0,-26 7 221 0 0,20-4 275 0 0,0 1-1 0 0,1 0 1 0 0,0 0 0 0 0,0 1 0 0 0,1 0 0 0 0,-1 1 0 0 0,1 0 0 0 0,1 0 0 0 0,-1 0 0 0 0,1 0 0 0 0,-5 10 0 0 0,-2 3 914 0 0,1 1 1 0 0,1 0-1 0 0,-11 33 0 0 0,20-50-1188 0 0,0 0 0 0 0,1 0 0 0 0,0 0-1 0 0,0 1 1 0 0,0-1 0 0 0,1 0 0 0 0,-1 1 0 0 0,1-1-1 0 0,0 1 1 0 0,0-1 0 0 0,1 0 0 0 0,-1 1 0 0 0,1-1-1 0 0,0 0 1 0 0,0 0 0 0 0,0 1 0 0 0,1-1 0 0 0,-1 0-1 0 0,4 5 1 0 0,-3-5-792 0 0,1-1 0 0 0,-1 0 0 0 0,1 0 0 0 0,0 0 0 0 0,0 0 0 0 0,0 0 0 0 0,7 4 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39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11362 0 0,'0'0'8290'0'0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4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3841 0 0,'0'0'15402'0'0,"0"30"-14498"0"0,-1 93-163 0 0,0-103-275 0 0,0-1 0 0 0,-9 40-1 0 0,3-1 792 0 0,7-58-993 0 0,20-20 785 0 0,-13 11-929 0 0,27-28-70 0 0,2 2 0 0 0,78-58 0 0 0,-99 83-267 0 0,0 1 0 0 0,1 0 0 0 0,0 1 1 0 0,0 0-1 0 0,0 2 0 0 0,1 0 0 0 0,0 1 1 0 0,1 0-1 0 0,-1 2 0 0 0,1 0 0 0 0,33-1 0 0 0,-24 4-2073 0 0,-12 0-2420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39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9602 0 0,'0'0'12339'0'0,"-67"39"-29775"0"0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39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12883 0 0,'0'0'7649'0'0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40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6793 0 0,'0'0'17388'0'0,"0"-16"-24173"0"0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40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12011 0 0,'0'0'10034'0'0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42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1416 0 0,'0'0'14275'0'0,"-1"17"-13444"0"0,0-5-742 0 0,0 3 77 0 0,0 0-1 0 0,-1 0 0 0 0,0 0 1 0 0,-1 0-1 0 0,-1 0 1 0 0,0-1-1 0 0,-10 20 1 0 0,-14 12-551 0 0,9-19-3807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7:00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56 0 0 0,'0'0'3653'0'0,"5"-2"-3397"0"0,23-9 624 0 0,-19 5 4406 0 0,-8 6-4971 0 0,-1-1 0 0 0,0 1 1 0 0,0 0-1 0 0,1-1 0 0 0,-1 1 0 0 0,0-1 1 0 0,0 1-1 0 0,0-1 0 0 0,0 1 1 0 0,0-1-1 0 0,0 1 0 0 0,1 0 1 0 0,-1-1-1 0 0,0 1 0 0 0,0-1 1 0 0,0 1-1 0 0,-1-1 0 0 0,1 1 1 0 0,0-1-1 0 0,0 1 0 0 0,0-1 1 0 0,1-1 565 0 0,2-12 2811 0 0,-4 13-3674 0 0,1 0 0 0 0,-1 1-1 0 0,1-1 1 0 0,-1 0 0 0 0,0 1 0 0 0,0-1 0 0 0,1 0 0 0 0,-1 1 0 0 0,0-1-1 0 0,0 1 1 0 0,0-1 0 0 0,0 1 0 0 0,0-1 0 0 0,1 1 0 0 0,-1 0 0 0 0,0 0 0 0 0,0-1-1 0 0,0 1 1 0 0,0 0 0 0 0,0 0 0 0 0,0 0 0 0 0,0 0 0 0 0,0 0 0 0 0,0 0 0 0 0,0 0-1 0 0,-2 1 1 0 0,-3-1-25 0 0,0 1-1 0 0,-1 1 1 0 0,1-1-1 0 0,0 1 1 0 0,1 0 0 0 0,-1 1-1 0 0,0-1 1 0 0,1 1-1 0 0,-1 0 1 0 0,1 0-1 0 0,0 1 1 0 0,0 0-1 0 0,0 0 1 0 0,0 0-1 0 0,1 0 1 0 0,0 1-1 0 0,-1 0 1 0 0,2 0-1 0 0,-1 0 1 0 0,1 0-1 0 0,-1 0 1 0 0,2 1-1 0 0,-1-1 1 0 0,0 1-1 0 0,1 0 1 0 0,0 0 0 0 0,1 0-1 0 0,-1 0 1 0 0,1 0-1 0 0,0 0 1 0 0,1 1-1 0 0,-1 5 1 0 0,-8 62 255 0 0,10-66-218 0 0,1 0 1 0 0,0 0 0 0 0,0 0-1 0 0,1-1 1 0 0,0 1 0 0 0,0-1 0 0 0,1 0-1 0 0,0 1 1 0 0,0-2 0 0 0,1 1-1 0 0,10 11 1 0 0,9 17 146 0 0,-21-27-148 0 0,-1-1-1 0 0,0 1 0 0 0,0 0 1 0 0,-1 0-1 0 0,0 0 0 0 0,0 0 1 0 0,-1 0-1 0 0,0 0 0 0 0,-2 13 1 0 0,2 3 81 0 0,-1-16-84 0 0,0 0 1 0 0,0 0-1 0 0,0 0 1 0 0,-1 0 0 0 0,0 0-1 0 0,-1 0 1 0 0,0-1-1 0 0,0 1 1 0 0,0-1 0 0 0,-1 0-1 0 0,0 0 1 0 0,-1 0-1 0 0,1-1 1 0 0,-1 0 0 0 0,0 1-1 0 0,-1-2 1 0 0,0 1-1 0 0,0-1 1 0 0,-11 8 0 0 0,-26 17 69 0 0,33-26-67 0 0,10-4 26 0 0,44-26 6 0 0,-33 22-73 0 0,0 1-1 0 0,0 0 1 0 0,0 0-1 0 0,1 1 1 0 0,-1 1-1 0 0,1 0 1 0 0,-1 1 0 0 0,23 1-1 0 0,-32-1 10 0 0,-1 1 0 0 0,1-1-1 0 0,0 0 1 0 0,0 1 0 0 0,0-1-1 0 0,0 1 1 0 0,-1 0 0 0 0,1-1 0 0 0,0 1-1 0 0,0 0 1 0 0,-1 0 0 0 0,1 0 0 0 0,-1 0-1 0 0,1 0 1 0 0,-1 1 0 0 0,1-1 0 0 0,-1 0-1 0 0,0 1 1 0 0,0-1 0 0 0,1 1 0 0 0,-1-1-1 0 0,0 1 1 0 0,0 0 0 0 0,-1-1 0 0 0,1 1-1 0 0,0 0 1 0 0,-1 0 0 0 0,1 0-1 0 0,-1-1 1 0 0,1 1 0 0 0,-1 0 0 0 0,0 0-1 0 0,0 0 1 0 0,0 0 0 0 0,0 0 0 0 0,0 0-1 0 0,0 0 1 0 0,0 0 0 0 0,-1-1 0 0 0,0 3-1 0 0,-2 7 6 0 0,-1 0-1 0 0,-1-1 0 0 0,1 1 1 0 0,-2-1-1 0 0,-8 13 1 0 0,7-12-17 0 0,-104 179-21 0 0,105-175 35 0 0,0 0 0 0 0,1 0 0 0 0,0 1-1 0 0,2-1 1 0 0,-1 1 0 0 0,2 0 0 0 0,-1 24 0 0 0,3-28-2 0 0,0 0 0 0 0,1 1 1 0 0,0-1-1 0 0,4 14 1 0 0,-4-21 0 0 0,1 0 0 0 0,0-1 0 0 0,0 1 0 0 0,0-1 0 0 0,1 1 0 0 0,-1-1 0 0 0,1 0 0 0 0,0 0 0 0 0,0 0 0 0 0,1 0 0 0 0,-1 0 0 0 0,6 4 0 0 0,-5-5-14 0 0,-1 0 1 0 0,0 1-1 0 0,0-1 1 0 0,0 1-1 0 0,0 0 0 0 0,-1 0 1 0 0,3 4-1 0 0,-3-3-201 0 0,1-1-1 0 0,-1 1 1 0 0,1-1-1 0 0,0 0 1 0 0,1 0-1 0 0,4 5 1 0 0,-3-5-462 0 0,6 7-2738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7:02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0 107 0 0 0,'0'0'12911'0'0,"0"-16"-11808"0"0,0-35-405 0 0,0 11 2391 0 0,1 103-826 0 0,19 582 1349 0 0,-21-460-3574 0 0,1-183-58 0 0,-2 43-37 0 0,2-43 8 0 0,0-1-1 0 0,0 1 0 0 0,0 0 1 0 0,0 0-1 0 0,0-1 0 0 0,-1 1 1 0 0,1 0-1 0 0,-1-1 0 0 0,1 1 1 0 0,-1 0-1 0 0,0-1 0 0 0,1 1 1 0 0,-1-1-1 0 0,0 1 1 0 0,0-1-1 0 0,0 1 0 0 0,-2 1 1 0 0,1-2-861 0 0,-3-17-11547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7:02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1 301 6905 0 0,'0'0'13423'0'0,"5"-29"-12977"0"0,21-91-46 0 0,-26 117-371 0 0,1 0 1 0 0,-1 1-1 0 0,1-1 1 0 0,-1 0-1 0 0,1 1 1 0 0,0-1-1 0 0,0 1 1 0 0,0-1-1 0 0,1 1 1 0 0,-1-1-1 0 0,0 1 0 0 0,1 0 1 0 0,0 0-1 0 0,-1 0 1 0 0,1 0-1 0 0,0 0 1 0 0,0 0-1 0 0,0 0 1 0 0,5-2-1 0 0,2-4 183 0 0,1-1 5 0 0,0 0 0 0 0,0 0 0 0 0,0 1 0 0 0,1 0 0 0 0,0 1 0 0 0,1 0 1 0 0,-1 1-1 0 0,1 0 0 0 0,1 1 0 0 0,20-6 0 0 0,-26 9-176 0 0,1 0 1 0 0,-1 0-1 0 0,1 1 0 0 0,-1 0 1 0 0,1 0-1 0 0,0 1 1 0 0,-1 0-1 0 0,1 0 1 0 0,-1 1-1 0 0,1 0 1 0 0,0 0-1 0 0,-1 1 1 0 0,0 0-1 0 0,1 0 1 0 0,-1 1-1 0 0,0 0 1 0 0,0 0-1 0 0,-1 1 1 0 0,13 8-1 0 0,-8-3-22 0 0,0 1 0 0 0,0 1 1 0 0,-2-1-1 0 0,1 2 0 0 0,-1-1 0 0 0,-1 1 0 0 0,0 1 1 0 0,0-1-1 0 0,-2 1 0 0 0,1 1 0 0 0,3 13 0 0 0,-4-7-1 0 0,-1 1 0 0 0,-1-1 0 0 0,0 1-1 0 0,-2 0 1 0 0,-1 0 0 0 0,0 0-1 0 0,-3 27 1 0 0,0-38-49 0 0,0 0 1 0 0,0-1-1 0 0,-1 1 0 0 0,0 0 0 0 0,0-1 0 0 0,-1 1 1 0 0,-1-1-1 0 0,1 0 0 0 0,-2-1 0 0 0,1 1 1 0 0,-1-1-1 0 0,0 0 0 0 0,-1-1 0 0 0,0 1 0 0 0,0-1 1 0 0,0 0-1 0 0,-1-1 0 0 0,0 0 0 0 0,-1 0 1 0 0,1-1-1 0 0,-1 0 0 0 0,0 0 0 0 0,0-1 0 0 0,-13 4 1 0 0,10-6-553 0 0,0 1-1 0 0,0-2 1 0 0,0 0 0 0 0,0 0 0 0 0,-22-2 0 0 0,4-5-3690 0 0,3-5-3632 0 0,16 5-1213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7:03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59 4857 0 0,'0'0'17558'0'0,"-8"-8"-17265"0"0,1-2-200 0 0,4 6-56 0 0,1 1 0 0 0,-1 0 0 0 0,1 0-1 0 0,-1 0 1 0 0,0 0 0 0 0,0 0 0 0 0,0 0-1 0 0,-1 1 1 0 0,1 0 0 0 0,-1-1 0 0 0,-5-2-1 0 0,6 5 16 0 0,1-1 0 0 0,0 0 0 0 0,-1 1 0 0 0,1-1-1 0 0,-1 1 1 0 0,1 0 0 0 0,-1 0 0 0 0,1 0 0 0 0,-1 0 0 0 0,1 0-1 0 0,-1 0 1 0 0,1 1 0 0 0,0-1 0 0 0,-1 1 0 0 0,1 0 0 0 0,-1-1-1 0 0,1 1 1 0 0,0 0 0 0 0,0 1 0 0 0,-1-1 0 0 0,1 0 0 0 0,0 1-1 0 0,0-1 1 0 0,0 1 0 0 0,-1 1 0 0 0,-7 7-14 0 0,0 0-1 0 0,1 0 1 0 0,-11 17 0 0 0,5-7 90 0 0,2-3-59 0 0,0 1 0 0 0,2 0 0 0 0,0 1 0 0 0,0 0 0 0 0,2 0 0 0 0,1 1-1 0 0,0 1 1 0 0,1-1 0 0 0,2 1 0 0 0,0 0 0 0 0,1 1 0 0 0,1-1 0 0 0,0 40 0 0 0,2-58-54 0 0,1-1 0 0 0,0 0 0 0 0,0 0 0 0 0,1 0 0 0 0,-1 0 0 0 0,0 0 1 0 0,1 0-1 0 0,-1 0 0 0 0,1 0 0 0 0,0 0 0 0 0,0 0 0 0 0,0 0 0 0 0,0 0 1 0 0,0-1-1 0 0,0 1 0 0 0,0 0 0 0 0,0-1 0 0 0,1 1 0 0 0,-1 0 1 0 0,1-1-1 0 0,-1 0 0 0 0,1 1 0 0 0,-1-1 0 0 0,1 0 0 0 0,0 0 0 0 0,0 0 1 0 0,0 0-1 0 0,0 0 0 0 0,0 0 0 0 0,-1-1 0 0 0,1 1 0 0 0,1 0 0 0 0,-1-1 1 0 0,0 0-1 0 0,0 1 0 0 0,0-1 0 0 0,0 0 0 0 0,0 0 0 0 0,0 0 1 0 0,0-1-1 0 0,0 1 0 0 0,3-1 0 0 0,4 0 27 0 0,0-1 1 0 0,0 0-1 0 0,-1-1 0 0 0,1 1 1 0 0,-1-1-1 0 0,0-1 0 0 0,0 0 0 0 0,15-9 1 0 0,12-13-218 0 0,-2-1 0 0 0,0-2 0 0 0,-2-1 0 0 0,-1-1 0 0 0,41-57 0 0 0,-68 83-1 0 0,0 1 0 0 0,-1-1 0 0 0,1 0 0 0 0,-1 0 0 0 0,0 0 0 0 0,-1 0 0 0 0,1-1 0 0 0,-1 1 0 0 0,1-8 0 0 0,-21 25-894 0 0,10-2 1096 0 0,1-1-1 0 0,0 2 1 0 0,1-1-1 0 0,1 1 1 0 0,-1 0-1 0 0,2 0 1 0 0,-1 0-1 0 0,2 1 1 0 0,-1 0 0 0 0,2 0-1 0 0,-1 0 1 0 0,2 1-1 0 0,0-1 1 0 0,0 1-1 0 0,1-1 1 0 0,1 1-1 0 0,0-1 1 0 0,0 1-1 0 0,2 0 1 0 0,2 14-1 0 0,-3-24-57 0 0,0-1-1 0 0,0 1 0 0 0,1-1 0 0 0,-1 0 0 0 0,0 1 1 0 0,1-1-1 0 0,0 0 0 0 0,-1 0 0 0 0,1 0 1 0 0,0 0-1 0 0,0 0 0 0 0,0-1 0 0 0,0 1 1 0 0,1-1-1 0 0,-1 1 0 0 0,0-1 0 0 0,1 0 0 0 0,1 1 1 0 0,30 11-6222 0 0,-27-11 3287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7:03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2441 0 0,'0'0'20178'0'0,"0"17"-19385"0"0,-10 149 960 0 0,1-28-2087 0 0,9-138-113 0 0,8-22-7037 0 0,-6 12 1493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49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6833 523 720 0 0,'0'0'4477'0'0,"-29"-14"-3825"0"0,-10-5-399 0 0,7 3 109 0 0,-1 2 0 0 0,-40-13 0 0 0,-42-6 1352 0 0,-130-19 0 0 0,10 3-1262 0 0,101 14 536 0 0,-28-7 1530 0 0,-188-25 0 0 0,-640-67-394 0 0,882 124-2134 0 0,0 5-1 0 0,0 5 1 0 0,-127 15 0 0 0,169-10 96 0 0,-1-3 0 0 0,0-4 1 0 0,-94-12-1 0 0,102 7-484 0 0,0 2-1 0 0,-110 7 1 0 0,-119 29 192 0 0,90-8 147 0 0,44 0 108 0 0,111-14-10 0 0,-1-2 0 0 0,0-2-1 0 0,-1-2 1 0 0,1-1 0 0 0,-54-6-1 0 0,-64-34 317 0 0,119 25-268 0 0,0 2 0 0 0,-1 2-1 0 0,-48-3 1 0 0,60 10-8 0 0,-6-1-89 0 0,-1 2 1 0 0,1 1 0 0 0,-1 2 0 0 0,-46 8 0 0 0,-35 13-37 0 0,39-9 18 0 0,1 3 1 0 0,-131 46 0 0 0,82 1-205 0 0,43-20 187 0 0,12-9 75 0 0,-15 6-46 0 0,3 3 1 0 0,-99 67 0 0 0,154-89 12 0 0,-112 88-106 0 0,112-81 94 0 0,1 0 1 0 0,2 2-1 0 0,1 1 1 0 0,-40 61-1 0 0,56-74 8 0 0,0 1 1 0 0,2 0-1 0 0,0 1 0 0 0,1 0 0 0 0,1 0 1 0 0,1 0-1 0 0,1 1 0 0 0,0 0 0 0 0,2 0 1 0 0,-1 35-1 0 0,4-33-16 0 0,4 83 5 0 0,-2-97 19 0 0,-1 0-1 0 0,1-1 1 0 0,1 1 0 0 0,0 0 0 0 0,0-1-1 0 0,1 1 1 0 0,0-1 0 0 0,8 12-1 0 0,4 2-22 0 0,1 0 0 0 0,1-1 0 0 0,1-1 0 0 0,1-1-1 0 0,0 0 1 0 0,2-2 0 0 0,41 28 0 0 0,322 190-312 0 0,-307-196 183 0 0,1-4-1 0 0,1-3 0 0 0,103 27 1 0 0,-61-32 130 0 0,1-6-1 0 0,1-5 1 0 0,0-5 0 0 0,1-6 0 0 0,0-5 0 0 0,156-19 0 0 0,-119 2 215 0 0,736-42 169 0 0,-71 113-474 0 0,-808-53 107 0 0,157 10-67 0 0,1-7 0 0 0,0-8-1 0 0,276-40 1 0 0,-264 7 48 0 0,209-70 1 0 0,-245 62-12 0 0,-47 11 245 0 0,-2-4-1 0 0,-1-5 1 0 0,-2-5-1 0 0,-2-4 1 0 0,111-76-1 0 0,-151 84 3 0 0,-1-4-1 0 0,-3-1 1 0 0,-2-3 0 0 0,48-60-1 0 0,67-62 638 0 0,-163 168-721 0 0,0 0-1 0 0,-1 0 1 0 0,1-1 0 0 0,-1 0 0 0 0,-1 1 0 0 0,5-11 0 0 0,-7 15-94 0 0,0-1-1 0 0,0 0 1 0 0,0 1 0 0 0,0-1 0 0 0,-1 0 0 0 0,1 1 0 0 0,-1-1 0 0 0,0 0 0 0 0,1 0 0 0 0,-1 0 0 0 0,0 0 0 0 0,0 1 0 0 0,0-1 0 0 0,0 0 0 0 0,0 0 0 0 0,-1 0 0 0 0,1 0 0 0 0,0 1 0 0 0,-1-1 0 0 0,0 0-1 0 0,1 0 1 0 0,-1 1 0 0 0,0-1 0 0 0,0 1 0 0 0,0-1 0 0 0,0 0 0 0 0,-1-1 0 0 0,-9-5-99 0 0,1 0 0 0 0,-1 0 0 0 0,0 1 0 0 0,-1 1 0 0 0,0 0 0 0 0,0 1 0 0 0,0 0-1 0 0,-22-6 1 0 0,-110-17-4598 0 0,103 21 255 0 0,19 4-5881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7:03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16259 0 0,'0'0'8562'0'0,"92"29"-14011"0"0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7:04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262 418 2128 0 0,'0'0'17148'0'0,"-3"-12"-16516"0"0,-12-38-146 0 0,15 49-464 0 0,0 0 0 0 0,-1 0-1 0 0,1 0 1 0 0,-1 0 0 0 0,1 0 0 0 0,-1 0 0 0 0,0 0 0 0 0,1 0 0 0 0,-1 1 0 0 0,0-1 0 0 0,1 0 0 0 0,-1 0 0 0 0,0 1 0 0 0,0-1-1 0 0,0 1 1 0 0,0-1 0 0 0,0 1 0 0 0,1-1 0 0 0,-1 1 0 0 0,0-1 0 0 0,0 1 0 0 0,0 0 0 0 0,0-1 0 0 0,-1 1 0 0 0,1 0 0 0 0,0 0 0 0 0,0 0-1 0 0,0 0 1 0 0,0 0 0 0 0,0 0 0 0 0,0 0 0 0 0,0 0 0 0 0,0 0 0 0 0,0 1 0 0 0,0-1 0 0 0,0 0 0 0 0,-1 1 0 0 0,-27 15 20 0 0,8 3-33 0 0,2 0 1 0 0,0 1 0 0 0,2 1 0 0 0,0 1 0 0 0,1 0 0 0 0,2 1-1 0 0,-23 46 1 0 0,33-58 13 0 0,0 0 0 0 0,0 1-1 0 0,2 0 1 0 0,-1-1 0 0 0,1 1-1 0 0,1 0 1 0 0,0 0 0 0 0,0 0 0 0 0,2 14-1 0 0,-1-13 66 0 0,1-11-69 0 0,-1-1 0 0 0,0 1 0 0 0,1-1-1 0 0,-1 0 1 0 0,1 1 0 0 0,-1-1 0 0 0,1 1 0 0 0,0-1 0 0 0,-1 0-1 0 0,1 1 1 0 0,0-1 0 0 0,0 0 0 0 0,0 0 0 0 0,0 1 0 0 0,0-1 0 0 0,0 0-1 0 0,0 0 1 0 0,1 0 0 0 0,-1 0 0 0 0,0-1 0 0 0,0 1 0 0 0,1 0 0 0 0,-1 0-1 0 0,1-1 1 0 0,-1 1 0 0 0,1-1 0 0 0,-1 1 0 0 0,1-1 0 0 0,-1 0 0 0 0,1 0-1 0 0,-1 0 1 0 0,1 1 0 0 0,-1-1 0 0 0,1 0 0 0 0,2-1 0 0 0,3 1 42 0 0,-1 0 1 0 0,1-1 0 0 0,-1 0-1 0 0,1 0 1 0 0,-1 0 0 0 0,0-1 0 0 0,10-3-1 0 0,11-9-54 0 0,-2-1 0 0 0,0-2 0 0 0,-1 0 0 0 0,-1-1 0 0 0,0-2-1 0 0,-1 0 1 0 0,-2-1 0 0 0,28-36 0 0 0,-8 3-1109 0 0,-3-1 1 0 0,52-103-1 0 0,-80 138 509 0 0,-1-1-1 0 0,0 1 1 0 0,6-31 0 0 0,-12 40 449 0 0,1-1-1 0 0,-2 1 1 0 0,0-1-1 0 0,0 1 1 0 0,-1-1-1 0 0,0 1 1 0 0,-1-1 0 0 0,-2-11-1 0 0,3 20 155 0 0,-1 1 0 0 0,0 0-1 0 0,1 0 1 0 0,-1 0 0 0 0,0 0 0 0 0,0 0-1 0 0,0 0 1 0 0,-1 0 0 0 0,1 0 0 0 0,0 0-1 0 0,-1 1 1 0 0,1-1 0 0 0,-1 0 0 0 0,1 1-1 0 0,-1-1 1 0 0,0 1 0 0 0,0 0 0 0 0,0-1 0 0 0,0 1-1 0 0,0 0 1 0 0,0 0 0 0 0,0 0 0 0 0,0 1-1 0 0,0-1 1 0 0,0 0 0 0 0,0 1 0 0 0,0-1-1 0 0,-1 1 1 0 0,1 0 0 0 0,0 0 0 0 0,0 0-1 0 0,-1 0 1 0 0,1 0 0 0 0,0 0 0 0 0,0 1-1 0 0,-1-1 1 0 0,-3 2 0 0 0,0 0 79 0 0,0 0 1 0 0,0 0-1 0 0,0 0 0 0 0,0 1 1 0 0,0 0-1 0 0,0 0 0 0 0,1 1 1 0 0,-1-1-1 0 0,1 1 0 0 0,0 0 1 0 0,-9 10-1 0 0,2 2 279 0 0,1 1 0 0 0,0 0 0 0 0,1 1 0 0 0,1 1-1 0 0,1 0 1 0 0,0 0 0 0 0,2 0 0 0 0,-8 34 0 0 0,8-20 126 0 0,1 1-1 0 0,2 0 1 0 0,1 0-1 0 0,4 50 1 0 0,0-72-553 0 0,0 0 0 0 0,1 0 0 0 0,0 0 0 0 0,1 0 0 0 0,1 0-1 0 0,-1-1 1 0 0,2 0 0 0 0,0 0 0 0 0,0 0 0 0 0,1 0 0 0 0,13 15 0 0 0,-13-18-1943 0 0,0 0-1 0 0,1-1 1 0 0,0 1-1 0 0,13 8 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7:04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8578 0 0,'0'0'16273'0'0,"29"-1"-16108"0"0,138-1-98 0 0,-126 8-299 0 0,-26-1-2511 0 0,-1 0-3355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7:05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323 148 680 0 0,'0'0'14411'0'0,"6"-13"-13185"0"0,20-40-190 0 0,-25 51-827 0 0,1-1 0 0 0,-1 1 1 0 0,0-1-1 0 0,-1 1 0 0 0,1-1 0 0 0,0 1 0 0 0,-1-1 0 0 0,1 1 1 0 0,-1-1-1 0 0,0 0 0 0 0,0 1 0 0 0,0-1 0 0 0,0 0 0 0 0,0 1 1 0 0,0-1-1 0 0,-1 1 0 0 0,1-1 0 0 0,-2-3 0 0 0,1 4-140 0 0,-1 0-1 0 0,1 1 0 0 0,0-1 1 0 0,-1 0-1 0 0,1 1 0 0 0,-1-1 1 0 0,0 1-1 0 0,1 0 1 0 0,-1-1-1 0 0,0 1 0 0 0,0 0 1 0 0,0 0-1 0 0,0 0 0 0 0,0 0 1 0 0,0 0-1 0 0,0 1 1 0 0,-3-1-1 0 0,-7-2-64 0 0,0 2 0 0 0,0 0 1 0 0,-1 0-1 0 0,1 1 0 0 0,-20 2 0 0 0,29-1 82 0 0,-6 0-65 0 0,0 2 1 0 0,1-1 0 0 0,0 1-1 0 0,-1 0 1 0 0,1 1-1 0 0,1 0 1 0 0,-1 0 0 0 0,0 1-1 0 0,1 0 1 0 0,0 0-1 0 0,0 1 1 0 0,1 0-1 0 0,-1 0 1 0 0,-5 8 0 0 0,0 0 34 0 0,0 0 0 0 0,1 0 1 0 0,1 1-1 0 0,1 1 1 0 0,0 0-1 0 0,-7 17 1 0 0,9-15 73 0 0,1 1 0 0 0,1-1 0 0 0,1 1 0 0 0,-2 26 0 0 0,5-39-76 0 0,0 1 0 0 0,0-1 1 0 0,1 0-1 0 0,0 0 0 0 0,1 1 0 0 0,-1-1 1 0 0,1 0-1 0 0,1 0 0 0 0,-1 0 0 0 0,1 0 1 0 0,0 0-1 0 0,0 0 0 0 0,0 0 1 0 0,1-1-1 0 0,0 1 0 0 0,0-1 0 0 0,5 6 1 0 0,-4-7-22 0 0,0-1 0 0 0,0-1 1 0 0,0 1-1 0 0,0-1 0 0 0,0 1 0 0 0,1-1 1 0 0,-1 0-1 0 0,1-1 0 0 0,0 1 1 0 0,-1-1-1 0 0,1 0 0 0 0,0 0 0 0 0,0 0 1 0 0,0-1-1 0 0,-1 0 0 0 0,1 0 1 0 0,0 0-1 0 0,0 0 0 0 0,0-1 1 0 0,0 0-1 0 0,0 0 0 0 0,-1 0 0 0 0,1 0 1 0 0,0-1-1 0 0,7-4 0 0 0,11-4 15 0 0,-1-2-1 0 0,-1 0 1 0 0,33-25-1 0 0,-48 33-41 0 0,14-12-102 0 0,-1-1 0 0 0,-1-1-1 0 0,0-1 1 0 0,-1-1-1 0 0,-1 0 1 0 0,-1-1 0 0 0,12-23-1 0 0,-24 40-30 0 0,-1 0-1 0 0,1 0 0 0 0,-1-1 1 0 0,0 1-1 0 0,0-1 0 0 0,-1 1 1 0 0,0-1-1 0 0,1 0 0 0 0,-1 0 1 0 0,0-8-1 0 0,-1 12-267 0 0,-20 24-894 0 0,15-15 1287 0 0,0 0 0 0 0,0 0-1 0 0,1 1 1 0 0,0 0 0 0 0,0 0 0 0 0,1 0 0 0 0,1 0 0 0 0,-1 0 0 0 0,0 12 0 0 0,-2 6 64 0 0,1 55-1 0 0,4-77-90 0 0,0 0 0 0 0,0 0-1 0 0,1 0 1 0 0,-1 1-1 0 0,1-1 1 0 0,1-1 0 0 0,-1 1-1 0 0,1 0 1 0 0,0 0-1 0 0,0 0 1 0 0,4 6 0 0 0,-5-9-220 0 0,1 0 1 0 0,0 0 0 0 0,0 0-1 0 0,0 0 1 0 0,0 0-1 0 0,0 0 1 0 0,0 0 0 0 0,0-1-1 0 0,0 1 1 0 0,1-1 0 0 0,-1 0-1 0 0,1 0 1 0 0,-1 0 0 0 0,4 1-1 0 0,4 2-2074 0 0,6 1-5403 0 0,-3-5-466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7:06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5785 0 0,'0'0'16173'0'0,"-6"13"-15814"0"0,-5 14 53 0 0,1-1 1 0 0,-11 46-1 0 0,21-71-363 0 0,-1 0 0 0 0,1 0-1 0 0,-1 0 1 0 0,1 0-1 0 0,0 1 1 0 0,0-1 0 0 0,-1 0-1 0 0,1 0 1 0 0,0 1-1 0 0,0-1 1 0 0,0 0 0 0 0,0 0-1 0 0,0 1 1 0 0,1-1 0 0 0,-1 0-1 0 0,0 0 1 0 0,0 1-1 0 0,1-1 1 0 0,-1 0 0 0 0,1 0-1 0 0,-1 0 1 0 0,2 3-1 0 0,0-4-4 0 0,0 0-1 0 0,0-1 0 0 0,0 1 1 0 0,0 0-1 0 0,0-1 0 0 0,0 1 0 0 0,0-1 1 0 0,0 0-1 0 0,-1 1 0 0 0,1-1 0 0 0,0 0 1 0 0,0 0-1 0 0,-1 0 0 0 0,3-2 0 0 0,36-35 159 0 0,8 0-203 0 0,17-12 9 0 0,-59 46-34 0 0,-1 1 0 0 0,1 0 1 0 0,-1 1-1 0 0,1-1 0 0 0,0 1 0 0 0,0 0 1 0 0,0 1-1 0 0,0-1 0 0 0,0 1 0 0 0,11 0 1 0 0,-18 33-42 0 0,-1-24 81 0 0,0 0 0 0 0,-1-1 0 0 0,0 1-1 0 0,-8 12 1 0 0,8-15 0 0 0,0 0 0 0 0,0 1 0 0 0,1-1-1 0 0,0 1 1 0 0,0-1 0 0 0,0 1 0 0 0,0 0 0 0 0,0 11-1 0 0,-8 44 333 0 0,12-61-327 0 0,-1 0-1 0 0,1 0 1 0 0,0 0 0 0 0,-1 0 0 0 0,1 0 0 0 0,0-1 0 0 0,-1 1-1 0 0,1 0 1 0 0,-1-1 0 0 0,1 0 0 0 0,-1 1 0 0 0,1-1-1 0 0,-1 0 1 0 0,1 0 0 0 0,1-1 0 0 0,-2 1-13 0 0,43-44-49 0 0,-36 39-37 0 0,-1 0-1 0 0,1-1 1 0 0,-1 0 0 0 0,10-14 0 0 0,22-19-537 0 0,-21 24 253 0 0,-16 13 321 0 0,0 1-1 0 0,1 0 1 0 0,-1-1-1 0 0,1 1 0 0 0,-1 0 1 0 0,1 0-1 0 0,0 0 1 0 0,0 0-1 0 0,0 1 0 0 0,-1-1 1 0 0,2 1-1 0 0,-1 0 1 0 0,0 0-1 0 0,0 0 0 0 0,6-1 1 0 0,-8 2 35 0 0,-2 24 106 0 0,-22 44 335 0 0,17-55-335 0 0,1 0 0 0 0,1 1 1 0 0,-5 18-1 0 0,8-29-90 0 0,1 0 0 0 0,-1 1-1 0 0,1-1 1 0 0,-1 1 0 0 0,1-1 0 0 0,0 1 0 0 0,1 0-1 0 0,-1-1 1 0 0,0 1 0 0 0,1-1 0 0 0,0 1 0 0 0,2 4-1 0 0,-2-6-199 0 0,0-1-1 0 0,0 0 0 0 0,1 0 0 0 0,-1 0 0 0 0,0 0 0 0 0,1 0 0 0 0,-1 0 0 0 0,1 0 0 0 0,-1 0 0 0 0,1-1 0 0 0,-1 1 0 0 0,1-1 0 0 0,0 1 0 0 0,-1-1 0 0 0,1 1 0 0 0,0-1 0 0 0,-1 0 0 0 0,1 0 0 0 0,0 0 0 0 0,0 0 0 0 0,-1 0 0 0 0,1 0 0 0 0,0-1 0 0 0,-1 1 0 0 0,1 0 0 0 0,0-1 0 0 0,-1 1 0 0 0,2-2 0 0 0,28-6-9618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7:06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85 7274 0 0,'0'0'12873'0'0,"-13"-5"-12761"0"0,-44-13-17 0 0,55 17-88 0 0,1 1 0 0 0,-1-1 0 0 0,0 1 0 0 0,0 0 0 0 0,0 0 1 0 0,0 0-1 0 0,0 0 0 0 0,0 0 0 0 0,0 1 0 0 0,0-1 0 0 0,0 0 1 0 0,0 1-1 0 0,1-1 0 0 0,-1 1 0 0 0,0 0 0 0 0,0 0 0 0 0,1 0 0 0 0,-1 0 1 0 0,0 0-1 0 0,1 0 0 0 0,-1 0 0 0 0,1 0 0 0 0,-1 1 0 0 0,1-1 1 0 0,0 0-1 0 0,-1 1 0 0 0,1-1 0 0 0,0 1 0 0 0,0 0 0 0 0,-1 2 0 0 0,-8 8 86 0 0,3-4 25 0 0,0 0-1 0 0,0 0 1 0 0,1 1-1 0 0,0 0 1 0 0,0 0-1 0 0,-8 19 1 0 0,12-22 4 0 0,0 0 0 0 0,0 0 0 0 0,0-1 0 0 0,1 1 0 0 0,0 0-1 0 0,0 0 1 0 0,1 1 0 0 0,-1-1 0 0 0,1 0 0 0 0,0 0 0 0 0,1 0 0 0 0,0 0 0 0 0,0 0 0 0 0,2 7 0 0 0,-2-11-71 0 0,1 1 1 0 0,0-1-1 0 0,0 1 1 0 0,0-1-1 0 0,0 0 1 0 0,0 0-1 0 0,0 0 1 0 0,0 0 0 0 0,1 0-1 0 0,-1 0 1 0 0,1-1-1 0 0,-1 1 1 0 0,1-1-1 0 0,0 0 1 0 0,-1 0-1 0 0,1 0 1 0 0,0 0-1 0 0,0 0 1 0 0,0 0 0 0 0,0-1-1 0 0,5 1 1 0 0,3 0 53 0 0,-1 0 1 0 0,0 0-1 0 0,0-1 1 0 0,0-1-1 0 0,16-2 1 0 0,-13-1-95 0 0,-1 0 1 0 0,0-1-1 0 0,0 0 1 0 0,0-1-1 0 0,0 0 1 0 0,-1-1-1 0 0,0 0 0 0 0,0-1 1 0 0,-1-1-1 0 0,0 1 1 0 0,-1-2-1 0 0,0 1 1 0 0,0-1-1 0 0,-1 0 1 0 0,0-1-1 0 0,-1 0 1 0 0,0 0-1 0 0,-1-1 1 0 0,6-13-1 0 0,-11 22-55 0 0,0 1 1 0 0,1-1-1 0 0,-2 1 0 0 0,1-1 0 0 0,0 0 0 0 0,-1 1 1 0 0,1-1-1 0 0,-1 0 0 0 0,0 0 0 0 0,1 1 1 0 0,-1-1-1 0 0,-1 0 0 0 0,1 0 0 0 0,0 1 1 0 0,-1-1-1 0 0,1 0 0 0 0,-1 1 0 0 0,0-1 0 0 0,0 0 1 0 0,0 1-1 0 0,0-1 0 0 0,-1 1 0 0 0,1 0 1 0 0,-1-1-1 0 0,1 1 0 0 0,-1 0 0 0 0,0 0 1 0 0,1 0-1 0 0,-1 0 0 0 0,-1 0 0 0 0,1 0 0 0 0,0 1 1 0 0,0-1-1 0 0,0 1 0 0 0,-1-1 0 0 0,1 1 1 0 0,-1 0-1 0 0,-3-1 0 0 0,-7-4-810 0 0,-1 0 0 0 0,0 1 0 0 0,0 1 0 0 0,-21-4 0 0 0,-26 1-9030 0 0,42 4 429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7:07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78 0 0 0,'0'0'8027'0'0,"-1"-10"-6195"0"0,-1-5-886 0 0,0-8-208 0 0,2-6 8397 0 0,-11 61-8659 0 0,4-9-142 0 0,2 1 0 0 0,1 0 0 0 0,1 0 0 0 0,1 0 0 0 0,1 0 0 0 0,1 0 0 0 0,5 37 0 0 0,-5-59-276 0 0,1 1-1 0 0,0 0 0 0 0,1-1 0 0 0,-1 1 0 0 0,0 0 0 0 0,1-1 1 0 0,0 0-1 0 0,-1 1 0 0 0,1-1 0 0 0,3 3 0 0 0,-4-4-32 0 0,-1 0 0 0 0,0-1 0 0 0,1 1 0 0 0,0-1 0 0 0,-1 1 0 0 0,1-1 0 0 0,-1 1 0 0 0,1-1 0 0 0,0 1 0 0 0,-1-1 0 0 0,1 1 0 0 0,0-1 0 0 0,-1 0 0 0 0,1 1 0 0 0,0-1 0 0 0,-1 0 0 0 0,1 0 0 0 0,0 0 0 0 0,0 1 0 0 0,-1-1 0 0 0,1 0 0 0 0,0 0 0 0 0,0 0 0 0 0,0 0 0 0 0,-1 0 0 0 0,1 0 0 0 0,0-1-1 0 0,0 1 1 0 0,-1 0 0 0 0,1 0 0 0 0,0 0 0 0 0,0-1 0 0 0,-1 1 0 0 0,1 0 0 0 0,0-1 0 0 0,-1 1 0 0 0,1-1 0 0 0,0 1 0 0 0,-1-1 0 0 0,1 1 0 0 0,0-2 0 0 0,44-72 120 0 0,-31 43-257 0 0,-12 24 82 0 0,1 1 0 0 0,-1 0 0 0 0,1 0 0 0 0,0 0 0 0 0,0 0 0 0 0,1 0 0 0 0,0 1 0 0 0,0 0-1 0 0,0-1 1 0 0,0 1 0 0 0,1 1 0 0 0,0-1 0 0 0,5-3 0 0 0,-8 7 23 0 0,0 0 0 0 0,0 0 0 0 0,0 0 0 0 0,0 0 0 0 0,1 1 0 0 0,-1-1 1 0 0,0 1-1 0 0,0-1 0 0 0,1 1 0 0 0,-1 0 0 0 0,0 0 0 0 0,0 0 0 0 0,1 0 0 0 0,-1 0 0 0 0,0 1 0 0 0,0-1 0 0 0,0 1 0 0 0,1-1 0 0 0,-1 1 0 0 0,0 0 1 0 0,0 0-1 0 0,0 0 0 0 0,0 0 0 0 0,0 0 0 0 0,0 1 0 0 0,0-1 0 0 0,-1 0 0 0 0,1 1 0 0 0,0-1 0 0 0,-1 1 0 0 0,1 0 0 0 0,-1 0 0 0 0,0-1 0 0 0,1 1 0 0 0,-1 0 1 0 0,0 0-1 0 0,0 0 0 0 0,0 0 0 0 0,-1 0 0 0 0,2 4 0 0 0,2 5 53 0 0,-1 0 1 0 0,0 1-1 0 0,-1 0 1 0 0,0 0-1 0 0,0 0 1 0 0,-1 17-1 0 0,-2-21-17 0 0,0 0-1 0 0,0 0 1 0 0,-1 0 0 0 0,0 0-1 0 0,-4 9 1 0 0,4-10-66 0 0,-1 1 1 0 0,1-1-1 0 0,1 1 0 0 0,-1 0 1 0 0,0 9-1 0 0,2-17-191 0 0,18-1-4776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7:09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32 154 0 0 0,'0'0'13175'0'0,"0"-12"-11452"0"0,1-37-235 0 0,3 36 2213 0 0,-10 49-1469 0 0,-1 8-1223 0 0,-1-5-500 0 0,1 1 0 0 0,2 0 1 0 0,2 0-1 0 0,2 1 0 0 0,5 49 0 0 0,-4-86-482 0 0,1 0 0 0 0,-1-1 0 0 0,1 1 0 0 0,0-1 1 0 0,0 1-1 0 0,1-1 0 0 0,-1 1 0 0 0,1-1 0 0 0,-1 0 0 0 0,1 0 0 0 0,0 0 0 0 0,0 0 0 0 0,0 0 1 0 0,1 0-1 0 0,-1 0 0 0 0,1-1 0 0 0,0 1 0 0 0,-1-1 0 0 0,1 0 0 0 0,0 0 0 0 0,0 0 1 0 0,1 0-1 0 0,-1 0 0 0 0,0-1 0 0 0,0 1 0 0 0,1-1 0 0 0,-1 0 0 0 0,1 0 0 0 0,-1 0 0 0 0,1-1 1 0 0,4 1-1 0 0,-1-1 5 0 0,0 0 1 0 0,-1 0 0 0 0,1-1-1 0 0,-1 0 1 0 0,1 0 0 0 0,-1-1-1 0 0,1 1 1 0 0,-1-2 0 0 0,0 1-1 0 0,0-1 1 0 0,0 1 0 0 0,0-2-1 0 0,0 1 1 0 0,0-1 0 0 0,-1 1-1 0 0,6-7 1 0 0,15-15-5 0 0,-3-2 0 0 0,0-1-1 0 0,-1 0 1 0 0,-2-1 0 0 0,-1-2 0 0 0,-1 0 0 0 0,23-58 0 0 0,-39 85-36 0 0,6-14 3 0 0,-1 0-1 0 0,8-32 0 0 0,-14 44-33 0 0,0 1 0 0 0,0 0 0 0 0,-1-1-1 0 0,1 0 1 0 0,-1 1 0 0 0,-1-1-1 0 0,1 1 1 0 0,-1-1 0 0 0,0 1 0 0 0,0 0-1 0 0,0-1 1 0 0,-1 1 0 0 0,1 0-1 0 0,-5-9 1 0 0,5 13-69 0 0,0-1-1 0 0,-1 1 1 0 0,1 0-1 0 0,0-1 1 0 0,0 1-1 0 0,-1 0 1 0 0,1 0-1 0 0,0-1 1 0 0,-1 1-1 0 0,0 0 1 0 0,1 1 0 0 0,-1-1-1 0 0,1 0 1 0 0,-1 0-1 0 0,0 1 1 0 0,0-1-1 0 0,1 1 1 0 0,-1-1-1 0 0,0 1 1 0 0,0 0-1 0 0,0 0 1 0 0,1 0-1 0 0,-1 0 1 0 0,0 0-1 0 0,-2 0 1 0 0,2 0-486 0 0,0 1 0 0 0,1-1 0 0 0,-1 1 1 0 0,0-1-1 0 0,1 1 0 0 0,-1-1 0 0 0,0 1 0 0 0,1 0 1 0 0,-1 0-1 0 0,1 0 0 0 0,-1 0 0 0 0,1 0 0 0 0,0 0 1 0 0,-1 0-1 0 0,-1 3 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7:10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5105 0 0,'0'0'16030'0'0,"-6"17"-15175"0"0,-2 3-336 0 0,1 1 0 0 0,1 0 1 0 0,1 0-1 0 0,0 1 0 0 0,-1 39 0 0 0,6-61-511 0 0,-1 1-1 0 0,1 0 0 0 0,0-1 1 0 0,0 1-1 0 0,0 0 0 0 0,0-1 1 0 0,0 1-1 0 0,0 0 0 0 0,0-1 1 0 0,0 1-1 0 0,0 0 0 0 0,1-1 1 0 0,-1 1-1 0 0,0 0 0 0 0,0-1 1 0 0,1 1-1 0 0,-1-1 1 0 0,0 1-1 0 0,1 0 0 0 0,-1-1 1 0 0,0 1-1 0 0,1-1 0 0 0,-1 1 1 0 0,1-1-1 0 0,-1 1 0 0 0,1-1 1 0 0,-1 0-1 0 0,1 1 0 0 0,-1-1 1 0 0,1 0-1 0 0,1 1 0 0 0,-1-1 21 0 0,1 0 0 0 0,-1 0-1 0 0,1 0 1 0 0,-1-1-1 0 0,0 1 1 0 0,1-1 0 0 0,-1 1-1 0 0,1-1 1 0 0,-1 1-1 0 0,0-1 1 0 0,1 0 0 0 0,-1 0-1 0 0,0 0 1 0 0,1-1-1 0 0,48-46 753 0 0,-39 37-692 0 0,0 0-95 0 0,-9 8 0 0 0,1-1-1 0 0,1 1 0 0 0,-1 0 0 0 0,0 0 0 0 0,1 0 0 0 0,0 0 0 0 0,0 0 0 0 0,0 1 1 0 0,0-1-1 0 0,0 1 0 0 0,0 0 0 0 0,0 1 0 0 0,1-1 0 0 0,-1 1 0 0 0,1 0 1 0 0,5-1-1 0 0,-9 2 3 0 0,-1 1 1 0 0,1-1 0 0 0,0 0 0 0 0,0 1 0 0 0,0 0 0 0 0,0-1-1 0 0,-1 1 1 0 0,1-1 0 0 0,0 1 0 0 0,0 0 0 0 0,-1 0 0 0 0,1-1-1 0 0,-1 1 1 0 0,1 0 0 0 0,0 0 0 0 0,-1 0 0 0 0,0 0 0 0 0,1-1-1 0 0,-1 1 1 0 0,1 0 0 0 0,-1 0 0 0 0,0 0 0 0 0,0 0-1 0 0,0 0 1 0 0,1 0 0 0 0,-1 0 0 0 0,0 0 0 0 0,0 0 0 0 0,-1 2-1 0 0,2 36 14 0 0,-1-33 0 0 0,-10 219-132 0 0,10-224 87 0 0,0-1 1 0 0,0 0-1 0 0,0 1 1 0 0,0-1-1 0 0,0 0 1 0 0,1 1-1 0 0,-1-1 1 0 0,0 0-1 0 0,0 1 1 0 0,0-1-1 0 0,0 0 1 0 0,0 1-1 0 0,1-1 1 0 0,-1 0-1 0 0,0 1 1 0 0,0-1-1 0 0,0 0 1 0 0,1 0-1 0 0,-1 1 1 0 0,0-1-1 0 0,0 0 1 0 0,1 0-1 0 0,-1 0 1 0 0,0 1-1 0 0,1-1 1 0 0,-1 0-1 0 0,0 0 1 0 0,1 0-1 0 0,-1 0 1 0 0,0 0-1 0 0,1 1 0 0 0,-1-1 1 0 0,0 0-1 0 0,1 0 1 0 0,-1 0-1 0 0,0 0 1 0 0,1 0-1 0 0,-1 0 1 0 0,1 0-1 0 0,-1 0 1 0 0,0 0-1 0 0,1-1 1 0 0,-1 1-1 0 0,0 0 1 0 0,1 0-1 0 0,-1 0 1 0 0,0 0-1 0 0,1 0 1 0 0,-1-1-1 0 0,0 1 1 0 0,0 0-1 0 0,1 0 1 0 0,-1 0-1 0 0,0-1 1 0 0,1 1-1 0 0,-1 0 1 0 0,0-1-1 0 0,0 1 1 0 0,0 0-1 0 0,1 0 1 0 0,-1-1-1 0 0,0 1 1 0 0,0-1-1 0 0,23-20-3542 0 0,-20 18 2518 0 0,8-7-5014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7:10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 6025 0 0,'0'0'13411'0'0,"-17"31"-12539"0"0,-55 99-50 0 0,68-122-684 0 0,-1 0-1 0 0,2 0 1 0 0,-1 0 0 0 0,1 0-1 0 0,0 1 1 0 0,1-1 0 0 0,0 1 0 0 0,1 0-1 0 0,-1-1 1 0 0,1 17 0 0 0,0 5 225 0 0,-1-15-186 0 0,-25 326 1354 0 0,27-340-1558 0 0,15-40-2965 0 0,-8-8-3119 0 0,-5 15-2840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55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619 3 1360 0 0,'0'0'11216'0'0,"-1"-1"-11171"0"0,0 1 0 0 0,0 0-1 0 0,0-1 1 0 0,0 1 0 0 0,0 0 0 0 0,0 0 0 0 0,0 0-1 0 0,0 0 1 0 0,0 0 0 0 0,0 0 0 0 0,0 0 0 0 0,0 0-1 0 0,0 0 1 0 0,-1 1 0 0 0,1-1 0 0 0,-1 1 0 0 0,17 67 508 0 0,-12-18-143 0 0,-2 1-1 0 0,-3 0 1 0 0,-1 0-1 0 0,-3-1 1 0 0,-2 0-1 0 0,-3 0 1 0 0,-1-1-1 0 0,-3 0 1 0 0,-33 75 0 0 0,34-94-330 0 0,-3 0 0 0 0,0-2 1 0 0,-2 0-1 0 0,-1 0 1 0 0,-26 26-1 0 0,-8 1-130 0 0,-67 52 0 0 0,95-86-341 0 0,2 1 0 0 0,0 1 0 0 0,2 1 0 0 0,0 0 1 0 0,2 2-1 0 0,-23 36 0 0 0,32-45-1005 0 0,-2 5-4798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7:10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4017 0 0,'0'0'19821'0'0,"10"11"-19367"0"0,-8-8-444 0 0,5 6 61 0 0,0-1 0 0 0,0-1 0 0 0,1 1 0 0 0,-1-2 0 0 0,2 1 1 0 0,-1-1-1 0 0,1 0 0 0 0,0 0 0 0 0,18 7 0 0 0,3-2-286 0 0,4 0-1567 0 0,-11-4-5403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7:11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17164 0 0,'0'0'3336'0'0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7:12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16003 0 0,'0'0'9306'0'0,"5"25"-26165"0"0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7:12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19116 0 0,'0'0'2529'0'0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7:12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14611 0 0,'106'38'8274'0'0,"-101"-41"-8530"0"0,9-3-448 0 0,-4-1-1065 0 0,0-2-3136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7:12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19732 0 0,'0'0'2609'0'0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7:1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66 1160 0 0,'0'0'18403'0'0,"0"-9"-17792"0"0,0-37 372 0 0,1 45-886 0 0,0 0 0 0 0,1 0 1 0 0,-1 0-1 0 0,0 0 0 0 0,1 0 1 0 0,-1 0-1 0 0,0 1 1 0 0,1-1-1 0 0,-1 0 0 0 0,1 1 1 0 0,-1-1-1 0 0,1 1 1 0 0,-1 0-1 0 0,1-1 0 0 0,-1 1 1 0 0,1 0-1 0 0,0 0 1 0 0,-1 0-1 0 0,1 0 0 0 0,2 1 1 0 0,36 0 580 0 0,-33 0-631 0 0,-1 1 1 0 0,1 0 0 0 0,-1 1 0 0 0,0-1-1 0 0,0 1 1 0 0,0 0 0 0 0,-1 1 0 0 0,1-1-1 0 0,5 6 1 0 0,-9-7-34 0 0,1 0-1 0 0,-1 1 1 0 0,1-1 0 0 0,-1 1 0 0 0,0-1 0 0 0,0 1-1 0 0,0 0 1 0 0,0 0 0 0 0,0 0 0 0 0,-1 0-1 0 0,0 1 1 0 0,1-1 0 0 0,-1 0 0 0 0,0 1 0 0 0,-1-1-1 0 0,1 0 1 0 0,-1 1 0 0 0,1 3 0 0 0,0 1-8 0 0,-1 0 0 0 0,0-1 0 0 0,0 1 0 0 0,0 0 0 0 0,-1 0 0 0 0,-1-1 0 0 0,1 1 0 0 0,-1-1 0 0 0,0 1 0 0 0,-1-1 0 0 0,0 0 0 0 0,0 0 0 0 0,0 0 0 0 0,-1 0 0 0 0,-5 7 0 0 0,-31 66-1 0 0,35-74 5 0 0,1 1 1 0 0,1 0-1 0 0,-1 0 0 0 0,1 1 1 0 0,1-1-1 0 0,-1 1 1 0 0,1-1-1 0 0,1 1 0 0 0,-2 12 1 0 0,-1 75 74 0 0,4-81-70 0 0,1-1-12 0 0,1 1-1 0 0,1-1 1 0 0,0 1 0 0 0,1-1-1 0 0,8 19 1 0 0,-11-30 0 0 0,0 0 0 0 0,1 0-1 0 0,-1 0 1 0 0,1 0 0 0 0,0-1 0 0 0,-1 1 0 0 0,1 0 0 0 0,0-1-1 0 0,0 0 1 0 0,0 1 0 0 0,4 1 0 0 0,-3-1-9 0 0,0 0 0 0 0,1-1 0 0 0,-1 1 0 0 0,0-1 0 0 0,1 0 0 0 0,-1 0 0 0 0,1 0 0 0 0,0 0 0 0 0,-1 0 0 0 0,1-1 0 0 0,-1 0 0 0 0,8 0 0 0 0,-10 0-4 0 0,1-1 0 0 0,-1 1 1 0 0,0-1-1 0 0,0 1 0 0 0,0-1 0 0 0,0 0 0 0 0,0 0 1 0 0,0 1-1 0 0,0-1 0 0 0,0 0 0 0 0,0 0 1 0 0,0 0-1 0 0,0 0 0 0 0,0 0 0 0 0,-1 0 0 0 0,1 0 1 0 0,0 0-1 0 0,-1-1 0 0 0,1 1 0 0 0,-1 0 0 0 0,1 0 1 0 0,-1 0-1 0 0,0-1 0 0 0,1 1 0 0 0,-1-3 1 0 0,0 4 0 0 0,0-1 0 0 0,0 1 1 0 0,0-1-1 0 0,0 1 1 0 0,0-1-1 0 0,0 1 1 0 0,-1-1-1 0 0,1 1 1 0 0,0 0-1 0 0,0-1 0 0 0,0 1 1 0 0,-1-1-1 0 0,1 1 1 0 0,0-1-1 0 0,0 1 1 0 0,-1 0-1 0 0,1-1 1 0 0,-1 1-1 0 0,1 0 0 0 0,0-1 1 0 0,-1 1-1 0 0,1 0 1 0 0,0 0-1 0 0,-1-1 1 0 0,1 1-1 0 0,-2 0 1 0 0,-21 3-271 0 0,18-1 297 0 0,0 1 0 0 0,0 0 1 0 0,0 0-1 0 0,1 0 0 0 0,-1 0 0 0 0,1 1 0 0 0,0 0 1 0 0,0 0-1 0 0,0 0 0 0 0,1 0 0 0 0,0 1 1 0 0,-1-1-1 0 0,1 1 0 0 0,1 0 0 0 0,-4 5 1 0 0,3-1 19 0 0,-1 1 1 0 0,1-1 0 0 0,0 0-1 0 0,1 1 1 0 0,0-1 0 0 0,1 1 0 0 0,-1 18-1 0 0,2-23-40 0 0,1 0 0 0 0,0 0 0 0 0,0 0 0 0 0,0-1 0 0 0,0 1 0 0 0,1 0-1 0 0,0-1 1 0 0,0 1 0 0 0,0-1 0 0 0,1 1 0 0 0,0-1 0 0 0,-1 0 0 0 0,1 0 0 0 0,1-1 0 0 0,-1 1-1 0 0,0 0 1 0 0,1-1 0 0 0,0 0 0 0 0,7 5 0 0 0,10 6-21 0 0,0-1 0 0 0,41 17 0 0 0,-13-5 6 0 0,-43-23 20 0 0,-1 1 0 0 0,1 1 0 0 0,-1-1-1 0 0,0 1 1 0 0,0 0 0 0 0,-1 0 0 0 0,1 0-1 0 0,-1 1 1 0 0,0-1 0 0 0,0 1 0 0 0,0 0-1 0 0,-1 0 1 0 0,1 1 0 0 0,2 7 0 0 0,2 5 19 0 0,-6-15-10 0 0,-1-1 1 0 0,0 1-1 0 0,1 0 0 0 0,-1 0 0 0 0,-1 1 1 0 0,1-1-1 0 0,0 0 0 0 0,-1 0 1 0 0,1 6-1 0 0,-1-3 27 0 0,0-1 0 0 0,-1 1 0 0 0,0 0 0 0 0,0 0-1 0 0,-1 0 1 0 0,1-1 0 0 0,-1 1 0 0 0,0-1 0 0 0,-1 1 0 0 0,1-1 0 0 0,-1 0 0 0 0,0 0 0 0 0,-6 7 0 0 0,2-4 11 0 0,0 0 0 0 0,-1 0 1 0 0,0-1-1 0 0,0 0 0 0 0,-1-1 0 0 0,-18 11 1 0 0,1-4-28 0 0,-1-1-1 0 0,0-1 1 0 0,-1-2 0 0 0,-45 10 0 0 0,-73 10-346 0 0,41-9-3157 0 0,35-4-4874 0 0,49-10-3060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7:18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218 253 0 0 0,'0'0'10888'0'0,"22"-8"-9576"0"0,66-23-73 0 0,-80 29-631 0 0,0-1 0 0 0,-1-1-1 0 0,1 1 1 0 0,-1-1 0 0 0,0 0 0 0 0,0-1 0 0 0,0 0-1 0 0,8-8 1 0 0,8-5 718 0 0,-19 15-1137 0 0,-1 0 0 0 0,1-1 0 0 0,-1 1-1 0 0,1-1 1 0 0,-1 0 0 0 0,0 0 0 0 0,2-5 0 0 0,8-9 171 0 0,-11 15-310 0 0,0 0 1 0 0,0 0-1 0 0,0 0 1 0 0,0 0-1 0 0,-1 0 0 0 0,0 0 1 0 0,0-1-1 0 0,1 1 1 0 0,-2 0-1 0 0,2-6 0 0 0,-2 7-36 0 0,1 1-1 0 0,-1-1 0 0 0,0 1 0 0 0,0 0 1 0 0,0-1-1 0 0,0 1 0 0 0,0-1 0 0 0,-1 1 1 0 0,1 0-1 0 0,0-1 0 0 0,0 1 1 0 0,-1-1-1 0 0,1 1 0 0 0,-1 0 0 0 0,0 0 1 0 0,1-1-1 0 0,-1 1 0 0 0,0 0 0 0 0,0 0 1 0 0,1 0-1 0 0,-1 0 0 0 0,0 0 0 0 0,0 0 1 0 0,0 0-1 0 0,0 0 0 0 0,-1 0 0 0 0,1 0 1 0 0,-2-1-1 0 0,-8-2-23 0 0,-1-1 0 0 0,0 2-1 0 0,-1 0 1 0 0,1 0 0 0 0,0 1 0 0 0,-1 0-1 0 0,1 1 1 0 0,-1 1 0 0 0,0 0 0 0 0,1 1 0 0 0,-1 0-1 0 0,1 1 1 0 0,-1 0 0 0 0,1 1 0 0 0,0 0 0 0 0,0 1-1 0 0,0 1 1 0 0,1-1 0 0 0,-1 2 0 0 0,1 0 0 0 0,0 0-1 0 0,1 1 1 0 0,-1 0 0 0 0,1 1 0 0 0,1 0-1 0 0,0 1 1 0 0,0 0 0 0 0,-9 11 0 0 0,3-1 26 0 0,1 1 0 0 0,0 1 0 0 0,1 0 0 0 0,1 0-1 0 0,1 2 1 0 0,2-1 0 0 0,-12 36 0 0 0,17-45 17 0 0,1 0 0 0 0,0 1 0 0 0,1-1 0 0 0,0 1 0 0 0,1 0 0 0 0,1-1 0 0 0,0 1 0 0 0,0 0 0 0 0,2 0 1 0 0,0-1-1 0 0,0 1 0 0 0,1-1 0 0 0,1 0 0 0 0,10 25 0 0 0,-9-29-28 0 0,0-1 0 0 0,1 0 1 0 0,0 0-1 0 0,0 0 1 0 0,1-1-1 0 0,0 0 0 0 0,0 0 1 0 0,0-1-1 0 0,1 0 1 0 0,0 0-1 0 0,1-1 0 0 0,-1 0 1 0 0,1 0-1 0 0,0-1 1 0 0,17 6-1 0 0,-9-5-273 0 0,-1 0 1 0 0,1-2-1 0 0,0 0 1 0 0,0-1-1 0 0,0 0 1 0 0,0-2-1 0 0,0 0 0 0 0,24-3 1 0 0,5-9-4080 0 0,-29 2-1731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7:18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2160 0 0,'0'0'16636'0'0,"11"-5"-15749"0"0,33-15-67 0 0,-43 19-779 0 0,0 1 1 0 0,1 0-1 0 0,-1 0 1 0 0,0 0-1 0 0,0 0 0 0 0,1 0 1 0 0,-1 0-1 0 0,0 0 1 0 0,0 0-1 0 0,0 1 0 0 0,1-1 1 0 0,-1 0-1 0 0,0 1 1 0 0,0-1-1 0 0,0 1 0 0 0,0-1 1 0 0,0 1-1 0 0,0-1 1 0 0,0 1-1 0 0,0 0 1 0 0,0-1-1 0 0,0 1 0 0 0,0 0 1 0 0,0 0-1 0 0,0 0 1 0 0,0 0-1 0 0,0 1 0 0 0,17 31 640 0 0,-14-23-435 0 0,4 9-153 0 0,-1 1-1 0 0,-1 0 1 0 0,-1 0 0 0 0,0 1 0 0 0,-2-1 0 0 0,-1 1 0 0 0,0 0-1 0 0,-1 0 1 0 0,-3 23 0 0 0,-8-7-489 0 0,4-20-1956 0 0,3 0-5137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7:19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13923 0 0,'0'0'6521'0'0,"-16"31"-6025"0"0,-49 91-191 0 0,43-73-116 0 0,22-29-150 0 0,2-4-198 0 0,-2-16 87 0 0,0 1 0 0 0,0-1-1 0 0,0 0 1 0 0,1 0 0 0 0,-1 1 0 0 0,0-1 0 0 0,0 0-1 0 0,1 0 1 0 0,-1 1 0 0 0,0-1 0 0 0,0 0 0 0 0,1 0-1 0 0,-1 0 1 0 0,0 1 0 0 0,1-1 0 0 0,-1 0 0 0 0,0 0 0 0 0,1 0-1 0 0,-1 0 1 0 0,0 0 0 0 0,1 0 0 0 0,-1 0 0 0 0,0 0-1 0 0,1 0 1 0 0,-1 0 0 0 0,0 0 0 0 0,1 0 0 0 0,-1 0 0 0 0,0 0-1 0 0,1 0 1 0 0,-1 0 0 0 0,0 0 0 0 0,1 0 0 0 0,-1-1-1 0 0,0 1 1 0 0,1 0 0 0 0,-1 0 0 0 0,0 0 0 0 0,1 0-1 0 0,-1-1 1 0 0,0 1 0 0 0,1-1 0 0 0,13-6-6440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55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1 3873 0 0,'0'0'7679'0'0,"-14"34"-7191"0"0,-5 11-299 0 0,-69 152 905 0 0,27-65 286 0 0,44-92-815 0 0,-9 15 328 0 0,26-55-854 0 0,-1 1 0 0 0,1-1-1 0 0,0 0 1 0 0,-1 0 0 0 0,1 1 0 0 0,0-1 0 0 0,-1 0 0 0 0,1 0 0 0 0,0 1 0 0 0,0-1-1 0 0,0 0 1 0 0,-1 1 0 0 0,1-1 0 0 0,0 0 0 0 0,0 1 0 0 0,0-1 0 0 0,-1 1 0 0 0,1-1 0 0 0,0 0-1 0 0,0 1 1 0 0,0-1 0 0 0,0 1 0 0 0,0-1 0 0 0,0 0 0 0 0,0 1 0 0 0,0-1 0 0 0,0 1-1 0 0,0-1 1 0 0,0 0 0 0 0,0 1 0 0 0,0-1 0 0 0,1 0 0 0 0,-1 1 0 0 0,0-1 0 0 0,0 1 0 0 0,0-1-1 0 0,0 0 1 0 0,1 1 0 0 0,-1-1 0 0 0,0 0 0 0 0,1 1 0 0 0,18-5 530 0 0,26-17-419 0 0,-43 21-62 0 0,14-9-133 0 0,1 1-1 0 0,0 1 0 0 0,0 1 0 0 0,1 1 1 0 0,-1 0-1 0 0,1 1 0 0 0,1 1 0 0 0,34-2 1 0 0,-39 5-1520 0 0,-1 1 1 0 0,1 1-1 0 0,-1 0 1 0 0,19 5 0 0 0,-14-3-7964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7:19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17844 0 0,'0'0'3849'0'0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7:19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333 359 9242 0 0,'0'0'7025'0'0,"3"-32"-6179"0"0,3-9-601 0 0,-1 5 13 0 0,-2 1 1 0 0,-1-42-1 0 0,-1 69-231 0 0,-1 0-1 0 0,0 0 0 0 0,0 1 0 0 0,-1-1 1 0 0,0 0-1 0 0,-1 0 0 0 0,0 1 1 0 0,0-1-1 0 0,0 0 0 0 0,-6-11 1 0 0,4 11-35 0 0,-17-21-307 0 0,20 28 304 0 0,1 1-1 0 0,-1-1 1 0 0,0 1 0 0 0,0-1-1 0 0,0 1 1 0 0,0 0 0 0 0,0 0-1 0 0,0-1 1 0 0,0 1-1 0 0,0 0 1 0 0,0 0 0 0 0,0 0-1 0 0,0 0 1 0 0,0 0-1 0 0,0 0 1 0 0,1 1 0 0 0,-1-1-1 0 0,0 0 1 0 0,0 0 0 0 0,0 1-1 0 0,0-1 1 0 0,0 0-1 0 0,0 1 1 0 0,0-1 0 0 0,1 1-1 0 0,-1-1 1 0 0,0 1 0 0 0,0-1-1 0 0,0 1 1 0 0,1 0-1 0 0,-1-1 1 0 0,0 1 0 0 0,1 0-1 0 0,-1 0 1 0 0,1-1 0 0 0,-1 1-1 0 0,0 1 1 0 0,-18 24 122 0 0,0 1 1 0 0,1 0 0 0 0,2 2-1 0 0,1 0 1 0 0,1 0 0 0 0,2 2-1 0 0,1-1 1 0 0,-12 56 0 0 0,1 25 1042 0 0,-9 129 1 0 0,11 358 244 0 0,20-571-1393 0 0,10 67-91 0 0,-1-238-3520 0 0,-11 90 1988 0 0,-3 0-1 0 0,-1 0 0 0 0,-27-96 1 0 0,9 32 2407 0 0,17 37 6436 0 0,26 111-5160 0 0,-11-10-1756 0 0,1 0 0 0 0,1-1 0 0 0,0 0 1 0 0,2-1-1 0 0,0 0 0 0 0,1-1 0 0 0,1 0 0 0 0,26 24 1 0 0,-27-29-597 0 0,1-1 1 0 0,0-1 0 0 0,0 0-1 0 0,26 12 1 0 0,-28-16-834 0 0,1-1 1 0 0,-1 0-1 0 0,1-1 0 0 0,0-1 1 0 0,0 0-1 0 0,20 2 0 0 0,-17-5-9699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7:20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36 9298 0 0,'0'0'13970'0'0,"-2"-6"-13768"0"0,-8-17-39 0 0,8 17 60 0 0,1 17-2 0 0,0-5-157 0 0,-11 50 658 0 0,-9 93-1 0 0,15-55-364 0 0,0-32-291 0 0,3-1 0 0 0,3 1-1 0 0,10 89 1 0 0,-7-133-964 0 0,-7-29-2045 0 0,-10-28-2735 0 0,-41-63-7037 0 0,34 60 11486 0 0,-1 1 4396 0 0,11 12 3194 0 0,11 15 3415 0 0,7 18-8256 0 0,2 0-1166 0 0,-1 1 0 0 0,0 0 0 0 0,0 1 0 0 0,10 8 0 0 0,30 19 118 0 0,50 23-1245 0 0,-62-28-6880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7:20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15355 0 0,'0'0'10154'0'0,"169"-23"-10338"0"0,-145 23-168 0 0,0 0-408 0 0,-5 0-880 0 0,6 0-2233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7:21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324 190 2649 0 0,'0'0'18978'0'0,"6"-21"-18498"0"0,16-64-92 0 0,-21 83-351 0 0,0-1 0 0 0,-1 1 0 0 0,1 0-1 0 0,-1-1 1 0 0,0 1 0 0 0,1 0-1 0 0,-1-1 1 0 0,0 1 0 0 0,0 0 0 0 0,-1-1-1 0 0,1 1 1 0 0,0-1 0 0 0,-1 1-1 0 0,0 0 1 0 0,1 0 0 0 0,-1-1 0 0 0,0 1-1 0 0,0 0 1 0 0,0 0 0 0 0,0 0-1 0 0,-1 0 1 0 0,1 0 0 0 0,-1 0 0 0 0,1 0-1 0 0,-1 0 1 0 0,1 1 0 0 0,-1-1-1 0 0,0 1 1 0 0,0-1 0 0 0,-3-1 0 0 0,-1 0 14 0 0,0 1 0 0 0,0-1 0 0 0,0 1 0 0 0,0 0 0 0 0,0 1 0 0 0,0 0 0 0 0,-12-1 0 0 0,9 2-44 0 0,1 0 0 0 0,-1 1 0 0 0,1 0 0 0 0,0 1-1 0 0,0 0 1 0 0,0 0 0 0 0,0 1 0 0 0,0 0 0 0 0,0 0-1 0 0,1 1 1 0 0,-1 0 0 0 0,1 0 0 0 0,0 0 0 0 0,0 1-1 0 0,0 0 1 0 0,1 1 0 0 0,0 0 0 0 0,0 0 0 0 0,0 0-1 0 0,1 0 1 0 0,-8 13 0 0 0,0 1 31 0 0,0 0 0 0 0,1 2 0 0 0,1-1 0 0 0,1 1-1 0 0,1 1 1 0 0,-9 34 0 0 0,14-42 16 0 0,0 2 1 0 0,1-1-1 0 0,1 0 0 0 0,1 1 0 0 0,0-1 0 0 0,1 1 0 0 0,1-1 1 0 0,3 22-1 0 0,-2-31-62 0 0,-1 0 1 0 0,1 0 0 0 0,0-1-1 0 0,1 1 1 0 0,0-1 0 0 0,0 0-1 0 0,0 0 1 0 0,1 0-1 0 0,-1 0 1 0 0,1 0 0 0 0,1-1-1 0 0,-1 1 1 0 0,1-1 0 0 0,0 0-1 0 0,0-1 1 0 0,1 1-1 0 0,-1-1 1 0 0,1 0 0 0 0,0-1-1 0 0,0 1 1 0 0,13 4 0 0 0,-3-3-535 0 0,1-1 1 0 0,0 0-1 0 0,0-2 1 0 0,0 0-1 0 0,0 0 1 0 0,0-2-1 0 0,22-1 1 0 0,0 0-4684 0 0,-18 1-5552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7:2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59 6729 0 0,'0'0'13591'0'0,"-12"-10"-13309"0"0,-42-31-17 0 0,51 40-223 0 0,0 0 1 0 0,0 0-1 0 0,0-1 1 0 0,0 2-1 0 0,0-1 0 0 0,-1 0 1 0 0,1 1-1 0 0,0-1 0 0 0,0 1 1 0 0,0 0-1 0 0,-1 0 0 0 0,1 0 1 0 0,0 1-1 0 0,0-1 0 0 0,0 1 1 0 0,-1-1-1 0 0,1 1 1 0 0,0 0-1 0 0,0 1 0 0 0,0-1 1 0 0,1 0-1 0 0,-1 1 0 0 0,-5 3 1 0 0,-3 0 206 0 0,-16 7 138 0 0,17-9-229 0 0,0 1 1 0 0,0 0 0 0 0,0 1-1 0 0,0 0 1 0 0,1 1 0 0 0,0 0-1 0 0,0 0 1 0 0,1 1 0 0 0,-9 9-1 0 0,-2 4 88 0 0,15-16-184 0 0,-1 1 0 0 0,1 0 0 0 0,0 0 0 0 0,0 1 0 0 0,0-1-1 0 0,-4 10 1 0 0,-1 3 46 0 0,5-12-64 0 0,1-1 1 0 0,0 1-1 0 0,0 0 1 0 0,0 0-1 0 0,1 1 0 0 0,0-1 1 0 0,0 0-1 0 0,1 1 0 0 0,0-1 1 0 0,0 1-1 0 0,0-1 0 0 0,1 1 1 0 0,0-1-1 0 0,0 1 0 0 0,2 12 1 0 0,0-17-30 0 0,-1 1 0 0 0,1-1-1 0 0,0 1 1 0 0,0-1 0 0 0,-1 0 0 0 0,1 0 0 0 0,1 0 0 0 0,-1 0 0 0 0,0 0-1 0 0,0 0 1 0 0,1-1 0 0 0,-1 1 0 0 0,1-1 0 0 0,0 1 0 0 0,-1-1 0 0 0,1 0 0 0 0,0 0-1 0 0,0 0 1 0 0,-1-1 0 0 0,1 1 0 0 0,4 0 0 0 0,2 0 9 0 0,0 0 1 0 0,1 0 0 0 0,-1-1-1 0 0,0 0 1 0 0,14-2 0 0 0,-5-2-56 0 0,-1-2 1 0 0,0 0 0 0 0,-1-1 0 0 0,0 0 0 0 0,0-2 0 0 0,0 0 0 0 0,-1 0 0 0 0,0-2 0 0 0,-1 1 0 0 0,0-2-1 0 0,-1 0 1 0 0,0-1 0 0 0,16-21 0 0 0,-16 21-82 0 0,-10 11 71 0 0,-1 0 0 0 0,0 0 0 0 0,0 0 0 0 0,1 0 0 0 0,-2-1 0 0 0,1 1 0 0 0,0 0-1 0 0,0-1 1 0 0,-1 1 0 0 0,1-1 0 0 0,-1 0 0 0 0,0 1 0 0 0,0-1 0 0 0,0 0 0 0 0,2-6 0 0 0,-28 45-262 0 0,15-17 340 0 0,1 1 1 0 0,-14 39-1 0 0,21-51-58 0 0,-1 0 1 0 0,2 0-1 0 0,-1 0 0 0 0,1 1 1 0 0,0-1-1 0 0,1 0 0 0 0,0 1 1 0 0,1-1-1 0 0,-1 0 0 0 0,1 1 1 0 0,3 7-1 0 0,-4-14-68 0 0,1-1 0 0 0,0 1 0 0 0,-1-1-1 0 0,1 1 1 0 0,0-1 0 0 0,0 1 0 0 0,0-1 0 0 0,0 0 0 0 0,0 0 0 0 0,1 1 0 0 0,-1-1-1 0 0,0 0 1 0 0,0 0 0 0 0,1 0 0 0 0,-1 0 0 0 0,1-1 0 0 0,-1 1 0 0 0,1 0 0 0 0,-1 0-1 0 0,1-1 1 0 0,-1 1 0 0 0,1-1 0 0 0,0 0 0 0 0,-1 1 0 0 0,1-1 0 0 0,0 0 0 0 0,-1 0-1 0 0,3 0 1 0 0,2 0-1382 0 0,0 0 0 0 0,0-1 0 0 0,-1 0 0 0 0,1 0 0 0 0,0 0 0 0 0,7-4 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7:22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30 2953 0 0,'0'0'18792'0'0,"-4"13"-18384"0"0,-25 73 443 0 0,11-12 324 0 0,15-63-1026 0 0,0-1 1 0 0,1 1 0 0 0,0 0 0 0 0,1 0 0 0 0,0 0 0 0 0,0 0 0 0 0,2 15 0 0 0,0-5 71 0 0,-1-21-215 0 0,0 0 1 0 0,0 1-1 0 0,0-1 1 0 0,0 0-1 0 0,0 0 1 0 0,0 1-1 0 0,1-1 1 0 0,-1 0 0 0 0,0 1-1 0 0,0-1 1 0 0,0 0-1 0 0,1 0 1 0 0,-1 1-1 0 0,0-1 1 0 0,0 0-1 0 0,1 0 1 0 0,-1 1-1 0 0,0-1 1 0 0,0 0-1 0 0,1 0 1 0 0,-1 0-1 0 0,0 0 1 0 0,1 0-1 0 0,-1 1 1 0 0,0-1-1 0 0,1 0 1 0 0,-1 0-1 0 0,0 0 1 0 0,1 0 0 0 0,-1 0-1 0 0,0 0 1 0 0,1 0-1 0 0,-1 0 1 0 0,0 0-1 0 0,1 0 1 0 0,-1 0-1 0 0,0 0 1 0 0,1 0-1 0 0,-1-1 1 0 0,0 1-1 0 0,1 0 1 0 0,-1 0-1 0 0,0 0 1 0 0,1 0-1 0 0,-1 0 1 0 0,0-1-1 0 0,0 1 1 0 0,1 0-1 0 0,-1 0 1 0 0,0-1-1 0 0,0 1 1 0 0,1-1 0 0 0,14-8 164 0 0,-12 4-165 0 0,0 0 0 0 0,-1 0 0 0 0,1 0 0 0 0,-1-1 0 0 0,0 1 0 0 0,0-1 0 0 0,0 0 0 0 0,0-7 0 0 0,10-25 14 0 0,0 7-20 0 0,-9 22 0 0 0,0 1 0 0 0,0 0 0 0 0,1 0 0 0 0,0 0 0 0 0,9-13 0 0 0,5-1 2 0 0,-13 15-1 0 0,0-1 0 0 0,0 2 1 0 0,1-1-1 0 0,0 1 1 0 0,1 0-1 0 0,-1 0 0 0 0,1 0 1 0 0,0 1-1 0 0,10-5 1 0 0,3-1-116 0 0,35-15 282 0 0,-52 25-269 0 0,0 0 1 0 0,-1 0-1 0 0,1 0 1 0 0,0 1-1 0 0,0-1 1 0 0,0 1-1 0 0,0 0 1 0 0,0 0 0 0 0,0 0-1 0 0,1 0 1 0 0,-1 0-1 0 0,0 1 1 0 0,0-1-1 0 0,-1 1 1 0 0,1 0-1 0 0,3 1 1 0 0,2 7-2223 0 0,-4-4-1419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7: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319 190 8386 0 0,'0'0'15949'0'0,"-19"-5"-15803"0"0,-62-10-64 0 0,79 14-77 0 0,-1 1 0 0 0,0 0 0 0 0,0 0 0 0 0,1 0 1 0 0,-1 0-1 0 0,0 0 0 0 0,0 0 0 0 0,1 1 0 0 0,-1-1 1 0 0,0 1-1 0 0,1 0 0 0 0,-1 0 0 0 0,1 0 0 0 0,-1 0 1 0 0,1 0-1 0 0,-1 1 0 0 0,1-1 0 0 0,0 1 0 0 0,0-1 0 0 0,0 1 1 0 0,0 0-1 0 0,0 0 0 0 0,0 0 0 0 0,-2 3 0 0 0,-8 6 46 0 0,-1 1 30 0 0,0 1 1 0 0,1 1 0 0 0,0 0-1 0 0,1 0 1 0 0,0 1 0 0 0,1 1-1 0 0,-14 29 1 0 0,18-32-37 0 0,0 1 0 0 0,0 0 0 0 0,2 0 0 0 0,0 0 0 0 0,0 1 0 0 0,1-1 0 0 0,1 1 0 0 0,1 0 0 0 0,0 0 0 0 0,1 17 0 0 0,0-29-40 0 0,1 1 0 0 0,-1-1 0 0 0,0 0 0 0 0,1 0 1 0 0,0 0-1 0 0,0 0 0 0 0,0 0 0 0 0,0 0 0 0 0,0 0 0 0 0,1 0 0 0 0,-1 0 1 0 0,1-1-1 0 0,0 1 0 0 0,0 0 0 0 0,0-1 0 0 0,0 0 0 0 0,0 1 0 0 0,0-1 1 0 0,1 0-1 0 0,-1 0 0 0 0,1 0 0 0 0,-1 0 0 0 0,1-1 0 0 0,0 1 0 0 0,0-1 0 0 0,0 0 1 0 0,0 1-1 0 0,0-1 0 0 0,0-1 0 0 0,0 1 0 0 0,0 0 0 0 0,0-1 0 0 0,0 1 1 0 0,0-1-1 0 0,6 0 0 0 0,-1-1 1 0 0,-1 0 1 0 0,1 0-1 0 0,-1 0 0 0 0,0-1 1 0 0,1 0-1 0 0,-1-1 0 0 0,0 0 1 0 0,0 0-1 0 0,-1 0 0 0 0,1-1 1 0 0,-1 0-1 0 0,1 0 0 0 0,-1 0 1 0 0,8-9-1 0 0,26-28-239 0 0,-2-2 0 0 0,-2-1 1 0 0,-2-3-1 0 0,-2 0 0 0 0,45-89 1 0 0,-71 119-15 0 0,1 0 0 0 0,-2 0 0 0 0,0 0 0 0 0,-2-1 0 0 0,1 0 0 0 0,0-32 0 0 0,-4 49 222 0 0,1-1-1 0 0,-1 1 0 0 0,0-1 0 0 0,0 1 1 0 0,0-1-1 0 0,0 1 0 0 0,-1 0 0 0 0,1-1 0 0 0,0 1 1 0 0,-1-1-1 0 0,1 1 0 0 0,-1-1 0 0 0,1 1 1 0 0,-1 0-1 0 0,1 0 0 0 0,-1-1 0 0 0,0 1 1 0 0,0 0-1 0 0,0 0 0 0 0,0 0 0 0 0,0-1 1 0 0,0 1-1 0 0,0 0 0 0 0,-1-1 0 0 0,0 2 15 0 0,0 0-1 0 0,1-1 0 0 0,-1 1 1 0 0,0 0-1 0 0,1 0 0 0 0,-1 0 0 0 0,0 0 1 0 0,1 0-1 0 0,-1 0 0 0 0,1 1 1 0 0,-1-1-1 0 0,0 0 0 0 0,1 1 0 0 0,-1-1 1 0 0,1 1-1 0 0,-1 0 0 0 0,-2 1 1 0 0,-4 3 32 0 0,0 0 1 0 0,0 1-1 0 0,0 0 1 0 0,0 0-1 0 0,-12 15 1 0 0,7-5 55 0 0,1 0 0 0 0,1 1 0 0 0,1 1 0 0 0,0 0 0 0 0,1 0 0 0 0,-12 39 0 0 0,17-44-82 0 0,0 0 1 0 0,1 0-1 0 0,1 0 1 0 0,0 0-1 0 0,1 1 1 0 0,0-1-1 0 0,1 1 1 0 0,1-1 0 0 0,0 0-1 0 0,0 1 1 0 0,6 19-1 0 0,-4-25-277 0 0,1 0-1 0 0,-1 0 1 0 0,1 0-1 0 0,11 14 1 0 0,9 10-8533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7:24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0 0 0,'0'0'12159'0'0,"0"-25"-9001"0"0,7 85 3119 0 0,-3-48-6246 0 0,0 0 0 0 0,0 0 0 0 0,1-1 0 0 0,1 1 1 0 0,0-2-1 0 0,0 1 0 0 0,1-1 0 0 0,0 1 0 0 0,1-2 1 0 0,9 10-1 0 0,146 135 56 0 0,-137-133-62 0 0,0-2 1 0 0,2 0-1 0 0,0-2 1 0 0,53 24-1 0 0,-8-11 20 0 0,225 81-12 0 0,4-33-17 0 0,-237-65 79 0 0,1-4 1 0 0,111 4-1 0 0,-6-8 2 0 0,265 41 0 0 0,27 2-65 0 0,-291-47 365 0 0,32 2 688 0 0,-201-3-993 0 0,1 1 0 0 0,-1-1 0 0 0,1 1 0 0 0,-1-1 0 0 0,1 1 0 0 0,-1 0 0 0 0,1 0 0 0 0,-1 1 0 0 0,6 2 0 0 0,2 9-1930 0 0,-8 7-8758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3-27T08:17:33.8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25880 4028 255 0,'0'-41'0'0,"4"10"0"0,8-4 0 16,1-4 0-1,12-6 0-15,1-5 0 16,13-10 0-1,4-7 0 17,1-4 0-32,23-17 0 0,23-12 0 15,-1 8 0-15,-10 20 0 16,-15 16 0 0,-8 13 0-16,-6 6 0 15,-1 4 0 1,-1 2 0-16,3 5 0 15,-7 2 0 1,-44 24 0-16,38-17 0 16,-38 17 0-1,0 0 0-15,0 0 0 16,28-8 0-16,-28 8 0 16,14 5 0-1,-18 6 0-15,-6-4 0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56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512 140 4025 0 0,'0'0'17574'0'0,"-9"-18"-17340"0"0,-33-56-73 0 0,40 70-156 0 0,-1 1 0 0 0,1 0 0 0 0,-1 0 0 0 0,0 0 0 0 0,0 1 0 0 0,0-1 0 0 0,0 1 0 0 0,0-1 0 0 0,-1 1 0 0 0,1 0 0 0 0,-1 0 0 0 0,1 1 0 0 0,-1-1 0 0 0,0 1 0 0 0,0 0 0 0 0,0 0 0 0 0,1 0 0 0 0,-1 0 0 0 0,0 0 0 0 0,-8 1 0 0 0,-4-2-63 0 0,-46-2-494 0 0,60 4 502 0 0,-1 0-1 0 0,0 0 1 0 0,1 0 0 0 0,-1 0 0 0 0,0 1 0 0 0,1-1 0 0 0,-1 1 0 0 0,0 0 0 0 0,1 0 0 0 0,-1 0 0 0 0,1 0 0 0 0,-1 0 0 0 0,1 0 0 0 0,0 1 0 0 0,0-1 0 0 0,-1 1 0 0 0,1 0 0 0 0,0-1 0 0 0,0 1 0 0 0,-1 3 0 0 0,-3 33-379 0 0,5-15 387 0 0,-9 16 53 0 0,-1-1 0 0 0,-2-1 0 0 0,-24 49 0 0 0,-13 36 33 0 0,-41 119 312 0 0,79-209-243 0 0,8-22-75 0 0,0 0-1 0 0,1 1 0 0 0,0-1 1 0 0,1 1-1 0 0,0 0 0 0 0,-1 13 1 0 0,3-24-30 0 0,0 1 0 0 0,0-1 0 0 0,0 1 1 0 0,0 0-1 0 0,1-1 0 0 0,-1 1 0 0 0,0-1 1 0 0,0 1-1 0 0,1-1 0 0 0,-1 1 0 0 0,0-1 1 0 0,1 1-1 0 0,-1-1 0 0 0,0 1 0 0 0,1-1 1 0 0,-1 1-1 0 0,1-1 0 0 0,-1 0 0 0 0,1 1 0 0 0,-1-1 1 0 0,1 0-1 0 0,-1 1 0 0 0,1-1 0 0 0,-1 0 1 0 0,1 0-1 0 0,-1 0 0 0 0,1 1 0 0 0,0-1 1 0 0,0 0-1 0 0,27 2 448 0 0,25-9 573 0 0,-43 4-961 0 0,0 0 0 0 0,-1 1 0 0 0,1 0-1 0 0,0 1 1 0 0,1 0 0 0 0,-1 0 0 0 0,0 1 0 0 0,0 1 0 0 0,0 0-1 0 0,0 0 1 0 0,0 1 0 0 0,0 0 0 0 0,18 6 0 0 0,-19-2-208 0 0,0-1 0 0 0,0 2 1 0 0,0-1-1 0 0,9 10 1 0 0,22 15-4238 0 0,-29-25 2299 0 0,0-2-4446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3-27T08:22:03.7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5936 7784 255 0,'-14'6'0'0,"6"-3"0"15,1-1 0-15,3 0 0 16,6 0 0-16,2-2 0 16,1 0 0-1,1 3 0 1,8-3 0-16,4 0 0 15,1 0 0 1,3 2 0-16,0 2 0 16,2-3 0-1,1-1 0-15,0 4 0 16,4-4 0-16,-2 2 0 16,-1-2 0-1,1 2 0-15,-27-2 0 16,29 4 0-1,-29-4 0-15,38 3 0 16,-38-3 0-16,50 3 0 16,-50-3 0-1,52 0 0-15,-4 0 0 16,-3 0 0 0,-45 0 0-16,45-3 0 15,4 0 0 1,-49 3 0-16,51-4 0 15,-51 4 0 1,59-4 0-16,5-5 0 31,-2 2 0-31,-5 0 0 0,-5 1 0 16,-10-1 0-16,-4 2 0 16,5 0 0-1,-43 5 0-15,49-2 0 16,2 0 0-1,-51 2 0-15,51 0 0 16,4 0 0 0,-55 0 0-16,58 0 0 15,-3 0 0 1,-55 0 0-16,59 4 0 16,-59-4 0-1,66 5 0-15,-3-2 0 16,-9 2 0-16,-4-1 0 15,-50-4 0 1,50 2 0-16,5 0 0 16,-55-2 0-1,58 2 0-15,2-2 0 16,-60 0 0-16,59 3 0 16,-1-1 0-1,-58-2 0 1,58 2 0-16,1 0 0 15,-59-2 0 1,60 3 0-16,-2-1 0 16,-7 1 0-16,-6-3 0 15,-3 0 0 1,0 0 0-16,1 1 0 16,-2-2 0-1,-1-2 0 1,-40 3 0-16,49-2 0 0,3-1 0 15,-8 1 0 1,2 0 0-16,-2 0 0 16,-44 2 0-1,50-3 0-15,-50 3 0 16,58-4 0 0,6 0 0-16,-10-1 0 15,-5 0 0 1,-7 0 0-16,-1 3 0 15,0 0 0 1,-41 2 0-16,44-4 0 16,3 2 0-1,-47 2 0-15,49 0 0 16,-49 0 0-16,54-5 0 31,4 4 0-31,-58 1 0 0,56-5 0 16,-56 5 0-1,57-4 0-15,-57 4 0 16,57-3 0 0,-57 3 0-16,0 0 0 15,53 0 0 1,-53 0 0-16,0 0 0 16,0 0 0-1,52 0 0-15,-52 0 0 16,0 0 0-16,0 0 0 15,34-1 0 1,-34 1 0-16,0 0 0 16,12 1 0-16</inkml:trace>
  <inkml:trace contextRef="#ctx0" brushRef="#br0" timeOffset="8950.03">14023 8396 255 0,'43'34'0'0,"-12"-22"0"16,5-4 0-1,14-12 0-15,2-10 0 16,19-15 0-1,13-11 0-15,8-10 0 16,-7 0 0 0,-4 0 0-16,5 0 0 15,0 4 0 1,-6 1 0-16,-7 7 0 16,-7 7 0-16,-10 6 0 15,-56 25 0 1,45-17 0-16</inkml:trace>
  <inkml:trace contextRef="#ctx0" brushRef="#br0" timeOffset="9966.91">15495 7417 255 0,'0'0'0'15,"0"0"0"17,0 0 0-32,27 0 0 0,30-8 0 0,30-2 0 15,13-12 0 1,5-7 0 15,-15 2 0-15,-16 8 0-16,-17-4 0 0,-57 23 0 15,0 0 0-15,0 0 0 16,25-2 0 0,-25 13 0-16,-6 8 0 15,-3 7 0 1,-1 4 0-16,-2 11 0 15,3 11 0 1,7 12 0-16,6 5 0 16,9-4 0-1,12-4 0-15,2-4 0 16,0-2 0-16,-1-4 0 16,-4-2 0-1,-8-2 0-15,-8-7 0 16,-8-3 0-1,-11-2 0-15,-16-6 0 16,-12-2 0 0,-11-8 0-16,-21-4 0 15,-14-1 0 1,-5-3 0-16,2-5 0 16,4-14 0-16,16-1 0 15,15-6 0 1,11-9 0-16,20-10 0 15,9 3 0 1</inkml:trace>
  <inkml:trace contextRef="#ctx0" brushRef="#br0" timeOffset="10565.94">16668 7329 255 0,'0'0'0'0,"0"0"0"16,0 0 0-16,-17 5 0 15,-24 11 0-15,-9 14 0 16,3 8 0 0,12 11 0-16,20-3 0 15,17-3 0 1,7-3 0-16,11 0 0 15,6 1 0 1,10-7 0-16,5-2 0 16,3-3 0-1,-3 1 0-15,1-5 0 16,-3-1 0-16,-39-24 0 16,0 0 0-1,24 24 0-15,-24 1 0 16,-13-3 0-1,-15-2 0 1,-5-1 0-16,-14-4 0 16,-5-5 0-16,1-2 0 15,3-8 0-15,48 0 0 16,-41-12 0 0,9-9 0-16,12-11 0 15,4 3 0 1</inkml:trace>
  <inkml:trace contextRef="#ctx0" brushRef="#br0" timeOffset="11016.01">17160 7492 255 0,'0'0'0'0,"0"0"0"16,0 0 0-1,0 0 0-15,-15 5 0 16,-19 9 0-16,-7 13 0 16,6 6 0-1,4 9 0 1,10 10 0-16,15 15 0 15,18-6 0 1,17-10 0-16,6-11 0 16,11-13 0-1,11-11 0-15,-1-16 0 16,-8-11 0-16,-5-12 0 16,2-13 0-1,0-14 0-15,-14-18 0 16,-6-10 0-1,-19-6 0-15,-12 13 0 16,-23 16 0-16,-18 18 0 16,-23 24 0-1,-15 20 0-15,5 9 0 16</inkml:trace>
  <inkml:trace contextRef="#ctx0" brushRef="#br0" timeOffset="11583.32">17496 8069 255 0,'0'0'0'16,"0"-27"0"-16,4-19 0 16,3-10 0-1,9-19 0-15,13-15 0 16,4-2 0-16,-4 16 0 15,-29 76 0 1,25-59 0-16,-25 59 0 16,17-28 0-1,0 35 0-15,-6 18 0 16,-1 9 0 0,0 20 0-16,1 13 0 15,3-3 0-15,-3-16 0 16,-3-16 0-1,0-11 0-15,0-11 0 16,3-10 0 0,5-18 0-1,4-19 0-15,10-36 0 16,15-41 0 0,10-30 0-16,0 6 0 15,-55 138 0-15,0 0 0 16,0 0 0-16,35-79 0 15</inkml:trace>
  <inkml:trace contextRef="#ctx0" brushRef="#br0" timeOffset="11850.27">18239 7965 255 0,'0'0'0'16,"0"31"0"-16,-5 15 0 15,-7 9 0-15,-23 15 0 16,-25 16 0-1,-23 1 0-15,8-23 0 16</inkml:trace>
  <inkml:trace contextRef="#ctx0" brushRef="#br0" timeOffset="12283.8">18960 7181 255 0,'0'0'0'15,"4"34"0"-15,3 25 0 16,-1 25 0-16,0 33 0 15,2 19 0 1,-6-13 0-16,-4-36 0 16,-12-30 0-1,1-29 0-15,-1-14 0 16,-7-9 0 0</inkml:trace>
  <inkml:trace contextRef="#ctx0" brushRef="#br0" timeOffset="12616.22">18805 7574 255 0,'0'-5'0'0,"0"1"0"16,0-4 0-1,2 3 0-15,7-3 0 16,11 2 0-16,12 1 0 16,8 3 0-1,18 2 0-15,13 13 0 16,11 12 0-1,-5 12 0-15,-12 3 0 16,-15-3 0 0,-21-3 0-16,-29-34 0 15,10 31 0 1,-14-4 0-16,-11-5 0 16,-16 2 0-1,-24 6 0-15,-16-1 0 16,-11-5 0-1,2-17 0-15,22-21 0 16,25-14 0 0,14 1 0-16</inkml:trace>
  <inkml:trace contextRef="#ctx0" brushRef="#br0" timeOffset="13082.76">19517 7563 255 0,'0'0'0'16,"0"0"0"-1,0 22 0-15,0 18 0 16,4 21 0 0,5 5 0-16,-9-66 0 15,20 63 0 1,-20-63 0-16,29 38 0 16,-2-30 0-16,-3-18 0 15,-5-10 0 1,1-9 0-16,-3-8 0 15,2 0 0 1,-2 6 0-16,1 11 0 16,-5 10 0-1,-4 12 0-15,2 15 0 16,0 14 0 0,4 9 0-16,0 12 0 15,1 4 0-15,-16-56 0 16,20 49 0-1,-2-23 0-15</inkml:trace>
  <inkml:trace contextRef="#ctx0" brushRef="#br0" timeOffset="13583.62">20154 6923 255 0,'0'0'0'0,"0"0"0"16,0 29 0 0,0 23 0-16,-4 27 0 15,0 41 0 1,-4 29 0-16,-1 5 0 31,2-29 0-31,5-32 0 0,2-93 0 16,0 66 0-1,0-66 0-15,0 0 0 16,0 31 0 0,0-33 0-16,0-20 0 15,0-14 0-15,0-18 0 16,2-6 0-1,-2 60 0-15,-2-61 0 16,2 61 0-16,-11-38 0 16,-9 23 0-1,2 22 0-15,2 9 0 16,4 9 0 0,12-25 0-16,-7 30 0 15,11 5 0 1,14-9 0-16,11-12 0 15,2-3 0 1</inkml:trace>
  <inkml:trace contextRef="#ctx0" brushRef="#br0" timeOffset="14333.4">21373 7428 255 0,'0'0'0'0,"0"0"0"15,0 0 0 1,2 23 0-16,3 23 0 16,0 14 0-1,-3 5 0 1,-2-65 0-1,-2 64 0-15,2-64 0 0,-10 43 0 16,-3-21 0 0,2-19 0-16,4-11 0 15,3-13 0-15,6-9 0 16,4-6 0 0,15-14 0-16,11 2 0 15,12 0 0 1,5 2 0-16,-5 11 0 15,0 15 0 1,-10 12 0-16,-12 12 0 16,-7 12 0-16,-4 11 0 15,-6 10 0 1,-5 17 0 0,-5 10 0-16,1-3 0 15,4-61 0 1,0 0 0-16,0 0 0 15,2 50 0-15</inkml:trace>
  <inkml:trace contextRef="#ctx0" brushRef="#br0" timeOffset="14766.62">22080 7486 255 0,'0'0'0'15,"0"0"0"-15,0 0 0 16,-16 16 0-16,-15 17 0 16,2 14 0-1,3 11 0 1,10 5 0-1,12-5 0-15,10-12 0 0,8-13 0 16,6-12 0 0,2-13 0-16,5-12 0 15,2-8 0 1,3-13 0-16,4-13 0 16,-10-10 0-1,-5-16 0-15,-10-7 0 16,-18-3 0-1,-9 12 0-15,-7 26 0 16,-6 19 0 0,2 21 0-16,-3 10 0 15,1 14 0-15,0 4 0 16</inkml:trace>
  <inkml:trace contextRef="#ctx0" brushRef="#br0" timeOffset="15333.57">23184 7381 255 0,'0'0'0'0,"0"0"0"15,0 0 0-15,0 20 0 16,0 23 0-16,-2 9 0 16,0-4 0-1,-2-6 0-15,1-9 0 16,3-14 0 0,-3-5 0-16,6-14 0 15,4-10 0-15,10-7 0 16,10-8 0-1,9-4 0-15,-3 2 0 16,-4 10 0 0,-6 5 0-16,-4 8 0 15,-4 12 0 1,-5 11 0-16,-4 14 0 16,-8 7 0-1,-4 12 0-15,6-4 0 16,0-48 0-1,8 40 0-15</inkml:trace>
  <inkml:trace contextRef="#ctx0" brushRef="#br0" timeOffset="15733.46">23808 7598 255 0,'0'0'0'15,"0"0"0"-15,0 0 0 16,0 0 0 0,0 0 0-16,0 0 0 15,16-8 0 1,13-11 0-16,-7 0 0 15,-5-4 0-15,-7 3 0 16,-5-3 0 0,-10 5 0-16,-8 6 0 15,-10 7 0 1,-6 10 0-16,-2 13 0 16,-7 14 0-1,7 10 0-15,8 6 0 16,13 2 0-16,10-10 0 15,15-5 0 1,12-14 0-16,-5-15 0 16</inkml:trace>
  <inkml:trace contextRef="#ctx0" brushRef="#br0" timeOffset="16133.95">24371 7399 255 0,'0'0'0'0,"0"0"0"16,-23 15 0-16,-20 7 0 16,-1 9 0-1,10-2 0-15,11-4 0 16,16-2 0-1,12-4 0-15,12-5 0 16,13 3 0-16,3-2 0 16,8 6 0-1,-6 1 0-15,-35-22 0 16,25 29 0 0,-14 1 0-16,-16 1 0 15,-17-2 0 1,-20 2 0-16,-7-6 0 15,-12-3 0 1,3-12 0 0,11-12 0-16,21-17 0 15,15-11 0-15,7-1 0 16</inkml:trace>
  <inkml:trace contextRef="#ctx0" brushRef="#br0" timeOffset="17000.08">24917 6540 255 0,'0'0'0'16,"0"0"0"-16,0 0 0 16,0 22 0-1,0 24 0-15,-2 16 0 16,-6 19 0 0,-15 20 0-1,-6 12 0-15,7-3 0 16,2-8 0-16,6-16 0 15,4-6 0-15,5-9 0 16,1 1 0 0,-1-10 0-16,0-7 0 15,5-55 0 1,-4 51 0-16,4-51 0 16,0 0 0-1,4 27 0-15,1-25 0 16,2-16 0-1,-3-13 0-15,-4-12 0 16,-2-12 0-16,-2-1 0 16,-6 5 0-1,10 47 0-15,-16-41 0 16,-8 13 0 0,-7 11 0-16,6 15 0 15,-2 7 0 1,8 6 0-16,5 3 0 15,9 5 0 1,10 2 0-16,13-3 0 16,9 0 0-1,8-5 0-15,14-5 0 16,5-8 0 0,13-10 0-16,6-13 0 15,-9-8 0-15,-4 2 0 16,-60 29 0-1,0 0 0-15,0 0 0 16,44-19 0 0,-16 20 0-16,-21 17 0 15,-10 14 0 1,-1 15 0-16,-2 27 0 16,-1 16 0-1,7-90 0-15,0 0 0 16,0 0 0-16,-2 77 0 15,11-54 0 1,4-37 0-16,-4-17 0 16,0-3 0-1</inkml:trace>
  <inkml:trace contextRef="#ctx0" brushRef="#br0" timeOffset="17156.88">25290 7024 255 0</inkml:trace>
  <inkml:trace contextRef="#ctx0" brushRef="#br0" timeOffset="17533.43">25343 7242 255 0,'9'72'0'16,"-5"-23"0"-16,4-3 0 15,-2-7 0 1,5-9 0-16,1-16 0 15,3-9 0-15,3-10 0 32,4-1 0-32,1-2 0 15,-5-3 0-15,-3 5 0 16,-1 6 0-16,-3 10 0 16,-7 9 0-1,-8 16 0-15,-2 7 0 16,-4 12 0-1,10-54 0-15,0 0 0 16,-4 53 0 0,11-18 0-16,6-23 0 15,5-18 0 1,4-11 0-16,0 2 0 16</inkml:trace>
  <inkml:trace contextRef="#ctx0" brushRef="#br0" timeOffset="18299.38">26092 7375 255 0,'0'0'0'16,"0"0"0"-16,0 0 0 15,0 0 0-15,0 0 0 16,-17 0 0-1,-24 5 0-15,-8 12 0 16,0 13 0 0,5 11 0-16,10 4 0 15,34-45 0 1,-11 40 0-16,15-11 0 16,8-13 0-1,5-11 0-15,8-10 0 16,1-7 0-1,3-3 0-15,-6-4 0 16,-3 0 0 0,-4 6 0-16,-5 2 0 15,-4 2 0-15,-4 9 0 16,-6 9 0 0,-4 11 0-16,3 7 0 15,2 6 0 1,4 5 0-16,9 12 0 15,7-2 0-15,9-2 0 16,4-2 0 0,11 2 0-16,8 2 0 15,-4-10 0 1,-1 0 0-16,-5-6 0 16,-6-7 0-1,-34-25 0 1,27 27 0-16,-27-27 0 15,18 32 0-15,-16-5 0 16,-13-8 0 0,-11-7 0-16,-12-2 0 15,-15-4 0-15,-27-2 0 16,-30-4 0 0,-17 0 0-16,3-3 0 15,12-1 0 1,19-1 0-16,16-5 0 15,25 0 0 1,15-5 0-16,33 15 0 16,-23-17 0-16,19-8 0 15,12 0 0 1,19-6 0 0,29-11 0-16,32-10 0 15,18-6 0 1</inkml:trace>
  <inkml:trace contextRef="#ctx0" brushRef="#br0" timeOffset="30533.7">5743 8944 255 0,'0'72'0'0,"-2"-5"0"16,-2 13 0 0,-1 17 0-16,-1 7 0 15,-5-12 0 1,2-8 0-16,0-11 0 15,0-8 0 1,7-14 0-16,2-51 0 16,-5 42 0-1,-4-17 0-15,1-18 0 16,6-11 0-16,4-8 0 16</inkml:trace>
  <inkml:trace contextRef="#ctx0" brushRef="#br0" timeOffset="31449.88">5545 9069 255 0,'0'0'0'0,"0"0"0"15,0 0 0 1,16-11 0-16,12-11 0 16,13-1 0-1,1 3 0-15,5 4 0 16,5 3 0 0,2 2 0-16,10 7 0 15,7 6 0 1,-9 9 0-16,-5 7 0 15,-4 7 0 1,-12 6 0-16,-9 2 0 16,-14 8 0-1,-10 4 0-15,-10 1 0 16,-9 8 0-16,-13 6 0 16,-16-4 0-1,-6-5 0-15,-2-4 0 16,0-9 0-1,2-8 0-15,46-30 0 16,-48 23 0-16,48-23 0 16,0 0 0-1,0 0 0-15,-33 11 0 16,33-11 0 0,-9 1 0-1,16-1 0-15,-7 0 0 16,16 6 0-1,9 1 0-15,3 7 0 16,3 5 0-16,5 3 0 16,5 7 0-1,1-1 0-15,1-3 0 16,4 0 0-16,0-5 0 16,3-8 0-1,3-11 0 1,-2-10 0-16,-2-8 0 15,-3-8 0-15,-9-9 0 16,-3-1 0 0,-8-7 0-16,-6-1 0 15,-11 3 0 1,-9 4 0-16,-14 6 0 16,-5 16 0-1,-6 9 0-15,-6 13 0 16,-4 15 0-16,-5 20 0 15,5 14 0 1,11 18 0-16,17 0 0 16,14-5 0-1,17-21 0-15,14-13 0 16,7-14 0 0,5-16 0-16,5-12 0 15,11-21 0 1,-11-15 0-16,-14-1 0 15</inkml:trace>
  <inkml:trace contextRef="#ctx0" brushRef="#br0" timeOffset="31716.93">7142 8817 255 0,'-10'65'0'16,"-2"4"0"-16,-3 27 0 16,-8 38 0-16,1 14 0 15,2-14 0 1,11-19 0-16,4-24 0 15,-1-25 0 1,2-25 0-16</inkml:trace>
  <inkml:trace contextRef="#ctx0" brushRef="#br0" timeOffset="32283.28">7524 9510 255 0,'0'0'0'0,"0"0"0"16,0 0 0-1,0 0 0-15,0 0 0 16,0 0 0-16,-19 0 0 15,-24 4 0 1,-3 11 0 0,5 13 0-16,3 5 0 15,9 10 0-15,7 5 0 16,8 0 0 0,14-48 0-16,0 50 0 15,0-50 0 1,14 34 0-16,10-18 0 15,0-16 0 1,8-16 0-16,0-10 0 16,7-16 0-1,2-13 0-15,-5-2 0 16,-12 7 0-16,-5 15 0 16,-10 12 0-1,-5 12 0-15,-1 11 0 16,-6 10 0-1,-1 14 0-15,0 11 0 16,1 17 0 0,6 3 0-16,1 7 0 15,7-6 0-15,9-16 0 16,-20-40 0 0,20 15 0-16</inkml:trace>
  <inkml:trace contextRef="#ctx0" brushRef="#br0" timeOffset="33016.33">8148 8860 255 0,'0'0'0'16,"0"0"0"-16,0 0 0 15,0 0 0 1,0 17 0-16,0 24 0 16,-3 21 0 15,-2 21 0-31,-1 24 0 0,-7 16 0 0,-1-9 0 15,10-15 0 1,-1-20 0-16,3-11 0 16,2-21 0-1,0-47 0-15,0 0 0 16,0 0 0 0,2 33 0-16,-4-21 0 15,0-20 0 1,-2-14 0-16,-1-11 0 15,-2-10 0 1,-5-11 0-16,-6 2 0 16,-1 4 0-16,-8 19 0 15,27 29 0 1,-29-17 0-16,29 17 0 16,-23-4 0-1,23 4 0-15,-10 4 0 16,10-4 0-1,4 6 0-15,14 0 0 16,10-1 0 0,9-10 0-16,9-1 0 15,6-2 0-15,-1-1 0 16,0 1 0 0,-5 8 0-1,-4 8 0-15,-6 9 0 16,-10 10 0-16,-7 8 0 15,-9 8 0 1,-3 4 0-16,-5 0 0 16,-2-47 0-1,0 0 0-15,0 0 0 16,-2 38 0 0</inkml:trace>
  <inkml:trace contextRef="#ctx0" brushRef="#br0" timeOffset="33200.16">8382 9185 255 0,'0'0'0'15,"0"0"0"-15,0 0 0 16,0 0 0-16,0 0 0 15</inkml:trace>
  <inkml:trace contextRef="#ctx0" brushRef="#br0" timeOffset="33649.69">8759 9333 255 0,'0'0'0'0,"0"0"0"16,0 0 0 0,-12 19 0-16,-15 15 0 15,-2 23 0 1,2 12 0 0,5 13 0-16,13-1 0 15,16-19 0-15,-7-62 0 16,13 42 0-1,8-20 0-15,2-18 0 16,0-10 0 0,-1-17 0-16,5-8 0 15,5-19 0-15,-3-12 0 16,-14-9 0 0,-15 8 0-1,-17 12 0-15,-16 15 0 16,-9 20 0-1,-2 20 0-15,-1 25 0 16,3 18 0-16,-4 17 0 16,8-5 0-16,25-8 0 15,18-4 0 1,8-31 0 0,1-16 0-16</inkml:trace>
  <inkml:trace contextRef="#ctx0" brushRef="#br0" timeOffset="34033.36">9035 9360 255 0,'0'0'0'0,"-4"32"0"15,-7 16 0 1,3 6 0-1,-6 7 0-15,14-61 0 16,0 0 0-16,-7 56 0 16,11-27 0-1,7-20 0-15,7-21 0 16,9-6 0 0,4-7 0-16,7-3 0 15,-4 2 0 1,-7 15 0-16,-4 11 0 15,-8 11 0-15,-4 15 0 16,-4 7 0 0,-1 5 0-16,1 12 0 15,-7-50 0 1,9 41 0-16,4-13 0 16</inkml:trace>
  <inkml:trace contextRef="#ctx0" brushRef="#br0" timeOffset="34465.97">9857 9333 255 0,'0'0'0'16,"0"0"0"-16,0 0 0 15,0 0 0 1,0 0 0-16,-21 5 0 15,-19 13 0 1,0 15 0-16,11 0 0 16,7-5 0-1,13-9 0-15,11 2 0 16,11-5 0-16,8-4 0 16,8 3 0-1,4-5 0-15,2 4 0 16,9 0 0-1,-11-4 0 1,-9-1 0-16,-10 0 0 16,-10 5 0-16,-14-1 0 15,-13 1 0 1,-10 6 0-16,-20 2 0 16,-11-2 0-1,-7-2 0-15,0-5 0 16,71-13 0-16,-55 0 0 15,17-23 0 1,19 0 0-16</inkml:trace>
  <inkml:trace contextRef="#ctx0" brushRef="#br0" timeOffset="34950.25">10169 8822 255 0,'0'0'0'0,"0"0"0"16,0 21 0-1,0 22 0-15,0 24 0 16,0 25 0-1,-2 38 0-15,-4-3 0 16,6-127 0 0,-4 103 0-16,4-103 0 15,0 0 0-15,6 53 0 16,12-37 0 0,4-21 0-1,10-8 0-15,-32 13 0 16,29-13 0-1,-29 13 0-15,29 0 0 16,-9 15 0-16,-9 21 0 16,-9 20 0-1,-4 13 0-15,-4 2 0 16,6-71 0-16,-5 68 0 16,5-68 0-1,9 52 0 1,9-27 0-16,-3-24 0 15,-3-5 0-15</inkml:trace>
  <inkml:trace contextRef="#ctx0" brushRef="#br0" timeOffset="35416.61">10627 9458 255 0,'0'0'0'15,"0"0"0"-15,0 27 0 16,0 17 0-16,0 8 0 16,0-5 0-1,0-8 0-15,0-17 0 16,0-18 0 0,0-7 0-16</inkml:trace>
  <inkml:trace contextRef="#ctx0" brushRef="#br0" timeOffset="35549.22">10672 9306 255 0,'0'0'0'0,"0"0"0"16,0 0 0-16,0 0 0 16,0 0 0-1,0 0 0-15</inkml:trace>
  <inkml:trace contextRef="#ctx0" brushRef="#br0" timeOffset="35799.89">10862 9328 255 0,'0'36'0'0,"0"28"0"16,4 9 0-16,2 11 0 15,-4 2 0 1,1-8 0-16,-1-9 0 16,-2-69 0-1,0 60 0 1,0-60 0-16,0 0 0 16,0 38 0-16,0-21 0 15</inkml:trace>
  <inkml:trace contextRef="#ctx0" brushRef="#br0" timeOffset="36150.06">10833 9347 255 0,'0'0'0'0,"0"0"0"16,0 0 0-1,21-3 0-15,22-6 0 16,12 3 0 0,7 6 0-16,-2 10 0 15,-9 4 0 1,-51-14 0-16,38 21 0 16,-38-21 0-16,20 25 0 15,-24-4 0 1,-9 2 0-16,-11-3 0 31,-12 0 0-31,-12 4 0 16,2-6 0-16,1-3 0 15,11-7 0-15,13-8 0 16,4-2 0 0</inkml:trace>
  <inkml:trace contextRef="#ctx0" brushRef="#br0" timeOffset="36567.44">11645 9110 255 0,'0'0'0'0,"0"0"0"15,0 0 0 1,0 0 0-16,-26 11 0 15,-24 13 0 1,-10 21 0 0,4 10 0-16,17 0 0 15,23-11 0 1,14-12 0-16,15-14 0 16,9-5 0-16,10-2 0 15,9-1 0 1,12 1 0-16,11 0 0 15,-64-11 0 1,0 0 0-16,0 0 0 16,49 19 0-1,-41 6 0-15,-25-3 0 16,-23 1 0-16,-22 4 0 16,-27 4 0-1,-16 0 0 16</inkml:trace>
  <inkml:trace contextRef="#ctx0" brushRef="#br0" timeOffset="37482.71">3000 8710 255 0,'-50'4'0'0,"19"14"0"16,0 22 0 0,5 12 0-16,6 21 0 15,7 29 0 1,13 13 0-16,13 10 0 16,16 10 0-16,11-5 0 15,10-6 0 1,8-15 0-16,2-23 0 15,3-26 0 1,-63-60 0-16,56 27 0 16</inkml:trace>
  <inkml:trace contextRef="#ctx0" brushRef="#br0" timeOffset="37983.33">5142 8971 255 0,'0'0'0'0,"29"6"0"0,13 10 0 16,8 11 0-1,4 16 0-15,-6 15 0 16,-10 22 0-1,-21 25 0 1,-29 32 0-16,-21 39 0 16,2-15 0-1</inkml:trace>
  <inkml:trace contextRef="#ctx0" brushRef="#br0" timeOffset="46133.39">5860 11478 255 0,'62'0'0'15,"-11"0"0"-15,-2 0 0 16,2 0 0-1,5 0 0-15,7-2 0 16,5-7 0 0,3-1 0-16,-4 2 0 15,1 1 0 1,6 1 0-16,5 0 0 16,2 0 0-16,-3 2 0 15,-1-5 0 1,-9 2 0-1,-10 0 0-15,-1 0 0 16,5 1 0-16,-5 0 0 16,-57 6 0-1,55-11 0-15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3-27T08:25:16.8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4088 6297 255 0,'11'2'0'15,"-2"-1"0"-15,3-1 0 16,-2 3 0-1,4-3 0 1,-1 3 0-16,2-1 0 16,2 0 0-16,2 4 0 15,0-6 0 1,0 5 0-16,4-3 0 16,-3 0 0-16,5 1 0 15,2-2 0 1,-27-1 0-1,35 4 0-15,-35-4 0 16,44 2 0-16,-44-2 0 16,57 0 0-1,12 0 0-15,-69 0 0 16,73-2 0 0,0-2 0-16,-5 0 0 15,-13 2 0 1,-55 2 0-16,60-2 0 15,5-3 0-15,-9 5 0 16,0 0 0 0,-3 0 0-16,-7-4 0 15,-3 2 0 1,2 2 0 0,2 0 0-16,-1-2 0 15,3 2 0-15,-1 0 0 16,1 0 0-1,5 0 0-15,3 0 0 16,-1 0 0 0,-2 0 0-1,2 0 0-15,5-2 0 0,-3-1 0 16,2-1 0 0,-1-2 0-16,-6 1 0 15,0-2 0 1,0-1 0-16,-9 3 0 15,-44 5 0 1,43-6 0-16</inkml:trace>
  <inkml:trace contextRef="#ctx0" brushRef="#br0" timeOffset="59250.19">14115 13023 255 0,'-23'0'0'0,"12"0"0"16,-2-4 0-16,-3-1 0 15,-1 3 0 1,-6-1 0-16,-2 3 0 15,-2 0 0 1,-5 3 0-16,-1 1 0 16,-5-1 0-16,-11-1 0 15,1 2 0 1,-5-2 0-16,-5 0 0 16,-6 1 0-1,-6-1 0-15,1-2 0 16,1 0 0-1,-3 0 0-15,-12 1 0 16,-4 5 0 0,3-2 0-16,0 1 0 15,-3 3 0 1,-1-1 0-16,0 0 0 16,-12-2 0-16,4 1 0 15,0 0 0 1,-5 2 0-16,-2 1 0 15,-2 3 0 1,3 0 0-16,-4 6 0 16,-3-2 0-1,-3 3 0-15,-1 2 0 16,9-6 0-16,3-4 0 16,0-3 0-1,5-1 0-15,-1-6 0 16,4 1 0-1,1-4 0-15,0-2 0 16,8 2 0 0,3-3 0-1,-2 0 0-15,1-2 0 16,-4 3 0-16,-1 0 0 16,-1-1 0-1,-3 3 0-15,-1 0 0 16,3 2 0-1,1-2 0-15,6 0 0 16,-2-2 0-16,0 2 0 16,-3-4 0-1,4 5 0-15,-2 2 0 16,0 2 0 0,3 4 0-16,3-1 0 15,6 3 0 1,0-2 0-16,6 1 0 15,7 0 0 1,13-1 0-16</inkml:trace>
  <inkml:trace contextRef="#ctx0" brushRef="#br0" timeOffset="160833.53">4200 6297 255 0,'-32'-18'0'0,"14"-7"0"0,-4-12 0 15,2-18 0 1,3-11 0-16,-1-20 0 16,4-8 0-1,1-18 0 1,4-1 0-16,5-6 0 15,6-3 0-15,6 6 0 16,6 3 0 0,6 15 0-16,0 15 0 15,3 21 0 1,-23 62 0-16,0 0 0 16,0 0 0-1,18-31 0 1,1 21 0-16,-4 15 0 15,0 6 0-15,1 3 0 16,-1 3 0 0,6-2 0-16,0 0 0 15,6 0 0 1,2-2 0-16,7-1 0 16,12-2 0-16,-2 2 0 15,5-1 0 1,2-2 0-16,-1-2 0 15,11-3 0-15,7-4 0 16,-5-8 0 0,1-4 0-16,0-1 0 15,0-6 0 1,3 4 0-16,-5-1 0 16,3 5 0-1,-2 2 0-15,-4 3 0 16,1-2 0-1,-1 7 0-15,-5 1 0 16,-6 1 0-16,-4-1 0 16,-46 0 0-1,46 0 0-15,-46 0 0 16,48-4 0 0,-48 4 0-16,0 0 0 15,39-10 0 1,-39 10 0-16,0 0 0 15,39-5 0 1,-3 15 0-16,0 21 0 16,1 20 0-16,7 29 0 15,7 34 0 1,-2 22 0-16,-7 30 0 16,-6-1 0-1,-2 4 0-15,-16-44 0 16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3-27T08:29:38.99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2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1" timeString="2025-03-27T08:29:59.048"/>
    </inkml:context>
  </inkml:definitions>
  <inkml:trace contextRef="#ctx0" brushRef="#br0">11152 6811 255 0,'-22'-2'0'0,"9"-14"0"0,6-12 0 16,5-12 0-1,4-10 0-15,5-11 0 16,6-13 0-1,14-20 0 1,18-2 0-16,1 10 0 16,6 11 0-16,8 10 0 15,1 14 0 1,0 6 0-16,3 1 0 16,5 3 0-1,-2-5 0-15,-6-13 0 16,-16 6 0-16</inkml:trace>
  <inkml:trace contextRef="#ctx0" brushRef="#br0" timeOffset="916.62">11672 5148 255 0,'0'0'0'0,"0"0"0"16,0 0 0-16,0 0 0 15,0 0 0-15,0 0 0 16,0 0 0 0,0 0 0-1,10 15 0-15,9 19 0 16,5 10 0-16,1 1 0 15,-1-1 0 1,0 0 0-16,-24-44 0 16,24 38 0-1,-24-38 0-15,0 0 0 16,20 22 0 0,-5-20 0-16,-2-22 0 15,1-20 0-15,1-28 0 16,3-25 0-1,7-37 0-15,-3-5 0 16,-11 28 0 0,-6 45 0-16</inkml:trace>
  <inkml:trace contextRef="#ctx0" brushRef="#br0" timeOffset="1966.72">12333 5085 255 0,'0'0'0'0,"0"0"0"16,0 0 0-16,0 0 0 15,0 0 0 1,0 0 0-16,0 0 0 16,0 0 0-1,0 0 0-15,-9-3 0 16,-8-8 0-16,1 3 0 15,1 4 0 1,3 4 0-16,1 5 0 16,3 16 0-1,2 10 0-15,2 7 0 16,4 7 0 0,0-3 0-16,4-5 0 15,2-12 0 1,2-6 0-16,3-11 0 15,1-8 0-15,1-10 0 16,3-11 0 0,1-8 0-1,2-4 0-15,1-2 0 16,-2 0 0-16,-3 9 0 16,-1 12 0-1,1 5 0-15,-1 9 0 16,-3 9 0 15,0 9 0-31,0 4 0 0,0 6 0 16,1-5 0-16,-2-2 0 15,7-5 0 1,1-10 0-16,-2-6 0 16,-1-8 0-16,-1-4 0 15</inkml:trace>
  <inkml:trace contextRef="#ctx0" brushRef="#br0" timeOffset="2533.8">12683 5029 255 0,'0'0'0'0,"0"0"0"16,0 0 0 0,0 0 0-16,0 0 0 15,0 0 0 1,0 0 0-16,0 0 0 16,0 13 0-16,2 9 0 15,2-4 0 1,-1-4 0-1,-1-3 0-15,0-2 0 16,1-2 0-16,-3-1 0 16,0-1 0-1,2-3 0-15,0 0 0 16,1-4 0 0,-1-5 0-16,0-6 0 15,0-7 0 1,3-9 0-16,-1-2 0 15,3-1 0-15,-1 4 0 16,1 0 0 0,0 9 0-16,4 3 0 15,0 5 0 1,2 0 0-16,-2 4 0 16,1 3 0-1,-1-2 0-15,0 5 0 16,0-2 0-1,-2 3 0-15,-5-7 0 16,-6 1 0-16</inkml:trace>
  <inkml:trace contextRef="#ctx0" brushRef="#br0" timeOffset="2833.55">13095 4917 255 0,'0'0'0'15,"0"0"0"-15,4 20 0 16,0 10 0 0,4-7 0-16,-4-8 0 15,2-11 0 1,1-9 0-16,-3-1 0 16</inkml:trace>
  <inkml:trace contextRef="#ctx0" brushRef="#br0" timeOffset="2983.2">13128 4667 255 0,'0'0'0'0,"0"0"0"16,0 0 0 0,0 0 0-16,0 0 0 15,0 0 0-15</inkml:trace>
  <inkml:trace contextRef="#ctx0" brushRef="#br0" timeOffset="3666.81">13484 4814 255 0,'0'0'0'16,"0"0"0"-16,0 0 0 16,0 0 0-16,0 0 0 15,0 0 0-15,0 0 0 16,0 0 0-1,-14 0 0-15,-12 3 0 16,4 5 0 0,1 10 0-16,5 12 0 15,5 2 0 1,2 3 0-16,7-2 0 16,4-7 0-1,7-2 0-15,2-11 0 16,0-12 0-16,6-6 0 15,-2-13 0 1,1 2 0-16,-5 0 0 16,0 2 0-1,-2 7 0-15,0 5 0 16,2 4 0 0,3 8 0-16,-1 0 0 15,3-2 0 1,-1-2 0-16,1-6 0 15,2-9 0-15,-2-10 0 16,-5-8 0 0,0 1 0-16</inkml:trace>
  <inkml:trace contextRef="#ctx0" brushRef="#br0" timeOffset="3966.91">13678 4284 255 0,'0'9'0'0,"0"7"0"16,0 6 0-1,0 8 0-15,0-30 0 0,0 35 0 16,2 17 0-16,3 3 0 15,4 15 0 1,6 1 0 0,6-4 0-16,-2-14 0 15,-19-53 0-15,0 0 0 16,11 39 0 0,-11-39 0-16,-6 14 0 15</inkml:trace>
  <inkml:trace contextRef="#ctx0" brushRef="#br0" timeOffset="4334.01">13699 4745 255 0,'0'0'0'16,"0"0"0"-16,0 0 0 15,0 0 0 1,0 0 0 0,2 0 0-16,6-7 0 15,6 0 0-15,6 3 0 16,8-3 0-1,3 1 0-15,2 1 0 16,2 3 0 0,6 6 0-16,-7 2 0 15,-11 2 0-15,-4-2 0 16,-5 6 0 0,-5 6 0-1,-7 0 0-15,-8 2 0 16,6-20 0-16,-14 22 0 15,-8-2 0-15,-5 0 0 16,-5-1 0-16,-1-2 0 16,2-7 0-16,8-3 0 31,5-4 0-31,9-7 0 0,5-12 0 16,2-3 0-1</inkml:trace>
  <inkml:trace contextRef="#ctx0" brushRef="#br0" timeOffset="4599.89">14097 4343 255 0,'-5'41'0'0,"0"17"0"16,3 7 0-16,0 1 0 16,0-7 0-1,6-5 0-15,-4-54 0 16,7 52 0-16,-7-52 0 31,9 32 0-31,-5-21 0 16</inkml:trace>
  <inkml:trace contextRef="#ctx0" brushRef="#br0" timeOffset="5200.57">14323 4649 255 0,'0'0'0'0,"0"0"0"16,0 0 0-1,0 0 0-15,0 0 0 16,0 0 0-1,0 0 0 1,16-13 0-16,8-19 0 16,3-5 0-16,-7 0 0 15,-7 5 0-15,-3 11 0 16,-13 7 0 0,-6 10 0-16,-10 12 0 15,-4 17 0 1,-4 13 0-16,-4 22 0 15,2 17 0 1,8 5 0-16,23-17 0 16,26-31 0-1,21-30 0-15,20-31 0 16,32-37 0 0,-1-11 0-16</inkml:trace>
  <inkml:trace contextRef="#ctx0" brushRef="#br0" timeOffset="19835.72">11504 7417 255 0,'11'34'0'0,"-5"-11"0"16,5 3 0-16,-1 3 0 0,-4-2 0 16,1-1 0-16,-5-2 0 15,0-8 0 1,0-2 0-16,0-4 0 15,2-2 0 1,-2-3 0-16,0-1 0 16,4-6 0-1,7-3 0-15,5-4 0 16,8 0 0 0,3-4 0-16,4-1 0 15,7-1 0 1,5 1 0-1,0 3 0-15,-1 5 0 0,1-2 0 16,-1 3 0 0,2 1 0-1,3 0 0-15,2 0 0 16,1 2 0-16,1 2 0 16,13 0 0-1,4 2 0-15,-4 0 0 16,1 0 0-1,0-2 0-15,1-2 0 16,1 0 0 0,2 2 0-16,6-2 0 15,1-3 0 1,0 5 0-16,-2-2 0 16,-2 0 0-1,-3 2 0-15,1 2 0 16,0 0 0-16,0 3 0 15,-1 1 0 1,-5 2 0-16,0-4 0 16,-3 1 0-1,-1-1 0-15,2 0 0 16,-2 1 0 0,-9 3 0-16,1 4 0 15,0 0 0 1,-6-5 0-16,-48-7 0 31,55 14 0-31,-55-14 0 16,53 19 0-16,-1 0 0 0,-5 2 0 15,-47-21 0 1,36 16 0-16,-36-16 0 16,0 0 0-1,35 13 0-15,-1-9 0 16,-12-12 0-1,-6-6 0 1,-1-11 0-16,-3-9 0 0,-3-6 0 16,0-12 0-1,-7 2 0 1,-4 0 0-16,0-1 0 16,-2 6 0-16</inkml:trace>
  <inkml:trace contextRef="#ctx1" brushRef="#br0">18268 10708 0</inkml:trace>
  <inkml:trace contextRef="#ctx0" brushRef="#br0" timeOffset="20221.03">13994 6777 255 0,'-9'-9'0'0,"1"-6"0"16,3-5 0-1,1-2 0-15,-4-8 0 16,4-6 0-1,11-13 0 1,13-4 0-16,15-17 0 0,30-14 0 31,14-6 0-31,6 5 0 16,7 14 0-16,-12 11 0 16,-13 5 0-1,-24 15 0-15</inkml:trace>
  <inkml:trace contextRef="#ctx1" brushRef="#br0" timeOffset="537.92">18666 10119 0,'0'0'0,"20"-4"0,-20 4 15,0 0 1,0 0-16,17-9 15,-17 9 1,0 0-16,0 0 16,19-17-16,-19 17 15,11-22 1,-11 22 0,10-27-1</inkml:trace>
  <inkml:trace contextRef="#ctx0" brushRef="#br0" timeOffset="20835.14">15146 5293 255 0,'0'-6'0'16,"0"-1"0"-1,0-5 0 1,0-3 0 0,-4-1 0 15,2-3 0-15,0 5 0-1,-2 5 0-15,2 16 0 16,-2 19 0-16,-7 19 0 15,-9 18 0 1,-3 13 0 0,0 15 0-1,0 3 0 1,10-9 0 0,8-20 0-16,5-65 0 15,-2 41 0-15</inkml:trace>
  <inkml:trace contextRef="#ctx0" brushRef="#br0" timeOffset="21335.32">15362 5566 255 0,'0'0'0'15,"0"-3"0"1,0-6 0-1,-2 0 0 17,-5 0 0-17,-12 7 0 1,-10 13 0-16,0 23 0 16,0 19 0-16,4 4 0 15,25-57 0-15,-15 50 0 16,13-11 0-16,6-14 0 0,5-14 0 31,7-11 0-15,-1-7 0 15,8-9 0-15,1-7 0-16,0-10 0 15,5-9 0-15,-8 14 0 16,-10 13 0-1,-3 13 0-15,-4 13 0 16,-4 12 0 0,2 6 0-16,-2-29 0 0,2 28 0 0,5 0 0 15,1-4 0 1,2-8 0-16,-1-11 0 16,-1-8 0-16</inkml:trace>
  <inkml:trace contextRef="#ctx0" brushRef="#br0" timeOffset="22049.82">15661 5148 255 0,'0'1'0'0,"0"-1"0"16,0 4 0 0,0 4 0-1,0 9 0 1,0 18 0-16,0 20 0 16,-3 36 0-1,-3 28 0-15,-1-6 0 16,-1-22 0-1,8-91 0-15,0 0 0 16,0 0 0-16,0 0 0 16,-10 53 0-1,-1-35 0-15,0-26 0 16,4-17 0-16,1-7 0 16,-1-3 0-1,3-1 0 1,2-2 0-16,6 2 0 15,2 5 0-15,8 8 0 16,4 6 0 0,6 5 0-16,3 8 0 0,0 7 0 15,3 3 0 1,-30-6 0-16,21 15 0 16,-21-15 0-1,0 0 0-15,16 27 0 16,-11 4 0-1,-10 1 0 1,-7-2 0 0,-11 0 0-1,-13 1 0 1,-10-4 0 0,46-27 0 15,-46 3 0-16,15-16 0 1,15-4 0 0</inkml:trace>
  <inkml:trace contextRef="#ctx0" brushRef="#br0" timeOffset="22420.18">15965 5478 255 0,'0'0'0'16,"0"0"0"0,5 0 0-16,2 0 0 15,6 0 0 1,1 0 0 0,3 0 0-1,1 0 0 1,-1 0 0-1,-2-6 0 1,-4-6 0 0,-9-3 0-1,-11 2 0 1,-12 9 0 0,-10 21 0-1,-2 16 0 1,4 18 0-1,16 8 0-15,19-2 0 16,17-18 0 0,10-21 0-16,13-17 0 15,-4-9 0-15</inkml:trace>
  <inkml:trace contextRef="#ctx0" brushRef="#br0" timeOffset="22718.72">16480 4859 255 0,'0'0'0'15,"0"0"0"1,0 5 0-16,0 15 0 15,0 10 0 1,-4 13 0-16,4 18 0 16,0 14 0-16,2 17 0 15,2 5 0 1,8-11 0-16,-3-9 0 16,-3-6 0-1,-4-17 0-15</inkml:trace>
  <inkml:trace contextRef="#ctx0" brushRef="#br0" timeOffset="24483.88">15318 7617 255 0,'66'0'0'16,"-13"0"0"-16,5 0 0 16,5 0 0-1,0-4 0-15,3 0 0 16,7 1 0-1,6-3 0 17,7 4 0-32,3 0 0 0,8-5 0 15,-4 3 0-15,2-4 0 16,0 5 0-16,2-4 0 16,-1-4 0-16,-1-1 0 15,-1-3 0 1,2 1 0-16,-6 3 0 15,-3-1 0 1,-9 8 0-16,-4-2 0 16,-7 2 0-1,-8 1 0-15,-59 3 0 16,60-4 0 0,-60 4 0-16,42-4 0 15,-22-7 0-15</inkml:trace>
  <inkml:trace contextRef="#ctx0" brushRef="#br0" timeOffset="25100.45">16849 6635 255 0,'0'0'0'0,"0"0"0"15,0 0 0-15,0 0 0 16,0 0 0-16,-11 0 0 16,-13-4 0-1,3-2 0 1,6-3 0-16,-2-3 0 15,6-4 0 1,5-10 0-16,2-2 0 16,6-8 0-16,11-16 0 31,10-3 0-31,11-13 0 0,10-14 0 16,14-7 0-16,1 5 0 15,3 9 0 1,7-2 0-16,3 6 0 15,-1 6 0 1,-1 7 0-16,-3 4 0 16,-5 8 0-1,2 0 0-15,-2 8 0 16,-5 5 0 0,-6 4 0-16,-6-5 0 15,-10 6 0-15</inkml:trace>
  <inkml:trace contextRef="#ctx0" brushRef="#br0" timeOffset="25652.49">18158 4502 255 0,'0'0'0'0,"0"0"0"16,0 0 0-16,2-10 0 16,3-5 0-16,-3 4 0 15,2 8 0 1,3 13 0 0,-5 12 0-16,0 9 0 15,-6 11 0-15,-7 17 0 16,0 12 0-1,-5 18 0-15,1 2 0 16,8-16 0 0,2-15 0-16,10-9 0 15,11-8 0 1,-1-9 0-16,5-3 0 16,-20-31 0-16,36 27 0 15,10-11 0 1,-7-5 0-16,-39-11 0 15,36-5 0 1,-12-14 0-16,-9-1 0 16</inkml:trace>
  <inkml:trace contextRef="#ctx0" brushRef="#br0" timeOffset="25934.14">17967 4830 255 0,'0'0'0'16,"37"-5"0"-16,28-7 0 15,15 1 0 1,3 1 0 0,-83 10 0-16,89-7 0 15,-12 4 0 1</inkml:trace>
  <inkml:trace contextRef="#ctx0" brushRef="#br0" timeOffset="26633.94">18595 4887 255 0,'0'0'0'16,"0"0"0"-1,0 0 0-15,0 0 0 16,0 0 0 0,0 0 0-16,4 18 0 15,9 12 0 1,3-8 0-16,5-6 0 16,-2-8 0-16,1-11 0 15,-5-7 0 1,4-3 0-16,-3-5 0 15,-2 3 0 1,-8-2 0-16,1 4 0 16,-5 5 0-1,-9 6 0-15,1 6 0 16,-3 7 0 0,0 9 0-16,0 3 0 15,7 4 0-15,6-1 0 16,3 4 0-1,6-1 0-15,5-1 0 16,4 3 0 0,9 6 0-16,0-4 0 15,1 3 0 1,-32-36 0-16,32 38 0 16,-32-38 0-1,22 42 0-15,-13-2 0 16,-9-40 0-16,-7 34 0 15,-13-12 0 1,-14-3 0-16,-12-7 0 16,-10-8 0-1,-12-5 0-15,-2-10 0 16,14-6 0 0,5 0 0-16,51 17 0 15,-31-25 0 1,15-8 0-16,7 2 0 15</inkml:trace>
  <inkml:trace contextRef="#ctx0" brushRef="#br0" timeOffset="26883.64">19181 4926 255 0,'0'0'0'0,"0"0"0"16,-2 24 0-16,-3 16 0 16,-6 12 0-16,0-2 0 15,-5-6 0 1,-4-10 0-16,2-14 0 15,5-13 0-15</inkml:trace>
  <inkml:trace contextRef="#ctx0" brushRef="#br0" timeOffset="27217.11">19022 4892 255 0,'0'0'0'0,"0"0"0"16,0 0 0-1,4-10 0 1,9-15 0-16,12 6 0 16,3 8 0-1,3 5 0-15,-2 6 0 16,-4 4 0-16,-4 7 0 16,-3 1 0-1,-9 1 0-15,-7 4 0 16,-6-1 0-1,-11 4 0-15,-6 1 0 16,-3-1 0 0,-3 1 0-16,5-2 0 15,4-5 0 1,7-5 0-16,9-9 0 16,6-6 0-16</inkml:trace>
  <inkml:trace contextRef="#ctx0" brushRef="#br0" timeOffset="27717.7">19519 4855 255 0,'0'0'0'16,"0"0"0"0,0 0 0-16,0 0 0 15,0 0 0-15,0 0 0 16,17-3 0 0,20-11 0-16,-2-6 0 15,-3-2 0 1,-10-1 0-16,-8 3 0 15,-10 1 0 1,-6 1 0 0,-9 4 0-16,-5 1 0 15,-7 10 0-15,-9 9 0 16,-1 7 0-16,-7 12 0 16,5 8 0-1,1 3 0-15,9 3 0 16,4 3 0 15,8-5 0-31,11 3 0 0,11-7 0 16,9-10 0-16,16-4 0 15,24-9 0 1,22-7 0-16,16-12 0 16,-11-7 0-1,-34 5 0 1</inkml:trace>
  <inkml:trace contextRef="#ctx0" brushRef="#br0" timeOffset="35117.5">23902 3810 255 0,'0'-26'0'16,"0"13"0"-16,0 1 0 15,0 3 0 1,0 4 0-16,-4 3 0 15,2 2 0 17,0 2 0-17,-5 5 0-15,-5 5 0 16,-4 3 0-16,0 6 0 0,-1 6 0 16,-1 7 0-16,3 9 0 15,1 9 0 1,5 4 0-1,5 17 0-15,6 17 0 16,7 8 0-16,7-7 0 16,3-5 0-1,6-15 0-15,2-7 0 16,-4-17 0 0,6-5 0-16,-29-42 0 15,26 19 0-15,-8-14 0 16</inkml:trace>
  <inkml:trace contextRef="#ctx0" brushRef="#br0" timeOffset="35867.44">25034 3634 255 0,'0'0'0'0,"0"0"0"16,0 0 0-16,21 0 0 15,16 3 0 1,13 6 0-16,-3 7 0 16,-3 9 0-1,-1 5 0 1,-5 3 0-16,-2 4 0 0,-3 6 0 16,3 6 0-1,-5 7 0-15,-8 1 0 16,-9-3 0-1,-12 6 0 1,-9 1 0-16,-14 7 0 16,-8-1 0-16,-8 8 0 15,-8 2 0 1,1-10 0-16,2-15 0 16,7-16 0-16,35-36 0 15,-40 22 0 1,7-9 0-1</inkml:trace>
  <inkml:trace contextRef="#ctx0" brushRef="#br0" timeOffset="37900.83">26261 4321 255 0,'56'-43'0'15,"-11"11"0"-15,8 3 0 16,-2 8 0-16,-10 20 0 16,-11 10 0-1,-13 6 0-15,-5 6 0 32,-2-1 0-32,5-1 0 15,-15-19 0-15,29 14 0 16,14-11 0-1,18-8 0-15,6-15 0 16,-9-5 0-16</inkml:trace>
  <inkml:trace contextRef="#ctx0" brushRef="#br0" timeOffset="38617.26">27451 4498 255 0,'0'0'0'0,"0"0"0"16,0 0 0-16,0 0 0 15,2-16 0 1,8-30 0-16,9-14 0 16,12-18 0-1,12-20 0-15,6-4 0 16,-4 4 0-16,-5 9 0 16,-7 17 0-1,-10 18 0-15,-23 54 0 16,0 0 0-1,0 0 0-15,15-29 0 16,-8 29 0 0,-7 18 0-16,-2 14 0 15,-3 10 0-15,-1 21 0 16,1 11 0 0,7 5 0-16,3-9 0 15,4-23 0 1,-9-47 0-16,21 30 0 15,3-24 0 1,1-14 0-16,6-17 0 16,13-27 0-16,11-24 0 15,16-32 0 1,1-8 0-16,-16 25 0 16,-56 91 0-1,28-70 0 1,-18 24 0-16</inkml:trace>
  <inkml:trace contextRef="#ctx0" brushRef="#br0" timeOffset="39235.03">28498 4152 255 0,'0'0'0'0,"0"0"0"15,0 0 0 1,0 0 0-16,0 0 0 16,-11 2 0-1,-14 7 0-15,5 9 0 16,4 10 0-1,8 7 0-15,1 7 0 16,12-7 0 0,10 0 0-16,9-14 0 15,1-8 0-15,9-9 0 16,2-12 0 0,3-7 0-16,0-7 0 15,-7-6 0 1,-8 0 0-16,-6-4 0 15,-5 2 0 1,-11 3 0-16,-6 4 0 16,-7 1 0-1,-14 9 0-15,-9 6 0 16,-8 7 0 0,-14 9 0-16,-4 10 0 15,8 1 0-15</inkml:trace>
  <inkml:trace contextRef="#ctx0" brushRef="#br0" timeOffset="40234.06">29063 4062 255 0,'0'0'0'0,"0"0"0"16,0 0 0 0,0 0 0-16,0 0 0 15,-14 15 0 1,-13 14 0-16,-5 15 0 16,-2 12 0-1,5 2 0-15,29-58 0 16,0 0 0-1,-19 49 0-15,19-49 0 16,-2 35 0 0,15-20 0-16,5-11 0 15,6-14 0 1,7-9 0-16,15-17 0 16,8-14 0-16,2-21 0 31,6-8 0-31,-17 0 0 15,-14 4 0-15,-11 9 0 16,-5 11 0-16,-15 55 0 16,9-46 0-1,-9 46 0-15,0 0 0 16,0-27 0-16,-9 25 0 16,1 16 0-1,-4 11 0-15,-1 11 0 16,2 14 0-1,6 4 0-15,3 9 0 16,7 1 0 0,8-1 0-16,-2-5 0 15,7-5 0 1,2-6 0-16,-3-9 0 16,7-3 0-1,-24-35 0-15,25 24 0 16,-2-15 0-1,0-9 0-15,2-9 0 32,1-6 0-32,6-12 0 15,0-7 0-15,-3-5 0 0,-3 5 0 16,-26 34 0 0,18-35 0-16,-18 35 0 15,7-30 0 1,-14 14 0-16,-6 13 0 15,-5 12 0-15,-2 14 0 16,2 11 0 0,1 17 0-16,10 10 0 15,25 2 0 1,15-8 0-16,18-10 0 16,0-12 0-1,-9-11 0-15</inkml:trace>
  <inkml:trace contextRef="#ctx0" brushRef="#br0" timeOffset="41335.06">24300 5190 255 0,'-37'-36'0'0,"-1"11"0"15,-4 1 0 1,1 1 0-16,-7 4 0 16,-1 2 0-16,2 0 0 31,-2 2 0-31,49 15 0 15,-47-12 0-15,47 12 0 16,0 0 0-16,0 0 0 16,-43-13 0-1,43 13 0-15,-26-8 0 16,26 8 0 0,-5 0 0-16,7 5 0 15,7 8 0-15,2 8 0 16,-2 8 0-1,1 10 0-15,-4 18 0 16,-1 21 0 0,-5 25 0-16,-14 20 0 15,-2 7 0 1,-1 4 0-16,-4-11 0 16,-1-23 0-1,2-16 0-15,12-21 0 16,8-63 0-1,2 41 0-15,15-9 0 16,10-20 0-16,8-12 0 16,16-8 0-1,7-5 0-15,8-5 0 16,0 0 0 0,-17 4 0-16</inkml:trace>
  <inkml:trace contextRef="#ctx0" brushRef="#br0" timeOffset="41902.25">24947 5237 255 0,'0'0'0'0,"25"-11"0"16,17-10 0-16,5 3 0 15,3 5 0 1,-10 6 0-16,-2 10 0 16,-9 9 0-1,-12 15 0-15,-5 12 0 16,-8 19 0-16,-4 22 0 16,-4 22 0-1,2 7 0-15,2-9 0 16,4-15 0-1,5-18 0-15,-1-19 0 16,-8-48 0 0,12 38 0-16,-12-38 0 15,0 0 0 1,-2 31 0-16,-19-9 0 16,-12-1 0-1,-16 3 0-15,-17 5 0 16,66-29 0-16,0 0 0 15,-58 17 0 1,23-23 0-16,16-10 0 16</inkml:trace>
  <inkml:trace contextRef="#ctx0" brushRef="#br0" timeOffset="42351.56">25987 5697 255 0,'0'0'0'15,"0"0"0"-15,12-19 0 16,11-14 0 0,10-13 0-1,14-5 0-15,8 1 0 16,4 11 0-16,-6 8 0 16,-11 21 0-16,-13 15 0 15,-5 8 0 1,-6 7 0-16,-1 8 0 15,4 4 0 1,3 9 0-16,5-3 0 16,11-5 0-16,13-8 0 15,22-12 0 1,39-18 0-16,23-28 0 16,-30-7 0-1</inkml:trace>
  <inkml:trace contextRef="#ctx0" brushRef="#br0" timeOffset="43033.49">27657 5181 255 0,'0'0'0'0,"0"0"0"15,0 0 0 1,0 0 0-16,0 0 0 15,4 21 0 1,5 20 0-16,0 22 0 16,0 17 0-1,0 23 0-15,7 3 0 16,-1-19 0-16,-11-24 0 16,-4-63 0-1,-6 33 0-15,-3-23 0 16,3-18 0-1,-4-10 0-15,-1-13 0 16,-2-5 0 0</inkml:trace>
  <inkml:trace contextRef="#ctx0" brushRef="#br0" timeOffset="43716.8">27581 5181 255 0,'0'0'0'0,"0"0"0"0,0 0 0 15,4-17 0 1,12-18 0-16,15-2 0 16,5 4 0-1,4 8 0 1,7 5 0-16,3 10 0 16,0 8 0-16,-5 9 0 15,-5 7 0 1,-3 8 0-16,-11 3 0 15,-5 4 0 1,-13-3 0-16,-8 8 0 16,-10 2 0-1,-13 8 0-15,-4-1 0 16,-3-3 0 0,30-40 0-16,-31 35 0 15,31-35 0-15,0 0 0 16,0 0 0-1,-23 29 0-15,23-29 0 16,-12 28 0 0,14-5 0-16,8 5 0 15,7-1 0-15,3-1 0 16,10-1 0 15,8 0 0-31,4-12 0 0,1-9 0 16,-2-10 0-16,-2-7 0 15,-6-8 0 1,-10-4 0-16,-12 1 0 16,-6-2 0-1,-5 26 0-15,-8-28 0 16,-11 9 0-16,-6 14 0 16,1 11 0-1,1 15 0-15,3 12 0 16,4 16 0-1,9 5 0-15,14 0 0 16,15-10 0 0,10-21 0-16,16-19 0 15,6-17 0 1,10-23 0-16,0-17 0 16,-10 2 0-16</inkml:trace>
  <inkml:trace contextRef="#ctx0" brushRef="#br0" timeOffset="44000.93">28502 4894 255 0,'8'74'0'16,"-4"-5"0"-1,-2 21 0-15,1 31 0 16,-1-2 0-16,-7-10 0 16,-1-24 0-1,6-85 0-15,0 0 0 16,-10 57 0-1</inkml:trace>
  <inkml:trace contextRef="#ctx0" brushRef="#br0" timeOffset="45136.72">28877 5445 255 0,'0'0'0'16,"0"0"0"-16,0 0 0 16,0 0 0-16,0 0 0 15,0 0 0 1,0 0 0-16,-18 9 0 31,-21 13 0-15,-4 9 0-16,3 5 0 0,5 6 0 15,35-42 0 1,-25 50 0-16,25-50 0 16,-8 39 0-16,14-10 0 15,5-17 0 1,7-14 0-16,5-11 0 16,1-8 0-16,4-3 0 15,1-5 0 1,-6 2 0-1,-6 9 0-15,-6 7 0 16,-5 4 0-16,-2 12 0 16,0 12 0-1,0 11 0-15,-2 7 0 16,5 10 0 0,-7-45 0-1,15 29 0-15,7-25 0 16,7-17 0-16,0-18 0 15,10-23 0 1,6-21 0-16,3-29 0 16,12-21 0-16,-5 5 0 15,-18 21 0 1,-12 28 0 0,-5 18 0-16,-11 12 0 15,-9 41 0-15,0 0 0 16,0 0 0-1,2-33 0 1,-6 23 0-16,-3 12 0 16,-2 16 0-16,-2 15 0 15,0 16 0 1,-3 22 0 0,4 20 0-16,1 22 0 15,4-7 0-15,3-30 0 16,2-76 0-1,0 0 0-15,0 0 0 16,2 51 0 0,-2-51 0-16,5 11 0 15,-3-22 0-15,-2-12 0 16,-7-7 0 0,-4-6 0-1,-4-8 0-15,-3 4 0 16,2 8 0-16,2 8 0 15,1 6 0-15,-1 6 0 16,1 5 0 0,3 5 0-16,4 4 0 15,4 5 0 1,8 2 0 0,10-1 0-16,9-5 0 15,-25-3 0-15,33 6 0 16,8 6 0-16,1 5 0 15,-4 6 0 1,-6 13 0 0,-8 6 0-16,-3 4 0 15,-5 4 0-15,-16-50 0 16,13 48 0 0,-13-48 0-16,0 0 0 15,8 33 0 1,-6-23 0-16,2-19 0 15,-2-3 0 1</inkml:trace>
  <inkml:trace contextRef="#ctx0" brushRef="#br0" timeOffset="45281.49">29469 5154 255 0</inkml:trace>
  <inkml:trace contextRef="#ctx0" brushRef="#br0" timeOffset="45719.78">29688 5339 255 0,'-11'60'0'0,"4"-9"0"15,3-5 0-15,4-8 0 16,6-11 0 0,4-12 0-16,3-10 0 15,1-10 0 1,2-5 0-16,2-8 0 16,-5-5 0-1,-5-4 0-15,-4-3 0 16,-10-4 0-16,-7-1 0 15,-7 3 0 1,-8 7 0-16,-3 9 0 16,0 14 0-1,5 7 0-15,3 5 0 16,5 0 0 0,10-2 0-16,3-3 0 15</inkml:trace>
  <inkml:trace contextRef="#ctx0" brushRef="#br0" timeOffset="46070.59">29924 5334 255 0,'0'0'0'15,"0"0"0"-15,0 0 0 16,0 21 0-1,-4 19 0-15,-1 5 0 16,2-11 0 0,3-12 0-16,-2-11 0 15,4-6 0-15,6-12 0 16,3-2 0 0,-1 1 0-1,0 0 0-15,-4 6 0 16,1 4 0-16,2 7 0 15,-5 12 0 1,-2 7 0-16,-2 8 0 16,0-36 0-1,0 31 0 1,10-19 0-16,0-7 0 16</inkml:trace>
  <inkml:trace contextRef="#ctx0" brushRef="#br0" timeOffset="46501.91">30512 5364 255 0,'0'0'0'0,"0"0"0"16,0 0 0-1,0 0 0-15,0 0 0 16,-18 0 0-16,-17 4 0 15,-6 12 0 1,10 5 0-16,8 2 0 16,12-3 0-1,14-3 0-15,7 0 0 16,15-3 0 0,4 2 0-16,3-4 0 15,-1-2 0 1,-6 1 0-16,-6 1 0 15,-7-3 0-15,-14 1 0 16,-16 2 0 0,-16-1 0-16,-11 0 0 15,-10 1 0 1,-11-8 0-16,7-8 0 16,19-14 0-1,23-14 0-15,15-13 0 16,6 0 0-16</inkml:trace>
  <inkml:trace contextRef="#ctx0" brushRef="#br0" timeOffset="47334.12">30823 4841 255 0,'0'0'0'0,"0"0"0"16,0 22 0-16,0 18 0 16,-6 18 0-1,-6 13 0-15,-1-1 0 16,13-70 0-1,0 0 0-15,-7 59 0 16,7-59 0 0,0 43 0-16,0-43 0 15,14 24 0 1,-14-24 0-16,16 18 0 16,3-3 0-16,-1 8 0 15,-7 1 0 1,-2 7 0-16,-4 1 0 15,-5-32 0 1,0 0 0-16,0 0 0 16,4 33 0-1,-4-33 0-15,9 24 0 16,7-7 0 0,-16-17 0-16,17 4 0 15,-17-4 0-15,23-1 0 16,-23 1 0-1,0 0 0-15,25-8 0 16,-25 8 0 0,22-16 0-1,-22 16 0-15,0 0 0 16,0 0 0-16,20-15 0 16,-20 15 0-1,0 0 0-15,0 0 0 16,16-17 0-1,-16 17 0-15,0 0 0 16,0 0 0-16,13-14 0 16,-13 14 0-1,0 0 0-15,0 0 0 16,9-2 0 0,-5 8 0-16,-4 7 0 15,0 10 0 1,-2 4 0-16,-2 6 0 15,2-1 0 1,2-32 0-16,0 0 0 16,0 0 0-16,-3 24 0 15,3-13 0 1,3-11 0-16,-1-7 0 16</inkml:trace>
  <inkml:trace contextRef="#ctx0" brushRef="#br0" timeOffset="47484.61">31073 5195 255 0,'0'0'0'0,"0"0"0"16,0 0 0 0,0 0 0-16,0 0 0 15,0 0 0 1</inkml:trace>
  <inkml:trace contextRef="#ctx0" brushRef="#br0" timeOffset="47668.98">31257 5295 255 0,'0'0'0'0,"0"39"0"15,0 30 0-15,0 17 0 16,-2 6 0-1,-5 5 0-15,5-19 0 16,2-78 0 0,0 0 0-16,-9 56 0 15</inkml:trace>
  <inkml:trace contextRef="#ctx0" brushRef="#br0" timeOffset="48052.51">31190 5221 255 0,'0'0'0'0,"0"0"0"16,0 0 0-16,5-8 0 15,12-8 0 1,12 4 0-16,9 8 0 16,14 8 0-16,-1 8 0 15,-1 9 0 1,-4 11 0-16,-46-32 0 16,41 37 0-1,-21 0 0-15,-18-8 0 16,-10-6 0-1,-17-6 0-15,-18 4 0 16,-21 2 0 0,-26 3 0-16,-35-7 0 15,10-13 0-15</inkml:trace>
  <inkml:trace contextRef="#ctx0" brushRef="#br0" timeOffset="-180992.78">12618 8040 255 0,'-33'48'0'0,"0"-2"0"15,-18 15 0 1,-13 18 0-16,-10 14 0 16,2 4 0-1,5-1 0-15,5 2 0 16,5-5 0-16,13-2 0 16,11-13 0-1,33-78 0-15,0 0 0 16,-16 47 0-16</inkml:trace>
  <inkml:trace contextRef="#ctx0" brushRef="#br0" timeOffset="-180609.95">12894 8207 255 0,'0'0'0'15,"-2"29"0"-15,-6 19 0 16,2 11 0 0,-3 15 0-16,-6 15 0 15,0 0 0 1,11-17 0-16,4-72 0 16,0 0 0-1,0 0 0-15,-2 47 0 16,-3-36 0-16,0-25 0 15,-1-2 0 1</inkml:trace>
  <inkml:trace contextRef="#ctx0" brushRef="#br0" timeOffset="-180309.33">12725 8115 255 0,'0'0'0'16,"0"0"0"-16,0 0 0 15,23 0 0 1,19 0 0-16,18 0 0 62,13 0 0-62,8 0 0 0,-1 4 0 0,-11 5 0 16,-69-9 0 0,51 20 0-16,-51-20 0 15,32 27 0-15</inkml:trace>
  <inkml:trace contextRef="#ctx0" brushRef="#br0" timeOffset="-180092.57">12931 8347 255 0,'0'0'0'0,"0"0"0"16,21 4 0-1,14 1 0-15,11 6 0 16,3 3 0-1,-1 3 0-15,-7-1 0 32</inkml:trace>
  <inkml:trace contextRef="#ctx0" brushRef="#br0" timeOffset="-179826.11">13577 8219 255 0,'0'0'0'16,"0"0"0"-16,0 0 0 16,0 23 0-16,0 23 0 15,0 13 0 1,0 7 0-16,0-1 0 15,0-1 0 1,0-64 0-16,-2 53 0 16,-2-9 0-1</inkml:trace>
  <inkml:trace contextRef="#ctx0" brushRef="#br0" timeOffset="-179276.49">13387 8269 255 0,'0'0'0'15,"0"0"0"-15,0 0 0 16,0 0 0 0,3-10 0-1,3-11 0-15,8 2 0 16,9 1 0-1,8 3 0-15,4 1 0 16,14 3 0-16,4 4 0 16,-5 7 0-1,0 5 0 1,-48-5 0-16,41 13 0 16,-41-13 0-16,0 0 0 15,33 23 0 1,-20 6 0-16,-18-2 0 15,-10 2 0-15,-6-2 0 16,-1-2 0 0,0-6 0-16,3 0 0 15,7-6 0 1,0-4 0 0,5-3 0-16,5 4 0 15,6 1 0-15,10 7 0 16,6 9 0-1,2 8 0-15,5 13 0 16,5 2 0-16,2 4 0 16,1-10 0-1,-35-44 0-15,43 25 0 16,1-21 0 0,-3-12 0-16</inkml:trace>
  <inkml:trace contextRef="#ctx0" brushRef="#br0" timeOffset="-178810.03">14346 8284 255 0,'0'0'0'0,"0"0"0"16,0 0 0-1,-21 4 0-15,-24 4 0 16,-6 15 0 0,-3 19 0-1,12 11 0-15,12 7 0 0,14 0 0 16,14 1 0 0,12-7 0-16,10-8 0 15,11-16 0 1,8-8 0-16,7-11 0 15,1-12 0 1,5-18 0-16,-1-15 0 16,-5-10 0-1,-6-12 0-15,-13-9 0 16,-14-5 0 0,-11-5 0-16,-11 10 0 15,-15 24 0-15,-22 20 0 16,-16 23 0-1,-14 25 0-15,2 24 0 16,12 23 0 0,21 6 0-16,21-1 0 15,12-27 0-15</inkml:trace>
  <inkml:trace contextRef="#ctx0" brushRef="#br0" timeOffset="-178193.48">14717 8785 255 0,'0'0'0'16,"0"0"0"-16,0 0 0 16,0 0 0-16,0 0 0 15,4-22 0 1,5-27 0-16,3-14 0 16,5-6 0-1,3-7 0-15,-20 76 0 16,21-72 0-1,-21 72 0-15,0 0 0 16,20-40 0 0,-8 36 0-16,-8 27 0 15,-2 11 0-15,0 18 0 16,5-2 0 0,1-13 0-16,2-7 0 15,1-14 0 1,7-12 0-16,4-16 0 15,2-13 0 1,5-12 0-16,10-14 0 16,2-13 0-1,7 5 0-15,-48 59 0 16,51-37 0 0,-8 33 0-16,-12 29 0 15,-8 25 0-15,-3 34 0 16,0 21 0-1,-2 4 0 1,-5-16 0-16,-13-93 0 16,0 0 0-16,2 51 0 15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8:52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9 119 5929 0 0,'0'0'12890'0'0,"-3"-4"-12521"0"0,3 3-284 0 0,-1 0-1 0 0,0-1 1 0 0,0 1 0 0 0,1-1 0 0 0,-1 1-1 0 0,1 0 1 0 0,-1-1 0 0 0,1 1-1 0 0,0-1 1 0 0,-1 0 0 0 0,1 1-1 0 0,0-1 1 0 0,0 1 0 0 0,0-1-1 0 0,0 1 1 0 0,1-1 0 0 0,-1 1 0 0 0,0-1-1 0 0,0 1 1 0 0,1-1 0 0 0,-1 1-1 0 0,1-1 1 0 0,1-2 0 0 0,1-1 186 0 0,1 0 1 0 0,0 0-1 0 0,0 0 1 0 0,0 0-1 0 0,1 0 0 0 0,5-3 1 0 0,-9 6-221 0 0,3-1 18 0 0,-1-1 0 0 0,1 1-1 0 0,0-1 1 0 0,1 1 0 0 0,-1 0 0 0 0,0 1 0 0 0,1-1 0 0 0,0 1 0 0 0,-1 0 0 0 0,1 0 0 0 0,0 0 0 0 0,0 1 0 0 0,7-2 0 0 0,-11 3-42 0 0,-2 23 196 0 0,-1-19-184 0 0,0 0 0 0 0,0 0 0 0 0,0 0 0 0 0,-1 0 0 0 0,0 0 0 0 0,1 0 0 0 0,-1-1 0 0 0,0 1 0 0 0,-1-1 0 0 0,1 0 0 0 0,0 0 0 0 0,-1 0 0 0 0,0 0 0 0 0,0-1 0 0 0,0 1 0 0 0,0-1 0 0 0,0 0 0 0 0,0 0 0 0 0,0-1 0 0 0,-1 1 0 0 0,1-1 0 0 0,-7 1 0 0 0,11-31 280 0 0,2 26-310 0 0,0-1 1 0 0,0 1 0 0 0,0-1-1 0 0,1 1 1 0 0,-1 0-1 0 0,1 0 1 0 0,0 0 0 0 0,0 0-1 0 0,0 1 1 0 0,0-1-1 0 0,0 1 1 0 0,0 0-1 0 0,1 0 1 0 0,0 0 0 0 0,-1 0-1 0 0,1 0 1 0 0,0 1-1 0 0,-1 0 1 0 0,1 0 0 0 0,6-1-1 0 0,-10 37 78 0 0,-3-26-178 0 0,0-1 0 0 0,0 1 0 0 0,-1-1 1 0 0,0 0-1 0 0,-7 10 0 0 0,-3 3-8801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8:53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85 1416 0 0,'0'0'18798'0'0,"-3"-6"-18038"0"0,-1 0-492 0 0,3 4-169 0 0,-1 1-1 0 0,1-1 0 0 0,0 0 1 0 0,0 1-1 0 0,0-1 0 0 0,0 0 0 0 0,0 0 1 0 0,1 0-1 0 0,-1 0 0 0 0,0 0 1 0 0,1 0-1 0 0,0 0 0 0 0,-1 0 1 0 0,1-5-1 0 0,1 5-16 0 0,-1 0 0 0 0,1 0 0 0 0,0 0 0 0 0,0 0 0 0 0,0 0 0 0 0,0 0 0 0 0,0 0 0 0 0,1 0 0 0 0,-1 0 0 0 0,0 0 0 0 0,1 1 1 0 0,-1-1-1 0 0,1 1 0 0 0,0-1 0 0 0,0 1 0 0 0,-1-1 0 0 0,1 1 0 0 0,0 0 0 0 0,0 0 0 0 0,0 0 0 0 0,0 0 0 0 0,1 0 0 0 0,-1 1 0 0 0,0-1 0 0 0,0 1 0 0 0,0-1 0 0 0,1 1 0 0 0,-1 0 0 0 0,0 0 1 0 0,0 0-1 0 0,1 0 0 0 0,-1 0 0 0 0,4 1 0 0 0,-5-1-79 0 0,-1 1-1 0 0,0 0 1 0 0,1 0 0 0 0,-1-1 0 0 0,1 1 0 0 0,-1 0 0 0 0,0 0 0 0 0,0 0-1 0 0,1-1 1 0 0,-1 1 0 0 0,0 0 0 0 0,0 0 0 0 0,0 0 0 0 0,0 0 0 0 0,0-1-1 0 0,0 1 1 0 0,0 0 0 0 0,0 0 0 0 0,0 0 0 0 0,0 0 0 0 0,-1 0 0 0 0,1-1-1 0 0,0 1 1 0 0,-1 0 0 0 0,1 0 0 0 0,0-1 0 0 0,-1 1 0 0 0,0 1 0 0 0,-13 22 58 0 0,10-20-64 0 0,0 0 0 0 0,-1 0 0 0 0,1-1 0 0 0,0 1 0 0 0,-1-1 0 0 0,0 0 0 0 0,0 0 0 0 0,0 0 0 0 0,0-1 0 0 0,0 0 0 0 0,-1 0 0 0 0,1 0 0 0 0,-8 1 0 0 0,10-3 142 0 0,-5 2-1672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8:55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613 113 1824 0 0,'0'0'17417'0'0,"7"-13"-16795"0"0,22-44-129 0 0,-28 56-465 0 0,0 0 0 0 0,-1 0 0 0 0,1 0 0 0 0,-1 1 0 0 0,1-1 0 0 0,-1 0 0 0 0,1 0 0 0 0,-1 0 0 0 0,0 0-1 0 0,1 0 1 0 0,-1 0 0 0 0,0 0 0 0 0,0 0 0 0 0,0 0 0 0 0,0 0 0 0 0,0 0 0 0 0,0 0 0 0 0,0 0 0 0 0,0 0 0 0 0,0 0-1 0 0,0 0 1 0 0,-1 0 0 0 0,1 0 0 0 0,0 0 0 0 0,-1 0 0 0 0,1 0 0 0 0,-1 0 0 0 0,1 0 0 0 0,-1 0 0 0 0,1 1 0 0 0,-1-1-1 0 0,1 0 1 0 0,-1 0 0 0 0,0 0 0 0 0,0 1 0 0 0,1-1 0 0 0,-1 0 0 0 0,0 1 0 0 0,0-1 0 0 0,0 1 0 0 0,0-1 0 0 0,-1 0-1 0 0,-37-3 49 0 0,35 4-35 0 0,-9 1-54 0 0,1 1 0 0 0,-1 0 0 0 0,1 1 1 0 0,0 0-1 0 0,0 1 0 0 0,0 0 1 0 0,0 1-1 0 0,1 1 0 0 0,-1 0 0 0 0,2 0 1 0 0,-1 1-1 0 0,-16 14 0 0 0,-16 14-2 0 0,-59 65-1 0 0,71-67 9 0 0,1-1 4 0 0,1 0 1 0 0,2 3 0 0 0,2 0 0 0 0,-41 74 0 0 0,53-84 106 0 0,2 0 1 0 0,1 1 0 0 0,0 0 0 0 0,2 1 0 0 0,2 0-1 0 0,0 0 1 0 0,1 1 0 0 0,-1 48 0 0 0,6-69-64 0 0,0 1 0 0 0,1 0 1 0 0,0-1-1 0 0,0 1 0 0 0,1 0 1 0 0,-1-1-1 0 0,2 1 0 0 0,-1-1 1 0 0,1 0-1 0 0,0 0 0 0 0,0 0 1 0 0,1 0-1 0 0,9 12 0 0 0,-9-14-25 0 0,1-1 0 0 0,0 1 0 0 0,0-1 0 0 0,1 0 0 0 0,-1 0 0 0 0,1 0 0 0 0,-1-1 0 0 0,1 0 0 0 0,0 0 0 0 0,1 0 0 0 0,-1-1 0 0 0,0 0 0 0 0,1 0-1 0 0,-1-1 1 0 0,1 0 0 0 0,11 1 0 0 0,23-1-432 0 0,0-3 0 0 0,1-1 0 0 0,-1-2 0 0 0,0-1 0 0 0,59-18 0 0 0,-70 16-977 0 0,30-2-7288 0 0,-43 7-1559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8:56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0 1872 0 0,'0'0'17263'0'0,"-9"6"-17055"0"0,2-2-140 0 0,4-3-48 0 0,0 0 0 0 0,0 1 0 0 0,1-1 1 0 0,-1 0-1 0 0,1 1 0 0 0,-1 0 1 0 0,1 0-1 0 0,0 0 0 0 0,0 0 1 0 0,0 0-1 0 0,0 0 0 0 0,0 0 0 0 0,0 1 1 0 0,0-1-1 0 0,1 1 0 0 0,-1-1 1 0 0,1 1-1 0 0,-2 4 0 0 0,-8 23 324 0 0,9-25-266 0 0,0 1 1 0 0,0 0 0 0 0,0 0-1 0 0,1-1 1 0 0,-1 1-1 0 0,1 0 1 0 0,0 12-1 0 0,-3 33 436 0 0,2-41-380 0 0,1 1 1 0 0,0-1-1 0 0,0 1 0 0 0,1 0 0 0 0,1-1 0 0 0,0 1 0 0 0,0 0 0 0 0,1-1 0 0 0,4 12 1 0 0,-5-19-90 0 0,0-1 1 0 0,0 0-1 0 0,1 0 1 0 0,-1 0 0 0 0,1 0-1 0 0,-1-1 1 0 0,1 1 0 0 0,0 0-1 0 0,0-1 1 0 0,0 1-1 0 0,0-1 1 0 0,0 0 0 0 0,0 1-1 0 0,0-1 1 0 0,0 0 0 0 0,1 0-1 0 0,-1-1 1 0 0,0 1-1 0 0,0 0 1 0 0,1-1 0 0 0,-1 1-1 0 0,1-1 1 0 0,-1 0 0 0 0,1 0-1 0 0,4 0 1 0 0,-3 0 9 0 0,0 0-1 0 0,0-1 1 0 0,0 0 0 0 0,0 1 0 0 0,1-1 0 0 0,-1-1-1 0 0,-1 1 1 0 0,1-1 0 0 0,0 1 0 0 0,0-1 0 0 0,0 0 0 0 0,-1 0-1 0 0,1-1 1 0 0,4-3 0 0 0,18-20 107 0 0,-10 12-126 0 0,-2-1 0 0 0,27-34-1 0 0,2-20-592 0 0,-43 70 534 0 0,0-1 1 0 0,0 0 0 0 0,0 0-1 0 0,1 1 1 0 0,-1-1-1 0 0,0 0 1 0 0,0 0-1 0 0,0 0 1 0 0,0 1 0 0 0,0-1-1 0 0,0 0 1 0 0,0 0-1 0 0,1 1 1 0 0,-1-1-1 0 0,0 0 1 0 0,0 0-1 0 0,0 0 1 0 0,0 0 0 0 0,1 1-1 0 0,-1-1 1 0 0,0 0-1 0 0,0 0 1 0 0,0 0-1 0 0,1 0 1 0 0,-1 0 0 0 0,0 0-1 0 0,0 1 1 0 0,1-1-1 0 0,-1 0 1 0 0,0 0-1 0 0,0 0 1 0 0,1 0 0 0 0,-1 0-1 0 0,0 0 1 0 0,0 0-1 0 0,1 0 1 0 0,-1 0-1 0 0,0 0 1 0 0,0 0-1 0 0,1 0 1 0 0,-1 0 0 0 0,0-1-1 0 0,0 1 1 0 0,0 0-1 0 0,1 0 1 0 0,-1 0-1 0 0,0 0 1 0 0,0 0 0 0 0,1 0-1 0 0,-1-1 1 0 0,0 1-1 0 0,0 0 1 0 0,0 0-1 0 0,0 0 1 0 0,1 0 0 0 0,-1-1-1 0 0,0 1 1 0 0,0 0-1 0 0,3 24-362 0 0,-4 34 381 0 0,-1-19 34 0 0,6 52 1 0 0,-4-88-92 0 0,0 0 1 0 0,1 0 0 0 0,0 0-1 0 0,-1 0 1 0 0,1 0 0 0 0,0-1-1 0 0,1 1 1 0 0,-1 0 0 0 0,0 0 0 0 0,1-1-1 0 0,-1 1 1 0 0,1-1 0 0 0,0 1-1 0 0,0-1 1 0 0,0 0 0 0 0,0 0 0 0 0,0 0-1 0 0,1 0 1 0 0,-1 0 0 0 0,1 0-1 0 0,-1 0 1 0 0,5 1 0 0 0,25 6-7101 0 0,-18-8-3206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8:56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 7154 0 0,'0'0'11503'0'0,"-27"0"-11177"0"0,-81 2 11 0 0,105-2-304 0 0,0-1 0 0 0,0 1-1 0 0,1 0 1 0 0,-1 1 0 0 0,0-1 0 0 0,0 1 0 0 0,0-1-1 0 0,1 1 1 0 0,-1 0 0 0 0,0 0 0 0 0,1 0 0 0 0,-1 0-1 0 0,0 0 1 0 0,1 1 0 0 0,0-1 0 0 0,-1 1-1 0 0,1-1 1 0 0,0 1 0 0 0,0 0 0 0 0,0 0 0 0 0,0 0-1 0 0,0 0 1 0 0,0 1 0 0 0,1-1 0 0 0,-1 0-1 0 0,-2 5 1 0 0,4-4-24 0 0,-1-1 0 0 0,1 0 0 0 0,0 0 0 0 0,0 0 0 0 0,0 0-1 0 0,0 0 1 0 0,0 0 0 0 0,1 1 0 0 0,-1-1 0 0 0,1 0 0 0 0,-1 0 0 0 0,1 0 0 0 0,0 0-1 0 0,0 0 1 0 0,0 0 0 0 0,0 0 0 0 0,0-1 0 0 0,0 1 0 0 0,0 0 0 0 0,1 0 0 0 0,-1-1-1 0 0,1 1 1 0 0,-1-1 0 0 0,3 2 0 0 0,12 9 98 0 0,2-1 0 0 0,26 12 0 0 0,-30-17-92 0 0,0 2-1 0 0,-1-1 1 0 0,1 2 0 0 0,-1 0 0 0 0,14 13-1 0 0,-25-21 13 0 0,0 0 0 0 0,-1 1-1 0 0,1-1 1 0 0,-1 1-1 0 0,1-1 1 0 0,-1 1 0 0 0,0-1-1 0 0,0 1 1 0 0,0 0-1 0 0,0 0 1 0 0,0-1-1 0 0,0 1 1 0 0,0 0 0 0 0,0 0-1 0 0,-1 0 1 0 0,1 0-1 0 0,-1 0 1 0 0,1 0 0 0 0,-1 0-1 0 0,0 0 1 0 0,0 0-1 0 0,0 0 1 0 0,0 1 0 0 0,0-1-1 0 0,-1 0 1 0 0,1 0-1 0 0,0 0 1 0 0,-1 0-1 0 0,0 0 1 0 0,1 0 0 0 0,-1 0-1 0 0,0-1 1 0 0,0 1-1 0 0,0 0 1 0 0,0 0 0 0 0,0-1-1 0 0,-1 1 1 0 0,-1 2-1 0 0,-1-1 67 0 0,1 0 0 0 0,-1 0 0 0 0,-1 0 0 0 0,1-1-1 0 0,0 1 1 0 0,-1-1 0 0 0,1 0 0 0 0,-1 0 0 0 0,0-1-1 0 0,0 1 1 0 0,1-1 0 0 0,-1 0 0 0 0,0 0 0 0 0,0-1 0 0 0,-6 1-1 0 0,4-1-99 0 0,0-1 0 0 0,0 1 0 0 0,1-1 0 0 0,-1 0 0 0 0,0-1 0 0 0,1 0 0 0 0,-1 0 0 0 0,1 0 0 0 0,-10-5 0 0 0,11 4-449 0 0,1 0-1 0 0,0 0 0 0 0,0 0 1 0 0,-1 0-1 0 0,2-1 0 0 0,-1 0 1 0 0,-5-7-1 0 0,6-7-7540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8:57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0 8058 0 0,'0'0'9704'0'0,"-11"29"-8682"0"0,-31 91-60 0 0,32-88-164 0 0,1 0 1 0 0,-6 51 0 0 0,7-35-269 0 0,-23 200 704 0 0,21-169-909 0 0,1 141-1 0 0,-10-292-2994 0 0,9 35-353 0 0,-4-30-7749 0 0,14 50 2682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8:57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3817 0 0,'0'0'20249'0'0,"11"14"-19812"0"0,32 46-136 0 0,-39-55-284 0 0,0-1 0 0 0,0 1 0 0 0,0-1 0 0 0,1 0 0 0 0,0 0 1 0 0,0 0-1 0 0,0-1 0 0 0,0 0 0 0 0,0 0 0 0 0,1 0 0 0 0,-1 0 0 0 0,1-1 0 0 0,6 2 0 0 0,11 5-376 0 0,15 7-2572 0 0,-29-12-357 0 0,5-1-5551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46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53 0 0 0,'0'0'2971'0'0,"0"-5"-1744"0"0,0-24 14144 0 0,0 22-13507 0 0,1 3-4096 0 0,1 3 2241 0 0,0 0-1 0 0,0 0 1 0 0,0 0-1 0 0,0 1 0 0 0,0-1 1 0 0,0 0-1 0 0,1 1 0 0 0,-1-1 1 0 0,0 1-1 0 0,0 0 0 0 0,1 0 1 0 0,-1 0-1 0 0,0 0 1 0 0,1 0-1 0 0,1 1 0 0 0,6-1-39 0 0,-10 0 10 0 0,1 23-490 0 0,-1-7 506 0 0,0 0 0 0 0,-1 1-1 0 0,0-1 1 0 0,-1 0-1 0 0,-5 18 1 0 0,0-14 5 0 0,5-14 2 0 0,0 0 0 0 0,0 0 0 0 0,0 1 0 0 0,1-1 0 0 0,0 0 0 0 0,0 0 0 0 0,0 8 0 0 0,35 2 142 0 0,-12-13-316 0 0,-37 1-727 0 0,0 2 694 0 0,1 1 1 0 0,0 0-1 0 0,-20 16 0 0 0,22-15 144 0 0,11-8 49 0 0,0 1-1 0 0,1-1 1 0 0,-1 1 0 0 0,0 0-1 0 0,0-1 1 0 0,1 1 0 0 0,-1-1-1 0 0,0 1 1 0 0,1 0 0 0 0,-1 0-1 0 0,1-1 1 0 0,-1 1 0 0 0,1 0-1 0 0,-1 0 1 0 0,1 0 0 0 0,-1-1-1 0 0,1 1 1 0 0,0 0 0 0 0,-1 0-1 0 0,1 0 1 0 0,0 0 0 0 0,0 0-1 0 0,0 0 1 0 0,0 0 0 0 0,0 0-1 0 0,0 0 1 0 0,0 0 0 0 0,0 0-1 0 0,0 0 1 0 0,0-1 0 0 0,0 1-1 0 0,1 0 1 0 0,-1 0 0 0 0,0 0-1 0 0,2 1 1 0 0,24 31-593 0 0,-3-6 384 0 0,-13-5 145 0 0,-8-19 89 0 0,0 0-1 0 0,0 0 1 0 0,-1 0 0 0 0,1 0 0 0 0,-1 0 0 0 0,0 0 0 0 0,0 0-1 0 0,0 1 1 0 0,0-1 0 0 0,-1 0 0 0 0,1 1 0 0 0,-1-1 0 0 0,0 0-1 0 0,0 1 1 0 0,0-1 0 0 0,0 1 0 0 0,-1-1 0 0 0,1 0 0 0 0,-2 4-1 0 0,-1-2 28 0 0,-1-1 1 0 0,0 0-1 0 0,0 0 0 0 0,0 0 0 0 0,-1-1 0 0 0,1 1 0 0 0,-1-1 0 0 0,0 0 0 0 0,1 0 0 0 0,-1-1 0 0 0,-6 3 0 0 0,1-1 12 0 0,1 1-38 0 0,-1-1 1 0 0,-1 0 0 0 0,1-1 0 0 0,-1 0 0 0 0,1-1 0 0 0,-1 0 0 0 0,0-1 0 0 0,-16 1 0 0 0,-24-2-4446 0 0,35 0 1687 0 0,6 0-4855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57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20 7642 0 0,'0'0'15962'0'0,"-20"-19"-13869"0"0,17 19-2094 0 0,2 0-27 0 0,-1 0-246 0 0,-4 0 224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8:57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87 13867 0 0,'0'0'8893'0'0,"-22"-1"-8751"0"0,-71 1-27 0 0,89 0-103 0 0,0 1 0 0 0,1-1-1 0 0,-1 1 1 0 0,0-1 0 0 0,0 1 0 0 0,1 0 0 0 0,-1 1 0 0 0,0-1-1 0 0,1 1 1 0 0,-1-1 0 0 0,1 1 0 0 0,0 0 0 0 0,-1 0 0 0 0,1 1-1 0 0,0-1 1 0 0,0 1 0 0 0,0-1 0 0 0,1 1 0 0 0,-1 0 0 0 0,1 0-1 0 0,-1 0 1 0 0,-2 7 0 0 0,-6 5 20 0 0,7-10-27 0 0,0 0 0 0 0,1 0 0 0 0,0 1 0 0 0,0-1 0 0 0,0 1-1 0 0,1 0 1 0 0,0 0 0 0 0,0 0 0 0 0,0 0 0 0 0,1 1 0 0 0,0-1 0 0 0,0 0 0 0 0,0 0 0 0 0,1 8 0 0 0,0-9 24 0 0,1-1 1 0 0,-1 1 0 0 0,1-1-1 0 0,0 1 1 0 0,0-1 0 0 0,0 1 0 0 0,1-1-1 0 0,-1 1 1 0 0,1-1 0 0 0,0 0-1 0 0,1 0 1 0 0,-1 0 0 0 0,1 0 0 0 0,-1 0-1 0 0,1-1 1 0 0,0 1 0 0 0,0-1-1 0 0,1 0 1 0 0,-1 0 0 0 0,5 3-1 0 0,2 0 19 0 0,-1-1-1 0 0,1 0 0 0 0,-1-1 1 0 0,1 0-1 0 0,1-1 0 0 0,-1 0 1 0 0,0 0-1 0 0,1-1 0 0 0,0 0 1 0 0,-1-1-1 0 0,1-1 0 0 0,0 1 1 0 0,-1-2-1 0 0,1 1 0 0 0,0-2 0 0 0,-1 1 1 0 0,1-1-1 0 0,-1-1 0 0 0,1 0 1 0 0,17-8-1 0 0,-22 8-37 0 0,0 1 1 0 0,-1-1-1 0 0,0-1 0 0 0,1 1 1 0 0,-1-1-1 0 0,-1 0 0 0 0,1 0 0 0 0,0-1 1 0 0,-1 1-1 0 0,0-1 0 0 0,0 0 1 0 0,0 0-1 0 0,-1 0 0 0 0,0-1 0 0 0,0 1 1 0 0,0-1-1 0 0,3-11 0 0 0,-3 11-96 0 0,-1-1 0 0 0,-1 0 0 0 0,1 0-1 0 0,-1 0 1 0 0,0 0 0 0 0,-1 0 0 0 0,0 0-1 0 0,0 0 1 0 0,0 0 0 0 0,-1 0 0 0 0,0 0 0 0 0,-1 0-1 0 0,1 0 1 0 0,-4-8 0 0 0,1 6-581 0 0,-1 1-1 0 0,0-1 1 0 0,0 1-1 0 0,0 0 1 0 0,-1 0 0 0 0,-1 1-1 0 0,1-1 1 0 0,-1 1 0 0 0,-16-11-1 0 0,15 10-1294 0 0,-1 1 0 0 0,-1 1 0 0 0,1 0-1 0 0,-1 0 1 0 0,0 1 0 0 0,0 0 0 0 0,-19-6-1 0 0,18 10 431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8:58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7001 0 0,'0'0'12395'0'0,"0"9"-11668"0"0,0-4-680 0 0,1 17 728 0 0,-2 0 0 0 0,0 0 0 0 0,-2 0 0 0 0,-7 33 0 0 0,0-9 1348 0 0,12-48-2065 0 0,0 0-1 0 0,0 0 0 0 0,0 0 1 0 0,0 0-1 0 0,0 0 1 0 0,0 0-1 0 0,-1-1 0 0 0,1 1 1 0 0,-1 0-1 0 0,0-1 1 0 0,1 0-1 0 0,0-2 0 0 0,5-8 5 0 0,68-71 10 0 0,-30 36-105 0 0,-44 47 25 0 0,0 0-1 0 0,0 0 1 0 0,0-1 0 0 0,0 1-1 0 0,0 0 1 0 0,0 0-1 0 0,0 0 1 0 0,1 0 0 0 0,-1 0-1 0 0,0 0 1 0 0,1 1-1 0 0,-1-1 1 0 0,0 0 0 0 0,1 1-1 0 0,-1-1 1 0 0,1 1-1 0 0,-1-1 1 0 0,1 1 0 0 0,1-1-1 0 0,-2 2-5 0 0,0-1 0 0 0,0 0 0 0 0,-1 1 0 0 0,1-1 0 0 0,0 1-1 0 0,-1-1 1 0 0,1 1 0 0 0,-1 0 0 0 0,1-1 0 0 0,-1 1 0 0 0,1 0 0 0 0,-1-1 0 0 0,1 1-1 0 0,-1 0 1 0 0,0-1 0 0 0,1 1 0 0 0,-1 0 0 0 0,0 0 0 0 0,1 0 0 0 0,-1-1 0 0 0,0 1-1 0 0,0 0 1 0 0,0 0 0 0 0,0 1 0 0 0,1 7 0 0 0,-1-1 1 0 0,0 1-1 0 0,-1 0 1 0 0,0-1-1 0 0,-3 12 0 0 0,-11 19 70 0 0,12-34-53 0 0,0 1 1 0 0,1-1-1 0 0,0 1 0 0 0,0-1 1 0 0,0 1-1 0 0,1 0 0 0 0,-1 0 0 0 0,1 7 1 0 0,-3 11-7 0 0,2-9 157 0 0,9-29-4 0 0,0 3-197 0 0,0-1 1 0 0,1 2-1 0 0,0-1 0 0 0,0 1 1 0 0,1 0-1 0 0,1 1 0 0 0,-1 0 1 0 0,2 1-1 0 0,-1 0 0 0 0,1 0 1 0 0,15-7-1 0 0,-25 14 31 0 0,1 0 1 0 0,-1 0-1 0 0,1 0 0 0 0,0 1 0 0 0,-1-1 1 0 0,1 0-1 0 0,-1 1 0 0 0,1-1 1 0 0,0 1-1 0 0,-1 0 0 0 0,1-1 0 0 0,0 1 1 0 0,0 0-1 0 0,-1 0 0 0 0,1 0 1 0 0,0 1-1 0 0,-1-1 0 0 0,3 1 1 0 0,-3-1 7 0 0,0 1 1 0 0,0 0 0 0 0,0 0 0 0 0,0 0 0 0 0,0 0 0 0 0,-1 0 0 0 0,1 1 0 0 0,0-1 0 0 0,-1 0 0 0 0,1 0 0 0 0,-1 0 0 0 0,1 1 0 0 0,-1-1 0 0 0,0 0 0 0 0,1 0 0 0 0,-1 1 0 0 0,0-1 0 0 0,0 0 0 0 0,0 1 0 0 0,0-1 0 0 0,0 0 0 0 0,0 2 0 0 0,0 138 236 0 0,0-140-268 0 0,1 0 0 0 0,-1 0 0 0 0,1 0-1 0 0,0-1 1 0 0,-1 1 0 0 0,1 0 0 0 0,0-1-1 0 0,0 1 1 0 0,0 0 0 0 0,-1-1 0 0 0,1 1 0 0 0,0-1-1 0 0,0 0 1 0 0,0 1 0 0 0,0-1 0 0 0,0 0-1 0 0,0 1 1 0 0,0-1 0 0 0,0 0 0 0 0,0 0-1 0 0,0 0 1 0 0,0 0 0 0 0,0 0 0 0 0,0 0 0 0 0,0 0-1 0 0,2 0 1 0 0,35-1-6571 0 0,-32 1 2398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8:59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8 368 5665 0 0,'0'0'16650'0'0,"-3"6"-16043"0"0,-1 18 237 0 0,4-23-798 0 0,1 0 0 0 0,0 0-1 0 0,-1-1 1 0 0,1 1 0 0 0,0-1 0 0 0,0 1 0 0 0,-1-1 0 0 0,1 1 0 0 0,0-1 0 0 0,0 1 0 0 0,0-1 0 0 0,0 1 0 0 0,0-1 0 0 0,0 0 0 0 0,0 0 0 0 0,0 0 0 0 0,0 1 0 0 0,0-1 0 0 0,0 0 0 0 0,-1 0 0 0 0,1 0 0 0 0,0 0 0 0 0,0 0 0 0 0,0-1 0 0 0,0 1 0 0 0,0 0 0 0 0,0 0 0 0 0,0-1 0 0 0,0 1 0 0 0,0 0 0 0 0,0-1 0 0 0,1 0 0 0 0,10-3 71 0 0,0-1 1 0 0,-1 0-1 0 0,0 0 1 0 0,0-1 0 0 0,0-1-1 0 0,-1 0 1 0 0,16-13-1 0 0,62-65 42 0 0,-77 74-135 0 0,80-100-70 0 0,-86 105-29 0 0,0-1 0 0 0,0 1 0 0 0,0-1 0 0 0,-1-1-1 0 0,1 1 1 0 0,-2-1 0 0 0,1 1 0 0 0,-1-1 0 0 0,-1 0-1 0 0,1 0 1 0 0,-1 0 0 0 0,2-16 0 0 0,-5 23 37 0 0,1 0 0 0 0,0-1 0 0 0,-1 1 0 0 0,1 0 0 0 0,-1 0-1 0 0,0-1 1 0 0,1 1 0 0 0,-1 0 0 0 0,0 0 0 0 0,0 0 0 0 0,1 0 0 0 0,-1 0 0 0 0,0 0 0 0 0,0 0 0 0 0,0 0 0 0 0,0 1 0 0 0,0-1 0 0 0,0 0 0 0 0,-1 1 0 0 0,1-1 0 0 0,0 0 0 0 0,0 1 0 0 0,0-1 0 0 0,-1 1 0 0 0,1 0 0 0 0,0-1 0 0 0,0 1-1 0 0,-1 0 1 0 0,1 0 0 0 0,0 0 0 0 0,-1 0 0 0 0,1 0 0 0 0,-2 0 0 0 0,-1 0-48 0 0,0 0 0 0 0,-1 0-1 0 0,1 0 1 0 0,0 1 0 0 0,0-1-1 0 0,-1 1 1 0 0,1 0 0 0 0,0 0 0 0 0,-6 3-1 0 0,-3 4 60 0 0,0 1-1 0 0,1 1 1 0 0,0 0-1 0 0,1 0 1 0 0,0 1-1 0 0,1 0 1 0 0,0 1-1 0 0,1 0 1 0 0,0 1-1 0 0,-8 15 1 0 0,2 1 131 0 0,1 0 0 0 0,2 1 0 0 0,-16 55 0 0 0,26-77-45 0 0,0 0 0 0 0,0 0 0 0 0,1 0 0 0 0,0 0 1 0 0,1 1-1 0 0,-1-1 0 0 0,1 0 0 0 0,1 1 0 0 0,0-1 0 0 0,0 0 1 0 0,1 0-1 0 0,0 0 0 0 0,0 0 0 0 0,1 0 0 0 0,0 0 0 0 0,0 0 1 0 0,1-1-1 0 0,0 0 0 0 0,0 1 0 0 0,9 10 0 0 0,-6-11-115 0 0,0 0-1 0 0,1 0 0 0 0,0-1 1 0 0,0 1-1 0 0,0-2 0 0 0,0 0 1 0 0,1 0-1 0 0,0 0 0 0 0,0-1 1 0 0,0 0-1 0 0,1-1 0 0 0,-1 0 1 0 0,1-1-1 0 0,0 0 0 0 0,0 0 1 0 0,0-1-1 0 0,10 0 0 0 0,35 0-4230 0 0,-42-1 651 0 0,4 0-7658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8:59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7122 0 0,'0'0'13784'0'0,"-2"20"-13191"0"0,-5 62-67 0 0,-8 1 817 0 0,12-72-1060 0 0,1 1-1 0 0,0-1 1 0 0,0 1 0 0 0,1 13-1 0 0,2-32-199 0 0,0-1 0 0 0,1 1 0 0 0,0 0 0 0 0,0 0 0 0 0,1 0 0 0 0,0 0 0 0 0,0 0 0 0 0,1 0 0 0 0,-1 1 0 0 0,2-1-1 0 0,-1 1 1 0 0,9-10 0 0 0,-9 11-117 0 0,1 0-1 0 0,-1 1 1 0 0,1-1-1 0 0,0 1 1 0 0,0 0-1 0 0,0 0 0 0 0,1 0 1 0 0,-1 1-1 0 0,1 0 1 0 0,0 0-1 0 0,0 0 1 0 0,0 1-1 0 0,0 0 1 0 0,1 0-1 0 0,-1 0 0 0 0,0 1 1 0 0,8 0-1 0 0,13 1-17 0 0,1 2-1 0 0,-1 1 0 0 0,0 1 0 0 0,0 2 1 0 0,30 9-1 0 0,20 15-7696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9:05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5931 391 1000 0 0,'0'0'10492'0'0,"-6"-3"-9140"0"0,-38-39 2149 0 0,34 31-2993 0 0,0 0-1 0 0,-1 2 0 0 0,0-1 0 0 0,-16-10 0 0 0,6 10-476 0 0,1 1 0 0 0,-2 1-1 0 0,1 0 1 0 0,-1 2 0 0 0,0 1-1 0 0,-1 0 1 0 0,1 2 0 0 0,-1 1-1 0 0,-42 0 1 0 0,-45-2 193 0 0,-134-24 1 0 0,105 9-122 0 0,-314 2-34 0 0,302 17 122 0 0,-206-25-1 0 0,156 0-11 0 0,-288 2 0 0 0,415 23-67 0 0,0-4 0 0 0,0-2 0 0 0,-87-20 0 0 0,66 10-89 0 0,-1 4 0 0 0,-115 1-1 0 0,44 3-33 0 0,67 6-189 0 0,-127 13 0 0 0,-13 2 291 0 0,189-11-157 0 0,-1 2 1 0 0,1 2-1 0 0,1 3 0 0 0,-1 2 0 0 0,-68 24 0 0 0,-231 111-487 0 0,237-88 542 0 0,-114 80-1 0 0,47-26 27 0 0,134-83-21 0 0,1 1 0 0 0,2 3 0 0 0,2 1 0 0 0,0 2-1 0 0,3 2 1 0 0,1 2 0 0 0,-62 87 0 0 0,54-60-63 0 0,-65 133 1 0 0,87-145-14 0 0,-30 109 1 0 0,46-139 73 0 0,1 4-7 0 0,2 1 1 0 0,0 0 0 0 0,2 0-1 0 0,2 35 1 0 0,0-50-2 0 0,0 0 8 0 0,1 0 0 0 0,0 0 0 0 0,1-1 0 0 0,1 1 0 0 0,0-1 0 0 0,1 1 0 0 0,1-1 0 0 0,0 0 0 0 0,10 19 0 0 0,-3-14-4 0 0,0 0 1 0 0,1-1-1 0 0,1 0 0 0 0,0-1 0 0 0,29 25 0 0 0,-13-18 18 0 0,1-1 1 0 0,1-2-1 0 0,1-1 0 0 0,1-1 0 0 0,46 18 0 0 0,-30-16-15 0 0,471 191-128 0 0,-404-172 138 0 0,2-5-1 0 0,191 31 0 0 0,484 0-184 0 0,-643-58 13 0 0,675 1 245 0 0,24-42-81 0 0,-619 23-45 0 0,-1-11 1 0 0,-1-9-1 0 0,252-68 0 0 0,-254 39 101 0 0,335-135 0 0 0,-490 164-57 0 0,-1-3 1 0 0,-1-3 0 0 0,-2-3-1 0 0,-2-3 1 0 0,68-57 0 0 0,-110 78 49 0 0,0-1 0 0 0,-2-1-1 0 0,-1-1 1 0 0,-1 0 0 0 0,-1-2 0 0 0,-1 0 0 0 0,-2-1 0 0 0,0-1 0 0 0,-2 0 0 0 0,-1-1 0 0 0,-1-1 0 0 0,-2 0 0 0 0,-1-1 0 0 0,-1 1 0 0 0,4-37-1 0 0,-5 6 110 0 0,2-8 84 0 0,-3-1 0 0 0,-5-116 1 0 0,-3 168-233 0 0,-1 0 1 0 0,0 1 0 0 0,-2-1 0 0 0,0 1-1 0 0,-1 0 1 0 0,-1 0 0 0 0,0 1 0 0 0,-1 0-1 0 0,-19-29 1 0 0,-6 1 119 0 0,-74-75-1 0 0,77 88-27 0 0,0-1 1 0 0,2-1 0 0 0,2-1-1 0 0,-32-54 1 0 0,52 78-278 0 0,-13-29 338 0 0,-2 1-1 0 0,-2 1 1 0 0,-36-45 0 0 0,50 72-447 0 0,-1 0 0 0 0,0 0 0 0 0,0 1 0 0 0,-1 0 0 0 0,0 1 0 0 0,-13-7 0 0 0,15 11-513 0 0,1-1 0 0 0,-1 2 0 0 0,0-1 0 0 0,-1 1 1 0 0,1 1-1 0 0,-1 0 0 0 0,1 0 0 0 0,-1 1 1 0 0,-16-1-1 0 0,5 2-9116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9:08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33 1600 0 0,'0'0'7330'0'0,"-1"-11"-5451"0"0,-2-10 9434 0 0,1 50-11386 0 0,-8 179 521 0 0,6-65 80 0 0,2-103-354 0 0,-20 440 615 0 0,24-434-739 0 0,10 53 1 0 0,-7-66-192 0 0,-1 0 0 0 0,-2 0 1 0 0,-1 0-1 0 0,-4 42 0 0 0,2-68-643 0 0,-1 0-1 0 0,0 0 1 0 0,0 0-1 0 0,-1-1 1 0 0,-5 12-1 0 0,-2 2-5897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9:08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0 0 0,'0'0'14080'0'0,"1"0"-14057"0"0,-1 0 0 0 0,0 0 0 0 0,0 0 1 0 0,1 0-1 0 0,-1 0 0 0 0,0 0 0 0 0,1 0 0 0 0,-1 1 0 0 0,0-1 0 0 0,0 0 0 0 0,1 0 0 0 0,-1 0 0 0 0,0 0 0 0 0,0 1 0 0 0,0-1 0 0 0,1 0 0 0 0,-1 0 0 0 0,0 0 0 0 0,0 1 0 0 0,0-1 0 0 0,1 0 0 0 0,-1 0 0 0 0,0 0 0 0 0,0 1 0 0 0,0-1 1 0 0,0 0-1 0 0,0 1 0 0 0,0-1 0 0 0,0 0 0 0 0,1 0 0 0 0,-1 1 0 0 0,0-1 0 0 0,0 0 0 0 0,0 0 0 0 0,0 1 0 0 0,0-1 0 0 0,0 0 0 0 0,0 1 0 0 0,0-1 0 0 0,-1 0 0 0 0,1 0 0 0 0,0 1 0 0 0,0-1 0 0 0,0 0 0 0 0,0 0 0 0 0,0 1 0 0 0,0-1 1 0 0,0 0-1 0 0,-1 1 0 0 0,1 28 904 0 0,-1 4 497 0 0,7 49 1 0 0,-5-71-1210 0 0,1 0 0 0 0,1-1 0 0 0,0 1 0 0 0,0-1-1 0 0,1 0 1 0 0,0 0 0 0 0,1 0 0 0 0,10 15 0 0 0,-13-22-148 0 0,0 0 0 0 0,0-1 0 0 0,0 1 0 0 0,0-1 0 0 0,1 0 0 0 0,-1 1 1 0 0,1-1-1 0 0,-1 0 0 0 0,1-1 0 0 0,0 1 0 0 0,-1 0 0 0 0,1-1 0 0 0,0 1 0 0 0,0-1 0 0 0,0 0 0 0 0,1 0 0 0 0,-1 0 0 0 0,5 0 0 0 0,-3-1 36 0 0,1 0 0 0 0,-1 0 0 0 0,1-1 0 0 0,-1 1-1 0 0,1-1 1 0 0,-1-1 0 0 0,0 1 0 0 0,0-1 0 0 0,0 0 0 0 0,6-3 0 0 0,10-6 119 0 0,-1-1 0 0 0,-1-1 0 0 0,0-1 0 0 0,17-17 0 0 0,-34 30-222 0 0,88-90 380 0 0,-9 9-2075 0 0,-21 34-6379 0 0,-41 38-3187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9:09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0 0 0,'0'0'1706'0'0,"-6"10"-1734"0"0,-12 25 23305 0 0,26-35-23444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9:10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5793 0 0,'0'0'16975'0'0,"6"-12"-16734"0"0,18-37-28 0 0,-21 44-162 0 0,0 0-1 0 0,0 0 0 0 0,0 0 0 0 0,1 1 0 0 0,0 0 1 0 0,0-1-1 0 0,0 1 0 0 0,0 0 0 0 0,0 1 1 0 0,1-1-1 0 0,6-3 0 0 0,-10 7-67 0 0,-2 46-78 0 0,-1-38 98 0 0,-1 0 0 0 0,0 0 0 0 0,0 0 0 0 0,-1-1 0 0 0,1 1 0 0 0,-2-1 0 0 0,-9 14 0 0 0,-2 3-208 0 0,11-19 743 0 0,2-2-3144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9:10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276 165 2160 0 0,'0'0'16780'0'0,"4"-10"-15996"0"0,1-3-502 0 0,-3 9-128 0 0,-1 0 0 0 0,1 0 0 0 0,-1-1 0 0 0,1 1 0 0 0,-1 0 0 0 0,-1-1 0 0 0,1 1 0 0 0,-1-1 0 0 0,1-7 0 0 0,-2 10-83 0 0,1 1 1 0 0,-1-1-1 0 0,0 1 1 0 0,0-1-1 0 0,0 1 1 0 0,1 0-1 0 0,-1-1 1 0 0,0 1-1 0 0,-1 0 1 0 0,1 0-1 0 0,0-1 1 0 0,0 1-1 0 0,0 0 1 0 0,-1 0-1 0 0,1 0 1 0 0,0 1-1 0 0,-1-1 1 0 0,1 0-1 0 0,-1 0 1 0 0,1 1-1 0 0,-1-1 1 0 0,0 1-1 0 0,1 0 1 0 0,-1-1-1 0 0,1 1 1 0 0,-1 0-1 0 0,0 0 1 0 0,1 0-1 0 0,-4 0 1 0 0,-1-1-30 0 0,0 1 1 0 0,0 0 0 0 0,0 0 0 0 0,0 0 0 0 0,0 1-1 0 0,0 0 1 0 0,-7 2 0 0 0,1 2-28 0 0,1 1 1 0 0,0 0-1 0 0,0 1 0 0 0,0 1 0 0 0,1-1 0 0 0,0 2 1 0 0,1-1-1 0 0,0 1 0 0 0,0 1 0 0 0,1 0 0 0 0,0 0 1 0 0,0 0-1 0 0,1 1 0 0 0,-9 21 0 0 0,7-14-13 0 0,1 0 1 0 0,1 1-1 0 0,1-1 0 0 0,1 2 0 0 0,0-1 0 0 0,2 0 0 0 0,0 1 1 0 0,1 0-1 0 0,1 0 0 0 0,2 33 0 0 0,0-46 3 0 0,0 0 1 0 0,1 0-1 0 0,0-1 0 0 0,0 1 0 0 0,1 0 0 0 0,0-1 0 0 0,0 1 1 0 0,0-1-1 0 0,1 0 0 0 0,0 0 0 0 0,0 0 0 0 0,0-1 0 0 0,1 0 1 0 0,0 1-1 0 0,0-1 0 0 0,0-1 0 0 0,0 1 0 0 0,1-1 0 0 0,0 0 1 0 0,0 0-1 0 0,0-1 0 0 0,0 0 0 0 0,1 0 0 0 0,0 0 1 0 0,-1-1-1 0 0,1 0 0 0 0,8 2 0 0 0,-4-2 13 0 0,-1-1 0 0 0,1 1 1 0 0,-1-1-1 0 0,1-1 0 0 0,-1 0 0 0 0,1-1 0 0 0,-1 0 0 0 0,1 0 1 0 0,-1-1-1 0 0,1-1 0 0 0,-1 0 0 0 0,0 0 0 0 0,0-1 1 0 0,-1 0-1 0 0,1 0 0 0 0,-1-1 0 0 0,15-11 0 0 0,2-4 3 0 0,-2-1 0 0 0,-1-2-1 0 0,-1 0 1 0 0,0-1 0 0 0,-2-1-1 0 0,-1-1 1 0 0,24-43 0 0 0,-30 46-17 0 0,-1 0 1 0 0,-1-1 0 0 0,-1 0 0 0 0,11-43 0 0 0,-20 62-24 0 0,1 0-1 0 0,-1 0 1 0 0,-1 0 0 0 0,1 0 0 0 0,-1 0 0 0 0,1 0 0 0 0,-2 0 0 0 0,1 0 0 0 0,0 0-1 0 0,-1 0 1 0 0,0 0 0 0 0,0 0 0 0 0,-1 0 0 0 0,1 0 0 0 0,-1 0 0 0 0,0 1-1 0 0,0-1 1 0 0,0 0 0 0 0,-1 1 0 0 0,0 0 0 0 0,0 0 0 0 0,0 0 0 0 0,0 0 0 0 0,-1 0-1 0 0,1 1 1 0 0,-1-1 0 0 0,0 1 0 0 0,0 0 0 0 0,0 0 0 0 0,-1 0 0 0 0,-4-2 0 0 0,-1 1-90 0 0,0 0 1 0 0,0 0 0 0 0,-1 1-1 0 0,1 0 1 0 0,-1 0 0 0 0,1 1-1 0 0,-1 1 1 0 0,0 0 0 0 0,0 1 0 0 0,1-1-1 0 0,-1 2 1 0 0,-13 2 0 0 0,17-2-181 0 0,0 1 1 0 0,0 0-1 0 0,0 0 1 0 0,0 0 0 0 0,0 1-1 0 0,0 0 1 0 0,1 1-1 0 0,0 0 1 0 0,-1 0-1 0 0,1 0 1 0 0,1 0 0 0 0,-1 1-1 0 0,1 0 1 0 0,0 0-1 0 0,0 1 1 0 0,0-1 0 0 0,1 1-1 0 0,-1 0 1 0 0,-2 7-1 0 0,-16 19-7975 0 0,17-21-630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57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10042 0 0,'0'0'12864'0'0,"-7"2"-12950"0"0,0 2-455 0 0,-8 1 913 0 0,8-3-4493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9:11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4793 0 0,'0'0'11960'0'0,"0"19"-11719"0"0,-10 44 1032 0 0,0-17-200 0 0,9-31-697 0 0,-2-1 0 0 0,0 1 0 0 0,0 0 0 0 0,-1-1 0 0 0,-1 0-1 0 0,-7 15 1 0 0,61-98 2911 0 0,-42 61-3311 0 0,0 0-1 0 0,0 1 0 0 0,1 0 1 0 0,0 0-1 0 0,0 0 0 0 0,1 1 0 0 0,0 0 1 0 0,16-7-1 0 0,-19 10 31 0 0,1 1 0 0 0,-1 0 1 0 0,0 1-1 0 0,0-1 0 0 0,1 1 0 0 0,-1 1 1 0 0,1-1-1 0 0,-1 1 0 0 0,1 0 0 0 0,12 2 0 0 0,-5 2-667 0 0,1 0 0 0 0,-1 1 0 0 0,20 10 0 0 0,-24-11-153 0 0,-5-2-287 0 0,3 2-894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9:11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234 452 8794 0 0,'0'0'12480'0'0,"-22"5"-12397"0"0,-67 17-2 0 0,85-21-74 0 0,1 0 1 0 0,-1 0-1 0 0,0 1 1 0 0,1-1-1 0 0,0 1 1 0 0,-1 0-1 0 0,1 0 1 0 0,0 0-1 0 0,0 0 0 0 0,0 1 1 0 0,0-1-1 0 0,0 1 1 0 0,1 0-1 0 0,-1 0 1 0 0,1 0-1 0 0,0 0 1 0 0,0 0-1 0 0,0 0 1 0 0,0 0-1 0 0,0 1 0 0 0,1-1 1 0 0,0 1-1 0 0,-2 6 1 0 0,-5 10 42 0 0,-2 0 19 0 0,2 0 0 0 0,0 0-1 0 0,2 1 1 0 0,-5 21 0 0 0,9-31-13 0 0,0-1 1 0 0,1 1-1 0 0,0 0 0 0 0,0-1 1 0 0,1 1-1 0 0,1-1 1 0 0,0 1-1 0 0,0 0 1 0 0,1-1-1 0 0,5 15 1 0 0,-6-23-39 0 0,0-1 1 0 0,0 1 0 0 0,0 0 0 0 0,0-1 0 0 0,0 1-1 0 0,0-1 1 0 0,1 1 0 0 0,-1-1 0 0 0,0 1 0 0 0,1-1 0 0 0,0 0-1 0 0,-1 0 1 0 0,1 0 0 0 0,0 0 0 0 0,-1 0 0 0 0,1 0 0 0 0,0 0-1 0 0,0-1 1 0 0,0 1 0 0 0,0 0 0 0 0,0-1 0 0 0,-1 0 0 0 0,1 1-1 0 0,0-1 1 0 0,0 0 0 0 0,0 0 0 0 0,0 0 0 0 0,0 0 0 0 0,0-1-1 0 0,0 1 1 0 0,0-1 0 0 0,0 1 0 0 0,0-1 0 0 0,0 1 0 0 0,0-1-1 0 0,-1 0 1 0 0,3-1 0 0 0,5-1 38 0 0,0-1 1 0 0,0-1-1 0 0,0 0 0 0 0,-1 0 0 0 0,0 0 1 0 0,9-8-1 0 0,2-6-45 0 0,0 0 1 0 0,-2-1 0 0 0,0-1 0 0 0,21-36-1 0 0,46-97-86 0 0,-41 72 85 0 0,8-32-101 0 0,-38 80 2 0 0,-1-2 0 0 0,-2 1 0 0 0,-2-1 0 0 0,5-37 0 0 0,-7 42 39 0 0,2-29 141 0 0,-8 60-92 0 0,0 0 0 0 0,0-1 0 0 0,0 1 1 0 0,0 0-1 0 0,0 0 0 0 0,0-1 0 0 0,0 1 0 0 0,0 0 0 0 0,0 0 1 0 0,0-1-1 0 0,0 1 0 0 0,0 0 0 0 0,0 0 0 0 0,0-1 0 0 0,0 1 0 0 0,0 0 1 0 0,-1 0-1 0 0,1 0 0 0 0,0-1 0 0 0,0 1 0 0 0,0 0 0 0 0,0 0 1 0 0,-1 0-1 0 0,1-1 0 0 0,0 1 0 0 0,0 0 0 0 0,0 0 0 0 0,-1 0 1 0 0,1 0-1 0 0,0-1 0 0 0,0 1 0 0 0,0 0 0 0 0,-1 0 0 0 0,1 0 0 0 0,0 0 1 0 0,0 0-1 0 0,-1 0 0 0 0,1 0 0 0 0,0 0 0 0 0,0 0 0 0 0,-1 0 1 0 0,1 0-1 0 0,0 0 0 0 0,0 0 0 0 0,-1 0 0 0 0,1 0 0 0 0,-17 9-85 0 0,-11 15-20 0 0,9 1 82 0 0,2-5 20 0 0,2 1-1 0 0,1 0 0 0 0,1 1 1 0 0,-12 27-1 0 0,15-27 45 0 0,1 1 1 0 0,1 0-1 0 0,1 1 0 0 0,2 0 1 0 0,0 0-1 0 0,1 0 0 0 0,0 43 1 0 0,4-45 24 0 0,1 0 0 0 0,1 0 0 0 0,0-1 0 0 0,2 1 0 0 0,1-1 1 0 0,1 1-1 0 0,0-2 0 0 0,2 1 0 0 0,11 21 0 0 0,-15-34-49 0 0,0 0 0 0 0,1 0 0 0 0,0 0 0 0 0,0-1 0 0 0,1 0 0 0 0,0 0 0 0 0,12 11 0 0 0,-16-17-6 0 0,0 1 0 0 0,1 0 0 0 0,-1-1 0 0 0,1 1 1 0 0,-1-1-1 0 0,1 0 0 0 0,0 1 0 0 0,0-1 0 0 0,-1-1 0 0 0,1 1 0 0 0,0 0 0 0 0,0-1 1 0 0,0 1-1 0 0,0-1 0 0 0,0 0 0 0 0,-1 0 0 0 0,1 0 0 0 0,0 0 0 0 0,0-1 0 0 0,0 1 0 0 0,0-1 1 0 0,0 0-1 0 0,-1 0 0 0 0,1 0 0 0 0,0 0 0 0 0,0 0 0 0 0,-1 0 0 0 0,1-1 0 0 0,2-2 1 0 0,5-1 4 0 0,-8 4-16 0 0,1-1 0 0 0,0 1 1 0 0,-1-1-1 0 0,1 0 0 0 0,-1 0 1 0 0,0 1-1 0 0,1-2 0 0 0,-1 1 1 0 0,0 0-1 0 0,0 0 0 0 0,2-5 1 0 0,17-26-74 0 0,-2 5-1320 0 0,-9 6-3087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9:12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1 347 5017 0 0,'0'0'15981'0'0,"1"-9"-15837"0"0,3-29-3 0 0,-4 35-113 0 0,1 0 1 0 0,0 0-1 0 0,0 0 0 0 0,1 1 0 0 0,-1-1 1 0 0,1 0-1 0 0,-1 0 0 0 0,1 1 0 0 0,0-1 1 0 0,0 1-1 0 0,0 0 0 0 0,0-1 0 0 0,0 1 1 0 0,4-2-1 0 0,11-14 250 0 0,18-21 179 0 0,-28 33-396 0 0,-1 0-1 0 0,0-1 1 0 0,0 1 0 0 0,-1-1-1 0 0,6-9 1 0 0,12-15 49 0 0,-19 27-100 0 0,0-1-1 0 0,0 0 1 0 0,-1 0-1 0 0,0 0 0 0 0,5-10 1 0 0,6-10-11 0 0,-12 22-13 0 0,0 1 1 0 0,-1-1-1 0 0,1 0 0 0 0,-1 1 1 0 0,0-1-1 0 0,0 0 0 0 0,0 0 1 0 0,0 0-1 0 0,0 0 0 0 0,-1 0 1 0 0,1 0-1 0 0,-1-1 1 0 0,0-4-1 0 0,0 7-13 0 0,0 1 1 0 0,0-1-1 0 0,-1 0 1 0 0,1 1 0 0 0,-1-1-1 0 0,1 0 1 0 0,0 1-1 0 0,-1-1 1 0 0,0 0-1 0 0,1 1 1 0 0,-1-1-1 0 0,1 1 1 0 0,-1-1-1 0 0,0 1 1 0 0,1-1-1 0 0,-1 1 1 0 0,0-1-1 0 0,1 1 1 0 0,-1 0-1 0 0,0-1 1 0 0,0 1-1 0 0,1 0 1 0 0,-1 0 0 0 0,0 0-1 0 0,0 0 1 0 0,1-1-1 0 0,-1 1 1 0 0,0 0-1 0 0,0 0 1 0 0,0 0-1 0 0,1 1 1 0 0,-1-1-1 0 0,0 0 1 0 0,0 0-1 0 0,0 0 1 0 0,1 0-1 0 0,-1 1 1 0 0,0-1-1 0 0,0 0 1 0 0,1 1 0 0 0,-2 0-1 0 0,-31 11-433 0 0,23-5 443 0 0,1 0 1 0 0,1 1 0 0 0,0 0 0 0 0,0 0 0 0 0,0 1 0 0 0,1 0 0 0 0,0 0 0 0 0,1 1 0 0 0,0-1 0 0 0,0 1 0 0 0,1 1-1 0 0,-7 19 1 0 0,8-15 201 0 0,-1 1 0 0 0,2-1 0 0 0,0 1 0 0 0,1 0 0 0 0,0 0 0 0 0,2 0 0 0 0,0 0 0 0 0,3 25 0 0 0,-3-38-129 0 0,1 1 0 0 0,0 0 0 0 0,0-1 0 0 0,0 1 0 0 0,1-1 0 0 0,-1 0 0 0 0,1 1 0 0 0,0-1 0 0 0,0 0 0 0 0,0 0 0 0 0,0 0 0 0 0,0 0 0 0 0,1-1 0 0 0,-1 1 0 0 0,1-1 0 0 0,0 1 0 0 0,0-1 0 0 0,0 0 0 0 0,0 0 0 0 0,0 0 0 0 0,0 0 0 0 0,1-1 0 0 0,-1 1 0 0 0,0-1 0 0 0,1 0 0 0 0,-1 0 0 0 0,7 1 0 0 0,-3-1-313 0 0,1 0 1 0 0,-1 0-1 0 0,1 0 1 0 0,0-1-1 0 0,9-1 0 0 0,32-12-7683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9:13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16 4185 0 0,'0'0'17820'0'0,"1"-4"-17690"0"0,1-8-12 0 0,-2 15 79 0 0,-5 32 321 0 0,-3 30 164 0 0,2 11-182 0 0,8 122-1 0 0,12-139-388 0 0,-8-42-10 0 0,-6-17-87 0 0,0 1 0 0 0,0-1-1 0 0,0 0 1 0 0,0 1 0 0 0,0-1-1 0 0,0 1 1 0 0,1-1 0 0 0,-1 0-1 0 0,0 1 1 0 0,0-1-1 0 0,0 0 1 0 0,1 1 0 0 0,-1-1-1 0 0,0 0 1 0 0,0 1 0 0 0,1-1-1 0 0,-1 0 1 0 0,0 0 0 0 0,1 1-1 0 0,-1-1 1 0 0,0 0 0 0 0,1 0-1 0 0,-1 0 1 0 0,1 0 0 0 0,-1 1-1 0 0,0-1 1 0 0,1 0-1 0 0,-1 0 1 0 0,0 0 0 0 0,1 0-1 0 0,-1 0 1 0 0,1 0 0 0 0,-1 0-1 0 0,1 0 1 0 0,-1 0 0 0 0,0 0-1 0 0,1 0 1 0 0,-1 0 0 0 0,1 0-1 0 0,-1 0 1 0 0,0-1 0 0 0,1 1-1 0 0,-1 0 1 0 0,0 0-1 0 0,1 0 1 0 0,-1-1 0 0 0,0 1-1 0 0,1 0 1 0 0,-1 0 0 0 0,0-1-1 0 0,1 1 1 0 0,-1 0 0 0 0,0 0-1 0 0,0-1 1 0 0,1 1 0 0 0,-1 0-1 0 0,0-1 1 0 0,0 1 0 0 0,0-1-1 0 0,1 1 1 0 0,-1 0-1 0 0,0-1 1 0 0,20-28 200 0 0,-17 24-190 0 0,40-78 11 0 0,-22 48-63 0 0,-10 15-63 0 0,0 1 0 0 0,2 1 1 0 0,0 0-1 0 0,1 1 0 0 0,18-19 0 0 0,-28 33 77 0 0,-1 0-1 0 0,1 0 1 0 0,0 0 0 0 0,0 0-1 0 0,0 1 1 0 0,0-1-1 0 0,1 1 1 0 0,-1 0 0 0 0,1 1-1 0 0,-1-1 1 0 0,1 1-1 0 0,-1 0 1 0 0,1 0 0 0 0,0 0-1 0 0,0 1 1 0 0,-1-1-1 0 0,1 1 1 0 0,0 0 0 0 0,0 1-1 0 0,0-1 1 0 0,-1 1-1 0 0,1 0 1 0 0,0 0 0 0 0,-1 1-1 0 0,1-1 1 0 0,-1 1 0 0 0,1 0-1 0 0,-1 0 1 0 0,7 5-1 0 0,4 3-116 0 0,0 1-1 0 0,-1 1 0 0 0,0 0 0 0 0,-1 1 1 0 0,0 1-1 0 0,12 16 0 0 0,8 20-7689 0 0,-23-33-3496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9:19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3737 234 1136 0 0,'0'0'6539'0'0,"-18"-6"-5784"0"0,-141-49 3579 0 0,69 30-2192 0 0,-1 4 0 0 0,-146-14 0 0 0,-31-5-814 0 0,151 19-1067 0 0,-1 5 0 0 0,0 6 1 0 0,-167 5-1 0 0,-26 43-69 0 0,216-22-134 0 0,-166 7-1 0 0,140-21-30 0 0,1 6-1 0 0,-183 35 1 0 0,212-20-64 0 0,2 3 1 0 0,1 5-1 0 0,-145 71 0 0 0,196-81 24 0 0,-40 28-1 0 0,22-13 9 0 0,25-15-17 0 0,1 2 1 0 0,-42 41-1 0 0,22-18 5 0 0,34-33 3 0 0,0 0 1 0 0,1 0-1 0 0,1 2 0 0 0,0 0 1 0 0,1 0-1 0 0,1 1 1 0 0,0 0-1 0 0,1 1 1 0 0,1 0-1 0 0,1 1 0 0 0,0 0 1 0 0,1 0-1 0 0,1 1 1 0 0,1 0-1 0 0,0 0 1 0 0,2 0-1 0 0,-2 23 1 0 0,4-31 4 0 0,-1 7 2 0 0,0 0 0 0 0,1 0 0 0 0,1 0 0 0 0,1-1-1 0 0,0 1 1 0 0,2 0 0 0 0,0-1 0 0 0,0 1 0 0 0,10 23 0 0 0,4-5-5 0 0,1 0 0 0 0,2-2 1 0 0,2 0-1 0 0,1-1 0 0 0,1-2 1 0 0,51 52-1 0 0,-26-38-25 0 0,1-1 1 0 0,3-3-1 0 0,1-2 0 0 0,79 43 0 0 0,-42-40-13 0 0,3-3 1 0 0,1-4-1 0 0,1-4 0 0 0,1-5 0 0 0,115 16 0 0 0,507 25-103 0 0,-703-67 147 0 0,657 55-307 0 0,-641-50 235 0 0,1-2 1 0 0,-1-1-1 0 0,1-1 0 0 0,-1-2 0 0 0,0-1 0 0 0,1-2 0 0 0,-1-1 0 0 0,-1-2 0 0 0,61-20 1 0 0,297-133-805 0 0,-227 88 473 0 0,-94 45 447 0 0,-1-3 1 0 0,-1-3 0 0 0,117-79-1 0 0,-156 90 177 0 0,-1-1 0 0 0,-1-1 0 0 0,30-37 0 0 0,-43 45-111 0 0,0 0 1 0 0,-1-1-1 0 0,-1 0 0 0 0,0-1 0 0 0,-2 0 0 0 0,0 0 0 0 0,7-26 0 0 0,-3 2-3 0 0,-5 23-56 0 0,-2-1-1 0 0,0 0 1 0 0,-1 0-1 0 0,1-39 1 0 0,-3 1 53 0 0,0 37-96 0 0,-1 1 1 0 0,-1-1-1 0 0,-1 0 1 0 0,0 1-1 0 0,-2-1 1 0 0,0 1-1 0 0,-2 0 0 0 0,-8-24 1 0 0,-8-4 62 0 0,-37-57 0 0 0,46 86-26 0 0,-2 0 0 0 0,0 1 0 0 0,-1 0 0 0 0,-1 1 0 0 0,-27-22 0 0 0,25 24-51 0 0,0 0 0 0 0,-1 1 0 0 0,-1 1 1 0 0,-1 1-1 0 0,1 1 0 0 0,-2 1 0 0 0,1 1 0 0 0,-2 0 1 0 0,1 2-1 0 0,-1 1 0 0 0,0 0 0 0 0,-34-3 0 0 0,-11 6-1143 0 0,21 3-4296 0 0,22 0-4790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9:34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93 202 0 0 0,'0'0'4598'0'0,"-1"-15"-3304"0"0,0 2-866 0 0,-3-47 1288 0 0,9 16 3025 0 0,4 9-417 0 0,-7 9-667 0 0,-2 18-1303 0 0,-1 18-1925 0 0,-13 50-349 0 0,-19 156 351 0 0,5-21 121 0 0,13-68-205 0 0,8-53-78 0 0,2 125 1 0 0,6-127-181 0 0,-1-72-92 0 0,0 1-1 0 0,-1-1 1 0 0,1 1 0 0 0,0-1-1 0 0,0 0 1 0 0,0 1 0 0 0,0-1-1 0 0,0 1 1 0 0,0-1 0 0 0,0 0 0 0 0,0 1-1 0 0,0-1 1 0 0,0 1 0 0 0,0-1-1 0 0,0 0 1 0 0,0 1 0 0 0,1-1 0 0 0,-1 0-1 0 0,0 1 1 0 0,0-1 0 0 0,0 1-1 0 0,0-1 1 0 0,1 0 0 0 0,-1 1-1 0 0,0-1 1 0 0,0 0 0 0 0,1 0 0 0 0,-1 1-1 0 0,0-1 1 0 0,1 0 0 0 0,-1 0-1 0 0,0 1 1 0 0,1-1 0 0 0,-1 0 0 0 0,1 0-1 0 0,10-10-405 0 0,7-24-2203 0 0,-15 24 735 0 0,3-8-5577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9:34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1 648 0 0,'0'0'15982'0'0,"-4"10"-15502"0"0,-6 15 9 0 0,2 0-1 0 0,1 0 1 0 0,0 1-1 0 0,2 0 0 0 0,2 1 1 0 0,0-1-1 0 0,1 1 1 0 0,4 44-1 0 0,-2-69-412 0 0,0 0 1 0 0,0 1 0 0 0,1-1-1 0 0,-1 0 1 0 0,1 0-1 0 0,0 0 1 0 0,0 0-1 0 0,0 0 1 0 0,0 0-1 0 0,0 0 1 0 0,0 0-1 0 0,0 0 1 0 0,0 0-1 0 0,1 0 1 0 0,-1-1-1 0 0,1 1 1 0 0,0-1-1 0 0,-1 1 1 0 0,1-1-1 0 0,0 0 1 0 0,0 1 0 0 0,0-1-1 0 0,2 1 1 0 0,1-1 37 0 0,-1 0 0 0 0,0 0 0 0 0,0 0 0 0 0,1-1 1 0 0,-1 1-1 0 0,1-1 0 0 0,-1 0 0 0 0,0-1 1 0 0,1 1-1 0 0,-1-1 0 0 0,6-1 0 0 0,10-4 181 0 0,0-1 1 0 0,0 0-1 0 0,32-19 0 0 0,-51 25-294 0 0,32-16-383 0 0,-6 2 707 0 0,57-23 0 0 0,-74 35-1464 0 0,0 0 1 0 0,1 1 0 0 0,0 0 0 0 0,-1 0 0 0 0,17 0-1 0 0,-8 2-10120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9:36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5289 0 0,'0'0'17713'0'0,"2"-10"-17549"0"0,-1 7-285 0 0,0-1 141 0 0,-1 1 1 0 0,1-1-1 0 0,0 0 1 0 0,1 0-1 0 0,-1 1 1 0 0,1-1 0 0 0,-1 1-1 0 0,1-1 1 0 0,0 1-1 0 0,0 0 1 0 0,1-1-1 0 0,-1 1 1 0 0,1 1-1 0 0,-1-1 1 0 0,5-3-1 0 0,-5 4-272 0 0,1 1 0 0 0,-1 0-1 0 0,1 0 1 0 0,0 0-1 0 0,-1 0 1 0 0,1 0-1 0 0,0 0 1 0 0,0 1 0 0 0,-1-1-1 0 0,1 1 1 0 0,5 0-1 0 0,-7 0 81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9:36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7138 0 0,'0'0'13561'0'0,"25"-27"-13536"0"0,75-78-42 0 0,-76 86-75 0 0,-23 19 92 0 0,-1 0-1 0 0,0-1 1 0 0,0 1 0 0 0,0 0-1 0 0,1 0 1 0 0,-1 0-1 0 0,0 0 1 0 0,0 0-1 0 0,0 0 1 0 0,0 0-1 0 0,1 0 1 0 0,-1 0-1 0 0,0 0 1 0 0,0 0-1 0 0,0 0 1 0 0,1 0-1 0 0,-1 0 1 0 0,0 0-1 0 0,0 0 1 0 0,0 1-1 0 0,1-1 1 0 0,-1 0-1 0 0,0 0 1 0 0,0 0-1 0 0,0 0 1 0 0,0 0-1 0 0,0 0 1 0 0,1 0-1 0 0,-1 1 1 0 0,0-1 0 0 0,0 0-1 0 0,0 0 1 0 0,0 0-1 0 0,0 0 1 0 0,0 0-1 0 0,0 1 1 0 0,1-1-1 0 0,-1 0 1 0 0,0 0-1 0 0,0 0 1 0 0,0 1-1 0 0,0-1 1 0 0,0 0-1 0 0,0 0 1 0 0,0 0-1 0 0,0 1 1 0 0,0-1-1 0 0,0 0 1 0 0,0 0-1 0 0,0 0 1 0 0,0 0-1 0 0,0 1 1 0 0,-8 26 31 0 0,8-27-28 0 0,-10 21-112 0 0,-2-1-1 0 0,0 0 1 0 0,-2 0-1 0 0,-15 17 0 0 0,18-25-775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9:36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82 3713 0 0,'0'0'15663'0'0,"-9"-5"-14949"0"0,-6-6-193 0 0,-1 1-1 0 0,-1 0 1 0 0,0 1 0 0 0,0 1 0 0 0,0 1 0 0 0,-24-7 0 0 0,32 12-489 0 0,0 0 1 0 0,0 1-1 0 0,0-1 0 0 0,0 2 1 0 0,0-1-1 0 0,0 1 1 0 0,0 1-1 0 0,0 0 1 0 0,0 0-1 0 0,0 1 0 0 0,0 0 1 0 0,0 0-1 0 0,1 1 1 0 0,-1 0-1 0 0,1 0 1 0 0,0 1-1 0 0,0 1 0 0 0,-9 5 1 0 0,3 0-29 0 0,1 1 1 0 0,0 0-1 0 0,0 1 0 0 0,1 1 1 0 0,1 0-1 0 0,0 0 1 0 0,1 1-1 0 0,0 0 0 0 0,-13 28 1 0 0,5-8-6 0 0,12-23 3 0 0,1-1 0 0 0,-1 1 0 0 0,2 1 0 0 0,-5 16 0 0 0,-1 13 16 0 0,3-17 20 0 0,1 1 1 0 0,2 0-1 0 0,-3 46 0 0 0,7-41 23 0 0,1 0 1 0 0,2-1-1 0 0,7 33 1 0 0,-8-50-55 0 0,1-1 1 0 0,1 1-1 0 0,0-1 1 0 0,0 0 0 0 0,1 0-1 0 0,1-1 1 0 0,0 1 0 0 0,0-1-1 0 0,1 0 1 0 0,13 14-1 0 0,-12-16-83 0 0,0 0 0 0 0,0-1 0 0 0,0 0 0 0 0,1 0 0 0 0,0-1-1 0 0,1 0 1 0 0,-1-1 0 0 0,1 0 0 0 0,0 0 0 0 0,1-1 0 0 0,-1-1 0 0 0,1 1-1 0 0,-1-2 1 0 0,1 1 0 0 0,0-2 0 0 0,0 1 0 0 0,0-1 0 0 0,0-1 0 0 0,0 0-1 0 0,16-3 1 0 0,-21 3-277 0 0,0-1 0 0 0,0 0 0 0 0,-1-1-1 0 0,1 0 1 0 0,0 0 0 0 0,0 0-1 0 0,5-3 1 0 0,17-18-8715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57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0 8626 0 0,'0'0'9260'0'0,"-8"30"-8851"0"0,-34 146 52 0 0,37-147-641 0 0,1 1 0 0 0,1-1 0 0 0,2 50-1 0 0,1-73-1 0 0,3 4-1028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9:37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4577 0 0,'0'0'15061'0'0,"18"7"-14579"0"0,6 1-325 0 0,-8-2-7 0 0,0-1-1 0 0,-1 2 1 0 0,16 8-1 0 0,-27-13-97 0 0,-1 0 0 0 0,0 1 1 0 0,1-1-1 0 0,-1 0 0 0 0,0 1 0 0 0,0 0 0 0 0,0 0 0 0 0,-1 0 0 0 0,1 0 0 0 0,-1 0 1 0 0,1 0-1 0 0,-1 1 0 0 0,0-1 0 0 0,0 1 0 0 0,-1-1 0 0 0,1 1 0 0 0,-1 0 1 0 0,0 0-1 0 0,0-1 0 0 0,0 1 0 0 0,0 0 0 0 0,-1 0 0 0 0,1 0 0 0 0,-1 0 1 0 0,0 0-1 0 0,-1 6 0 0 0,-1 7 27 0 0,-1 0-1 0 0,-1-1 1 0 0,-1 1 0 0 0,-11 27 0 0 0,11-32-97 0 0,1 11-447 0 0,4-18-2869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9:37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10018 0 0,'0'0'13604'0'0,"-5"25"-13585"0"0,-14 75-38 0 0,9-62 96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9:37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13555 0 0,'0'0'5097'0'0,"54"122"-11714"0"0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9:38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67 4121 0 0,'0'0'11220'0'0,"-15"-13"-11491"0"0,-48-37 214 0 0,62 50 55 0 0,0-1 0 0 0,0 1 0 0 0,0-1 0 0 0,0 1 1 0 0,0 0-1 0 0,0-1 0 0 0,0 1 0 0 0,0 0 0 0 0,-1 0 0 0 0,1 0 1 0 0,0 0-1 0 0,0 0 0 0 0,0 0 0 0 0,0 0 0 0 0,0 0 1 0 0,0 0-1 0 0,0 1 0 0 0,0-1 0 0 0,0 0 0 0 0,0 1 1 0 0,0-1-1 0 0,0 1 0 0 0,0-1 0 0 0,0 1 0 0 0,0-1 1 0 0,0 1-1 0 0,0 0 0 0 0,1-1 0 0 0,-1 1 0 0 0,0 0 0 0 0,0 0 1 0 0,0 1-1 0 0,-19 33-38 0 0,15-24 30 0 0,-12 17 133 0 0,2 0 1 0 0,2 2-1 0 0,0 0 0 0 0,-15 54 0 0 0,17-31 937 0 0,2 0-1 0 0,2 1 1 0 0,1 71 0 0 0,5-100-847 0 0,1 0 0 0 0,2-1 0 0 0,0 1 0 0 0,2 0 1 0 0,0-1-1 0 0,13 37 0 0 0,-10-39-164 0 0,-7-19-47 0 0,1 0-1 0 0,-1-1 1 0 0,1 1-1 0 0,0 0 1 0 0,0 0 0 0 0,0-1-1 0 0,0 1 1 0 0,1 0-1 0 0,-1-1 1 0 0,1 1-1 0 0,0-1 1 0 0,0 0 0 0 0,-1 0-1 0 0,1 1 1 0 0,1-1-1 0 0,3 3 1 0 0,-6-6-14 0 0,1 1-1 0 0,0 0 1 0 0,-1-1-1 0 0,1 1 1 0 0,-1-1 0 0 0,1 1-1 0 0,-1-1 1 0 0,1 1-1 0 0,-1-1 1 0 0,1 1 0 0 0,-1-1-1 0 0,1 1 1 0 0,-1-1 0 0 0,0 1-1 0 0,1-1 1 0 0,-1 0-1 0 0,0 1 1 0 0,1-1 0 0 0,-1 0-1 0 0,0 1 1 0 0,0-1-1 0 0,0 0 1 0 0,0 0 0 0 0,0 1-1 0 0,0-1 1 0 0,1 0 0 0 0,-2 1-1 0 0,1-2 1 0 0,5-25-476 0 0,-5 27 460 0 0,2-17-768 0 0,-1 0 0 0 0,0 0 1 0 0,-2 0-1 0 0,0 0 0 0 0,0 1 0 0 0,-2-1 0 0 0,0 0 0 0 0,-1 1 1 0 0,-1 0-1 0 0,0 0 0 0 0,-8-16 0 0 0,3 0 146 0 0,-5-15 1090 0 0,14 46-236 0 0,0-1 0 0 0,1 1 0 0 0,-1 0 0 0 0,0 0 0 0 0,0-1-1 0 0,0 1 1 0 0,0 0 0 0 0,0 0 0 0 0,0 0 0 0 0,0 0 0 0 0,0 0 0 0 0,0 1 0 0 0,0-1 0 0 0,-1 0 0 0 0,-2-1 1783 0 0,7 19 959 0 0,-4-16-2862 0 0,1 0 0 0 0,0 0-1 0 0,0 0 1 0 0,0 0 0 0 0,1 0 0 0 0,-1 0-1 0 0,0 1 1 0 0,0-1 0 0 0,0 0-1 0 0,1 0 1 0 0,-1 0 0 0 0,1 0-1 0 0,-1 0 1 0 0,1 0 0 0 0,-1-1 0 0 0,1 1-1 0 0,-1 0 1 0 0,2 2 0 0 0,5 3 230 0 0,1 1-1 0 0,-1-1 1 0 0,1-1 0 0 0,0 1 0 0 0,0-1 0 0 0,0-1 0 0 0,1 0 0 0 0,9 4 0 0 0,41 10-1669 0 0,-7-3-5148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9:38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4081 0 0,'0'0'17238'0'0,"-5"6"-16619"0"0,1 1-472 0 0,0-1 0 0 0,1 0 0 0 0,-1 1 0 0 0,1 0 0 0 0,1 0-1 0 0,-1 0 1 0 0,1 0 0 0 0,1 0 0 0 0,-1 1 0 0 0,0 11 0 0 0,-2 92 1021 0 0,3-42-755 0 0,-8 230-95 0 0,5-222-854 0 0,-20-122-7371 0 0,18-12-4213 0 0,2 47 7230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9:39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2761 0 0,'0'0'20412'0'0,"20"14"-20339"0"0,2 1-156 0 0,9 5-427 0 0,-1 2 0 0 0,36 33 0 0 0,-47-39-2554 0 0,-6-8-1783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9:39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15611 0 0,'0'0'9346'0'0,"169"-26"-9362"0"0,-140 26-96 0 0,-20 0-192 0 0,20 7-344 0 0,-19-1-816 0 0,9 1-2369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9:39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281 243 1600 0 0,'0'0'17729'0'0,"11"-28"-16830"0"0,34-86-148 0 0,-43 111-685 0 0,-1 1 0 0 0,0-1 0 0 0,0 0 0 0 0,0 0 0 0 0,0 0-1 0 0,-1 0 1 0 0,1 0 0 0 0,-1 0 0 0 0,0 0 0 0 0,1 0 0 0 0,-1 1 0 0 0,-1-1 0 0 0,1 0-1 0 0,0 0 1 0 0,-1 0 0 0 0,1 0 0 0 0,-2-3 0 0 0,0 4-22 0 0,1 0 1 0 0,0 1 0 0 0,-1-1-1 0 0,1 1 1 0 0,-1-1-1 0 0,1 1 1 0 0,-1 0-1 0 0,1 0 1 0 0,-1 0-1 0 0,0 0 1 0 0,0 0-1 0 0,0 0 1 0 0,0 0-1 0 0,-2 0 1 0 0,-7-4 128 0 0,5 1-137 0 0,1 2-1 0 0,-1-1 0 0 0,0 0 0 0 0,1 1 1 0 0,-1 0-1 0 0,0 1 0 0 0,0-1 1 0 0,0 1-1 0 0,-1 0 0 0 0,1 1 0 0 0,0 0 1 0 0,0-1-1 0 0,0 2 0 0 0,-1-1 1 0 0,1 1-1 0 0,0 0 0 0 0,-7 2 1 0 0,5 0-28 0 0,0 1 0 0 0,0 0 0 0 0,0 0 0 0 0,1 0 0 0 0,0 1 0 0 0,0 0 0 0 0,0 0 0 0 0,1 1 0 0 0,-1 0 0 0 0,1 0 0 0 0,-6 9 1 0 0,0 1-15 0 0,1 1 1 0 0,0 0-1 0 0,1 0 1 0 0,2 1 0 0 0,-1 1-1 0 0,2-1 1 0 0,0 1 0 0 0,2 1-1 0 0,-7 37 1 0 0,9-29 17 0 0,1 0 0 0 0,1 31 0 0 0,2-49-12 0 0,0 1 0 0 0,0-1 0 0 0,1 0 0 0 0,1 1 1 0 0,-1-1-1 0 0,2 0 0 0 0,-1 0 0 0 0,9 15 0 0 0,-7-16-64 0 0,0-1 0 0 0,1 0 0 0 0,-1 0-1 0 0,2-1 1 0 0,-1 0 0 0 0,1 0 0 0 0,0 0-1 0 0,0-1 1 0 0,1 0 0 0 0,0 0 0 0 0,0-1-1 0 0,0 0 1 0 0,1-1 0 0 0,-1 0 0 0 0,1 0-1 0 0,0 0 1 0 0,1-1 0 0 0,-1-1 0 0 0,13 3-1 0 0,-9-4-1413 0 0,-1 0-1 0 0,1-1 0 0 0,0 0 1 0 0,0 0-1 0 0,15-4 1 0 0,-12 1-8055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9:40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 6513 0 0,'0'0'12003'0'0,"-25"4"-11664"0"0,-81 19-30 0 0,103-23-281 0 0,0 1 0 0 0,0 0-1 0 0,0 0 1 0 0,0 0 0 0 0,0 0 0 0 0,0 0 0 0 0,0 0-1 0 0,1 1 1 0 0,-1-1 0 0 0,1 1 0 0 0,-1 0 0 0 0,1 0-1 0 0,-1 0 1 0 0,1 0 0 0 0,0 0 0 0 0,0 0-1 0 0,0 1 1 0 0,0-1 0 0 0,1 1 0 0 0,-1-1 0 0 0,1 1-1 0 0,-1 0 1 0 0,1-1 0 0 0,-2 7 0 0 0,-5 10 204 0 0,1-6 11 0 0,0 0 0 0 0,1 1 0 0 0,1-1 0 0 0,0 1 0 0 0,1 1 0 0 0,-3 19 0 0 0,5-24-49 0 0,1-1 0 0 0,0 1 0 0 0,0 0 0 0 0,1-1 0 0 0,0 1-1 0 0,1 0 1 0 0,0 0 0 0 0,1-1 0 0 0,0 1 0 0 0,6 16 0 0 0,-7-23-172 0 0,0-1 0 0 0,0 1 0 0 0,1-1 0 0 0,0 0 0 0 0,-1 1 1 0 0,1-1-1 0 0,0 0 0 0 0,0 0 0 0 0,0 0 0 0 0,0 0 0 0 0,0-1 0 0 0,1 1 0 0 0,-1 0 0 0 0,0-1 0 0 0,1 0 0 0 0,-1 1 0 0 0,1-1 0 0 0,0 0 0 0 0,-1-1 0 0 0,1 1 0 0 0,0 0 0 0 0,-1-1 1 0 0,1 1-1 0 0,0-1 0 0 0,0 0 0 0 0,0 0 0 0 0,-1 0 0 0 0,1 0 0 0 0,0-1 0 0 0,0 1 0 0 0,0-1 0 0 0,-1 1 0 0 0,1-1 0 0 0,5-2 0 0 0,4-2 79 0 0,0 0 0 0 0,0-1-1 0 0,0 0 1 0 0,-1-1 0 0 0,21-15-1 0 0,-13 5-270 0 0,-2-1-1 0 0,0-1 0 0 0,-1 0 1 0 0,-1-1-1 0 0,0-1 0 0 0,-2 0 0 0 0,-1-1 1 0 0,17-39-1 0 0,-27 57-25 0 0,1-1 0 0 0,-1 0 0 0 0,0 0 0 0 0,-1 0 0 0 0,1 0 0 0 0,-1 0 0 0 0,0 0 0 0 0,-1 0 0 0 0,1 0 0 0 0,-1 0 0 0 0,0 0 0 0 0,-1-7 0 0 0,1 12 167 0 0,0-1 0 0 0,-1 1 0 0 0,1-1 0 0 0,-1 1 0 0 0,1-1 0 0 0,0 1 1 0 0,-1 0-1 0 0,1-1 0 0 0,-1 1 0 0 0,1 0 0 0 0,-1-1 0 0 0,0 1 1 0 0,1 0-1 0 0,-1 0 0 0 0,1 0 0 0 0,-1-1 0 0 0,1 1 0 0 0,-1 0 0 0 0,0 0 1 0 0,1 0-1 0 0,-1 0 0 0 0,1 0 0 0 0,-1 0 0 0 0,0 0 0 0 0,1 0 1 0 0,-1 0-1 0 0,1 1 0 0 0,-1-1 0 0 0,0 0 0 0 0,1 0 0 0 0,-1 0 0 0 0,1 1 1 0 0,-1-1-1 0 0,1 0 0 0 0,-1 1 0 0 0,1-1 0 0 0,-1 0 0 0 0,1 1 1 0 0,-1-1-1 0 0,1 0 0 0 0,0 1 0 0 0,-1-1 0 0 0,1 1 0 0 0,-1-1 0 0 0,1 2 1 0 0,-21 22-270 0 0,10-6 343 0 0,1 0 0 0 0,0 1 0 0 0,1 0 0 0 0,1 1-1 0 0,1-1 1 0 0,1 1 0 0 0,0 1 0 0 0,2-1 0 0 0,0 1 0 0 0,-1 40 0 0 0,5-59-94 0 0,-1 0 1 0 0,1-1-1 0 0,0 1 1 0 0,0 0-1 0 0,0 0 1 0 0,0-1-1 0 0,1 1 0 0 0,-1 0 1 0 0,0 0-1 0 0,1-1 1 0 0,-1 1-1 0 0,1 0 1 0 0,0-1-1 0 0,-1 1 1 0 0,1-1-1 0 0,0 1 1 0 0,2 2-1 0 0,16 6-6110 0 0,-13-7 3822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9:40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13755 0 0,'0'0'9435'0'0,"-11"27"-9245"0"0,0 6-142 0 0,0-2 36 0 0,-28 55 1 0 0,37-82-69 0 0,0 1 0 0 0,1-1 1 0 0,0 0-1 0 0,-1 0 0 0 0,1 1 0 0 0,1-1 0 0 0,-1 0 0 0 0,1 6 0 0 0,0-9 67 0 0,11-27 194 0 0,14-11-260 0 0,-19 28-31 0 0,0-1 1 0 0,0 1 0 0 0,1 0 0 0 0,0 1 0 0 0,1 0-1 0 0,0 0 1 0 0,17-13 0 0 0,-13 13-2 0 0,1 1 0 0 0,-1 0-1 0 0,1 1 1 0 0,23-8 0 0 0,-31 13 15 0 0,1-1-1 0 0,-1 1 1 0 0,0 0 0 0 0,0 0 0 0 0,1 0 0 0 0,-1 1-1 0 0,1 0 1 0 0,-1 0 0 0 0,0 0 0 0 0,1 1-1 0 0,-1 0 1 0 0,0 0 0 0 0,0 0 0 0 0,1 0-1 0 0,7 5 1 0 0,-10-5 13 0 0,-1 1 0 0 0,0 0 0 0 0,1 0 0 0 0,-1 0-1 0 0,0 1 1 0 0,0-1 0 0 0,-1 0 0 0 0,1 1 0 0 0,0 0 0 0 0,-1-1 0 0 0,1 1 0 0 0,-1 0-1 0 0,0 0 1 0 0,0-1 0 0 0,0 1 0 0 0,-1 0 0 0 0,2 4 0 0 0,2 25-2458 0 0,-3-4-7556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58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78 3993 0 0,'0'0'15547'0'0,"5"-11"-15249"0"0,16-32-29 0 0,-19 40-232 0 0,0 1 1 0 0,1 0-1 0 0,-1 0 1 0 0,1 0 0 0 0,-1 0-1 0 0,1 1 1 0 0,0-1-1 0 0,0 1 1 0 0,0 0-1 0 0,0 0 1 0 0,0 0-1 0 0,0 0 1 0 0,0 0-1 0 0,0 0 1 0 0,0 1-1 0 0,0 0 1 0 0,0-1-1 0 0,1 1 1 0 0,-1 0-1 0 0,0 1 1 0 0,0-1-1 0 0,0 0 1 0 0,4 2-1 0 0,4-1 10 0 0,-9-1-50 0 0,-1 0 1 0 0,1 0-1 0 0,-1 0 1 0 0,0 0-1 0 0,1 0 1 0 0,-1 0-1 0 0,1 1 1 0 0,-1-1-1 0 0,0 1 1 0 0,1-1-1 0 0,-1 1 1 0 0,0-1-1 0 0,0 1 1 0 0,1 0-1 0 0,-1-1 1 0 0,0 1-1 0 0,0 0 1 0 0,0 0-1 0 0,0 0 1 0 0,0 0-1 0 0,0 0 1 0 0,0 0-1 0 0,0 0 1 0 0,0 1-1 0 0,-1-1 1 0 0,1 0-1 0 0,0 0 1 0 0,-1 1-1 0 0,1-1 1 0 0,-1 0-1 0 0,1 1 1 0 0,-1-1-1 0 0,0 0 1 0 0,1 1-1 0 0,-1-1 0 0 0,0 1 1 0 0,0-1-1 0 0,0 1 1 0 0,0-1-1 0 0,-1 2 1 0 0,1 2-4 0 0,-1 0-1 0 0,1 0 1 0 0,-1-1 0 0 0,-1 1 0 0 0,1-1-1 0 0,-1 1 1 0 0,1-1 0 0 0,-1 1-1 0 0,0-1 1 0 0,-4 5 0 0 0,-28 36-78 0 0,91-41-1060 0 0,-43 1 1127 0 0,0 0 0 0 0,0 1 0 0 0,-1 0 1 0 0,25 16-1 0 0,-34-19 16 0 0,-1-1 0 0 0,1 1 0 0 0,-1 0 0 0 0,0 0 0 0 0,0 0 0 0 0,0 1 0 0 0,0-1 0 0 0,-1 1 0 0 0,1-1 0 0 0,-1 1 0 0 0,0 0 0 0 0,0 0 0 0 0,0 0 0 0 0,0 0 0 0 0,-1 1 0 0 0,0-1 0 0 0,0 0 0 0 0,0 0 0 0 0,0 1 0 0 0,0 6 1 0 0,-2-1 44 0 0,-1 0-1 0 0,1-1 1 0 0,-2 1 0 0 0,1-1 0 0 0,-1 1 0 0 0,-1-1 0 0 0,0 0 0 0 0,0 0 0 0 0,-1-1 0 0 0,0 1 0 0 0,0-1 0 0 0,-1 0 0 0 0,0 0 0 0 0,0-1 0 0 0,-1 1 0 0 0,0-2 0 0 0,0 1 0 0 0,-1-1 0 0 0,-8 6 0 0 0,7-5-197 0 0,0-1 0 0 0,0 0 0 0 0,-1-1 0 0 0,0 0-1 0 0,0 0 1 0 0,0-1 0 0 0,-1 0 0 0 0,1-1 0 0 0,-1 0-1 0 0,0-1 1 0 0,0 0 0 0 0,0 0 0 0 0,0-1 0 0 0,0-1 0 0 0,0 0-1 0 0,-20-3 1 0 0,9-8-7651 0 0,9 7-2137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9:41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191 326 4905 0 0,'0'0'11250'0'0,"-28"26"-10552"0"0,-86 86-37 0 0,82-70-156 0 0,26-20 36 0 0,3-9-194 0 0,1-4 0 0 0,0 0 1 0 0,1 0 0 0 0,0 0 0 0 0,0 1 0 0 0,1-1-1 0 0,1 14 1 0 0,-1-22-283 0 0,0 1-1 0 0,0-1 1 0 0,0 1-1 0 0,0-1 1 0 0,1 0-1 0 0,-1 1 1 0 0,1-1-1 0 0,-1 1 1 0 0,1-1-1 0 0,-1 0 1 0 0,1 0-1 0 0,0 1 1 0 0,0-1 0 0 0,0 0-1 0 0,0 0 1 0 0,0 0-1 0 0,0 0 1 0 0,0 0-1 0 0,2 1 1 0 0,-2-1-30 0 0,1-1 1 0 0,-1 0-1 0 0,1 0 0 0 0,-1 0 1 0 0,1 0-1 0 0,-1 0 1 0 0,1 0-1 0 0,0 0 0 0 0,-1 0 1 0 0,1-1-1 0 0,-1 1 1 0 0,1-1-1 0 0,-1 1 1 0 0,1-1-1 0 0,-1 0 0 0 0,0 1 1 0 0,1-1-1 0 0,-1 0 1 0 0,0 0-1 0 0,1 0 0 0 0,-1 0 1 0 0,2-2-1 0 0,19-16 86 0 0,0 0-1 0 0,-2-2 1 0 0,0 0-1 0 0,19-29 0 0 0,62-103-282 0 0,-59 85 22 0 0,-24 40-17 0 0,-1-2 0 0 0,16-37 0 0 0,-29 59 118 0 0,-1-1-1 0 0,0 0 1 0 0,0 0-1 0 0,-1 0 1 0 0,0 0-1 0 0,0 0 1 0 0,-1 0-1 0 0,0-1 1 0 0,-1 1-1 0 0,0 0 1 0 0,0-1-1 0 0,-1 1 1 0 0,-2-10-1 0 0,2 18 29 0 0,1 0 0 0 0,-1-1 0 0 0,1 1-1 0 0,-1 0 1 0 0,1 0 0 0 0,-1 0 0 0 0,0 0 0 0 0,0 0 0 0 0,1 0-1 0 0,-1 0 1 0 0,0 0 0 0 0,0 0 0 0 0,0 1 0 0 0,0-1 0 0 0,0 0-1 0 0,0 1 1 0 0,0-1 0 0 0,0 0 0 0 0,0 1 0 0 0,-1-1-1 0 0,1 1 1 0 0,0 0 0 0 0,0-1 0 0 0,0 1 0 0 0,-1 0 0 0 0,1 0-1 0 0,0-1 1 0 0,0 1 0 0 0,-1 0 0 0 0,1 0 0 0 0,0 1 0 0 0,0-1-1 0 0,-1 0 1 0 0,1 0 0 0 0,0 1 0 0 0,0-1 0 0 0,0 0 0 0 0,-1 1-1 0 0,1-1 1 0 0,0 1 0 0 0,0 0 0 0 0,-1 0 0 0 0,-3 1-17 0 0,0 1-1 0 0,0 0 1 0 0,1 0 0 0 0,-1 0 0 0 0,1 0 0 0 0,-1 1 0 0 0,1-1 0 0 0,-5 7 0 0 0,-13 19 69 0 0,2 1 0 0 0,-29 56 0 0 0,42-70 25 0 0,0-1-1 0 0,2 1 1 0 0,0 0 0 0 0,1 1 0 0 0,0-1 0 0 0,1 1 0 0 0,1 0 0 0 0,0 19 0 0 0,2-20-9 0 0,0 0 1 0 0,1 0-1 0 0,1 0 1 0 0,0 0-1 0 0,1 0 0 0 0,8 25 1 0 0,-8-35-152 0 0,-1-1 0 0 0,1 0 1 0 0,-1 0-1 0 0,1-1 0 0 0,1 1 0 0 0,-1 0 1 0 0,1-1-1 0 0,0 0 0 0 0,0 0 0 0 0,0 0 1 0 0,0 0-1 0 0,1-1 0 0 0,-1 0 0 0 0,1 0 1 0 0,0 0-1 0 0,0 0 0 0 0,0-1 0 0 0,0 1 1 0 0,1-2-1 0 0,-1 1 0 0 0,10 2 0 0 0,23 5-8003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9:4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5689 573 4609 0 0,'0'0'7835'0'0,"-30"-17"-7727"0"0,-94-52-51 0 0,90 51-63 0 0,0 2 0 0 0,-62-19 0 0 0,17 7-128 0 0,-79-36 931 0 0,-3 6 0 0 0,-221-48-1 0 0,199 73 630 0 0,-340-19 1 0 0,97 14-1501 0 0,61 3 327 0 0,276 31-247 0 0,1 4 0 0 0,-104 14 0 0 0,181-13-13 0 0,-663 56-397 0 0,368-51 564 0 0,225 0-88 0 0,-137 27-1 0 0,128-13-45 0 0,2 4 0 0 0,0 4 0 0 0,2 3 0 0 0,2 5 0 0 0,-144 81 0 0 0,128-55-83 0 0,2 4-1 0 0,4 4 1 0 0,-164 158 0 0 0,229-197-14 0 0,1 1 1 0 0,2 1-1 0 0,-33 54 1 0 0,47-65 29 0 0,0 1 1 0 0,2 0 0 0 0,1 0-1 0 0,0 1 1 0 0,2 0-1 0 0,1 0 1 0 0,-4 32-1 0 0,8-42 27 0 0,1 0-1 0 0,1 0 1 0 0,0 0-1 0 0,1 0 1 0 0,0 0-1 0 0,1 0 0 0 0,1 0 1 0 0,0 0-1 0 0,1 0 1 0 0,0-1-1 0 0,1 0 1 0 0,9 18-1 0 0,-4-15 8 0 0,0 0 0 0 0,1 0 1 0 0,1-1-1 0 0,1 0 0 0 0,0-1 0 0 0,1-1 0 0 0,0 0 0 0 0,18 12 1 0 0,22 10 13 0 0,2-2 1 0 0,2-3 0 0 0,0-3 0 0 0,78 25-1 0 0,74 18-95 0 0,3-10 0 0 0,238 36 0 0 0,-207-59 32 0 0,329 9 0 0 0,-60-61-19 0 0,-4-39 82 0 0,-312 30 41 0 0,85-2-105 0 0,70-8 48 0 0,-285 24 6 0 0,0-2 1 0 0,0-3 0 0 0,-2-3 0 0 0,93-38 0 0 0,-29-3-564 0 0,-2-5-1 0 0,205-140 1 0 0,-280 163 1000 0 0,-1-1 0 0 0,-1-3 0 0 0,-3-2 1 0 0,80-103-1 0 0,-98 107-98 0 0,34-66 1 0 0,-24 39-157 0 0,-29 51-106 0 0,-1 0-1 0 0,-1 0 0 0 0,0-1 0 0 0,-2 0 0 0 0,0 0 0 0 0,4-34 0 0 0,-4 4 344 0 0,-1-80 0 0 0,-5 124-415 0 0,-1 0 0 0 0,0-1-1 0 0,0 1 1 0 0,-1 0 0 0 0,0 0 0 0 0,0 0 0 0 0,-1 0-1 0 0,1 0 1 0 0,-1 1 0 0 0,0-1 0 0 0,-1 1 0 0 0,1 0-1 0 0,-1 0 1 0 0,0 0 0 0 0,0 0 0 0 0,-1 1 0 0 0,0 0-1 0 0,1 0 1 0 0,-1 0 0 0 0,-1 0 0 0 0,-7-4 0 0 0,-13-7-107 0 0,-1 2 0 0 0,0 0 1 0 0,-34-10-1 0 0,43 16 7 0 0,17 7 81 0 0,-104-37-1752 0 0,34 17-5005 0 0,40 13-3053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9:4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8 0 0,'0'0'17153'0'0,"0"-5"-16201"0"0,0-8-630 0 0,0 8 184 0 0,0 9 1548 0 0,9 16-2794 0 0,-2-9-1755 0 0,-4 3-4957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9:46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68 4897 0 0,'0'0'16645'0'0,"1"-5"-16565"0"0,-1 2-81 0 0,1 0 0 0 0,0-1 1 0 0,0 1-1 0 0,1 0 0 0 0,-1 0 0 0 0,1 0 0 0 0,-1 0 1 0 0,1 0-1 0 0,0 0 0 0 0,0 1 0 0 0,0-1 0 0 0,0 0 1 0 0,1 1-1 0 0,-1 0 0 0 0,1-1 0 0 0,-1 1 1 0 0,1 0-1 0 0,0 1 0 0 0,0-1 0 0 0,0 0 0 0 0,0 1 1 0 0,0-1-1 0 0,0 1 0 0 0,0 0 0 0 0,1 0 0 0 0,5-1 1 0 0,-10 4-3 0 0,1 0 0 0 0,0 0 1 0 0,-1 0-1 0 0,1 0 0 0 0,-1 0 1 0 0,0 0-1 0 0,0 0 0 0 0,0 0 1 0 0,0 0-1 0 0,0-1 0 0 0,-2 4 1 0 0,-6 2-280 0 0,-19 15 92 0 0,5-15-5126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9:47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370 388 0 0 0,'0'0'21505'0'0,"-3"-21"-21221"0"0,-9-66-94 0 0,12 86-184 0 0,0-1 0 0 0,-1 1-1 0 0,1 0 1 0 0,0-1-1 0 0,-1 1 1 0 0,1-1-1 0 0,-1 1 1 0 0,0 0 0 0 0,1-1-1 0 0,-1 1 1 0 0,0 0-1 0 0,0 0 1 0 0,0 0-1 0 0,0 0 1 0 0,0 0 0 0 0,0 0-1 0 0,0 0 1 0 0,0 0-1 0 0,0 0 1 0 0,0 0-1 0 0,-1 0 1 0 0,1 1 0 0 0,0-1-1 0 0,-1 0 1 0 0,1 1-1 0 0,0-1 1 0 0,-1 1-1 0 0,1 0 1 0 0,-1-1 0 0 0,1 1-1 0 0,-1 0 1 0 0,1 0-1 0 0,0 0 1 0 0,-1 0 0 0 0,1 0-1 0 0,-1 0 1 0 0,1 0-1 0 0,-1 1 1 0 0,1-1-1 0 0,-2 1 1 0 0,-7 0 35 0 0,0 0-40 0 0,0 1 0 0 0,-1 0 1 0 0,1 0-1 0 0,0 1 0 0 0,0 0 1 0 0,0 1-1 0 0,1 0 0 0 0,-1 1 1 0 0,1 0-1 0 0,0 0 0 0 0,1 1 1 0 0,-1 0-1 0 0,1 1 0 0 0,0 0 1 0 0,0 0-1 0 0,1 0 0 0 0,-11 15 1 0 0,3-3-7 0 0,0 1-1 0 0,2 1 1 0 0,0 0 0 0 0,1 1 0 0 0,1 0 0 0 0,-12 35 0 0 0,18-39 25 0 0,0 0 0 0 0,0 0 0 0 0,2 0 1 0 0,0 1-1 0 0,1-1 0 0 0,1 1 0 0 0,1-1 1 0 0,1 1-1 0 0,0-1 0 0 0,1 1 0 0 0,6 23 0 0 0,-5-36 18 0 0,0 1-1 0 0,0-1 0 0 0,0 0 1 0 0,0 0-1 0 0,1 0 0 0 0,0-1 1 0 0,1 1-1 0 0,-1-1 0 0 0,1 0 1 0 0,0 0-1 0 0,0-1 0 0 0,0 1 1 0 0,1-1-1 0 0,0 0 0 0 0,0-1 1 0 0,0 1-1 0 0,0-1 0 0 0,0-1 1 0 0,0 1-1 0 0,1-1 0 0 0,0 0 1 0 0,-1 0-1 0 0,1-1 0 0 0,0 0 1 0 0,0 0-1 0 0,12 0 0 0 0,-1-1 57 0 0,0-1 1 0 0,0-1-1 0 0,0 0 0 0 0,0-1 0 0 0,0-1 0 0 0,-1-1 1 0 0,1 0-1 0 0,-1-1 0 0 0,18-10 0 0 0,0-1-84 0 0,-1-2 0 0 0,0-2 1 0 0,-1-1-1 0 0,-1-2 0 0 0,-2-1 0 0 0,0-1 0 0 0,-2-1 0 0 0,-1-2 0 0 0,-1-1 1 0 0,-1-1-1 0 0,-2-1 0 0 0,-2 0 0 0 0,0-2 0 0 0,30-72 0 0 0,-46 94-45 0 0,-1 0 0 0 0,-1 0 0 0 0,0-1 0 0 0,-1 0 0 0 0,0 0 1 0 0,0 1-1 0 0,-2-1 0 0 0,0 0 0 0 0,0 0 0 0 0,-1 0 0 0 0,-4-18 0 0 0,3 22-85 0 0,-1 0 0 0 0,0 0 1 0 0,-1 0-1 0 0,1 0 0 0 0,-2 0 0 0 0,0 1 1 0 0,0 0-1 0 0,0 0 0 0 0,-1 0 0 0 0,0 1 1 0 0,0-1-1 0 0,-1 2 0 0 0,0-1 1 0 0,0 1-1 0 0,-14-10 0 0 0,9 8-195 0 0,0 1-1 0 0,-1 0 1 0 0,0 1-1 0 0,0 0 1 0 0,0 1-1 0 0,0 1 1 0 0,-1 0-1 0 0,0 1 1 0 0,-15-2 0 0 0,23 4 94 0 0,-1 1 0 0 0,0-1 0 0 0,0 1 1 0 0,1 1-1 0 0,-1 0 0 0 0,0 0 0 0 0,0 0 1 0 0,1 1-1 0 0,-1 0 0 0 0,1 0 1 0 0,0 0-1 0 0,-1 1 0 0 0,1 0 0 0 0,0 0 1 0 0,0 1-1 0 0,1-1 0 0 0,-1 2 1 0 0,1-1-1 0 0,0 0 0 0 0,-7 8 0 0 0,4-1-563 0 0,1 0-1 0 0,0 1 1 0 0,1 0-1 0 0,0 0 1 0 0,0 0-1 0 0,2 1 1 0 0,-1 0-1 0 0,2 0 0 0 0,0 0 1 0 0,0 0-1 0 0,1 1 1 0 0,0 23-1 0 0,1-28 210 0 0,0 9-3107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9:47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8986 0 0,'0'0'9929'0'0,"-10"12"-9727"0"0,2-3-145 0 0,-1-1 26 0 0,1 1-1 0 0,1 0 1 0 0,-1 0 0 0 0,2 1-1 0 0,-1-1 1 0 0,1 1-1 0 0,1 1 1 0 0,-7 16 0 0 0,-36 126 1364 0 0,46-139-1124 0 0,5-12 201 0 0,10-21 481 0 0,0-1-1028 0 0,6-1 41 0 0,0 1 0 0 0,1 1 0 0 0,1 0 0 0 0,33-22-1 0 0,-45 36-22 0 0,0-1-1 0 0,0 1 1 0 0,1 0 0 0 0,-1 1-1 0 0,1 0 1 0 0,0 1-1 0 0,0 0 1 0 0,1 0-1 0 0,-1 1 1 0 0,0 1-1 0 0,1-1 1 0 0,-1 2-1 0 0,1-1 1 0 0,-1 2-1 0 0,11 0 1 0 0,-16 1-67 0 0,0 1 0 0 0,0-1 0 0 0,0 0 0 0 0,-1 1 0 0 0,1 0 0 0 0,-1 0 0 0 0,0 1 0 0 0,0-1 0 0 0,0 1 0 0 0,0 0-1 0 0,-1 0 1 0 0,1 0 0 0 0,-1 0 0 0 0,4 7 0 0 0,5 6-696 0 0,-8-13 236 0 0,8 12-1700 0 0,-7-4-4264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9:48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243 457 6265 0 0,'0'0'5413'0'0,"-29"19"-4662"0"0,-93 58-23 0 0,117-74-638 0 0,-1 0 0 0 0,1 0 0 0 0,0 1 0 0 0,0 0 0 0 0,1 0 0 0 0,-1 0-1 0 0,1 1 1 0 0,0 0 0 0 0,0-1 0 0 0,-6 12 0 0 0,4-6 83 0 0,1-1-36 0 0,1 1-1 0 0,0-1 1 0 0,0 1 0 0 0,1 0-1 0 0,1 0 1 0 0,0 0-1 0 0,0 0 1 0 0,1 0 0 0 0,0 0-1 0 0,0 0 1 0 0,2 1-1 0 0,-1-1 1 0 0,1 0 0 0 0,0 0-1 0 0,4 11 1 0 0,-4-19-84 0 0,0 0 1 0 0,0 0 0 0 0,0 0-1 0 0,1 0 1 0 0,-1 0-1 0 0,1-1 1 0 0,-1 1 0 0 0,1 0-1 0 0,0-1 1 0 0,-1 1-1 0 0,1-1 1 0 0,0 1-1 0 0,0-1 1 0 0,0 0 0 0 0,0 0-1 0 0,0 0 1 0 0,1 0-1 0 0,-1 0 1 0 0,0-1-1 0 0,0 1 1 0 0,1-1 0 0 0,-1 1-1 0 0,0-1 1 0 0,1 0-1 0 0,-1 0 1 0 0,0 0 0 0 0,1 0-1 0 0,-1 0 1 0 0,0 0-1 0 0,1-1 1 0 0,-1 1-1 0 0,0-1 1 0 0,0 0 0 0 0,1 0-1 0 0,1-1 1 0 0,5-1 57 0 0,0-1 1 0 0,0 0-1 0 0,-1-1 1 0 0,0 0-1 0 0,0 0 1 0 0,0-1-1 0 0,11-10 0 0 0,24-29-106 0 0,-2-2-1 0 0,-2-2 1 0 0,-2-2-1 0 0,-3-1 1 0 0,39-77-1 0 0,-52 82-154 0 0,20-62 0 0 0,-18 44 46 0 0,-18 52 89 0 0,-1-1 1 0 0,0 0-1 0 0,-1 0 0 0 0,0 0 1 0 0,-1 0-1 0 0,-1-1 0 0 0,0 1 1 0 0,-3-28-1 0 0,2 41 2 0 0,0 0-1 0 0,-1 1 1 0 0,1-1-1 0 0,0 0 1 0 0,-1 0 0 0 0,1 0-1 0 0,-1 0 1 0 0,1 1-1 0 0,-1-1 1 0 0,1 0 0 0 0,-1 1-1 0 0,0-1 1 0 0,1 0-1 0 0,-1 1 1 0 0,0-1-1 0 0,0 0 1 0 0,1 1 0 0 0,-1 0-1 0 0,0-1 1 0 0,0 1-1 0 0,0-1 1 0 0,1 1 0 0 0,-1 0-1 0 0,0-1 1 0 0,0 1-1 0 0,0 0 1 0 0,0 0 0 0 0,0 0-1 0 0,0 0 1 0 0,0 0-1 0 0,0 0 1 0 0,0 0 0 0 0,1 0-1 0 0,-1 0 1 0 0,0 0-1 0 0,0 0 1 0 0,0 1 0 0 0,0-1-1 0 0,0 0 1 0 0,0 1-1 0 0,1-1 1 0 0,-1 1-1 0 0,0-1 1 0 0,-1 1 0 0 0,-34 22-644 0 0,21-7 594 0 0,1 1-1 0 0,1 1 1 0 0,1 0 0 0 0,-17 32 0 0 0,20-34 49 0 0,-6 14 65 0 0,0 0 0 0 0,2 2-1 0 0,2-1 1 0 0,1 1 0 0 0,1 1-1 0 0,-6 44 1 0 0,13-57 89 0 0,0 0 0 0 0,2 0-1 0 0,0 0 1 0 0,1-1 0 0 0,1 1-1 0 0,1 0 1 0 0,1 0 0 0 0,9 28 0 0 0,-11-42-63 0 0,0 0 1 0 0,1 0 0 0 0,-1 0-1 0 0,1 0 1 0 0,0-1 0 0 0,0 1 0 0 0,1-1-1 0 0,0 0 1 0 0,0 0 0 0 0,0 0-1 0 0,0 0 1 0 0,1-1 0 0 0,0 0-1 0 0,0 0 1 0 0,0 0 0 0 0,0 0-1 0 0,1-1 1 0 0,-1 0 0 0 0,1 0 0 0 0,0 0-1 0 0,0-1 1 0 0,0 0 0 0 0,0 0-1 0 0,0-1 1 0 0,0 1 0 0 0,1-1-1 0 0,-1-1 1 0 0,0 1 0 0 0,1-1 0 0 0,7-1-1 0 0,-9 0-46 0 0,0 1-1 0 0,0-2 0 0 0,-1 1 1 0 0,1-1-1 0 0,-1 1 1 0 0,1-1-1 0 0,-1 0 0 0 0,1-1 1 0 0,-1 1-1 0 0,0-1 1 0 0,0 0-1 0 0,0 0 1 0 0,-1 0-1 0 0,7-7 0 0 0,3-5-29 0 0,-1-1 0 0 0,15-23-1 0 0,-8 10-35 0 0,-8 10-81 0 0,-1 0 0 0 0,-1 0 1 0 0,0-1-1 0 0,11-38 0 0 0,-9 3-318 0 0,-11 52 365 0 0,1-1 0 0 0,-1 1 0 0 0,0-1 0 0 0,0 1 0 0 0,0-1 0 0 0,0 1 0 0 0,0-1 0 0 0,-1 0 0 0 0,0 1 0 0 0,1 0 0 0 0,-1-1 0 0 0,-3-5 0 0 0,4 9 41 0 0,-1-1-1 0 0,0 1 1 0 0,1-1-1 0 0,-1 1 0 0 0,1-1 1 0 0,-1 1-1 0 0,0-1 1 0 0,1 1-1 0 0,-1 0 1 0 0,0-1-1 0 0,0 1 0 0 0,1 0 1 0 0,-1 0-1 0 0,0 0 1 0 0,0 0-1 0 0,1-1 1 0 0,-1 1-1 0 0,0 0 0 0 0,0 0 1 0 0,0 0-1 0 0,1 1 1 0 0,-1-1-1 0 0,0 0 1 0 0,0 0-1 0 0,1 0 0 0 0,-1 1 1 0 0,0-1-1 0 0,0 0 1 0 0,1 0-1 0 0,-1 1 1 0 0,0-1-1 0 0,1 1 0 0 0,-1-1 1 0 0,1 1-1 0 0,-1-1 1 0 0,0 1-1 0 0,1-1 1 0 0,-1 2-1 0 0,-21 22-402 0 0,9-3 503 0 0,1 1 1 0 0,0 1 0 0 0,2 0-1 0 0,1 0 1 0 0,0 1 0 0 0,2 0-1 0 0,1 0 1 0 0,1 1 0 0 0,1-1-1 0 0,1 1 1 0 0,1 1 0 0 0,1-1-1 0 0,5 47 1 0 0,-3-66-121 0 0,1-1 0 0 0,0 1 0 0 0,0-1-1 0 0,0 1 1 0 0,1-1 0 0 0,0 0 0 0 0,0 0 0 0 0,0 0-1 0 0,1-1 1 0 0,-1 1 0 0 0,1-1 0 0 0,0 1 0 0 0,1-1 0 0 0,-1-1-1 0 0,1 1 1 0 0,-1-1 0 0 0,1 1 0 0 0,0-1 0 0 0,0-1-1 0 0,10 5 1 0 0,36 7-7412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9:48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0 5209 0 0,'0'0'11785'0'0,"-15"28"-10939"0"0,-44 87-69 0 0,55-108-596 0 0,0 0 0 0 0,1 1 0 0 0,-1 0 0 0 0,2 0 0 0 0,-1 0 0 0 0,1 0 0 0 0,0 0 0 0 0,-1 9 0 0 0,-3 16 540 0 0,-6 27 339 0 0,10-18 1657 0 0,25-82-2449 0 0,-13 25-293 0 0,-4 5 3 0 0,0 0 1 0 0,1 0 0 0 0,0 0 0 0 0,1 1 0 0 0,0 0 0 0 0,0 1-1 0 0,1-1 1 0 0,0 2 0 0 0,1-1 0 0 0,-1 1 0 0 0,1 1-1 0 0,1 0 1 0 0,19-9 0 0 0,-15 9-340 0 0,1 1 0 0 0,0 1 0 0 0,25-4-1 0 0,56 1-5037 0 0,-78 7-386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9:50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3784 358 648 0 0,'0'0'19676'0'0,"8"-10"-19153"0"0,23-30-139 0 0,-30 39-364 0 0,-1 1-1 0 0,0-1 0 0 0,1 0 1 0 0,-1 0-1 0 0,0 0 0 0 0,0 1 1 0 0,0-1-1 0 0,1 0 0 0 0,-1 0 0 0 0,0 0 1 0 0,0 0-1 0 0,0 0 0 0 0,0 0 1 0 0,0 1-1 0 0,-1-1 0 0 0,1 0 1 0 0,0 0-1 0 0,0 0 0 0 0,0 0 1 0 0,-1 1-1 0 0,1-1 0 0 0,0 0 1 0 0,-1 0-1 0 0,1 0 0 0 0,-1 1 1 0 0,1-1-1 0 0,-2 0 0 0 0,-16-18 143 0 0,13 15-94 0 0,1 0-58 0 0,-1 0 1 0 0,0 0-1 0 0,0 1 0 0 0,0 0 1 0 0,-1 0-1 0 0,1 1 1 0 0,-11-4-1 0 0,-15-8-45 0 0,-5-2-39 0 0,0 1 0 0 0,-1 3-1 0 0,0 1 1 0 0,-56-10 0 0 0,52 13 17 0 0,-104-20-180 0 0,-160-10 0 0 0,-151 13-103 0 0,369 22 430 0 0,-159-20-64 0 0,160 12-164 0 0,0 4 1 0 0,-163 7-1 0 0,-297 93-202 0 0,530-90 327 0 0,-43 10-66 0 0,1 2 1 0 0,1 3-1 0 0,0 2 1 0 0,1 2-1 0 0,1 3 1 0 0,2 2-1 0 0,-86 59 1 0 0,41-14-44 0 0,4 4 1 0 0,2 5 0 0 0,-144 165 0 0 0,213-219 125 0 0,2 0-1 0 0,1 2 0 0 0,-27 53 1 0 0,38-65-5 0 0,2 1 1 0 0,0-1 0 0 0,1 2 0 0 0,1-1-1 0 0,1 0 1 0 0,0 1 0 0 0,1 0-1 0 0,0 28 1 0 0,3-26-4 0 0,1 1-1 0 0,1-1 1 0 0,1 0 0 0 0,7 31-1 0 0,-6-38 11 0 0,1-2 0 0 0,0 1 0 0 0,1 0 0 0 0,1-1-1 0 0,0 0 1 0 0,0-1 0 0 0,1 0 0 0 0,9 11 0 0 0,5 1 26 0 0,0-1 0 0 0,1-1 1 0 0,1-1-1 0 0,1-1 0 0 0,47 26 1 0 0,149 63-123 0 0,-102-53-60 0 0,-30-14 88 0 0,2-4 0 0 0,1-4 0 0 0,2-5-1 0 0,1-3 1 0 0,1-4 0 0 0,0-5 0 0 0,2-4 0 0 0,140 0-1 0 0,450-41 34 0 0,-599 18 48 0 0,152-15-134 0 0,322-78 0 0 0,-466 73-19 0 0,-1-3 0 0 0,-2-4 0 0 0,-2-5 0 0 0,108-66-1 0 0,-141 72 111 0 0,-2-2-1 0 0,-1-2 0 0 0,-2-3 1 0 0,-2-2-1 0 0,46-53 0 0 0,-71 67 87 0 0,-3-1-1 0 0,0-2 0 0 0,-2 0 0 0 0,-2-1 0 0 0,17-39 0 0 0,-23 38 22 0 0,-1 0 0 0 0,-2 0-1 0 0,-1-1 1 0 0,4-43 0 0 0,-11 58-68 0 0,-1-1 0 0 0,-1 1 0 0 0,-1-1 0 0 0,-2 1 0 0 0,0-1-1 0 0,-1 1 1 0 0,-2 0 0 0 0,-7-24 0 0 0,1 14-58 0 0,-1 1-1 0 0,-1 0 0 0 0,-2 1 1 0 0,-1 0-1 0 0,-2 1 0 0 0,-26-34 0 0 0,35 53-119 0 0,-1 0-1 0 0,0 0 0 0 0,0 1 0 0 0,-1 0 1 0 0,0 1-1 0 0,-1 0 0 0 0,0 1 0 0 0,-1 0 0 0 0,0 1 1 0 0,0 0-1 0 0,0 1 0 0 0,-1 1 0 0 0,0 0 0 0 0,0 1 1 0 0,0 0-1 0 0,0 1 0 0 0,-20-1 0 0 0,-46 3-7365 0 0,53 1-25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9:52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1133 1587 576 0 0,'0'0'2774'0'0,"-1"-11"-1914"0"0,0-4-426 0 0,-1-7-69 0 0,1-4 4336 0 0,1 26-4601 0 0,0 1-1 0 0,-1-1 1 0 0,1 0-1 0 0,-1 0 1 0 0,1 0-1 0 0,0 0 1 0 0,-1 0 0 0 0,1 0-1 0 0,0 0 1 0 0,-1 0-1 0 0,1 0 1 0 0,0 0-1 0 0,-1 0 1 0 0,1 0 0 0 0,0 0-1 0 0,-1 0 1 0 0,1 0-1 0 0,0 0 1 0 0,-1 0-1 0 0,1-1 1 0 0,0 1 0 0 0,-1 0-1 0 0,1 0 1 0 0,0 0-1 0 0,-1-1 1 0 0,1 1-1 0 0,0 0 1 0 0,-1 0 0 0 0,1 0-1 0 0,0-1 1 0 0,0 1-1 0 0,0 0 1 0 0,-1-1-1 0 0,1 1 1 0 0,0 0 0 0 0,0-1-1 0 0,0 1 1 0 0,0 0-1 0 0,-1-1 1 0 0,1 0-1 0 0,-14-13 831 0 0,-85-137 1526 0 0,59 87-1908 0 0,-52-65 1 0 0,91 128-549 0 0,-314-371 84 0 0,249 294 195 0 0,-84-131 1 0 0,-34-98 5 0 0,174 288-289 0 0,-1 1 0 0 0,0 0 1 0 0,-2 0-1 0 0,0 1 0 0 0,0 1 1 0 0,-2 0-1 0 0,-24-20 0 0 0,22 22 265 0 0,5 5-1702 0 0,16 28 526 0 0,1-8 549 0 0,1 3-1322 0 0,-4-6-4421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58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243 133 1888 0 0,'0'0'16703'0'0,"-21"-1"-16458"0"0,-65-2-52 0 0,83 3-177 0 0,0 0-1 0 0,0 0 1 0 0,0 1-1 0 0,1-1 1 0 0,-1 1-1 0 0,0-1 0 0 0,0 1 1 0 0,1 0-1 0 0,-1 0 1 0 0,0 0-1 0 0,1 1 0 0 0,-1-1 1 0 0,1 0-1 0 0,-1 1 1 0 0,1 0-1 0 0,0 0 1 0 0,0-1-1 0 0,0 1 0 0 0,0 1 1 0 0,0-1-1 0 0,0 0 1 0 0,0 0-1 0 0,1 1 1 0 0,-1-1-1 0 0,0 3 0 0 0,-8 9 81 0 0,2-2-23 0 0,0 0 1 0 0,1 0-1 0 0,0 1 1 0 0,1 0 0 0 0,1 0-1 0 0,0 0 1 0 0,1 1-1 0 0,0 0 1 0 0,1 0 0 0 0,0 0-1 0 0,1 0 1 0 0,1 0-1 0 0,0 1 1 0 0,1-1 0 0 0,2 16-1 0 0,-1-26-17 0 0,0 0-1 0 0,0-1 1 0 0,0 1 0 0 0,1-1-1 0 0,-1 1 1 0 0,1-1-1 0 0,0 1 1 0 0,0-1 0 0 0,0 0-1 0 0,0 0 1 0 0,1 0-1 0 0,-1 0 1 0 0,1 0 0 0 0,0 0-1 0 0,-1-1 1 0 0,1 1-1 0 0,1-1 1 0 0,-1 0 0 0 0,0 0-1 0 0,0 0 1 0 0,1 0 0 0 0,-1-1-1 0 0,1 0 1 0 0,0 1-1 0 0,-1-1 1 0 0,1 0 0 0 0,6 0-1 0 0,3 2 77 0 0,-1-2 1 0 0,1 1-1 0 0,0-2 0 0 0,0 1 1 0 0,0-2-1 0 0,25-3 0 0 0,-26 1-74 0 0,0 0 1 0 0,-1-1-1 0 0,1 0 0 0 0,-1-1 0 0 0,0 0 0 0 0,0-1 0 0 0,18-13 0 0 0,0-3 9 0 0,34-33-1 0 0,-33 27-57 0 0,-19 17-21 0 0,0 0 0 0 0,0-1 0 0 0,-1 0-1 0 0,-1 0 1 0 0,0-1 0 0 0,9-20 0 0 0,-13 24-60 0 0,-1 0 1 0 0,0-1-1 0 0,-1 1 0 0 0,0-1 1 0 0,0 0-1 0 0,-1 0 1 0 0,-1 0-1 0 0,0 0 1 0 0,0 0-1 0 0,-1 0 0 0 0,0-10 1 0 0,-1 16-87 0 0,0 1 0 0 0,0-1 0 0 0,0 1 1 0 0,0-1-1 0 0,0 1 0 0 0,0 0 0 0 0,-1 0 0 0 0,0-1 0 0 0,0 1 1 0 0,0 1-1 0 0,0-1 0 0 0,0 0 0 0 0,0 0 0 0 0,-1 1 0 0 0,1-1 0 0 0,-1 1 1 0 0,0 0-1 0 0,-4-3 0 0 0,-5-2-2227 0 0,0 0 1 0 0,0 1-1 0 0,-18-6 0 0 0,15 7-994 0 0,5 1-3393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9:52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0 452 3977 0 0,'0'0'11522'0'0,"3"6"-9813"0"0,-3-6-1695 0 0,0 0 0 0 0,0 0 0 0 0,0 0 1 0 0,0 0-1 0 0,0 0 0 0 0,0 0 0 0 0,0-1 1 0 0,0 1-1 0 0,0 0 0 0 0,0 0 0 0 0,0 0 1 0 0,0 0-1 0 0,0 0 0 0 0,0 0 0 0 0,0 0 1 0 0,0 0-1 0 0,0 0 0 0 0,0 0 0 0 0,1 0 1 0 0,-1 0-1 0 0,0 0 0 0 0,0 0 0 0 0,0 0 1 0 0,0 0-1 0 0,0 0 0 0 0,0 0 0 0 0,0 0 1 0 0,0 0-1 0 0,0 0 0 0 0,0 0 0 0 0,0 0 1 0 0,1 0-1 0 0,-1 0 0 0 0,0 0 0 0 0,0 0 1 0 0,0 0-1 0 0,0 0 0 0 0,0 0 0 0 0,0 0 1 0 0,0 0-1 0 0,0 0 0 0 0,0 0 0 0 0,0 0 1 0 0,0 0-1 0 0,1 0 0 0 0,-1 0 0 0 0,0 0 1 0 0,0 0-1 0 0,0 0 0 0 0,0 0 0 0 0,0 0 1 0 0,0 0-1 0 0,0 1 0 0 0,3-28 654 0 0,0 1 1 0 0,-3-41-1 0 0,0 40-358 0 0,0-1-1 0 0,6-35 1 0 0,21-93 610 0 0,-26 153-922 0 0,0-1-1 0 0,0 1 1 0 0,0 0-1 0 0,0 0 1 0 0,0 0-1 0 0,1 0 1 0 0,-1 0-1 0 0,1 0 1 0 0,0 0-1 0 0,0 0 1 0 0,0 0-1 0 0,0 1 1 0 0,0-1-1 0 0,1 1 1 0 0,-1 0 0 0 0,1 0-1 0 0,0 0 1 0 0,-1 0-1 0 0,1 0 1 0 0,3-1-1 0 0,-1 1-5 0 0,-1 1 0 0 0,1 0 0 0 0,0 0 0 0 0,-1 0-1 0 0,1 1 1 0 0,0 0 0 0 0,-1-1 0 0 0,1 2 0 0 0,0-1 0 0 0,0 1-1 0 0,-1-1 1 0 0,9 3 0 0 0,2 2 6 0 0,-1 0 0 0 0,1 2 0 0 0,-1-1 1 0 0,0 2-1 0 0,0-1 0 0 0,-1 2 0 0 0,14 12 0 0 0,-15-10 15 0 0,-1 0-1 0 0,0 1 1 0 0,-1 1-1 0 0,13 20 1 0 0,3 4-2217 0 0,3-4-5173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9:54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49 1328 0 0,'0'0'8597'0'0,"5"-8"-8058"0"0,18-25-25 0 0,-17 25 1396 0 0,-7 10-1863 0 0,0-1 1 0 0,0 0-1 0 0,0 1 0 0 0,0-1 0 0 0,0 0 1 0 0,0 0-1 0 0,0 1 0 0 0,0-1 0 0 0,-1 0 0 0 0,1 0 1 0 0,0-1-1 0 0,-1 1 0 0 0,1 0 0 0 0,0 0 1 0 0,-1 0-1 0 0,1-1 0 0 0,-1 1 0 0 0,-1 0 1 0 0,-26 33 369 0 0,0-20 1438 0 0,5 6-2457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9:54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1370 22 2072 0 0,'0'0'12608'0'0,"-2"-4"-12418"0"0,1 2-189 0 0,1 1 1 0 0,-1 0 0 0 0,0 0-1 0 0,1 0 1 0 0,-1 0 0 0 0,0 0-1 0 0,0 0 1 0 0,1 1 0 0 0,-1-1-1 0 0,0 0 1 0 0,0 0-1 0 0,0 1 1 0 0,0-1 0 0 0,0 0-1 0 0,0 1 1 0 0,0-1 0 0 0,-1 1-1 0 0,1-1 1 0 0,0 1 0 0 0,0 0-1 0 0,0-1 1 0 0,0 1 0 0 0,-1 0-1 0 0,1 0 1 0 0,0 0-1 0 0,0 0 1 0 0,-1 0 0 0 0,1 0-1 0 0,-2 0 1 0 0,-1 2-12 0 0,0-1 1 0 0,0 1-1 0 0,0 0 0 0 0,0 0 0 0 0,1 0 1 0 0,-1 0-1 0 0,1 0 0 0 0,-1 1 1 0 0,-3 4-1 0 0,-92 86 45 0 0,-102 67 529 0 0,93-79-108 0 0,-296 205 732 0 0,346-247-1087 0 0,1 3-1 0 0,2 3 1 0 0,-56 57 0 0 0,-47 43-109 0 0,126-117 1101 0 0,21-19-2936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9:55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0 2080 0 0,'0'0'14019'0'0,"-21"16"-13616"0"0,-64 49-36 0 0,81-62-287 0 0,1 0 1 0 0,-1 0-1 0 0,0 0 1 0 0,1 1-1 0 0,0-1 1 0 0,-1 1-1 0 0,2 0 1 0 0,-1 0-1 0 0,0 1 1 0 0,1-1-1 0 0,0 0 1 0 0,0 1-1 0 0,-2 5 1 0 0,-6 11 366 0 0,5-13-131 0 0,1 1 1 0 0,-1 0 0 0 0,1 0-1 0 0,1 0 1 0 0,0 1 0 0 0,0-1-1 0 0,1 1 1 0 0,0-1 0 0 0,0 1-1 0 0,1 11 1 0 0,1-19-272 0 0,1 1 0 0 0,0-1 0 0 0,0 1 0 0 0,0-1 0 0 0,0 1 0 0 0,0-1 0 0 0,0 0-1 0 0,1 1 1 0 0,-1-1 0 0 0,1 0 0 0 0,0 0 0 0 0,-1 0 0 0 0,1 0 0 0 0,0-1 0 0 0,0 1 0 0 0,0 0 0 0 0,0-1 0 0 0,1 1 0 0 0,3 1 0 0 0,13 12 184 0 0,-14-10-176 0 0,1-1 0 0 0,0 1 0 0 0,0-1-1 0 0,1 0 1 0 0,-1-1 0 0 0,1 1 0 0 0,-1-1 0 0 0,1-1-1 0 0,0 1 1 0 0,14 2 0 0 0,76 7-4582 0 0,-84-11 2751 0 0,10 2-9053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3-27T08:39:03.0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4117 4878 255 0,'0'-55'0'16,"0"14"0"-16,0 7 0 16,0 2 0-1,0 9 0-15,0 1 0 16,0 4 0-1,0 6 0-15,0 0 0 16,0 6 0 0,0 2 0-16,0 12 0 15,0 7 0-15,0 12 0 16,-4 13 0 0,-2 21 0-1,-5 19 0-15,-6 25 0 16,3 14 0-16,-3-3 0 15,4-3 0 1,4-13 0-16,3-21 0 16,-2-8 0-1,7-15 0-15,-4-8 0 16,5-48 0-16,-10 25 0 16</inkml:trace>
  <inkml:trace contextRef="#ctx0" brushRef="#br0" timeOffset="500.25">3870 4479 255 0,'0'0'0'15,"0"0"0"-15,0 0 0 0,11-18 0 16,15-16 0 0,16-1 0-16,15 4 0 15,12 5 0 1,7 12 0-16,4 14 0 15,-4 10 0 1,4 13 0-16,-9 9 0 16,-7 9 0-1,-7 9 0-15,-7 3 0 16,-9 2 0-16,-17-9 0 16,-7-6 0-1,-13-6 0-15,-14-5 0 16,-6-2 0-1,-17-3 0-15,-23 12 0 16,-20 4 0 0,-24 4 0-16,-12-2 0 15,18-16 0 1,29-15 0-16,20-9 0 31,22-6 0-31</inkml:trace>
  <inkml:trace contextRef="#ctx0" brushRef="#br0" timeOffset="1184.08">5073 5273 255 0,'0'0'0'0,"0"0"0"16,0 0 0-1,0 0 0-15,-2-12 0 16,-10-12 0-16,-1 4 0 16,-6 2 0-1,0 0 0 1,-3 7 0-16,-3 0 0 16,-2 6 0-16,0 5 0 15,-1 7 0 1,-1 8 0-16,6 8 0 15,2 8 0 1,3 12 0 0,10 4 0-16,5-3 0 15,10-4 0-15,7-7 0 16,10-7 0 0,4-15 0-16,10-9 0 15,6-8 0-15,1-14 0 16,-3 4 0-1,-2-4 0-15,-8 4 0 16,-12 7 0 0,0 6 0-16,-7 12 0 15,-4 10 0 1,1 7 0-16,0 6 0 16,5-1 0-16,-15-31 0 15,27 22 0 1,7-15 0-16,-7-15 0 15,0-6 0 1</inkml:trace>
  <inkml:trace contextRef="#ctx0" brushRef="#br0" timeOffset="1617.57">5739 4593 255 0,'0'0'0'0,"0"0"0"15,0 0 0 1,0 0 0-16,0 0 0 16,-2 20 0-1,-9 22 0-15,-7 23 0 16,-11 18 0-16,-5 17 0 15,3 10 0 1,6-9 0 0,10-16 0-16,10-16 0 15,10-17 0 1,3-10 0-16,9-5 0 16,10-2 0-16,11-10 0 15,6-10 0 1,3-9 0-16,-2-10 0 15,-10-13 0 1,-10-8 0-16,-11-4 0 16,-12 6 0-1,-8-2 0-15,-8-2 0 16,-1 5 0-16</inkml:trace>
  <inkml:trace contextRef="#ctx0" brushRef="#br0" timeOffset="1767.53">5399 5143 255 0,'0'0'0'15,"0"0"0"-15,0 0 0 16,25 0 0 0,31 0 0-16,27-11 0 15,-5-5 0 1</inkml:trace>
  <inkml:trace contextRef="#ctx0" brushRef="#br0" timeOffset="2167">6311 4541 255 0,'0'0'0'15,"0"0"0"-15,0 0 0 16,0 21 0-16,-10 21 0 16,-2 21 0-1,-3 15 0-15,-7 20 0 16,1 9 0-1,6-2 0-15,4-11 0 16,2-13 0 0,7-14 0-16,2-67 0 15,-2 56 0-15,2-56 0 16,0 0 0 0,0 0 0-1,-5 45 0-15,-1-27 0 16,-4-30 0-16,2 0 0 15</inkml:trace>
  <inkml:trace contextRef="#ctx0" brushRef="#br0" timeOffset="2334.03">6070 5080 255 0,'0'0'0'0,"0"0"0"16,0 0 0-1,27 5 0-15,26 9 0 16,9 5 0 0,5 8 0-16,-6 0 0 15</inkml:trace>
  <inkml:trace contextRef="#ctx0" brushRef="#br0" timeOffset="2717.51">6627 5293 255 0,'0'0'0'16,"0"0"0"-16,0 0 0 0,21-9 0 15,17-10 0 1,4-9 0-16,-11 0 0 15,-8-3 0 1,-9 2 0-16,-12 7 0 16,-12 0 0-1,-5 5 0-15,-9 9 0 16,-5 7 0-16,-3 9 0 16,3 10 0-1,4 9 0-15,5 17 0 16,9 8 0-16,13 0 0 15,16-3 0 1,11-4 0-16,14-10 0 16,11-12 0-1,-5-13 0-15</inkml:trace>
  <inkml:trace contextRef="#ctx0" brushRef="#br0" timeOffset="3168.52">7140 5107 255 0,'0'0'0'0,"0"0"0"16,0 0 0-16,0 0 0 15,0 0 0 1,0 0 0-16,0 22 0 16,-4 25 0-16,-4 14 0 15,2 1 0 1,0-11 0-16,3-19 0 15,1-11 0 1,0-10 0-16,2-9 0 16,2-9 0-1,5-10 0-15,9-8 0 16,11-6 0 0,9-10 0-16,12-1 0 15,12 2 0 1,1 3 0-16,-9 6 0 15,-12 4 0-15</inkml:trace>
  <inkml:trace contextRef="#ctx0" brushRef="#br0" timeOffset="3749.87">7833 4802 255 0,'0'0'0'0,"0"0"0"15,0 0 0 1,0 0 0-16,0 0 0 15,0 0 0 1,0 0 0-16,0 21 0 16,-4 26 0-16,-2 9 0 15,-3 7 0 1,9-63 0-16,-12 65 0 16,12-65 0-1,0 0 0-15,0 0 0 16,-6 49 0-1,6-49 0-15,-4 24 0 16,6-24 0 0,2-9 0-16,8-6 0 15,1-6 0 1,5 2 0-16,1-2 0 16,4 6 0-1,2 1 0-15,-2 10 0 16,-1 9 0-16,-9 15 0 15,-6 13 0 1,-5 14 0-16,-2 17 0 16,4 8 0-1,3 7 0-15,-7-79 0 16,9 55 0 0</inkml:trace>
  <inkml:trace contextRef="#ctx0" brushRef="#br0" timeOffset="3933.55">8561 4814 255 0,'0'0'0'0,"0"0"0"16,0 0 0-1,0 0 0-15,0 0 0 16</inkml:trace>
  <inkml:trace contextRef="#ctx0" brushRef="#br0" timeOffset="4068.45">8497 5274 255 0,'0'0'0'15,"0"0"0"1,-11 19 0-16,-7 4 0 16</inkml:trace>
  <inkml:trace contextRef="#ctx0" brushRef="#br0" timeOffset="23184.21">16463 6345 255 0,'0'-86'0'0,"6"-15"0"16,16-48 0-16,19-31 0 16,3 8 0-1,-3 31 0-15,-3 29 0 32,-9 32 0-32,-10 29 0 0,-19 51 0 15,18-30 0-15,-18 30 0 16,21-2 0-1,-8 22 0-15,-7 12 0 16,-1 17 0 0,-3 25 0-16,-2 30 0 15,6 21 0 1,-6-8 0-16,4-15 0 16,5-34 0-1,-9-68 0-15,11 45 0 16,-11-45 0-16,16 11 0 15,-6-27 0 1,4-15 0-16,-1-18 0 16,10-29 0-1,8-34 0-15,9-22 0 16,-4 6 0 0,1 27 0-1,-6 32 0-15,-2 14 0 16,-29 55 0-16,31-34 0 31,3 23 0-15,-7 17 0-1,-12 23 0-15,-4 31 0 0,-4 59 0 16,-7 56 0-16,-2 19 0 16,-1-24 0-16,1-40 0 15,7-40 0 1,8-38 0-16,-13-52 0 15,15 22 0 1</inkml:trace>
  <inkml:trace contextRef="#ctx0" brushRef="#br0" timeOffset="23684.08">17669 6316 255 0,'-30'-71'0'15,"12"-1"0"-15,9-36 0 16,11-37 0-16,21-25 0 16,13 11 0-1,4 22 0 1,-7 36 0-16,3 30 0 16,-3 19 0-16,0 21 0 15,0 17 0 1,3 19 0-16,1 18 0 15,-3 21 0 1,4 19 0 0,3 16 0-16,1 15 0 15,-5-2 0-15,-5 2 0 16,-2 0 0 0,-6 1 0-16,-8 0 0 15,-3-3 0-15,-2-8 0 16,-7-20 0-1,-4-64 0-15,-10 40 0 16</inkml:trace>
  <inkml:trace contextRef="#ctx0" brushRef="#br0" timeOffset="24051.15">17696 5713 255 0,'0'0'0'0,"0"0"0"16,0 0 0-16,0 0 0 15,0 0 0-15,0 0 0 16,0 0 0 0,0 0 0-1,21 2 0-15,24 3 0 16,22-1 0-16,14-4 0 16,19-7 0-1,8-1 0-15,-10 1 0 16,-15 5 0-1,-23-3 0-15,-21-2 0 16</inkml:trace>
  <inkml:trace contextRef="#ctx0" brushRef="#br0" timeOffset="24433.11">18403 5197 255 0,'0'0'0'16,"33"-5"0"-16,22-11 0 15,22-6 0 1,25-5 0-16,9 2 0 16,-9 5 0-1,-19 9 0-15,-23 11 0 16,-60 0 0-16,0 0 0 15,38 3 0 1</inkml:trace>
  <inkml:trace contextRef="#ctx0" brushRef="#br0" timeOffset="24767.12">18747 5190 255 0,'0'0'0'15,"0"0"0"-15,0 0 0 16,0 25 0-1,0 25 0-15,-2 22 0 16,-2 31 0 0,-8 14 0-1,-4 0 0-15,6-9 0 0,6-18 0 16,2-19 0 0,8-16 0-1,4-22 0-15</inkml:trace>
  <inkml:trace contextRef="#ctx0" brushRef="#br0" timeOffset="25583.51">19780 5313 255 0,'-49'-33'0'15,"0"14"0"-15,-7 11 0 16,-16 8 0-16,-15 12 0 15,-9 20 0 1,5 14 0-16,9 14 0 31,13 9 0-31,23 12 0 0,12 5 0 16,22 4 0 0,19-1 0 15,15-4 0-31,50-13 0 15,44-24 0-15,16-40 0 16,3-33 0 0,-18-18 0-16,-44 8 0 15</inkml:trace>
  <inkml:trace contextRef="#ctx0" brushRef="#br0" timeOffset="26083.86">20172 5080 255 0,'0'0'0'0,"0"0"0"0,0 0 0 16,0 0 0-16,0 0 0 15,0 0 0 1,0 19 0-16,-4 23 0 31,0 21 0-31,-1 19 0 0,-4 25 0 16,5 12 0-1,-2-21 0 1,4-26 0-16,2-72 0 16,0 57 0-16,-4-8 0 15,4-49 0 1,-5 36 0-16,5-36 0 15,0 0 0 1,-11 21 0-16,11-21 0 16,-18 4 0-1</inkml:trace>
  <inkml:trace contextRef="#ctx0" brushRef="#br0" timeOffset="26350.6">20062 5585 255 0,'0'0'0'0,"0"0"0"15,0 0 0 1,0 0 0-16,0 0 0 16,0 0 0-16,18 6 0 15,18 3 0 1,10 6 0-16,0-2 0 15,1-6 0 1,-3-7 0 0,-44 0 0-16,39-13 0 0,-8-9 0 15</inkml:trace>
  <inkml:trace contextRef="#ctx0" brushRef="#br0" timeOffset="26667.09">20460 5096 255 0,'0'0'0'0,"0"0"0"15,0 0 0-15,0 0 0 16,2 20 0-16,3 23 0 16,2 19 0-1,-1 14 0-15,1 20 0 16,-3 9 0 0,-2-8 0-16,1-4 0 15,-3-3 0 1,0-8 0-16,0-27 0 15</inkml:trace>
  <inkml:trace contextRef="#ctx0" brushRef="#br0" timeOffset="28133.49">25911 9835 255 0,'0'-52'0'0,"-19"34"0"16,9 0 0-16,28 0 0 15</inkml:trace>
  <inkml:trace contextRef="#ctx0" brushRef="#br0" timeOffset="28700.57">21855 4935 255 0,'-33'-10'0'0,"10"7"0"15,3 6 0 1,-5 14 0-16,0 19 0 16,-1 20 0-1,-3 26 0-15,-3 34 0 16,10 32 0-16,4 6 0 16,13-23 0-1,13-28 0-15,5-22 0 31,7-15 0-31,2-18 0 0,7-20 0 16,4-20 0 0,-5-9 0-1</inkml:trace>
  <inkml:trace contextRef="#ctx0" brushRef="#br0" timeOffset="29151.53">22289 5574 255 0,'0'0'0'0,"0"0"0"15,0 0 0 1,-2-11 0-16,-12-14 0 16,-9 5 0-1,-1 9 0 1,-3 7 0-16,-2 13 0 0,0 8 0 15,3 11 0 1,0 8 0 0,9 3 0-16,5 3 0 15,8-1 0-15,10-3 0 16,14-6 0 0,19-13 0-16,10-16 0 15,11-17 0 1,4-8 0-16</inkml:trace>
  <inkml:trace contextRef="#ctx0" brushRef="#br0" timeOffset="29600.63">22769 5472 255 0,'0'0'0'16,"0"0"0"-16,0 0 0 16,0 0 0-1,0 0 0-15</inkml:trace>
  <inkml:trace contextRef="#ctx0" brushRef="#br0" timeOffset="29700.69">22711 5782 255 0,'0'0'0'16,"0"0"0"-16,0 0 0 16</inkml:trace>
  <inkml:trace contextRef="#ctx0" brushRef="#br0" timeOffset="31654.16">23680 5082 255 0,'-8'-36'0'0,"-6"19"0"15,-6 0 0 1,-7 4 0-16,-6 4 0 16,0 5 0-1,-5 7 0-15,-8 3 0 32,-1 11 0-32,-1 8 0 0,-9 17 0 15,-5 15 0-15,-9 22 0 16,-2 26 0-1,4 15 0-15,15 1 0 16,22-12 0 0,22-6 0-16,20-12 0 15,22-10 0 1,14-17 0-16,12-20 0 16,12-19 0-16,11-24 0 15,-3-15 0 1,-19-6 0-16</inkml:trace>
  <inkml:trace contextRef="#ctx0" brushRef="#br0" timeOffset="32536.93">23704 5505 255 0,'0'0'0'15,"0"0"0"-15,0 0 0 16,0 0 0-16,-2 27 0 15,-11 23 0 1,2 16 0-16,11-66 0 16,-9 72 0-1,9-72 0-15,0 0 0 16,0 0 0 0,0 68 0-16,9-39 0 15,5-29 0 1,6-22 0-16,3-5 0 15,1-3 0 1,2-8 0-16,-5 11 0 16,-6 11 0-16,-6 14 0 15,-2 15 0 1,-3 14 0-16,-2 12 0 16,5 15 0-1,-7-54 0-15,0 0 0 16,12 44 0-1,8-27 0-15,2-21 0 16,1-9 0 0,6-15 0-16,4-11 0 15,-2-9 0-15,-3-3 0 16,-28 51 0 0,0 0 0-1,0 0 0-15,21-48 0 16,-15 30 0-16,-10 22 0 15,-6 9 0 1,-1 9 0-16,11-22 0 16,-5 26 0-1,12-3 0-15,6-8 0 16,12 2 0 0,6-6 0-16,5 1 0 15,7 1 0-15,-3-1 0 16,-40-12 0-1,0 0 0-15,27 23 0 16,-18 3 0 0,-11-2 0-16,-14 3 0 15,-12-3 0 1,-12-1 0-16,2-9 0 16,1-7 0-1,6-15 0-15,8-10 0 16,7-4 0-16</inkml:trace>
  <inkml:trace contextRef="#ctx0" brushRef="#br0" timeOffset="33086.22">24542 4937 255 0,'0'62'0'0,"-2"-1"0"15,-3 20 0 1,-2 24 0-16,-2 8 0 16,3-7 0-1,4-22 0-15,0-18 0 16,2-66 0-1,0 50 0-15,0-50 0 16,0 0 0 0,0 0 0-16,0 30 0 15,0-28 0 1,-5-17 0-16,-7-12 0 16,-3-10 0-16,-5-5 0 15,20 42 0 1,-25-33 0-16,25 33 0 15,0 0 0 1,-31-23 0-16,31 23 0 16,-24-5 0-1,12 8 0-15,10 6 0 16,12 4 0 0,18 0 0-16,9-5 0 15,13-3 0-15,4-3 0 16,7-4 0-1,-5-3 0 1,-12-8 0-16,-44 13 0 16,33-16 0-16</inkml:trace>
  <inkml:trace contextRef="#ctx0" brushRef="#br0" timeOffset="33468.74">24842 5492 255 0,'0'0'0'0,"0"0"0"0,0 0 0 16,0 0 0-1,-12 18 0-15,-9 20 0 16,1 18 0 0,9 10 0-16,8-2 0 15,8-16 0 1,10-18 0-16,1-18 0 15,3-12 0 1,4-7 0-16,4-15 0 16,0-8 0-16,3-15 0 15,-9-2 0 1,-7-4 0-16,-10-1 0 16,-8 7 0-1,-12 9 0-15,-9 15 0 16,-1 16 0-1,-8 16 0-15,0 11 0 16,-1 16 0 0,13 2 0-16,6-4 0 15,9-11 0-15</inkml:trace>
  <inkml:trace contextRef="#ctx0" brushRef="#br0" timeOffset="34085.22">25187 5493 255 0,'0'0'0'15,"0"0"0"-15,0 0 0 16,0 0 0 0,0 22 0-16,0 17 0 15,0 17 0 1,0 0 0-16,0-13 0 16,0-21 0-16,4-18 0 15,2-10 0 1,11-10 0-1,0-4 0-15,3-5 0 16,-5 4 0-16,1 2 0 16,-2 6 0-1,-2 8 0-15,-3 12 0 16,-7 8 0 0,-2 14 0-16,-2 5 0 15,2-34 0 1,0 0 0-16,0 0 0 15,0 29 0-15,6-10 0 16,6-15 0 0,7-16 0-16,8-8 0 15,0 0 0 1,-3-1 0-16,-6 8 0 16,-1 7 0-1,-6 8 0-15,-7 14 0 16,1 11 0-1,-5 7 0 1,0-34 0-16,0 0 0 16,2 31 0-1</inkml:trace>
  <inkml:trace contextRef="#ctx0" brushRef="#br0" timeOffset="34485.98">25704 5734 255 0,'0'0'0'0,"0"0"0"15,0 0 0 1,11-14 0-16,11-15 0 16,-2-7 0-16,-4 4 0 15,-10 8 0 17,-4 1 0-32,-8 10 0 15,-10 9 0-15,1 13 0 16,1 16 0-1,3 12 0-15,5 17 0 16,6 5 0 0,10-3 0-16,11-17 0 15,1-22 0 1,-7-12 0-16</inkml:trace>
  <inkml:trace contextRef="#ctx0" brushRef="#br0" timeOffset="34833.93">25963 5604 255 0,'0'0'0'15,"0"0"0"-15,0 0 0 16,0 0 0-1,0 0 0-15,0 0 0 16,0 19 0 0,-5 19 0-1,1-4 0-15,4-12 0 16,0-8 0-16,6-11 0 16,9-11 0-1,13-7 0-15,3-1 0 16,3 0 0-1,4 5 0-15,-4 11 0 16,-13 6 0 0,-4 2 0-16</inkml:trace>
  <inkml:trace contextRef="#ctx0" brushRef="#br0" timeOffset="35302.24">26298 4817 255 0,'0'0'0'0,"0"0"0"16,25 21 0-16,16 19 0 15,12 19 0 1,8 22 0-16,-2 6 0 31,-15-2 0-15,-15-2 0-16,-21-1 0 0,-14 5 0 16,-15 11 0-16,-12 17 0 15,-18 6 0 1,-3-24 0-16</inkml:trace>
  <inkml:trace contextRef="#ctx0" brushRef="#br0" timeOffset="36583.92">26639 5553 255 0,'60'1'0'0,"-8"6"0"15,-6-2 0-15,-8 1 0 16,-9 1 0 0,-11-1 0-16</inkml:trace>
  <inkml:trace contextRef="#ctx0" brushRef="#br0" timeOffset="37434.26">27388 4894 255 0,'0'0'0'16,"0"0"0"-16,0 0 0 15,0 0 0 1,0 0 0 0,0 0 0-16,0 0 0 15,-9-12 0-15,-16-13 0 16,4 0 0 0,0 7 0-16,1 3 0 15,1 6 0 1,0 9 0-16,-2 9 0 15,2 13 0-15,-2 12 0 16,3 18 0 0,1 14 0-16,3 6 0 15,3 1 0 1,5 6 0-16,4-11 0 16,2-4 0-1,-3-1 0-15,-1-5 0 16,-5 7 0-16,2-4 0 15,-2 1 0 1,3-5 0 0,6-57 0-16,0 54 0 15,6-8 0-15,10-17 0 16,2-12 0 0,-18-17 0-16,27 8 0 15,-27-8 0 1,33 5 0-16,0-9 0 15,-5 1 0 1</inkml:trace>
  <inkml:trace contextRef="#ctx0" brushRef="#br0" timeOffset="38050.83">27538 4878 255 0,'0'0'0'0,"0"0"0"16,0 0 0-1,0 0 0-15,20 0 0 16,13 0 0 0,2 0 0-16,-4 2 0 15,-6 4 0 1,-6 2 0-16,-5 5 0 15,-3 14 0-15,-7 3 0 16,-6 15 0 0,-9 25 0-1,-5 18 0-15,-3 36 0 16,5-3 0-16,11-15 0 16,8-20 0-1,0-22 0-15,2-12 0 16,1-10 0-16,-8-42 0 15,9 37 0 1,-9-37 0 0,5 37 0-16,-12-7 0 15,-6-11 0-15,-8-7 0 16,0-6 0 0,-4-6 0-16,-3-6 0 15,6-12 0 1,7-6 0-16,5 1 0 15</inkml:trace>
  <inkml:trace contextRef="#ctx0" brushRef="#br0" timeOffset="38401.87">27997 5470 255 0,'0'0'0'0,"0"0"0"16,0 0 0-16,20 0 0 15,20 0 0 1,4 0 0-1,7 4 0 1,-10-2 0-16,-2 2 0 0,-8-2 0 16,-31-2 0-1,0 0 0-15,20 0 0 16,-4 0 0 0,-9-4 0-16,0-4 0 15,-5-6 0 1,-2 0 0-16</inkml:trace>
  <inkml:trace contextRef="#ctx0" brushRef="#br0" timeOffset="38666.94">28384 5306 255 0,'0'0'0'0,"0"0"0"15,0 0 0-15,0 0 0 16,15 14 0 0,8 8 0-16,-12 7 0 15,-13-1 0 17,-16 7 0-32,-11 5 0 0,-9 2 0 15,-12 5 0-15,50-47 0 16,-51 46 0-16,9-16 0 15</inkml:trace>
  <inkml:trace contextRef="#ctx0" brushRef="#br0" timeOffset="40483.46">29207 4653 255 0,'-51'2'0'16,"10"10"0"-16,4 7 0 16,3 15 0-1,0 9 0-15,3 12 0 16,0 13 0-1,6 1 0-15,8 5 0 16,3-7 0 0,10-9 0-16,6-3 0 15,4 1 0 1,2-10 0-16,-4-7 0 16,2-3 0-16,-6-36 0 15,7 37 0 1,-7-37 0-16,11 40 0 15,-11-40 0 1,0 0 0-16,0 0 0 16,11 37 0-1,-11-37 0-15,0 0 0 32,0 0 0-32,13 38 0 0,-13-38 0 15,19 34 0-15,-19-34 0 16,0 0 0-1,0 0 0-15,13 27 0 16,-13-27 0 0,0 0 0-16,0 0 0 15,11 18 0 1,-11-18 0-16,0 0 0 16,0 0 0-16,7 11 0 15,-7-11 0 1,0 0 0-16,0 0 0 15,4 7 0 1,-4-7 0-16,0 0 0 16,0 0 0-1,5 6 0-15,-5-6 0 16,0 0 0 0,0 0 0-16,2 6 0 15,-2-6 0 1,0 0 0-16,0 0 0 15,3 1 0-15,-3-1 0 16,0 0 0 0,0 0 0-16,0 5 0 15,0-5 0 1,0 0 0-16,0 0 0 16,2 0 0-1,-2 0 0-15,0 0 0 16,0 0 0-1,0 0 0-15,0 0 0 16,0 0 0-16,0 0 0 16,-5 2 0-1,5-2 0 1,-13-2 0-16</inkml:trace>
  <inkml:trace contextRef="#ctx0" brushRef="#br0" timeOffset="42033.52">29352 5143 255 0,'0'0'0'16,"0"0"0"-16,0 0 0 16,0 0 0-1,0 0 0-15,0 0 0 16</inkml:trace>
  <inkml:trace contextRef="#ctx0" brushRef="#br0" timeOffset="42185.47">29354 5306 255 0,'0'0'0'16,"0"0"0"0,0 0 0-1,0 0 0-15,0 0 0 16,0 0 0-16,0 0 0 15,0 0 0 1,0 0 0-16</inkml:trace>
  <inkml:trace contextRef="#ctx0" brushRef="#br0" timeOffset="42800.85">29863 5020 255 0,'0'0'0'0,"0"0"0"15,0 0 0 1,0 0 0-16,0 0 0 16,-14 3 0-1,-17 6 0-15,0 8 0 32,-5 10 0-32,4 11 0 0,8 2 0 15,1 5 0 1,10 2 0-16,5 0 0 15,8 2 0 1,6-5 0-16,5-2 0 16,9-5 0-1,5-9 0-15,7-9 0 16,3-13 0 0,5-12 0-16,1-14 0 15,0-13 0 1,-4-10 0-16,1-11 0 15,-5-11 0 1,-8-4 0-16,-7-5 0 16,-16 12 0-16,-13 10 0 15,-11 14 0 1,-11 12 0-16,-10 7 0 16,-9 19 0-1,-1 16 0 1,-8 15 0-16,12 5 0 0,8-6 0 15,15-12 0 1</inkml:trace>
  <inkml:trace contextRef="#ctx0" brushRef="#br0" timeOffset="43200.92">30239 5374 255 0,'0'0'0'0,"0"0"0"15,0 0 0-15,0 0 0 16,0 18 0 0,0 8 0-16,0-7 0 15,-7-2 0-15,0-15 0 16,2-8 0 0,3-7 0-16,7-4 0 15,6-5 0 1,4 2 0-16,11 1 0 15,1 3 0 1,0 9 0-16,0 1 0 16,-6 5 0-16</inkml:trace>
  <inkml:trace contextRef="#ctx0" brushRef="#br0" timeOffset="44066.57">30764 5205 255 0,'0'0'0'0,"0"0"0"16,0 0 0-16,0 0 0 15,0 0 0 1,-16 4 0-16,-19 15 0 16,-3 18 0-1,3 11 0-15,3 10 0 16,11-2 0 0,21-56 0-16,-8 49 0 15,14-22 0 1,8-18 0-1,4-16 0-15,5-14 0 16,6-9 0-16,11-21 0 16,7-15 0-1,7-14 0-15,-1-10 0 16,-10 11 0-16,-15 23 0 16,-28 56 0-1,16-48 0-15,-16 48 0 16,0-27 0-1,-11 20 0-15,-5 14 0 16,-6 12 0 0,2 9 0-16,-2 10 0 15,-3 16 0-15,6 13 0 16,3 7 0 0,11 2 0-16,5-5 0 15,7-10 0 1,7-17 0-16,-14-44 0 15,17 31 0 1,-17-31 0-16,27 18 0 16,2-18 0-1,-7-9 0-15,0-4 0 16,3-10 0-16,-4 0 0 16,-6-5 0-1,1-2 0-15,-7 2 0 16,-3 1 0-1,-6 4 0-15,-2 2 0 16,-4 7 0 0,-3 8 0-16,-3 8 0 15,-3 9 0 1,4 9 0-16,3 11 0 16,4 5 0-16,4 11 0 15,9 1 0 1,7-4 0-16,5-4 0 15,-21-40 0 1,23 27 0-16</inkml:trace>
  <inkml:trace contextRef="#ctx0" brushRef="#br0" timeOffset="44617.05">31261 5311 255 0,'-4'42'0'15,"2"-19"0"-15,0-7 0 16,0-5 0-1,-1 0 0-15,3-5 0 16,0-2 0-16,-2 4 0 16,2-4 0-1,0 2 0 1,0 2 0-16,0 2 0 16,-3 0 0-16,3-2 0 15,-2-2 0 1,2 6 0-16,-4-1 0 15,-1 6 0 1,1 2 0-16,0-1 0 16,-1 0 0-1,3-2 0-15,-3-6 0 16,5-6 0 0,3-13 0-16,-1-9 0 15,5-7 0-15,-1-5 0 16,5-1 0-1,3 5 0-15,3 1 0 16,3 8 0 0,5 9 0-16,3 6 0 15,1 11 0 1,-4 1 0-16,-6 1 0 16</inkml:trace>
  <inkml:trace contextRef="#ctx0" brushRef="#br0" timeOffset="45301.08">31877 4454 255 0,'0'0'0'15,"0"0"0"-15,0 0 0 16,0 0 0-16,0 0 0 16,0 0 0-1,21 13 0-15,16 15 0 16,7 11 0-1,3 15 0-15,1 11 0 16,-3 7 0 0,-8 6 0-16,-12-1 0 15,-17 0 0 1,-12 3 0-16,-14 6 0 16,-17 4 0-16,-20 10 0 15,-12 11 0 1,-10 3 0-16,15-39 0 15</inkml:trace>
  <inkml:trace contextRef="#ctx0" brushRef="#br0" timeOffset="49650.85">25137 6886 255 0,'19'-15'0'16,"0"2"0"-16,3 0 0 16,-1 1 0-1,-4 2 0-15,-1 5 0 16,1 0 0-1,-1 5 0-15,-6 5 0 16,-8-1 0-16,-4-3 0 16,-5 3 0-1,-2-4 0 1,-1 0 0-16,2 0 0 16,1 0 0-16,3 2 0 15,6 0 0 1,9 7 0-16,11 1 0 15,17-2 0 1,17 1 0-16,22-8 0 16,21-2 0-16,12-10 0 15,-8-3 0 1,-12 3 0-16,-12 3 0 16,-14 8 0-1,-19 4 0-15</inkml:trace>
  <inkml:trace contextRef="#ctx0" brushRef="#br0" timeOffset="50500.62">27032 6489 255 0,'0'0'0'0,"0"0"0"16,15-4 0-1,11-6 0-15,-3 2 0 16,-4 1 0 0,-1 1 0-16,-7 2 0 15,1 0 0-15,-6 3 0 16,-1-2 0-1,-1 2 0-15,0-7 0 16,-2 3 0-16,-2 3 0 16,3-2 0-1,-6-3 0 1,-1 1 0-16,-7-5 0 16,-7-3 0-1,-1-2 0-15,-8-2 0 16,0 3 0-16,-1-4 0 15,3 6 0 1,4-1 0-16,1 6 0 16,7 0 0-16,1 3 0 15,10 5 0 1,2 5 0 0,4 1 0-16,3 7 0 15,-2 3 0-15,-1 5 0 16,-4 10 0-1,-6 9 0-15,-10 14 0 16,-7 12 0 0,-4 13 0-16,-3-1 0 15,4 1 0 1,2-8 0-16,1-12 0 16,15-9 0-1,5-12 0-15,10-4 0 16,2-7 0-16,2-2 0 15,7-6 0 1,4-1 0-16,9-2 0 16,6-8 0-1,14-4 0-15,2-16 0 32,6-11 0-32,-10-3 0 0</inkml:trace>
  <inkml:trace contextRef="#ctx0" brushRef="#br0" timeOffset="51184.21">27348 6433 255 0,'0'0'0'0,"0"0"0"0,0 0 0 16,0 0 0 0,0 0 0-1,0 0 0 1,0 0 0-16,20-2 0 16,20-9 0-16,3 0 0 15,-10 4 0-15,-10 3 0 16,-3 4 0-1,-5 8 0-15,-5 8 0 16,-4 8 0 0,-4 12 0-1,3 11 0-15,-3 3 0 16,2 2 0-16,3-2 0 16,2 2 0-16,3-4 0 15,-3 0 0 1,4-9 0-16,-13-39 0 15,16 42 0 1,-16-42 0-16,0 0 0 16,2 40 0-1,-13-9 0-15,-9-6 0 16,-10-7 0-16,-8-2 0 16,-8 0 0-1,-4-4 0 1,50-12 0-16,-52 9 0 15,8-3 0-15</inkml:trace>
  <inkml:trace contextRef="#ctx0" brushRef="#br0" timeOffset="51583.52">27869 6779 255 0,'0'0'0'0,"0"0"0"16,0 0 0-16,0 0 0 15,0 0 0 1,23 2 0 0,17 3 0-16,3-1 0 15,-3-1 0-15,-6-3 0 16,-10 2 0-1,-9-2 0 1,-4 0 0-16,-4-6 0 16,-9-2 0-16,-3 0 0 15</inkml:trace>
  <inkml:trace contextRef="#ctx0" brushRef="#br0" timeOffset="51883.92">28236 6608 255 0,'0'0'0'16,"0"0"0"-16,0 0 0 31,13 13 0-31,10 13 0 0,-17 6 0 16,-8 6 0-1,-15 10 0-15,-10-2 0 16,-4 6 0 0,31-52 0-16,-33 48 0 15,33-48 0 1,-16 30 0-16,11-23 0 16</inkml:trace>
  <inkml:trace contextRef="#ctx0" brushRef="#br0" timeOffset="54266.89">28800 6041 255 0,'-36'1'0'0,"7"12"0"16,-2 15 0-16,-4 16 0 16,-6 20 0-1,-6 30 0-15,7 23 0 16,5 4 0-1,5 12 0-15,18-8 0 16,12-10 0 0,9-16 0-16,12-15 0 15,8-17 0-15,-2-20 0 16,4-13 0 0,-2-25 0-1,-7-12 0-15,-9-8 0 16</inkml:trace>
  <inkml:trace contextRef="#ctx0" brushRef="#br0" timeOffset="55033.94">29038 6743 255 0,'0'0'0'0,"0"0"0"16,0 0 0-16,0 0 0 15,-16 5 0 1,-16 9 0-16,3 5 0 16,9 4 0-1,2 2 0 1,7-2 0-16,5-7 0 0,6-5 0 16,6-11 0-1,5-6 0-15,3-7 0 16,1-2 0-1,-1-1 0-15,-5 5 0 16,-1 2 0 0,1 4 0-16,0 8 0 15,2 11 0 1,1 10 0-16,2 10 0 16,1 21 0-1,5 7 0-15,9 7 0 31,0 1 0-31,-2-2 0 0,0-12 0 16,-7-9 0 0,-6-10 0-16,-1-3 0 15,-13-34 0-15,9 32 0 16,-9 0 0 0,-7-6 0-16,-8-5 0 15,-9 2 0 1,-11-5 0-16,-10-1 0 15,-5-6 0-15,-3-5 0 16,0-12 0 0,-2-7 0-16,1-10 0 15,12-8 0 1,23-6 0-16,17-12 0 16,19-9 0-1,17-17 0-15,1 8 0 16</inkml:trace>
  <inkml:trace contextRef="#ctx0" brushRef="#br0" timeOffset="55367.55">29451 6766 255 0,'0'0'0'16,"0"0"0"-16,0 0 0 16,-2-9 0-1,-13-9 0-15,-8 8 0 16,-1 10 0-16,-2 6 0 31,2 10 0-31,2 10 0 16,4 4 0-16,7 3 0 15,9 0 0 1,6 0 0-16,7-6 0 16,7-8 0-16,4-10 0 31,5-12 0-31,-2-7 0 16,-3-5 0-16</inkml:trace>
  <inkml:trace contextRef="#ctx0" brushRef="#br0" timeOffset="55550.5">29733 6695 255 0,'0'0'0'0,"0"0"0"0,0 0 0 16,0 0 0-1,0 0 0-15</inkml:trace>
  <inkml:trace contextRef="#ctx0" brushRef="#br0" timeOffset="55669.05">29697 6984 255 0,'0'0'0'16,"0"0"0"-1,0 0 0-15</inkml:trace>
  <inkml:trace contextRef="#ctx0" brushRef="#br0" timeOffset="56402.59">30434 6400 255 0,'-30'-32'0'0,"5"20"0"16,-8 4 0-16,-2 8 0 15,-10 16 0 1,-5 9 0-16,-4 17 0 16,2 15 0-1,-3 13 0-15,10 16 0 16,14 1 0-1,16-5 0-15,13-12 0 16,8-10 0 0,12-11 0-16,9-10 0 15,7-18 0 1,8-5 0-16,10-13 0 16,-2-10 0-16,0-6 0 15,-12-7 0 1,-9-3 0-16</inkml:trace>
  <inkml:trace contextRef="#ctx0" brushRef="#br0" timeOffset="56683.97">30254 6809 255 0,'0'0'0'15,"0"0"0"-15,0 0 0 16,0 0 0-1,0 0 0-15,19 12 0 16,12 9 0 0,-2 16 0-1,-9 11 0-15,-11 6 0 16,-7 9 0-16,-4 1 0 16,2-64 0-16,-4 57 0 15,4-57 0 1,0 33 0-16,2-24 0 15,0-9 0 1</inkml:trace>
  <inkml:trace contextRef="#ctx0" brushRef="#br0" timeOffset="56833.76">30631 7027 255 0,'0'0'0'15,"0"0"0"1,0 0 0-16,0 0 0 15,0 0 0 1,0 0 0-16,0 0 0 16,0 0 0-16</inkml:trace>
  <inkml:trace contextRef="#ctx0" brushRef="#br0" timeOffset="56984.03">30631 6670 255 0,'0'0'0'16,"0"0"0"-16,0 0 0 15,0 0 0-15,0 0 0 16</inkml:trace>
  <inkml:trace contextRef="#ctx0" brushRef="#br0" timeOffset="57601.99">31049 6338 255 0,'0'0'0'0,"0"0"0"16,-2-18 0-1,-5-14 0-15,-7 6 0 16,-1 3 0-1,-1 7 0-15,-1 7 0 16,0 7 0 0,2 11 0-16,1 9 0 15,3 13 0-15,0 11 0 16,2 25 0 0,-2 22 0-16,0 34 0 15,2 6 0 1,0-4 0-1,3-20 0-15,-3-22 0 16,1-16 0-16,4-19 0 16,4-48 0-1,-2 41 0-15,2-41 0 16,0 0 0 0,0 0 0-16,0 24 0 15,2-19 0 1,5-14 0-16,2-14 0 15,-4-12 0-15,-3-14 0 16,-4-5 0 0,-7-2 0-16,9 56 0 15,-20-49 0 1,-3 17 0-16,-3 17 0 16,26 15 0-16,-15 5 0 15,7 12 0 1,8 4 0-16,8 2 0 15,10-1 0 1,12-5 0-16,6-8 0 16,6-11 0-1,-2-14 0-15,-7-2 0 16</inkml:trace>
  <inkml:trace contextRef="#ctx0" brushRef="#br0" timeOffset="58153.75">31303 6247 255 0,'0'0'0'16,"0"0"0"-16,0 0 0 15,0 0 0-15,-2 26 0 16,-11 24 0 0,-7 25 0-16,-5 29 0 15,1 19 0 1,4-10 0-16,5-28 0 16,5-19 0-1,4-14 0-15,-1-8 0 16,7-44 0-16,-6 39 0 15,6-39 0 1,0 0 0-16,0 0 0 16,-2 28 0-1,6-24 0-15,-2-14 0 16,0-15 0-16,-2-8 0 31,-2-5 0-31,-2-6 0 0,4 44 0 16,-7-42 0-1,7 42 0-15,-14-29 0 16,14 29 0 0,-14-6 0-16,7 12 0 15,9 5 0 1,10 3 0-16,14-3 0 16,7-3 0-1,7-4 0-15,2-8 0 16</inkml:trace>
  <inkml:trace contextRef="#ctx0" brushRef="#br0" timeOffset="59419.9">31427 7004 255 0,'51'2'0'0,"-15"2"0"15,5 0 0-15,-7-1 0 16,-13-6 0-1,-5-1 0-15</inkml:trace>
  <inkml:trace contextRef="#ctx0" brushRef="#br0" timeOffset="60686.11">32217 6325 255 0,'0'0'0'0,"0"0"0"15,0 0 0 1,0-13 0-16,-2-14 0 16,-12 8 0-1,-8 3 0-15,-9 16 0 16,-5 12 0 0,-15 14 0-16,-10 19 0 15,-2 24 0 1,5 17 0-16,15-7 0 15,17-1 0-15,15-11 0 16,11-6 0 0,8-11 0-1,12-10 0-15,8-20 0 16,-2-17 0-16,3-11 0 16,5-6 0-1,13-8 0-15,2 1 0 31,7-5 0-31,-2 6 0 0,-54 20 0 16,0 0 0 0,0 0 0-16,37-19 0 15,-37 19 0 1,16-18 0-16,-16 18 0 16,-4-13 0-16,-12 11 0 15,-2 10 0 1,-2 4 0-16,-2 11 0 15,2 1 0 1,20-24 0-16,-11 32 0 16,11-32 0-16,-7 34 0 15,12-11 0 1,5-10 0 0,11-13 0-16,1-9 0 15,2-7 0 1,-24 16 0-16,22-25 0 15,-22 25 0-15,0 0 0 16,0 0 0 0,22-21 0-16,-9 4 0 15,-4 17 0 1,-6 11 0-16,-3 9 0 16,0 9 0-1,0 5 0-15,0 2 0 16,6 0 0-16,-6-36 0 15,11 22 0 1,-2-19 0-16</inkml:trace>
  <inkml:trace contextRef="#ctx0" brushRef="#br0" timeOffset="60986.13">32390 6721 255 0,'-4'69'0'0,"-3"-19"0"16,5-12 0-16,2-9 0 16,-2-16 0-1,2-6 0-15,0-14 0 31,7-6 0-31,3-8 0 16,7-2 0-16,8 2 0 16,2 2 0-16,0 7 0 15,0 8 0-15,-8 1 0 16,-3 1 0 0</inkml:trace>
  <inkml:trace contextRef="#ctx0" brushRef="#br0" timeOffset="61501.48">32653 6757 255 0,'0'0'0'0,"0"0"0"16,0 0 0-16,0 0 0 16,-2 18 0-1,-11 16 0-15,-10 11 0 16,8 3 0-1,1-7 0-15,6-7 0 16,6-12 0 0,2-7 0-16,2-2 0 15,4-9 0 1,5-8 0-16,5-11 0 16,-1-7 0-16,6-7 0 15,-1-9 0 1,5-14 0-16,-2-12 0 15,0-10 0 1,-4-5 0-16,-4 4 0 16,-15 75 0-1,9-65 0-15,-9 65 0 16,0 0 0 0,0 0 0-16,5-41 0 15,-7 38 0 1,-6 25 0-16,2 12 0 15,-3 31 0-15,5 25 0 16,-1 27 0 0,16-4 0-16,10-20 0 15,-21-93 0 1,0 0 0-16,19 50 0 16</inkml:trace>
  <inkml:trace contextRef="#ctx0" brushRef="#br0" timeOffset="62568.4">33038 5907 255 0,'0'0'0'0,"0"0"0"16,0 0 0-1,0 0 0-15,0 0 0 16,15 3 0-16,14 12 0 16,-1 13 0-1,5 4 0-15,-4 11 0 16,2 3 0-1,1 19 0-15,-1 10 0 16,-6 11 0 0,-12 18 0-16,-7-6 0 15,-20 8 0 1,-14 3 0-16,-14 7 0 16,-9 9 0-1,-5 7 0-15,-3 3 0 16,-4-8 0-1,-1-12 0-15,-6-15 0 16,22-37 0-16</inkml:trace>
  <inkml:trace contextRef="#ctx0" brushRef="#br0" timeOffset="64250.67">33034 7478 255 0,'33'41'0'0,"-13"-12"0"16,-6 17 0-16,-11 2 0 15,-8 7 0 1,-16 11 0-16,-14 11 0 16,-19 5 0-1,-20 17 0-15,-13-1 0 16,-18-4 0 0,26-31 0-16</inkml:trace>
  <inkml:trace contextRef="#ctx0" brushRef="#br0" timeOffset="79783.59">18767 8372 255 0,'-52'22'0'0,"9"10"0"16,8 3 0 0,2 5 0-16,4 8 0 15,4 7 0 1,2 10 0-16,9 0 0 15,6-2 0 1,10-2 0-16,11-4 0 16,5-5 0-1,4-6 0-15,-5-8 0 16,7-6 0 0,-24-32 0-16,25 27 0 15,-25-27 0-15,33 17 0 16,-6-10 0-1</inkml:trace>
  <inkml:trace contextRef="#ctx0" brushRef="#br0" timeOffset="80317.6">19198 8703 255 0,'0'0'0'16,"0"0"0"-16,0 0 0 16,0 0 0-1,0 0 0-15,-17 0 0 16,-21 0 0-1,-7 4 0-15,7 5 0 16,4 9 0-16,8 6 0 16,3 6 0-1,6-1 0-15,7-1 0 16,8-1 0 0,6 1 0-16,8-6 0 15,5-1 0 1,10-8 0-16,6-9 0 15,7-8 0 1,-5-5 0-16</inkml:trace>
  <inkml:trace contextRef="#ctx0" brushRef="#br0" timeOffset="80784.52">19431 8254 255 0,'0'0'0'0,"0"0"0"15,0 0 0 1,0 0 0 0,16 18 0-16,11 14 0 15,2 8 0 1,-5 6 0-1,1-2 0-15,0 4 0 16,-6 0 0 0,-4 7 0-16,-6 9 0 15,-11 11 0 1,-15 5 0-16,-15 11 0 16,-5 1 0-16,-5-5 0 15,-5 2 0-15,-3-3 0 16,7-24 0-16</inkml:trace>
  <inkml:trace contextRef="#ctx0" brushRef="#br0" timeOffset="81516.59">19803 8835 255 0,'0'0'0'0,"0"0"0"15,0 0 0 1,0 0 0-16,0 0 0 16,0 0 0-16,0 0 0 15,0 0 0 1,0 0 0-16,0 0 0 16,0 0 0-1,18 4 0-15,20 7 0 16,8-1 0-1,4-1 0-15,-3-4 0 16,-47-5 0-16,51 5 0 16,1-1 0-1,-52-4 0 1,51 9 0-16,-51-9 0 16,54 5 0-16,-54-5 0 15,51 9 0 1</inkml:trace>
  <inkml:trace contextRef="#ctx0" brushRef="#br0" timeOffset="82500.8">20847 8264 255 0,'-45'-24'0'15,"10"6"0"-15,-1 4 0 16,3 3 0-16,5 4 0 15,6 1 0 1,0 1 0-16,4 1 0 16,3 4 0-1,3 1 0-15,6 9 0 16,-1 8 0-16,5 6 0 16,0 11 0-1,2 6 0-15,4 16 0 16,-2 12 0-1,-2 12 0 1,-2 3 0-16,0 6 0 16,-2-5 0-16,-4-13 0 15,2-6 0 1,2-10 0-16,4-56 0 16,-5 56 0-16,5-56 0 15,0 52 0 1,0-52 0-16,7 35 0 15,-7-35 0 1,20 22 0-16,9-9 0 16,0-10 0-1,-2-1 0-15,7-2 0 16,0-4 0 0,-6 0 0-16</inkml:trace>
  <inkml:trace contextRef="#ctx0" brushRef="#br0" timeOffset="83100.14">21080 8184 255 0,'0'0'0'0,"0"0"0"16,0 0 0-16,0 0 0 15,0 0 0 1,0 0 0-16,16-2 0 15,13-9 0 1,-4 1 0-16,-6 6 0 16,0 6 0-1,-7 14 0-15,1 10 0 16,-4 15 0-16,-3 14 0 16,-1 20 0-1,0 17 0-15,1 8 0 16,1-11 0-1,-1-8 0-15,1-11 0 16,2-2 0 0,2-10 0-16,-2-1 0 15,-2-8 0 1,-7-49 0-16,4 45 0 16,-4-45 0-16,0 0 0 15,-9 35 0 1,-8-6 0-1,-6-6 0-15,-6-10 0 16,-5-1 0-16,1-4 0 16,33-8 0-1,-38 7 0-15</inkml:trace>
  <inkml:trace contextRef="#ctx0" brushRef="#br0" timeOffset="83600.35">21503 8689 255 0,'0'0'0'0,"0"0"0"16,0 0 0-16,0 6 0 15,0 3 0 1,4 1 0-16,12-4 0 16,11-1 0-1,7-1 0-15,8 1 0 16,10-2 0-1,-1-2 0-15,-1 3 0 16,-50-4 0 0,51 0 0-16,-51 0 0 15,52 1 0 1</inkml:trace>
  <inkml:trace contextRef="#ctx0" brushRef="#br0" timeOffset="88466.99">22577 8019 255 0,'-37'40'0'16,"5"2"0"-1,3 14 0-15,0 23 0 16,-1 25 0 0,6 21 0-16,7 2 0 15,7-15 0-15,14-15 0 16,8-15 0-1,3-12 0-15,1-18 0 16,7-12 0 0,1-22 0-1,-10-12 0-15</inkml:trace>
  <inkml:trace contextRef="#ctx0" brushRef="#br0" timeOffset="88699.97">22774 8319 255 0,'0'0'0'0,"0"0"0"15,0 0 0-15,0 0 0 16,0 0 0 0</inkml:trace>
  <inkml:trace contextRef="#ctx0" brushRef="#br0" timeOffset="88850.36">22698 8747 255 0,'0'0'0'16,"0"0"0"0,0 0 0-16,-2 19 0 15,-6 9 0-15</inkml:trace>
  <inkml:trace contextRef="#ctx0" brushRef="#br0" timeOffset="89385.8">23121 8319 255 0,'0'0'0'0,"0"0"0"16,0 0 0 0,0 0 0-16,0 0 0 15,-14 17 0 1,-13 21 0-16,2 15 0 16,-4 19 0-16,6 15 0 15,12 3 0 1,11-19 0-16,5-17 0 15,5-16 0 1,9-15 0-16,-19-23 0 16,25 8 0-1,8-14 0-15,0-11 0 16,7-13 0-16,-2-11 0 16,0-15 0-1,-5-13 0-15,-8-8 0 16,-9-5 0-1,-16 4 0-15,-16 11 0 16,-9 17 0 0,-6 12 0-16,-9 24 0 15,-5 20 0 1,-9 21 0-16,-4 17 0 16,14 15 0-1,10-8 0-15</inkml:trace>
  <inkml:trace contextRef="#ctx0" brushRef="#br0" timeOffset="89800.87">23443 8589 255 0,'0'0'0'16,"0"0"0"-16,0 0 0 16,0 0 0-1,0 18 0-15,-4 17 0 16,-1 4 0-1,3-10 0-15,2-12 0 16,-2-1 0-16,2-8 0 16,-2-6 0-1,4-8 0-15,7-7 0 16,7-7 0 0,10 1 0-1,5-2 0 1,8 0 0-16,-5 7 0 0,-10 1 0 15</inkml:trace>
  <inkml:trace contextRef="#ctx0" brushRef="#br0" timeOffset="90434.05">23859 8554 255 0,'0'0'0'0,"0"0"0"0,0 0 0 15,0 0 0 1,0 0 0-1,-11 17 0-15,-13 15 0 16,-3 7 0 15,5 7 0-31,6 3 0 16,16-49 0-16,0 0 0 16,-7 46 0-16,11-19 0 15,6-20 0-15,3-14 0 16,7-15 0-1,0-9 0-15,9-15 0 16,-2-5 0 0,-2-12 0-16,2-6 0 15,-2-2 0 1,-10 4 0-16,-9 15 0 16,-6 52 0-1,0 0 0-15,0 0 0 16,-4-34 0-1,-5 23 0 1,1 19 0-16,-6 20 0 16,3 15 0-16,-3 19 0 15,5 17 0 1,7 11 0-16,7-5 0 16,4-24 0-1,4-16 0-15,2-13 0 16,-15-32 0-16,23 16 0 15,-1-13 0 1,-7-5 0-16</inkml:trace>
  <inkml:trace contextRef="#ctx0" brushRef="#br0" timeOffset="90833.71">24137 8749 255 0,'0'0'0'0,"0"0"0"0,0 0 0 16,0 0 0 0,0 0 0-1,13-11 0-15,8-13 0 16,-4-2 0-16,-1-2 0 31,-5 7 0-31,-5-2 0 0,-2 4 0 16,-10 8 0-1,-7 7 0-15,-7 11 0 16,2 11 0 0,0 8 0-16,3 8 0 15,-3 10 0 1,11-2 0-16,5-1 0 15,11-8 0-15,7-13 0 16,3-7 0 0,2-11 0-16</inkml:trace>
  <inkml:trace contextRef="#ctx0" brushRef="#br0" timeOffset="91250.27">24466 8613 255 0,'0'0'0'0,"0"0"0"15,0 0 0 1,0 0 0-16,0 0 0 16,0 19 0-1,-5 16 0-15,1 5 0 16,2-5 0-16,2-11 0 16,-2-9 0-1,2-2 0-15,-2-4 0 16,2-8 0-1,2-4 0-15,4-8 0 16,10-5 0 0,9-5 0-16,-1 5 0 15,5-1 0 1,5 4 0-16,2 1 0 16,-12-2 0-1</inkml:trace>
  <inkml:trace contextRef="#ctx0" brushRef="#br0" timeOffset="91716.89">24709 7804 255 0,'0'0'0'0,"0"0"0"16,0 0 0-1,0 0 0-15,0 0 0 16,18 11 0-16,12 16 0 15,6 6 0 1,-1 8 0 0,8 10 0-16,-1 4 0 15,-1 4 0 1,-6 3 0-16,0 10 0 16,-7 9 0-16,-15-1 0 15,-10 3 0 1,-14 1 0-16,-9 9 0 15,-20 9 0 1,-14 5 0-16,-9-3 0 16,13-33 0-16</inkml:trace>
  <inkml:trace contextRef="#ctx0" brushRef="#br0" timeOffset="92550.85">21918 8486 255 0,'22'32'0'0,"11"-18"0"16,10 7 0 0,3-3 0-16,0 0 0 15,-46-18 0-15,38 19 0 16,-20 13 0 0,-20 6 0-1,-21 11 0-15,-20 21 0 16,-24 28 0-1,-4 6 0-15</inkml:trace>
  <inkml:trace contextRef="#ctx0" brushRef="#br0" timeOffset="93834.17">25189 8681 255 0,'66'0'0'15,"-11"0"0"-15,5 0 0 16,-60 0 0-1,67 0 0-15,-4 4 0 16,-63-4 0-16,52 4 0 16,-15 2 0-1</inkml:trace>
  <inkml:trace contextRef="#ctx0" brushRef="#br0" timeOffset="94500.58">25354 8442 255 0,'0'0'0'0,"0"0"0"16,0 0 0 0,0 0 0-16,0 0 0 0,0 0 0 15,-17 17 0 1,-24 10 0 0,-4 5 0-16,-2 3 0 15,1-2 0-15,46-33 0 16,-38 31 0-1,38-31 0-15,-23 32 0 16,12 0 0-16,8-9 0 16,8 0 0-1,6-1 0 1,10-1 0-16,-21-21 0 16,27 20 0-16</inkml:trace>
  <inkml:trace contextRef="#ctx0" brushRef="#br0" timeOffset="96717">26180 8121 255 0,'-34'-14'0'15,"12"6"0"-15,2 1 0 16,2 3 0-16,5-1 0 15,-1 0 0 1,6 3 0-16,-1 0 0 16,1 2 0-1,2 0 0-15,2 7 0 16,2 7 0 0,-3 10 0-16,1 14 0 15,0 13 0-15,0 5 0 16,2 12 0-1,-2 3 0-15,1 4 0 16,1 0 0 0,0-11 0-16,-3-12 0 15,5-52 0 1,0 50 0-16,0-50 0 16,2 44 0-1,-2-44 0-15,7 41 0 16,-7-41 0-1,21 41 0-15,8-12 0 16,7-11 0-16,3-6 0 16,-1-12 0-1,-3-4 0-15</inkml:trace>
  <inkml:trace contextRef="#ctx0" brushRef="#br0" timeOffset="97483.91">26437 8078 255 0,'0'0'0'0,"0"0"0"16,0 0 0-16,0 0 0 16,0 0 0-1,0 0 0-15,0 0 0 16,20 0 0 0,18 0 0-16,6 0 0 15,-11 0 0-15,-8 0 0 16,-6 3 0-1,-1 4 0-15,-5 4 0 16,-1 7 0 0,-3 7 0-1,-1 5 0-15,-1 9 0 16,0 9 0-16,0 4 0 16,-5 4 0-1,0 9 0-15,2 4 0 16,4-3 0-16,-1-4 0 15,0-6 0 1,1-3 0-16,-8-53 0 16,7 50 0-1,-7-50 0-15,0 0 0 16,0 0 0 0,4 38 0-16,-4-38 0 15,-7 27 0 1,-12-16 0-16,-9-5 0 15,-3 1 0 1,-4-2 0-16,-8 1 0 16,43-6 0-16,-40 7 0 15,-1-7 0 1,10-3 0-16</inkml:trace>
  <inkml:trace contextRef="#ctx0" brushRef="#br0" timeOffset="97950.26">27001 8542 255 0,'0'0'0'15,"0"0"0"-15,0 0 0 16,0 0 0-16,0 0 0 16,0 0 0-1,0 0 0-15,17 0 0 16,22 0 0-16,10 0 0 15,-1-3 0 1,-7 2 0-16</inkml:trace>
  <inkml:trace contextRef="#ctx0" brushRef="#br0" timeOffset="99700.58">27740 8046 255 0,'-25'-14'0'0,"14"4"0"16,-3 7 0-1,1 3 0-15,-3 7 0 16,-1 9 0-16,1 16 0 15,-1 7 0 1,-5 17 0 0,6 15 0-16,5 18 0 15,7 9 0-15,4-12 0 16,9-19 0 0,7-11 0-16,9-4 0 15,4-8 0-15,-1-10 0 16,6-12 0-1,-34-22 0-15,41 15 0 16,1-8 0 0</inkml:trace>
  <inkml:trace contextRef="#ctx0" brushRef="#br0" timeOffset="100633.51">28303 8319 255 0,'0'0'0'0,"0"0"0"15,0 0 0-15,0 0 0 16,0 0 0-1,0 0 0-15,0 0 0 16,-15 3 0 0,-16 13 0-16,2 7 0 15,-6 12 0 1,14 3 0-16,3 0 0 16,9-2 0-1,3-5 0-15,8-8 0 16,6-10 0-16,5-13 0 15,8-8 0 1,1-12 0-16,1-9 0 16,0-11 0-1,0 4 0-15,-3-2 0 16,-6 8 0 0,-2 9 0-16,-3 6 0 15,-3 9 0-15,0 8 0 16,-1 8 0-1,0 13 0 1,-3 8 0-16,0 10 0 16,1 8 0-16,3 6 0 15,3 10 0 1,11 5 0-16,3-1 0 16,-2-1 0-1,2-14 0-15,4-8 0 16,-27-46 0-16,23 45 0 15,-23-45 0 1,0 0 0 0,6 40 0-16,-12-4 0 15,-10-8 0-15,-10-3 0 16,-3-7 0 0,-6 0 0-16,-11 4 0 15,-9-6 0 1,-12-4 0-16,-4-8 0 15,5-7 0 1,9-5 0-16,57 8 0 16,-47-21 0-1,27-12 0-15,29-9 0 16,29-14 0-16,20-16 0 16,5 0 0-1</inkml:trace>
  <inkml:trace contextRef="#ctx0" brushRef="#br0" timeOffset="101150.19">28990 8296 255 0,'-51'-3'0'0,"8"6"0"0,-1 8 0 16,0 9 0-16,9 9 0 15,6 5 0 1,10 2 0-16,9 2 0 16,15-1 0-1,8-4 0-15,14 0 0 16,11-14 0 0,12-6 0-16,0-13 0 15,0-10 0 1,-13-4 0-16</inkml:trace>
  <inkml:trace contextRef="#ctx0" brushRef="#br0" timeOffset="101717.23">29476 7886 255 0,'0'0'0'16,"0"0"0"-16,0 0 0 16,0 0 0-1,20 6 0-15,16 8 0 16,2 16 0 0,-2 8 0-16,-5 7 0 15,-2 10 0-15,-9 14 0 16,-18 7 0 15,-15 12 0-15,-23 5 0-16,-33 31 0 0,-36 28 0 15,12-25 0-15</inkml:trace>
  <inkml:trace contextRef="#ctx0" brushRef="#br0" timeOffset="189353.25">17055 10218 255 0,'-4'70'0'0,"0"-5"0"15,0 18 0 1,2 22 0-16,0 11 0 16,2-4 0-1,-4-5 0-15,-7-10 0 16,-1-8 0-1,4-4 0-15,1-11 0 16,1-14 0 0,6-60 0-16,0 0 0 15,-10 44 0-15</inkml:trace>
  <inkml:trace contextRef="#ctx0" brushRef="#br0" timeOffset="190169.15">16715 10308 255 0,'0'0'0'0,"0"0"0"16,0 0 0-1,17-11 0-15,22-13 0 16,12-3 0-16,9-1 0 15,1 4 0 1,0 9 0-16,1 5 0 16,-1 8 0-1,-3 4 0-15,0 5 0 16,-4 2 0 0,-5 7 0-16,-8 1 0 15,-6 9 0 1,-35-26 0-16,24 34 0 15,-12 7 0 1,-10 0 0-16,-13 1 0 16,-12 0 0-16,-12 1 0 15,-10 4 0 1,-2-10 0-16,0 0 0 16,5-10 0-1,42-27 0-15,-38 18 0 16,38-18 0-1,0 0 0-15,-34 7 0 16,11-14 0 0,17-2 0-16,6 9 0 15,2-19 0-15,11 7 0 16,6 3 0 0,3 6 0-16,2 15 0 15,3 11 0 1,4 20 0-16,5 16 0 15,2 14 0 1,3 21 0 0,1 2 0-16,0-15 0 15,0-16 0 1,-5-16 0-16,1-14 0 16,2-12 0-16,0-11 0 31,1-12 0-31,2-15 0 0,-8-2 0 15</inkml:trace>
  <inkml:trace contextRef="#ctx0" brushRef="#br0" timeOffset="190518.08">18053 10350 255 0,'9'96'0'0,"0"5"0"15,2 38 0 1,3 6 0-16,-3-15 0 15,0-31 0 1,-2-25 0-16,0-16 0 31,-9-58 0-31,0 0 0 16,2 26 0 0,-9-26 0-16,1-17 0 15,-1-4 0-15</inkml:trace>
  <inkml:trace contextRef="#ctx0" brushRef="#br0" timeOffset="190803.79">18022 10371 255 0,'0'0'0'0,"0"0"0"16,27 7 0-1,22 0 0 1,16-2 0-16,11-1 0 16,13 2 0-16,1-2 0 15,-21-4 0 1,-69 0 0-16,0 0 0 15,0 0 0-15,43 9 0 16</inkml:trace>
  <inkml:trace contextRef="#ctx0" brushRef="#br0" timeOffset="191086.2">18158 10780 255 0,'0'0'0'0,"0"0"0"16,29 0 0-16,21 0 0 15,8 0 0 1,6 5 0-16,-1 2 0 15,-11 9 0 1,-17 7 0-16,-35-23 0 16,25 23 0-1,-11-3 0-15</inkml:trace>
  <inkml:trace contextRef="#ctx0" brushRef="#br0" timeOffset="191370.48">18057 11211 255 0,'0'0'0'0,"0"0"0"0,0 0 0 15,0 0 0 1,21 0 0-16,21 0 0 15,13 0 0 1,15-3 0 0,11-2 0-16,11-13 0 15,12-5 0-15,-2 1 0 16,-9-1 0 0,-25 3 0-16</inkml:trace>
  <inkml:trace contextRef="#ctx0" brushRef="#br0" timeOffset="191751.89">18872 10444 255 0,'0'0'0'0,"0"0"0"15,30 0 0-15,18 0 0 16,14 0 0 0,16-2 0-16,9-6 0 15,-10-5 0 1,-14-6 0 0,-20-1 0-16,-14 4 0 15</inkml:trace>
  <inkml:trace contextRef="#ctx0" brushRef="#br0" timeOffset="192067.84">19179 10539 255 0,'0'0'0'0,"0"0"0"16,4 22 0-1,-2 18 0-15,5 19 0 16,-1 15 0 0,4 22 0-16,5 6 0 15,5-13 0-15,4-9 0 16,-5-19 0-1,-19-61 0-15,16 36 0 16</inkml:trace>
  <inkml:trace contextRef="#ctx0" brushRef="#br0" timeOffset="192517.19">19642 10498 255 0,'0'0'0'0,"0"0"0"16,-4 27 0-16,-4 24 0 15,2 19 0 1,4 20 0-16,6 28 0 15,12-1 0 1,7-15 0-16,0-22 0 16,11-19 0-16,-5-21 0 15,0-16 0 1,-1-15 0-16,-6-10 0 16,1-15 0-1,0-16 0 1,4-19 0-16,2-28 0 0,-2-21 0 15,-10-16 0 1,-11 6 0 0,-6 12 0-16,-4 25 0 15,-3 19 0 1,-1 20 0-16,2 16 0 16,-1 9 0-1,3 6 0-15</inkml:trace>
  <inkml:trace contextRef="#ctx0" brushRef="#br0" timeOffset="192817.88">20347 10446 255 0,'0'0'0'0,"7"30"0"16,3 23 0-16,7 26 0 15,2 24 0-15,-1 11 0 16,-5-16 0 0,-1-20 0-1,-12-78 0-15,0 0 0 16,0 0 0-16,0 43 0 15,-7-27 0 1</inkml:trace>
  <inkml:trace contextRef="#ctx0" brushRef="#br0" timeOffset="193333.94">20290 10350 255 0,'0'0'0'16,"0"0"0"-16,0 0 0 15,0 0 0 1,0 0 0-16,18-11 0 16,19-9 0-1,7 1 0-15,5 9 0 16,2 8 0-1,-1 4 0-15,2 9 0 16,-10 3 0 0,-42-14 0-16,0 0 0 15,35 20 0 1,-13 7 0 0,-20 0 0-16,-11-1 0 0,-12 1 0 15,-10 2 0 1,-7-2 0-16,5-4 0 15,4-5 0 1,8-7 0-16,11-3 0 16,6 3 0-1,12 0 0-15,7 6 0 16,14 7 0-16,6 8 0 16,6 1 0-1,1 0 0-15,4 13 0 16,0 4 0-1,-4 4 0-15,3 5 0 16,-4-2 0 0,-16-14 0-16</inkml:trace>
  <inkml:trace contextRef="#ctx0" brushRef="#br0" timeOffset="194000.63">21338 10905 255 0,'0'0'0'15,"0"0"0"-15,0 0 0 16,0 0 0-1,-2-15 0-15,-8-24 0 16,1-14 0 0,1-16 0-1,-1-10 0-15,4-2 0 16,1 4 0-16,1 13 0 16,6 11 0-16,-3 53 0 15,11-31 0 1,0 16 0-1,5 16 0-15,1 19 0 16,6 24 0-16,9 22 0 16,6 29 0-1,1 10 0-15,-2-5 0 16,-16-29 0 0,-5-26 0-16,-7-23 0 15,-4-10 0-15,3-10 0 16,-2-9 0-1,1-22 0-15,-5-24 0 16,0-53 0 0,0-48 0-16,10-15 0 15,-4 36 0 1,1 51 0-16,-9 82 0 16,0-50 0-1</inkml:trace>
  <inkml:trace contextRef="#ctx0" brushRef="#br0" timeOffset="195302.16">23253 10380 255 0,'-33'-25'0'16,"4"14"0"-1,-5 5 0-15,-2 6 0 0,-11 6 0 16,1 7 0 0,3 8 0-1,6 3 0 1,13 8 0 0,6 3 0-16,16 11 0 0,15 2 0 15,14 2 0-15,18-2 0 16,23-5 0-1,15-16 0-15,-10-18 0 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59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52 3289 0 0,'0'0'13763'0'0,"-9"10"-13674"0"0,1-2-80 0 0,2-1 23 0 0,-1-1 0 0 0,2 1 0 0 0,-1 0 0 0 0,1 0 0 0 0,0 1 0 0 0,0-1 0 0 0,1 1 0 0 0,0 0 0 0 0,0 1 0 0 0,1-1 0 0 0,0 0 0 0 0,0 1 0 0 0,1 0 0 0 0,-1 13 0 0 0,2 13 166 0 0,3 44 536 0 0,-1-73-626 0 0,1 0 0 0 0,-1 0-1 0 0,1 0 1 0 0,0 0 0 0 0,0 0-1 0 0,1-1 1 0 0,-1 1 0 0 0,1-1-1 0 0,1 0 1 0 0,6 10 0 0 0,-6-12-12 0 0,-1 0 0 0 0,0 1-1 0 0,1-2 1 0 0,0 1 0 0 0,0 0 0 0 0,0-1 0 0 0,0 1-1 0 0,0-1 1 0 0,0 0 0 0 0,0 0 0 0 0,1-1 0 0 0,-1 0-1 0 0,1 1 1 0 0,-1-1 0 0 0,1-1 0 0 0,0 1 0 0 0,-1-1 0 0 0,1 0-1 0 0,0 0 1 0 0,-1 0 0 0 0,1 0 0 0 0,0-1 0 0 0,-1 0-1 0 0,1 0 1 0 0,-1 0 0 0 0,1-1 0 0 0,-1 1 0 0 0,0-1-1 0 0,1 0 1 0 0,5-4 0 0 0,2-1-49 0 0,0 0 0 0 0,-1 0 0 0 0,0-1 0 0 0,0-1 0 0 0,-1 0 0 0 0,0 0 0 0 0,0-1 1 0 0,-1 0-1 0 0,10-15 0 0 0,-2-1-32 0 0,-1-1 0 0 0,20-46 0 0 0,-32 62-244 0 0,0 0-1 0 0,0-1 1 0 0,-1 1 0 0 0,-1-1 0 0 0,0 1-1 0 0,-1-1 1 0 0,0 0 0 0 0,0 0 0 0 0,-2 0-1 0 0,-1-13 1 0 0,2 23 6 0 0,0 0 0 0 0,-1 0 0 0 0,1 1 0 0 0,-1-1 0 0 0,0 0 0 0 0,0 1 0 0 0,1-1 0 0 0,-1 0 0 0 0,0 1 0 0 0,0 0 0 0 0,0-1 0 0 0,-1 1 1 0 0,1-1-1 0 0,-2-1 0 0 0,-14-6-6904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59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1 4169 0 0,'0'0'11565'0'0,"-22"5"-11424"0"0,-69 20-6 0 0,85-23-106 0 0,1 0 0 0 0,-1 0-1 0 0,1 1 1 0 0,-1-1 0 0 0,1 1 0 0 0,0 1 0 0 0,0-1-1 0 0,0 1 1 0 0,0 0 0 0 0,-7 8 0 0 0,-2 1 89 0 0,0-1 63 0 0,1 0 0 0 0,-1 2 0 0 0,2-1 0 0 0,0 2 0 0 0,1-1 0 0 0,0 2 0 0 0,1 0 0 0 0,1 0 0 0 0,-10 23 0 0 0,16-29-77 0 0,0 0 0 0 0,0 0 1 0 0,1 1-1 0 0,1-1 1 0 0,0 0-1 0 0,0 1 1 0 0,1-1-1 0 0,0 0 0 0 0,1 1 1 0 0,0-1-1 0 0,1 0 1 0 0,2 11-1 0 0,-1-17-75 0 0,0-1-1 0 0,0 0 0 0 0,0 0 1 0 0,0 0-1 0 0,0 0 0 0 0,0 0 1 0 0,1-1-1 0 0,0 1 1 0 0,-1-1-1 0 0,1 0 0 0 0,0 0 1 0 0,0-1-1 0 0,0 1 1 0 0,0-1-1 0 0,0 0 0 0 0,1 0 1 0 0,-1 0-1 0 0,8 1 0 0 0,-3-1-105 0 0,0 0 0 0 0,0-1 0 0 0,0 0 0 0 0,0 0 0 0 0,0-1 0 0 0,0 0 0 0 0,0-1 0 0 0,11-3-1 0 0,25-17-2014 0 0,-18 1-5211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59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7250 0 0,'0'0'13006'0'0,"3"28"-12462"0"0,3 10-365 0 0,-1-10 84 0 0,-2 1 0 0 0,-1 51-1 0 0,-1-66-269 0 0,-5 48 214 0 0,3-58-606 0 0,0 0 0 0 0,0 0 0 0 0,-1-1 0 0 0,1 1 0 0 0,-1 0 0 0 0,0-1 0 0 0,-4 7 0 0 0,1 10-8287 0 0,5-18 6569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0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2312 0 0,'0'0'11302'0'0,"-13"29"-10010"0"0,-43 90-289 0 0,49-104-747 0 0,0 0 0 0 0,1 1 1 0 0,1-1-1 0 0,0 1 1 0 0,2 0-1 0 0,-1 0 0 0 0,2 0 1 0 0,0 0-1 0 0,1 1 0 0 0,1 17 1 0 0,0-21-227 0 0,0-12-55 0 0,1-1 1 0 0,-1 0 0 0 0,0 0-1 0 0,0 1 1 0 0,0-1-1 0 0,0 0 1 0 0,0 1 0 0 0,0-1-1 0 0,0 0 1 0 0,0 1 0 0 0,0-1-1 0 0,0 1 1 0 0,0-1-1 0 0,0 0 1 0 0,0 1 0 0 0,0-1-1 0 0,0 0 1 0 0,0 1 0 0 0,0-1-1 0 0,0 0 1 0 0,-1 0 0 0 0,1 1-1 0 0,0-1 1 0 0,0 0-1 0 0,0 1 1 0 0,0-1 0 0 0,-1 0-1 0 0,1 0 1 0 0,0 1 0 0 0,0-1-1 0 0,-1 0 1 0 0,1 0-1 0 0,0 1 1 0 0,0-1 0 0 0,-1 0-1 0 0,1 0 1 0 0,0 0 0 0 0,-1 0-1 0 0,1 1 1 0 0,0-1-1 0 0,-1 0 1 0 0,1 0 0 0 0,0 0-1 0 0,-1 0 1 0 0,1 0 0 0 0,-1 0-1 0 0,-10-12-10028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00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 1968 0 0,'0'0'18115'0'0,"28"-3"-17826"0"0,87-10-137 0 0,-59 2-90 0 0,-44 6-152 0 0,19-7-1748 0 0,-18 2-6526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35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 1872 0 0,'0'0'9466'0'0,"3"-5"-8135"0"0,0-2-417 0 0,0-1 0 0 0,1 1 0 0 0,0 1-1 0 0,1-1 1 0 0,-1 0 0 0 0,9-7-1 0 0,-5 4 404 0 0,9-9-822 0 0,-17 19-565 0 0,1 0 1 0 0,-1 0-1 0 0,1 0 0 0 0,-1 0 0 0 0,1 0 0 0 0,-1 0 0 0 0,1 0 0 0 0,-1 0 0 0 0,1 0 0 0 0,-1 0 0 0 0,1 0 0 0 0,-1 0 1 0 0,1 0-1 0 0,-1 0 0 0 0,1 0 0 0 0,-1 1 0 0 0,1-1 0 0 0,-1 0 0 0 0,1 0 0 0 0,-1 1 0 0 0,0-1 0 0 0,1 0 0 0 0,-1 1 1 0 0,1-1-1 0 0,-1 0 0 0 0,0 1 0 0 0,0-1 0 0 0,1 1 0 0 0,-1-1 0 0 0,0 0 0 0 0,1 1 0 0 0,-1-1 0 0 0,0 1 1 0 0,0-1-1 0 0,0 1 0 0 0,0-1 0 0 0,1 1 0 0 0,-1-1 0 0 0,0 1 0 0 0,0-1 0 0 0,0 1 0 0 0,0-1 0 0 0,0 1 0 0 0,0-1 1 0 0,0 1-1 0 0,-1 0 0 0 0,3 3-965 0 0,0 4-1148 0 0,-2-2-2277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00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6689 0 0,'0'0'15096'0'0,"-5"29"-14548"0"0,-18 93-64 0 0,20-104-274 0 0,0-1 1 0 0,2 0-1 0 0,0 1 0 0 0,2 26 1 0 0,0-7-64 0 0,0-31-188 0 0,0 0-1 0 0,0 0 1 0 0,0 0 0 0 0,0 0 0 0 0,1 0 0 0 0,0 0-1 0 0,0-1 1 0 0,1 1 0 0 0,-1 0 0 0 0,1-1 0 0 0,1 0 0 0 0,-1 0-1 0 0,1 0 1 0 0,0 0 0 0 0,0-1 0 0 0,7 7 0 0 0,-10-10-150 0 0,0 0-1 0 0,1-1 1 0 0,-1 1 0 0 0,1 0 0 0 0,-1-1 0 0 0,1 0 0 0 0,-1 1 0 0 0,1-1 0 0 0,0 0 0 0 0,-1 0 0 0 0,1 0-1 0 0,-1 0 1 0 0,4 0 0 0 0,4-2-7377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00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11050 0 0,'0'0'12624'0'0,"29"1"-12216"0"0,213 5 154 0 0,-169-6-1037 0 0,-42 0-5749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01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9994 0 0,'0'0'10033'0'0,"-4"28"-9614"0"0,-20 134 253 0 0,21-116-534 0 0,4 50 1 0 0,0-28-1723 0 0,2-40-428 0 0,-1-1-4899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01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49 1376 0 0,'0'0'19963'0'0,"5"-8"-19788"0"0,-4 6-173 0 0,1 0 19 0 0,-1-1 0 0 0,1 0 0 0 0,0 1 0 0 0,0-1 1 0 0,0 1-1 0 0,0 0 0 0 0,0-1 0 0 0,1 1 0 0 0,-1 0 0 0 0,1 0 0 0 0,-1 1 1 0 0,1-1-1 0 0,0 0 0 0 0,-1 1 0 0 0,1 0 0 0 0,0 0 0 0 0,0 0 0 0 0,0 0 1 0 0,0 0-1 0 0,0 0 0 0 0,1 1 0 0 0,-1-1 0 0 0,0 1 0 0 0,0 0 1 0 0,0 0-1 0 0,0 0 0 0 0,0 1 0 0 0,1-1 0 0 0,-1 1 0 0 0,4 1 0 0 0,0-1-38 0 0,1 1-1 0 0,-1 0 0 0 0,1 0 0 0 0,-1 0 0 0 0,0 1 1 0 0,0 1-1 0 0,0-1 0 0 0,-1 1 0 0 0,13 9 0 0 0,-16-9-26 0 0,1 0 0 0 0,-1 0 0 0 0,0 0-1 0 0,0 1 1 0 0,0-1 0 0 0,0 1 0 0 0,-1 0 0 0 0,0 0-1 0 0,0 0 1 0 0,0 0 0 0 0,-1 0 0 0 0,0 0 0 0 0,0 0-1 0 0,0 1 1 0 0,0 7 0 0 0,2 260-394 0 0,-5-143 426 0 0,0-82 14 0 0,0-34-3 0 0,1-1 1 0 0,0 0-1 0 0,1 1 0 0 0,1-1 0 0 0,0 0 0 0 0,1 0 1 0 0,0 1-1 0 0,7 18 0 0 0,-6-25-41 0 0,0 0 0 0 0,0 0 1 0 0,0 0-1 0 0,-1 1 0 0 0,0-1 0 0 0,-1 1 0 0 0,0-1 1 0 0,0 1-1 0 0,0-1 0 0 0,-1 11 0 0 0,0-15 67 0 0,0-1-1 0 0,-1 1 1 0 0,1-1-1 0 0,0 1 0 0 0,-1-1 1 0 0,0 1-1 0 0,1-1 1 0 0,-1 0-1 0 0,0 1 1 0 0,0-1-1 0 0,-1 0 1 0 0,1 0-1 0 0,0 1 1 0 0,-1-1-1 0 0,1 0 1 0 0,-1-1-1 0 0,0 1 1 0 0,-1 2-1 0 0,-2-1 116 0 0,1 1 0 0 0,-1-1 0 0 0,0-1 0 0 0,0 1 0 0 0,0-1 0 0 0,0 1 1 0 0,-11 2-1 0 0,-2-1 239 0 0,0 0 0 0 0,-1-2 0 0 0,1 0 0 0 0,-23-1 0 0 0,18-2-694 0 0,1-1 0 0 0,0-1 0 0 0,-26-7 0 0 0,3 1-9740 0 0,27 5-1602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06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46 5545 0 0,'0'0'18480'0'0,"-2"-4"-18149"0"0,2 3-309 0 0,-1 0 1 0 0,1 0 0 0 0,0 0-1 0 0,0 0 1 0 0,-1 0-1 0 0,1 0 1 0 0,0 0-1 0 0,0 0 1 0 0,0 0-1 0 0,0 0 1 0 0,0 0-1 0 0,0 0 1 0 0,0 0 0 0 0,0 0-1 0 0,0 0 1 0 0,0 0-1 0 0,1 0 1 0 0,-1 0-1 0 0,0 0 1 0 0,1 0-1 0 0,-1 0 1 0 0,1 1-1 0 0,-1-1 1 0 0,1 0 0 0 0,-1 0-1 0 0,1 0 1 0 0,0 0-1 0 0,-1 1 1 0 0,1-1-1 0 0,0 0 1 0 0,1 0-1 0 0,1-1-5 0 0,0 1 0 0 0,0-1-1 0 0,0 1 1 0 0,0 0 0 0 0,0 0-1 0 0,0 0 1 0 0,0 0 0 0 0,1 0-1 0 0,-1 1 1 0 0,0 0 0 0 0,7 0-1 0 0,-9 0-37 0 0,0 0-1 0 0,0 0 1 0 0,0 0-1 0 0,0 0 1 0 0,0 0-1 0 0,0 0 1 0 0,0 0-1 0 0,0 1 0 0 0,0-1 1 0 0,0 0-1 0 0,0 1 1 0 0,0-1-1 0 0,-1 1 1 0 0,1-1-1 0 0,0 1 1 0 0,0-1-1 0 0,0 1 0 0 0,0 0 1 0 0,-1-1-1 0 0,1 1 1 0 0,0 0-1 0 0,-1-1 1 0 0,1 1-1 0 0,-1 0 1 0 0,1 0-1 0 0,-1 0 0 0 0,1 0 1 0 0,-1 0-1 0 0,1 0 1 0 0,-1 1-1 0 0,3 35-4660 0 0,-3-28 1623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07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70 7418 0 0,'0'0'13900'0'0,"10"-11"-13891"0"0,-1-2-14 0 0,-6 8-1 0 0,1 0-1 0 0,-1 0 1 0 0,1 0 0 0 0,0 1 0 0 0,0 0-1 0 0,0 0 1 0 0,0 0 0 0 0,9-6 0 0 0,-9 12-1154 0 0,-6 8 815 0 0,-4 10 267 0 0,-3-7 49 0 0,0 0 1 0 0,-1 0-1 0 0,0-1 1 0 0,-1-1-1 0 0,0 1 0 0 0,-19 13 1 0 0,7-15-36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07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454 257 4681 0 0,'0'0'16949'0'0,"-23"-10"-16760"0"0,-70-28-61 0 0,87 35-120 0 0,0 1 0 0 0,0 1 0 0 0,0-1 0 0 0,0 1 0 0 0,-1 0 0 0 0,1 1 0 0 0,0-1 0 0 0,-1 1 0 0 0,1 0 0 0 0,0 1 0 0 0,-1-1 0 0 0,1 2 0 0 0,0-1 0 0 0,0 0 0 0 0,0 1 0 0 0,-9 4 0 0 0,5-1-24 0 0,1 0 1 0 0,0 1-1 0 0,1 0 1 0 0,-1 0-1 0 0,1 1 1 0 0,-14 14-1 0 0,2 0-4 0 0,2 0-1 0 0,0 2 1 0 0,1 0 0 0 0,-15 27-1 0 0,25-37 10 0 0,0 1 0 0 0,2-1-1 0 0,-1 2 1 0 0,2-1-1 0 0,0 0 1 0 0,0 1-1 0 0,2 0 1 0 0,0 0-1 0 0,-1 24 1 0 0,3-30 10 0 0,1 0-1 0 0,-1 0 1 0 0,1 0-1 0 0,1 0 1 0 0,0 0 0 0 0,0-1-1 0 0,0 1 1 0 0,1-1-1 0 0,1 1 1 0 0,-1-1 0 0 0,1 0-1 0 0,6 8 1 0 0,-6-11 16 0 0,0 0-1 0 0,0 0 1 0 0,1-1 0 0 0,-1 0 0 0 0,1 0 0 0 0,0 0-1 0 0,0 0 1 0 0,0-1 0 0 0,1 0 0 0 0,-1 0-1 0 0,1 0 1 0 0,0 0 0 0 0,0-1 0 0 0,0 0 0 0 0,0-1-1 0 0,0 1 1 0 0,0-1 0 0 0,7 0 0 0 0,6 0 37 0 0,0-1 0 0 0,0-1 0 0 0,0 0 1 0 0,-1-2-1 0 0,1 0 0 0 0,-1-1 0 0 0,0-1 0 0 0,0-1 1 0 0,0 0-1 0 0,0-1 0 0 0,-1-1 0 0 0,-1-1 0 0 0,1-1 1 0 0,-1 0-1 0 0,23-20 0 0 0,-16 11-37 0 0,-1 0 0 0 0,-1-2 0 0 0,-1-1 0 0 0,-1 0-1 0 0,0-2 1 0 0,-2 0 0 0 0,-1-1 0 0 0,-1 0 0 0 0,15-37 0 0 0,-24 47-17 0 0,-1 0 0 0 0,-1 0 0 0 0,0 0 0 0 0,-1-1 0 0 0,0 0 0 0 0,-2 1 0 0 0,1-30 0 0 0,-3 35-30 0 0,1 1 0 0 0,-1-1 0 0 0,-1 1 0 0 0,0-1 0 0 0,0 1 0 0 0,-1-1 0 0 0,0 1 0 0 0,0 0 0 0 0,-1 1 0 0 0,-1-1 0 0 0,1 0 0 0 0,-1 1 0 0 0,-10-11 0 0 0,6 8-124 0 0,-2 0 1 0 0,1 1 0 0 0,-2 0-1 0 0,1 1 1 0 0,-1 0 0 0 0,-22-11-1 0 0,30 17 36 0 0,-1 1 1 0 0,1 0-1 0 0,0 1 0 0 0,-1-1 1 0 0,1 1-1 0 0,-1-1 0 0 0,0 1 0 0 0,0 1 1 0 0,1-1-1 0 0,-1 1 0 0 0,0 0 0 0 0,0 0 1 0 0,0 0-1 0 0,1 0 0 0 0,-1 1 1 0 0,0 0-1 0 0,0 0 0 0 0,1 0 0 0 0,-1 1 1 0 0,1-1-1 0 0,-1 1 0 0 0,1 0 0 0 0,0 1 1 0 0,-5 2-1 0 0,-5 6-1200 0 0,0 0 0 0 0,1 2 0 0 0,0-1 0 0 0,1 2 0 0 0,1-1 0 0 0,0 2 0 0 0,0-1 0 0 0,2 2 0 0 0,0-1 0 0 0,-10 23 0 0 0,10-18-2620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08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6353 0 0,'0'0'10639'0'0,"-6"20"-9945"0"0,1-5-563 0 0,-3 8 363 0 0,0 1 0 0 0,2 0 0 0 0,0 0 0 0 0,-3 45 0 0 0,7-39-5 0 0,2-18 2121 0 0,17-34-1273 0 0,-8 10-1323 0 0,0-1 0 0 0,2 2 0 0 0,-1 0 0 0 0,2 0 0 0 0,-1 0 0 0 0,1 2 0 0 0,1-1 0 0 0,20-10 0 0 0,-27 16-27 0 0,0 0 0 0 0,1 1 0 0 0,0 0 0 0 0,-1 0 0 0 0,1 1 0 0 0,0 0 0 0 0,0 0 0 0 0,0 0 0 0 0,1 1 0 0 0,-1 0 0 0 0,0 1 0 0 0,0 0 0 0 0,1 0 0 0 0,-1 0 0 0 0,0 1 0 0 0,0 0 0 0 0,1 0 0 0 0,-1 1 0 0 0,0 0 0 0 0,8 3 0 0 0,-11-2-106 0 0,0 0 0 0 0,1 1 0 0 0,-1-1 0 0 0,-1 1 0 0 0,1-1 1 0 0,0 1-1 0 0,-1 0 0 0 0,0 0 0 0 0,0 1 0 0 0,0-1 0 0 0,0 1 0 0 0,-1 0 0 0 0,0-1 0 0 0,0 1 0 0 0,3 10 1 0 0,3 6-3602 0 0,2-1-3343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09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276 443 8770 0 0,'0'0'9127'0'0,"-28"7"-8781"0"0,-84 24-110 0 0,108-30-223 0 0,0-1 1 0 0,1 1-1 0 0,-1 0 1 0 0,1 0 0 0 0,-1 1-1 0 0,1-1 1 0 0,0 1-1 0 0,-1 0 1 0 0,1 0 0 0 0,0 0-1 0 0,0 0 1 0 0,0 0 0 0 0,1 1-1 0 0,-1-1 1 0 0,0 1-1 0 0,1 0 1 0 0,0 0 0 0 0,-3 3-1 0 0,-7 11 47 0 0,5-10-54 0 0,2 0 0 0 0,-1 1-1 0 0,1-1 1 0 0,0 1 0 0 0,1 0-1 0 0,0 1 1 0 0,0-1 0 0 0,0 1-1 0 0,1-1 1 0 0,-3 18 0 0 0,2-1 10 0 0,1-1 0 0 0,1 46 0 0 0,2-69-5 0 0,-1 1 0 0 0,1-1 0 0 0,1 1 0 0 0,-1 0 0 0 0,0-1 0 0 0,0 1-1 0 0,1-1 1 0 0,-1 1 0 0 0,1-1 0 0 0,-1 1 0 0 0,1-1 0 0 0,-1 0 0 0 0,1 1 0 0 0,0-1 0 0 0,0 0 0 0 0,0 1 0 0 0,0-1-1 0 0,0 0 1 0 0,0 0 0 0 0,0 0 0 0 0,0 0 0 0 0,0 0 0 0 0,0 0 0 0 0,2 1 0 0 0,0-1 65 0 0,0 0 1 0 0,0 0-1 0 0,0 0 0 0 0,0 0 1 0 0,0-1-1 0 0,0 1 0 0 0,0-1 1 0 0,0 0-1 0 0,0 0 0 0 0,0 0 1 0 0,5-1-1 0 0,1 0 92 0 0,1-1-1 0 0,-1 0 0 0 0,0-1 1 0 0,0 0-1 0 0,-1-1 1 0 0,1 0-1 0 0,10-6 1 0 0,0-3-147 0 0,-2-2 1 0 0,0 0-1 0 0,0 0 1 0 0,-2-2-1 0 0,0 0 1 0 0,18-26-1 0 0,1-9-377 0 0,29-60-1 0 0,-49 79-127 0 0,-1-1 0 0 0,-1 0 0 0 0,-2-1 0 0 0,5-39 0 0 0,-1 11-822 0 0,-8 31 1121 0 0,-1-1 0 0 0,-2 0 0 0 0,-2-49 1 0 0,-1 76 349 0 0,0 6-158 0 0,0 0 1 0 0,0-1-1 0 0,0 1 0 0 0,0-1 0 0 0,1 1 0 0 0,-1-1 0 0 0,0 1 1 0 0,0 0-1 0 0,0-1 0 0 0,0 1 0 0 0,-1-1 0 0 0,1 1 0 0 0,0 0 1 0 0,0-1-1 0 0,0 1 0 0 0,0-1 0 0 0,0 1 0 0 0,0 0 0 0 0,-1-1 1 0 0,1 1-1 0 0,0-1 0 0 0,0 1 0 0 0,-1 0 0 0 0,1-1 0 0 0,0 1 1 0 0,0 0-1 0 0,-1-1 0 0 0,1 1 0 0 0,0 0 0 0 0,-1 0 0 0 0,1-1 1 0 0,0 1-1 0 0,-1 0 0 0 0,1 0 0 0 0,-1 0 0 0 0,1 0 0 0 0,0-1 1 0 0,-1 1-1 0 0,1 0 0 0 0,-1 0 0 0 0,1 0 0 0 0,0 0 1 0 0,-1 0-1 0 0,1 0 0 0 0,-1 0 0 0 0,1 0 0 0 0,-1 0 0 0 0,1 0 1 0 0,0 0-1 0 0,-1 0 0 0 0,1 0 0 0 0,-1 1 0 0 0,1-1 0 0 0,0 0 1 0 0,-1 0-1 0 0,1 0 0 0 0,-1 1 0 0 0,1-1 0 0 0,0 0 0 0 0,-1 0 1 0 0,1 1-1 0 0,0-1 0 0 0,0 0 0 0 0,-1 1 0 0 0,1-1 0 0 0,0 0 1 0 0,-1 1-1 0 0,-21 23-205 0 0,7-3 178 0 0,-9 22 53 0 0,13-15-9 0 0,5-15 14 0 0,1-1-1 0 0,1 2 1 0 0,-1-1-1 0 0,2 0 1 0 0,0 1-1 0 0,-2 27 1 0 0,4 35 282 0 0,-1-29 168 0 0,7 73 1 0 0,-3-110-419 0 0,0 0-1 0 0,0 0 0 0 0,1 0 1 0 0,1 0-1 0 0,0-1 0 0 0,0 1 0 0 0,1-1 1 0 0,0 0-1 0 0,12 16 0 0 0,-13-20 17 0 0,-1-1 0 0 0,1 1 0 0 0,0-1 0 0 0,0 0 0 0 0,0 0 0 0 0,1-1-1 0 0,-1 1 1 0 0,1-1 0 0 0,0 0 0 0 0,0 0 0 0 0,0-1 0 0 0,0 0 0 0 0,0 1-1 0 0,1-2 1 0 0,-1 1 0 0 0,1 0 0 0 0,-1-1 0 0 0,10 1 0 0 0,-7-2-11 0 0,0 0 1 0 0,-1 0-1 0 0,1-1 1 0 0,0 0-1 0 0,0-1 1 0 0,-1 1-1 0 0,1-1 1 0 0,-1-1-1 0 0,1 1 1 0 0,-1-1 0 0 0,0-1-1 0 0,0 1 1 0 0,0-1-1 0 0,-1 0 1 0 0,1-1-1 0 0,-1 0 1 0 0,0 0-1 0 0,10-11 1 0 0,2-1-65 0 0,-1-2 1 0 0,-1 1 0 0 0,23-36-1 0 0,-35 46-56 0 0,1 1 0 0 0,-1 0 0 0 0,0-1 0 0 0,-1 0 0 0 0,0 0 0 0 0,0 0 0 0 0,0 0 0 0 0,-1 0 0 0 0,-1-1 0 0 0,1 1 0 0 0,-1-1-1 0 0,-1 1 1 0 0,0-1 0 0 0,-1-12 0 0 0,0 19-14 0 0,1 0 0 0 0,-2 0 0 0 0,1 0 0 0 0,0-1 0 0 0,0 2 1 0 0,0-1-1 0 0,-1 0 0 0 0,1 0 0 0 0,-1 0 0 0 0,0 1 0 0 0,0-1 0 0 0,1 1 0 0 0,-1-1 0 0 0,0 1 0 0 0,0 0 0 0 0,0-1 0 0 0,0 1 0 0 0,-1 0 0 0 0,1 0 0 0 0,0 1 0 0 0,0-1 0 0 0,-1 0 0 0 0,1 1 0 0 0,0 0 0 0 0,0-1 0 0 0,-1 1 0 0 0,1 0 0 0 0,-1 0 0 0 0,1 0 1 0 0,0 0-1 0 0,-1 1 0 0 0,1-1 0 0 0,0 1 0 0 0,-1-1 0 0 0,1 1 0 0 0,0 0 0 0 0,0 0 0 0 0,0 0 0 0 0,0 0 0 0 0,0 0 0 0 0,0 0 0 0 0,-4 4 0 0 0,-4 7 112 0 0,1 2 1 0 0,0-1-1 0 0,1 1 1 0 0,0 0-1 0 0,1 1 1 0 0,0 0-1 0 0,2 0 0 0 0,0 1 1 0 0,0-1-1 0 0,1 1 1 0 0,1 0-1 0 0,1 0 0 0 0,0 0 1 0 0,1 1-1 0 0,1-1 1 0 0,1 0-1 0 0,0 0 1 0 0,6 30-1 0 0,-5-41-81 0 0,0 1 0 0 0,0-1 1 0 0,1 0-1 0 0,0 0 0 0 0,0 0 0 0 0,0 0 1 0 0,0 0-1 0 0,1 0 0 0 0,0-1 0 0 0,0 0 1 0 0,0 0-1 0 0,0 0 0 0 0,1 0 0 0 0,-1-1 1 0 0,1 1-1 0 0,0-1 0 0 0,0 0 1 0 0,0-1-1 0 0,1 1 0 0 0,-1-1 0 0 0,1 0 1 0 0,9 2-1 0 0,-10-3-880 0 0,0 0 1 0 0,0-1-1 0 0,0 1 1 0 0,-1-1-1 0 0,1 0 1 0 0,0 0-1 0 0,0-1 1 0 0,0 1-1 0 0,0-1 1 0 0,6-2-1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09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8706 0 0,'0'0'12210'0'0,"-6"28"-11892"0"0,-20 90-66 0 0,19-62 191 0 0,8-43 222 0 0,0-13-592 0 0,1-1-1 0 0,-1 1 1 0 0,1-1-1 0 0,-1 1 0 0 0,1-1 1 0 0,-1 0-1 0 0,0 1 1 0 0,1-1-1 0 0,-1 0 1 0 0,0 0-1 0 0,0 0 1 0 0,1 0-1 0 0,-1 0 1 0 0,0 0-1 0 0,0-1 1 0 0,0 1-1 0 0,1-2 0 0 0,5-10-32 0 0,0 0 0 0 0,1 1 0 0 0,1 0-1 0 0,0 0 1 0 0,0 1 0 0 0,1 0-1 0 0,1 1 1 0 0,13-11 0 0 0,-17 16-48 0 0,0 0 0 0 0,0 0 1 0 0,1 1-1 0 0,0 0 0 0 0,0 0 0 0 0,0 1 1 0 0,0 0-1 0 0,17-3 0 0 0,-21 5 3 0 0,0 1 0 0 0,0-1 0 0 0,0 1 0 0 0,0 0 0 0 0,1 0-1 0 0,-1 0 1 0 0,0 1 0 0 0,0 0 0 0 0,0 0 0 0 0,0 0 0 0 0,0 0 0 0 0,0 0-1 0 0,0 1 1 0 0,0 0 0 0 0,0 0 0 0 0,-1 0 0 0 0,1 0 0 0 0,-1 0 0 0 0,1 1 0 0 0,4 4-1 0 0,-3-1-263 0 0,0-1 0 0 0,-1 1-1 0 0,1 0 1 0 0,-1 0-1 0 0,4 10 1 0 0,-2 6-8918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35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86 1640 0 0,'0'0'16256'0'0,"4"-8"-16145"0"0,-2 1-94 0 0,0 2-4 0 0,0-1 0 0 0,1 1-1 0 0,-1 0 1 0 0,1-1 0 0 0,0 1 0 0 0,1 0-1 0 0,-1 1 1 0 0,1-1 0 0 0,0 1 0 0 0,0-1-1 0 0,8-5 1 0 0,-12 9-18 0 0,0 1 0 0 0,1 0 0 0 0,-1-1 0 0 0,1 1 0 0 0,-1-1 0 0 0,1 1 0 0 0,-1 0 0 0 0,0-1 0 0 0,1 1 0 0 0,-1 0 0 0 0,1 0 0 0 0,-1-1 0 0 0,1 1 0 0 0,0 0 0 0 0,-1 0 0 0 0,1 0 0 0 0,-1 0 0 0 0,1 0 0 0 0,-1-1 0 0 0,1 1 0 0 0,-1 0 0 0 0,1 0 0 0 0,-1 1 0 0 0,1-1-1 0 0,0 0 1 0 0,-1 0 0 0 0,1 0 0 0 0,-1 0 0 0 0,1 0 0 0 0,-1 0 0 0 0,1 1 0 0 0,-1-1 0 0 0,1 0 0 0 0,-1 1 0 0 0,1-1 0 0 0,-1 0 0 0 0,1 1 0 0 0,-1-1 0 0 0,0 0 0 0 0,1 1 0 0 0,0 0 0 0 0,-3 28-219 0 0,-1-19 86 0 0,0-1-1 0 0,-1 0 1 0 0,0-1-1 0 0,0 1 0 0 0,-1-1 1 0 0,0 1-1 0 0,0-1 1 0 0,-10 10-1 0 0,-13 9-7567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10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4951 719 1208 0 0,'0'0'22274'0'0,"-15"-13"-22106"0"0,-48-40-56 0 0,51 44-87 0 0,0 1 0 0 0,-1 0 0 0 0,1 1 0 0 0,-1 0 0 0 0,-1 1 0 0 0,1 0 0 0 0,-1 1 0 0 0,0 1 0 0 0,-16-4-1 0 0,-11-3-41 0 0,-52-17 16 0 0,-505-140 13 0 0,453 134-67 0 0,-246-44-261 0 0,244 61 119 0 0,-159 5 0 0 0,-183 26 344 0 0,-5 1 100 0 0,461-17-245 0 0,-1 0 1 0 0,1-2-1 0 0,0-2 0 0 0,0-1 0 0 0,-40-14 0 0 0,-153-70-101 0 0,21 7-46 0 0,170 72 114 0 0,-1 2-1 0 0,0 1 0 0 0,0 2 1 0 0,-38-2-1 0 0,47 7-22 0 0,0 2 1 0 0,0 1-1 0 0,-1 1 1 0 0,1 2-1 0 0,-44 10 1 0 0,29-1-10 0 0,1 2-1 0 0,-69 34 1 0 0,76-32 57 0 0,-1-1-1 0 0,-1-2 0 0 0,-1-1 1 0 0,-54 10-1 0 0,84-21-1 0 0,3-1 35 0 0,0 0 1 0 0,0-1-1 0 0,1 1 0 0 0,-1-1 0 0 0,0 1 1 0 0,0-1-1 0 0,0 0 0 0 0,0-1 1 0 0,0 1-1 0 0,0-1 0 0 0,1 1 0 0 0,-1-1 1 0 0,0 0-1 0 0,0-1 0 0 0,1 1 1 0 0,-5-3-1 0 0,7 3-35 0 0,-13 1-327 0 0,-37 46 278 0 0,10-7 56 0 0,28-27 2 0 0,0 1 1 0 0,1 1-1 0 0,1 0 1 0 0,0 0 0 0 0,1 1-1 0 0,0 1 1 0 0,-9 21-1 0 0,-8 10 1 0 0,0 4-20 0 0,2 2-1 0 0,-24 73 0 0 0,35-88 15 0 0,-9 22-19 0 0,-16 72 1 0 0,34-109 15 0 0,1 1 1 0 0,1-1 0 0 0,1 1 0 0 0,1 0-1 0 0,1 0 1 0 0,4 33 0 0 0,2-34 0 0 0,0 0 0 0 0,2-1 0 0 0,1 1 0 0 0,0-2 0 0 0,2 0 1 0 0,0 0-1 0 0,1-1 0 0 0,1 0 0 0 0,23 25 0 0 0,-1-5-13 0 0,1-3 1 0 0,2 0-1 0 0,2-3 0 0 0,71 49 1 0 0,191 94-106 0 0,-230-141 118 0 0,1-3 0 0 0,2-3 0 0 0,0-3 1 0 0,101 20-1 0 0,-57-23 0 0 0,1-6 1 0 0,142 3-1 0 0,-128-16-11 0 0,860 50-6 0 0,-70-23-18 0 0,-835-39-43 0 0,-1-3 1 0 0,113-29-1 0 0,174-65-1362 0 0,-175 46 655 0 0,-115 34 740 0 0,138-60 0 0 0,-186 67 76 0 0,0-3 0 0 0,-2-1 0 0 0,0-1 0 0 0,-1-2 0 0 0,55-51 0 0 0,-71 56 46 0 0,0-1 1 0 0,-2-1 0 0 0,0-1 0 0 0,-2 0 0 0 0,0 0-1 0 0,-1-2 1 0 0,-2 0 0 0 0,0 0 0 0 0,-2-1 0 0 0,11-40-1 0 0,-12 29-119 0 0,-2 0 0 0 0,-1-1-1 0 0,-2 1 1 0 0,-1-1-1 0 0,-2 1 1 0 0,-1-1 0 0 0,-7-39-1 0 0,3 54-73 0 0,0 0 1 0 0,-2 0-1 0 0,0 0 0 0 0,-2 1 0 0 0,0 0 0 0 0,-1 0 0 0 0,-1 1 0 0 0,-1 1 0 0 0,-1 0 1 0 0,-1 0-1 0 0,-27-28 0 0 0,19 25-18 0 0,-1 0-1 0 0,-1 2 1 0 0,-1 1-1 0 0,-1 0 1 0 0,0 2 0 0 0,-1 1-1 0 0,-1 2 1 0 0,-30-13-1 0 0,37 20-180 0 0,-1 1-1 0 0,1 1 0 0 0,-1 0 0 0 0,-28-1 0 0 0,-40 2-5830 0 0,57 4-3373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12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0 0 0,'0'0'1379'0'0,"2"-3"-1416"0"0,0-1 33 0 0,4-6-43 0 0,-3 10 34 0 0,-2 7 30 0 0,-1-6-5 0 0,7 2 676 0 0,-4 3-26 0 0,-3-6-673 0 0,0 4-635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13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8 728 0 0,'0'0'5883'0'0,"0"-7"-6066"0"0,0 20 1149 0 0,0-3 536 0 0,0-16-719 0 0,0 5-788 0 0,1 7-1578 0 0,3 14 7878 0 0,-4-15-6236 0 0,0-5-29 0 0,0 1 1 0 0,1-1 0 0 0,-1 0 0 0 0,0 1 0 0 0,0-1-1 0 0,0 1 1 0 0,0-1 0 0 0,0 1 0 0 0,0-1-1 0 0,0 1 1 0 0,0-1 0 0 0,0 1 0 0 0,0-1 0 0 0,0 1-1 0 0,0-1 1 0 0,0 0 0 0 0,0 1 0 0 0,0-1-1 0 0,-1 1 1 0 0,1-1 0 0 0,0 1 0 0 0,0-1 0 0 0,-1 0-1 0 0,1 1 1 0 0,0-1 0 0 0,0 1 0 0 0,-1-1-1 0 0,1 0 1 0 0,0 1 0 0 0,-1-1 0 0 0,1 0 0 0 0,0 0-1 0 0,-1 1 1 0 0,1-1 0 0 0,-1 0 0 0 0,1 34-1169 0 0,-2-13 1349 0 0,0 0 0 0 0,-1 1 0 0 0,-8 26 0 0 0,4-19-84 0 0,-31 86 165 0 0,13-26-198 0 0,-3-1-1 0 0,-74 154 1 0 0,39-99-31 0 0,26-66-40 0 0,23-50-31 0 0,-22 57 0 0 0,2-15-714 0 0,32-66 534 0 0,1-1 0 0 0,-1 1-1 0 0,1-1 1 0 0,-1 0 0 0 0,0 1 0 0 0,0-1-1 0 0,0 0 1 0 0,0 0 0 0 0,0 0-1 0 0,-3 1 1 0 0,-13 17-6456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1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33 1144 0 0,'0'0'14333'0'0,"1"-5"-13969"0"0,6-17-251 0 0,-6 17-184 0 0,-9 27-219 0 0,5-10 329 0 0,0-1-1 0 0,-1 0 1 0 0,0 0 0 0 0,-1 0 0 0 0,-6 11 0 0 0,-9 23 104 0 0,5-8-21 0 0,2 1 1 0 0,2 1 0 0 0,-7 49 0 0 0,17-86-112 0 0,-1 13 85 0 0,0 1 1 0 0,0-1-1 0 0,2 0 1 0 0,2 28-1 0 0,-2-40-31 0 0,0 0 1 0 0,1-1-1 0 0,-1 1 0 0 0,1 0 0 0 0,0 0 0 0 0,0-1 1 0 0,0 1-1 0 0,0 0 0 0 0,1-1 0 0 0,-1 1 0 0 0,1-1 0 0 0,-1 0 1 0 0,1 1-1 0 0,0-1 0 0 0,0 0 0 0 0,0 0 0 0 0,0 0 0 0 0,0 0 1 0 0,0-1-1 0 0,0 1 0 0 0,1-1 0 0 0,-1 1 0 0 0,1-1 0 0 0,-1 0 1 0 0,1 1-1 0 0,0-2 0 0 0,-1 1 0 0 0,1 0 0 0 0,0 0 1 0 0,0-1-1 0 0,0 1 0 0 0,2-1 0 0 0,14 0 223 0 0,-1-1 0 0 0,1-1-1 0 0,-1 0 1 0 0,0-1 0 0 0,0-1 0 0 0,20-7 0 0 0,-18 4-672 0 0,0 2 0 0 0,1 1 0 0 0,0 0 0 0 0,28-1 0 0 0,-19 3-4287 0 0,-24 2 1906 0 0,12-1-7518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17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1 760 0 0,'0'0'2103'0'0,"9"32"4000"0"0,-8-28-6045 0 0,0 0 0 0 0,0-1 1 0 0,1 1-1 0 0,0-1 0 0 0,0 1 0 0 0,0-1 1 0 0,0 0-1 0 0,1 0 0 0 0,-1 0 0 0 0,1 0 0 0 0,4 5 1 0 0,-6-7-107 0 0,-1-1 117 0 0,0 0 1 0 0,0 1 0 0 0,0-1 0 0 0,0 0-1 0 0,-1 1 1 0 0,1-1 0 0 0,0 0-1 0 0,0 1 1 0 0,-1-1 0 0 0,1 0 0 0 0,0 0-1 0 0,0 1 1 0 0,-1-1 0 0 0,1 0-1 0 0,0 0 1 0 0,-1 0 0 0 0,1 1-1 0 0,0-1 1 0 0,0 0 0 0 0,-1 0 0 0 0,1 0-1 0 0,-1 0 1 0 0,1 0 0 0 0,0 0-1 0 0,-1 1 1 0 0,1-1 0 0 0,0 0 0 0 0,-1 0-1 0 0,1 0 1 0 0,0 0 0 0 0,-1 0-1 0 0,1 0 1 0 0,-1-1 0 0 0,1 1 0 0 0,0 0-1 0 0,-1 0 1 0 0,1 0 0 0 0,0 0-1 0 0,-1 0 1 0 0,1 0 0 0 0,0-1-1 0 0,-1 1 1 0 0,1 0 0 0 0,0 0 0 0 0,0-1-1 0 0,-1 1 1 0 0,1 0 0 0 0,-15-13-89 0 0,15 12-52 0 0,-14 8-97 0 0,16 9 190 0 0,1-3-6553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17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549 4 0 0 0,'0'0'8965'0'0,"-19"-3"-4999"0"0,-19 54-2237 0 0,-48 36 93 0 0,-38 28-950 0 0,100-96-825 0 0,8-6-20 0 0,1 1 0 0 0,0 0 0 0 0,-16 20 0 0 0,-25 17 36 0 0,-10 1-67 0 0,63-49-42 0 0,0-1 1 0 0,-1 0 0 0 0,1 0 0 0 0,0 0-1 0 0,-1 0 1 0 0,1 0 0 0 0,-1-1-1 0 0,0 0 1 0 0,-7 2 0 0 0,-6-1-9128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18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27 6361 0 0,'0'0'16312'0'0,"-8"-9"-16276"0"0,27 3 19 0 0,-14 4-159 0 0,-1 0 0 0 0,0 1 1 0 0,0-1-1 0 0,1 1 0 0 0,-1 0 0 0 0,1 0 1 0 0,-1 1-1 0 0,1-1 0 0 0,-1 1 0 0 0,1 0 1 0 0,0 0-1 0 0,-1 0 0 0 0,9 2 0 0 0,-9 6-1685 0 0,-3-1-3237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19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88 9890 0 0,'0'0'12313'0'0,"0"-14"-12333"0"0,4-40-17 0 0,-1 34-789 0 0,-7 37 301 0 0,-19 21 308 0 0,16-26 230 0 0,0 0 0 0 0,0 0 1 0 0,-1 0-1 0 0,-1-1 0 0 0,0-1 1 0 0,0 1-1 0 0,-15 11 0 0 0,22-20 128 0 0,-3 1-987 0 0,5-12-5543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19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11282 0 0,'0'0'10596'0'0,"31"2"-10317"0"0,101 4-135 0 0,-102-6-120 0 0,1-1 0 0 0,-1-1 0 0 0,0-1 0 0 0,31-8 0 0 0,8-2-286 0 0,10 7-1278 0 0,-53 5-1549 0 0,0 1-3652 0 0,-11 0-3656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1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7090 0 0,'0'0'9724'0'0,"-6"31"-7986"0"0,-20 100-336 0 0,20-96-655 0 0,2 0 1 0 0,2-1 0 0 0,2 49-1 0 0,1-30-341 0 0,-1-39-349 0 0,-1-5-50 0 0,0 0 0 0 0,1 1 0 0 0,0-1 0 0 0,1 0 0 0 0,0 0 0 0 0,1 0 0 0 0,-1 0-1 0 0,2 0 1 0 0,-1 0 0 0 0,1 0 0 0 0,1 0 0 0 0,0-1 0 0 0,5 10 0 0 0,-8-17-8 0 0,15 17-2785 0 0,-3-12-5847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41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6521 398 64 0 0,'0'0'12807'0'0,"-5"-3"-12051"0"0,-39-30 2282 0 0,35 26-2864 0 0,0 0-1 0 0,-1 1 1 0 0,0 0-1 0 0,0 1 1 0 0,0 0 0 0 0,-1 0-1 0 0,-18-4 1 0 0,-84-17-127 0 0,73 19 29 0 0,-171-28-119 0 0,122 23-14 0 0,1-4 0 0 0,-97-30 1 0 0,109 23 34 0 0,0 4 1 0 0,-1 4-1 0 0,-102-9 0 0 0,-236 8 468 0 0,-22-3 391 0 0,-4-16-766 0 0,-1 40-26 0 0,320-1-4 0 0,0-5-1 0 0,-138-19 1 0 0,243 18-40 0 0,-61-3 34 0 0,-137 9 0 0 0,-76 27 67 0 0,241-24 11 0 0,-1-1 0 0 0,1-3 0 0 0,-1-2 0 0 0,0-2 1 0 0,-64-10-1 0 0,60 2-23 0 0,0 2 0 0 0,0 3 1 0 0,-1 2-1 0 0,1 3 0 0 0,0 1 1 0 0,-1 4-1 0 0,1 1 0 0 0,1 3 1 0 0,0 3-1 0 0,-56 20 0 0 0,-208 112-148 0 0,85-33 142 0 0,174-87-95 0 0,0 4 1 0 0,2 2 0 0 0,1 2-1 0 0,2 3 1 0 0,2 2 0 0 0,-64 58 0 0 0,56-36-14 0 0,-67 87 0 0 0,122-140 24 0 0,-15 17-7 0 0,2 1 1 0 0,0 1-1 0 0,2 0 0 0 0,1 1 0 0 0,-19 49 1 0 0,16-30-15 0 0,13-36 17 0 0,1 0 0 0 0,0-1-1 0 0,1 1 1 0 0,0 1-1 0 0,-3 19 1 0 0,1 27-2 0 0,1-9-24 0 0,1 63 1 0 0,4-95 24 0 0,0 0-1 0 0,2 0 1 0 0,0 0 0 0 0,0-1-1 0 0,1 0 1 0 0,1 1-1 0 0,1-1 1 0 0,8 14-1 0 0,-4-8-1 0 0,1 0 0 0 0,1-1 0 0 0,1-1 0 0 0,0 0 0 0 0,2-1 0 0 0,0-1 0 0 0,1 0 0 0 0,1-1-1 0 0,0 0 1 0 0,1-2 0 0 0,1 0 0 0 0,0-1 0 0 0,1-1 0 0 0,26 12 0 0 0,11-2-32 0 0,2-3 0 0 0,96 19 1 0 0,127 5-158 0 0,-177-29 108 0 0,215 32-218 0 0,564 67 72 0 0,-784-107 120 0 0,132-8 0 0 0,95-25 19 0 0,-111 6 95 0 0,-122 16-129 0 0,0 3 0 0 0,0 4 0 0 0,140 22 0 0 0,-167-13 52 0 0,26 5-141 0 0,167 5 1 0 0,627-37-297 0 0,-845 17 510 0 0,0-2 1 0 0,-1-2-1 0 0,1-1 0 0 0,68-18 1 0 0,497-187 32 0 0,-537 180 124 0 0,-1-2 1 0 0,-1-4 0 0 0,-3-2-1 0 0,118-89 1 0 0,-107 60-188 0 0,79-88-1 0 0,-119 116 48 0 0,-23 22 26 0 0,0-1 0 0 0,-2 0 0 0 0,16-31 0 0 0,-9 16 52 0 0,1 0 141 0 0,-2 0 0 0 0,-1-1 1 0 0,-2-1-1 0 0,-1 0 0 0 0,15-68 0 0 0,-15 44-17 0 0,-8 41-156 0 0,-2-1 0 0 0,1 1 0 0 0,0-34 0 0 0,-4 34-81 0 0,-2-1 1 0 0,0 0-1 0 0,0 1 0 0 0,-2-1 0 0 0,0 1 1 0 0,-1 0-1 0 0,-1 0 0 0 0,-1 1 1 0 0,0-1-1 0 0,-1 1 0 0 0,0 1 0 0 0,-2 0 1 0 0,0 0-1 0 0,0 1 0 0 0,-2 0 0 0 0,1 1 1 0 0,-2 0-1 0 0,0 1 0 0 0,0 0 0 0 0,-1 1 1 0 0,0 0-1 0 0,-1 2 0 0 0,0 0 1 0 0,-1 0-1 0 0,0 1 0 0 0,-23-7 0 0 0,-92-26-1007 0 0,44 21-6305 0 0,70 17-2655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19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1 10842 0 0,'0'0'9249'0'0,"-12"28"-8644"0"0,-73 185 777 0 0,48-85-565 0 0,23-72-627 0 0,5-16-84 0 0,-5 52 0 0 0,7-36-54 0 0,4-31-90 0 0,6-29-1652 0 0,8-39-7790 0 0,-9 35 5881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20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7162 0 0,'0'0'17354'0'0,"26"15"-16794"0"0,81 47-151 0 0,-103-59-385 0 0,0-1 0 0 0,-1 0 0 0 0,1 0 0 0 0,0 0 0 0 0,0-1 0 0 0,0 1 0 0 0,1-1 0 0 0,-1 0 0 0 0,0 0 0 0 0,0 0 0 0 0,1-1 0 0 0,-1 1 0 0 0,0-1 0 0 0,1 0-1 0 0,6-2 1 0 0,3 1 34 0 0,31 1-557 0 0,57 0 670 0 0,-68-2-3681 0 0,-2-2-3655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21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26 1384 0 0,'0'0'15786'0'0,"-9"-4"-15016"0"0,-27-14-286 0 0,28 14-284 0 0,18 5-50 0 0,0 1 0 0 0,0 0 0 0 0,-1 0 1 0 0,1 1-1 0 0,0 0 0 0 0,9 5 0 0 0,34 10 975 0 0,19-5-217 0 0,82 6 0 0 0,-55-16-8961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21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0 0 0,'0'0'19512'0'0,"19"7"-18462"0"0,-11-3-765 0 0,1-2 0 0 0,0 1 0 0 0,0-1 0 0 0,0-1 1 0 0,1 1-1 0 0,-1-2 0 0 0,0 1 0 0 0,0-1 0 0 0,1-1 1 0 0,-1 1-1 0 0,0-2 0 0 0,0 1 0 0 0,12-5 0 0 0,-15 5-279 0 0,-1-1-1 0 0,0 0 1 0 0,0 0-1 0 0,0-1 0 0 0,0 1 1 0 0,0-1-1 0 0,0 0 1 0 0,-1-1-1 0 0,1 1 0 0 0,-1-1 1 0 0,0 0-1 0 0,0 0 1 0 0,-1 0-1 0 0,1 0 0 0 0,-1-1 1 0 0,0 1-1 0 0,0-1 1 0 0,0 0-1 0 0,-1 0 0 0 0,1 0 1 0 0,-1 0-1 0 0,2-11 1 0 0,-3 15-83 0 0,-1-1 0 0 0,0 1 1 0 0,0-1-1 0 0,1 0 1 0 0,-1 1-1 0 0,0-1 1 0 0,0 1-1 0 0,-1-1 1 0 0,1 0-1 0 0,0 1 0 0 0,0-1 1 0 0,-1 1-1 0 0,1-1 1 0 0,-1 1-1 0 0,0-1 1 0 0,1 1-1 0 0,-1-1 1 0 0,0 1-1 0 0,0 0 0 0 0,0-1 1 0 0,0 1-1 0 0,0 0 1 0 0,0 0-1 0 0,0-1 1 0 0,0 1-1 0 0,0 0 1 0 0,0 0-1 0 0,-1 0 0 0 0,1 1 1 0 0,-1-1-1 0 0,1 0 1 0 0,0 0-1 0 0,-1 1 1 0 0,1-1-1 0 0,-1 1 1 0 0,1-1-1 0 0,-1 1 0 0 0,0 0 1 0 0,1-1-1 0 0,-1 1 1 0 0,1 0-1 0 0,-1 0 1 0 0,0 0-1 0 0,1 0 1 0 0,-1 1-1 0 0,-1-1 1 0 0,-3 1-85 0 0,1-1 0 0 0,-1 0 0 0 0,1 1 0 0 0,0 0 1 0 0,-1 1-1 0 0,1-1 0 0 0,0 1 0 0 0,0 0 0 0 0,0 0 1 0 0,0 1-1 0 0,0-1 0 0 0,0 1 0 0 0,-4 4 0 0 0,-9 9 29 0 0,14-13 115 0 0,0 0 1 0 0,0 0-1 0 0,1 0 1 0 0,-1 1-1 0 0,1 0 1 0 0,0-1-1 0 0,0 1 1 0 0,-4 8-1 0 0,0 0 106 0 0,1 1 1 0 0,0-1-1 0 0,0 2 0 0 0,1-1 1 0 0,1 0-1 0 0,0 1 0 0 0,1 0 1 0 0,1 0-1 0 0,-2 27 0 0 0,3-31-27 0 0,1 0 0 0 0,0 0 0 0 0,0 0 0 0 0,1 0 0 0 0,0-1 0 0 0,1 1 0 0 0,0 0 0 0 0,0 0-1 0 0,1-1 1 0 0,1 0 0 0 0,0 1 0 0 0,0-1 0 0 0,0 0 0 0 0,8 9 0 0 0,-7-11-109 0 0,1-1 0 0 0,0 0 0 0 0,0 0 1 0 0,1 0-1 0 0,-1-1 0 0 0,1 0 0 0 0,0-1 1 0 0,1 1-1 0 0,-1-1 0 0 0,1-1 0 0 0,0 1 1 0 0,9 2-1 0 0,36 3-7740 0 0,-35-6-2492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22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23 24 0 0,'0'0'20810'0'0,"0"-4"-20439"0"0,0-11-99 0 0,0 12 285 0 0,-1 33-665 0 0,-31 149 812 0 0,30-125-468 0 0,3-34-101 0 0,-1-20-124 0 0,0 0 1 0 0,1 1-1 0 0,-1-1 0 0 0,0 1 1 0 0,1-1-1 0 0,-1 0 1 0 0,0 1-1 0 0,1-1 0 0 0,-1 0 1 0 0,0 0-1 0 0,1 1 1 0 0,-1-1-1 0 0,1 0 0 0 0,-1 0 1 0 0,1 1-1 0 0,-1-1 1 0 0,0 0-1 0 0,1 0 0 0 0,-1 0 1 0 0,1 0-1 0 0,-1 0 1 0 0,1 0-1 0 0,-1 0 0 0 0,1 0 1 0 0,-1 0-1 0 0,1 0 1 0 0,-1 0-1 0 0,1 0 0 0 0,-1 0 1 0 0,1 0-1 0 0,-1 0 0 0 0,1-1 1 0 0,-1 1-1 0 0,0 0 1 0 0,1 0-1 0 0,-1 0 0 0 0,1-1 1 0 0,-1 1-1 0 0,0 0 1 0 0,1-1-1 0 0,20-11 419 0 0,6-18-417 0 0,0 1-1 0 0,2 2 1 0 0,62-46-1 0 0,-68 56-26 0 0,-18 12 4 0 0,0 1-1 0 0,0-1 0 0 0,1 2 0 0 0,-1-1 1 0 0,1 0-1 0 0,0 1 0 0 0,0 0 0 0 0,0 1 1 0 0,1-1-1 0 0,-1 1 0 0 0,1 1 0 0 0,10-3 0 0 0,-16 5 5 0 0,0 0 0 0 0,-1 0 0 0 0,1 0-1 0 0,0-1 1 0 0,-1 1 0 0 0,1 0-1 0 0,-1 0 1 0 0,1 0 0 0 0,-1 0-1 0 0,0 0 1 0 0,1 0 0 0 0,-1 0 0 0 0,0 1-1 0 0,0-1 1 0 0,0 0 0 0 0,0 0-1 0 0,0 0 1 0 0,0 0 0 0 0,0 0-1 0 0,0 0 1 0 0,0 2 0 0 0,-2 25 42 0 0,-16 30 15 0 0,14-50-45 0 0,1 0 1 0 0,0 0 0 0 0,0 1 0 0 0,1-1 0 0 0,0 1-1 0 0,1 0 1 0 0,-1 8 0 0 0,2-16 360 0 0,0-3-354 0 0,0 1 0 0 0,1-1 0 0 0,-1 1 0 0 0,0-1 0 0 0,0 1 1 0 0,1-1-1 0 0,-1 1 0 0 0,1 0 0 0 0,-1-1 0 0 0,1 1 0 0 0,0-1 0 0 0,0 1 0 0 0,-1 0 0 0 0,1 0 1 0 0,0-1-1 0 0,0 1 0 0 0,2-1 0 0 0,39-30-337 0 0,-27 19 159 0 0,1 1 1 0 0,26-14-1 0 0,-37 23 142 0 0,0 0 1 0 0,0 1-1 0 0,1 0 0 0 0,-1 0 0 0 0,1 1 0 0 0,-1-1 0 0 0,1 1 0 0 0,0 1 1 0 0,0-1-1 0 0,-1 1 0 0 0,1 0 0 0 0,0 0 0 0 0,6 1 0 0 0,-10 0 22 0 0,1-1-1 0 0,-1 1 0 0 0,0 0 1 0 0,0 0-1 0 0,1 0 0 0 0,-1 0 1 0 0,0 1-1 0 0,0-1 0 0 0,0 1 1 0 0,-1-1-1 0 0,1 1 1 0 0,0 0-1 0 0,0-1 0 0 0,-1 1 1 0 0,1 0-1 0 0,-1 0 0 0 0,0 0 1 0 0,1 0-1 0 0,1 5 0 0 0,15 48 68 0 0,-11-33-55 0 0,-3-7 26 0 0,-1 0-1 0 0,0 0 1 0 0,1 19-1 0 0,-3-20-1361 0 0,1 1 0 0 0,0-1 0 0 0,8 25 0 0 0,-4-29-4464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24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4580 323 1160 0 0,'0'0'2181'0'0,"-29"-7"-1968"0"0,-187-41 413 0 0,119 34 819 0 0,-185-4 0 0 0,188 15-715 0 0,-492-48 201 0 0,12-25 3655 0 0,144 22-2826 0 0,256 30-1506 0 0,-215-3 1 0 0,300 32-614 0 0,0 5-1 0 0,1 3 1 0 0,-136 39 0 0 0,130-29 354 0 0,38-7-67 0 0,0 3-1 0 0,2 2 0 0 0,0 2 0 0 0,1 2 1 0 0,2 3-1 0 0,1 2 0 0 0,1 2 0 0 0,-49 44 1 0 0,0-3-125 0 0,40-30 108 0 0,-91 86 0 0 0,104-86 73 0 0,-36 41 17 0 0,44-40 26 0 0,22-29-30 0 0,1 1 0 0 0,0 0 0 0 0,2 1 0 0 0,0 1-1 0 0,1 0 1 0 0,0 0 0 0 0,2 1 0 0 0,-15 40 0 0 0,20-43-37 0 0,1 0 1 0 0,0 1-1 0 0,1-1 0 0 0,1 0 1 0 0,0 1-1 0 0,2 0 1 0 0,0-1-1 0 0,0 1 0 0 0,2-1 1 0 0,0 0-1 0 0,1 0 1 0 0,0 0-1 0 0,2 0 1 0 0,0 0-1 0 0,12 22 0 0 0,6 7-203 0 0,1-2-1 0 0,3-1 0 0 0,1-1 0 0 0,61 65 0 0 0,-65-83 58 0 0,0 0-1 0 0,1-2 1 0 0,2 0-1 0 0,41 23 1 0 0,129 53-281 0 0,-133-73-91 0 0,2-2 0 0 0,0-3-1 0 0,115 18 1 0 0,215 2-3674 0 0,-159-20 3561 0 0,-75-2 325 0 0,786 50 308 0 0,-884-69 383 0 0,0-4-1 0 0,122-25 1 0 0,129-53 755 0 0,-219 56-1184 0 0,330-95 666 0 0,-143 37 2951 0 0,-186 55-1535 0 0,-2-4-1 0 0,92-48 0 0 0,-154 65-1586 0 0,-2-2 0 0 0,0-1 0 0 0,-2-1 0 0 0,0-2 0 0 0,-1-1 0 0 0,31-37 0 0 0,-26 27 532 0 0,-2-2 0 0 0,-1-2 0 0 0,-3 0 0 0 0,47-85-1 0 0,-68 109-753 0 0,-2 6-61 0 0,0-1-1 0 0,-1 0 0 0 0,0-1 1 0 0,-1 1-1 0 0,0-1 0 0 0,3-19 1 0 0,-4 10-51 0 0,2-24 46 0 0,-1-49 0 0 0,-4 79-119 0 0,0 0 1 0 0,-1 0-1 0 0,0 0 1 0 0,-1 1 0 0 0,0-1-1 0 0,-1 1 1 0 0,-11-23 0 0 0,-44-81-55 0 0,47 97 37 0 0,-2 0 0 0 0,0 1 0 0 0,-1 0 0 0 0,-1 2 0 0 0,0 0 0 0 0,-2 0 0 0 0,-24-17 0 0 0,30 26-255 0 0,0 0-1 0 0,0 1 0 0 0,-1 1 0 0 0,0 0 0 0 0,0 0 0 0 0,-1 2 1 0 0,1 0-1 0 0,-1 0 0 0 0,0 1 0 0 0,0 1 0 0 0,0 0 0 0 0,0 1 1 0 0,-22 1-1 0 0,2 4-2946 0 0,12 1-2065 0 0,1 2-5160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25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63 1448 0 0,'0'0'14261'0'0,"-19"-10"-11013"0"0,14 6-3131 0 0,0-1 0 0 0,1 1-1 0 0,-1 0 1 0 0,0 1 0 0 0,-1-1-1 0 0,1 1 1 0 0,-1 0 0 0 0,1 1-1 0 0,-1-1 1 0 0,0 1 0 0 0,0 0-1 0 0,0 0 1 0 0,0 1-1 0 0,-10-1 1 0 0,-12-2-104 0 0,-51 1-1 0 0,62 2-49 0 0,1 1-1 0 0,-1 1 0 0 0,1 1 0 0 0,-1 0 0 0 0,1 1 1 0 0,0 1-1 0 0,0 0 0 0 0,0 1 0 0 0,1 1 0 0 0,-1 0 0 0 0,2 1 1 0 0,-1 1-1 0 0,-25 18 0 0 0,35-23 12 0 0,1 1 1 0 0,-1 0-1 0 0,1 0 0 0 0,0 0 1 0 0,0 1-1 0 0,-4 4 0 0 0,7-7 10 0 0,0-1 0 0 0,1 1 0 0 0,-1-1 0 0 0,0 1 0 0 0,1 0 0 0 0,-1-1 0 0 0,1 1 0 0 0,0 0 0 0 0,-1 0 0 0 0,1-1 0 0 0,0 1 0 0 0,0 0 0 0 0,0 0 0 0 0,0 0 0 0 0,1-1 0 0 0,-1 1 0 0 0,0 0 0 0 0,1-1 0 0 0,-1 1 0 0 0,1 0 0 0 0,-1-1 0 0 0,1 1 0 0 0,0 0 0 0 0,0-1 0 0 0,1 2 0 0 0,1 2 17 0 0,1 0 0 0 0,0-1 0 0 0,0 0 1 0 0,0 0-1 0 0,0 0 0 0 0,1 0 0 0 0,5 3 0 0 0,-6-6 0 0 0,-1 1-1 0 0,0 0 0 0 0,0 0 1 0 0,0 1-1 0 0,0-1 0 0 0,0 1 0 0 0,0-1 1 0 0,-1 1-1 0 0,1 0 0 0 0,-1 0 1 0 0,0 0-1 0 0,0 0 0 0 0,0 0 0 0 0,0 1 1 0 0,-1-1-1 0 0,1 1 0 0 0,-1-1 1 0 0,0 1-1 0 0,0-1 0 0 0,0 1 1 0 0,1 6-1 0 0,-2 7 9 0 0,1 9 15 0 0,-2 1 1 0 0,0 0 0 0 0,-2 0 0 0 0,0-1-1 0 0,-11 38 1 0 0,-31 105 16 0 0,35-128-38 0 0,6-17 16 0 0,2-1 1 0 0,0 1-1 0 0,3 36 0 0 0,0-22 34 0 0,-1-36-50 0 0,0-1 0 0 0,0 0 0 0 0,0 1 0 0 0,0-1 0 0 0,1 1 1 0 0,-1-1-1 0 0,1 1 0 0 0,-1-1 0 0 0,1 0 0 0 0,-1 1 1 0 0,1-1-1 0 0,0 0 0 0 0,0 1 0 0 0,-1-1 0 0 0,1 0 0 0 0,0 0 1 0 0,0 0-1 0 0,0 0 0 0 0,0 0 0 0 0,1 0 0 0 0,-1 0 0 0 0,2 1 1 0 0,1 0 41 0 0,0 0 0 0 0,0 0 1 0 0,0-1-1 0 0,0 1 0 0 0,0-1 0 0 0,1 0 1 0 0,6 1-1 0 0,8-1 207 0 0,0 0 1 0 0,30-3-1 0 0,-45 1-228 0 0,15 0 7 0 0,-13 0-80 0 0,-1 0-1 0 0,0 0 1 0 0,0 0 0 0 0,1 1 0 0 0,-1 0 0 0 0,0 0-1 0 0,1 1 1 0 0,-1 0 0 0 0,0 0 0 0 0,0 0-1 0 0,0 0 1 0 0,0 1 0 0 0,0-1 0 0 0,0 2 0 0 0,0-1-1 0 0,0 0 1 0 0,6 5 0 0 0,-6-3-114 0 0,15 13-2938 0 0,-9-6-4263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25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13219 0 0,'0'0'8290'0'0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2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19396 0 0,'0'0'2153'0'0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27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305 220 0 0 0,'0'0'16039'0'0,"18"-20"-14948"0"0,56-62-144 0 0,-71 80-794 0 0,0-1 0 0 0,-1 0 1 0 0,0 0-1 0 0,1 0 0 0 0,-1 0 0 0 0,-1 0 0 0 0,1-1 0 0 0,0 1 0 0 0,-1-1 0 0 0,1 1 1 0 0,-1-1-1 0 0,0 1 0 0 0,-1-1 0 0 0,1 0 0 0 0,0-7 0 0 0,-1 9-105 0 0,-1 0-1 0 0,1 0 0 0 0,-1 0 0 0 0,1 0 1 0 0,-1 0-1 0 0,0 0 0 0 0,0 1 1 0 0,0-1-1 0 0,0 0 0 0 0,0 0 0 0 0,-1 1 1 0 0,1-1-1 0 0,0 0 0 0 0,-1 1 1 0 0,1 0-1 0 0,-1-1 0 0 0,1 1 0 0 0,-1 0 1 0 0,-3-2-1 0 0,-3-1-41 0 0,0 0-1 0 0,0 1 1 0 0,0 1 0 0 0,-1-1 0 0 0,1 1-1 0 0,0 1 1 0 0,-1-1 0 0 0,-15 1 0 0 0,17 0-27 0 0,-1 1 0 0 0,1 0 1 0 0,-1 1-1 0 0,1 0 1 0 0,-1 0-1 0 0,1 0 0 0 0,0 1 1 0 0,0 0-1 0 0,-1 0 1 0 0,2 1-1 0 0,-1 0 0 0 0,0 0 1 0 0,0 1-1 0 0,1 0 0 0 0,0 0 1 0 0,0 0-1 0 0,0 1 1 0 0,0 0-1 0 0,1 0 0 0 0,0 0 1 0 0,-7 9-1 0 0,-4 4 10 0 0,0 1 0 0 0,1 0 0 0 0,1 1 1 0 0,1 0-1 0 0,1 1 0 0 0,1 1 0 0 0,0 0 0 0 0,2 0 0 0 0,1 1 0 0 0,0 0 0 0 0,2 1 0 0 0,1-1 1 0 0,0 1-1 0 0,2 0 0 0 0,1 1 0 0 0,1-1 0 0 0,2 26 0 0 0,-1-45-3 0 0,1 0 0 0 0,-1 0 0 0 0,1 0 0 0 0,1 1 0 0 0,-1-1 1 0 0,1 0-1 0 0,0 0 0 0 0,0-1 0 0 0,0 1 0 0 0,1 0 0 0 0,-1-1 0 0 0,1 1 0 0 0,0-1 0 0 0,1 0 0 0 0,-1 0 0 0 0,1 0 0 0 0,5 5 0 0 0,-2-5 91 0 0,0 1-1 0 0,1-1 1 0 0,-1 0-1 0 0,1 0 0 0 0,0-1 1 0 0,0 0-1 0 0,0-1 0 0 0,0 0 1 0 0,16 3-1 0 0,-2-3-486 0 0,-1 0-1 0 0,1-2 0 0 0,24-2 1 0 0,50-11-7059 0 0,-74 10-2768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44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15 103 0 0 0,'0'0'11069'0'0,"-2"-9"-10337"0"0,1 6-547 0 0,-7-37 367 0 0,5 5 3450 0 0,3 35-3986 0 0,0-1 1 0 0,1 0 0 0 0,-1 0 0 0 0,1 1-1 0 0,-1-1 1 0 0,0 0 0 0 0,1 1 0 0 0,-1-1 0 0 0,1 0-1 0 0,0 1 1 0 0,-1-1 0 0 0,1 1 0 0 0,-1-1 0 0 0,1 1-1 0 0,0-1 1 0 0,-1 1 0 0 0,1 0 0 0 0,0-1 0 0 0,0 1-1 0 0,-1 0 1 0 0,1-1 0 0 0,0 1 0 0 0,0 0-1 0 0,0 0 1 0 0,-1 0 0 0 0,2 0 0 0 0,12-3-1867 0 0,-2 2-4238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27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396 111 1920 0 0,'0'0'15256'0'0,"-17"-18"-14832"0"0,-53-55-71 0 0,68 71-327 0 0,-1 0 0 0 0,1 1 0 0 0,0-1-1 0 0,0 0 1 0 0,-1 1 0 0 0,1-1 0 0 0,-1 1 0 0 0,1 0-1 0 0,-1 0 1 0 0,1 0 0 0 0,-1 0 0 0 0,0 1 0 0 0,1-1-1 0 0,-1 1 1 0 0,0-1 0 0 0,0 1 0 0 0,1 0 0 0 0,-1 0-1 0 0,0 0 1 0 0,0 0 0 0 0,0 1 0 0 0,1-1 0 0 0,-1 1-1 0 0,0 0 1 0 0,1-1 0 0 0,-1 1 0 0 0,0 1 0 0 0,1-1-1 0 0,-1 0 1 0 0,1 0 0 0 0,0 1 0 0 0,-1 0 0 0 0,1-1-1 0 0,0 1 1 0 0,-3 3 0 0 0,2-2 32 0 0,-18 13 91 0 0,1 1 0 0 0,0 1 0 0 0,1 1 0 0 0,1 1-1 0 0,1 0 1 0 0,-26 41 0 0 0,35-47-66 0 0,1 0 0 0 0,0 0 0 0 0,1 1 0 0 0,0 0-1 0 0,1 1 1 0 0,1-1 0 0 0,0 1 0 0 0,2 0 0 0 0,-1 0 0 0 0,2 0-1 0 0,0 0 1 0 0,2 25 0 0 0,0-35-40 0 0,0-1-1 0 0,0 1 1 0 0,0 0 0 0 0,1-1-1 0 0,0 0 1 0 0,0 1-1 0 0,0-1 1 0 0,0 0-1 0 0,1 0 1 0 0,0 0 0 0 0,0 0-1 0 0,1-1 1 0 0,-1 1-1 0 0,1-1 1 0 0,0 0 0 0 0,0 0-1 0 0,0 0 1 0 0,1-1-1 0 0,-1 1 1 0 0,1-1-1 0 0,0 0 1 0 0,0 0 0 0 0,0-1-1 0 0,0 1 1 0 0,0-1-1 0 0,1-1 1 0 0,10 4 0 0 0,-6-3 18 0 0,1-1 1 0 0,-1 1-1 0 0,0-1 1 0 0,1-1-1 0 0,-1 0 1 0 0,0-1-1 0 0,1 0 1 0 0,-1 0-1 0 0,0-1 1 0 0,0 0-1 0 0,1-1 1 0 0,-2 0-1 0 0,1-1 1 0 0,14-7-1 0 0,0-3-12 0 0,-1-1 0 0 0,0-1-1 0 0,-1 0 1 0 0,31-33-1 0 0,-43 40-78 0 0,-1-2 0 0 0,0 1 0 0 0,-1-1 0 0 0,0 0 0 0 0,-1-1 0 0 0,-1 0 0 0 0,1 0 0 0 0,-2-1 0 0 0,0 1 0 0 0,0-1 0 0 0,3-17 0 0 0,-7 24-66 0 0,0 1 1 0 0,0-1 0 0 0,0 1-1 0 0,-1-1 1 0 0,0 1-1 0 0,0-1 1 0 0,-1 1-1 0 0,0-1 1 0 0,0 1-1 0 0,0 0 1 0 0,0-1-1 0 0,-1 1 1 0 0,0 0 0 0 0,0 0-1 0 0,-5-9 1 0 0,3 9-303 0 0,0-1 0 0 0,-1 1 1 0 0,0 0-1 0 0,0 1 1 0 0,0-1-1 0 0,0 1 0 0 0,-1 0 1 0 0,0 0-1 0 0,1 1 1 0 0,-1-1-1 0 0,-1 1 0 0 0,-9-3 1 0 0,2 1-1680 0 0,0 1 0 0 0,0 0 1 0 0,0 1-1 0 0,0 1 1 0 0,-29-1-1 0 0,27 3-1824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28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0 364 7922 0 0,'0'0'11117'0'0,"7"-31"-10829"0"0,19-95-32 0 0,-25 118-206 0 0,1 0 1 0 0,0 0 0 0 0,0 1-1 0 0,0-1 1 0 0,1 0-1 0 0,0 1 1 0 0,0 0 0 0 0,1-1-1 0 0,5-6 1 0 0,5-9 35 0 0,-14 22-97 0 0,0 0 0 0 0,0 1 0 0 0,1-1 0 0 0,-1 0 0 0 0,1 0 0 0 0,-1 0 1 0 0,1 1-1 0 0,-1-1 0 0 0,1 0 0 0 0,-1 0 0 0 0,1 1 0 0 0,-1-1 0 0 0,1 1 0 0 0,0-1 0 0 0,0 0 0 0 0,-1 1 0 0 0,1-1 0 0 0,0 1 0 0 0,0-1 1 0 0,1 1-1 0 0,6 10-506 0 0,0 36-100 0 0,-8-40 777 0 0,4 69-110 0 0,-4-56 1 0 0,1-1 0 0 0,0 1 0 0 0,1-1 0 0 0,10 37 0 0 0,-12-53-4 0 0,1 1-1 0 0,0-1 1 0 0,0 0-1 0 0,0 1 1 0 0,0-1-1 0 0,0 0 1 0 0,0 1-1 0 0,1-1 1 0 0,-1 0-1 0 0,1 0 1 0 0,-1 0-1 0 0,1 0 0 0 0,0-1 1 0 0,0 1-1 0 0,0 0 1 0 0,0-1-1 0 0,0 1 1 0 0,0-1-1 0 0,3 2 1 0 0,-3-3 45 0 0,0 0 0 0 0,0 0 1 0 0,0 0-1 0 0,0 0 0 0 0,0 0 1 0 0,0 0-1 0 0,0-1 0 0 0,0 1 1 0 0,0-1-1 0 0,0 0 1 0 0,0 1-1 0 0,-1-1 0 0 0,1 0 1 0 0,0 0-1 0 0,0 0 0 0 0,-1 0 1 0 0,1 0-1 0 0,-1 0 0 0 0,1-1 1 0 0,-1 1-1 0 0,1-1 0 0 0,-1 1 1 0 0,0-1-1 0 0,2-1 0 0 0,22-29 216 0 0,-2-1-1 0 0,34-62 1 0 0,-14 21-302 0 0,-36 62-193 0 0,0-2 1 0 0,-1 1 0 0 0,-1 0-1 0 0,0-1 1 0 0,4-17 0 0 0,-4-11-9825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28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2088 0 0,'0'0'15884'0'0,"29"-1"-14632"0"0,208-4 1203 0 0,-223 5-2465 0 0,0 0 0 0 0,0 1 0 0 0,1 1-1 0 0,15 4 1 0 0,8 7-5256 0 0,-30-10-278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28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10490 0 0,'0'0'8490'0'0,"-49"171"-8282"0"0,45-148-104 0 0,4-4-48 0 0,0 0-40 0 0,4-3-40 0 0,1 0-72 0 0,10-3-168 0 0,-6 0-400 0 0,1-3-936 0 0,-5-1-2297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29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1 486 9178 0 0,'0'0'12365'0'0,"5"-33"-12183"0"0,17-104-41 0 0,-19 124-119 0 0,0 0 1 0 0,1 0-1 0 0,0 0 1 0 0,1 0-1 0 0,1 1 1 0 0,0-1-1 0 0,0 1 1 0 0,1 1-1 0 0,1-1 1 0 0,0 1-1 0 0,15-16 1 0 0,0 0-5 0 0,-7 7-63 0 0,1 0-1 0 0,25-21 1 0 0,-37 36 32 0 0,0 1 0 0 0,1-1 0 0 0,-1 1 0 0 0,1 1 0 0 0,0-1 0 0 0,0 1 0 0 0,0 0-1 0 0,0 0 1 0 0,0 1 0 0 0,1-1 0 0 0,-1 2 0 0 0,1-1 0 0 0,12-1 0 0 0,-18 4 3 0 0,0-1-1 0 0,1 0 1 0 0,-1 1-1 0 0,0 0 1 0 0,0-1 0 0 0,0 1-1 0 0,0 0 1 0 0,0 0-1 0 0,1-1 1 0 0,-2 1-1 0 0,1 0 1 0 0,0 0-1 0 0,0 0 1 0 0,0 0-1 0 0,0 0 1 0 0,-1 1-1 0 0,1-1 1 0 0,0 0 0 0 0,-1 0-1 0 0,1 0 1 0 0,-1 1-1 0 0,1-1 1 0 0,-1 0-1 0 0,0 0 1 0 0,1 3-1 0 0,7 44 70 0 0,-6-35-15 0 0,1 12 167 0 0,-1 0 1 0 0,-4 45-1 0 0,1-17 96 0 0,-9 220 160 0 0,10-270-2714 0 0,0-10-941 0 0,0-11-6195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29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10154 0 0,'0'0'10828'0'0,"29"13"-10899"0"0,134 61-774 0 0,-139-63-1983 0 0,-6-2-3565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29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7794 0 0,'0'0'13319'0'0,"-9"31"-12786"0"0,-48 147 107 0 0,54-170-576 0 0,2 1 0 0 0,-1-1 0 0 0,1 1-1 0 0,1 0 1 0 0,0-1 0 0 0,0 1 0 0 0,0 0 0 0 0,1-1 0 0 0,3 13-1 0 0,9 27-1197 0 0,4-2-4343 0 0,-12-36-2178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30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1 306 14659 0 0,'0'0'7974'0'0,"4"-29"-7925"0"0,19-90-31 0 0,-22 114-17 0 0,0-1 0 0 0,0 1 0 0 0,1 0 1 0 0,-1 0-1 0 0,1 0 0 0 0,1 1 0 0 0,-1-1 0 0 0,1 0 1 0 0,4-5-1 0 0,1-3 5 0 0,-3 6-11 0 0,0-1 0 0 0,0 1-1 0 0,1 0 1 0 0,0 1 0 0 0,0 0-1 0 0,1-1 1 0 0,0 2 0 0 0,0-1-1 0 0,0 1 1 0 0,1 0 0 0 0,-1 1-1 0 0,1 0 1 0 0,0 0 0 0 0,14-4-1 0 0,-21 8-5 0 0,-1 0 0 0 0,1 0 0 0 0,-1 0 1 0 0,1 0-1 0 0,-1 0 0 0 0,1 0 0 0 0,-1 0 0 0 0,1 0 0 0 0,-1 0 0 0 0,0 0 0 0 0,1 0 0 0 0,-1 1 1 0 0,1-1-1 0 0,-1 0 0 0 0,1 0 0 0 0,-1 1 0 0 0,0-1 0 0 0,1 0 0 0 0,-1 0 0 0 0,0 1 0 0 0,1-1 1 0 0,-1 1-1 0 0,0-1 0 0 0,0 0 0 0 0,1 1 0 0 0,-1-1 0 0 0,0 0 0 0 0,0 1 0 0 0,1-1 0 0 0,-1 1 0 0 0,0-1 1 0 0,0 1-1 0 0,0 0 0 0 0,5 25-19 0 0,-7 25 217 0 0,-10 18 130 0 0,8-55-199 0 0,1 0 0 0 0,1 0 0 0 0,0 1 0 0 0,1-1 0 0 0,0 0 0 0 0,1 1 0 0 0,0-1 0 0 0,6 28 0 0 0,-6-42-79 0 0,0 1 0 0 0,0-1-1 0 0,1 1 1 0 0,-1-1 0 0 0,0 1 0 0 0,1 0 0 0 0,-1-1 0 0 0,1 1 0 0 0,-1-1 0 0 0,1 0-1 0 0,-1 1 1 0 0,1-1 0 0 0,-1 1 0 0 0,1-1 0 0 0,-1 0 0 0 0,1 1 0 0 0,-1-1 0 0 0,1 0 0 0 0,0 0-1 0 0,-1 1 1 0 0,1-1 0 0 0,-1 0 0 0 0,1 0 0 0 0,0 0 0 0 0,-1 0 0 0 0,1 0 0 0 0,0 0-1 0 0,-1 0 1 0 0,1 0 0 0 0,0 0 0 0 0,-1 0 0 0 0,1 0 0 0 0,-1 0 0 0 0,1 0 0 0 0,0-1 0 0 0,-1 1-1 0 0,1 0 1 0 0,-1 0 0 0 0,1-1 0 0 0,0 1 0 0 0,-1 0 0 0 0,1-1 0 0 0,-1 1 0 0 0,1-1 0 0 0,-1 1-1 0 0,1 0 1 0 0,-1-1 0 0 0,0 1 0 0 0,1-1 0 0 0,-1 0 0 0 0,1 0 0 0 0,26-30 451 0 0,-3-17-420 0 0,-9 21-357 0 0,-1-1 0 0 0,-1-1 1 0 0,-1 0-1 0 0,10-43 0 0 0,-16 57-1090 0 0,-2 6-2018 0 0,-3 1-3414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30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 5089 0 0,'0'0'15090'0'0,"-28"1"-14954"0"0,-88 8-53 0 0,113-9-80 0 0,-1 0 0 0 0,0 0 0 0 0,1 1 0 0 0,-1-1 0 0 0,1 1 1 0 0,-1 0-1 0 0,1 0 0 0 0,-1 0 0 0 0,1 1 0 0 0,-1-1 0 0 0,1 1 0 0 0,0 0 1 0 0,0 0-1 0 0,0 0 0 0 0,0 0 0 0 0,0 0 0 0 0,1 1 0 0 0,-1-1 0 0 0,1 1 1 0 0,-1 0-1 0 0,1 0 0 0 0,-4 5 0 0 0,-7 10-3 0 0,12-17 0 0 0,-1 1 1 0 0,0-1 0 0 0,0 1 0 0 0,1 0 0 0 0,-1 0-1 0 0,1 0 1 0 0,0 0 0 0 0,-1 0 0 0 0,1 0-1 0 0,0 0 1 0 0,0 0 0 0 0,0 0 0 0 0,1 0 0 0 0,-1 1-1 0 0,0-1 1 0 0,1 0 0 0 0,-1 1 0 0 0,1-1-1 0 0,0 0 1 0 0,0 1 0 0 0,0-1 0 0 0,1 4 0 0 0,0-3 3 0 0,0 0 1 0 0,0 0 0 0 0,1 0 0 0 0,-1-1 0 0 0,1 1 0 0 0,0-1 0 0 0,0 1 0 0 0,0-1 0 0 0,0 0 0 0 0,0 0 0 0 0,1 0 0 0 0,-1 0 0 0 0,1 0 0 0 0,-1 0 0 0 0,4 1-1 0 0,9 5 12 0 0,1-1 0 0 0,0-1 0 0 0,0 0 0 0 0,32 7 0 0 0,-40-11-18 0 0,1 0 1 0 0,-1 1 0 0 0,0 0 0 0 0,0 0-1 0 0,-1 1 1 0 0,14 8 0 0 0,-20-11 1 0 0,0-1 1 0 0,0 1-1 0 0,1 0 1 0 0,-1-1 0 0 0,0 1-1 0 0,0 0 1 0 0,0 0-1 0 0,0 0 1 0 0,0 0 0 0 0,0 0-1 0 0,-1 0 1 0 0,1 0-1 0 0,0 0 1 0 0,0 1 0 0 0,-1-1-1 0 0,1 0 1 0 0,-1 0-1 0 0,1 1 1 0 0,-1-1-1 0 0,0 0 1 0 0,1 1 0 0 0,-1-1-1 0 0,0 0 1 0 0,0 1-1 0 0,0-1 1 0 0,0 1 0 0 0,0-1-1 0 0,0 0 1 0 0,0 1-1 0 0,0-1 1 0 0,-1 0 0 0 0,1 1-1 0 0,0-1 1 0 0,-1 0-1 0 0,1 0 1 0 0,-1 1 0 0 0,0-1-1 0 0,1 0 1 0 0,-1 0-1 0 0,0 0 1 0 0,0 0-1 0 0,0 1 1 0 0,0-1 0 0 0,0-1-1 0 0,0 1 1 0 0,-1 1-1 0 0,-6 6 39 0 0,-1-1 0 0 0,0-1 0 0 0,0 0-1 0 0,0 0 1 0 0,-1 0 0 0 0,0-1 0 0 0,0-1-1 0 0,0 0 1 0 0,0 0 0 0 0,-18 3 0 0 0,0-2-199 0 0,1-2 1 0 0,-56 0-1 0 0,45-11-2381 0 0,18-3-5004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4:31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48 2240 0 0,'0'0'17363'0'0,"-2"-4"-17060"0"0,2 3-290 0 0,-1 0 1 0 0,1 0-1 0 0,0 0 1 0 0,0 0-1 0 0,-1 0 1 0 0,1 0-1 0 0,0 0 1 0 0,0 0-1 0 0,0-1 1 0 0,0 1-1 0 0,0 0 1 0 0,0 0-1 0 0,0 0 1 0 0,1 0 0 0 0,-1 0-1 0 0,0 0 1 0 0,1 0-1 0 0,-1 0 1 0 0,0 0-1 0 0,1 0 1 0 0,-1 0-1 0 0,1 1 1 0 0,0-1-1 0 0,-1 0 1 0 0,1 0-1 0 0,0 0 1 0 0,-1 0-1 0 0,1 1 1 0 0,0-1 0 0 0,0 0-1 0 0,1 0 1 0 0,1-1 30 0 0,0 1 0 0 0,1-1 1 0 0,-1 1-1 0 0,1 0 1 0 0,0 0-1 0 0,-1 1 0 0 0,1-1 1 0 0,-1 1-1 0 0,1-1 1 0 0,5 1-1 0 0,36-1 260 0 0,-22 0-94 0 0,45 3 0 0 0,-62-1-205 0 0,1 0-1 0 0,0 1 1 0 0,0-1 0 0 0,0 1-1 0 0,-1 1 1 0 0,1-1-1 0 0,-1 1 1 0 0,0 0 0 0 0,0 1-1 0 0,10 7 1 0 0,-12-8-29 0 0,-1 0 1 0 0,0 0-1 0 0,0 1 0 0 0,0 0 1 0 0,0-1-1 0 0,0 1 0 0 0,-1 0 0 0 0,0 0 1 0 0,0 1-1 0 0,0-1 0 0 0,0 0 1 0 0,-1 1-1 0 0,1-1 0 0 0,-1 1 1 0 0,0-1-1 0 0,-1 1 0 0 0,1 0 1 0 0,-1 5-1 0 0,0 9-36 0 0,-1 1-1 0 0,-1 0 1 0 0,-5 21 0 0 0,-1 14 59 0 0,-6 436-315 0 0,14-484 298 0 0,5 71-911 0 0,-4-89 1115 0 0,-1 11-155 0 0,0-1 1 0 0,0 0-1 0 0,0 0 1 0 0,0 0-1 0 0,0 0 1 0 0,1 1-1 0 0,-2-1 1 0 0,1 0-1 0 0,0 0 1 0 0,0 0-1 0 0,0 1 1 0 0,0-1-1 0 0,0 0 1 0 0,-1 0-1 0 0,1 0 1 0 0,0 1-1 0 0,-1-1 1 0 0,1 0-1 0 0,0 0 1 0 0,-1 1-1 0 0,1-1 1 0 0,-1 0 0 0 0,1 1-1 0 0,-1-1 1 0 0,0 1-1 0 0,1-1 1 0 0,-1 1-1 0 0,1-1 1 0 0,-1 1-1 0 0,0-1 1 0 0,0 1-1 0 0,1-1 1 0 0,-1 1-1 0 0,0 0 1 0 0,0 0-1 0 0,1-1 1 0 0,-1 1-1 0 0,0 0 1 0 0,0 0-1 0 0,0 0 1 0 0,1 0-1 0 0,-1 0 1 0 0,0 0-1 0 0,0 0 1 0 0,0 0-1 0 0,-1 0 1 0 0,-10-1-18 0 0,0 0 1 0 0,0 0 0 0 0,0 1-1 0 0,0 1 1 0 0,0 0-1 0 0,0 0 1 0 0,-19 6 0 0 0,-82 30-4946 0 0,89-28 1380 0 0,-1-2-6957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44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33 3321 0 0,'0'0'14179'0'0,"3"3"-13849"0"0,-2-2-316 0 0,-1 0 0 0 0,1 0-1 0 0,0 0 1 0 0,0 0-1 0 0,0-1 1 0 0,0 1-1 0 0,-1 0 1 0 0,1-1-1 0 0,0 1 1 0 0,0-1 0 0 0,0 1-1 0 0,0-1 1 0 0,0 0-1 0 0,0 1 1 0 0,1-1-1 0 0,-1 0 1 0 0,0 0-1 0 0,0 1 1 0 0,0-1-1 0 0,0 0 1 0 0,0 0 0 0 0,0 0-1 0 0,0 0 1 0 0,0-1-1 0 0,1 1 1 0 0,-1 0-1 0 0,2-1 1 0 0,33-20 239 0 0,1-2-141 0 0,-37 24-106 0 0,-1 1-1 0 0,0-1 1 0 0,1 1 0 0 0,-1-1 0 0 0,0 1 0 0 0,0-1 0 0 0,0 1 0 0 0,0-1-1 0 0,0 1 1 0 0,0-1 0 0 0,0 0 0 0 0,0 0 0 0 0,0 0 0 0 0,-3 2 0 0 0,-28 21 99 0 0,23-16-146 0 0,-2 0 1 0 0,1-1-1 0 0,-17 9 0 0 0,8-14-463 0 0,12-5-2086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5:08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6350 3536 0 0 0,'-5'-13'0'0'0,"0"10"0"0"0,1 4 0 0 0,3 2 2120 0 0,-10-11 4833 0 0,-6-22-5434 0 0,14 24-1620 0 0,0 0 0 0 0,0 1 1 0 0,-1-1-1 0 0,0 1 0 0 0,-7-9 0 0 0,-20-32 37 0 0,12 29 41 0 0,2-1 0 0 0,-28-35 0 0 0,23 25-1 0 0,-61-81 59 0 0,43 22 62 0 0,9 16-97 0 0,-24-12 133 0 0,44 68-98 0 0,1 0 0 0 0,-13-26 0 0 0,-8-10 41 0 0,-21-44 188 0 0,10 16-48 0 0,11 15 38 0 0,-78-98 1536 0 0,-55-43-2 0 0,124 150-1618 0 0,-5-7 153 0 0,-60-63 1 0 0,52 58-21 0 0,40 48-167 0 0,0 1-1 0 0,-22-22 0 0 0,-247-240 1452 0 0,115 139-609 0 0,23 22-258 0 0,-16-38-364 0 0,-61-53-88 0 0,199 192-245 0 0,-18-17 73 0 0,-2 3 0 0 0,-62-38 0 0 0,33 28 69 0 0,30 17-8 0 0,-59-27-1 0 0,-50-16-16 0 0,-160-102-1 0 0,273 152-106 0 0,0 2 0 0 0,-1 1 0 0 0,-1 1 0 0 0,0 3 0 0 0,-49-9 0 0 0,26 7 24 0 0,-67-26 0 0 0,91 28-32 0 0,-1 0 0 0 0,0 3 0 0 0,0 1 0 0 0,-1 2 0 0 0,0 1 0 0 0,-63 3 0 0 0,-240 36 314 0 0,296-31-312 0 0,-1-2 0 0 0,-69-5 0 0 0,81-1-33 0 0,0-2-1 0 0,-58-17 1 0 0,64 14 0 0 0,-1 1 0 0 0,0 2 0 0 0,0 1 1 0 0,-34-1-1 0 0,-97 9-24 0 0,-119-4 52 0 0,239-4-9 0 0,1-1 0 0 0,0-3 1 0 0,-54-18-1 0 0,-50-12 13 0 0,104 29-38 0 0,-74-28 1 0 0,-1-1 50 0 0,108 37-42 0 0,-1 1 1 0 0,1-1 0 0 0,0 1 0 0 0,-1 1-1 0 0,1 0 1 0 0,-1 0 0 0 0,1 0 0 0 0,-1 1 0 0 0,1 0-1 0 0,0 1 1 0 0,-14 4 0 0 0,0 3-8 0 0,0 1 1 0 0,-36 22 0 0 0,-21 10 80 0 0,66-38-49 0 0,1 0 1 0 0,-1-1 0 0 0,0 0-1 0 0,0-1 1 0 0,0 0 0 0 0,0-1-1 0 0,0-1 1 0 0,0 0 0 0 0,0-1-1 0 0,0 0 1 0 0,-16-4 0 0 0,-10 2 5 0 0,38 3-48 0 0,-3 4-172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5:09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217 621 0 0 0,'0'0'7555'0'0,"10"9"-3143"0"0,-1-9-3521 0 0,-9-1-789 0 0,1 1 1 0 0,-1 0-1 0 0,1 0 1 0 0,-1 0-1 0 0,1-1 0 0 0,0 1 1 0 0,-1 0-1 0 0,1 0 1 0 0,-1 0-1 0 0,1 0 1 0 0,-1 0-1 0 0,1 0 1 0 0,-1 0-1 0 0,1 0 0 0 0,0 0 1 0 0,-1 0-1 0 0,1 0 1 0 0,-1 0-1 0 0,1 1 1 0 0,-1-1-1 0 0,1 0 0 0 0,-1 0 1 0 0,1 1-1 0 0,-1-1 1 0 0,1 0-1 0 0,-1 1 1 0 0,1-1-1 0 0,-1 0 1 0 0,0 1-1 0 0,1-1 0 0 0,-1 0 1 0 0,1 1-1 0 0,-1-1 1 0 0,0 1-1 0 0,1-1 1 0 0,-1 1-1 0 0,0-1 1 0 0,0 1-1 0 0,0-1 0 0 0,1 1 1 0 0,-1-1-1 0 0,0 1 1 0 0,0-1-1 0 0,0 5 3794 0 0,-28-43-3131 0 0,-7-59-482 0 0,-17-22-142 0 0,-12-22-64 0 0,48 115-59 0 0,-7-15-4 0 0,7 10 13 0 0,-2-6-9 0 0,18 34-11 0 0,-3-13-215 0 0,11 20-101 0 0,7 8 401 0 0,38 26 82 0 0,-36-24-107 0 0,1-1 0 0 0,0-1 1 0 0,30 15-1 0 0,-40-24-48 0 0,-1 0 0 0 0,0 0 0 0 0,1-1 1 0 0,0 0-1 0 0,-1-1 0 0 0,1 0 0 0 0,0 0 0 0 0,0-1 1 0 0,0 1-1 0 0,-1-2 0 0 0,1 1 0 0 0,0-1 0 0 0,0 0 1 0 0,7-3-1 0 0,-8 2 5 0 0,-1 0 0 0 0,0-1 0 0 0,0 0 0 0 0,0 0 1 0 0,0 0-1 0 0,-1 0 0 0 0,1-1 0 0 0,-1 0 0 0 0,0-1 0 0 0,0 1 0 0 0,0-1 0 0 0,0 0 1 0 0,6-10-1 0 0,2-4-299 0 0,-1-2 1 0 0,16-35-1 0 0,6-11-9351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5:20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45 1064 0 0,'0'0'13179'0'0,"3"-4"-12814"0"0,5-9-1644 0 0,0-4 7913 0 0,-8 16-6508 0 0,-1 1 0 0 0,1-1 0 0 0,0 0 0 0 0,-1 1 0 0 0,1-1 0 0 0,-1 1 0 0 0,1-1 0 0 0,-1 0 0 0 0,0 1 0 0 0,1-1 0 0 0,-1 1 1 0 0,1 0-1 0 0,-1-1 0 0 0,0 1 0 0 0,0-1 0 0 0,1 1 0 0 0,-1 0 0 0 0,0 0 0 0 0,1-1 0 0 0,-1 1 0 0 0,0 0 0 0 0,0 0 0 0 0,0 0 0 0 0,1 0 0 0 0,-1 0 0 0 0,0 0 0 0 0,0 0 0 0 0,0 0 0 0 0,-20 0-165 0 0,1 1 0 0 0,0 0 0 0 0,0 2 0 0 0,0 0-1 0 0,0 1 1 0 0,0 1 0 0 0,1 1 0 0 0,-1 1 0 0 0,-31 17-1 0 0,7 5-13 0 0,42-17 359 0 0,1 1 0 0 0,1 0-1 0 0,2 24 1 0 0,-1 4-271 0 0,-1 15 23 0 0,-2 0 0 0 0,-19 105 0 0 0,19-148-48 0 0,2-12-8 0 0,0 0-1 0 0,0 0 0 0 0,0 0 1 0 0,0 1-1 0 0,0-1 0 0 0,0 0 0 0 0,-1 0 1 0 0,1 0-1 0 0,-1 0 0 0 0,1 0 1 0 0,0 0-1 0 0,-1 0 0 0 0,0 0 0 0 0,1 0 1 0 0,-1 0-1 0 0,-1 1 0 0 0,1 6 8 0 0,-1 0-1 0 0,1 0 1 0 0,1 1 0 0 0,0-1-1 0 0,0 0 1 0 0,2 14 0 0 0,-1-13 74 0 0,-1 46 99 0 0,0-54-184 0 0,-5 24 38 0 0,5-25 404 0 0,39-25-118 0 0,-20 22-226 0 0,-1 1 0 0 0,0 1 0 0 0,1 1 0 0 0,20 2 0 0 0,48-2-107 0 0,-60-7 92 0 0,-11 3-3170 0 0,-5 3-5801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5:22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0 0 0,'0'0'11621'0'0,"0"-4"-10855"0"0,0 0-326 0 0,0 1 0 0 0,0-1 0 0 0,0 0 0 0 0,1 1 0 0 0,-1-1 0 0 0,1 0 0 0 0,0 1 0 0 0,0-1 0 0 0,3-5 0 0 0,-3 7-319 0 0,0 1 1 0 0,0 0 0 0 0,0-1-1 0 0,1 1 1 0 0,-1 0 0 0 0,0 0-1 0 0,1-1 1 0 0,-1 1 0 0 0,1 0-1 0 0,-1 0 1 0 0,1 1 0 0 0,-1-1-1 0 0,1 0 1 0 0,0 0 0 0 0,-1 1-1 0 0,1-1 1 0 0,0 1 0 0 0,0 0-1 0 0,0-1 1 0 0,-1 1 0 0 0,1 0 0 0 0,0 0-1 0 0,2 0 1 0 0,-3 1-112 0 0,0-1 0 0 0,-1 1-1 0 0,1 0 1 0 0,-1-1 0 0 0,1 1 0 0 0,-1 0 0 0 0,1-1-1 0 0,-1 1 1 0 0,1 0 0 0 0,-1-1 0 0 0,0 1 0 0 0,1 0 0 0 0,-1 0-1 0 0,0 0 1 0 0,0-1 0 0 0,1 1 0 0 0,-1 0 0 0 0,0 0-1 0 0,0 0 1 0 0,0 0 0 0 0,0 0 0 0 0,0-1 0 0 0,0 1 0 0 0,0 0-1 0 0,0 0 1 0 0,-1 0 0 0 0,1 0 0 0 0,0-1 0 0 0,-1 3-1 0 0,-5 23 184 0 0,-20 2-53 0 0,21-25-3395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5:22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52 784 0 0,'0'0'13872'0'0,"-5"0"-13301"0"0,5 0-528 0 0,-1 0-1 0 0,0 1 1 0 0,0-1-1 0 0,0 0 0 0 0,0 0 1 0 0,0-1-1 0 0,0 1 1 0 0,1 0-1 0 0,-1 0 0 0 0,0 0 1 0 0,0 0-1 0 0,0-1 1 0 0,0 1-1 0 0,1 0 1 0 0,-1-1-1 0 0,0 1 0 0 0,0-1 1 0 0,1 1-1 0 0,-1-1 1 0 0,0 1-1 0 0,1-1 0 0 0,-1 0 1 0 0,0 1-1 0 0,1-1 1 0 0,-1 0-1 0 0,1 1 1 0 0,-1-1-1 0 0,1 0 0 0 0,0 0 1 0 0,-1 1-1 0 0,1-1 1 0 0,0 0-1 0 0,-1 0 0 0 0,1 0 1 0 0,0 0-1 0 0,0 1 1 0 0,0-1-1 0 0,0 0 1 0 0,-1 0-1 0 0,1 0 0 0 0,1 0 1 0 0,-1 0-1 0 0,0 0 1 0 0,0 1-1 0 0,0-1 0 0 0,0 0 1 0 0,1 0-1 0 0,-1 0 1 0 0,0 0-1 0 0,1 1 1 0 0,-1-1-1 0 0,0 0 0 0 0,1 0 1 0 0,-1 1-1 0 0,1-1 1 0 0,-1 0-1 0 0,1 1 0 0 0,0-1 1 0 0,-1 0-1 0 0,1 1 1 0 0,0-1-1 0 0,-1 1 1 0 0,1-1-1 0 0,0 1 0 0 0,0 0 1 0 0,1-1-1 0 0,8-9 375 0 0,-7 7 33 0 0,-7 6 320 0 0,-16 21-669 0 0,-15 13 31 0 0,49-44-4294 0 0,-5 1-1729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5:23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5 0 0 0,'0'0'16946'0'0,"-4"-2"-16423"0"0,3 2-488 0 0,0-1-1 0 0,1 1 0 0 0,-1 0 1 0 0,0-1-1 0 0,0 1 1 0 0,0 0-1 0 0,1 0 1 0 0,-1-1-1 0 0,0 1 1 0 0,0 0-1 0 0,0 0 1 0 0,0 0-1 0 0,0 0 1 0 0,1 0-1 0 0,-1 0 0 0 0,0 1 1 0 0,0-1-1 0 0,0 0 1 0 0,0 0-1 0 0,1 1 1 0 0,-1-1-1 0 0,0 0 1 0 0,0 1-1 0 0,1-1 1 0 0,-1 1-1 0 0,0-1 1 0 0,0 1-1 0 0,1-1 0 0 0,-1 1 1 0 0,1-1-1 0 0,-1 1 1 0 0,0 0-1 0 0,1-1 1 0 0,-1 1-1 0 0,1 0 1 0 0,-1-1-1 0 0,0 3 1 0 0,-9 41 1678 0 0,7-19-1284 0 0,2 1 0 0 0,0-1 0 0 0,2 1 0 0 0,0-1 0 0 0,2 1 0 0 0,1-1 0 0 0,10 37 0 0 0,-6-31-365 0 0,-6-24-51 0 0,0 0 0 0 0,0 0 0 0 0,0 0 0 0 0,1 0 0 0 0,6 11 0 0 0,2 4-412 0 0,-11-20 294 0 0,1 0 0 0 0,-1 0 0 0 0,1 0-1 0 0,0 0 1 0 0,-1 0 0 0 0,1 0 0 0 0,0 0 0 0 0,0-1 0 0 0,1 1 0 0 0,-1 0 0 0 0,0 0-1 0 0,0-1 1 0 0,1 1 0 0 0,-1-1 0 0 0,1 0 0 0 0,-1 1 0 0 0,1-1 0 0 0,0 0-1 0 0,0 0 1 0 0,-1 0 0 0 0,1 0 0 0 0,0 0 0 0 0,0 0 0 0 0,0 0 0 0 0,0-1 0 0 0,2 1-1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5:2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1 254 1912 0 0,'0'0'17663'0'0,"4"-27"-17162"0"0,15-82-42 0 0,-18 104-371 0 0,0 0 0 0 0,1 1 0 0 0,-1 0 1 0 0,1-1-1 0 0,0 1 0 0 0,0 0 0 0 0,0 0 0 0 0,1 0 0 0 0,-1 0 0 0 0,1 0 1 0 0,0 1-1 0 0,0-1 0 0 0,0 1 0 0 0,1 0 0 0 0,-1-1 0 0 0,1 2 0 0 0,0-1 1 0 0,5-3-1 0 0,9-7 364 0 0,-13 9-336 0 0,0 1 0 0 0,0 0 0 0 0,1 0 0 0 0,-1 0 0 0 0,0 1 0 0 0,1 0 0 0 0,-1 0 0 0 0,1 0 0 0 0,0 1 0 0 0,0 0-1 0 0,9-1 1 0 0,-12 2-90 0 0,-1-1 0 0 0,1 1 0 0 0,-1 0 0 0 0,1-1 0 0 0,-1 1-1 0 0,1 1 1 0 0,0-1 0 0 0,-1 0 0 0 0,1 1 0 0 0,-1-1 0 0 0,0 1-1 0 0,1 0 1 0 0,-1-1 0 0 0,1 1 0 0 0,-1 1 0 0 0,0-1 0 0 0,0 0-1 0 0,0 0 1 0 0,1 1 0 0 0,-1-1 0 0 0,0 1 0 0 0,-1 0 0 0 0,1-1-1 0 0,0 1 1 0 0,0 0 0 0 0,-1 0 0 0 0,1 0 0 0 0,1 5 0 0 0,-2-5-9 0 0,19 71 362 0 0,-19-68-363 0 0,-1 1 0 0 0,1 0 0 0 0,-1-1 0 0 0,0 1 0 0 0,0 0-1 0 0,-1 0 1 0 0,0-1 0 0 0,0 1 0 0 0,0-1 0 0 0,0 1 0 0 0,-4 7-1 0 0,-9 20 33 0 0,11-23-43 0 0,-2 0 0 0 0,1 0 0 0 0,-1-1 0 0 0,-1 1 0 0 0,1-1 0 0 0,-12 13 0 0 0,4-6-25 0 0,11-13-16 0 0,0-1 0 0 0,0 1-1 0 0,0-1 1 0 0,0 0 0 0 0,0 0-1 0 0,-1 0 1 0 0,1 0-1 0 0,0-1 1 0 0,-1 1 0 0 0,0 0-1 0 0,-4 1 1 0 0,6-2-133 0 0,-19 5-2616 0 0,6-10-7688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5:24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1 556 1312 0 0,'0'0'15093'0'0,"3"-11"-14720"0"0,19-103 697 0 0,0 19-286 0 0,-2 9-184 0 0,-15 67-411 0 0,0 0 1 0 0,13-31-1 0 0,-1 4 85 0 0,-13 35-207 0 0,0 1 0 0 0,1 0 0 0 0,0 0 0 0 0,1 1 0 0 0,0-1 0 0 0,1 1 0 0 0,0 1 0 0 0,0-1 0 0 0,1 1 0 0 0,12-10 0 0 0,-19 18-55 0 0,-1-1-1 0 0,0 1 1 0 0,1 0-1 0 0,-1-1 1 0 0,1 1-1 0 0,-1 0 1 0 0,1 0-1 0 0,-1-1 1 0 0,1 1-1 0 0,-1 0 1 0 0,1 0-1 0 0,-1 0 1 0 0,1 0-1 0 0,-1-1 1 0 0,1 1-1 0 0,0 0 1 0 0,-1 0 0 0 0,1 0-1 0 0,-1 0 1 0 0,1 0-1 0 0,-1 1 1 0 0,1-1-1 0 0,-1 0 1 0 0,1 0-1 0 0,-1 0 1 0 0,1 0-1 0 0,-1 0 1 0 0,1 1-1 0 0,-1-1 1 0 0,2 1-1 0 0,6 17 314 0 0,-7 32 235 0 0,-1-43-432 0 0,-1 70 655 0 0,-1-18-492 0 0,3 0 0 0 0,10 66 0 0 0,-11-121-1026 0 0,2 24 2333 0 0,-7-18-4591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5:24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6569 0 0,'0'0'14451'0'0,"21"5"-14455"0"0,64 12-86 0 0,-78-15-111 0 0,0-1 0 0 0,0 1 0 0 0,0 0 0 0 0,-1 1 1 0 0,1-1-1 0 0,8 6 0 0 0,-5 0-3184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5:24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3593 0 0,'0'0'15586'0'0,"2"27"-14787"0"0,6 190 964 0 0,-7-185-1762 0 0,2-1 0 0 0,1 1 0 0 0,8 34 0 0 0,0-43-1941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45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720 106 2753 0 0,'0'0'11906'0'0,"-28"-18"-11054"0"0,-88-50-130 0 0,72 48-182 0 0,25 21-195 0 0,7 2-174 0 0,0-1-24 0 0,0 0 0 0 0,0 1 0 0 0,0 1 1 0 0,0 0-1 0 0,1 1 0 0 0,-20 10 0 0 0,-65 44 208 0 0,88-54-337 0 0,-16 13 87 0 0,1 0 1 0 0,1 1-1 0 0,0 1 0 0 0,1 2 1 0 0,2 0-1 0 0,0 0 0 0 0,1 2 1 0 0,1 1-1 0 0,2 0 1 0 0,0 0-1 0 0,2 2 0 0 0,1 0 1 0 0,1 0-1 0 0,1 1 0 0 0,2 0 1 0 0,0 1-1 0 0,2 0 0 0 0,1 0 1 0 0,-1 47-1 0 0,6-70-98 0 0,0 0-1 0 0,1 0 1 0 0,0 0-1 0 0,0 0 1 0 0,0 0-1 0 0,1 0 1 0 0,0 0-1 0 0,0-1 1 0 0,1 1-1 0 0,-1 0 1 0 0,1-1-1 0 0,0 0 1 0 0,1 0-1 0 0,5 8 1 0 0,-1-6-4 0 0,-1 1 0 0 0,1-1 1 0 0,0 0-1 0 0,1-1 1 0 0,0 0-1 0 0,0-1 0 0 0,18 9 1 0 0,-4-5-240 0 0,1 0 1 0 0,0-2 0 0 0,0-1 0 0 0,1-1 0 0 0,-1-1 0 0 0,37 2-1 0 0,22-6-4454 0 0,-53 0-55 0 0,-9 0-5097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5:25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6185 0 0,'0'0'11548'0'0,"3"15"-10934"0"0,3 30 310 0 0,0 53 0 0 0,-11 1-1097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5:25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6833 0 0,'0'0'14778'0'0,"20"-3"-14498"0"0,63-7-5 0 0,-74 9-197 0 0,0 1 0 0 0,-1 0 0 0 0,1 0 0 0 0,0 1 0 0 0,0 0 0 0 0,0 1 0 0 0,-1 0 0 0 0,1 0 0 0 0,-1 1 0 0 0,1 0 0 0 0,-1 0 0 0 0,0 1 0 0 0,7 5 0 0 0,11 4 94 0 0,-15-9-125 0 0,-2 1-1 0 0,1 0 1 0 0,-1 0-1 0 0,0 1 0 0 0,0 1 1 0 0,0-1-1 0 0,-1 2 1 0 0,0-1-1 0 0,0 1 0 0 0,-1 0 1 0 0,0 0-1 0 0,6 11 1 0 0,-10-13-18 0 0,0 0 0 0 0,0 0 0 0 0,-1 0 1 0 0,1 0-1 0 0,-2 1 0 0 0,1-1 0 0 0,-1 1 1 0 0,0-1-1 0 0,0 1 0 0 0,0 0 0 0 0,-1-1 1 0 0,0 1-1 0 0,-1 0 0 0 0,0-1 0 0 0,0 1 1 0 0,0 0-1 0 0,0-1 0 0 0,-1 0 1 0 0,0 1-1 0 0,-1-1 0 0 0,-3 7 0 0 0,1-3-39 0 0,0 1-1 0 0,-1-1 0 0 0,-1 1 0 0 0,0-2 0 0 0,0 1 1 0 0,-1-1-1 0 0,0 0 0 0 0,-1-1 0 0 0,0 1 1 0 0,0-2-1 0 0,0 0 0 0 0,-1 0 0 0 0,0 0 1 0 0,-1-1-1 0 0,1-1 0 0 0,-23 9 0 0 0,-14-3-4327 0 0,-2-7-4321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5:26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94 5417 0 0,'0'0'17248'0'0,"-1"-4"-17024"0"0,1 3-198 0 0,-1-1 0 0 0,1 1 1 0 0,0-1-1 0 0,0 1 0 0 0,0-1 1 0 0,1 1-1 0 0,-1-1 0 0 0,0 1 0 0 0,1 0 1 0 0,-1-1-1 0 0,1 1 0 0 0,-1 0 0 0 0,1-1 1 0 0,-1 1-1 0 0,1 0 0 0 0,0-1 0 0 0,0 1 1 0 0,0 0-1 0 0,-1 0 0 0 0,1 0 1 0 0,1 0-1 0 0,-1 0 0 0 0,0 0 0 0 0,0 0 1 0 0,1-1-1 0 0,4-1 26 0 0,-1 0-1 0 0,1 0 1 0 0,-1 0 0 0 0,1 1-1 0 0,0 0 1 0 0,8-3 0 0 0,10 0 30 0 0,1 1 0 0 0,31-2 0 0 0,16-3-21 0 0,20-1-58 0 0,-91 10-7 0 0,-1 0-1 0 0,1 0 1 0 0,-1 0 0 0 0,1 0-1 0 0,0 0 1 0 0,-1 0 0 0 0,1 0 0 0 0,0 0-1 0 0,-1 1 1 0 0,1-1 0 0 0,0 0-1 0 0,-1 0 1 0 0,1 0 0 0 0,-1 1 0 0 0,1-1-1 0 0,-1 0 1 0 0,1 1 0 0 0,-1-1-1 0 0,1 1 1 0 0,-1-1 0 0 0,1 1 0 0 0,-1-1-1 0 0,1 1 1 0 0,-1-1 0 0 0,1 1-1 0 0,-1-1 1 0 0,0 1 0 0 0,1-1 0 0 0,-1 1-1 0 0,0-1 1 0 0,1 2 0 0 0,-4 22-66 0 0,-18 22 23 0 0,21-46 46 0 0,-14 27-22 0 0,2 0-1 0 0,1 1 1 0 0,2 0 0 0 0,0 0-1 0 0,2 1 1 0 0,1 1 0 0 0,-4 56-1 0 0,8-66 17 0 0,1 0-1 0 0,0 0 0 0 0,2 0 1 0 0,0 0-1 0 0,1 0 0 0 0,1 0 0 0 0,1 0 1 0 0,13 38-1 0 0,-16-56 5 0 0,0 0 0 0 0,1 0-1 0 0,-1 0 1 0 0,0 0 0 0 0,1 0 0 0 0,0 0-1 0 0,0-1 1 0 0,-1 1 0 0 0,1 0 0 0 0,4 1-1 0 0,12 14-35 0 0,-5-7-118 0 0,-13-9 152 0 0,1-1 0 0 0,0 1 0 0 0,0 0 0 0 0,0-1 0 0 0,-1 1 0 0 0,1-1 0 0 0,0 1 0 0 0,-1 0 0 0 0,1 0 0 0 0,-1-1 0 0 0,1 1-1 0 0,-1 0 1 0 0,1 0 0 0 0,-1 0 0 0 0,1-1 0 0 0,-1 1 0 0 0,0 0 0 0 0,1 0 0 0 0,-1 0 0 0 0,0 0 0 0 0,0 0 0 0 0,0 0 0 0 0,0 0-1 0 0,0 0 1 0 0,0 0 0 0 0,0 0 0 0 0,0 0 0 0 0,0-1 0 0 0,-1 3 0 0 0,1 5 64 0 0,-2 1 0 0 0,1-1 0 0 0,-1 0 1 0 0,0 0-1 0 0,-1 0 0 0 0,0 0 0 0 0,0 0 0 0 0,-1 0 0 0 0,0-1 1 0 0,-5 8-1 0 0,0-13 72 0 0,1 0 1 0 0,-1-1-1 0 0,0 0 0 0 0,1 0 1 0 0,-1-1-1 0 0,0 0 1 0 0,1 0-1 0 0,-13-3 0 0 0,14 3-106 0 0,-64-13 280 0 0,5 1-1070 0 0,23 12-3231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2:42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10 119 0 0 0,'0'0'5988'0'0,"-2"-4"-5841"0"0,0-1-93 0 0,-4-20 262 0 0,13 10 12084 0 0,10-1-9656 0 0,20-10-3890 0 0,-35 24 1940 0 0,-1 1-783 0 0,-1 1 1 0 0,1-1 0 0 0,-1 0-1 0 0,1 1 1 0 0,0-1 0 0 0,-1 1-1 0 0,1-1 1 0 0,0 1 0 0 0,-1-1-1 0 0,1 1 1 0 0,0-1 0 0 0,0 1-1 0 0,0 0 1 0 0,-1-1 0 0 0,1 1-1 0 0,0 0 1 0 0,0 0 0 0 0,0 0-1 0 0,0 0 1 0 0,0 0 0 0 0,-1 0-1 0 0,1 0 1 0 0,0 0 0 0 0,0 0-1 0 0,0 0 1 0 0,0 0 0 0 0,0 0-1 0 0,-1 0 1 0 0,1 1 0 0 0,0-1-1 0 0,0 0 1 0 0,0 1 0 0 0,-1-1-1 0 0,1 1 1 0 0,0-1 0 0 0,1 2 0 0 0,-2-1 2 0 0,0 1 1 0 0,0-1 0 0 0,0 1 0 0 0,0-1 0 0 0,0 1 0 0 0,-1-1 0 0 0,1 1 0 0 0,-1-1 0 0 0,1 1 0 0 0,-1-1 0 0 0,1 1 0 0 0,-1-1 0 0 0,0 0 0 0 0,1 1 0 0 0,-1-1 0 0 0,0 0 0 0 0,0 1 0 0 0,0-1 0 0 0,0 0 0 0 0,0 0 0 0 0,0 0 0 0 0,-3 2 0 0 0,-9 10 105 0 0,11-10-75 0 0,0 0-1 0 0,0 0 1 0 0,0-1-1 0 0,0 0 0 0 0,-1 1 1 0 0,1-1-1 0 0,-1 0 1 0 0,0 0-1 0 0,1 0 1 0 0,-1 0-1 0 0,0-1 1 0 0,0 1-1 0 0,0-1 1 0 0,0 0-1 0 0,0 0 0 0 0,-5 1 721 0 0,10-37-380 0 0,4 27-382 0 0,1 0-1 0 0,0 0 1 0 0,0 0-1 0 0,1 1 1 0 0,0 0-1 0 0,0 1 1 0 0,15-9-1 0 0,-23 15-2 0 0,1-1-14 0 0,-1 4-5 0 0,0 0 39 0 0,0-1 0 0 0,0 1 0 0 0,-1-1 0 0 0,1 1 0 0 0,-1-1 0 0 0,0 1 0 0 0,1-1 0 0 0,-1 1 0 0 0,0-1 0 0 0,-1 1 0 0 0,-1 2 0 0 0,0 0-10 0 0,-4 5-594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2:43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2088 0 0,'0'0'16579'0'0,"4"-11"-16185"0"0,-3 7-392 0 0,1-2 128 0 0,0-1 1 0 0,1 2-1 0 0,-1-1 0 0 0,1 0 1 0 0,0 0-1 0 0,0 1 0 0 0,1 0 0 0 0,0-1 1 0 0,0 1-1 0 0,0 1 0 0 0,0-1 1 0 0,1 1-1 0 0,9-8 0 0 0,-2 5 214 0 0,-10 5-273 0 0,0 1 1 0 0,0 0-1 0 0,0 0 1 0 0,0 0-1 0 0,1 0 1 0 0,-1 0-1 0 0,0 0 1 0 0,0 0-1 0 0,1 1 1 0 0,-1-1-1 0 0,5 0 1 0 0,-6 1 25 0 0,-1 3 11 0 0,1-1-1 0 0,-1 1 0 0 0,0 0 1 0 0,0-1-1 0 0,-1 1 1 0 0,1 0-1 0 0,0-1 1 0 0,-1 1-1 0 0,0-1 1 0 0,1 1-1 0 0,-1-1 0 0 0,0 1 1 0 0,-2 2-1 0 0,-3 4 71 0 0,-2 2-30 0 0,0 0-1 0 0,-1 0 1 0 0,0-1 0 0 0,-1-1 0 0 0,-15 13 0 0 0,12-17 85 0 0,9-11-819 0 0,15-16-1742 0 0,2 9-943 0 0,-7 5-1944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2:44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586 156 0 0 0,'0'0'18276'0'0,"3"-3"-17054"0"0,-1 0-997 0 0,0 0 1 0 0,0 1 0 0 0,0-1 0 0 0,0 0 0 0 0,-1 0 0 0 0,1 0 0 0 0,-1 0 0 0 0,0 0 0 0 0,0-1 0 0 0,0 1 0 0 0,0 0 0 0 0,0 0 0 0 0,-1-1 0 0 0,0 1 0 0 0,1-1 0 0 0,-1 1 0 0 0,0 0 0 0 0,-1-1 0 0 0,1 1 0 0 0,-1 0 0 0 0,-1-6 0 0 0,1 5-181 0 0,0 0 0 0 0,0 1 0 0 0,-1-1 0 0 0,0 0 0 0 0,0 1 0 0 0,0-1 0 0 0,0 1 1 0 0,0 0-1 0 0,-1-1 0 0 0,1 1 0 0 0,-1 0 0 0 0,0 0 0 0 0,0 1 0 0 0,0-1 0 0 0,0 1 0 0 0,0-1 0 0 0,-1 1 1 0 0,1 0-1 0 0,-8-3 0 0 0,3 2-54 0 0,0 1 0 0 0,-1-1 0 0 0,0 1 0 0 0,1 1 0 0 0,-1 0 0 0 0,0 0-1 0 0,0 1 1 0 0,0 0 0 0 0,0 0 0 0 0,1 1 0 0 0,-1 0 0 0 0,-17 4 0 0 0,13 0-10 0 0,-1 0 0 0 0,1 1-1 0 0,0 0 1 0 0,1 1 0 0 0,0 0-1 0 0,0 1 1 0 0,-15 12 0 0 0,-4 9-6 0 0,2 0 0 0 0,0 2 0 0 0,3 2 1 0 0,-36 53-1 0 0,44-57 89 0 0,2 1 0 0 0,0 0 0 0 0,2 2 0 0 0,1 0 0 0 0,2 0 0 0 0,1 1 0 0 0,2 0 1 0 0,1 1-1 0 0,2-1 0 0 0,1 1 0 0 0,1 1 0 0 0,2-1 0 0 0,4 42 0 0 0,-2-68-43 0 0,0 1-1 0 0,0-1 1 0 0,1 1 0 0 0,0-1-1 0 0,1 0 1 0 0,0 0 0 0 0,0 0-1 0 0,1 0 1 0 0,0-1 0 0 0,0 1-1 0 0,1-1 1 0 0,-1 0-1 0 0,2 0 1 0 0,-1 0 0 0 0,1-1-1 0 0,0 0 1 0 0,0 0 0 0 0,1-1-1 0 0,0 1 1 0 0,0-2-1 0 0,0 1 1 0 0,0-1 0 0 0,1 0-1 0 0,-1 0 1 0 0,1-1 0 0 0,0 0-1 0 0,10 2 1 0 0,-3-1-18 0 0,-1-2 1 0 0,1 0-1 0 0,0-1 0 0 0,0 0 1 0 0,0-1-1 0 0,0-1 0 0 0,0 0 1 0 0,-1-1-1 0 0,1-1 1 0 0,0 0-1 0 0,-1-1 0 0 0,0 0 1 0 0,0-2-1 0 0,25-12 0 0 0,-20 7-153 0 0,-1-1-1 0 0,-1 0 0 0 0,0-1 1 0 0,18-19-1 0 0,26-31-4841 0 0,-37 38 475 0 0,-13 10-1403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2:44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44 2000 0 0,'0'0'19842'0'0,"-3"-7"-19674"0"0,-15-30-94 0 0,18 43-85 0 0,-6 5 54 0 0,-1 0-1 0 0,2 0 1 0 0,-1 1 0 0 0,2 0 0 0 0,-1 0 0 0 0,2 0-1 0 0,-1 0 1 0 0,2 1 0 0 0,0 0 0 0 0,-1 23 0 0 0,2 14 545 0 0,7 69 1 0 0,-6-115-539 0 0,0 0 0 0 0,1 1 0 0 0,0-1 0 0 0,0 1 1 0 0,0-1-1 0 0,0 0 0 0 0,1 0 0 0 0,0 1 0 0 0,0-1 0 0 0,0 0 0 0 0,0-1 0 0 0,0 1 0 0 0,1 0 0 0 0,0-1 0 0 0,-1 1 1 0 0,2-1-1 0 0,-1 0 0 0 0,0 0 0 0 0,0 0 0 0 0,1 0 0 0 0,0-1 0 0 0,0 1 0 0 0,-1-1 0 0 0,1 0 0 0 0,0 0 0 0 0,1 0 1 0 0,-1-1-1 0 0,0 1 0 0 0,0-1 0 0 0,9 1 0 0 0,-4-1 5 0 0,-1-1 1 0 0,1 1-1 0 0,-1-1 1 0 0,1-1-1 0 0,-1 0 1 0 0,1 0-1 0 0,-1-1 1 0 0,1 0-1 0 0,-1 0 1 0 0,0-1-1 0 0,0 0 1 0 0,0 0-1 0 0,0-1 1 0 0,-1 0-1 0 0,9-6 1 0 0,-1-2-68 0 0,-1-1 0 0 0,0-1 0 0 0,-1 0 1 0 0,15-22-1 0 0,-12 16-63 0 0,-8 9-4 0 0,-1 0 0 0 0,-1 0 0 0 0,0-1-1 0 0,7-20 1 0 0,-18 42-1138 0 0,2-4 1184 0 0,0-1 1 0 0,0 1-1 0 0,0-1 1 0 0,1 1 0 0 0,0 0-1 0 0,0 0 1 0 0,0 1-1 0 0,1-1 1 0 0,-1 8-1 0 0,1 7-305 0 0,1-15 286 0 0,-1 0 0 0 0,1 0 0 0 0,0 0 0 0 0,1-1 0 0 0,-1 1 1 0 0,1 0-1 0 0,3 9 0 0 0,-4-14-157 0 0,1 1 1 0 0,0-1-1 0 0,0 1 0 0 0,0-1 1 0 0,0 0-1 0 0,0 1 0 0 0,0-1 1 0 0,0 0-1 0 0,0 0 0 0 0,0 0 1 0 0,0 0-1 0 0,1 0 0 0 0,1 1 1 0 0,0 0-478 0 0,-1-1 0 0 0,1 0 1 0 0,0 0-1 0 0,0 0 0 0 0,0-1 1 0 0,-1 1-1 0 0,1-1 0 0 0,0 0 1 0 0,5 0-1 0 0,6 0-4533 0 0,-4 0-3121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2:45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82 2785 0 0,'0'0'18496'0'0,"-10"-15"-18227"0"0,-34-43-52 0 0,44 57-211 0 0,0 1 0 0 0,-1-1 0 0 0,1 1 0 0 0,-1-1 1 0 0,1 1-1 0 0,0-1 0 0 0,-1 1 0 0 0,1-1 0 0 0,-1 1 0 0 0,1 0 0 0 0,-1-1 0 0 0,0 1 0 0 0,1 0 0 0 0,-1-1 0 0 0,1 1 0 0 0,-1 0 0 0 0,0 0 0 0 0,1-1 0 0 0,-1 1 0 0 0,1 0 0 0 0,-1 0 0 0 0,0 0 0 0 0,1 0 0 0 0,-1 0 0 0 0,0 0 0 0 0,1 0 0 0 0,-1 0 1 0 0,0 0-1 0 0,1 0 0 0 0,-1 0 0 0 0,0 1 0 0 0,1-1 0 0 0,-1 0 0 0 0,1 0 0 0 0,-1 1 0 0 0,0-1 0 0 0,1 0 0 0 0,-1 1 0 0 0,1-1 0 0 0,-1 0 0 0 0,1 1 0 0 0,-1-1 0 0 0,1 1 0 0 0,-1-1 0 0 0,1 1 0 0 0,0-1 0 0 0,-1 2 0 0 0,-10 23 207 0 0,10-25-201 0 0,0 4 16 0 0,0 1 0 0 0,0-1 0 0 0,0 0 0 0 0,0 1 0 0 0,1-1 0 0 0,0 0 0 0 0,0 1 0 0 0,0-1 1 0 0,0 1-1 0 0,0-1 0 0 0,1 0 0 0 0,0 1 0 0 0,0-1 0 0 0,0 0 0 0 0,1 1 0 0 0,-1-1 0 0 0,1 0 0 0 0,0 0 0 0 0,0-1 0 0 0,1 1 0 0 0,-1 0 0 0 0,1-1 0 0 0,0 1 0 0 0,0-1 0 0 0,0 0 0 0 0,4 4 0 0 0,8 4 84 0 0,1 0 0 0 0,1 0 0 0 0,0-2-1 0 0,34 15 1 0 0,15 9 70 0 0,-46-22-111 0 0,40 27 90 0 0,-57-36-148 0 0,1 1 0 0 0,-1 0 1 0 0,0 0-1 0 0,0 0 0 0 0,0 0 1 0 0,0 1-1 0 0,0-1 0 0 0,-1 1 1 0 0,1 0-1 0 0,-1 0 0 0 0,0-1 1 0 0,3 9-1 0 0,-5-10 11 0 0,1 0 1 0 0,-1 0-1 0 0,0 0 0 0 0,1 0 0 0 0,-1 0 0 0 0,0 0 0 0 0,0 0 1 0 0,0 0-1 0 0,0 0 0 0 0,-1 0 0 0 0,1 0 0 0 0,0 0 0 0 0,-1 0 1 0 0,1-1-1 0 0,-1 1 0 0 0,0 0 0 0 0,0 0 0 0 0,0 0 0 0 0,0-1 1 0 0,0 1-1 0 0,-2 2 0 0 0,1-2-2 0 0,-1 1 0 0 0,0-1 0 0 0,1 0 1 0 0,-1 0-1 0 0,0 0 0 0 0,0-1 0 0 0,-1 1 0 0 0,1-1 0 0 0,0 0 0 0 0,0 0 0 0 0,-6 1 1 0 0,-11 2-24 0 0,1-2 0 0 0,-1-1 0 0 0,-33-2 0 0 0,31 1-69 0 0,-3 0-237 0 0,-46-7 0 0 0,63 6-26 0 0,-1-1 0 0 0,1 0 0 0 0,0 0 0 0 0,0-1 0 0 0,0 0 0 0 0,1 0 1 0 0,-1 0-1 0 0,1-1 0 0 0,-12-8 0 0 0,19 10-42 0 0,-1 1 0 0 0,0 0 1 0 0,0 0-1 0 0,1 0 0 0 0,-1-1 0 0 0,0 1 0 0 0,1 0 1 0 0,-1-1-1 0 0,1 1 0 0 0,0 0 0 0 0,-1-1 1 0 0,1 1-1 0 0,0-1 0 0 0,0 1 0 0 0,0 0 1 0 0,0-1-1 0 0,0 1 0 0 0,1-3 0 0 0,-1-3-4355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2:45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0 5993 0 0,'0'0'9938'0'0,"-9"29"-8920"0"0,-2 3-670 0 0,-6 25 833 0 0,-13 67 0 0 0,21-80-332 0 0,2 0 0 0 0,-2 73 0 0 0,9 140 85 0 0,3-226-722 0 0,-2-31-46 0 0,-4-17-356 0 0,-3-3-859 0 0,0 0 0 0 0,-1 1 0 0 0,-1 0 1 0 0,0 0-1 0 0,-2 1 0 0 0,-21-31 1 0 0,16 26-1057 0 0,2 0 0 0 0,-19-43 1 0 0,16 36 1937 0 0,14 27 506 0 0,0 0 0 0 0,0 0 0 0 0,0 0 1 0 0,0-1-1 0 0,1 1 0 0 0,-1-1 0 0 0,1 1 0 0 0,0-1 1 0 0,0 1-1 0 0,0-1 0 0 0,0-7 1530 0 0,1 12-1677 0 0,0 1 0 0 0,1-1 0 0 0,-1 1 0 0 0,0-1 0 0 0,1 0 1 0 0,-1 1-1 0 0,1-1 0 0 0,-1 1 0 0 0,1-1 0 0 0,0 0 0 0 0,-1 0 0 0 0,1 1 0 0 0,0-1 1 0 0,0 0-1 0 0,0 0 0 0 0,1 1 0 0 0,40 37 2391 0 0,-15-14-1099 0 0,57 42-1 0 0,-64-54-1397 0 0,0 0-1 0 0,1-2 1 0 0,0 0-1 0 0,1-2 0 0 0,0 0 1 0 0,0-2-1 0 0,35 8 0 0 0,-9-8-4056 0 0,2-5-3936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2:46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199 229 10026 0 0,'0'0'13928'0'0,"-5"-16"-13784"0"0,-19-50-15 0 0,24 65-116 0 0,0-1 1 0 0,-1 0-1 0 0,1 0 1 0 0,-1 1-1 0 0,0-1 1 0 0,1 0-1 0 0,-1 1 1 0 0,0-1-1 0 0,0 1 1 0 0,0-1-1 0 0,0 1 1 0 0,0-1-1 0 0,0 1 1 0 0,-1-1 0 0 0,1 1-1 0 0,0 0 1 0 0,-1 0-1 0 0,1 0 1 0 0,-1 0-1 0 0,1 0 1 0 0,-1 0-1 0 0,0 0 1 0 0,1 1-1 0 0,-1-1 1 0 0,0 0-1 0 0,1 1 1 0 0,-1-1 0 0 0,0 1-1 0 0,0 0 1 0 0,0 0-1 0 0,1-1 1 0 0,-1 1-1 0 0,0 1 1 0 0,0-1-1 0 0,0 0 1 0 0,1 0-1 0 0,-1 1 1 0 0,0-1-1 0 0,0 0 1 0 0,1 1 0 0 0,-4 1-1 0 0,-2 2-3 0 0,1-1 0 0 0,-1 2 0 0 0,1-1 0 0 0,-1 1 0 0 0,2 0 1 0 0,-9 8-1 0 0,14-13-4 0 0,-6 8 44 0 0,0-1 1 0 0,0 1-1 0 0,1 0 1 0 0,0 0-1 0 0,1 0 1 0 0,-1 1-1 0 0,2-1 1 0 0,-1 1-1 0 0,1 0 1 0 0,1 0-1 0 0,0 1 1 0 0,0-1-1 0 0,-1 14 1 0 0,2-9 65 0 0,1 1 1 0 0,0-1-1 0 0,0 0 1 0 0,2 0-1 0 0,0 0 1 0 0,0 0-1 0 0,1 0 1 0 0,8 19-1 0 0,-6-18-37 0 0,1-1 0 0 0,0 0 1 0 0,1 0-1 0 0,1-1 0 0 0,10 15 0 0 0,-13-23-46 0 0,0 1 0 0 0,1-1-1 0 0,-1 0 1 0 0,1-1 0 0 0,0 1-1 0 0,0-1 1 0 0,1 0-1 0 0,-1-1 1 0 0,1 1 0 0 0,0-1-1 0 0,0-1 1 0 0,0 1 0 0 0,8 1-1 0 0,-7-2 2 0 0,0-1 1 0 0,0 1-1 0 0,0-1 0 0 0,0-1 0 0 0,-1 1 0 0 0,1-2 1 0 0,0 1-1 0 0,0-1 0 0 0,0 0 0 0 0,0 0 0 0 0,0-1 1 0 0,0 0-1 0 0,-1-1 0 0 0,1 0 0 0 0,-1 0 0 0 0,0 0 1 0 0,0-1-1 0 0,0 0 0 0 0,0 0 0 0 0,-1-1 0 0 0,0 0 1 0 0,7-7-1 0 0,4-5-3 0 0,-2-1-1 0 0,0 0 1 0 0,-1-2 0 0 0,-1 0-1 0 0,-1 0 1 0 0,11-26 0 0 0,-17 29-112 0 0,0-1 0 0 0,-2 0 0 0 0,0 0 0 0 0,-2 0 0 0 0,0 0 0 0 0,0-1 0 0 0,-2 1 1 0 0,0 0-1 0 0,-2-1 0 0 0,0 1 0 0 0,-5-23 0 0 0,4 32-164 0 0,0 0-1 0 0,0 0 1 0 0,-1 1 0 0 0,0 0 0 0 0,-1 0-1 0 0,1 0 1 0 0,-2 0 0 0 0,1 1 0 0 0,-1-1-1 0 0,0 1 1 0 0,-9-8 0 0 0,-19-8-3918 0 0,-2 9-4208 0 0,22 13-2566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3:45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0 2673 0 0,'0'0'11093'0'0,"-25"29"-10480"0"0,-79 89-7 0 0,100-114-538 0 0,0 0 0 0 0,1-1 0 0 0,0 2 0 0 0,0-1 0 0 0,0 0 0 0 0,0 1 0 0 0,1-1 0 0 0,-1 1 1 0 0,1 0-1 0 0,0 0 0 0 0,1 0 0 0 0,-2 5 0 0 0,0 3 245 0 0,1-7-165 0 0,1 1 0 0 0,-1-1 0 0 0,1 1 0 0 0,1 0 0 0 0,-1-1-1 0 0,1 1 1 0 0,0 0 0 0 0,1-1 0 0 0,-1 1 0 0 0,1 0 0 0 0,2 6-1 0 0,-2-11-76 0 0,0 0 0 0 0,-1 0 0 0 0,1 0-1 0 0,0 0 1 0 0,0 0 0 0 0,1-1-1 0 0,-1 1 1 0 0,0 0 0 0 0,0-1-1 0 0,1 1 1 0 0,-1-1 0 0 0,1 1-1 0 0,-1-1 1 0 0,1 0 0 0 0,0 1-1 0 0,0-1 1 0 0,-1 0 0 0 0,1 0-1 0 0,0 0 1 0 0,0-1 0 0 0,0 1-1 0 0,0 0 1 0 0,0-1 0 0 0,0 1-1 0 0,0-1 1 0 0,0 0 0 0 0,1 0-1 0 0,-1 0 1 0 0,0 0 0 0 0,0 0-1 0 0,0 0 1 0 0,0 0 0 0 0,0-1-1 0 0,0 1 1 0 0,0-1 0 0 0,0 1-1 0 0,0-1 1 0 0,0 0 0 0 0,3-1-1 0 0,9-5 94 0 0,0-1-1 0 0,-1 0 0 0 0,0-1 0 0 0,0 0 0 0 0,-1-1 0 0 0,0 0 0 0 0,16-19 0 0 0,-10 11-125 0 0,22-22-203 0 0,60-78 0 0 0,-98 116-831 0 0,-3 7 351 0 0,-11 19 143 0 0,-1 2 576 0 0,-15 46 1 0 0,23-53-109 0 0,3-15 24 0 0,1 1 0 0 0,-1 1 0 0 0,1-1 0 0 0,0 0 0 0 0,1 0 0 0 0,-1 0-1 0 0,1 0 1 0 0,1 7 0 0 0,-1-11-19 0 0,1 1 0 0 0,-1 0 0 0 0,1-1 0 0 0,0 1 0 0 0,0-1 0 0 0,0 1 0 0 0,0-1 0 0 0,0 1 0 0 0,0-1 1 0 0,0 0-1 0 0,1 1 0 0 0,-1-1 0 0 0,0 0 0 0 0,1 0 0 0 0,-1 0 0 0 0,1 0 0 0 0,-1 0 0 0 0,1 0 0 0 0,-1 0 0 0 0,1-1 0 0 0,0 1 0 0 0,-1-1 0 0 0,1 1 0 0 0,0-1 0 0 0,0 0 0 0 0,-1 1 0 0 0,1-1 0 0 0,0 0 0 0 0,3 0 0 0 0,1 0-262 0 0,-1 0 0 0 0,1-1 0 0 0,-1 1 0 0 0,0-1-1 0 0,1 0 1 0 0,7-3 0 0 0,18-9-6577 0 0,-14 4-2763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2:47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65 1952 0 0,'0'0'17803'0'0,"2"-11"-17383"0"0,4-32-121 0 0,-4 32 77 0 0,-7 51-342 0 0,-14 181 1479 0 0,18-221-1490 0 0,1 1 0 0 0,0 0 0 0 0,0-1 0 0 0,0 1 0 0 0,0 0-1 0 0,0-1 1 0 0,0 1 0 0 0,0 0 0 0 0,0-1 0 0 0,0 1 0 0 0,0 0 0 0 0,0-1 0 0 0,1 1 0 0 0,-1 0 0 0 0,0-1 0 0 0,0 1 0 0 0,1-1 0 0 0,-1 1 0 0 0,0 0 0 0 0,1-1 0 0 0,-1 1 0 0 0,0-1 0 0 0,1 1-1 0 0,-1-1 1 0 0,1 1 0 0 0,-1-1 0 0 0,1 0 0 0 0,-1 1 0 0 0,1-1 0 0 0,-1 1 0 0 0,1-1 0 0 0,0 0 0 0 0,-1 0 0 0 0,1 1 0 0 0,-1-1 0 0 0,1 0 0 0 0,0 0 0 0 0,-1 0 0 0 0,2 1 0 0 0,1-2 44 0 0,-1 0 1 0 0,1 1-1 0 0,0-1 1 0 0,-1 0 0 0 0,1 0-1 0 0,-1 0 1 0 0,1-1-1 0 0,-1 1 1 0 0,1 0-1 0 0,1-3 1 0 0,49-43 395 0 0,12-24-389 0 0,-58 64-104 0 0,1 0-1 0 0,0 1 1 0 0,0 0 0 0 0,0 0 0 0 0,0 1 0 0 0,1 0-1 0 0,12-5 1 0 0,-20 10 14 0 0,0 0 0 0 0,-1 0 0 0 0,1 0 0 0 0,0 0 0 0 0,0 0 0 0 0,0 0 0 0 0,0 0 0 0 0,0 0 0 0 0,0 0 0 0 0,0 0 0 0 0,0 0 0 0 0,0 1 0 0 0,0-1 0 0 0,0 0 0 0 0,0 1-1 0 0,0-1 1 0 0,0 1 0 0 0,-1-1 0 0 0,1 1 0 0 0,0-1 0 0 0,0 1 0 0 0,-1-1 0 0 0,1 1 0 0 0,0 0 0 0 0,-1 0 0 0 0,1-1 0 0 0,0 1 0 0 0,-1 0 0 0 0,1 0 0 0 0,-1 0 0 0 0,1-1 0 0 0,-1 1 0 0 0,0 0 0 0 0,1 0 0 0 0,-1 0 0 0 0,0 0-1 0 0,0 0 1 0 0,0 0 0 0 0,1 0 0 0 0,-1 0 0 0 0,0 0 0 0 0,0 0 0 0 0,0 0 0 0 0,-1 1 0 0 0,2 58 178 0 0,-2-43-142 0 0,0 3 42 0 0,0-14-48 0 0,0 0 0 0 0,1 0 0 0 0,0 0 0 0 0,0 0 0 0 0,0 0 1 0 0,1 0-1 0 0,2 8 0 0 0,-3-13-2 0 0,1 0 1 0 0,-1-1 0 0 0,1 1-1 0 0,-1-1 1 0 0,1 0-1 0 0,0 1 1 0 0,-1-1 0 0 0,1 1-1 0 0,0-1 1 0 0,-1 0-1 0 0,1 0 1 0 0,0 1 0 0 0,-1-1-1 0 0,1 0 1 0 0,0 0-1 0 0,0 0 1 0 0,-1 0 0 0 0,1 0-1 0 0,0 1 1 0 0,-1-2-1 0 0,1 1 1 0 0,0 0 0 0 0,0 0-1 0 0,-1 0 1 0 0,1 0-1 0 0,0 0 1 0 0,0-1 0 0 0,-1 1-1 0 0,1 0 1 0 0,0 0-1 0 0,-1-1 1 0 0,1 1 0 0 0,-1-1-1 0 0,1 1 1 0 0,0 0-1 0 0,-1-1 1 0 0,1 1 0 0 0,-1-1-1 0 0,1 0 1 0 0,-1 1-1 0 0,1-2 1 0 0,23-22 165 0 0,-24 24-178 0 0,11-15-44 0 0,0 0 0 0 0,0 0 1 0 0,1 1-1 0 0,1 1 0 0 0,1 0 0 0 0,-1 1 1 0 0,2 1-1 0 0,16-11 0 0 0,-30 21 23 0 0,0 1 0 0 0,0-1-1 0 0,0 1 1 0 0,0-1 0 0 0,0 1 0 0 0,0 0-1 0 0,0-1 1 0 0,0 1 0 0 0,0 0 0 0 0,0 0-1 0 0,0 0 1 0 0,0 0 0 0 0,0 0 0 0 0,0 0-1 0 0,0 0 1 0 0,0 0 0 0 0,0 0 0 0 0,0 0-1 0 0,0 0 1 0 0,0 1 0 0 0,0-1 0 0 0,0 0-1 0 0,0 1 1 0 0,-1-1 0 0 0,1 1 0 0 0,0-1-1 0 0,2 2 1 0 0,-2 0 7 0 0,1 0 0 0 0,-1 0 0 0 0,0 0 0 0 0,0 0 0 0 0,0 0 1 0 0,0 0-1 0 0,0 0 0 0 0,0 0 0 0 0,0 1 0 0 0,0-1 0 0 0,0 5 0 0 0,1 9 81 0 0,-1 1 0 0 0,-2 31 0 0 0,1-33-43 0 0,-6 50 123 0 0,4-53-143 0 0,0-1-1 0 0,1 1 0 0 0,0-1 0 0 0,1 1 0 0 0,0-1 0 0 0,1 1 0 0 0,0-1 1 0 0,4 16-1 0 0,-5-26-29 0 0,1 1 0 0 0,-1-1 0 0 0,1 1 0 0 0,-1-1 0 0 0,1 1 0 0 0,0-1 0 0 0,0 0 0 0 0,-1 1 0 0 0,1-1 0 0 0,0 0 0 0 0,0 0 1 0 0,0 0-1 0 0,1 0 0 0 0,-1 0 0 0 0,0 0 0 0 0,0 0 0 0 0,0 0 0 0 0,1 0 0 0 0,-1 0 0 0 0,1 0 0 0 0,-1-1 0 0 0,0 1 0 0 0,1-1 0 0 0,-1 1 0 0 0,1-1 0 0 0,-1 0 0 0 0,1 1 1 0 0,-1-1-1 0 0,1 0 0 0 0,0 0 0 0 0,-1 0 0 0 0,1 0 0 0 0,-1 0 0 0 0,1-1 0 0 0,-1 1 0 0 0,3-1 0 0 0,24-10-2689 0 0,-4-7-4531 0 0,-6 5-3637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2:47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1 231 6529 0 0,'0'0'14718'0'0,"16"1"-14178"0"0,51 2-109 0 0,-59-4-356 0 0,-1 0 0 0 0,1 0 0 0 0,0 0 0 0 0,0-1 0 0 0,-1-1 0 0 0,1 1 0 0 0,-1-1 0 0 0,0 0 1 0 0,1-1-1 0 0,-2 0 0 0 0,1 0 0 0 0,0 0 0 0 0,-1-1 0 0 0,0 0 0 0 0,10-10 0 0 0,-7 7-60 0 0,-4 3-10 0 0,0-1-1 0 0,0 0 1 0 0,0 0-1 0 0,-1 0 0 0 0,0 0 1 0 0,0-1-1 0 0,5-13 1 0 0,-7 16-27 0 0,0 0 0 0 0,-1 0 0 0 0,0 0 1 0 0,1 0-1 0 0,-1 0 0 0 0,-1-1 1 0 0,1 1-1 0 0,-1 0 0 0 0,1-1 0 0 0,-1 1 1 0 0,-1-1-1 0 0,1 1 0 0 0,-1 0 0 0 0,-1-9 1 0 0,0 10-43 0 0,1 1 1 0 0,-1 0-1 0 0,0-1 0 0 0,0 1 1 0 0,0 0-1 0 0,0 0 1 0 0,0 0-1 0 0,0 0 1 0 0,0 1-1 0 0,-1-1 1 0 0,1 0-1 0 0,-1 1 1 0 0,1 0-1 0 0,-1-1 1 0 0,1 1-1 0 0,-1 0 1 0 0,0 0-1 0 0,0 1 1 0 0,1-1-1 0 0,-1 1 0 0 0,0-1 1 0 0,0 1-1 0 0,0 0 1 0 0,0 0-1 0 0,-5 1 1 0 0,3-1 10 0 0,-1 0 0 0 0,1 1 0 0 0,-1 0 1 0 0,1 0-1 0 0,-1 0 0 0 0,1 1 0 0 0,0 0 1 0 0,-1 0-1 0 0,1 0 0 0 0,0 0 0 0 0,0 1 1 0 0,-4 3-1 0 0,1 2 72 0 0,0 0 0 0 0,0 1 0 0 0,1 0 0 0 0,0 0 1 0 0,0 1-1 0 0,1 0 0 0 0,1 0 0 0 0,0 0 0 0 0,0 0 0 0 0,1 1 0 0 0,-5 15 1 0 0,7-17 13 0 0,0 0 1 0 0,0 0 0 0 0,1 1-1 0 0,0-1 1 0 0,0 0 0 0 0,1 0-1 0 0,1 1 1 0 0,-1-1 0 0 0,1 0-1 0 0,1 0 1 0 0,0 0 0 0 0,0 0-1 0 0,1 0 1 0 0,5 12 0 0 0,-3-12-63 0 0,0 0-1 0 0,1 0 1 0 0,0-1 0 0 0,0 0 0 0 0,1 0 0 0 0,0 0 0 0 0,1-1 0 0 0,-1 0 0 0 0,1-1 0 0 0,1 0 0 0 0,-1 0-1 0 0,1 0 1 0 0,0-1 0 0 0,12 5 0 0 0,-11-7-1189 0 0,0 1 1 0 0,0-1-1 0 0,0-1 0 0 0,0 0 0 0 0,11 1 1 0 0,-2-3-9228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2:48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3825 0 0,'0'0'15909'0'0,"-7"27"-15272"0"0,-34 149 827 0 0,41-177-1419 0 0,0 1-1 0 0,1 0 0 0 0,-1 0 1 0 0,0 0-1 0 0,0 0 0 0 0,0 0 0 0 0,0 0 1 0 0,0 0-1 0 0,0 0 0 0 0,1 0 1 0 0,-1 0-1 0 0,0 0 0 0 0,0 0 1 0 0,0 0-1 0 0,0 0 0 0 0,0 0 0 0 0,0 0 1 0 0,1 0-1 0 0,-1 0 0 0 0,0 0 1 0 0,0 0-1 0 0,0 0 0 0 0,0 0 1 0 0,0 0-1 0 0,0 0 0 0 0,1 0 0 0 0,-1 1 1 0 0,0-1-1 0 0,0 0 0 0 0,0 0 1 0 0,0 0-1 0 0,0 0 0 0 0,0 0 1 0 0,0 0-1 0 0,0 0 0 0 0,0 0 0 0 0,1 1 1 0 0,-1-1-1 0 0,0 0 0 0 0,0 0 1 0 0,0 0-1 0 0,0 0 0 0 0,0 0 1 0 0,0 0-1 0 0,0 0 0 0 0,0 1 1 0 0,18-23 359 0 0,21-36-629 0 0,-33 48 213 0 0,1 1 0 0 0,0 0 0 0 0,0 1 0 0 0,0 0 0 0 0,1 0 0 0 0,1 0 0 0 0,-1 1 0 0 0,1 1 0 0 0,14-9 0 0 0,-16 11-46 0 0,0 0 1 0 0,0 1-1 0 0,0 0 1 0 0,0 0 0 0 0,0 1-1 0 0,1 0 1 0 0,-1 0-1 0 0,1 1 1 0 0,-1 0 0 0 0,1 0-1 0 0,0 1 1 0 0,-1 0-1 0 0,1 0 1 0 0,14 3 0 0 0,-18-2-87 0 0,0 1 0 0 0,-1-1 0 0 0,1 1 0 0 0,0 0 0 0 0,-1 1 1 0 0,1-1-1 0 0,-1 1 0 0 0,1-1 0 0 0,-1 1 0 0 0,0 0 1 0 0,0 0-1 0 0,-1 0 0 0 0,1 0 0 0 0,0 1 0 0 0,2 5 0 0 0,9 17-6739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2:51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6780 264 1272 0 0,'0'0'1310'0'0,"-18"-8"-1413"0"0,-57-22 171 0 0,-29-17 3107 0 0,72 32-2055 0 0,0 1 0 0 0,-36-10 0 0 0,25 14-1047 0 0,-1 2 0 0 0,0 2 0 0 0,0 3 0 0 0,-61 1 0 0 0,-59-5-147 0 0,-105-33 1491 0 0,164 20-1475 0 0,-1 6 1 0 0,-109-2-1 0 0,-459 37 514 0 0,289 18-93 0 0,182-16-501 0 0,-253-8 1160 0 0,71-7-226 0 0,-144 18-670 0 0,421-22-41 0 0,-46 8 97 0 0,1 7-1 0 0,-224 58 1 0 0,101-34 613 0 0,182-33-528 0 0,-122 31 0 0 0,104-11-482 0 0,2 6 0 0 0,-119 55 0 0 0,168-62 227 0 0,1 3-1 0 0,1 2 1 0 0,2 3-1 0 0,2 3 1 0 0,2 2-1 0 0,-73 73 0 0 0,50-45 83 0 0,48-45-24 0 0,-40 44 1 0 0,41-37-4 0 0,7-11-19 0 0,1 1 0 0 0,2 1 0 0 0,0 1 0 0 0,2 0 0 0 0,0 1 0 0 0,-19 46 0 0 0,25-44-34 0 0,0 1 0 0 0,1 0 0 0 0,2 1 0 0 0,1 0 0 0 0,2 0 1 0 0,-1 38-1 0 0,5-43 6 0 0,0 1 0 0 0,2 0 0 0 0,1-1 0 0 0,1 1 0 0 0,1-1 1 0 0,1 0-1 0 0,14 31 0 0 0,-11-28 42 0 0,2-1-1 0 0,1 0 1 0 0,29 42 0 0 0,-16-33-2 0 0,-6-6 5 0 0,2-1 1 0 0,1 0-1 0 0,31 27 0 0 0,-25-29 26 0 0,2-2-1 0 0,1-1 1 0 0,1-1 0 0 0,40 20 0 0 0,-25-20 36 0 0,0-3 0 0 0,1-1 1 0 0,1-3-1 0 0,56 9 0 0 0,212 21 65 0 0,-193-30-235 0 0,22 5-33 0 0,270 27-70 0 0,-315-41 193 0 0,-1-4 0 0 0,117-13 0 0 0,-161 5-8 0 0,800-55 58 0 0,-842 61-98 0 0,912-38-184 0 0,-595 1 204 0 0,382-59-75 0 0,-379 30 233 0 0,364-64-250 0 0,-564 111 195 0 0,-1-6 0 0 0,226-72-1 0 0,-129 3 124 0 0,-193 76-111 0 0,-1-2 0 0 0,-1-2 0 0 0,65-51 0 0 0,-76 50 23 0 0,-1-1 1 0 0,-1-1 0 0 0,32-46-1 0 0,49-93 919 0 0,-59 90-221 0 0,59-103 164 0 0,-96 162-1012 0 0,0 0 0 0 0,-1 0 0 0 0,-1-1 0 0 0,0 1 0 0 0,-1-1 0 0 0,-1-1 0 0 0,-1 1 0 0 0,3-31 0 0 0,-3-2 69 0 0,-6-85 0 0 0,0 108-9 0 0,-2 0 0 0 0,-1 1 0 0 0,0-1 0 0 0,-2 2-1 0 0,-1-1 1 0 0,-20-37 0 0 0,20 46 25 0 0,-1 0 0 0 0,-1 1 0 0 0,-1 1 0 0 0,0-1 0 0 0,-1 2 0 0 0,0 0 0 0 0,-1 0 0 0 0,-1 1 0 0 0,0 1 0 0 0,-25-15 0 0 0,-17-5 45 0 0,-104-39 1 0 0,102 46-79 0 0,29 12-514 0 0,0 2 1 0 0,0 1 0 0 0,-1 1-1 0 0,-1 2 1 0 0,1 1 0 0 0,-1 2-1 0 0,-49 0 1 0 0,40 5-3383 0 0,0 2 1 0 0,-76 16-1 0 0,79-7-5050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2:53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40 2865 0 0,'0'0'17335'0'0,"-1"-3"-17085"0"0,0 2-220 0 0,1 0 1 0 0,-1 0-1 0 0,1 0 1 0 0,0 0-1 0 0,-1 0 0 0 0,1 0 1 0 0,0 0-1 0 0,0 0 1 0 0,0 0-1 0 0,0 0 1 0 0,0 0-1 0 0,0 0 1 0 0,0 0-1 0 0,0 0 1 0 0,0 0-1 0 0,1 0 1 0 0,-1 0-1 0 0,0 0 0 0 0,1 0 1 0 0,-1 0-1 0 0,0 0 1 0 0,1 0-1 0 0,-1 0 1 0 0,1 0-1 0 0,-1 1 1 0 0,1-1-1 0 0,0 0 1 0 0,-1 0-1 0 0,1 1 1 0 0,0-1-1 0 0,1 0 0 0 0,0 0-204 0 0,0 0 0 0 0,-1 0 0 0 0,1 0 0 0 0,0 0-1 0 0,0 1 1 0 0,1-1 0 0 0,-1 1 0 0 0,0 0 0 0 0,0 0-1 0 0,0-1 1 0 0,0 1 0 0 0,0 1 0 0 0,0-1 0 0 0,0 0-1 0 0,0 0 1 0 0,1 1 0 0 0,-1-1 0 0 0,3 2 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2:54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62 3401 0 0,'0'0'14488'0'0,"-4"3"-14112"0"0,-6 3-14 0 0,12-8-30 0 0,24-18 230 0 0,-10 9-367 0 0,-1 0 1 0 0,25-11-1 0 0,-39 21-195 0 0,-1 1-1 0 0,1 0 1 0 0,-1-1 0 0 0,1 1-1 0 0,-1 0 1 0 0,1-1 0 0 0,-1 1 0 0 0,1 0-1 0 0,-1 0 1 0 0,1-1 0 0 0,-1 1-1 0 0,1 0 1 0 0,-1 0 0 0 0,1 0 0 0 0,0 0-1 0 0,-1 0 1 0 0,1 0 0 0 0,-1 0-1 0 0,1 0 1 0 0,-1 0 0 0 0,1 0-1 0 0,0 0 1 0 0,-1 0 0 0 0,1 0 0 0 0,-1 0-1 0 0,1 1 1 0 0,-1-1 0 0 0,1 0-1 0 0,-1 0 1 0 0,1 1 0 0 0,-1-1-1 0 0,1 0 1 0 0,-1 1 0 0 0,1-1 0 0 0,-1 0-1 0 0,0 1 1 0 0,1-1 0 0 0,-1 1-1 0 0,1-1 1 0 0,-1 1 0 0 0,0-1-1 0 0,0 1 1 0 0,1-1 0 0 0,-1 2 0 0 0,0 0-8 0 0,0 0 0 0 0,-1 0 1 0 0,1 1-1 0 0,-1-1 1 0 0,1 0-1 0 0,-1 0 1 0 0,0 0-1 0 0,0 0 1 0 0,0 0-1 0 0,0 0 0 0 0,-2 2 1 0 0,1-1-407 0 0,-30 40 1246 0 0,11-26-3099 0 0,-1-10-6984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2:55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388 306 3249 0 0,'0'0'15996'0'0,"-13"-15"-15415"0"0,-40-45-109 0 0,52 58-439 0 0,0 0 1 0 0,-1 1 0 0 0,1-1 0 0 0,-1 1-1 0 0,1-1 1 0 0,-1 1 0 0 0,0-1 0 0 0,0 1-1 0 0,1 0 1 0 0,-1 0 0 0 0,0 0 0 0 0,0 0-1 0 0,0 0 1 0 0,0 1 0 0 0,0-1 0 0 0,0 1-1 0 0,0-1 1 0 0,0 1 0 0 0,-1 0 0 0 0,1-1-1 0 0,0 1 1 0 0,0 0 0 0 0,0 1 0 0 0,0-1-1 0 0,-4 1 1 0 0,-7 0 138 0 0,7 0-165 0 0,1 0 1 0 0,-1 0-1 0 0,1 1 0 0 0,-1 0 0 0 0,1 0 0 0 0,0 0 0 0 0,-1 0 1 0 0,1 1-1 0 0,0 0 0 0 0,1 0 0 0 0,-1 0 0 0 0,-5 5 0 0 0,-54 52 24 0 0,54-50-17 0 0,-1 2 1 0 0,1 1 0 0 0,1 0 1 0 0,0 0-1 0 0,1 1 0 0 0,-10 23 1 0 0,-9 13 24 0 0,24-41-39 0 0,-1 0 0 0 0,2 1 1 0 0,-1 0-1 0 0,1 0 0 0 0,1 0 1 0 0,0 0-1 0 0,0 0 0 0 0,1 0 1 0 0,1 11-1 0 0,-1-9-2 0 0,1-4 0 0 0,0-1 0 0 0,0 0 0 0 0,0 0 0 0 0,1 0 1 0 0,0 0-1 0 0,1 0 0 0 0,0 0 0 0 0,0 0 0 0 0,0 0 1 0 0,1-1-1 0 0,-1 0 0 0 0,2 0 0 0 0,-1 0 0 0 0,1 0 1 0 0,0-1-1 0 0,0 0 0 0 0,11 10 0 0 0,-6-8 8 0 0,0 1 0 0 0,0-1 1 0 0,1-1-1 0 0,0 0 0 0 0,0 0 0 0 0,0-1 0 0 0,1-1 1 0 0,0 0-1 0 0,21 5 0 0 0,11-3 22 0 0,0-2-1 0 0,0-2 1 0 0,0-1 0 0 0,1-3 0 0 0,-1-1-1 0 0,0-3 1 0 0,-1-1 0 0 0,48-15 0 0 0,-72 16 8 0 0,0-2 0 0 0,-1 0 1 0 0,0-1-1 0 0,0-1 0 0 0,-1 0 0 0 0,0-2 1 0 0,-1 0-1 0 0,0 0 0 0 0,-1-2 1 0 0,0 0-1 0 0,24-31 0 0 0,-29 32-29 0 0,0-1-1 0 0,-1 0 0 0 0,-1-1 1 0 0,-1 1-1 0 0,0-2 1 0 0,0 1-1 0 0,-2-1 1 0 0,0 0-1 0 0,-1 0 0 0 0,0 0 1 0 0,-1 0-1 0 0,-1-1 1 0 0,-1 1-1 0 0,-1-30 0 0 0,-2 38-16 0 0,1 0 0 0 0,-1 0 0 0 0,-1 0-1 0 0,0 0 1 0 0,0 1 0 0 0,0-1-1 0 0,-1 1 1 0 0,0 0 0 0 0,-9-11 0 0 0,0 1-52 0 0,-1-1 0 0 0,-22-18 1 0 0,14 13 23 0 0,-2 2 0 0 0,-1 1 0 0 0,0 1 0 0 0,-1 1 0 0 0,-2 1 0 0 0,-29-13 0 0 0,49 26 23 0 0,0 1 0 0 0,1 0 0 0 0,-1 0 0 0 0,-1 0 0 0 0,1 1 0 0 0,0 1 0 0 0,0 0 0 0 0,-1 0 1 0 0,1 0-1 0 0,-1 1 0 0 0,1 0 0 0 0,-1 1 0 0 0,1 0 0 0 0,0 0 0 0 0,-1 1 0 0 0,1 0 0 0 0,0 0 1 0 0,0 1-1 0 0,0 0 0 0 0,0 0 0 0 0,1 1 0 0 0,-1 0 0 0 0,1 0 0 0 0,0 1 0 0 0,0 0 0 0 0,1 0 1 0 0,-11 11-1 0 0,10-8-25 0 0,0 0 0 0 0,0 1 0 0 0,1 0 1 0 0,0 0-1 0 0,1 0 0 0 0,0 1 1 0 0,0-1-1 0 0,1 1 0 0 0,1 0 0 0 0,-1 0 1 0 0,2 1-1 0 0,-4 18 0 0 0,3 48-2471 0 0,9 1-5920 0 0,-5-60-1395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2:55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10778 0 0,'0'0'8674'0'0,"0"30"-7980"0"0,-2 12-472 0 0,1-10 29 0 0,0 0 0 0 0,6 40 0 0 0,6-10 434 0 0,-7-47-431 0 0,-1 0 0 0 0,2 31-1 0 0,-5-45 216 0 0,19-43 475 0 0,-13 30-936 0 0,6-15-9 0 0,0 1 1 0 0,2 1 0 0 0,29-41-1 0 0,-39 61-9 0 0,0 0 1 0 0,1 0-1 0 0,-1 0 0 0 0,1 0 0 0 0,0 1 0 0 0,0 0 0 0 0,0 0 1 0 0,0 0-1 0 0,1 0 0 0 0,0 1 0 0 0,0 0 0 0 0,-1 1 0 0 0,2-1 0 0 0,-1 1 1 0 0,0 0-1 0 0,0 0 0 0 0,1 1 0 0 0,-1 0 0 0 0,1 0 0 0 0,-1 1 0 0 0,1-1 1 0 0,9 2-1 0 0,-11 0-32 0 0,-1 1-1 0 0,0-1 1 0 0,0 1 0 0 0,0 0 0 0 0,0 0-1 0 0,0 1 1 0 0,0-1 0 0 0,0 1 0 0 0,-1 0-1 0 0,0 0 1 0 0,1 0 0 0 0,-1 0 0 0 0,3 5-1 0 0,18 22-1641 0 0,-7-2-3311 0 0,-11-16-644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2:56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282 500 4945 0 0,'0'0'13652'0'0,"-26"5"-13470"0"0,-83 17-56 0 0,106-22-113 0 0,-1 1-1 0 0,0-1 0 0 0,1 1 0 0 0,-1 0 0 0 0,1 1 0 0 0,0-1 0 0 0,-1 0 0 0 0,1 1 1 0 0,0 0-1 0 0,0 0 0 0 0,0 0 0 0 0,0 0 0 0 0,0 0 0 0 0,0 1 0 0 0,1-1 1 0 0,-1 1-1 0 0,1 0 0 0 0,-1 0 0 0 0,-1 4 0 0 0,-6 6 63 0 0,1-2-6 0 0,0 1 1 0 0,1 0 0 0 0,0 0-1 0 0,0 1 1 0 0,-7 20 0 0 0,12-26-30 0 0,0 1 1 0 0,0-1 0 0 0,1 1-1 0 0,1 0 1 0 0,-1 0-1 0 0,1 0 1 0 0,0 0 0 0 0,1 0-1 0 0,0 0 1 0 0,0 0 0 0 0,2 12-1 0 0,-1-18-12 0 0,0 0-1 0 0,0 0 0 0 0,-1-1 0 0 0,1 1 0 0 0,1 0 1 0 0,-1-1-1 0 0,0 1 0 0 0,0 0 0 0 0,0-1 1 0 0,1 0-1 0 0,-1 1 0 0 0,1-1 0 0 0,-1 0 1 0 0,1 1-1 0 0,0-1 0 0 0,-1 0 0 0 0,1 0 1 0 0,0-1-1 0 0,0 1 0 0 0,0 0 0 0 0,0-1 1 0 0,0 1-1 0 0,-1-1 0 0 0,1 1 0 0 0,0-1 0 0 0,0 0 1 0 0,0 0-1 0 0,0 0 0 0 0,0 0 0 0 0,0 0 1 0 0,0 0-1 0 0,0 0 0 0 0,2-1 0 0 0,8-1 163 0 0,0 0-1 0 0,-1 0 0 0 0,22-9 0 0 0,-21 6-145 0 0,1-1 0 0 0,-2 0 0 0 0,1-1 0 0 0,-1 0 0 0 0,0-1 0 0 0,-1 0 0 0 0,0-1 0 0 0,0 0 0 0 0,0 0 0 0 0,-2-1 0 0 0,13-18 0 0 0,5-10-115 0 0,38-81-1 0 0,-56 105 45 0 0,5-17-150 0 0,-1-1 1 0 0,-1 0 0 0 0,11-55-1 0 0,-16 37-311 0 0,-1 0-1 0 0,-5-94 0 0 0,-1 66 460 0 0,1 78 22 0 0,0 0-1 0 0,0 0 0 0 0,0 0 1 0 0,0-1-1 0 0,0 1 1 0 0,0 0-1 0 0,0 0 0 0 0,0 0 1 0 0,0 0-1 0 0,0-1 0 0 0,0 1 1 0 0,0 0-1 0 0,0 0 0 0 0,0 0 1 0 0,0 0-1 0 0,0-1 1 0 0,0 1-1 0 0,0 0 0 0 0,-1 0 1 0 0,1 0-1 0 0,0 0 0 0 0,0 0 1 0 0,0-1-1 0 0,0 1 1 0 0,0 0-1 0 0,0 0 0 0 0,-1 0 1 0 0,1 0-1 0 0,0 0 0 0 0,0 0 1 0 0,0 0-1 0 0,0-1 1 0 0,0 1-1 0 0,-1 0 0 0 0,1 0 1 0 0,0 0-1 0 0,0 0 0 0 0,0 0 1 0 0,0 0-1 0 0,-1 0 1 0 0,1 0-1 0 0,0 0 0 0 0,0 0 1 0 0,0 0-1 0 0,-1 0 0 0 0,1 0 1 0 0,-11 6-176 0 0,-6 8 79 0 0,8-1 119 0 0,1 0 1 0 0,1 0-1 0 0,0 1 1 0 0,0 0-1 0 0,2 0 1 0 0,-6 20-1 0 0,-16 93 374 0 0,21-91-258 0 0,3-8-46 0 0,1 1 0 0 0,1 0 1 0 0,2 0-1 0 0,0 0 0 0 0,2-1 0 0 0,1 1 0 0 0,2-1 1 0 0,13 40-1 0 0,-16-59-75 0 0,0 0 0 0 0,1 0 0 0 0,1 0 0 0 0,-1-1 1 0 0,8 10-1 0 0,6 11 23 0 0,-15-25-3 0 0,1 0 0 0 0,-1-1 0 0 0,0 1-1 0 0,1-1 1 0 0,0 0 0 0 0,0 0 0 0 0,0 0-1 0 0,0-1 1 0 0,0 1 0 0 0,1-1 0 0 0,-1 0-1 0 0,1-1 1 0 0,-1 1 0 0 0,1-1 0 0 0,0 1-1 0 0,-1-1 1 0 0,1-1 0 0 0,0 1 0 0 0,0-1 0 0 0,0 0-1 0 0,0 0 1 0 0,0 0 0 0 0,-1-1 0 0 0,1 1-1 0 0,0-1 1 0 0,0 0 0 0 0,-1-1 0 0 0,6-1-1 0 0,6-7 32 0 0,0-1 1 0 0,-1 0-1 0 0,-1-1 0 0 0,0-1 0 0 0,0 0 0 0 0,14-19 0 0 0,63-96-72 0 0,-75 104 20 0 0,-12 15-30 0 0,0 0 1 0 0,0 0 0 0 0,-1 0 0 0 0,0 0-1 0 0,-1 0 1 0 0,0-1 0 0 0,0 1 0 0 0,-1-1-1 0 0,0 0 1 0 0,-1 1 0 0 0,-1-15 0 0 0,1 19-13 0 0,0 4 28 0 0,0 1 0 0 0,0 0-1 0 0,0 0 1 0 0,0-1 0 0 0,0 1 0 0 0,0 0 0 0 0,0-1 0 0 0,0 1 0 0 0,0 0 0 0 0,0-1 0 0 0,0 1 0 0 0,0 0 0 0 0,0 0 0 0 0,-1-1 0 0 0,1 1 0 0 0,0 0-1 0 0,0-1 1 0 0,0 1 0 0 0,0 0 0 0 0,0 0 0 0 0,-1 0 0 0 0,1-1 0 0 0,0 1 0 0 0,0 0 0 0 0,0 0 0 0 0,-1-1 0 0 0,1 1 0 0 0,0 0 0 0 0,0 0 0 0 0,-1 0 0 0 0,1 0-1 0 0,0 0 1 0 0,-1-1 0 0 0,1 1 0 0 0,0 0 0 0 0,0 0 0 0 0,-1 0 0 0 0,1 0 0 0 0,-14 5-111 0 0,-10 14 20 0 0,12-3 151 0 0,0 1-1 0 0,2 0 1 0 0,0 0 0 0 0,1 1-1 0 0,1 0 1 0 0,0 0-1 0 0,1 1 1 0 0,2 0 0 0 0,0 1-1 0 0,0-1 1 0 0,2 1-1 0 0,1 0 1 0 0,0 0 0 0 0,2 0-1 0 0,3 39 1 0 0,-3-55-86 0 0,0-1 0 0 0,1 1 0 0 0,0-1 0 0 0,0 1-1 0 0,0-1 1 0 0,0 1 0 0 0,1-1 0 0 0,-1 1 0 0 0,1-1 0 0 0,0 0 0 0 0,0 0 0 0 0,0 0 0 0 0,0 0 0 0 0,0 0 0 0 0,1-1 0 0 0,-1 1 0 0 0,1-1 0 0 0,0 1 0 0 0,0-1 0 0 0,0 0-1 0 0,0 0 1 0 0,0 0 0 0 0,0-1 0 0 0,1 1 0 0 0,-1-1 0 0 0,1 1 0 0 0,-1-1 0 0 0,1 0 0 0 0,-1-1 0 0 0,1 1 0 0 0,6 0 0 0 0,16-5-4183 0 0,0-8-3765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6T10:32:56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2833 0 0,'0'0'16607'0'0,"-5"10"-15959"0"0,0 5-246 0 0,-1 1-1 0 0,2-1 1 0 0,0 1 0 0 0,1 0-1 0 0,0 0 1 0 0,1 0-1 0 0,1 19 1 0 0,1 12 877 0 0,0-46-834 0 0,9-31 398 0 0,-7 25-846 0 0,1 0 0 0 0,-1 1 1 0 0,1-1-1 0 0,0 0 0 0 0,0 1 0 0 0,0-1 0 0 0,1 1 0 0 0,0 0 0 0 0,-1 0 0 0 0,1 0 0 0 0,1 1 1 0 0,-1 0-1 0 0,0-1 0 0 0,1 2 0 0 0,0-1 0 0 0,0 0 0 0 0,0 1 0 0 0,0 0 0 0 0,0 0 0 0 0,0 0 1 0 0,0 1-1 0 0,1 0 0 0 0,6-1 0 0 0,6 1-68 0 0,0 1 1 0 0,0 0-1 0 0,0 1 0 0 0,0 2 0 0 0,32 7 1 0 0,-29-6-814 0 0,0 0 0 0 0,25 0 1 0 0,-9-4-7985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6380D-191E-4967-9FAB-88D89A5831CE}" type="datetimeFigureOut">
              <a:rPr lang="da-DK" smtClean="0"/>
              <a:t>27-03-2025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0183A-898A-47CA-ACA5-7AAC5C5D897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953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III - medium 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601" y="584200"/>
            <a:ext cx="7959319" cy="1188616"/>
          </a:xfrm>
        </p:spPr>
        <p:txBody>
          <a:bodyPr tIns="97200" anchor="t" anchorCtr="0"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601" y="1835441"/>
            <a:ext cx="7959319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DBABB-544E-4EF1-92D7-95B5510A0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9F292-8ADA-4C44-ACBE-5992D8EB1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Ole I Hougaard - oih@via.dk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60836-1393-45D9-8230-46151D48E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EA5D6-D2B9-427D-91E7-6F1A55AF410B}" type="datetimeFigureOut">
              <a:rPr lang="da-DK" smtClean="0"/>
              <a:pPr/>
              <a:t>27-03-2025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2432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holdsside II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98BCF37-C2EF-4B9A-9F0E-96C2A851C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7" name="Pladsholder til sidefod 6">
            <a:extLst>
              <a:ext uri="{FF2B5EF4-FFF2-40B4-BE49-F238E27FC236}">
                <a16:creationId xmlns:a16="http://schemas.microsoft.com/office/drawing/2014/main" id="{6B4ABE24-5E9E-4D04-B8CD-3BBE94BF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8" name="Pladsholder til slidenummer 7">
            <a:extLst>
              <a:ext uri="{FF2B5EF4-FFF2-40B4-BE49-F238E27FC236}">
                <a16:creationId xmlns:a16="http://schemas.microsoft.com/office/drawing/2014/main" id="{2815FDE6-CBF8-4C09-81F4-DBD4E7C4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A5D6-D2B9-427D-91E7-6F1A55AF410B}" type="datetimeFigureOut">
              <a:rPr lang="da-DK" smtClean="0"/>
              <a:pPr/>
              <a:t>27-03-2025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6619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sside II -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E39BD3-BB50-F4C0-80B1-A063E64568A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96384" y="1916114"/>
            <a:ext cx="10727267" cy="4003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E8E8592-3115-4CC0-B4B8-8601E6948EC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2F701E8E-ED97-46AB-A621-C2FECE5C25C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87A26066-96DD-4C38-BE0F-ED3854AC84C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0CEA5D6-D2B9-427D-91E7-6F1A55AF410B}" type="datetimeFigureOut">
              <a:rPr lang="da-DK" smtClean="0"/>
              <a:pPr/>
              <a:t>27-03-2025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6619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holdsside III - k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8" name="Pladsholder til tekst 7">
            <a:extLst>
              <a:ext uri="{FF2B5EF4-FFF2-40B4-BE49-F238E27FC236}">
                <a16:creationId xmlns:a16="http://schemas.microsoft.com/office/drawing/2014/main" id="{F397239C-EA91-4BCE-B31F-9CF37DE185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9939" y="1916833"/>
            <a:ext cx="10653711" cy="3925168"/>
          </a:xfrm>
          <a:ln>
            <a:noFill/>
          </a:ln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lang="da-DK" sz="2500" kern="1200" spc="-100" baseline="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>
              <a:defRPr lang="da-DK" sz="1400" kern="1200" spc="-9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a-DK" sz="1400" kern="1200" spc="-90" baseline="0" dirty="0" smtClean="0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defRPr>
            </a:lvl3pPr>
            <a:lvl4pPr marL="0" indent="0">
              <a:lnSpc>
                <a:spcPct val="89000"/>
              </a:lnSpc>
              <a:spcBef>
                <a:spcPts val="0"/>
              </a:spcBef>
              <a:buNone/>
              <a:defRPr lang="da-DK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GB" sz="1050" kern="1200" dirty="0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26A2656-BEB5-46AF-AD83-D9B6835E236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764E3AE-9FBE-46AF-9D5F-E67533F326D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06ED6F5-4442-4E47-B0A5-012A9CB023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0CEA5D6-D2B9-427D-91E7-6F1A55AF410B}" type="datetimeFigureOut">
              <a:rPr lang="da-DK" smtClean="0"/>
              <a:pPr/>
              <a:t>27-03-2025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776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sside III - lille 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182" y="584200"/>
            <a:ext cx="5191885" cy="756569"/>
          </a:xfrm>
        </p:spPr>
        <p:txBody>
          <a:bodyPr tIns="0"/>
          <a:lstStyle>
            <a:lvl1pPr>
              <a:lnSpc>
                <a:spcPct val="80000"/>
              </a:lnSpc>
              <a:defRPr sz="2500" spc="-100" baseline="0">
                <a:latin typeface="+mj-lt"/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239934" y="579714"/>
            <a:ext cx="5183716" cy="509026"/>
          </a:xfrm>
        </p:spPr>
        <p:txBody>
          <a:bodyPr>
            <a:normAutofit/>
          </a:bodyPr>
          <a:lstStyle>
            <a:lvl1pPr marL="0" indent="0">
              <a:lnSpc>
                <a:spcPct val="83000"/>
              </a:lnSpc>
              <a:buNone/>
              <a:defRPr sz="1600">
                <a:latin typeface="VIA Type Office Light" panose="02000503000000020004" pitchFamily="2" charset="0"/>
              </a:defRPr>
            </a:lvl1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767408" y="1916113"/>
            <a:ext cx="10657184" cy="392272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1pPr>
            <a:lvl2pPr marL="0" indent="0">
              <a:lnSpc>
                <a:spcPct val="89000"/>
              </a:lnSpc>
              <a:spcBef>
                <a:spcPts val="0"/>
              </a:spcBef>
              <a:buNone/>
              <a:defRPr sz="1400" baseline="0"/>
            </a:lvl2pPr>
            <a:lvl3pPr marL="0" indent="0">
              <a:spcBef>
                <a:spcPts val="0"/>
              </a:spcBef>
              <a:buFontTx/>
              <a:buNone/>
              <a:defRPr spc="-90" baseline="0">
                <a:latin typeface="VIA Type Office Light" panose="02000503000000020004" pitchFamily="2" charset="0"/>
              </a:defRPr>
            </a:lvl3pPr>
            <a:lvl4pPr marL="0" indent="0">
              <a:lnSpc>
                <a:spcPct val="89000"/>
              </a:lnSpc>
              <a:spcBef>
                <a:spcPts val="0"/>
              </a:spcBef>
              <a:buNone/>
              <a:defRPr/>
            </a:lvl4pPr>
            <a:lvl5pPr marL="0" indent="0">
              <a:lnSpc>
                <a:spcPct val="89000"/>
              </a:lnSpc>
              <a:spcBef>
                <a:spcPts val="0"/>
              </a:spcBef>
              <a:buNone/>
              <a:defRPr>
                <a:latin typeface="VIA Type Office Light" panose="02000503000000020004" pitchFamily="2" charset="0"/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D2C7733-ABFE-4EC8-92FC-DC755D21CD6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A9AEC64-56B3-4D80-B7F4-6CD143A1FE4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8CC8FE6-924B-4717-84D6-F9AB0B0E8E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0CEA5D6-D2B9-427D-91E7-6F1A55AF410B}" type="datetimeFigureOut">
              <a:rPr lang="da-DK" smtClean="0"/>
              <a:pPr/>
              <a:t>27-03-2025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6234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1" y="1914575"/>
            <a:ext cx="5183717" cy="614312"/>
          </a:xfrm>
        </p:spPr>
        <p:txBody>
          <a:bodyPr anchor="t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noProof="0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351" y="2528887"/>
            <a:ext cx="5183717" cy="3313114"/>
          </a:xfrm>
        </p:spPr>
        <p:txBody>
          <a:bodyPr>
            <a:normAutofit/>
          </a:bodyPr>
          <a:lstStyle>
            <a:lvl1pPr>
              <a:lnSpc>
                <a:spcPct val="89000"/>
              </a:lnSpc>
              <a:spcBef>
                <a:spcPts val="600"/>
              </a:spcBef>
              <a:defRPr sz="1800"/>
            </a:lvl1pPr>
            <a:lvl2pPr>
              <a:lnSpc>
                <a:spcPct val="89000"/>
              </a:lnSpc>
              <a:defRPr sz="1800"/>
            </a:lvl2pPr>
            <a:lvl3pPr>
              <a:defRPr sz="1800"/>
            </a:lvl3pPr>
            <a:lvl4pPr>
              <a:lnSpc>
                <a:spcPct val="89000"/>
              </a:lnSpc>
              <a:defRPr sz="1800"/>
            </a:lvl4pPr>
            <a:lvl5pPr>
              <a:lnSpc>
                <a:spcPct val="89000"/>
              </a:lnSpc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noProof="0"/>
              <a:t>Rediger teksttypografien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9934" y="1914576"/>
            <a:ext cx="5184660" cy="614311"/>
          </a:xfrm>
        </p:spPr>
        <p:txBody>
          <a:bodyPr anchor="t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noProof="0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9933" y="2528888"/>
            <a:ext cx="5184659" cy="3313113"/>
          </a:xfrm>
        </p:spPr>
        <p:txBody>
          <a:bodyPr>
            <a:normAutofit/>
          </a:bodyPr>
          <a:lstStyle>
            <a:lvl1pPr>
              <a:lnSpc>
                <a:spcPct val="89000"/>
              </a:lnSpc>
              <a:spcBef>
                <a:spcPts val="600"/>
              </a:spcBef>
              <a:defRPr sz="1800"/>
            </a:lvl1pPr>
            <a:lvl2pPr>
              <a:lnSpc>
                <a:spcPct val="89000"/>
              </a:lnSpc>
              <a:defRPr sz="1800"/>
            </a:lvl2pPr>
            <a:lvl3pPr>
              <a:defRPr sz="1800"/>
            </a:lvl3pPr>
            <a:lvl4pPr>
              <a:lnSpc>
                <a:spcPct val="89000"/>
              </a:lnSpc>
              <a:defRPr sz="1800"/>
            </a:lvl4pPr>
            <a:lvl5pPr>
              <a:lnSpc>
                <a:spcPct val="89000"/>
              </a:lnSpc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noProof="0"/>
              <a:t>Rediger teksttypografien i masteren</a:t>
            </a:r>
          </a:p>
        </p:txBody>
      </p:sp>
      <p:sp>
        <p:nvSpPr>
          <p:cNvPr id="8" name="Pladsholder til dato 7">
            <a:extLst>
              <a:ext uri="{FF2B5EF4-FFF2-40B4-BE49-F238E27FC236}">
                <a16:creationId xmlns:a16="http://schemas.microsoft.com/office/drawing/2014/main" id="{A9CB0591-E1C4-4358-8661-7C50E56D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9" name="Pladsholder til sidefod 8">
            <a:extLst>
              <a:ext uri="{FF2B5EF4-FFF2-40B4-BE49-F238E27FC236}">
                <a16:creationId xmlns:a16="http://schemas.microsoft.com/office/drawing/2014/main" id="{5F0C2D34-594B-46F1-A7C3-AAB90D8F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10" name="Pladsholder til slidenummer 9">
            <a:extLst>
              <a:ext uri="{FF2B5EF4-FFF2-40B4-BE49-F238E27FC236}">
                <a16:creationId xmlns:a16="http://schemas.microsoft.com/office/drawing/2014/main" id="{4EB990FE-FB66-4DD8-A360-7C0C5679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A5D6-D2B9-427D-91E7-6F1A55AF410B}" type="datetimeFigureOut">
              <a:rPr lang="da-DK" smtClean="0"/>
              <a:pPr/>
              <a:t>27-03-2025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8728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sside V - lys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dsholder til billede 10"/>
          <p:cNvSpPr>
            <a:spLocks noGrp="1"/>
          </p:cNvSpPr>
          <p:nvPr>
            <p:ph type="pic" sz="quarter" idx="14"/>
          </p:nvPr>
        </p:nvSpPr>
        <p:spPr>
          <a:xfrm>
            <a:off x="6155057" y="584199"/>
            <a:ext cx="5970840" cy="5257801"/>
          </a:xfrm>
          <a:solidFill>
            <a:schemeClr val="bg1"/>
          </a:solidFill>
        </p:spPr>
        <p:txBody>
          <a:bodyPr tIns="792000" anchor="ctr" anchorCtr="0">
            <a:normAutofit/>
          </a:bodyPr>
          <a:lstStyle>
            <a:lvl1pPr marL="0" indent="0" algn="ctr">
              <a:buNone/>
              <a:defRPr sz="1800">
                <a:latin typeface="VIA Type Office Light" panose="02000503000000020004" pitchFamily="2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9" name="Pladsholder til tekst 7"/>
          <p:cNvSpPr>
            <a:spLocks noGrp="1"/>
          </p:cNvSpPr>
          <p:nvPr>
            <p:ph type="body" sz="quarter" idx="13"/>
          </p:nvPr>
        </p:nvSpPr>
        <p:spPr>
          <a:xfrm>
            <a:off x="769940" y="2392330"/>
            <a:ext cx="5183715" cy="3449671"/>
          </a:xfrm>
          <a:ln>
            <a:noFill/>
          </a:ln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lang="da-DK" sz="2500" kern="1200" spc="-1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a-DK" sz="1400" kern="1200" spc="-9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a-DK" sz="1400" kern="1200" spc="-90" baseline="0" dirty="0" smtClean="0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defRPr>
            </a:lvl3pPr>
            <a:lvl4pPr marL="0" indent="0">
              <a:lnSpc>
                <a:spcPct val="89000"/>
              </a:lnSpc>
              <a:spcBef>
                <a:spcPts val="0"/>
              </a:spcBef>
              <a:buNone/>
              <a:defRPr lang="da-DK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GB" sz="1050" kern="1200" dirty="0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697341" y="584199"/>
            <a:ext cx="5256313" cy="180813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41" name="AutoShape 4"/>
          <p:cNvSpPr>
            <a:spLocks/>
          </p:cNvSpPr>
          <p:nvPr userDrawn="1"/>
        </p:nvSpPr>
        <p:spPr bwMode="gray">
          <a:xfrm>
            <a:off x="12336694" y="1546869"/>
            <a:ext cx="2823169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 nyt billede</a:t>
            </a:r>
            <a:b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1. </a:t>
            </a:r>
            <a:r>
              <a:rPr lang="da-DK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på det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indsatte billede</a:t>
            </a:r>
            <a:br>
              <a:rPr lang="da-DK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2. </a:t>
            </a:r>
            <a:r>
              <a:rPr lang="da-DK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</a:t>
            </a: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Skift billede</a:t>
            </a:r>
          </a:p>
          <a:p>
            <a:pPr algn="l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3. 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 det nye billede</a:t>
            </a:r>
            <a:b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4.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Tryk </a:t>
            </a: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</a:t>
            </a:r>
            <a:b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5. 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og vælg </a:t>
            </a:r>
            <a:b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Nulstil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hvis pladsholderen </a:t>
            </a:r>
            <a:b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forandrer sig</a:t>
            </a:r>
            <a:endParaRPr lang="da-DK" altLang="da-DK" sz="1000" b="0" kern="1200" noProof="1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ECCE271-FC98-43EF-85AE-C7507661730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C6CC0C07-9511-42FC-97A2-1C4C6737052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2BF8EC9-FEF1-47EC-B5CE-451189BC26B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0CEA5D6-D2B9-427D-91E7-6F1A55AF410B}" type="datetimeFigureOut">
              <a:rPr lang="da-DK" smtClean="0"/>
              <a:pPr/>
              <a:t>27-03-2025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1363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B9900070-8145-40FC-B8D5-6DBD627F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298B6C8-C2DF-4753-AB82-A774C9A0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A48A786-D8D3-4C97-BF39-9DAF99797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A5D6-D2B9-427D-91E7-6F1A55AF410B}" type="datetimeFigureOut">
              <a:rPr lang="da-DK" smtClean="0"/>
              <a:pPr/>
              <a:t>27-03-2025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6991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EEF74-0C71-4958-84E4-1BA787FC8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67B29-D249-486F-9D56-5FAD22C0E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7BCB7-8708-4651-99DA-09C9ECD8F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4538B-F55D-4FAB-99CB-B999940BA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Ole I Hougaard - oih@via.dk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A287D-7B7D-4CF7-BA96-559F10BFE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EA5D6-D2B9-427D-91E7-6F1A55AF410B}" type="datetimeFigureOut">
              <a:rPr lang="da-DK" smtClean="0"/>
              <a:pPr/>
              <a:t>27-03-2025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7327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3" r:id="rId2"/>
    <p:sldLayoutId id="2147483674" r:id="rId3"/>
    <p:sldLayoutId id="2147483684" r:id="rId4"/>
    <p:sldLayoutId id="2147483679" r:id="rId5"/>
    <p:sldLayoutId id="2147483682" r:id="rId6"/>
    <p:sldLayoutId id="2147483676" r:id="rId7"/>
    <p:sldLayoutId id="2147483655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0.xml"/><Relationship Id="rId299" Type="http://schemas.openxmlformats.org/officeDocument/2006/relationships/customXml" Target="../ink/ink155.xml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customXml" Target="../ink/ink81.xml"/><Relationship Id="rId324" Type="http://schemas.openxmlformats.org/officeDocument/2006/relationships/image" Target="../media/image157.png"/><Relationship Id="rId170" Type="http://schemas.openxmlformats.org/officeDocument/2006/relationships/image" Target="../media/image84.png"/><Relationship Id="rId226" Type="http://schemas.openxmlformats.org/officeDocument/2006/relationships/image" Target="../media/image112.png"/><Relationship Id="rId268" Type="http://schemas.openxmlformats.org/officeDocument/2006/relationships/image" Target="../media/image133.png"/><Relationship Id="rId32" Type="http://schemas.openxmlformats.org/officeDocument/2006/relationships/customXml" Target="../ink/ink17.xml"/><Relationship Id="rId74" Type="http://schemas.openxmlformats.org/officeDocument/2006/relationships/customXml" Target="../ink/ink38.xml"/><Relationship Id="rId128" Type="http://schemas.openxmlformats.org/officeDocument/2006/relationships/image" Target="../media/image63.png"/><Relationship Id="rId335" Type="http://schemas.openxmlformats.org/officeDocument/2006/relationships/image" Target="../media/image161.png"/><Relationship Id="rId5" Type="http://schemas.openxmlformats.org/officeDocument/2006/relationships/image" Target="../media/image2.png"/><Relationship Id="rId181" Type="http://schemas.openxmlformats.org/officeDocument/2006/relationships/customXml" Target="../ink/ink92.xml"/><Relationship Id="rId237" Type="http://schemas.openxmlformats.org/officeDocument/2006/relationships/customXml" Target="../ink/ink120.xml"/><Relationship Id="rId279" Type="http://schemas.openxmlformats.org/officeDocument/2006/relationships/customXml" Target="../ink/ink142.xml"/><Relationship Id="rId43" Type="http://schemas.openxmlformats.org/officeDocument/2006/relationships/image" Target="../media/image21.png"/><Relationship Id="rId139" Type="http://schemas.openxmlformats.org/officeDocument/2006/relationships/customXml" Target="../ink/ink71.xml"/><Relationship Id="rId290" Type="http://schemas.openxmlformats.org/officeDocument/2006/relationships/image" Target="../media/image142.png"/><Relationship Id="rId304" Type="http://schemas.openxmlformats.org/officeDocument/2006/relationships/image" Target="../media/image147.png"/><Relationship Id="rId346" Type="http://schemas.openxmlformats.org/officeDocument/2006/relationships/customXml" Target="../ink/ink181.xml"/><Relationship Id="rId85" Type="http://schemas.openxmlformats.org/officeDocument/2006/relationships/image" Target="../media/image42.png"/><Relationship Id="rId150" Type="http://schemas.openxmlformats.org/officeDocument/2006/relationships/image" Target="../media/image74.png"/><Relationship Id="rId192" Type="http://schemas.openxmlformats.org/officeDocument/2006/relationships/image" Target="../media/image95.png"/><Relationship Id="rId206" Type="http://schemas.openxmlformats.org/officeDocument/2006/relationships/image" Target="../media/image102.png"/><Relationship Id="rId248" Type="http://schemas.openxmlformats.org/officeDocument/2006/relationships/image" Target="../media/image123.png"/><Relationship Id="rId12" Type="http://schemas.openxmlformats.org/officeDocument/2006/relationships/customXml" Target="../ink/ink7.xml"/><Relationship Id="rId108" Type="http://schemas.openxmlformats.org/officeDocument/2006/relationships/customXml" Target="../ink/ink55.xml"/><Relationship Id="rId315" Type="http://schemas.openxmlformats.org/officeDocument/2006/relationships/customXml" Target="../ink/ink163.xml"/><Relationship Id="rId357" Type="http://schemas.openxmlformats.org/officeDocument/2006/relationships/image" Target="../media/image171.png"/><Relationship Id="rId54" Type="http://schemas.openxmlformats.org/officeDocument/2006/relationships/customXml" Target="../ink/ink28.xml"/><Relationship Id="rId96" Type="http://schemas.openxmlformats.org/officeDocument/2006/relationships/customXml" Target="../ink/ink49.xml"/><Relationship Id="rId161" Type="http://schemas.openxmlformats.org/officeDocument/2006/relationships/customXml" Target="../ink/ink82.xml"/><Relationship Id="rId217" Type="http://schemas.openxmlformats.org/officeDocument/2006/relationships/customXml" Target="../ink/ink110.xml"/><Relationship Id="rId259" Type="http://schemas.openxmlformats.org/officeDocument/2006/relationships/customXml" Target="../ink/ink131.xml"/><Relationship Id="rId23" Type="http://schemas.openxmlformats.org/officeDocument/2006/relationships/image" Target="../media/image11.png"/><Relationship Id="rId119" Type="http://schemas.openxmlformats.org/officeDocument/2006/relationships/customXml" Target="../ink/ink61.xml"/><Relationship Id="rId270" Type="http://schemas.openxmlformats.org/officeDocument/2006/relationships/image" Target="../media/image134.png"/><Relationship Id="rId326" Type="http://schemas.openxmlformats.org/officeDocument/2006/relationships/image" Target="../media/image158.png"/><Relationship Id="rId65" Type="http://schemas.openxmlformats.org/officeDocument/2006/relationships/image" Target="../media/image32.png"/><Relationship Id="rId130" Type="http://schemas.openxmlformats.org/officeDocument/2006/relationships/image" Target="../media/image64.png"/><Relationship Id="rId172" Type="http://schemas.openxmlformats.org/officeDocument/2006/relationships/image" Target="../media/image85.png"/><Relationship Id="rId228" Type="http://schemas.openxmlformats.org/officeDocument/2006/relationships/image" Target="../media/image113.png"/><Relationship Id="rId281" Type="http://schemas.openxmlformats.org/officeDocument/2006/relationships/customXml" Target="../ink/ink144.xml"/><Relationship Id="rId337" Type="http://schemas.openxmlformats.org/officeDocument/2006/relationships/customXml" Target="../ink/ink176.xml"/><Relationship Id="rId34" Type="http://schemas.openxmlformats.org/officeDocument/2006/relationships/customXml" Target="../ink/ink18.xml"/><Relationship Id="rId76" Type="http://schemas.openxmlformats.org/officeDocument/2006/relationships/customXml" Target="../ink/ink39.xml"/><Relationship Id="rId141" Type="http://schemas.openxmlformats.org/officeDocument/2006/relationships/customXml" Target="../ink/ink72.xml"/><Relationship Id="rId7" Type="http://schemas.openxmlformats.org/officeDocument/2006/relationships/image" Target="../media/image3.png"/><Relationship Id="rId183" Type="http://schemas.openxmlformats.org/officeDocument/2006/relationships/customXml" Target="../ink/ink93.xml"/><Relationship Id="rId239" Type="http://schemas.openxmlformats.org/officeDocument/2006/relationships/customXml" Target="../ink/ink121.xml"/><Relationship Id="rId250" Type="http://schemas.openxmlformats.org/officeDocument/2006/relationships/image" Target="../media/image124.png"/><Relationship Id="rId292" Type="http://schemas.openxmlformats.org/officeDocument/2006/relationships/customXml" Target="../ink/ink150.xml"/><Relationship Id="rId306" Type="http://schemas.openxmlformats.org/officeDocument/2006/relationships/image" Target="../media/image148.png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6.xml"/><Relationship Id="rId348" Type="http://schemas.openxmlformats.org/officeDocument/2006/relationships/customXml" Target="../ink/ink182.xml"/><Relationship Id="rId152" Type="http://schemas.openxmlformats.org/officeDocument/2006/relationships/image" Target="../media/image75.png"/><Relationship Id="rId194" Type="http://schemas.openxmlformats.org/officeDocument/2006/relationships/image" Target="../media/image96.png"/><Relationship Id="rId208" Type="http://schemas.openxmlformats.org/officeDocument/2006/relationships/image" Target="../media/image103.png"/><Relationship Id="rId261" Type="http://schemas.openxmlformats.org/officeDocument/2006/relationships/customXml" Target="../ink/ink132.xml"/><Relationship Id="rId14" Type="http://schemas.openxmlformats.org/officeDocument/2006/relationships/customXml" Target="../ink/ink8.xml"/><Relationship Id="rId56" Type="http://schemas.openxmlformats.org/officeDocument/2006/relationships/customXml" Target="../ink/ink29.xml"/><Relationship Id="rId317" Type="http://schemas.openxmlformats.org/officeDocument/2006/relationships/customXml" Target="../ink/ink164.xml"/><Relationship Id="rId359" Type="http://schemas.openxmlformats.org/officeDocument/2006/relationships/image" Target="../media/image172.png"/><Relationship Id="rId98" Type="http://schemas.openxmlformats.org/officeDocument/2006/relationships/customXml" Target="../ink/ink50.xml"/><Relationship Id="rId121" Type="http://schemas.openxmlformats.org/officeDocument/2006/relationships/customXml" Target="../ink/ink62.xml"/><Relationship Id="rId163" Type="http://schemas.openxmlformats.org/officeDocument/2006/relationships/customXml" Target="../ink/ink83.xml"/><Relationship Id="rId219" Type="http://schemas.openxmlformats.org/officeDocument/2006/relationships/customXml" Target="../ink/ink111.xml"/><Relationship Id="rId230" Type="http://schemas.openxmlformats.org/officeDocument/2006/relationships/image" Target="../media/image114.png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38.xml"/><Relationship Id="rId328" Type="http://schemas.openxmlformats.org/officeDocument/2006/relationships/image" Target="../media/image159.png"/><Relationship Id="rId88" Type="http://schemas.openxmlformats.org/officeDocument/2006/relationships/customXml" Target="../ink/ink45.xml"/><Relationship Id="rId111" Type="http://schemas.openxmlformats.org/officeDocument/2006/relationships/image" Target="../media/image55.png"/><Relationship Id="rId132" Type="http://schemas.openxmlformats.org/officeDocument/2006/relationships/image" Target="../media/image65.png"/><Relationship Id="rId153" Type="http://schemas.openxmlformats.org/officeDocument/2006/relationships/customXml" Target="../ink/ink78.xml"/><Relationship Id="rId174" Type="http://schemas.openxmlformats.org/officeDocument/2006/relationships/image" Target="../media/image86.png"/><Relationship Id="rId195" Type="http://schemas.openxmlformats.org/officeDocument/2006/relationships/customXml" Target="../ink/ink99.xml"/><Relationship Id="rId209" Type="http://schemas.openxmlformats.org/officeDocument/2006/relationships/customXml" Target="../ink/ink106.xml"/><Relationship Id="rId360" Type="http://schemas.openxmlformats.org/officeDocument/2006/relationships/customXml" Target="../ink/ink188.xml"/><Relationship Id="rId220" Type="http://schemas.openxmlformats.org/officeDocument/2006/relationships/image" Target="../media/image109.png"/><Relationship Id="rId241" Type="http://schemas.openxmlformats.org/officeDocument/2006/relationships/customXml" Target="../ink/ink122.xml"/><Relationship Id="rId15" Type="http://schemas.openxmlformats.org/officeDocument/2006/relationships/image" Target="../media/image7.png"/><Relationship Id="rId36" Type="http://schemas.openxmlformats.org/officeDocument/2006/relationships/customXml" Target="../ink/ink19.xml"/><Relationship Id="rId57" Type="http://schemas.openxmlformats.org/officeDocument/2006/relationships/image" Target="../media/image28.png"/><Relationship Id="rId262" Type="http://schemas.openxmlformats.org/officeDocument/2006/relationships/image" Target="../media/image130.png"/><Relationship Id="rId283" Type="http://schemas.openxmlformats.org/officeDocument/2006/relationships/customXml" Target="../ink/ink145.xml"/><Relationship Id="rId318" Type="http://schemas.openxmlformats.org/officeDocument/2006/relationships/image" Target="../media/image154.png"/><Relationship Id="rId339" Type="http://schemas.openxmlformats.org/officeDocument/2006/relationships/customXml" Target="../ink/ink177.xml"/><Relationship Id="rId78" Type="http://schemas.openxmlformats.org/officeDocument/2006/relationships/customXml" Target="../ink/ink40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image" Target="../media/image60.png"/><Relationship Id="rId143" Type="http://schemas.openxmlformats.org/officeDocument/2006/relationships/customXml" Target="../ink/ink73.xml"/><Relationship Id="rId164" Type="http://schemas.openxmlformats.org/officeDocument/2006/relationships/image" Target="../media/image81.png"/><Relationship Id="rId185" Type="http://schemas.openxmlformats.org/officeDocument/2006/relationships/customXml" Target="../ink/ink94.xml"/><Relationship Id="rId350" Type="http://schemas.openxmlformats.org/officeDocument/2006/relationships/customXml" Target="../ink/ink183.xml"/><Relationship Id="rId9" Type="http://schemas.openxmlformats.org/officeDocument/2006/relationships/image" Target="../media/image4.png"/><Relationship Id="rId210" Type="http://schemas.openxmlformats.org/officeDocument/2006/relationships/image" Target="../media/image104.png"/><Relationship Id="rId26" Type="http://schemas.openxmlformats.org/officeDocument/2006/relationships/customXml" Target="../ink/ink14.xml"/><Relationship Id="rId231" Type="http://schemas.openxmlformats.org/officeDocument/2006/relationships/customXml" Target="../ink/ink117.xml"/><Relationship Id="rId252" Type="http://schemas.openxmlformats.org/officeDocument/2006/relationships/image" Target="../media/image125.png"/><Relationship Id="rId273" Type="http://schemas.openxmlformats.org/officeDocument/2006/relationships/image" Target="../media/image135.png"/><Relationship Id="rId294" Type="http://schemas.openxmlformats.org/officeDocument/2006/relationships/customXml" Target="../ink/ink151.xml"/><Relationship Id="rId308" Type="http://schemas.openxmlformats.org/officeDocument/2006/relationships/image" Target="../media/image149.png"/><Relationship Id="rId329" Type="http://schemas.openxmlformats.org/officeDocument/2006/relationships/customXml" Target="../ink/ink170.xml"/><Relationship Id="rId47" Type="http://schemas.openxmlformats.org/officeDocument/2006/relationships/image" Target="../media/image23.png"/><Relationship Id="rId68" Type="http://schemas.openxmlformats.org/officeDocument/2006/relationships/customXml" Target="../ink/ink35.xml"/><Relationship Id="rId89" Type="http://schemas.openxmlformats.org/officeDocument/2006/relationships/image" Target="../media/image44.png"/><Relationship Id="rId112" Type="http://schemas.openxmlformats.org/officeDocument/2006/relationships/customXml" Target="../ink/ink57.xml"/><Relationship Id="rId133" Type="http://schemas.openxmlformats.org/officeDocument/2006/relationships/customXml" Target="../ink/ink68.xml"/><Relationship Id="rId154" Type="http://schemas.openxmlformats.org/officeDocument/2006/relationships/image" Target="../media/image76.png"/><Relationship Id="rId175" Type="http://schemas.openxmlformats.org/officeDocument/2006/relationships/customXml" Target="../ink/ink89.xml"/><Relationship Id="rId340" Type="http://schemas.openxmlformats.org/officeDocument/2006/relationships/image" Target="../media/image163.png"/><Relationship Id="rId361" Type="http://schemas.openxmlformats.org/officeDocument/2006/relationships/image" Target="../media/image173.png"/><Relationship Id="rId196" Type="http://schemas.openxmlformats.org/officeDocument/2006/relationships/image" Target="../media/image97.png"/><Relationship Id="rId200" Type="http://schemas.openxmlformats.org/officeDocument/2006/relationships/image" Target="../media/image99.png"/><Relationship Id="rId16" Type="http://schemas.openxmlformats.org/officeDocument/2006/relationships/customXml" Target="../ink/ink9.xml"/><Relationship Id="rId221" Type="http://schemas.openxmlformats.org/officeDocument/2006/relationships/customXml" Target="../ink/ink112.xml"/><Relationship Id="rId242" Type="http://schemas.openxmlformats.org/officeDocument/2006/relationships/image" Target="../media/image120.png"/><Relationship Id="rId263" Type="http://schemas.openxmlformats.org/officeDocument/2006/relationships/customXml" Target="../ink/ink133.xml"/><Relationship Id="rId284" Type="http://schemas.openxmlformats.org/officeDocument/2006/relationships/image" Target="../media/image139.png"/><Relationship Id="rId319" Type="http://schemas.openxmlformats.org/officeDocument/2006/relationships/customXml" Target="../ink/ink165.xml"/><Relationship Id="rId37" Type="http://schemas.openxmlformats.org/officeDocument/2006/relationships/image" Target="../media/image18.png"/><Relationship Id="rId58" Type="http://schemas.openxmlformats.org/officeDocument/2006/relationships/customXml" Target="../ink/ink30.xml"/><Relationship Id="rId79" Type="http://schemas.openxmlformats.org/officeDocument/2006/relationships/image" Target="../media/image39.png"/><Relationship Id="rId102" Type="http://schemas.openxmlformats.org/officeDocument/2006/relationships/customXml" Target="../ink/ink52.xml"/><Relationship Id="rId123" Type="http://schemas.openxmlformats.org/officeDocument/2006/relationships/customXml" Target="../ink/ink63.xml"/><Relationship Id="rId144" Type="http://schemas.openxmlformats.org/officeDocument/2006/relationships/image" Target="../media/image71.png"/><Relationship Id="rId330" Type="http://schemas.openxmlformats.org/officeDocument/2006/relationships/image" Target="../media/image160.png"/><Relationship Id="rId90" Type="http://schemas.openxmlformats.org/officeDocument/2006/relationships/customXml" Target="../ink/ink46.xml"/><Relationship Id="rId165" Type="http://schemas.openxmlformats.org/officeDocument/2006/relationships/customXml" Target="../ink/ink84.xml"/><Relationship Id="rId186" Type="http://schemas.openxmlformats.org/officeDocument/2006/relationships/image" Target="../media/image92.png"/><Relationship Id="rId351" Type="http://schemas.openxmlformats.org/officeDocument/2006/relationships/image" Target="../media/image168.png"/><Relationship Id="rId211" Type="http://schemas.openxmlformats.org/officeDocument/2006/relationships/customXml" Target="../ink/ink107.xml"/><Relationship Id="rId232" Type="http://schemas.openxmlformats.org/officeDocument/2006/relationships/image" Target="../media/image115.png"/><Relationship Id="rId253" Type="http://schemas.openxmlformats.org/officeDocument/2006/relationships/customXml" Target="../ink/ink128.xml"/><Relationship Id="rId274" Type="http://schemas.openxmlformats.org/officeDocument/2006/relationships/customXml" Target="../ink/ink139.xml"/><Relationship Id="rId295" Type="http://schemas.openxmlformats.org/officeDocument/2006/relationships/customXml" Target="../ink/ink152.xml"/><Relationship Id="rId309" Type="http://schemas.openxmlformats.org/officeDocument/2006/relationships/customXml" Target="../ink/ink160.xml"/><Relationship Id="rId27" Type="http://schemas.openxmlformats.org/officeDocument/2006/relationships/image" Target="../media/image13.png"/><Relationship Id="rId48" Type="http://schemas.openxmlformats.org/officeDocument/2006/relationships/customXml" Target="../ink/ink25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image" Target="../media/image66.png"/><Relationship Id="rId320" Type="http://schemas.openxmlformats.org/officeDocument/2006/relationships/image" Target="../media/image155.png"/><Relationship Id="rId80" Type="http://schemas.openxmlformats.org/officeDocument/2006/relationships/customXml" Target="../ink/ink41.xml"/><Relationship Id="rId155" Type="http://schemas.openxmlformats.org/officeDocument/2006/relationships/customXml" Target="../ink/ink79.xml"/><Relationship Id="rId176" Type="http://schemas.openxmlformats.org/officeDocument/2006/relationships/image" Target="../media/image87.png"/><Relationship Id="rId197" Type="http://schemas.openxmlformats.org/officeDocument/2006/relationships/customXml" Target="../ink/ink100.xml"/><Relationship Id="rId341" Type="http://schemas.openxmlformats.org/officeDocument/2006/relationships/customXml" Target="../ink/ink178.xml"/><Relationship Id="rId362" Type="http://schemas.openxmlformats.org/officeDocument/2006/relationships/customXml" Target="../ink/ink189.xml"/><Relationship Id="rId201" Type="http://schemas.openxmlformats.org/officeDocument/2006/relationships/customXml" Target="../ink/ink102.xml"/><Relationship Id="rId222" Type="http://schemas.openxmlformats.org/officeDocument/2006/relationships/image" Target="../media/image110.png"/><Relationship Id="rId243" Type="http://schemas.openxmlformats.org/officeDocument/2006/relationships/customXml" Target="../ink/ink123.xml"/><Relationship Id="rId264" Type="http://schemas.openxmlformats.org/officeDocument/2006/relationships/image" Target="../media/image131.png"/><Relationship Id="rId285" Type="http://schemas.openxmlformats.org/officeDocument/2006/relationships/customXml" Target="../ink/ink146.xml"/><Relationship Id="rId17" Type="http://schemas.openxmlformats.org/officeDocument/2006/relationships/image" Target="../media/image8.png"/><Relationship Id="rId38" Type="http://schemas.openxmlformats.org/officeDocument/2006/relationships/customXml" Target="../ink/ink20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image" Target="../media/image61.png"/><Relationship Id="rId310" Type="http://schemas.openxmlformats.org/officeDocument/2006/relationships/image" Target="../media/image150.png"/><Relationship Id="rId70" Type="http://schemas.openxmlformats.org/officeDocument/2006/relationships/customXml" Target="../ink/ink36.xml"/><Relationship Id="rId91" Type="http://schemas.openxmlformats.org/officeDocument/2006/relationships/image" Target="../media/image45.png"/><Relationship Id="rId145" Type="http://schemas.openxmlformats.org/officeDocument/2006/relationships/customXml" Target="../ink/ink74.xml"/><Relationship Id="rId166" Type="http://schemas.openxmlformats.org/officeDocument/2006/relationships/image" Target="../media/image82.png"/><Relationship Id="rId187" Type="http://schemas.openxmlformats.org/officeDocument/2006/relationships/customXml" Target="../ink/ink95.xml"/><Relationship Id="rId331" Type="http://schemas.openxmlformats.org/officeDocument/2006/relationships/customXml" Target="../ink/ink171.xml"/><Relationship Id="rId352" Type="http://schemas.openxmlformats.org/officeDocument/2006/relationships/customXml" Target="../ink/ink184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05.png"/><Relationship Id="rId233" Type="http://schemas.openxmlformats.org/officeDocument/2006/relationships/customXml" Target="../ink/ink118.xml"/><Relationship Id="rId254" Type="http://schemas.openxmlformats.org/officeDocument/2006/relationships/image" Target="../media/image126.png"/><Relationship Id="rId28" Type="http://schemas.openxmlformats.org/officeDocument/2006/relationships/customXml" Target="../ink/ink15.xml"/><Relationship Id="rId49" Type="http://schemas.openxmlformats.org/officeDocument/2006/relationships/image" Target="../media/image24.png"/><Relationship Id="rId114" Type="http://schemas.openxmlformats.org/officeDocument/2006/relationships/customXml" Target="../ink/ink58.xml"/><Relationship Id="rId275" Type="http://schemas.openxmlformats.org/officeDocument/2006/relationships/image" Target="../media/image136.png"/><Relationship Id="rId296" Type="http://schemas.openxmlformats.org/officeDocument/2006/relationships/customXml" Target="../ink/ink153.xml"/><Relationship Id="rId300" Type="http://schemas.openxmlformats.org/officeDocument/2006/relationships/image" Target="../media/image145.png"/><Relationship Id="rId60" Type="http://schemas.openxmlformats.org/officeDocument/2006/relationships/customXml" Target="../ink/ink31.xml"/><Relationship Id="rId81" Type="http://schemas.openxmlformats.org/officeDocument/2006/relationships/image" Target="../media/image40.png"/><Relationship Id="rId135" Type="http://schemas.openxmlformats.org/officeDocument/2006/relationships/customXml" Target="../ink/ink69.xml"/><Relationship Id="rId156" Type="http://schemas.openxmlformats.org/officeDocument/2006/relationships/image" Target="../media/image77.png"/><Relationship Id="rId177" Type="http://schemas.openxmlformats.org/officeDocument/2006/relationships/customXml" Target="../ink/ink90.xml"/><Relationship Id="rId198" Type="http://schemas.openxmlformats.org/officeDocument/2006/relationships/image" Target="../media/image98.png"/><Relationship Id="rId321" Type="http://schemas.openxmlformats.org/officeDocument/2006/relationships/customXml" Target="../ink/ink166.xml"/><Relationship Id="rId342" Type="http://schemas.openxmlformats.org/officeDocument/2006/relationships/image" Target="../media/image164.png"/><Relationship Id="rId363" Type="http://schemas.openxmlformats.org/officeDocument/2006/relationships/image" Target="../media/image174.png"/><Relationship Id="rId202" Type="http://schemas.openxmlformats.org/officeDocument/2006/relationships/image" Target="../media/image100.png"/><Relationship Id="rId223" Type="http://schemas.openxmlformats.org/officeDocument/2006/relationships/customXml" Target="../ink/ink113.xml"/><Relationship Id="rId244" Type="http://schemas.openxmlformats.org/officeDocument/2006/relationships/image" Target="../media/image121.png"/><Relationship Id="rId18" Type="http://schemas.openxmlformats.org/officeDocument/2006/relationships/customXml" Target="../ink/ink10.xml"/><Relationship Id="rId39" Type="http://schemas.openxmlformats.org/officeDocument/2006/relationships/image" Target="../media/image19.png"/><Relationship Id="rId265" Type="http://schemas.openxmlformats.org/officeDocument/2006/relationships/customXml" Target="../ink/ink134.xml"/><Relationship Id="rId286" Type="http://schemas.openxmlformats.org/officeDocument/2006/relationships/image" Target="../media/image140.png"/><Relationship Id="rId50" Type="http://schemas.openxmlformats.org/officeDocument/2006/relationships/customXml" Target="../ink/ink26.xml"/><Relationship Id="rId104" Type="http://schemas.openxmlformats.org/officeDocument/2006/relationships/customXml" Target="../ink/ink53.xml"/><Relationship Id="rId125" Type="http://schemas.openxmlformats.org/officeDocument/2006/relationships/customXml" Target="../ink/ink64.xml"/><Relationship Id="rId146" Type="http://schemas.openxmlformats.org/officeDocument/2006/relationships/image" Target="../media/image72.png"/><Relationship Id="rId167" Type="http://schemas.openxmlformats.org/officeDocument/2006/relationships/customXml" Target="../ink/ink85.xml"/><Relationship Id="rId188" Type="http://schemas.openxmlformats.org/officeDocument/2006/relationships/image" Target="../media/image93.png"/><Relationship Id="rId311" Type="http://schemas.openxmlformats.org/officeDocument/2006/relationships/customXml" Target="../ink/ink161.xml"/><Relationship Id="rId332" Type="http://schemas.openxmlformats.org/officeDocument/2006/relationships/customXml" Target="../ink/ink172.xml"/><Relationship Id="rId353" Type="http://schemas.openxmlformats.org/officeDocument/2006/relationships/image" Target="../media/image169.png"/><Relationship Id="rId71" Type="http://schemas.openxmlformats.org/officeDocument/2006/relationships/image" Target="../media/image35.png"/><Relationship Id="rId92" Type="http://schemas.openxmlformats.org/officeDocument/2006/relationships/customXml" Target="../ink/ink47.xml"/><Relationship Id="rId213" Type="http://schemas.openxmlformats.org/officeDocument/2006/relationships/customXml" Target="../ink/ink108.xml"/><Relationship Id="rId234" Type="http://schemas.openxmlformats.org/officeDocument/2006/relationships/image" Target="../media/image116.png"/><Relationship Id="rId2" Type="http://schemas.openxmlformats.org/officeDocument/2006/relationships/customXml" Target="../ink/ink2.xml"/><Relationship Id="rId29" Type="http://schemas.openxmlformats.org/officeDocument/2006/relationships/image" Target="../media/image14.png"/><Relationship Id="rId255" Type="http://schemas.openxmlformats.org/officeDocument/2006/relationships/customXml" Target="../ink/ink129.xml"/><Relationship Id="rId276" Type="http://schemas.openxmlformats.org/officeDocument/2006/relationships/customXml" Target="../ink/ink140.xml"/><Relationship Id="rId297" Type="http://schemas.openxmlformats.org/officeDocument/2006/relationships/customXml" Target="../ink/ink154.xml"/><Relationship Id="rId40" Type="http://schemas.openxmlformats.org/officeDocument/2006/relationships/customXml" Target="../ink/ink21.xml"/><Relationship Id="rId115" Type="http://schemas.openxmlformats.org/officeDocument/2006/relationships/customXml" Target="../ink/ink59.xml"/><Relationship Id="rId136" Type="http://schemas.openxmlformats.org/officeDocument/2006/relationships/image" Target="../media/image67.png"/><Relationship Id="rId157" Type="http://schemas.openxmlformats.org/officeDocument/2006/relationships/customXml" Target="../ink/ink80.xml"/><Relationship Id="rId178" Type="http://schemas.openxmlformats.org/officeDocument/2006/relationships/image" Target="../media/image88.png"/><Relationship Id="rId301" Type="http://schemas.openxmlformats.org/officeDocument/2006/relationships/customXml" Target="../ink/ink156.xml"/><Relationship Id="rId322" Type="http://schemas.openxmlformats.org/officeDocument/2006/relationships/image" Target="../media/image156.png"/><Relationship Id="rId343" Type="http://schemas.openxmlformats.org/officeDocument/2006/relationships/customXml" Target="../ink/ink179.xml"/><Relationship Id="rId61" Type="http://schemas.openxmlformats.org/officeDocument/2006/relationships/image" Target="../media/image30.png"/><Relationship Id="rId82" Type="http://schemas.openxmlformats.org/officeDocument/2006/relationships/customXml" Target="../ink/ink42.xml"/><Relationship Id="rId199" Type="http://schemas.openxmlformats.org/officeDocument/2006/relationships/customXml" Target="../ink/ink101.xml"/><Relationship Id="rId203" Type="http://schemas.openxmlformats.org/officeDocument/2006/relationships/customXml" Target="../ink/ink103.xml"/><Relationship Id="rId19" Type="http://schemas.openxmlformats.org/officeDocument/2006/relationships/image" Target="../media/image9.png"/><Relationship Id="rId224" Type="http://schemas.openxmlformats.org/officeDocument/2006/relationships/image" Target="../media/image111.png"/><Relationship Id="rId245" Type="http://schemas.openxmlformats.org/officeDocument/2006/relationships/customXml" Target="../ink/ink124.xml"/><Relationship Id="rId266" Type="http://schemas.openxmlformats.org/officeDocument/2006/relationships/image" Target="../media/image132.png"/><Relationship Id="rId287" Type="http://schemas.openxmlformats.org/officeDocument/2006/relationships/customXml" Target="../ink/ink147.xml"/><Relationship Id="rId30" Type="http://schemas.openxmlformats.org/officeDocument/2006/relationships/customXml" Target="../ink/ink16.xml"/><Relationship Id="rId105" Type="http://schemas.openxmlformats.org/officeDocument/2006/relationships/image" Target="../media/image52.png"/><Relationship Id="rId126" Type="http://schemas.openxmlformats.org/officeDocument/2006/relationships/image" Target="../media/image62.png"/><Relationship Id="rId147" Type="http://schemas.openxmlformats.org/officeDocument/2006/relationships/customXml" Target="../ink/ink75.xml"/><Relationship Id="rId168" Type="http://schemas.openxmlformats.org/officeDocument/2006/relationships/image" Target="../media/image83.png"/><Relationship Id="rId312" Type="http://schemas.openxmlformats.org/officeDocument/2006/relationships/image" Target="../media/image151.png"/><Relationship Id="rId333" Type="http://schemas.openxmlformats.org/officeDocument/2006/relationships/customXml" Target="../ink/ink173.xml"/><Relationship Id="rId354" Type="http://schemas.openxmlformats.org/officeDocument/2006/relationships/customXml" Target="../ink/ink185.xml"/><Relationship Id="rId51" Type="http://schemas.openxmlformats.org/officeDocument/2006/relationships/image" Target="../media/image25.png"/><Relationship Id="rId72" Type="http://schemas.openxmlformats.org/officeDocument/2006/relationships/customXml" Target="../ink/ink37.xml"/><Relationship Id="rId93" Type="http://schemas.openxmlformats.org/officeDocument/2006/relationships/image" Target="../media/image46.png"/><Relationship Id="rId189" Type="http://schemas.openxmlformats.org/officeDocument/2006/relationships/customXml" Target="../ink/ink96.xml"/><Relationship Id="rId3" Type="http://schemas.openxmlformats.org/officeDocument/2006/relationships/image" Target="../media/image1100.png"/><Relationship Id="rId214" Type="http://schemas.openxmlformats.org/officeDocument/2006/relationships/image" Target="../media/image106.png"/><Relationship Id="rId235" Type="http://schemas.openxmlformats.org/officeDocument/2006/relationships/customXml" Target="../ink/ink119.xml"/><Relationship Id="rId256" Type="http://schemas.openxmlformats.org/officeDocument/2006/relationships/image" Target="../media/image127.png"/><Relationship Id="rId277" Type="http://schemas.openxmlformats.org/officeDocument/2006/relationships/image" Target="../media/image137.png"/><Relationship Id="rId298" Type="http://schemas.openxmlformats.org/officeDocument/2006/relationships/image" Target="../media/image144.png"/><Relationship Id="rId116" Type="http://schemas.openxmlformats.org/officeDocument/2006/relationships/image" Target="../media/image57.png"/><Relationship Id="rId137" Type="http://schemas.openxmlformats.org/officeDocument/2006/relationships/customXml" Target="../ink/ink70.xml"/><Relationship Id="rId158" Type="http://schemas.openxmlformats.org/officeDocument/2006/relationships/image" Target="../media/image78.png"/><Relationship Id="rId302" Type="http://schemas.openxmlformats.org/officeDocument/2006/relationships/image" Target="../media/image146.png"/><Relationship Id="rId323" Type="http://schemas.openxmlformats.org/officeDocument/2006/relationships/customXml" Target="../ink/ink167.xml"/><Relationship Id="rId344" Type="http://schemas.openxmlformats.org/officeDocument/2006/relationships/image" Target="../media/image165.png"/><Relationship Id="rId20" Type="http://schemas.openxmlformats.org/officeDocument/2006/relationships/customXml" Target="../ink/ink11.xml"/><Relationship Id="rId41" Type="http://schemas.openxmlformats.org/officeDocument/2006/relationships/image" Target="../media/image20.png"/><Relationship Id="rId62" Type="http://schemas.openxmlformats.org/officeDocument/2006/relationships/customXml" Target="../ink/ink32.xml"/><Relationship Id="rId83" Type="http://schemas.openxmlformats.org/officeDocument/2006/relationships/image" Target="../media/image41.png"/><Relationship Id="rId179" Type="http://schemas.openxmlformats.org/officeDocument/2006/relationships/customXml" Target="../ink/ink91.xml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225" Type="http://schemas.openxmlformats.org/officeDocument/2006/relationships/customXml" Target="../ink/ink114.xml"/><Relationship Id="rId246" Type="http://schemas.openxmlformats.org/officeDocument/2006/relationships/image" Target="../media/image122.png"/><Relationship Id="rId267" Type="http://schemas.openxmlformats.org/officeDocument/2006/relationships/customXml" Target="../ink/ink135.xml"/><Relationship Id="rId288" Type="http://schemas.openxmlformats.org/officeDocument/2006/relationships/image" Target="../media/image141.png"/><Relationship Id="rId106" Type="http://schemas.openxmlformats.org/officeDocument/2006/relationships/customXml" Target="../ink/ink54.xml"/><Relationship Id="rId127" Type="http://schemas.openxmlformats.org/officeDocument/2006/relationships/customXml" Target="../ink/ink65.xml"/><Relationship Id="rId313" Type="http://schemas.openxmlformats.org/officeDocument/2006/relationships/customXml" Target="../ink/ink162.xml"/><Relationship Id="rId10" Type="http://schemas.openxmlformats.org/officeDocument/2006/relationships/customXml" Target="../ink/ink6.xml"/><Relationship Id="rId31" Type="http://schemas.openxmlformats.org/officeDocument/2006/relationships/image" Target="../media/image15.png"/><Relationship Id="rId52" Type="http://schemas.openxmlformats.org/officeDocument/2006/relationships/customXml" Target="../ink/ink27.xml"/><Relationship Id="rId73" Type="http://schemas.openxmlformats.org/officeDocument/2006/relationships/image" Target="../media/image36.png"/><Relationship Id="rId94" Type="http://schemas.openxmlformats.org/officeDocument/2006/relationships/customXml" Target="../ink/ink48.xml"/><Relationship Id="rId148" Type="http://schemas.openxmlformats.org/officeDocument/2006/relationships/image" Target="../media/image73.png"/><Relationship Id="rId169" Type="http://schemas.openxmlformats.org/officeDocument/2006/relationships/customXml" Target="../ink/ink86.xml"/><Relationship Id="rId334" Type="http://schemas.openxmlformats.org/officeDocument/2006/relationships/customXml" Target="../ink/ink174.xml"/><Relationship Id="rId355" Type="http://schemas.openxmlformats.org/officeDocument/2006/relationships/image" Target="../media/image170.png"/><Relationship Id="rId4" Type="http://schemas.openxmlformats.org/officeDocument/2006/relationships/customXml" Target="../ink/ink3.xml"/><Relationship Id="rId180" Type="http://schemas.openxmlformats.org/officeDocument/2006/relationships/image" Target="../media/image89.png"/><Relationship Id="rId215" Type="http://schemas.openxmlformats.org/officeDocument/2006/relationships/customXml" Target="../ink/ink109.xml"/><Relationship Id="rId236" Type="http://schemas.openxmlformats.org/officeDocument/2006/relationships/image" Target="../media/image117.png"/><Relationship Id="rId257" Type="http://schemas.openxmlformats.org/officeDocument/2006/relationships/customXml" Target="../ink/ink130.xml"/><Relationship Id="rId278" Type="http://schemas.openxmlformats.org/officeDocument/2006/relationships/customXml" Target="../ink/ink141.xml"/><Relationship Id="rId303" Type="http://schemas.openxmlformats.org/officeDocument/2006/relationships/customXml" Target="../ink/ink157.xml"/><Relationship Id="rId42" Type="http://schemas.openxmlformats.org/officeDocument/2006/relationships/customXml" Target="../ink/ink22.xml"/><Relationship Id="rId84" Type="http://schemas.openxmlformats.org/officeDocument/2006/relationships/customXml" Target="../ink/ink43.xml"/><Relationship Id="rId138" Type="http://schemas.openxmlformats.org/officeDocument/2006/relationships/image" Target="../media/image68.png"/><Relationship Id="rId345" Type="http://schemas.openxmlformats.org/officeDocument/2006/relationships/customXml" Target="../ink/ink180.xml"/><Relationship Id="rId191" Type="http://schemas.openxmlformats.org/officeDocument/2006/relationships/customXml" Target="../ink/ink97.xml"/><Relationship Id="rId205" Type="http://schemas.openxmlformats.org/officeDocument/2006/relationships/customXml" Target="../ink/ink104.xml"/><Relationship Id="rId247" Type="http://schemas.openxmlformats.org/officeDocument/2006/relationships/customXml" Target="../ink/ink125.xml"/><Relationship Id="rId107" Type="http://schemas.openxmlformats.org/officeDocument/2006/relationships/image" Target="../media/image53.png"/><Relationship Id="rId289" Type="http://schemas.openxmlformats.org/officeDocument/2006/relationships/customXml" Target="../ink/ink148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customXml" Target="../ink/ink76.xml"/><Relationship Id="rId314" Type="http://schemas.openxmlformats.org/officeDocument/2006/relationships/image" Target="../media/image152.png"/><Relationship Id="rId356" Type="http://schemas.openxmlformats.org/officeDocument/2006/relationships/customXml" Target="../ink/ink186.xml"/><Relationship Id="rId95" Type="http://schemas.openxmlformats.org/officeDocument/2006/relationships/image" Target="../media/image47.png"/><Relationship Id="rId160" Type="http://schemas.openxmlformats.org/officeDocument/2006/relationships/image" Target="../media/image79.png"/><Relationship Id="rId216" Type="http://schemas.openxmlformats.org/officeDocument/2006/relationships/image" Target="../media/image107.png"/><Relationship Id="rId258" Type="http://schemas.openxmlformats.org/officeDocument/2006/relationships/image" Target="../media/image128.png"/><Relationship Id="rId22" Type="http://schemas.openxmlformats.org/officeDocument/2006/relationships/customXml" Target="../ink/ink12.xml"/><Relationship Id="rId64" Type="http://schemas.openxmlformats.org/officeDocument/2006/relationships/customXml" Target="../ink/ink33.xml"/><Relationship Id="rId118" Type="http://schemas.openxmlformats.org/officeDocument/2006/relationships/image" Target="../media/image58.png"/><Relationship Id="rId325" Type="http://schemas.openxmlformats.org/officeDocument/2006/relationships/customXml" Target="../ink/ink168.xml"/><Relationship Id="rId171" Type="http://schemas.openxmlformats.org/officeDocument/2006/relationships/customXml" Target="../ink/ink87.xml"/><Relationship Id="rId227" Type="http://schemas.openxmlformats.org/officeDocument/2006/relationships/customXml" Target="../ink/ink115.xml"/><Relationship Id="rId269" Type="http://schemas.openxmlformats.org/officeDocument/2006/relationships/customXml" Target="../ink/ink136.xml"/><Relationship Id="rId33" Type="http://schemas.openxmlformats.org/officeDocument/2006/relationships/image" Target="../media/image16.png"/><Relationship Id="rId129" Type="http://schemas.openxmlformats.org/officeDocument/2006/relationships/customXml" Target="../ink/ink66.xml"/><Relationship Id="rId280" Type="http://schemas.openxmlformats.org/officeDocument/2006/relationships/customXml" Target="../ink/ink143.xml"/><Relationship Id="rId336" Type="http://schemas.openxmlformats.org/officeDocument/2006/relationships/customXml" Target="../ink/ink175.xml"/><Relationship Id="rId75" Type="http://schemas.openxmlformats.org/officeDocument/2006/relationships/image" Target="../media/image37.png"/><Relationship Id="rId140" Type="http://schemas.openxmlformats.org/officeDocument/2006/relationships/image" Target="../media/image69.png"/><Relationship Id="rId182" Type="http://schemas.openxmlformats.org/officeDocument/2006/relationships/image" Target="../media/image90.png"/><Relationship Id="rId6" Type="http://schemas.openxmlformats.org/officeDocument/2006/relationships/customXml" Target="../ink/ink4.xml"/><Relationship Id="rId238" Type="http://schemas.openxmlformats.org/officeDocument/2006/relationships/image" Target="../media/image118.png"/><Relationship Id="rId291" Type="http://schemas.openxmlformats.org/officeDocument/2006/relationships/customXml" Target="../ink/ink149.xml"/><Relationship Id="rId305" Type="http://schemas.openxmlformats.org/officeDocument/2006/relationships/customXml" Target="../ink/ink158.xml"/><Relationship Id="rId347" Type="http://schemas.openxmlformats.org/officeDocument/2006/relationships/image" Target="../media/image166.png"/><Relationship Id="rId44" Type="http://schemas.openxmlformats.org/officeDocument/2006/relationships/customXml" Target="../ink/ink23.xml"/><Relationship Id="rId86" Type="http://schemas.openxmlformats.org/officeDocument/2006/relationships/customXml" Target="../ink/ink44.xml"/><Relationship Id="rId151" Type="http://schemas.openxmlformats.org/officeDocument/2006/relationships/customXml" Target="../ink/ink77.xml"/><Relationship Id="rId193" Type="http://schemas.openxmlformats.org/officeDocument/2006/relationships/customXml" Target="../ink/ink98.xml"/><Relationship Id="rId207" Type="http://schemas.openxmlformats.org/officeDocument/2006/relationships/customXml" Target="../ink/ink105.xml"/><Relationship Id="rId249" Type="http://schemas.openxmlformats.org/officeDocument/2006/relationships/customXml" Target="../ink/ink126.xml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image" Target="../media/image129.png"/><Relationship Id="rId316" Type="http://schemas.openxmlformats.org/officeDocument/2006/relationships/image" Target="../media/image153.png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image" Target="../media/image59.png"/><Relationship Id="rId358" Type="http://schemas.openxmlformats.org/officeDocument/2006/relationships/customXml" Target="../ink/ink187.xml"/><Relationship Id="rId162" Type="http://schemas.openxmlformats.org/officeDocument/2006/relationships/image" Target="../media/image80.png"/><Relationship Id="rId218" Type="http://schemas.openxmlformats.org/officeDocument/2006/relationships/image" Target="../media/image108.png"/><Relationship Id="rId271" Type="http://schemas.openxmlformats.org/officeDocument/2006/relationships/customXml" Target="../ink/ink137.xml"/><Relationship Id="rId24" Type="http://schemas.openxmlformats.org/officeDocument/2006/relationships/customXml" Target="../ink/ink13.xml"/><Relationship Id="rId66" Type="http://schemas.openxmlformats.org/officeDocument/2006/relationships/customXml" Target="../ink/ink34.xml"/><Relationship Id="rId131" Type="http://schemas.openxmlformats.org/officeDocument/2006/relationships/customXml" Target="../ink/ink67.xml"/><Relationship Id="rId327" Type="http://schemas.openxmlformats.org/officeDocument/2006/relationships/customXml" Target="../ink/ink169.xml"/><Relationship Id="rId173" Type="http://schemas.openxmlformats.org/officeDocument/2006/relationships/customXml" Target="../ink/ink88.xml"/><Relationship Id="rId229" Type="http://schemas.openxmlformats.org/officeDocument/2006/relationships/customXml" Target="../ink/ink116.xml"/><Relationship Id="rId240" Type="http://schemas.openxmlformats.org/officeDocument/2006/relationships/image" Target="../media/image119.png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1.xml"/><Relationship Id="rId282" Type="http://schemas.openxmlformats.org/officeDocument/2006/relationships/image" Target="../media/image138.png"/><Relationship Id="rId338" Type="http://schemas.openxmlformats.org/officeDocument/2006/relationships/image" Target="../media/image162.png"/><Relationship Id="rId8" Type="http://schemas.openxmlformats.org/officeDocument/2006/relationships/customXml" Target="../ink/ink5.xml"/><Relationship Id="rId142" Type="http://schemas.openxmlformats.org/officeDocument/2006/relationships/image" Target="../media/image70.png"/><Relationship Id="rId184" Type="http://schemas.openxmlformats.org/officeDocument/2006/relationships/image" Target="../media/image91.png"/><Relationship Id="rId251" Type="http://schemas.openxmlformats.org/officeDocument/2006/relationships/customXml" Target="../ink/ink127.xml"/><Relationship Id="rId46" Type="http://schemas.openxmlformats.org/officeDocument/2006/relationships/customXml" Target="../ink/ink24.xml"/><Relationship Id="rId293" Type="http://schemas.openxmlformats.org/officeDocument/2006/relationships/image" Target="../media/image143.png"/><Relationship Id="rId307" Type="http://schemas.openxmlformats.org/officeDocument/2006/relationships/customXml" Target="../ink/ink159.xml"/><Relationship Id="rId349" Type="http://schemas.openxmlformats.org/officeDocument/2006/relationships/image" Target="../media/image16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customXml" Target="../ink/ink19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customXml" Target="../ink/ink19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customXml" Target="../ink/ink19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5.xml"/><Relationship Id="rId21" Type="http://schemas.openxmlformats.org/officeDocument/2006/relationships/image" Target="../media/image183.png"/><Relationship Id="rId42" Type="http://schemas.openxmlformats.org/officeDocument/2006/relationships/customXml" Target="../ink/ink213.xml"/><Relationship Id="rId47" Type="http://schemas.openxmlformats.org/officeDocument/2006/relationships/image" Target="../media/image196.png"/><Relationship Id="rId63" Type="http://schemas.openxmlformats.org/officeDocument/2006/relationships/image" Target="../media/image204.png"/><Relationship Id="rId68" Type="http://schemas.openxmlformats.org/officeDocument/2006/relationships/customXml" Target="../ink/ink226.xml"/><Relationship Id="rId84" Type="http://schemas.openxmlformats.org/officeDocument/2006/relationships/customXml" Target="../ink/ink234.xml"/><Relationship Id="rId89" Type="http://schemas.openxmlformats.org/officeDocument/2006/relationships/image" Target="../media/image217.png"/><Relationship Id="rId16" Type="http://schemas.openxmlformats.org/officeDocument/2006/relationships/customXml" Target="../ink/ink200.xml"/><Relationship Id="rId11" Type="http://schemas.openxmlformats.org/officeDocument/2006/relationships/image" Target="../media/image178.png"/><Relationship Id="rId32" Type="http://schemas.openxmlformats.org/officeDocument/2006/relationships/customXml" Target="../ink/ink208.xml"/><Relationship Id="rId37" Type="http://schemas.openxmlformats.org/officeDocument/2006/relationships/image" Target="../media/image191.png"/><Relationship Id="rId53" Type="http://schemas.openxmlformats.org/officeDocument/2006/relationships/image" Target="../media/image199.png"/><Relationship Id="rId58" Type="http://schemas.openxmlformats.org/officeDocument/2006/relationships/customXml" Target="../ink/ink221.xml"/><Relationship Id="rId74" Type="http://schemas.openxmlformats.org/officeDocument/2006/relationships/customXml" Target="../ink/ink229.xml"/><Relationship Id="rId79" Type="http://schemas.openxmlformats.org/officeDocument/2006/relationships/image" Target="../media/image212.png"/><Relationship Id="rId102" Type="http://schemas.openxmlformats.org/officeDocument/2006/relationships/customXml" Target="../ink/ink243.xml"/><Relationship Id="rId5" Type="http://schemas.openxmlformats.org/officeDocument/2006/relationships/image" Target="../media/image1750.png"/><Relationship Id="rId90" Type="http://schemas.openxmlformats.org/officeDocument/2006/relationships/customXml" Target="../ink/ink237.xml"/><Relationship Id="rId95" Type="http://schemas.openxmlformats.org/officeDocument/2006/relationships/image" Target="../media/image220.png"/><Relationship Id="rId22" Type="http://schemas.openxmlformats.org/officeDocument/2006/relationships/customXml" Target="../ink/ink203.xml"/><Relationship Id="rId27" Type="http://schemas.openxmlformats.org/officeDocument/2006/relationships/image" Target="../media/image186.png"/><Relationship Id="rId43" Type="http://schemas.openxmlformats.org/officeDocument/2006/relationships/image" Target="../media/image194.png"/><Relationship Id="rId48" Type="http://schemas.openxmlformats.org/officeDocument/2006/relationships/customXml" Target="../ink/ink216.xml"/><Relationship Id="rId64" Type="http://schemas.openxmlformats.org/officeDocument/2006/relationships/customXml" Target="../ink/ink224.xml"/><Relationship Id="rId69" Type="http://schemas.openxmlformats.org/officeDocument/2006/relationships/image" Target="../media/image207.png"/><Relationship Id="rId80" Type="http://schemas.openxmlformats.org/officeDocument/2006/relationships/customXml" Target="../ink/ink232.xml"/><Relationship Id="rId85" Type="http://schemas.openxmlformats.org/officeDocument/2006/relationships/image" Target="../media/image215.png"/><Relationship Id="rId12" Type="http://schemas.openxmlformats.org/officeDocument/2006/relationships/customXml" Target="../ink/ink198.xml"/><Relationship Id="rId17" Type="http://schemas.openxmlformats.org/officeDocument/2006/relationships/image" Target="../media/image181.png"/><Relationship Id="rId33" Type="http://schemas.openxmlformats.org/officeDocument/2006/relationships/image" Target="../media/image189.png"/><Relationship Id="rId38" Type="http://schemas.openxmlformats.org/officeDocument/2006/relationships/customXml" Target="../ink/ink211.xml"/><Relationship Id="rId59" Type="http://schemas.openxmlformats.org/officeDocument/2006/relationships/image" Target="../media/image202.png"/><Relationship Id="rId103" Type="http://schemas.openxmlformats.org/officeDocument/2006/relationships/image" Target="../media/image224.png"/><Relationship Id="rId20" Type="http://schemas.openxmlformats.org/officeDocument/2006/relationships/customXml" Target="../ink/ink202.xml"/><Relationship Id="rId41" Type="http://schemas.openxmlformats.org/officeDocument/2006/relationships/image" Target="../media/image193.png"/><Relationship Id="rId54" Type="http://schemas.openxmlformats.org/officeDocument/2006/relationships/customXml" Target="../ink/ink219.xml"/><Relationship Id="rId62" Type="http://schemas.openxmlformats.org/officeDocument/2006/relationships/customXml" Target="../ink/ink223.xml"/><Relationship Id="rId70" Type="http://schemas.openxmlformats.org/officeDocument/2006/relationships/customXml" Target="../ink/ink227.xml"/><Relationship Id="rId75" Type="http://schemas.openxmlformats.org/officeDocument/2006/relationships/image" Target="../media/image210.png"/><Relationship Id="rId83" Type="http://schemas.openxmlformats.org/officeDocument/2006/relationships/image" Target="../media/image214.png"/><Relationship Id="rId88" Type="http://schemas.openxmlformats.org/officeDocument/2006/relationships/customXml" Target="../ink/ink236.xml"/><Relationship Id="rId91" Type="http://schemas.openxmlformats.org/officeDocument/2006/relationships/image" Target="../media/image218.png"/><Relationship Id="rId96" Type="http://schemas.openxmlformats.org/officeDocument/2006/relationships/customXml" Target="../ink/ink24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5.xml"/><Relationship Id="rId15" Type="http://schemas.openxmlformats.org/officeDocument/2006/relationships/image" Target="../media/image180.png"/><Relationship Id="rId23" Type="http://schemas.openxmlformats.org/officeDocument/2006/relationships/image" Target="../media/image184.png"/><Relationship Id="rId28" Type="http://schemas.openxmlformats.org/officeDocument/2006/relationships/customXml" Target="../ink/ink206.xml"/><Relationship Id="rId36" Type="http://schemas.openxmlformats.org/officeDocument/2006/relationships/customXml" Target="../ink/ink210.xml"/><Relationship Id="rId49" Type="http://schemas.openxmlformats.org/officeDocument/2006/relationships/image" Target="../media/image197.png"/><Relationship Id="rId57" Type="http://schemas.openxmlformats.org/officeDocument/2006/relationships/image" Target="../media/image201.png"/><Relationship Id="rId10" Type="http://schemas.openxmlformats.org/officeDocument/2006/relationships/customXml" Target="../ink/ink197.xml"/><Relationship Id="rId31" Type="http://schemas.openxmlformats.org/officeDocument/2006/relationships/image" Target="../media/image188.png"/><Relationship Id="rId44" Type="http://schemas.openxmlformats.org/officeDocument/2006/relationships/customXml" Target="../ink/ink214.xml"/><Relationship Id="rId52" Type="http://schemas.openxmlformats.org/officeDocument/2006/relationships/customXml" Target="../ink/ink218.xml"/><Relationship Id="rId60" Type="http://schemas.openxmlformats.org/officeDocument/2006/relationships/customXml" Target="../ink/ink222.xml"/><Relationship Id="rId65" Type="http://schemas.openxmlformats.org/officeDocument/2006/relationships/image" Target="../media/image205.png"/><Relationship Id="rId73" Type="http://schemas.openxmlformats.org/officeDocument/2006/relationships/image" Target="../media/image209.png"/><Relationship Id="rId78" Type="http://schemas.openxmlformats.org/officeDocument/2006/relationships/customXml" Target="../ink/ink231.xml"/><Relationship Id="rId81" Type="http://schemas.openxmlformats.org/officeDocument/2006/relationships/image" Target="../media/image213.png"/><Relationship Id="rId86" Type="http://schemas.openxmlformats.org/officeDocument/2006/relationships/customXml" Target="../ink/ink235.xml"/><Relationship Id="rId94" Type="http://schemas.openxmlformats.org/officeDocument/2006/relationships/customXml" Target="../ink/ink239.xml"/><Relationship Id="rId99" Type="http://schemas.openxmlformats.org/officeDocument/2006/relationships/image" Target="../media/image222.png"/><Relationship Id="rId101" Type="http://schemas.openxmlformats.org/officeDocument/2006/relationships/image" Target="../media/image223.png"/><Relationship Id="rId4" Type="http://schemas.openxmlformats.org/officeDocument/2006/relationships/customXml" Target="../ink/ink194.xml"/><Relationship Id="rId9" Type="http://schemas.openxmlformats.org/officeDocument/2006/relationships/image" Target="../media/image1770.png"/><Relationship Id="rId13" Type="http://schemas.openxmlformats.org/officeDocument/2006/relationships/image" Target="../media/image179.png"/><Relationship Id="rId18" Type="http://schemas.openxmlformats.org/officeDocument/2006/relationships/customXml" Target="../ink/ink201.xml"/><Relationship Id="rId39" Type="http://schemas.openxmlformats.org/officeDocument/2006/relationships/image" Target="../media/image192.png"/><Relationship Id="rId34" Type="http://schemas.openxmlformats.org/officeDocument/2006/relationships/customXml" Target="../ink/ink209.xml"/><Relationship Id="rId50" Type="http://schemas.openxmlformats.org/officeDocument/2006/relationships/customXml" Target="../ink/ink217.xml"/><Relationship Id="rId55" Type="http://schemas.openxmlformats.org/officeDocument/2006/relationships/image" Target="../media/image200.png"/><Relationship Id="rId76" Type="http://schemas.openxmlformats.org/officeDocument/2006/relationships/customXml" Target="../ink/ink230.xml"/><Relationship Id="rId97" Type="http://schemas.openxmlformats.org/officeDocument/2006/relationships/image" Target="../media/image221.png"/><Relationship Id="rId104" Type="http://schemas.openxmlformats.org/officeDocument/2006/relationships/customXml" Target="../ink/ink244.xml"/><Relationship Id="rId7" Type="http://schemas.openxmlformats.org/officeDocument/2006/relationships/image" Target="../media/image1760.png"/><Relationship Id="rId71" Type="http://schemas.openxmlformats.org/officeDocument/2006/relationships/image" Target="../media/image208.png"/><Relationship Id="rId92" Type="http://schemas.openxmlformats.org/officeDocument/2006/relationships/customXml" Target="../ink/ink238.xml"/><Relationship Id="rId2" Type="http://schemas.openxmlformats.org/officeDocument/2006/relationships/customXml" Target="../ink/ink193.xml"/><Relationship Id="rId29" Type="http://schemas.openxmlformats.org/officeDocument/2006/relationships/image" Target="../media/image187.png"/><Relationship Id="rId24" Type="http://schemas.openxmlformats.org/officeDocument/2006/relationships/customXml" Target="../ink/ink204.xml"/><Relationship Id="rId40" Type="http://schemas.openxmlformats.org/officeDocument/2006/relationships/customXml" Target="../ink/ink212.xml"/><Relationship Id="rId45" Type="http://schemas.openxmlformats.org/officeDocument/2006/relationships/image" Target="../media/image195.png"/><Relationship Id="rId66" Type="http://schemas.openxmlformats.org/officeDocument/2006/relationships/customXml" Target="../ink/ink225.xml"/><Relationship Id="rId87" Type="http://schemas.openxmlformats.org/officeDocument/2006/relationships/image" Target="../media/image216.png"/><Relationship Id="rId61" Type="http://schemas.openxmlformats.org/officeDocument/2006/relationships/image" Target="../media/image203.png"/><Relationship Id="rId82" Type="http://schemas.openxmlformats.org/officeDocument/2006/relationships/customXml" Target="../ink/ink233.xml"/><Relationship Id="rId19" Type="http://schemas.openxmlformats.org/officeDocument/2006/relationships/image" Target="../media/image182.png"/><Relationship Id="rId14" Type="http://schemas.openxmlformats.org/officeDocument/2006/relationships/customXml" Target="../ink/ink199.xml"/><Relationship Id="rId30" Type="http://schemas.openxmlformats.org/officeDocument/2006/relationships/customXml" Target="../ink/ink207.xml"/><Relationship Id="rId35" Type="http://schemas.openxmlformats.org/officeDocument/2006/relationships/image" Target="../media/image190.png"/><Relationship Id="rId56" Type="http://schemas.openxmlformats.org/officeDocument/2006/relationships/customXml" Target="../ink/ink220.xml"/><Relationship Id="rId77" Type="http://schemas.openxmlformats.org/officeDocument/2006/relationships/image" Target="../media/image211.png"/><Relationship Id="rId100" Type="http://schemas.openxmlformats.org/officeDocument/2006/relationships/customXml" Target="../ink/ink242.xml"/><Relationship Id="rId105" Type="http://schemas.openxmlformats.org/officeDocument/2006/relationships/image" Target="../media/image225.png"/><Relationship Id="rId8" Type="http://schemas.openxmlformats.org/officeDocument/2006/relationships/customXml" Target="../ink/ink196.xml"/><Relationship Id="rId51" Type="http://schemas.openxmlformats.org/officeDocument/2006/relationships/image" Target="../media/image198.png"/><Relationship Id="rId72" Type="http://schemas.openxmlformats.org/officeDocument/2006/relationships/customXml" Target="../ink/ink228.xml"/><Relationship Id="rId93" Type="http://schemas.openxmlformats.org/officeDocument/2006/relationships/image" Target="../media/image219.png"/><Relationship Id="rId98" Type="http://schemas.openxmlformats.org/officeDocument/2006/relationships/customXml" Target="../ink/ink241.xml"/><Relationship Id="rId3" Type="http://schemas.openxmlformats.org/officeDocument/2006/relationships/image" Target="../media/image1740.png"/><Relationship Id="rId25" Type="http://schemas.openxmlformats.org/officeDocument/2006/relationships/image" Target="../media/image185.png"/><Relationship Id="rId46" Type="http://schemas.openxmlformats.org/officeDocument/2006/relationships/customXml" Target="../ink/ink215.xml"/><Relationship Id="rId67" Type="http://schemas.openxmlformats.org/officeDocument/2006/relationships/image" Target="../media/image20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F733FE-14B2-48A6-9EF6-1810537B01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NSQ1, Session 8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19082A5-DE66-4EA5-BE61-9D5FDAFC37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Graph databases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1D8EE8F-EEB9-4259-AFA6-DC2DD9AC0D3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CB62D07-1CD7-4123-AA5F-1007FA181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2D3B374-C20A-454B-ACBD-8ED9FE506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7A85D37-62A3-4557-8710-4E05D8F66121}" type="datetime1">
              <a:rPr lang="da-DK" smtClean="0"/>
              <a:t>27-03-2025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5073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6E1752-C985-44F2-C4EA-064CE18B49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DK" dirty="0"/>
              <a:t>A collection of nodes connected with edges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K" dirty="0"/>
              <a:t>Traditionally used to model road networks, power grids, computer networks,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DK" dirty="0"/>
              <a:t>Allow for a vast array of algorithms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C086501-6F2D-40F9-825A-D3BBC1AC2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a </a:t>
            </a:r>
            <a:r>
              <a:rPr lang="da-DK" dirty="0" err="1"/>
              <a:t>graph</a:t>
            </a:r>
            <a:r>
              <a:rPr lang="da-DK" dirty="0"/>
              <a:t>?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8CF3B26-1C7E-4CB1-AE2C-7E8088B6C1D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B439232-BC6E-41AC-9A4A-C1F90132DBC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B91B3B9-B331-4316-90AB-852762F2563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83AA3E2-D6DA-4BB1-BCEA-EE5F6873BDA5}" type="datetime1">
              <a:rPr lang="da-DK" smtClean="0"/>
              <a:t>27-03-2025</a:t>
            </a:fld>
            <a:endParaRPr lang="da-D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3A7F33D-AABF-923E-7919-FE57D5C13778}"/>
                  </a:ext>
                </a:extLst>
              </p14:cNvPr>
              <p14:cNvContentPartPr/>
              <p14:nvPr/>
            </p14:nvContentPartPr>
            <p14:xfrm>
              <a:off x="7209360" y="1285560"/>
              <a:ext cx="2884320" cy="2605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3A7F33D-AABF-923E-7919-FE57D5C137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00000" y="1276200"/>
                <a:ext cx="2903040" cy="262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480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BC324-2E98-4DD7-8D26-306F380B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stored</a:t>
            </a:r>
            <a:r>
              <a:rPr lang="da-DK" dirty="0"/>
              <a:t> in a </a:t>
            </a:r>
            <a:r>
              <a:rPr lang="da-DK" dirty="0" err="1"/>
              <a:t>graph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0FCF0A8-BC3C-4EDF-87D6-9F928DEB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5E14186-3C2C-401B-93D7-2A9D5D86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38FF4BC-8852-4233-9623-4968DA53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7C7BC-F216-4710-B168-B8D5F66CA874}" type="datetime1">
              <a:rPr lang="da-DK" smtClean="0"/>
              <a:t>27-03-2025</a:t>
            </a:fld>
            <a:endParaRPr lang="da-DK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5C57278F-BC09-2CF6-0E53-22CF4C6C6990}"/>
                  </a:ext>
                </a:extLst>
              </p14:cNvPr>
              <p14:cNvContentPartPr/>
              <p14:nvPr/>
            </p14:nvContentPartPr>
            <p14:xfrm>
              <a:off x="9651768" y="1615837"/>
              <a:ext cx="107280" cy="1965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5C57278F-BC09-2CF6-0E53-22CF4C6C69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42768" y="1607197"/>
                <a:ext cx="12492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33E11C16-94A8-A9CE-806B-6490F0D381D6}"/>
                  </a:ext>
                </a:extLst>
              </p14:cNvPr>
              <p14:cNvContentPartPr/>
              <p14:nvPr/>
            </p14:nvContentPartPr>
            <p14:xfrm>
              <a:off x="6799128" y="4632997"/>
              <a:ext cx="29880" cy="331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33E11C16-94A8-A9CE-806B-6490F0D381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90128" y="4624357"/>
                <a:ext cx="4752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4506EE6-0CBF-9B6D-2D41-8F2DE5341626}"/>
                  </a:ext>
                </a:extLst>
              </p14:cNvPr>
              <p14:cNvContentPartPr/>
              <p14:nvPr/>
            </p14:nvContentPartPr>
            <p14:xfrm>
              <a:off x="6805968" y="4800397"/>
              <a:ext cx="28440" cy="540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4506EE6-0CBF-9B6D-2D41-8F2DE53416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7328" y="4791397"/>
                <a:ext cx="4608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ACD4CFF8-32FB-FF32-EFD1-5CCC3BA0FE2E}"/>
                  </a:ext>
                </a:extLst>
              </p14:cNvPr>
              <p14:cNvContentPartPr/>
              <p14:nvPr/>
            </p14:nvContentPartPr>
            <p14:xfrm>
              <a:off x="6616248" y="4236637"/>
              <a:ext cx="2406960" cy="7664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ACD4CFF8-32FB-FF32-EFD1-5CCC3BA0FE2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07248" y="4227637"/>
                <a:ext cx="2424600" cy="78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78BBFDA1-A461-BFCF-97F4-57828AA73125}"/>
                  </a:ext>
                </a:extLst>
              </p14:cNvPr>
              <p14:cNvContentPartPr/>
              <p14:nvPr/>
            </p14:nvContentPartPr>
            <p14:xfrm>
              <a:off x="1932704" y="1652197"/>
              <a:ext cx="15840" cy="374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78BBFDA1-A461-BFCF-97F4-57828AA7312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24064" y="1643197"/>
                <a:ext cx="3348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1BC210E-A7EE-2DEA-D42D-7FEAC6554EE6}"/>
                  </a:ext>
                </a:extLst>
              </p14:cNvPr>
              <p14:cNvContentPartPr/>
              <p14:nvPr/>
            </p14:nvContentPartPr>
            <p14:xfrm>
              <a:off x="1944944" y="1835077"/>
              <a:ext cx="47520" cy="316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1BC210E-A7EE-2DEA-D42D-7FEAC6554EE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35944" y="1826437"/>
                <a:ext cx="6516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16D27C5-E620-C7D9-C7BB-CEEF42CE11C1}"/>
                  </a:ext>
                </a:extLst>
              </p14:cNvPr>
              <p14:cNvContentPartPr/>
              <p14:nvPr/>
            </p14:nvContentPartPr>
            <p14:xfrm>
              <a:off x="2132504" y="1530877"/>
              <a:ext cx="259200" cy="3034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16D27C5-E620-C7D9-C7BB-CEEF42CE11C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23864" y="1521877"/>
                <a:ext cx="27684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66DF5C4-8A6D-4227-5C26-13F068FF14FE}"/>
                  </a:ext>
                </a:extLst>
              </p14:cNvPr>
              <p14:cNvContentPartPr/>
              <p14:nvPr/>
            </p14:nvContentPartPr>
            <p14:xfrm>
              <a:off x="2413664" y="1689277"/>
              <a:ext cx="153720" cy="1238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66DF5C4-8A6D-4227-5C26-13F068FF14F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04664" y="1680277"/>
                <a:ext cx="17136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885EE44-EC0B-3758-386B-E24ABC45582B}"/>
                  </a:ext>
                </a:extLst>
              </p14:cNvPr>
              <p14:cNvContentPartPr/>
              <p14:nvPr/>
            </p14:nvContentPartPr>
            <p14:xfrm>
              <a:off x="2638304" y="1668397"/>
              <a:ext cx="109080" cy="2077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885EE44-EC0B-3758-386B-E24ABC45582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29304" y="1659397"/>
                <a:ext cx="12672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C2FD1D81-912B-927B-AE40-D3445451E258}"/>
                  </a:ext>
                </a:extLst>
              </p14:cNvPr>
              <p14:cNvContentPartPr/>
              <p14:nvPr/>
            </p14:nvContentPartPr>
            <p14:xfrm>
              <a:off x="2788424" y="1565077"/>
              <a:ext cx="124200" cy="1915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C2FD1D81-912B-927B-AE40-D3445451E2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79784" y="1556437"/>
                <a:ext cx="1418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217C377-BAC7-5D6D-DC1B-A90B9B8D99A4}"/>
                  </a:ext>
                </a:extLst>
              </p14:cNvPr>
              <p14:cNvContentPartPr/>
              <p14:nvPr/>
            </p14:nvContentPartPr>
            <p14:xfrm>
              <a:off x="2942144" y="1654357"/>
              <a:ext cx="183600" cy="1605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217C377-BAC7-5D6D-DC1B-A90B9B8D99A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933144" y="1645717"/>
                <a:ext cx="2012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918DC250-3AC2-0EAB-C28E-E120EED3423E}"/>
                  </a:ext>
                </a:extLst>
              </p14:cNvPr>
              <p14:cNvContentPartPr/>
              <p14:nvPr/>
            </p14:nvContentPartPr>
            <p14:xfrm>
              <a:off x="3206384" y="1632397"/>
              <a:ext cx="189720" cy="1976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918DC250-3AC2-0EAB-C28E-E120EED3423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97384" y="1623757"/>
                <a:ext cx="20736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1A44CA34-70C0-E67C-6E02-5AF9C7A6572F}"/>
                  </a:ext>
                </a:extLst>
              </p14:cNvPr>
              <p14:cNvContentPartPr/>
              <p14:nvPr/>
            </p14:nvContentPartPr>
            <p14:xfrm>
              <a:off x="3510224" y="1647877"/>
              <a:ext cx="137160" cy="1760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1A44CA34-70C0-E67C-6E02-5AF9C7A6572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01584" y="1639237"/>
                <a:ext cx="15480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26C6A564-F0FA-432B-8BF2-8A78E480E856}"/>
                  </a:ext>
                </a:extLst>
              </p14:cNvPr>
              <p14:cNvContentPartPr/>
              <p14:nvPr/>
            </p14:nvContentPartPr>
            <p14:xfrm>
              <a:off x="3762224" y="1684597"/>
              <a:ext cx="174960" cy="1116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26C6A564-F0FA-432B-8BF2-8A78E480E85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53224" y="1675597"/>
                <a:ext cx="19260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86C7519-597B-2372-3DC4-48AA002BCA55}"/>
                  </a:ext>
                </a:extLst>
              </p14:cNvPr>
              <p14:cNvContentPartPr/>
              <p14:nvPr/>
            </p14:nvContentPartPr>
            <p14:xfrm>
              <a:off x="1740104" y="1349437"/>
              <a:ext cx="2502000" cy="7221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86C7519-597B-2372-3DC4-48AA002BCA5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31104" y="1340437"/>
                <a:ext cx="251964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E47885CC-7DDA-7AE3-D052-9E6D9D2098AF}"/>
                  </a:ext>
                </a:extLst>
              </p14:cNvPr>
              <p14:cNvContentPartPr/>
              <p14:nvPr/>
            </p14:nvContentPartPr>
            <p14:xfrm>
              <a:off x="2516264" y="2047477"/>
              <a:ext cx="222840" cy="4489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E47885CC-7DDA-7AE3-D052-9E6D9D2098A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07624" y="2038837"/>
                <a:ext cx="24048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F97C6F3E-004A-4B15-60FB-CD36BE40069C}"/>
                  </a:ext>
                </a:extLst>
              </p14:cNvPr>
              <p14:cNvContentPartPr/>
              <p14:nvPr/>
            </p14:nvContentPartPr>
            <p14:xfrm>
              <a:off x="2345264" y="2433757"/>
              <a:ext cx="131760" cy="1868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F97C6F3E-004A-4B15-60FB-CD36BE40069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36264" y="2425117"/>
                <a:ext cx="14940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A161EE36-F3B7-9A7D-0B51-5F65BD2A536E}"/>
                  </a:ext>
                </a:extLst>
              </p14:cNvPr>
              <p14:cNvContentPartPr/>
              <p14:nvPr/>
            </p14:nvContentPartPr>
            <p14:xfrm>
              <a:off x="2820464" y="2186797"/>
              <a:ext cx="184680" cy="3088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A161EE36-F3B7-9A7D-0B51-5F65BD2A536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11824" y="2178157"/>
                <a:ext cx="20232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2BDB21EC-94FB-D2A7-6543-A6416ED2DB81}"/>
                  </a:ext>
                </a:extLst>
              </p14:cNvPr>
              <p14:cNvContentPartPr/>
              <p14:nvPr/>
            </p14:nvContentPartPr>
            <p14:xfrm>
              <a:off x="3085424" y="2242597"/>
              <a:ext cx="11880" cy="72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2BDB21EC-94FB-D2A7-6543-A6416ED2DB8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076424" y="2233957"/>
                <a:ext cx="2952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6A639C3C-FDCB-2B5D-0CC7-06301AFFA67D}"/>
                  </a:ext>
                </a:extLst>
              </p14:cNvPr>
              <p14:cNvContentPartPr/>
              <p14:nvPr/>
            </p14:nvContentPartPr>
            <p14:xfrm>
              <a:off x="3056264" y="2399197"/>
              <a:ext cx="13320" cy="46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6A639C3C-FDCB-2B5D-0CC7-06301AFFA67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047264" y="2390197"/>
                <a:ext cx="309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A7FFECE0-9489-A459-7E5A-83CB811B50B6}"/>
                  </a:ext>
                </a:extLst>
              </p14:cNvPr>
              <p14:cNvContentPartPr/>
              <p14:nvPr/>
            </p14:nvContentPartPr>
            <p14:xfrm>
              <a:off x="3159224" y="2261317"/>
              <a:ext cx="23040" cy="1404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A7FFECE0-9489-A459-7E5A-83CB811B50B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150584" y="2252317"/>
                <a:ext cx="4068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196EF258-18B2-CD3B-B320-446B553E3186}"/>
                  </a:ext>
                </a:extLst>
              </p14:cNvPr>
              <p14:cNvContentPartPr/>
              <p14:nvPr/>
            </p14:nvContentPartPr>
            <p14:xfrm>
              <a:off x="3161024" y="2224237"/>
              <a:ext cx="120240" cy="1807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196EF258-18B2-CD3B-B320-446B553E318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152384" y="2215237"/>
                <a:ext cx="13788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9483950E-69CC-B3CD-1CB0-60BC75B517B2}"/>
                  </a:ext>
                </a:extLst>
              </p14:cNvPr>
              <p14:cNvContentPartPr/>
              <p14:nvPr/>
            </p14:nvContentPartPr>
            <p14:xfrm>
              <a:off x="3311864" y="2204437"/>
              <a:ext cx="191880" cy="1767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9483950E-69CC-B3CD-1CB0-60BC75B517B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302864" y="2195797"/>
                <a:ext cx="20952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3DE94FE7-712A-E284-B1BF-39291BDB7DB3}"/>
                  </a:ext>
                </a:extLst>
              </p14:cNvPr>
              <p14:cNvContentPartPr/>
              <p14:nvPr/>
            </p14:nvContentPartPr>
            <p14:xfrm>
              <a:off x="3539384" y="2201197"/>
              <a:ext cx="136800" cy="1519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3DE94FE7-712A-E284-B1BF-39291BDB7DB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530744" y="2192557"/>
                <a:ext cx="15444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1717199-A80E-C5A1-6A2D-8FB90770035F}"/>
                  </a:ext>
                </a:extLst>
              </p14:cNvPr>
              <p14:cNvContentPartPr/>
              <p14:nvPr/>
            </p14:nvContentPartPr>
            <p14:xfrm>
              <a:off x="3707144" y="2183557"/>
              <a:ext cx="119520" cy="1584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1717199-A80E-C5A1-6A2D-8FB90770035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698504" y="2174917"/>
                <a:ext cx="13716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D18C1586-5FE0-2B70-7DD6-90FE0554B47D}"/>
                  </a:ext>
                </a:extLst>
              </p14:cNvPr>
              <p14:cNvContentPartPr/>
              <p14:nvPr/>
            </p14:nvContentPartPr>
            <p14:xfrm>
              <a:off x="3802184" y="2273917"/>
              <a:ext cx="9000" cy="1216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D18C1586-5FE0-2B70-7DD6-90FE0554B47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793184" y="2265277"/>
                <a:ext cx="2664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ED3A8E8-52A8-7F1B-FBFF-DCDED1ED1747}"/>
                  </a:ext>
                </a:extLst>
              </p14:cNvPr>
              <p14:cNvContentPartPr/>
              <p14:nvPr/>
            </p14:nvContentPartPr>
            <p14:xfrm>
              <a:off x="3885704" y="2193997"/>
              <a:ext cx="46800" cy="1317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ED3A8E8-52A8-7F1B-FBFF-DCDED1ED174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877064" y="2185357"/>
                <a:ext cx="6444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44E63D4-58E4-AEA4-D052-BFEC3ADF8D6D}"/>
                  </a:ext>
                </a:extLst>
              </p14:cNvPr>
              <p14:cNvContentPartPr/>
              <p14:nvPr/>
            </p14:nvContentPartPr>
            <p14:xfrm>
              <a:off x="3892544" y="2261677"/>
              <a:ext cx="92160" cy="1980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44E63D4-58E4-AEA4-D052-BFEC3ADF8D6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883544" y="2252677"/>
                <a:ext cx="1098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652357E2-0CAD-0F7C-9EB0-8119A0BAA2F0}"/>
                  </a:ext>
                </a:extLst>
              </p14:cNvPr>
              <p14:cNvContentPartPr/>
              <p14:nvPr/>
            </p14:nvContentPartPr>
            <p14:xfrm>
              <a:off x="3999104" y="2187157"/>
              <a:ext cx="30960" cy="1468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652357E2-0CAD-0F7C-9EB0-8119A0BAA2F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990464" y="2178517"/>
                <a:ext cx="486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710F24AE-5C7E-5432-3D5B-7E03BBD3F9B2}"/>
                  </a:ext>
                </a:extLst>
              </p14:cNvPr>
              <p14:cNvContentPartPr/>
              <p14:nvPr/>
            </p14:nvContentPartPr>
            <p14:xfrm>
              <a:off x="4064264" y="2190757"/>
              <a:ext cx="135360" cy="25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710F24AE-5C7E-5432-3D5B-7E03BBD3F9B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055624" y="2181757"/>
                <a:ext cx="1530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EBA09067-AC98-4557-D514-8DA2954332B9}"/>
                  </a:ext>
                </a:extLst>
              </p14:cNvPr>
              <p14:cNvContentPartPr/>
              <p14:nvPr/>
            </p14:nvContentPartPr>
            <p14:xfrm>
              <a:off x="4152464" y="2190757"/>
              <a:ext cx="11520" cy="16416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EBA09067-AC98-4557-D514-8DA2954332B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143464" y="2181757"/>
                <a:ext cx="2916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D878E4C6-20F0-5164-1C91-28ADDA389E41}"/>
                  </a:ext>
                </a:extLst>
              </p14:cNvPr>
              <p14:cNvContentPartPr/>
              <p14:nvPr/>
            </p14:nvContentPartPr>
            <p14:xfrm>
              <a:off x="4234544" y="2069077"/>
              <a:ext cx="130680" cy="3200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D878E4C6-20F0-5164-1C91-28ADDA389E4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225904" y="2060077"/>
                <a:ext cx="14832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345F6190-21D1-7888-BBF8-007E0639C274}"/>
                  </a:ext>
                </a:extLst>
              </p14:cNvPr>
              <p14:cNvContentPartPr/>
              <p14:nvPr/>
            </p14:nvContentPartPr>
            <p14:xfrm>
              <a:off x="1622024" y="2838037"/>
              <a:ext cx="29880" cy="234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345F6190-21D1-7888-BBF8-007E0639C27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613384" y="2829397"/>
                <a:ext cx="475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A9375D43-39A4-E042-A295-8239B7181A75}"/>
                  </a:ext>
                </a:extLst>
              </p14:cNvPr>
              <p14:cNvContentPartPr/>
              <p14:nvPr/>
            </p14:nvContentPartPr>
            <p14:xfrm>
              <a:off x="1579544" y="3024877"/>
              <a:ext cx="43560" cy="511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A9375D43-39A4-E042-A295-8239B7181A7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570544" y="3015877"/>
                <a:ext cx="6120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349F7EB8-55BA-E0B3-42EA-0FDF7290D015}"/>
                  </a:ext>
                </a:extLst>
              </p14:cNvPr>
              <p14:cNvContentPartPr/>
              <p14:nvPr/>
            </p14:nvContentPartPr>
            <p14:xfrm>
              <a:off x="1828664" y="2795557"/>
              <a:ext cx="244440" cy="2710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349F7EB8-55BA-E0B3-42EA-0FDF7290D01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819664" y="2786917"/>
                <a:ext cx="2620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70C158A6-8643-ABE3-C018-984117211E2C}"/>
                  </a:ext>
                </a:extLst>
              </p14:cNvPr>
              <p14:cNvContentPartPr/>
              <p14:nvPr/>
            </p14:nvContentPartPr>
            <p14:xfrm>
              <a:off x="2138624" y="2951437"/>
              <a:ext cx="131400" cy="871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70C158A6-8643-ABE3-C018-984117211E2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129984" y="2942797"/>
                <a:ext cx="14904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5BD8C4D1-AE9B-0675-9597-C63E55D0AFC7}"/>
                  </a:ext>
                </a:extLst>
              </p14:cNvPr>
              <p14:cNvContentPartPr/>
              <p14:nvPr/>
            </p14:nvContentPartPr>
            <p14:xfrm>
              <a:off x="2374064" y="2773597"/>
              <a:ext cx="275040" cy="28872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5BD8C4D1-AE9B-0675-9597-C63E55D0AFC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365064" y="2764597"/>
                <a:ext cx="29268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843762A6-3A6B-8AF4-729F-5190535D0415}"/>
                  </a:ext>
                </a:extLst>
              </p14:cNvPr>
              <p14:cNvContentPartPr/>
              <p14:nvPr/>
            </p14:nvContentPartPr>
            <p14:xfrm>
              <a:off x="2731544" y="2928397"/>
              <a:ext cx="118800" cy="781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843762A6-3A6B-8AF4-729F-5190535D041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722904" y="2919757"/>
                <a:ext cx="1364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F1166272-8327-B364-0E44-08BF992D7D02}"/>
                  </a:ext>
                </a:extLst>
              </p14:cNvPr>
              <p14:cNvContentPartPr/>
              <p14:nvPr/>
            </p14:nvContentPartPr>
            <p14:xfrm>
              <a:off x="1300544" y="2523757"/>
              <a:ext cx="1953000" cy="74772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F1166272-8327-B364-0E44-08BF992D7D0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291904" y="2514757"/>
                <a:ext cx="1970640" cy="76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CF02FE48-66A0-A336-BFAD-37E67B49B50E}"/>
                  </a:ext>
                </a:extLst>
              </p14:cNvPr>
              <p14:cNvContentPartPr/>
              <p14:nvPr/>
            </p14:nvContentPartPr>
            <p14:xfrm>
              <a:off x="2235104" y="3284437"/>
              <a:ext cx="9000" cy="79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CF02FE48-66A0-A336-BFAD-37E67B49B50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226464" y="3275797"/>
                <a:ext cx="2664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4F62BB25-D870-0665-B60F-13D0002B6BE3}"/>
                  </a:ext>
                </a:extLst>
              </p14:cNvPr>
              <p14:cNvContentPartPr/>
              <p14:nvPr/>
            </p14:nvContentPartPr>
            <p14:xfrm>
              <a:off x="2052944" y="3305677"/>
              <a:ext cx="162000" cy="4381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4F62BB25-D870-0665-B60F-13D0002B6BE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044304" y="3297037"/>
                <a:ext cx="17964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E33E047-7F0D-54B4-071B-C1273F0602C3}"/>
                  </a:ext>
                </a:extLst>
              </p14:cNvPr>
              <p14:cNvContentPartPr/>
              <p14:nvPr/>
            </p14:nvContentPartPr>
            <p14:xfrm>
              <a:off x="1843424" y="3766837"/>
              <a:ext cx="143640" cy="18540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E33E047-7F0D-54B4-071B-C1273F0602C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834784" y="3758197"/>
                <a:ext cx="16128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86E59690-00B8-4223-D152-52C94A610686}"/>
                  </a:ext>
                </a:extLst>
              </p14:cNvPr>
              <p14:cNvContentPartPr/>
              <p14:nvPr/>
            </p14:nvContentPartPr>
            <p14:xfrm>
              <a:off x="2063024" y="3671797"/>
              <a:ext cx="15840" cy="374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86E59690-00B8-4223-D152-52C94A61068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054384" y="3663157"/>
                <a:ext cx="3348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0D03EDE0-2EBA-5CDB-603C-AE24538C8014}"/>
                  </a:ext>
                </a:extLst>
              </p14:cNvPr>
              <p14:cNvContentPartPr/>
              <p14:nvPr/>
            </p14:nvContentPartPr>
            <p14:xfrm>
              <a:off x="1879424" y="3711397"/>
              <a:ext cx="198000" cy="1702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0D03EDE0-2EBA-5CDB-603C-AE24538C801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870424" y="3702757"/>
                <a:ext cx="21564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8D377588-0897-ECBE-EECC-1EB270162FCE}"/>
                  </a:ext>
                </a:extLst>
              </p14:cNvPr>
              <p14:cNvContentPartPr/>
              <p14:nvPr/>
            </p14:nvContentPartPr>
            <p14:xfrm>
              <a:off x="1326824" y="4203157"/>
              <a:ext cx="34920" cy="100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8D377588-0897-ECBE-EECC-1EB270162FC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318184" y="4194517"/>
                <a:ext cx="5256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2FFD3530-611B-AF19-F71B-C9B7AD6E9AAA}"/>
                  </a:ext>
                </a:extLst>
              </p14:cNvPr>
              <p14:cNvContentPartPr/>
              <p14:nvPr/>
            </p14:nvContentPartPr>
            <p14:xfrm>
              <a:off x="1300544" y="4396837"/>
              <a:ext cx="41400" cy="5868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2FFD3530-611B-AF19-F71B-C9B7AD6E9AA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291544" y="4387837"/>
                <a:ext cx="5904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7CEA6770-A68C-4242-A4DE-67E3A333622A}"/>
                  </a:ext>
                </a:extLst>
              </p14:cNvPr>
              <p14:cNvContentPartPr/>
              <p14:nvPr/>
            </p14:nvContentPartPr>
            <p14:xfrm>
              <a:off x="1533464" y="4153837"/>
              <a:ext cx="201960" cy="136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7CEA6770-A68C-4242-A4DE-67E3A333622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524464" y="4144837"/>
                <a:ext cx="21960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23CE3792-3B23-0898-5B19-63C4E9DD85DB}"/>
                  </a:ext>
                </a:extLst>
              </p14:cNvPr>
              <p14:cNvContentPartPr/>
              <p14:nvPr/>
            </p14:nvContentPartPr>
            <p14:xfrm>
              <a:off x="1635344" y="4175797"/>
              <a:ext cx="21960" cy="207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23CE3792-3B23-0898-5B19-63C4E9DD85D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626344" y="4166797"/>
                <a:ext cx="396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1ECB5A08-877D-6A9D-F394-913F101C310B}"/>
                  </a:ext>
                </a:extLst>
              </p14:cNvPr>
              <p14:cNvContentPartPr/>
              <p14:nvPr/>
            </p14:nvContentPartPr>
            <p14:xfrm>
              <a:off x="1829744" y="4130437"/>
              <a:ext cx="65520" cy="2300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1ECB5A08-877D-6A9D-F394-913F101C310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820744" y="4121797"/>
                <a:ext cx="8316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8266BE47-CDED-A55F-14F5-67CEA58A3ECA}"/>
                  </a:ext>
                </a:extLst>
              </p14:cNvPr>
              <p14:cNvContentPartPr/>
              <p14:nvPr/>
            </p14:nvContentPartPr>
            <p14:xfrm>
              <a:off x="1804184" y="4262557"/>
              <a:ext cx="156240" cy="349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8266BE47-CDED-A55F-14F5-67CEA58A3EC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795544" y="4253917"/>
                <a:ext cx="17388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5429F65C-76BF-12B5-90C1-91520BBC6D3A}"/>
                  </a:ext>
                </a:extLst>
              </p14:cNvPr>
              <p14:cNvContentPartPr/>
              <p14:nvPr/>
            </p14:nvContentPartPr>
            <p14:xfrm>
              <a:off x="1498544" y="4377397"/>
              <a:ext cx="164880" cy="270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5429F65C-76BF-12B5-90C1-91520BBC6D3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489904" y="4368397"/>
                <a:ext cx="1825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435D7E02-33F3-59EC-C875-D07EC63FEE84}"/>
                  </a:ext>
                </a:extLst>
              </p14:cNvPr>
              <p14:cNvContentPartPr/>
              <p14:nvPr/>
            </p14:nvContentPartPr>
            <p14:xfrm>
              <a:off x="2021624" y="4208917"/>
              <a:ext cx="91080" cy="17100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435D7E02-33F3-59EC-C875-D07EC63FEE8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012624" y="4199917"/>
                <a:ext cx="10872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B6D1BB67-3F72-EAD6-F8BC-BF2244017A3C}"/>
                  </a:ext>
                </a:extLst>
              </p14:cNvPr>
              <p14:cNvContentPartPr/>
              <p14:nvPr/>
            </p14:nvContentPartPr>
            <p14:xfrm>
              <a:off x="2193344" y="4240597"/>
              <a:ext cx="216360" cy="1436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B6D1BB67-3F72-EAD6-F8BC-BF2244017A3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184344" y="4231957"/>
                <a:ext cx="23400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1BA62731-0DF9-7D70-D73A-45A08CA5CDF5}"/>
                  </a:ext>
                </a:extLst>
              </p14:cNvPr>
              <p14:cNvContentPartPr/>
              <p14:nvPr/>
            </p14:nvContentPartPr>
            <p14:xfrm>
              <a:off x="972224" y="3938197"/>
              <a:ext cx="1820880" cy="7264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1BA62731-0DF9-7D70-D73A-45A08CA5CDF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63224" y="3929557"/>
                <a:ext cx="1838520" cy="74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5051C994-93C8-CA6E-E5CC-518BF2012D64}"/>
                  </a:ext>
                </a:extLst>
              </p14:cNvPr>
              <p14:cNvContentPartPr/>
              <p14:nvPr/>
            </p14:nvContentPartPr>
            <p14:xfrm>
              <a:off x="2340224" y="3429517"/>
              <a:ext cx="182160" cy="3398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5051C994-93C8-CA6E-E5CC-518BF2012D6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331224" y="3420877"/>
                <a:ext cx="19980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7A18266B-DB38-6883-6B3E-4501FBF681F8}"/>
                  </a:ext>
                </a:extLst>
              </p14:cNvPr>
              <p14:cNvContentPartPr/>
              <p14:nvPr/>
            </p14:nvContentPartPr>
            <p14:xfrm>
              <a:off x="2622464" y="3508717"/>
              <a:ext cx="360" cy="3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7A18266B-DB38-6883-6B3E-4501FBF681F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613824" y="349971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8809E534-C51E-450D-D3BA-C29B4B5607A5}"/>
                  </a:ext>
                </a:extLst>
              </p14:cNvPr>
              <p14:cNvContentPartPr/>
              <p14:nvPr/>
            </p14:nvContentPartPr>
            <p14:xfrm>
              <a:off x="2601584" y="3652357"/>
              <a:ext cx="360" cy="3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8809E534-C51E-450D-D3BA-C29B4B5607A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592944" y="364335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6429AC4-F3E9-CE24-11DA-A68777382360}"/>
                  </a:ext>
                </a:extLst>
              </p14:cNvPr>
              <p14:cNvContentPartPr/>
              <p14:nvPr/>
            </p14:nvContentPartPr>
            <p14:xfrm>
              <a:off x="2749184" y="3442477"/>
              <a:ext cx="152640" cy="22392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6429AC4-F3E9-CE24-11DA-A68777382360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2740544" y="3433477"/>
                <a:ext cx="17028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F3B980D2-C6B1-E067-57C1-6CA4D822A1C2}"/>
                  </a:ext>
                </a:extLst>
              </p14:cNvPr>
              <p14:cNvContentPartPr/>
              <p14:nvPr/>
            </p14:nvContentPartPr>
            <p14:xfrm>
              <a:off x="3002984" y="3458317"/>
              <a:ext cx="184320" cy="1958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F3B980D2-C6B1-E067-57C1-6CA4D822A1C2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993984" y="3449677"/>
                <a:ext cx="20196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DEB0B09A-0E86-FCC5-B595-24602403E5A2}"/>
                  </a:ext>
                </a:extLst>
              </p14:cNvPr>
              <p14:cNvContentPartPr/>
              <p14:nvPr/>
            </p14:nvContentPartPr>
            <p14:xfrm>
              <a:off x="3253184" y="3461197"/>
              <a:ext cx="142920" cy="14220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DEB0B09A-0E86-FCC5-B595-24602403E5A2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3244184" y="3452197"/>
                <a:ext cx="16056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3C2EC619-8C16-2C55-B181-488E7216C381}"/>
                  </a:ext>
                </a:extLst>
              </p14:cNvPr>
              <p14:cNvContentPartPr/>
              <p14:nvPr/>
            </p14:nvContentPartPr>
            <p14:xfrm>
              <a:off x="3449384" y="3452917"/>
              <a:ext cx="144360" cy="93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3C2EC619-8C16-2C55-B181-488E7216C381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3440744" y="3444277"/>
                <a:ext cx="16200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B99BB05A-3A7B-83BA-AE32-B60BBB38E03A}"/>
                  </a:ext>
                </a:extLst>
              </p14:cNvPr>
              <p14:cNvContentPartPr/>
              <p14:nvPr/>
            </p14:nvContentPartPr>
            <p14:xfrm>
              <a:off x="3510224" y="3493597"/>
              <a:ext cx="19440" cy="1116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B99BB05A-3A7B-83BA-AE32-B60BBB38E03A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501584" y="3484597"/>
                <a:ext cx="3708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C60FF633-664C-F21F-6E8A-1254FD044C93}"/>
                  </a:ext>
                </a:extLst>
              </p14:cNvPr>
              <p14:cNvContentPartPr/>
              <p14:nvPr/>
            </p14:nvContentPartPr>
            <p14:xfrm>
              <a:off x="3656024" y="3454357"/>
              <a:ext cx="123120" cy="19368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C60FF633-664C-F21F-6E8A-1254FD044C93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647384" y="3445357"/>
                <a:ext cx="14076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9DC6E890-EE9C-2F5C-F362-04517DE0DAD3}"/>
                  </a:ext>
                </a:extLst>
              </p14:cNvPr>
              <p14:cNvContentPartPr/>
              <p14:nvPr/>
            </p14:nvContentPartPr>
            <p14:xfrm>
              <a:off x="3711824" y="3538597"/>
              <a:ext cx="84600" cy="388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9DC6E890-EE9C-2F5C-F362-04517DE0DAD3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3702824" y="3529957"/>
                <a:ext cx="10224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7D50B406-64C0-50F6-CBB3-E8B934AB8F45}"/>
                  </a:ext>
                </a:extLst>
              </p14:cNvPr>
              <p14:cNvContentPartPr/>
              <p14:nvPr/>
            </p14:nvContentPartPr>
            <p14:xfrm>
              <a:off x="3895424" y="3475237"/>
              <a:ext cx="27000" cy="14832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7D50B406-64C0-50F6-CBB3-E8B934AB8F45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886784" y="3466237"/>
                <a:ext cx="446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419190B-6125-373E-5D45-FDE7422B4976}"/>
                  </a:ext>
                </a:extLst>
              </p14:cNvPr>
              <p14:cNvContentPartPr/>
              <p14:nvPr/>
            </p14:nvContentPartPr>
            <p14:xfrm>
              <a:off x="3979304" y="3491437"/>
              <a:ext cx="120240" cy="1159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419190B-6125-373E-5D45-FDE7422B4976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3970664" y="3482797"/>
                <a:ext cx="13788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6D8E5099-BDF8-4F88-05FF-22458E046A11}"/>
                  </a:ext>
                </a:extLst>
              </p14:cNvPr>
              <p14:cNvContentPartPr/>
              <p14:nvPr/>
            </p14:nvContentPartPr>
            <p14:xfrm>
              <a:off x="4135904" y="3472717"/>
              <a:ext cx="126720" cy="12888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6D8E5099-BDF8-4F88-05FF-22458E046A11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4127264" y="3464077"/>
                <a:ext cx="14436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B9451A00-1EB6-FA28-54ED-3C7869BA2C0F}"/>
                  </a:ext>
                </a:extLst>
              </p14:cNvPr>
              <p14:cNvContentPartPr/>
              <p14:nvPr/>
            </p14:nvContentPartPr>
            <p14:xfrm>
              <a:off x="4307624" y="3380197"/>
              <a:ext cx="118080" cy="3150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B9451A00-1EB6-FA28-54ED-3C7869BA2C0F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4298984" y="3371557"/>
                <a:ext cx="13572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0D15A1C5-6D5D-0D3B-D04B-A779B83F3162}"/>
                  </a:ext>
                </a:extLst>
              </p14:cNvPr>
              <p14:cNvContentPartPr/>
              <p14:nvPr/>
            </p14:nvContentPartPr>
            <p14:xfrm>
              <a:off x="3356144" y="3004717"/>
              <a:ext cx="2286360" cy="12733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0D15A1C5-6D5D-0D3B-D04B-A779B83F3162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3347144" y="2996077"/>
                <a:ext cx="2304000" cy="12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A3F2E649-10D3-A846-91B5-EEE5B4F41FAA}"/>
                  </a:ext>
                </a:extLst>
              </p14:cNvPr>
              <p14:cNvContentPartPr/>
              <p14:nvPr/>
            </p14:nvContentPartPr>
            <p14:xfrm>
              <a:off x="3263984" y="2908957"/>
              <a:ext cx="169560" cy="23184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A3F2E649-10D3-A846-91B5-EEE5B4F41FAA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3254984" y="2899957"/>
                <a:ext cx="18720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2C38EB17-FD83-A8EA-5FB3-1741D23F928B}"/>
                  </a:ext>
                </a:extLst>
              </p14:cNvPr>
              <p14:cNvContentPartPr/>
              <p14:nvPr/>
            </p14:nvContentPartPr>
            <p14:xfrm>
              <a:off x="4185944" y="2730397"/>
              <a:ext cx="119880" cy="24012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2C38EB17-FD83-A8EA-5FB3-1741D23F928B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4177304" y="2721757"/>
                <a:ext cx="1375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B9D0DB87-9EEC-8B4A-8409-7281FCDC9F47}"/>
                  </a:ext>
                </a:extLst>
              </p14:cNvPr>
              <p14:cNvContentPartPr/>
              <p14:nvPr/>
            </p14:nvContentPartPr>
            <p14:xfrm>
              <a:off x="4364864" y="2751277"/>
              <a:ext cx="20160" cy="2988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B9D0DB87-9EEC-8B4A-8409-7281FCDC9F47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4356224" y="2742277"/>
                <a:ext cx="378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22ACEBEF-0CFC-FA19-001F-96E01A62AD78}"/>
                  </a:ext>
                </a:extLst>
              </p14:cNvPr>
              <p14:cNvContentPartPr/>
              <p14:nvPr/>
            </p14:nvContentPartPr>
            <p14:xfrm>
              <a:off x="4358744" y="2859997"/>
              <a:ext cx="22320" cy="234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22ACEBEF-0CFC-FA19-001F-96E01A62AD78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4349744" y="2851357"/>
                <a:ext cx="399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33ADE3A0-E700-2331-F048-8BF8029C08DC}"/>
                  </a:ext>
                </a:extLst>
              </p14:cNvPr>
              <p14:cNvContentPartPr/>
              <p14:nvPr/>
            </p14:nvContentPartPr>
            <p14:xfrm>
              <a:off x="4466024" y="2772877"/>
              <a:ext cx="36360" cy="1594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33ADE3A0-E700-2331-F048-8BF8029C08DC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4457024" y="2763877"/>
                <a:ext cx="5400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18019CD2-3477-F316-94A9-A51F4814F995}"/>
                  </a:ext>
                </a:extLst>
              </p14:cNvPr>
              <p14:cNvContentPartPr/>
              <p14:nvPr/>
            </p14:nvContentPartPr>
            <p14:xfrm>
              <a:off x="4455224" y="2696917"/>
              <a:ext cx="93600" cy="12420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18019CD2-3477-F316-94A9-A51F4814F995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4446584" y="2687917"/>
                <a:ext cx="11124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BE1AE342-5550-A991-142E-1DE7E78113AB}"/>
                  </a:ext>
                </a:extLst>
              </p14:cNvPr>
              <p14:cNvContentPartPr/>
              <p14:nvPr/>
            </p14:nvContentPartPr>
            <p14:xfrm>
              <a:off x="4575104" y="2706277"/>
              <a:ext cx="82800" cy="20052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BE1AE342-5550-A991-142E-1DE7E78113AB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4566464" y="2697277"/>
                <a:ext cx="10044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A83916CA-7B58-1FA9-F44A-401EE986CAB4}"/>
                  </a:ext>
                </a:extLst>
              </p14:cNvPr>
              <p14:cNvContentPartPr/>
              <p14:nvPr/>
            </p14:nvContentPartPr>
            <p14:xfrm>
              <a:off x="4595984" y="2810317"/>
              <a:ext cx="62280" cy="1800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A83916CA-7B58-1FA9-F44A-401EE986CAB4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4587344" y="2801317"/>
                <a:ext cx="7992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4A6679BC-59B8-AEC6-4C89-7840158C07F7}"/>
                  </a:ext>
                </a:extLst>
              </p14:cNvPr>
              <p14:cNvContentPartPr/>
              <p14:nvPr/>
            </p14:nvContentPartPr>
            <p14:xfrm>
              <a:off x="4707224" y="2710597"/>
              <a:ext cx="15120" cy="15480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4A6679BC-59B8-AEC6-4C89-7840158C07F7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4698224" y="2701957"/>
                <a:ext cx="3276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E94F6910-DC40-00BE-4A6E-FC5A87E0DFEB}"/>
                  </a:ext>
                </a:extLst>
              </p14:cNvPr>
              <p14:cNvContentPartPr/>
              <p14:nvPr/>
            </p14:nvContentPartPr>
            <p14:xfrm>
              <a:off x="4778504" y="2746597"/>
              <a:ext cx="5400" cy="9288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E94F6910-DC40-00BE-4A6E-FC5A87E0DFEB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4769504" y="2737597"/>
                <a:ext cx="2304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138C59C5-8664-0612-9964-1C92158DF752}"/>
                  </a:ext>
                </a:extLst>
              </p14:cNvPr>
              <p14:cNvContentPartPr/>
              <p14:nvPr/>
            </p14:nvContentPartPr>
            <p14:xfrm>
              <a:off x="4752224" y="2699797"/>
              <a:ext cx="142200" cy="16272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138C59C5-8664-0612-9964-1C92158DF752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4743584" y="2691157"/>
                <a:ext cx="15984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C89D3450-760C-4CD4-54B3-C3B51D871975}"/>
                  </a:ext>
                </a:extLst>
              </p14:cNvPr>
              <p14:cNvContentPartPr/>
              <p14:nvPr/>
            </p14:nvContentPartPr>
            <p14:xfrm>
              <a:off x="4885784" y="2600437"/>
              <a:ext cx="126000" cy="27360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C89D3450-760C-4CD4-54B3-C3B51D871975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4876784" y="2591797"/>
                <a:ext cx="143640" cy="29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6033D28-01AB-094B-12E8-3D0B7B7BF995}"/>
              </a:ext>
            </a:extLst>
          </p:cNvPr>
          <p:cNvGrpSpPr/>
          <p:nvPr/>
        </p:nvGrpSpPr>
        <p:grpSpPr>
          <a:xfrm>
            <a:off x="5105024" y="899437"/>
            <a:ext cx="6087904" cy="3407040"/>
            <a:chOff x="5105024" y="899437"/>
            <a:chExt cx="6087904" cy="340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6116692-4650-6CEB-B78B-8C9967FC87C2}"/>
                    </a:ext>
                  </a:extLst>
                </p14:cNvPr>
                <p14:cNvContentPartPr/>
                <p14:nvPr/>
              </p14:nvContentPartPr>
              <p14:xfrm>
                <a:off x="6828648" y="1604677"/>
                <a:ext cx="33840" cy="43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6116692-4650-6CEB-B78B-8C9967FC87C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819648" y="1595677"/>
                  <a:ext cx="514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94F83C2-17AD-AFBD-12B2-31804E73A54F}"/>
                    </a:ext>
                  </a:extLst>
                </p14:cNvPr>
                <p14:cNvContentPartPr/>
                <p14:nvPr/>
              </p14:nvContentPartPr>
              <p14:xfrm>
                <a:off x="6835488" y="1795837"/>
                <a:ext cx="38880" cy="46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94F83C2-17AD-AFBD-12B2-31804E73A54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826848" y="1786837"/>
                  <a:ext cx="565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36C6ED4-C76C-4155-3656-4ED3F8E218D8}"/>
                    </a:ext>
                  </a:extLst>
                </p14:cNvPr>
                <p14:cNvContentPartPr/>
                <p14:nvPr/>
              </p14:nvContentPartPr>
              <p14:xfrm>
                <a:off x="7015848" y="1487317"/>
                <a:ext cx="219600" cy="347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36C6ED4-C76C-4155-3656-4ED3F8E218D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006848" y="1478677"/>
                  <a:ext cx="23724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F50DCA9-59D1-03FF-5E8E-F0F9FDA91E3D}"/>
                    </a:ext>
                  </a:extLst>
                </p14:cNvPr>
                <p14:cNvContentPartPr/>
                <p14:nvPr/>
              </p14:nvContentPartPr>
              <p14:xfrm>
                <a:off x="7322928" y="1636357"/>
                <a:ext cx="154080" cy="155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F50DCA9-59D1-03FF-5E8E-F0F9FDA91E3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314288" y="1627357"/>
                  <a:ext cx="1717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EB04352-C117-0E2A-C0F0-4AE891750A58}"/>
                    </a:ext>
                  </a:extLst>
                </p14:cNvPr>
                <p14:cNvContentPartPr/>
                <p14:nvPr/>
              </p14:nvContentPartPr>
              <p14:xfrm>
                <a:off x="7569888" y="1617997"/>
                <a:ext cx="136800" cy="150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EB04352-C117-0E2A-C0F0-4AE891750A5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561248" y="1609357"/>
                  <a:ext cx="1544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2B8F8EF-6A6C-A5A0-0A00-FAD3D66F87EC}"/>
                    </a:ext>
                  </a:extLst>
                </p14:cNvPr>
                <p14:cNvContentPartPr/>
                <p14:nvPr/>
              </p14:nvContentPartPr>
              <p14:xfrm>
                <a:off x="7709568" y="1433317"/>
                <a:ext cx="168480" cy="264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2B8F8EF-6A6C-A5A0-0A00-FAD3D66F87E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700568" y="1424317"/>
                  <a:ext cx="1861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CE42D6C-AD64-D207-9D34-3E0A81058E56}"/>
                    </a:ext>
                  </a:extLst>
                </p14:cNvPr>
                <p14:cNvContentPartPr/>
                <p14:nvPr/>
              </p14:nvContentPartPr>
              <p14:xfrm>
                <a:off x="7924488" y="1546717"/>
                <a:ext cx="172440" cy="214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E42D6C-AD64-D207-9D34-3E0A81058E5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915848" y="1537717"/>
                  <a:ext cx="1900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F404415-4874-7C3A-D5B4-56610B3214EC}"/>
                    </a:ext>
                  </a:extLst>
                </p14:cNvPr>
                <p14:cNvContentPartPr/>
                <p14:nvPr/>
              </p14:nvContentPartPr>
              <p14:xfrm>
                <a:off x="8191968" y="1572277"/>
                <a:ext cx="217800" cy="165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F404415-4874-7C3A-D5B4-56610B3214E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183328" y="1563277"/>
                  <a:ext cx="2354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916FE21-48DF-E6FB-513D-3ABA7E0F8BA4}"/>
                    </a:ext>
                  </a:extLst>
                </p14:cNvPr>
                <p14:cNvContentPartPr/>
                <p14:nvPr/>
              </p14:nvContentPartPr>
              <p14:xfrm>
                <a:off x="8497968" y="1555357"/>
                <a:ext cx="96840" cy="155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916FE21-48DF-E6FB-513D-3ABA7E0F8BA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489328" y="1546717"/>
                  <a:ext cx="1144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F9D19B5-E370-F827-BF94-88EAF40AA3C4}"/>
                    </a:ext>
                  </a:extLst>
                </p14:cNvPr>
                <p14:cNvContentPartPr/>
                <p14:nvPr/>
              </p14:nvContentPartPr>
              <p14:xfrm>
                <a:off x="8682648" y="1623037"/>
                <a:ext cx="125280" cy="74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F9D19B5-E370-F827-BF94-88EAF40AA3C4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673648" y="1614397"/>
                  <a:ext cx="1429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A5C2E60-034B-0A49-ADDD-E43C7AA6B101}"/>
                    </a:ext>
                  </a:extLst>
                </p14:cNvPr>
                <p14:cNvContentPartPr/>
                <p14:nvPr/>
              </p14:nvContentPartPr>
              <p14:xfrm>
                <a:off x="6552528" y="1241077"/>
                <a:ext cx="2751120" cy="858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A5C2E60-034B-0A49-ADDD-E43C7AA6B10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543528" y="1232077"/>
                  <a:ext cx="2768760" cy="87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5EB5FD5-72FC-8C1F-0A76-1CB6C31270C9}"/>
                    </a:ext>
                  </a:extLst>
                </p14:cNvPr>
                <p14:cNvContentPartPr/>
                <p14:nvPr/>
              </p14:nvContentPartPr>
              <p14:xfrm>
                <a:off x="7177848" y="3281197"/>
                <a:ext cx="19440" cy="14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5EB5FD5-72FC-8C1F-0A76-1CB6C31270C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169208" y="3272197"/>
                  <a:ext cx="370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1F150E1-3E1C-67BE-2B7C-4283389E4B23}"/>
                    </a:ext>
                  </a:extLst>
                </p14:cNvPr>
                <p14:cNvContentPartPr/>
                <p14:nvPr/>
              </p14:nvContentPartPr>
              <p14:xfrm>
                <a:off x="7145088" y="3421597"/>
                <a:ext cx="43920" cy="38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1F150E1-3E1C-67BE-2B7C-4283389E4B2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136088" y="3412957"/>
                  <a:ext cx="615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2AF0D3A-4153-1808-C752-29223116D182}"/>
                    </a:ext>
                  </a:extLst>
                </p14:cNvPr>
                <p14:cNvContentPartPr/>
                <p14:nvPr/>
              </p14:nvContentPartPr>
              <p14:xfrm>
                <a:off x="7429128" y="3165997"/>
                <a:ext cx="342720" cy="284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2AF0D3A-4153-1808-C752-29223116D18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420488" y="3157357"/>
                  <a:ext cx="3603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3BFF4A8-C659-0967-871D-971E675E66BF}"/>
                    </a:ext>
                  </a:extLst>
                </p14:cNvPr>
                <p14:cNvContentPartPr/>
                <p14:nvPr/>
              </p14:nvContentPartPr>
              <p14:xfrm>
                <a:off x="7867968" y="3297757"/>
                <a:ext cx="135360" cy="125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3BFF4A8-C659-0967-871D-971E675E66B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858968" y="3289117"/>
                  <a:ext cx="1530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1FE9E63-A48F-575E-173A-4AB8F9746CD7}"/>
                    </a:ext>
                  </a:extLst>
                </p14:cNvPr>
                <p14:cNvContentPartPr/>
                <p14:nvPr/>
              </p14:nvContentPartPr>
              <p14:xfrm>
                <a:off x="8122128" y="3138997"/>
                <a:ext cx="277560" cy="291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1FE9E63-A48F-575E-173A-4AB8F9746CD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113488" y="3129997"/>
                  <a:ext cx="2952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7719D75-9B64-CE89-3274-0EB4A1F3B738}"/>
                    </a:ext>
                  </a:extLst>
                </p14:cNvPr>
                <p14:cNvContentPartPr/>
                <p14:nvPr/>
              </p14:nvContentPartPr>
              <p14:xfrm>
                <a:off x="8501568" y="3300277"/>
                <a:ext cx="137160" cy="73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7719D75-9B64-CE89-3274-0EB4A1F3B73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492928" y="3291277"/>
                  <a:ext cx="1548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5EF42F0-34C5-9DFD-5664-FE3C0682AD7D}"/>
                    </a:ext>
                  </a:extLst>
                </p14:cNvPr>
                <p14:cNvContentPartPr/>
                <p14:nvPr/>
              </p14:nvContentPartPr>
              <p14:xfrm>
                <a:off x="6918648" y="2895997"/>
                <a:ext cx="2264040" cy="765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5EF42F0-34C5-9DFD-5664-FE3C0682AD7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910008" y="2886997"/>
                  <a:ext cx="2281680" cy="78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8AE1CD4-D9F0-932E-0D18-78C10F4860A6}"/>
                    </a:ext>
                  </a:extLst>
                </p14:cNvPr>
                <p14:cNvContentPartPr/>
                <p14:nvPr/>
              </p14:nvContentPartPr>
              <p14:xfrm>
                <a:off x="8022048" y="2044597"/>
                <a:ext cx="86400" cy="723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8AE1CD4-D9F0-932E-0D18-78C10F4860A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013408" y="2035957"/>
                  <a:ext cx="104040" cy="74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135AB02-CDAA-DB57-EE39-3A32C5302597}"/>
                    </a:ext>
                  </a:extLst>
                </p14:cNvPr>
                <p14:cNvContentPartPr/>
                <p14:nvPr/>
              </p14:nvContentPartPr>
              <p14:xfrm>
                <a:off x="8027448" y="2672437"/>
                <a:ext cx="157680" cy="146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135AB02-CDAA-DB57-EE39-3A32C530259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018448" y="2663797"/>
                  <a:ext cx="1753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A11275B-C5F8-1145-3B98-6F64E43F7281}"/>
                    </a:ext>
                  </a:extLst>
                </p14:cNvPr>
                <p14:cNvContentPartPr/>
                <p14:nvPr/>
              </p14:nvContentPartPr>
              <p14:xfrm>
                <a:off x="8226888" y="2241517"/>
                <a:ext cx="92520" cy="2232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A11275B-C5F8-1145-3B98-6F64E43F728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217888" y="2232877"/>
                  <a:ext cx="1101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4E5A08F-E2B6-BD34-5E6B-2626F797137B}"/>
                    </a:ext>
                  </a:extLst>
                </p14:cNvPr>
                <p14:cNvContentPartPr/>
                <p14:nvPr/>
              </p14:nvContentPartPr>
              <p14:xfrm>
                <a:off x="8360808" y="2276077"/>
                <a:ext cx="19440" cy="21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4E5A08F-E2B6-BD34-5E6B-2626F797137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352168" y="2267437"/>
                  <a:ext cx="370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9F99F47-BD7D-6771-7750-FEAFCB5FDFCE}"/>
                    </a:ext>
                  </a:extLst>
                </p14:cNvPr>
                <p14:cNvContentPartPr/>
                <p14:nvPr/>
              </p14:nvContentPartPr>
              <p14:xfrm>
                <a:off x="8341728" y="2348077"/>
                <a:ext cx="26280" cy="43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9F99F47-BD7D-6771-7750-FEAFCB5FDFCE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333088" y="2339437"/>
                  <a:ext cx="439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611E2E3-BA9A-06AD-DA9C-4FC73A5F089B}"/>
                    </a:ext>
                  </a:extLst>
                </p14:cNvPr>
                <p14:cNvContentPartPr/>
                <p14:nvPr/>
              </p14:nvContentPartPr>
              <p14:xfrm>
                <a:off x="8461248" y="2271757"/>
                <a:ext cx="12600" cy="121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611E2E3-BA9A-06AD-DA9C-4FC73A5F089B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452608" y="2262757"/>
                  <a:ext cx="302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07749DB-D300-CD23-926C-5E34AAFAFF11}"/>
                    </a:ext>
                  </a:extLst>
                </p14:cNvPr>
                <p14:cNvContentPartPr/>
                <p14:nvPr/>
              </p14:nvContentPartPr>
              <p14:xfrm>
                <a:off x="8458008" y="2241517"/>
                <a:ext cx="138960" cy="152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07749DB-D300-CD23-926C-5E34AAFAFF1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449368" y="2232517"/>
                  <a:ext cx="1566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6D1E520-334A-67DA-40F5-C9F3D0B021D0}"/>
                    </a:ext>
                  </a:extLst>
                </p14:cNvPr>
                <p14:cNvContentPartPr/>
                <p14:nvPr/>
              </p14:nvContentPartPr>
              <p14:xfrm>
                <a:off x="8638368" y="2226757"/>
                <a:ext cx="145080" cy="140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6D1E520-334A-67DA-40F5-C9F3D0B021D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629728" y="2217757"/>
                  <a:ext cx="1627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B39C8C7-04E1-7917-8401-05483F8B1F31}"/>
                    </a:ext>
                  </a:extLst>
                </p14:cNvPr>
                <p14:cNvContentPartPr/>
                <p14:nvPr/>
              </p14:nvContentPartPr>
              <p14:xfrm>
                <a:off x="8814768" y="2201197"/>
                <a:ext cx="95400" cy="109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B39C8C7-04E1-7917-8401-05483F8B1F3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806128" y="2192557"/>
                  <a:ext cx="1130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98F00E0-0917-4B83-E4BD-B5E80713AB1A}"/>
                    </a:ext>
                  </a:extLst>
                </p14:cNvPr>
                <p14:cNvContentPartPr/>
                <p14:nvPr/>
              </p14:nvContentPartPr>
              <p14:xfrm>
                <a:off x="8989368" y="2192557"/>
                <a:ext cx="73440" cy="123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98F00E0-0917-4B83-E4BD-B5E80713AB1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980728" y="2183557"/>
                  <a:ext cx="910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8EBE239-8D6B-5774-0E03-3A48BA83972D}"/>
                    </a:ext>
                  </a:extLst>
                </p14:cNvPr>
                <p14:cNvContentPartPr/>
                <p14:nvPr/>
              </p14:nvContentPartPr>
              <p14:xfrm>
                <a:off x="9041928" y="2286877"/>
                <a:ext cx="31680" cy="88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8EBE239-8D6B-5774-0E03-3A48BA83972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032928" y="2277877"/>
                  <a:ext cx="493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D2C461E-6D80-0863-7E3A-C247A01C3ECF}"/>
                    </a:ext>
                  </a:extLst>
                </p14:cNvPr>
                <p14:cNvContentPartPr/>
                <p14:nvPr/>
              </p14:nvContentPartPr>
              <p14:xfrm>
                <a:off x="9158208" y="2210197"/>
                <a:ext cx="24840" cy="100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D2C461E-6D80-0863-7E3A-C247A01C3ECF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149568" y="2201557"/>
                  <a:ext cx="424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1E7FA13-743A-B2F9-2AD4-0FED500D67F4}"/>
                    </a:ext>
                  </a:extLst>
                </p14:cNvPr>
                <p14:cNvContentPartPr/>
                <p14:nvPr/>
              </p14:nvContentPartPr>
              <p14:xfrm>
                <a:off x="9153168" y="2253037"/>
                <a:ext cx="75240" cy="19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1E7FA13-743A-B2F9-2AD4-0FED500D67F4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144168" y="2244397"/>
                  <a:ext cx="928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8B886FD-80B7-E347-C9FF-0CEE63D8438C}"/>
                    </a:ext>
                  </a:extLst>
                </p14:cNvPr>
                <p14:cNvContentPartPr/>
                <p14:nvPr/>
              </p14:nvContentPartPr>
              <p14:xfrm>
                <a:off x="9240648" y="2192917"/>
                <a:ext cx="29160" cy="114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8B886FD-80B7-E347-C9FF-0CEE63D8438C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232008" y="2184277"/>
                  <a:ext cx="468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DF55E55-BC26-B823-6463-95B7CAB0633C}"/>
                    </a:ext>
                  </a:extLst>
                </p14:cNvPr>
                <p14:cNvContentPartPr/>
                <p14:nvPr/>
              </p14:nvContentPartPr>
              <p14:xfrm>
                <a:off x="9318048" y="2161597"/>
                <a:ext cx="109800" cy="11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DF55E55-BC26-B823-6463-95B7CAB0633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309408" y="2152957"/>
                  <a:ext cx="1274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2AAF8CC-90E7-D392-23AD-BC9DAF4898F2}"/>
                    </a:ext>
                  </a:extLst>
                </p14:cNvPr>
                <p14:cNvContentPartPr/>
                <p14:nvPr/>
              </p14:nvContentPartPr>
              <p14:xfrm>
                <a:off x="9383928" y="2195437"/>
                <a:ext cx="25200" cy="93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2AAF8CC-90E7-D392-23AD-BC9DAF4898F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375288" y="2186437"/>
                  <a:ext cx="428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66E554E-BC71-8911-1D6D-1409BB866E67}"/>
                    </a:ext>
                  </a:extLst>
                </p14:cNvPr>
                <p14:cNvContentPartPr/>
                <p14:nvPr/>
              </p14:nvContentPartPr>
              <p14:xfrm>
                <a:off x="9500568" y="2033437"/>
                <a:ext cx="108360" cy="271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66E554E-BC71-8911-1D6D-1409BB866E67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491568" y="2024437"/>
                  <a:ext cx="126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1BDE9EC-5642-C61F-DD94-E025B2F2C942}"/>
                    </a:ext>
                  </a:extLst>
                </p14:cNvPr>
                <p14:cNvContentPartPr/>
                <p14:nvPr/>
              </p14:nvContentPartPr>
              <p14:xfrm>
                <a:off x="9502368" y="2241877"/>
                <a:ext cx="88560" cy="33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1BDE9EC-5642-C61F-DD94-E025B2F2C94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493368" y="2232877"/>
                  <a:ext cx="1062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554FBDC-3D72-172B-3163-14C2548FB86C}"/>
                    </a:ext>
                  </a:extLst>
                </p14:cNvPr>
                <p14:cNvContentPartPr/>
                <p14:nvPr/>
              </p14:nvContentPartPr>
              <p14:xfrm>
                <a:off x="7575288" y="3677917"/>
                <a:ext cx="301320" cy="475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554FBDC-3D72-172B-3163-14C2548FB86C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566288" y="3668917"/>
                  <a:ext cx="31896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308010B-52D2-F9EE-F3ED-96595EA126CA}"/>
                    </a:ext>
                  </a:extLst>
                </p14:cNvPr>
                <p14:cNvContentPartPr/>
                <p14:nvPr/>
              </p14:nvContentPartPr>
              <p14:xfrm>
                <a:off x="7390248" y="4122157"/>
                <a:ext cx="189360" cy="184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308010B-52D2-F9EE-F3ED-96595EA126C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381248" y="4113157"/>
                  <a:ext cx="2070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C523498-7D21-4860-B85C-7580CD95B589}"/>
                    </a:ext>
                  </a:extLst>
                </p14:cNvPr>
                <p14:cNvContentPartPr/>
                <p14:nvPr/>
              </p14:nvContentPartPr>
              <p14:xfrm>
                <a:off x="7919088" y="3784117"/>
                <a:ext cx="172800" cy="243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C523498-7D21-4860-B85C-7580CD95B58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910448" y="3775117"/>
                  <a:ext cx="1904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404511C-84D0-B9DE-6931-DC50709BCC22}"/>
                    </a:ext>
                  </a:extLst>
                </p14:cNvPr>
                <p14:cNvContentPartPr/>
                <p14:nvPr/>
              </p14:nvContentPartPr>
              <p14:xfrm>
                <a:off x="8194128" y="3783397"/>
                <a:ext cx="28440" cy="27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404511C-84D0-B9DE-6931-DC50709BCC22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8185128" y="3774397"/>
                  <a:ext cx="460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877CE1B-5029-814E-CC23-AEBB1AE9E4B1}"/>
                    </a:ext>
                  </a:extLst>
                </p14:cNvPr>
                <p14:cNvContentPartPr/>
                <p14:nvPr/>
              </p14:nvContentPartPr>
              <p14:xfrm>
                <a:off x="8170008" y="3910477"/>
                <a:ext cx="38880" cy="27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877CE1B-5029-814E-CC23-AEBB1AE9E4B1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161368" y="3901837"/>
                  <a:ext cx="565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DFDE404-F1B9-3E33-4D29-0524F77874E3}"/>
                    </a:ext>
                  </a:extLst>
                </p14:cNvPr>
                <p14:cNvContentPartPr/>
                <p14:nvPr/>
              </p14:nvContentPartPr>
              <p14:xfrm>
                <a:off x="8349648" y="3729037"/>
                <a:ext cx="143640" cy="156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DFDE404-F1B9-3E33-4D29-0524F77874E3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340648" y="3720037"/>
                  <a:ext cx="1612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8250399-AF01-1915-CCAE-A2A19497DF55}"/>
                    </a:ext>
                  </a:extLst>
                </p14:cNvPr>
                <p14:cNvContentPartPr/>
                <p14:nvPr/>
              </p14:nvContentPartPr>
              <p14:xfrm>
                <a:off x="8536128" y="3793477"/>
                <a:ext cx="186480" cy="137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8250399-AF01-1915-CCAE-A2A19497DF55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527488" y="3784477"/>
                  <a:ext cx="2041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8F26B93-70E3-5237-1EC3-A26E3391EE0A}"/>
                    </a:ext>
                  </a:extLst>
                </p14:cNvPr>
                <p14:cNvContentPartPr/>
                <p14:nvPr/>
              </p14:nvContentPartPr>
              <p14:xfrm>
                <a:off x="8777688" y="3792757"/>
                <a:ext cx="101160" cy="120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8F26B93-70E3-5237-1EC3-A26E3391EE0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769048" y="3784117"/>
                  <a:ext cx="1188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1375021-CA93-2ECF-5180-FD5481BCE932}"/>
                    </a:ext>
                  </a:extLst>
                </p14:cNvPr>
                <p14:cNvContentPartPr/>
                <p14:nvPr/>
              </p14:nvContentPartPr>
              <p14:xfrm>
                <a:off x="8974248" y="3741277"/>
                <a:ext cx="76320" cy="7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1375021-CA93-2ECF-5180-FD5481BCE932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965248" y="3732637"/>
                  <a:ext cx="939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AFEA6FD-C570-D412-8033-F539E78CDA9E}"/>
                    </a:ext>
                  </a:extLst>
                </p14:cNvPr>
                <p14:cNvContentPartPr/>
                <p14:nvPr/>
              </p14:nvContentPartPr>
              <p14:xfrm>
                <a:off x="8995488" y="3761077"/>
                <a:ext cx="15480" cy="127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AFEA6FD-C570-D412-8033-F539E78CDA9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986848" y="3752437"/>
                  <a:ext cx="331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08E3BF6-8A43-697F-2C67-CCCA112D00BF}"/>
                    </a:ext>
                  </a:extLst>
                </p14:cNvPr>
                <p14:cNvContentPartPr/>
                <p14:nvPr/>
              </p14:nvContentPartPr>
              <p14:xfrm>
                <a:off x="9104568" y="3731197"/>
                <a:ext cx="104400" cy="177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08E3BF6-8A43-697F-2C67-CCCA112D00BF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095568" y="3722197"/>
                  <a:ext cx="1220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28655B0-3EAE-7484-184F-6A4422B6D8E6}"/>
                    </a:ext>
                  </a:extLst>
                </p14:cNvPr>
                <p14:cNvContentPartPr/>
                <p14:nvPr/>
              </p14:nvContentPartPr>
              <p14:xfrm>
                <a:off x="9135528" y="3832357"/>
                <a:ext cx="115200" cy="10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28655B0-3EAE-7484-184F-6A4422B6D8E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126888" y="3823357"/>
                  <a:ext cx="1328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47FA332-04CA-AB11-BF34-46B611D59791}"/>
                    </a:ext>
                  </a:extLst>
                </p14:cNvPr>
                <p14:cNvContentPartPr/>
                <p14:nvPr/>
              </p14:nvContentPartPr>
              <p14:xfrm>
                <a:off x="9317688" y="3741277"/>
                <a:ext cx="11160" cy="134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47FA332-04CA-AB11-BF34-46B611D59791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309048" y="3732637"/>
                  <a:ext cx="288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118F2CC-8E42-59C3-FA23-0AE33E4EFCCC}"/>
                    </a:ext>
                  </a:extLst>
                </p14:cNvPr>
                <p14:cNvContentPartPr/>
                <p14:nvPr/>
              </p14:nvContentPartPr>
              <p14:xfrm>
                <a:off x="9392928" y="3726517"/>
                <a:ext cx="109800" cy="129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118F2CC-8E42-59C3-FA23-0AE33E4EFCCC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383928" y="3717877"/>
                  <a:ext cx="1274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A89B725-7EF5-3A36-50F8-91F8D860A2CD}"/>
                    </a:ext>
                  </a:extLst>
                </p14:cNvPr>
                <p14:cNvContentPartPr/>
                <p14:nvPr/>
              </p14:nvContentPartPr>
              <p14:xfrm>
                <a:off x="9590928" y="3713557"/>
                <a:ext cx="80280" cy="110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A89B725-7EF5-3A36-50F8-91F8D860A2CD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581928" y="3704917"/>
                  <a:ext cx="979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F204AA9-D2BB-A8A4-612F-496F3293C9CB}"/>
                    </a:ext>
                  </a:extLst>
                </p14:cNvPr>
                <p14:cNvContentPartPr/>
                <p14:nvPr/>
              </p14:nvContentPartPr>
              <p14:xfrm>
                <a:off x="9745368" y="3612397"/>
                <a:ext cx="104760" cy="230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F204AA9-D2BB-A8A4-612F-496F3293C9C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736728" y="3603757"/>
                  <a:ext cx="1224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FEDE1BE-06AD-8D9F-560A-0E728B12789C}"/>
                    </a:ext>
                  </a:extLst>
                </p14:cNvPr>
                <p14:cNvContentPartPr/>
                <p14:nvPr/>
              </p14:nvContentPartPr>
              <p14:xfrm>
                <a:off x="9688128" y="899437"/>
                <a:ext cx="111960" cy="2124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FEDE1BE-06AD-8D9F-560A-0E728B12789C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679128" y="890437"/>
                  <a:ext cx="1296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C204306-1346-2969-1B37-BA28C58F339E}"/>
                    </a:ext>
                  </a:extLst>
                </p14:cNvPr>
                <p14:cNvContentPartPr/>
                <p14:nvPr/>
              </p14:nvContentPartPr>
              <p14:xfrm>
                <a:off x="9994128" y="1133077"/>
                <a:ext cx="15840" cy="648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C204306-1346-2969-1B37-BA28C58F339E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9985128" y="1124437"/>
                  <a:ext cx="334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140871D-7B91-4442-CA7B-089917A04490}"/>
                    </a:ext>
                  </a:extLst>
                </p14:cNvPr>
                <p14:cNvContentPartPr/>
                <p14:nvPr/>
              </p14:nvContentPartPr>
              <p14:xfrm>
                <a:off x="10035528" y="1020757"/>
                <a:ext cx="360" cy="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140871D-7B91-4442-CA7B-089917A0449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026888" y="10121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DD56C55-A983-591E-5106-674B6374A5D6}"/>
                    </a:ext>
                  </a:extLst>
                </p14:cNvPr>
                <p14:cNvContentPartPr/>
                <p14:nvPr/>
              </p14:nvContentPartPr>
              <p14:xfrm>
                <a:off x="10082328" y="964237"/>
                <a:ext cx="127440" cy="2091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DD56C55-A983-591E-5106-674B6374A5D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073328" y="955237"/>
                  <a:ext cx="1450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90B69B0-B442-9F17-45A2-2AC6270ACEFD}"/>
                    </a:ext>
                  </a:extLst>
                </p14:cNvPr>
                <p14:cNvContentPartPr/>
                <p14:nvPr/>
              </p14:nvContentPartPr>
              <p14:xfrm>
                <a:off x="10330728" y="1004557"/>
                <a:ext cx="5400" cy="316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90B69B0-B442-9F17-45A2-2AC6270ACEF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0322088" y="995917"/>
                  <a:ext cx="230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DB55749-0482-4504-BA2D-3A73D2384FB7}"/>
                    </a:ext>
                  </a:extLst>
                </p14:cNvPr>
                <p14:cNvContentPartPr/>
                <p14:nvPr/>
              </p14:nvContentPartPr>
              <p14:xfrm>
                <a:off x="10311648" y="1120477"/>
                <a:ext cx="5400" cy="97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DB55749-0482-4504-BA2D-3A73D2384FB7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303008" y="1111837"/>
                  <a:ext cx="230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AD06DDC-D01E-BF1D-4FA6-D4E6419C755F}"/>
                    </a:ext>
                  </a:extLst>
                </p14:cNvPr>
                <p14:cNvContentPartPr/>
                <p14:nvPr/>
              </p14:nvContentPartPr>
              <p14:xfrm>
                <a:off x="10516848" y="1085917"/>
                <a:ext cx="360" cy="3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AD06DDC-D01E-BF1D-4FA6-D4E6419C755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507848" y="10769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63679C8-749A-1733-ED59-F28040678E03}"/>
                    </a:ext>
                  </a:extLst>
                </p14:cNvPr>
                <p14:cNvContentPartPr/>
                <p14:nvPr/>
              </p14:nvContentPartPr>
              <p14:xfrm>
                <a:off x="10584528" y="1089157"/>
                <a:ext cx="360" cy="3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63679C8-749A-1733-ED59-F28040678E0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575528" y="10805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7064B7D-B3CC-D2EC-2A90-6A725614B598}"/>
                    </a:ext>
                  </a:extLst>
                </p14:cNvPr>
                <p14:cNvContentPartPr/>
                <p14:nvPr/>
              </p14:nvContentPartPr>
              <p14:xfrm>
                <a:off x="10679928" y="1096357"/>
                <a:ext cx="360" cy="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7064B7D-B3CC-D2EC-2A90-6A725614B59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671288" y="10873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00864A4-3A1C-081A-A4F1-50A53113EDD6}"/>
                    </a:ext>
                  </a:extLst>
                </p14:cNvPr>
                <p14:cNvContentPartPr/>
                <p14:nvPr/>
              </p14:nvContentPartPr>
              <p14:xfrm>
                <a:off x="10733928" y="1100677"/>
                <a:ext cx="73440" cy="1184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00864A4-3A1C-081A-A4F1-50A53113EDD6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0724928" y="1092037"/>
                  <a:ext cx="910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3762AFF-AF25-8139-7AC0-11B9AB805EA6}"/>
                    </a:ext>
                  </a:extLst>
                </p14:cNvPr>
                <p14:cNvContentPartPr/>
                <p14:nvPr/>
              </p14:nvContentPartPr>
              <p14:xfrm>
                <a:off x="9997368" y="1276717"/>
                <a:ext cx="111600" cy="975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3762AFF-AF25-8139-7AC0-11B9AB805EA6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988368" y="1268077"/>
                  <a:ext cx="1292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3706FF6-51FE-4BA7-04B8-10B444DF1A00}"/>
                    </a:ext>
                  </a:extLst>
                </p14:cNvPr>
                <p14:cNvContentPartPr/>
                <p14:nvPr/>
              </p14:nvContentPartPr>
              <p14:xfrm>
                <a:off x="10177728" y="1300837"/>
                <a:ext cx="94320" cy="770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3706FF6-51FE-4BA7-04B8-10B444DF1A00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168728" y="1291837"/>
                  <a:ext cx="1119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1C5E72D-232A-4921-0DD3-FD5A5832B39A}"/>
                    </a:ext>
                  </a:extLst>
                </p14:cNvPr>
                <p14:cNvContentPartPr/>
                <p14:nvPr/>
              </p14:nvContentPartPr>
              <p14:xfrm>
                <a:off x="10366008" y="1292917"/>
                <a:ext cx="119160" cy="817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1C5E72D-232A-4921-0DD3-FD5A5832B39A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0357008" y="1284277"/>
                  <a:ext cx="1368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A365BCB-53A6-9926-1076-67635C0CDAD2}"/>
                    </a:ext>
                  </a:extLst>
                </p14:cNvPr>
                <p14:cNvContentPartPr/>
                <p14:nvPr/>
              </p14:nvContentPartPr>
              <p14:xfrm>
                <a:off x="10578408" y="1281757"/>
                <a:ext cx="78480" cy="118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A365BCB-53A6-9926-1076-67635C0CDAD2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0569408" y="1273117"/>
                  <a:ext cx="961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7DAAB6E-CA72-6CF7-8846-210F15E7D88E}"/>
                    </a:ext>
                  </a:extLst>
                </p14:cNvPr>
                <p14:cNvContentPartPr/>
                <p14:nvPr/>
              </p14:nvContentPartPr>
              <p14:xfrm>
                <a:off x="10761648" y="1299037"/>
                <a:ext cx="360" cy="3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7DAAB6E-CA72-6CF7-8846-210F15E7D88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753008" y="12900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0391196-9256-43E2-08E2-904A15804E42}"/>
                    </a:ext>
                  </a:extLst>
                </p14:cNvPr>
                <p14:cNvContentPartPr/>
                <p14:nvPr/>
              </p14:nvContentPartPr>
              <p14:xfrm>
                <a:off x="10732128" y="1385797"/>
                <a:ext cx="24840" cy="144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0391196-9256-43E2-08E2-904A15804E4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723488" y="1376797"/>
                  <a:ext cx="424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3C98A37-2B16-B6E7-9C82-A7A8DA6D4B1A}"/>
                    </a:ext>
                  </a:extLst>
                </p14:cNvPr>
                <p14:cNvContentPartPr/>
                <p14:nvPr/>
              </p14:nvContentPartPr>
              <p14:xfrm>
                <a:off x="10888368" y="1363837"/>
                <a:ext cx="360" cy="3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3C98A37-2B16-B6E7-9C82-A7A8DA6D4B1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879728" y="13548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0156D31-DAA4-1926-9D62-FECD274B1F2F}"/>
                    </a:ext>
                  </a:extLst>
                </p14:cNvPr>
                <p14:cNvContentPartPr/>
                <p14:nvPr/>
              </p14:nvContentPartPr>
              <p14:xfrm>
                <a:off x="10971888" y="1356637"/>
                <a:ext cx="360" cy="61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0156D31-DAA4-1926-9D62-FECD274B1F2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963248" y="1347997"/>
                  <a:ext cx="180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1331E1B-D143-C91A-0DE3-F57046F38954}"/>
                    </a:ext>
                  </a:extLst>
                </p14:cNvPr>
                <p14:cNvContentPartPr/>
                <p14:nvPr/>
              </p14:nvContentPartPr>
              <p14:xfrm>
                <a:off x="11053608" y="1350877"/>
                <a:ext cx="360" cy="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1331E1B-D143-C91A-0DE3-F57046F3895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044608" y="134223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5E5862B-2D57-CF4D-336C-3179633E0CEB}"/>
                    </a:ext>
                  </a:extLst>
                </p14:cNvPr>
                <p14:cNvContentPartPr/>
                <p14:nvPr/>
              </p14:nvContentPartPr>
              <p14:xfrm>
                <a:off x="11163768" y="1380037"/>
                <a:ext cx="29160" cy="867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5E5862B-2D57-CF4D-336C-3179633E0CEB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1154768" y="1371037"/>
                  <a:ext cx="468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770B027E-A04D-2B76-C5FC-67B9D35F39DE}"/>
                    </a:ext>
                  </a:extLst>
                </p14:cNvPr>
                <p14:cNvContentPartPr/>
                <p14:nvPr/>
              </p14:nvContentPartPr>
              <p14:xfrm>
                <a:off x="5105024" y="2464717"/>
                <a:ext cx="78480" cy="4716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770B027E-A04D-2B76-C5FC-67B9D35F39DE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096384" y="2456077"/>
                  <a:ext cx="9612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C01EF0F-986D-3D1F-83A9-DB347F7E2927}"/>
                    </a:ext>
                  </a:extLst>
                </p14:cNvPr>
                <p14:cNvContentPartPr/>
                <p14:nvPr/>
              </p14:nvContentPartPr>
              <p14:xfrm>
                <a:off x="5306624" y="2650477"/>
                <a:ext cx="7920" cy="3502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C01EF0F-986D-3D1F-83A9-DB347F7E2927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5297624" y="2641477"/>
                  <a:ext cx="2556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99F5059-E490-025D-73DE-CA37E4C4B234}"/>
                    </a:ext>
                  </a:extLst>
                </p14:cNvPr>
                <p14:cNvContentPartPr/>
                <p14:nvPr/>
              </p14:nvContentPartPr>
              <p14:xfrm>
                <a:off x="5263064" y="2562997"/>
                <a:ext cx="181440" cy="2098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99F5059-E490-025D-73DE-CA37E4C4B234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5254424" y="2554357"/>
                  <a:ext cx="1990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E728C4D0-7C4A-CFA6-1CC1-8384C64865FB}"/>
                    </a:ext>
                  </a:extLst>
                </p14:cNvPr>
                <p14:cNvContentPartPr/>
                <p14:nvPr/>
              </p14:nvContentPartPr>
              <p14:xfrm>
                <a:off x="5483744" y="2579557"/>
                <a:ext cx="146520" cy="1674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E728C4D0-7C4A-CFA6-1CC1-8384C64865FB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5474744" y="2570917"/>
                  <a:ext cx="16416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1C44576-4958-0B88-3DF4-CA501ED4BA34}"/>
                    </a:ext>
                  </a:extLst>
                </p14:cNvPr>
                <p14:cNvContentPartPr/>
                <p14:nvPr/>
              </p14:nvContentPartPr>
              <p14:xfrm>
                <a:off x="5716664" y="2646877"/>
                <a:ext cx="7200" cy="1162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1C44576-4958-0B88-3DF4-CA501ED4BA34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5707664" y="2638237"/>
                  <a:ext cx="248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48E7405-B0A2-39C8-4B41-89BAD6F5841C}"/>
                    </a:ext>
                  </a:extLst>
                </p14:cNvPr>
                <p14:cNvContentPartPr/>
                <p14:nvPr/>
              </p14:nvContentPartPr>
              <p14:xfrm>
                <a:off x="5704424" y="2482357"/>
                <a:ext cx="33480" cy="108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48E7405-B0A2-39C8-4B41-89BAD6F5841C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5695424" y="2473717"/>
                  <a:ext cx="511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8892BBFF-FC9C-07F3-468C-DEF229F30030}"/>
                    </a:ext>
                  </a:extLst>
                </p14:cNvPr>
                <p14:cNvContentPartPr/>
                <p14:nvPr/>
              </p14:nvContentPartPr>
              <p14:xfrm>
                <a:off x="5792624" y="2475877"/>
                <a:ext cx="199800" cy="2692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8892BBFF-FC9C-07F3-468C-DEF229F30030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783624" y="2467237"/>
                  <a:ext cx="2174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0FB3607-3003-D1FE-31BD-3FB77B56515B}"/>
                    </a:ext>
                  </a:extLst>
                </p14:cNvPr>
                <p14:cNvContentPartPr/>
                <p14:nvPr/>
              </p14:nvContentPartPr>
              <p14:xfrm>
                <a:off x="6025904" y="2683957"/>
                <a:ext cx="95760" cy="61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0FB3607-3003-D1FE-31BD-3FB77B56515B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6016904" y="2675317"/>
                  <a:ext cx="1134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D10073A-5968-55A0-33FD-1E16969F110B}"/>
                    </a:ext>
                  </a:extLst>
                </p14:cNvPr>
                <p14:cNvContentPartPr/>
                <p14:nvPr/>
              </p14:nvContentPartPr>
              <p14:xfrm>
                <a:off x="6231104" y="2573077"/>
                <a:ext cx="172080" cy="1677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D10073A-5968-55A0-33FD-1E16969F110B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222104" y="2564437"/>
                  <a:ext cx="1897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65BC9EF3-DA03-81B6-6AE3-BCD15F238EC0}"/>
                    </a:ext>
                  </a:extLst>
                </p14:cNvPr>
                <p14:cNvContentPartPr/>
                <p14:nvPr/>
              </p14:nvContentPartPr>
              <p14:xfrm>
                <a:off x="6499304" y="2612317"/>
                <a:ext cx="169200" cy="918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65BC9EF3-DA03-81B6-6AE3-BCD15F238EC0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490304" y="2603317"/>
                  <a:ext cx="1868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6813ED7-487A-67ED-CB6A-21FF96334F43}"/>
                    </a:ext>
                  </a:extLst>
                </p14:cNvPr>
                <p14:cNvContentPartPr/>
                <p14:nvPr/>
              </p14:nvContentPartPr>
              <p14:xfrm>
                <a:off x="6700184" y="2621317"/>
                <a:ext cx="126000" cy="1123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6813ED7-487A-67ED-CB6A-21FF96334F43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6691184" y="2612677"/>
                  <a:ext cx="1436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4CC56EAF-44EC-92D1-F33D-6282C4C055D5}"/>
                    </a:ext>
                  </a:extLst>
                </p14:cNvPr>
                <p14:cNvContentPartPr/>
                <p14:nvPr/>
              </p14:nvContentPartPr>
              <p14:xfrm>
                <a:off x="6884144" y="2602957"/>
                <a:ext cx="93960" cy="1267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4CC56EAF-44EC-92D1-F33D-6282C4C055D5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875504" y="2594317"/>
                  <a:ext cx="1116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53D483FC-0D96-1127-7884-5067BF872547}"/>
                    </a:ext>
                  </a:extLst>
                </p14:cNvPr>
                <p14:cNvContentPartPr/>
                <p14:nvPr/>
              </p14:nvContentPartPr>
              <p14:xfrm>
                <a:off x="6902144" y="2541757"/>
                <a:ext cx="151920" cy="1904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53D483FC-0D96-1127-7884-5067BF872547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893144" y="2533117"/>
                  <a:ext cx="1695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4DF14062-8C79-4878-2D26-2C1568733274}"/>
                    </a:ext>
                  </a:extLst>
                </p14:cNvPr>
                <p14:cNvContentPartPr/>
                <p14:nvPr/>
              </p14:nvContentPartPr>
              <p14:xfrm>
                <a:off x="7106264" y="2575237"/>
                <a:ext cx="83520" cy="1386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4DF14062-8C79-4878-2D26-2C1568733274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097264" y="2566237"/>
                  <a:ext cx="1011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566B987F-2AC7-375C-10BB-D9BB32586A68}"/>
                    </a:ext>
                  </a:extLst>
                </p14:cNvPr>
                <p14:cNvContentPartPr/>
                <p14:nvPr/>
              </p14:nvContentPartPr>
              <p14:xfrm>
                <a:off x="7255664" y="2423317"/>
                <a:ext cx="54360" cy="2365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566B987F-2AC7-375C-10BB-D9BB32586A68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7247024" y="2414677"/>
                  <a:ext cx="720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62FBE19C-81E5-3AA0-90B8-55B3FFEE9874}"/>
                    </a:ext>
                  </a:extLst>
                </p14:cNvPr>
                <p14:cNvContentPartPr/>
                <p14:nvPr/>
              </p14:nvContentPartPr>
              <p14:xfrm>
                <a:off x="7240184" y="2569477"/>
                <a:ext cx="71280" cy="432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62FBE19C-81E5-3AA0-90B8-55B3FFEE9874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7231184" y="2560477"/>
                  <a:ext cx="889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17DC0E6-86C6-8DC3-835D-5EB626B6E63A}"/>
                    </a:ext>
                  </a:extLst>
                </p14:cNvPr>
                <p14:cNvContentPartPr/>
                <p14:nvPr/>
              </p14:nvContentPartPr>
              <p14:xfrm>
                <a:off x="7391384" y="2488477"/>
                <a:ext cx="360" cy="3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17DC0E6-86C6-8DC3-835D-5EB626B6E63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382384" y="247947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5149ED6-1E48-D60C-8E2B-009243B4B34B}"/>
                    </a:ext>
                  </a:extLst>
                </p14:cNvPr>
                <p14:cNvContentPartPr/>
                <p14:nvPr/>
              </p14:nvContentPartPr>
              <p14:xfrm>
                <a:off x="7389584" y="2619157"/>
                <a:ext cx="2160" cy="97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E5149ED6-1E48-D60C-8E2B-009243B4B34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380584" y="2610517"/>
                  <a:ext cx="198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12D965EB-A462-9F09-1F37-08616797AA6C}"/>
                    </a:ext>
                  </a:extLst>
                </p14:cNvPr>
                <p14:cNvContentPartPr/>
                <p14:nvPr/>
              </p14:nvContentPartPr>
              <p14:xfrm>
                <a:off x="7552664" y="2593597"/>
                <a:ext cx="360" cy="3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12D965EB-A462-9F09-1F37-08616797AA6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544024" y="25849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2BC22F7B-C939-7FFD-89F5-D34E3490C153}"/>
                    </a:ext>
                  </a:extLst>
                </p14:cNvPr>
                <p14:cNvContentPartPr/>
                <p14:nvPr/>
              </p14:nvContentPartPr>
              <p14:xfrm>
                <a:off x="7552664" y="2593597"/>
                <a:ext cx="52560" cy="144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2BC22F7B-C939-7FFD-89F5-D34E3490C15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544024" y="2584957"/>
                  <a:ext cx="702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E5E5B974-F315-90D6-ABB3-780F08221FB3}"/>
                    </a:ext>
                  </a:extLst>
                </p14:cNvPr>
                <p14:cNvContentPartPr/>
                <p14:nvPr/>
              </p14:nvContentPartPr>
              <p14:xfrm>
                <a:off x="7667504" y="2593597"/>
                <a:ext cx="360" cy="3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E5E5B974-F315-90D6-ABB3-780F08221FB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658504" y="258495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05D78EB6-8CF7-0AB1-0AA4-B41AC3EC3A31}"/>
                    </a:ext>
                  </a:extLst>
                </p14:cNvPr>
                <p14:cNvContentPartPr/>
                <p14:nvPr/>
              </p14:nvContentPartPr>
              <p14:xfrm>
                <a:off x="7663904" y="2255197"/>
                <a:ext cx="226080" cy="4791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05D78EB6-8CF7-0AB1-0AA4-B41AC3EC3A31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655264" y="2246197"/>
                  <a:ext cx="243720" cy="49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82B8D544-50EB-62BE-FC84-38E28D9084D4}"/>
              </a:ext>
            </a:extLst>
          </p:cNvPr>
          <p:cNvGrpSpPr/>
          <p:nvPr/>
        </p:nvGrpSpPr>
        <p:grpSpPr>
          <a:xfrm>
            <a:off x="7154864" y="4455517"/>
            <a:ext cx="1701360" cy="503280"/>
            <a:chOff x="7154864" y="4455517"/>
            <a:chExt cx="1701360" cy="50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C8A124A-3B1D-36A4-EB0F-547AB8271142}"/>
                    </a:ext>
                  </a:extLst>
                </p14:cNvPr>
                <p14:cNvContentPartPr/>
                <p14:nvPr/>
              </p14:nvContentPartPr>
              <p14:xfrm>
                <a:off x="7154864" y="4497277"/>
                <a:ext cx="174600" cy="2422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C8A124A-3B1D-36A4-EB0F-547AB8271142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7146224" y="4488637"/>
                  <a:ext cx="1922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F81F371-8A09-238C-3601-9E3FFE5185C3}"/>
                    </a:ext>
                  </a:extLst>
                </p14:cNvPr>
                <p14:cNvContentPartPr/>
                <p14:nvPr/>
              </p14:nvContentPartPr>
              <p14:xfrm>
                <a:off x="7278344" y="4665397"/>
                <a:ext cx="52920" cy="1278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F81F371-8A09-238C-3601-9E3FFE5185C3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7269344" y="4656757"/>
                  <a:ext cx="705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BC3ACA5-FCDA-32A2-8409-9FBE68B01E0C}"/>
                    </a:ext>
                  </a:extLst>
                </p14:cNvPr>
                <p14:cNvContentPartPr/>
                <p14:nvPr/>
              </p14:nvContentPartPr>
              <p14:xfrm>
                <a:off x="7433864" y="4709677"/>
                <a:ext cx="37440" cy="874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BC3ACA5-FCDA-32A2-8409-9FBE68B01E0C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7425224" y="4700677"/>
                  <a:ext cx="55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D8BE6B4C-5279-F483-7E29-F8B053DB8183}"/>
                    </a:ext>
                  </a:extLst>
                </p14:cNvPr>
                <p14:cNvContentPartPr/>
                <p14:nvPr/>
              </p14:nvContentPartPr>
              <p14:xfrm>
                <a:off x="7484984" y="4578637"/>
                <a:ext cx="360" cy="3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D8BE6B4C-5279-F483-7E29-F8B053DB818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476344" y="45699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1398ED36-B79A-7371-F410-D347B9B26169}"/>
                    </a:ext>
                  </a:extLst>
                </p14:cNvPr>
                <p14:cNvContentPartPr/>
                <p14:nvPr/>
              </p14:nvContentPartPr>
              <p14:xfrm>
                <a:off x="7551224" y="4455517"/>
                <a:ext cx="132480" cy="5032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1398ED36-B79A-7371-F410-D347B9B2616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542224" y="4446517"/>
                  <a:ext cx="15012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23246C9D-939A-20F5-4EA1-2B290E1CF36C}"/>
                    </a:ext>
                  </a:extLst>
                </p14:cNvPr>
                <p14:cNvContentPartPr/>
                <p14:nvPr/>
              </p14:nvContentPartPr>
              <p14:xfrm>
                <a:off x="7743824" y="4503397"/>
                <a:ext cx="86760" cy="2415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23246C9D-939A-20F5-4EA1-2B290E1CF36C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735184" y="4494757"/>
                  <a:ext cx="1044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0AE556CD-AB4C-CC2D-593D-46860A7ED128}"/>
                    </a:ext>
                  </a:extLst>
                </p14:cNvPr>
                <p14:cNvContentPartPr/>
                <p14:nvPr/>
              </p14:nvContentPartPr>
              <p14:xfrm>
                <a:off x="7889984" y="4724797"/>
                <a:ext cx="94320" cy="86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0AE556CD-AB4C-CC2D-593D-46860A7ED12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880984" y="4715797"/>
                  <a:ext cx="1119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F9C5EF53-0E41-ED0F-D240-7EA6E3D00BCF}"/>
                    </a:ext>
                  </a:extLst>
                </p14:cNvPr>
                <p14:cNvContentPartPr/>
                <p14:nvPr/>
              </p14:nvContentPartPr>
              <p14:xfrm>
                <a:off x="8103464" y="4522117"/>
                <a:ext cx="128160" cy="2116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F9C5EF53-0E41-ED0F-D240-7EA6E3D00BC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094464" y="4513477"/>
                  <a:ext cx="1458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6809705E-7BB5-7EB4-3E9D-09049C4BA37B}"/>
                    </a:ext>
                  </a:extLst>
                </p14:cNvPr>
                <p14:cNvContentPartPr/>
                <p14:nvPr/>
              </p14:nvContentPartPr>
              <p14:xfrm>
                <a:off x="8280224" y="4615717"/>
                <a:ext cx="149400" cy="1396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6809705E-7BB5-7EB4-3E9D-09049C4BA37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271584" y="4606717"/>
                  <a:ext cx="1670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C2423018-2D08-A13F-478C-9062E7428C46}"/>
                    </a:ext>
                  </a:extLst>
                </p14:cNvPr>
                <p14:cNvContentPartPr/>
                <p14:nvPr/>
              </p14:nvContentPartPr>
              <p14:xfrm>
                <a:off x="8511344" y="4616797"/>
                <a:ext cx="120600" cy="1195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C2423018-2D08-A13F-478C-9062E7428C4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8502344" y="4608157"/>
                  <a:ext cx="1382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BDF50C38-8559-3AB6-0536-77E6C0BA9727}"/>
                    </a:ext>
                  </a:extLst>
                </p14:cNvPr>
                <p14:cNvContentPartPr/>
                <p14:nvPr/>
              </p14:nvContentPartPr>
              <p14:xfrm>
                <a:off x="8681984" y="4497997"/>
                <a:ext cx="174240" cy="21492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BDF50C38-8559-3AB6-0536-77E6C0BA9727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673344" y="4489357"/>
                  <a:ext cx="191880" cy="23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A5922FA5-CFF1-9E7D-686E-E01599FB8935}"/>
                  </a:ext>
                </a:extLst>
              </p14:cNvPr>
              <p14:cNvContentPartPr/>
              <p14:nvPr/>
            </p14:nvContentPartPr>
            <p14:xfrm>
              <a:off x="5620904" y="4240957"/>
              <a:ext cx="1049760" cy="31032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A5922FA5-CFF1-9E7D-686E-E01599FB8935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5612264" y="4231957"/>
                <a:ext cx="106740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D01D5DE-6663-E41E-32F8-F63FA4CCBDE8}"/>
                  </a:ext>
                </a:extLst>
              </p14:cNvPr>
              <p14:cNvContentPartPr/>
              <p14:nvPr/>
            </p14:nvContentPartPr>
            <p14:xfrm>
              <a:off x="9316800" y="1066320"/>
              <a:ext cx="350640" cy="384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D01D5DE-6663-E41E-32F8-F63FA4CCBDE8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9307440" y="1056960"/>
                <a:ext cx="369360" cy="40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8932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3C3EA30F-6139-4FDD-8128-64B15301509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Nodes</a:t>
            </a:r>
            <a:endParaRPr lang="en-US" dirty="0"/>
          </a:p>
          <a:p>
            <a:pPr lvl="1"/>
            <a:r>
              <a:rPr lang="en-US" dirty="0"/>
              <a:t>Contain the </a:t>
            </a:r>
            <a:r>
              <a:rPr lang="en-US" i="1" dirty="0"/>
              <a:t>entities</a:t>
            </a:r>
          </a:p>
          <a:p>
            <a:pPr lvl="1"/>
            <a:r>
              <a:rPr lang="en-US" dirty="0"/>
              <a:t>Have one or more </a:t>
            </a:r>
            <a:r>
              <a:rPr lang="en-US" i="1" dirty="0"/>
              <a:t>labels</a:t>
            </a:r>
          </a:p>
          <a:p>
            <a:pPr lvl="1"/>
            <a:r>
              <a:rPr lang="en-US" dirty="0"/>
              <a:t>Have any number of </a:t>
            </a:r>
            <a:r>
              <a:rPr lang="en-US" i="1" dirty="0"/>
              <a:t>attributes</a:t>
            </a:r>
          </a:p>
          <a:p>
            <a:r>
              <a:rPr lang="en-US" dirty="0"/>
              <a:t>Edges</a:t>
            </a:r>
          </a:p>
          <a:p>
            <a:pPr lvl="1"/>
            <a:r>
              <a:rPr lang="en-US" dirty="0"/>
              <a:t>Contain the </a:t>
            </a:r>
            <a:r>
              <a:rPr lang="en-US" i="1" dirty="0"/>
              <a:t>relationships</a:t>
            </a:r>
            <a:endParaRPr lang="en-US" dirty="0"/>
          </a:p>
          <a:p>
            <a:pPr lvl="1"/>
            <a:r>
              <a:rPr lang="en-US" dirty="0"/>
              <a:t>Have one </a:t>
            </a:r>
            <a:r>
              <a:rPr lang="en-US" i="1" dirty="0"/>
              <a:t>type</a:t>
            </a:r>
          </a:p>
          <a:p>
            <a:pPr lvl="1"/>
            <a:r>
              <a:rPr lang="en-US" dirty="0"/>
              <a:t>Have any number of </a:t>
            </a:r>
            <a:r>
              <a:rPr lang="en-US" i="1" dirty="0"/>
              <a:t>attributes</a:t>
            </a:r>
            <a:endParaRPr lang="en-US" dirty="0"/>
          </a:p>
          <a:p>
            <a:r>
              <a:rPr lang="en-US" dirty="0"/>
              <a:t>Attributes</a:t>
            </a:r>
          </a:p>
          <a:p>
            <a:pPr lvl="1"/>
            <a:r>
              <a:rPr lang="en-US" dirty="0"/>
              <a:t>Primitives (number, date, string, …)</a:t>
            </a:r>
          </a:p>
          <a:p>
            <a:pPr lvl="1"/>
            <a:r>
              <a:rPr lang="en-US" dirty="0"/>
              <a:t>Arrays of primitives</a:t>
            </a:r>
          </a:p>
          <a:p>
            <a:pPr lvl="1"/>
            <a:r>
              <a:rPr lang="en-US" dirty="0"/>
              <a:t>No embedded objects</a:t>
            </a:r>
            <a:endParaRPr lang="da-DK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77D31F54-CF44-4B1F-A19A-F04C1850E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a neo4j graph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BF3B1979-438E-421C-AA2A-DB5A45DE402B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A00BC094-672C-4C28-8636-60F89475820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E62E05F-4F7D-4290-A0B1-A4C1CBD4A1A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E9E4928-2EC2-4DF3-8939-70B72EE51831}" type="datetime1">
              <a:rPr lang="da-DK" smtClean="0"/>
              <a:t>27-03-2025</a:t>
            </a:fld>
            <a:endParaRPr lang="da-D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FC4D51-3520-1C70-DFD9-12DDAA885394}"/>
                  </a:ext>
                </a:extLst>
              </p14:cNvPr>
              <p14:cNvContentPartPr/>
              <p14:nvPr/>
            </p14:nvContentPartPr>
            <p14:xfrm>
              <a:off x="1018440" y="2354400"/>
              <a:ext cx="8492040" cy="1778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FC4D51-3520-1C70-DFD9-12DDAA8853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9080" y="2345040"/>
                <a:ext cx="8510760" cy="179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282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A35C99F4-CCCB-46AC-883D-4EBCFF1839D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lvl="1"/>
            <a:r>
              <a:rPr lang="en-US" dirty="0"/>
              <a:t>OLTP (Online transactional processing)</a:t>
            </a:r>
          </a:p>
          <a:p>
            <a:pPr lvl="2"/>
            <a:r>
              <a:rPr lang="en-US" dirty="0"/>
              <a:t>Several different node labels</a:t>
            </a:r>
          </a:p>
          <a:p>
            <a:pPr lvl="2"/>
            <a:r>
              <a:rPr lang="en-US" dirty="0"/>
              <a:t>Several different edge types</a:t>
            </a:r>
          </a:p>
          <a:p>
            <a:pPr lvl="2"/>
            <a:r>
              <a:rPr lang="en-US" dirty="0"/>
              <a:t>Heavy use of Cypher (the neo4j SQL alternative)</a:t>
            </a:r>
          </a:p>
          <a:p>
            <a:pPr lvl="1"/>
            <a:r>
              <a:rPr lang="en-US" dirty="0"/>
              <a:t>OLAP (Online analytical processing)</a:t>
            </a:r>
          </a:p>
          <a:p>
            <a:pPr lvl="2"/>
            <a:r>
              <a:rPr lang="en-US" dirty="0"/>
              <a:t>Very similar nodes</a:t>
            </a:r>
          </a:p>
          <a:p>
            <a:pPr lvl="2"/>
            <a:r>
              <a:rPr lang="en-US" dirty="0"/>
              <a:t>Only one edge type</a:t>
            </a:r>
          </a:p>
          <a:p>
            <a:pPr lvl="2"/>
            <a:r>
              <a:rPr lang="en-US" dirty="0"/>
              <a:t>Heavy use of graph algorithms</a:t>
            </a:r>
          </a:p>
          <a:p>
            <a:pPr lvl="2"/>
            <a:r>
              <a:rPr lang="en-US" dirty="0"/>
              <a:t>Often created from an OLTP database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da-DK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3D91330-84EB-486F-8D59-15534EFE1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2 use cases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B4EA70D-1597-4EF7-8543-093C2F13208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DE3FB6E-E4CE-4EE8-8D84-85F0E500D81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6D24B48-A27C-473B-82B7-5DA42930B41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E988E65-6E14-48FF-8494-E78CE43394EA}" type="datetime1">
              <a:rPr lang="da-DK" smtClean="0"/>
              <a:t>27-03-2025</a:t>
            </a:fld>
            <a:endParaRPr lang="da-D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91E83E6-8307-533E-2A15-904B658831E3}"/>
                  </a:ext>
                </a:extLst>
              </p14:cNvPr>
              <p14:cNvContentPartPr/>
              <p14:nvPr/>
            </p14:nvContentPartPr>
            <p14:xfrm>
              <a:off x="1451880" y="1777320"/>
              <a:ext cx="3629880" cy="2992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91E83E6-8307-533E-2A15-904B658831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2520" y="1767960"/>
                <a:ext cx="3648600" cy="301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6440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>
            <a:extLst>
              <a:ext uri="{FF2B5EF4-FFF2-40B4-BE49-F238E27FC236}">
                <a16:creationId xmlns:a16="http://schemas.microsoft.com/office/drawing/2014/main" id="{5284D267-043C-4F96-B763-CD340DF03E5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Inspired by SQL</a:t>
            </a:r>
          </a:p>
          <a:p>
            <a:r>
              <a:rPr lang="en-US" dirty="0"/>
              <a:t>Based on </a:t>
            </a:r>
            <a:r>
              <a:rPr lang="en-US" i="1" dirty="0"/>
              <a:t>patterns</a:t>
            </a:r>
            <a:r>
              <a:rPr lang="en-US" dirty="0"/>
              <a:t>: (</a:t>
            </a:r>
            <a:r>
              <a:rPr lang="en-US" dirty="0" err="1"/>
              <a:t>n:Person</a:t>
            </a:r>
            <a:r>
              <a:rPr lang="en-US" dirty="0"/>
              <a:t>)-[:lives]-&gt;(</a:t>
            </a:r>
            <a:r>
              <a:rPr lang="en-US" dirty="0" err="1"/>
              <a:t>a:Address</a:t>
            </a:r>
            <a:r>
              <a:rPr lang="en-US" dirty="0"/>
              <a:t>)</a:t>
            </a:r>
          </a:p>
          <a:p>
            <a:r>
              <a:rPr lang="en-US" dirty="0"/>
              <a:t>MATCH instead of JOIN</a:t>
            </a:r>
          </a:p>
          <a:p>
            <a:pPr lvl="1"/>
            <a:r>
              <a:rPr lang="en-US" dirty="0"/>
              <a:t>built-in relationships</a:t>
            </a:r>
          </a:p>
          <a:p>
            <a:r>
              <a:rPr lang="en-US" dirty="0"/>
              <a:t>Pipeline</a:t>
            </a:r>
          </a:p>
          <a:p>
            <a:pPr lvl="1"/>
            <a:r>
              <a:rPr lang="en-US" dirty="0"/>
              <a:t>You can handle astonishing things in just one statement</a:t>
            </a:r>
          </a:p>
          <a:p>
            <a:r>
              <a:rPr lang="en-US" dirty="0"/>
              <a:t>WHERE clauses</a:t>
            </a:r>
          </a:p>
          <a:p>
            <a:pPr lvl="1"/>
            <a:r>
              <a:rPr lang="en-US" dirty="0"/>
              <a:t>but you can handle a lot of conditions in the MATCH</a:t>
            </a:r>
          </a:p>
          <a:p>
            <a:r>
              <a:rPr lang="en-US" dirty="0"/>
              <a:t>Powerful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E6F8FF1-A07C-482F-B4B1-5DBAD1883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Cypher (main ideas)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BF5DD9A-8DD4-4855-A209-53843CC1000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298DF8B-AB9A-42AD-9E9F-E91ECD90AE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B708CC7-F445-4899-B785-435C6C1366F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658CD61-FA19-4FEA-8737-A3197419811D}" type="datetime1">
              <a:rPr lang="da-DK" smtClean="0"/>
              <a:t>27-03-2025</a:t>
            </a:fld>
            <a:endParaRPr lang="da-D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9C6BABA-5581-9C6C-1C58-33000F14DB12}"/>
                  </a:ext>
                </a:extLst>
              </p14:cNvPr>
              <p14:cNvContentPartPr/>
              <p14:nvPr/>
            </p14:nvContentPartPr>
            <p14:xfrm>
              <a:off x="3998880" y="1305000"/>
              <a:ext cx="7356240" cy="2550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9C6BABA-5581-9C6C-1C58-33000F14DB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89520" y="1295640"/>
                <a:ext cx="7374960" cy="256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341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641F1-E7E3-F308-B277-FFFC136FA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Searching</a:t>
            </a:r>
            <a:r>
              <a:rPr lang="da-DK" dirty="0"/>
              <a:t> with patterns:</a:t>
            </a:r>
            <a:br>
              <a:rPr lang="da-DK" dirty="0"/>
            </a:br>
            <a:r>
              <a:rPr lang="da-DK" dirty="0" err="1"/>
              <a:t>Who</a:t>
            </a:r>
            <a:r>
              <a:rPr lang="da-DK" dirty="0"/>
              <a:t> </a:t>
            </a:r>
            <a:r>
              <a:rPr lang="da-DK" dirty="0" err="1"/>
              <a:t>bought</a:t>
            </a:r>
            <a:r>
              <a:rPr lang="da-DK" dirty="0"/>
              <a:t> a gift card for themselves?</a:t>
            </a:r>
            <a:endParaRPr lang="en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58B075-FDCE-27E4-1AB4-2180174D6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D3BBF-CE15-EDC5-B6A2-3FE03B82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D01C5-7D6C-78CB-D553-C9291FE09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11EDF-FAC7-4FF3-8BEC-E9DED98A4C8B}" type="datetime1">
              <a:rPr lang="da-DK" smtClean="0"/>
              <a:t>27-03-2025</a:t>
            </a:fld>
            <a:endParaRPr lang="da-DK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C4E4541-7818-01DC-BACC-5F60CF7E9695}"/>
              </a:ext>
            </a:extLst>
          </p:cNvPr>
          <p:cNvGrpSpPr/>
          <p:nvPr/>
        </p:nvGrpSpPr>
        <p:grpSpPr>
          <a:xfrm>
            <a:off x="2163667" y="2026000"/>
            <a:ext cx="2465280" cy="2176560"/>
            <a:chOff x="2163667" y="2026000"/>
            <a:chExt cx="2465280" cy="217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09DCD71-1C15-F1A5-0AD8-06C897DE94DC}"/>
                    </a:ext>
                  </a:extLst>
                </p14:cNvPr>
                <p14:cNvContentPartPr/>
                <p14:nvPr/>
              </p14:nvContentPartPr>
              <p14:xfrm>
                <a:off x="2544547" y="2452960"/>
                <a:ext cx="39960" cy="45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09DCD71-1C15-F1A5-0AD8-06C897DE94D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35547" y="2443960"/>
                  <a:ext cx="57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79CF301-6959-F0B5-20CB-907CA2FBF0B8}"/>
                    </a:ext>
                  </a:extLst>
                </p14:cNvPr>
                <p14:cNvContentPartPr/>
                <p14:nvPr/>
              </p14:nvContentPartPr>
              <p14:xfrm>
                <a:off x="2500987" y="2666800"/>
                <a:ext cx="37800" cy="33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79CF301-6959-F0B5-20CB-907CA2FBF0B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91987" y="2658160"/>
                  <a:ext cx="554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549C3AD-C785-0EF3-6B7A-5A2D8A98921D}"/>
                    </a:ext>
                  </a:extLst>
                </p14:cNvPr>
                <p14:cNvContentPartPr/>
                <p14:nvPr/>
              </p14:nvContentPartPr>
              <p14:xfrm>
                <a:off x="2681347" y="2275480"/>
                <a:ext cx="236160" cy="337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549C3AD-C785-0EF3-6B7A-5A2D8A98921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72347" y="2266840"/>
                  <a:ext cx="25380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3ADB9F8-A453-1DB6-0F20-7C0261F11292}"/>
                    </a:ext>
                  </a:extLst>
                </p14:cNvPr>
                <p14:cNvContentPartPr/>
                <p14:nvPr/>
              </p14:nvContentPartPr>
              <p14:xfrm>
                <a:off x="2990947" y="2458720"/>
                <a:ext cx="133560" cy="153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3ADB9F8-A453-1DB6-0F20-7C0261F1129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81947" y="2449720"/>
                  <a:ext cx="1512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068A711-9662-C1FA-62D4-A91859912F6C}"/>
                    </a:ext>
                  </a:extLst>
                </p14:cNvPr>
                <p14:cNvContentPartPr/>
                <p14:nvPr/>
              </p14:nvContentPartPr>
              <p14:xfrm>
                <a:off x="3179947" y="2503720"/>
                <a:ext cx="77400" cy="108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068A711-9662-C1FA-62D4-A91859912F6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70947" y="2495080"/>
                  <a:ext cx="950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9F342F4-4331-7777-B672-70C109BE20F4}"/>
                    </a:ext>
                  </a:extLst>
                </p14:cNvPr>
                <p14:cNvContentPartPr/>
                <p14:nvPr/>
              </p14:nvContentPartPr>
              <p14:xfrm>
                <a:off x="3346627" y="2266480"/>
                <a:ext cx="68040" cy="321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9F342F4-4331-7777-B672-70C109BE20F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37987" y="2257480"/>
                  <a:ext cx="8568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D01100B-F34D-7FC6-DF65-73246EE64A0A}"/>
                    </a:ext>
                  </a:extLst>
                </p14:cNvPr>
                <p14:cNvContentPartPr/>
                <p14:nvPr/>
              </p14:nvContentPartPr>
              <p14:xfrm>
                <a:off x="3339787" y="2440000"/>
                <a:ext cx="76680" cy="57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D01100B-F34D-7FC6-DF65-73246EE64A0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30787" y="2431360"/>
                  <a:ext cx="943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B98CA14-049C-0114-443A-45BA007AA4E8}"/>
                    </a:ext>
                  </a:extLst>
                </p14:cNvPr>
                <p14:cNvContentPartPr/>
                <p14:nvPr/>
              </p14:nvContentPartPr>
              <p14:xfrm>
                <a:off x="3465067" y="2436760"/>
                <a:ext cx="134280" cy="133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B98CA14-049C-0114-443A-45BA007AA4E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56067" y="2427760"/>
                  <a:ext cx="1519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8E93E83-E7B4-A356-2DC4-BC5020420174}"/>
                    </a:ext>
                  </a:extLst>
                </p14:cNvPr>
                <p14:cNvContentPartPr/>
                <p14:nvPr/>
              </p14:nvContentPartPr>
              <p14:xfrm>
                <a:off x="3661267" y="2442520"/>
                <a:ext cx="140040" cy="95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8E93E83-E7B4-A356-2DC4-BC502042017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52267" y="2433520"/>
                  <a:ext cx="1576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87AD715-F556-6BC0-1E91-4EFFE2042996}"/>
                    </a:ext>
                  </a:extLst>
                </p14:cNvPr>
                <p14:cNvContentPartPr/>
                <p14:nvPr/>
              </p14:nvContentPartPr>
              <p14:xfrm>
                <a:off x="3899947" y="2332000"/>
                <a:ext cx="138240" cy="205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87AD715-F556-6BC0-1E91-4EFFE204299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91307" y="2323360"/>
                  <a:ext cx="1558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77410AF-CA20-ED98-629C-AAF1BE21C3FB}"/>
                    </a:ext>
                  </a:extLst>
                </p14:cNvPr>
                <p14:cNvContentPartPr/>
                <p14:nvPr/>
              </p14:nvContentPartPr>
              <p14:xfrm>
                <a:off x="4129987" y="2392480"/>
                <a:ext cx="152640" cy="92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7410AF-CA20-ED98-629C-AAF1BE21C3F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21347" y="2383840"/>
                  <a:ext cx="1702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DE4690A-1663-A088-2AFA-AEF054F70A00}"/>
                    </a:ext>
                  </a:extLst>
                </p14:cNvPr>
                <p14:cNvContentPartPr/>
                <p14:nvPr/>
              </p14:nvContentPartPr>
              <p14:xfrm>
                <a:off x="2163667" y="2026000"/>
                <a:ext cx="2465280" cy="907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DE4690A-1663-A088-2AFA-AEF054F70A0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54667" y="2017360"/>
                  <a:ext cx="2482920" cy="9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7D9EF91-955C-89AA-EFCD-023A45F0ED0E}"/>
                    </a:ext>
                  </a:extLst>
                </p14:cNvPr>
                <p14:cNvContentPartPr/>
                <p14:nvPr/>
              </p14:nvContentPartPr>
              <p14:xfrm>
                <a:off x="3409267" y="2957680"/>
                <a:ext cx="17640" cy="477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7D9EF91-955C-89AA-EFCD-023A45F0ED0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00267" y="2949040"/>
                  <a:ext cx="3528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6121845-D653-D413-BB19-1F53C09A8539}"/>
                    </a:ext>
                  </a:extLst>
                </p14:cNvPr>
                <p14:cNvContentPartPr/>
                <p14:nvPr/>
              </p14:nvContentPartPr>
              <p14:xfrm>
                <a:off x="3329347" y="3439720"/>
                <a:ext cx="193320" cy="118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6121845-D653-D413-BB19-1F53C09A853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20347" y="3430720"/>
                  <a:ext cx="2109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5AB422F-EE78-50EF-2FD3-3A7129469771}"/>
                    </a:ext>
                  </a:extLst>
                </p14:cNvPr>
                <p14:cNvContentPartPr/>
                <p14:nvPr/>
              </p14:nvContentPartPr>
              <p14:xfrm>
                <a:off x="2971507" y="3726640"/>
                <a:ext cx="9000" cy="16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5AB422F-EE78-50EF-2FD3-3A712946977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62507" y="3718000"/>
                  <a:ext cx="266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354BD0F-4E70-3485-C52D-775B8369FED4}"/>
                    </a:ext>
                  </a:extLst>
                </p14:cNvPr>
                <p14:cNvContentPartPr/>
                <p14:nvPr/>
              </p14:nvContentPartPr>
              <p14:xfrm>
                <a:off x="2948827" y="3872800"/>
                <a:ext cx="29880" cy="55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354BD0F-4E70-3485-C52D-775B8369FED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39827" y="3863800"/>
                  <a:ext cx="475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22BE011-21A1-4D2D-FF82-CB73ECA6260C}"/>
                    </a:ext>
                  </a:extLst>
                </p14:cNvPr>
                <p14:cNvContentPartPr/>
                <p14:nvPr/>
              </p14:nvContentPartPr>
              <p14:xfrm>
                <a:off x="3110107" y="3746440"/>
                <a:ext cx="217800" cy="218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22BE011-21A1-4D2D-FF82-CB73ECA6260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01467" y="3737440"/>
                  <a:ext cx="2354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4343C4A-7FED-33A8-4DF0-EAE3255309B4}"/>
                    </a:ext>
                  </a:extLst>
                </p14:cNvPr>
                <p14:cNvContentPartPr/>
                <p14:nvPr/>
              </p14:nvContentPartPr>
              <p14:xfrm>
                <a:off x="3350587" y="3836800"/>
                <a:ext cx="115560" cy="88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4343C4A-7FED-33A8-4DF0-EAE3255309B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41947" y="3828160"/>
                  <a:ext cx="1332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EAFF66F-B65D-2D0F-37BB-A7ADAB625DAA}"/>
                    </a:ext>
                  </a:extLst>
                </p14:cNvPr>
                <p14:cNvContentPartPr/>
                <p14:nvPr/>
              </p14:nvContentPartPr>
              <p14:xfrm>
                <a:off x="3509347" y="3671920"/>
                <a:ext cx="208080" cy="304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EAFF66F-B65D-2D0F-37BB-A7ADAB625DA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00347" y="3663280"/>
                  <a:ext cx="2257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3D64541-D996-9116-DDA8-C6890B59A141}"/>
                    </a:ext>
                  </a:extLst>
                </p14:cNvPr>
                <p14:cNvContentPartPr/>
                <p14:nvPr/>
              </p14:nvContentPartPr>
              <p14:xfrm>
                <a:off x="3713107" y="3774520"/>
                <a:ext cx="73440" cy="141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3D64541-D996-9116-DDA8-C6890B59A14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04467" y="3765520"/>
                  <a:ext cx="910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12E9C66-C8D7-E0CC-4771-46A0DA07D42D}"/>
                    </a:ext>
                  </a:extLst>
                </p14:cNvPr>
                <p14:cNvContentPartPr/>
                <p14:nvPr/>
              </p14:nvContentPartPr>
              <p14:xfrm>
                <a:off x="3855307" y="3795400"/>
                <a:ext cx="185040" cy="166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12E9C66-C8D7-E0CC-4771-46A0DA07D42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46307" y="3786400"/>
                  <a:ext cx="2026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655603D-7DDB-9962-9B5F-E7324056624D}"/>
                    </a:ext>
                  </a:extLst>
                </p14:cNvPr>
                <p14:cNvContentPartPr/>
                <p14:nvPr/>
              </p14:nvContentPartPr>
              <p14:xfrm>
                <a:off x="2713747" y="3485080"/>
                <a:ext cx="1524600" cy="717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655603D-7DDB-9962-9B5F-E7324056624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04747" y="3476080"/>
                  <a:ext cx="1542240" cy="73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3D53702-9AAF-547E-DD82-3FADF94CEDA3}"/>
              </a:ext>
            </a:extLst>
          </p:cNvPr>
          <p:cNvGrpSpPr/>
          <p:nvPr/>
        </p:nvGrpSpPr>
        <p:grpSpPr>
          <a:xfrm>
            <a:off x="2435107" y="4187080"/>
            <a:ext cx="2048040" cy="1058040"/>
            <a:chOff x="2435107" y="4187080"/>
            <a:chExt cx="2048040" cy="105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9E867C6-F0D8-0E08-4E58-60E2824205B9}"/>
                    </a:ext>
                  </a:extLst>
                </p14:cNvPr>
                <p14:cNvContentPartPr/>
                <p14:nvPr/>
              </p14:nvContentPartPr>
              <p14:xfrm>
                <a:off x="3193627" y="4187080"/>
                <a:ext cx="37440" cy="348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9E867C6-F0D8-0E08-4E58-60E2824205B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84627" y="4178440"/>
                  <a:ext cx="550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A64BF57-8ED6-A86B-AC98-EA9932EF483C}"/>
                    </a:ext>
                  </a:extLst>
                </p14:cNvPr>
                <p14:cNvContentPartPr/>
                <p14:nvPr/>
              </p14:nvContentPartPr>
              <p14:xfrm>
                <a:off x="3085987" y="4514320"/>
                <a:ext cx="160560" cy="121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A64BF57-8ED6-A86B-AC98-EA9932EF483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076987" y="4505680"/>
                  <a:ext cx="1782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4701655-33DB-FEF2-85C2-9C5BD5CF5D7C}"/>
                    </a:ext>
                  </a:extLst>
                </p14:cNvPr>
                <p14:cNvContentPartPr/>
                <p14:nvPr/>
              </p14:nvContentPartPr>
              <p14:xfrm>
                <a:off x="2655067" y="4855960"/>
                <a:ext cx="26640" cy="29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4701655-33DB-FEF2-85C2-9C5BD5CF5D7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46427" y="4847320"/>
                  <a:ext cx="442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D289E7C-5AD7-5C3B-04F1-BF9B34E04C73}"/>
                    </a:ext>
                  </a:extLst>
                </p14:cNvPr>
                <p14:cNvContentPartPr/>
                <p14:nvPr/>
              </p14:nvContentPartPr>
              <p14:xfrm>
                <a:off x="2629147" y="4983400"/>
                <a:ext cx="56520" cy="59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D289E7C-5AD7-5C3B-04F1-BF9B34E04C7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20507" y="4974400"/>
                  <a:ext cx="741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40B93D2-27DD-0323-5977-E48281747606}"/>
                    </a:ext>
                  </a:extLst>
                </p14:cNvPr>
                <p14:cNvContentPartPr/>
                <p14:nvPr/>
              </p14:nvContentPartPr>
              <p14:xfrm>
                <a:off x="2825347" y="4766320"/>
                <a:ext cx="193320" cy="306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40B93D2-27DD-0323-5977-E4828174760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16707" y="4757320"/>
                  <a:ext cx="21096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E7C50C8-8550-A855-1B97-9D9D5089B21D}"/>
                    </a:ext>
                  </a:extLst>
                </p14:cNvPr>
                <p14:cNvContentPartPr/>
                <p14:nvPr/>
              </p14:nvContentPartPr>
              <p14:xfrm>
                <a:off x="2931547" y="4987000"/>
                <a:ext cx="61920" cy="106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E7C50C8-8550-A855-1B97-9D9D5089B21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22547" y="4978000"/>
                  <a:ext cx="7956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5A29DE1-810A-79C8-AC05-A4F5A6CEE859}"/>
                    </a:ext>
                  </a:extLst>
                </p14:cNvPr>
                <p14:cNvContentPartPr/>
                <p14:nvPr/>
              </p14:nvContentPartPr>
              <p14:xfrm>
                <a:off x="3084547" y="4988080"/>
                <a:ext cx="12240" cy="58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5A29DE1-810A-79C8-AC05-A4F5A6CEE85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75547" y="4979080"/>
                  <a:ext cx="298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0A232FB-37C5-281F-DDF5-AB581A8C2A87}"/>
                    </a:ext>
                  </a:extLst>
                </p14:cNvPr>
                <p14:cNvContentPartPr/>
                <p14:nvPr/>
              </p14:nvContentPartPr>
              <p14:xfrm>
                <a:off x="3108667" y="4877920"/>
                <a:ext cx="19440" cy="44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0A232FB-37C5-281F-DDF5-AB581A8C2A8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99667" y="4869280"/>
                  <a:ext cx="370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FC3109-B237-8AFA-480F-F5D1310E813C}"/>
                    </a:ext>
                  </a:extLst>
                </p14:cNvPr>
                <p14:cNvContentPartPr/>
                <p14:nvPr/>
              </p14:nvContentPartPr>
              <p14:xfrm>
                <a:off x="3165547" y="4798360"/>
                <a:ext cx="92880" cy="295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FC3109-B237-8AFA-480F-F5D1310E813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56907" y="4789720"/>
                  <a:ext cx="1105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ED33099-89BD-A7DD-A2E3-1EDDA3DAB32E}"/>
                    </a:ext>
                  </a:extLst>
                </p14:cNvPr>
                <p14:cNvContentPartPr/>
                <p14:nvPr/>
              </p14:nvContentPartPr>
              <p14:xfrm>
                <a:off x="3313507" y="4774960"/>
                <a:ext cx="31680" cy="234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ED33099-89BD-A7DD-A2E3-1EDDA3DAB32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04867" y="4765960"/>
                  <a:ext cx="493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EDE1851-1CCE-8383-FB51-9126162D560D}"/>
                    </a:ext>
                  </a:extLst>
                </p14:cNvPr>
                <p14:cNvContentPartPr/>
                <p14:nvPr/>
              </p14:nvContentPartPr>
              <p14:xfrm>
                <a:off x="3299827" y="4915000"/>
                <a:ext cx="72720" cy="54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EDE1851-1CCE-8383-FB51-9126162D560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90827" y="4906360"/>
                  <a:ext cx="90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6F64C7B-09A1-DB8C-B3DD-370051149FAE}"/>
                    </a:ext>
                  </a:extLst>
                </p14:cNvPr>
                <p14:cNvContentPartPr/>
                <p14:nvPr/>
              </p14:nvContentPartPr>
              <p14:xfrm>
                <a:off x="3442027" y="4976560"/>
                <a:ext cx="95760" cy="9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6F64C7B-09A1-DB8C-B3DD-370051149FA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33387" y="4967560"/>
                  <a:ext cx="1134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4F4C9FC-147A-AE77-BB43-3DB040E54ABA}"/>
                    </a:ext>
                  </a:extLst>
                </p14:cNvPr>
                <p14:cNvContentPartPr/>
                <p14:nvPr/>
              </p14:nvContentPartPr>
              <p14:xfrm>
                <a:off x="3589627" y="4797640"/>
                <a:ext cx="124560" cy="227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4F4C9FC-147A-AE77-BB43-3DB040E54AB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80627" y="4788640"/>
                  <a:ext cx="1422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6472E9F-940E-A5C5-0209-1F31921F910F}"/>
                    </a:ext>
                  </a:extLst>
                </p14:cNvPr>
                <p14:cNvContentPartPr/>
                <p14:nvPr/>
              </p14:nvContentPartPr>
              <p14:xfrm>
                <a:off x="3738307" y="4893040"/>
                <a:ext cx="129960" cy="135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6472E9F-940E-A5C5-0209-1F31921F910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729307" y="4884400"/>
                  <a:ext cx="1476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8EECC1A-CF46-BEBE-165C-C73085CEE4C8}"/>
                    </a:ext>
                  </a:extLst>
                </p14:cNvPr>
                <p14:cNvContentPartPr/>
                <p14:nvPr/>
              </p14:nvContentPartPr>
              <p14:xfrm>
                <a:off x="3914707" y="4916080"/>
                <a:ext cx="116640" cy="80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8EECC1A-CF46-BEBE-165C-C73085CEE4C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06067" y="4907440"/>
                  <a:ext cx="1342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066744D-C887-5F50-8C70-3D0FB8657FDC}"/>
                    </a:ext>
                  </a:extLst>
                </p14:cNvPr>
                <p14:cNvContentPartPr/>
                <p14:nvPr/>
              </p14:nvContentPartPr>
              <p14:xfrm>
                <a:off x="4061587" y="4776040"/>
                <a:ext cx="146520" cy="232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066744D-C887-5F50-8C70-3D0FB8657FD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052947" y="4767040"/>
                  <a:ext cx="1641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598E402-3F57-4ED5-B498-8F0A57FFE787}"/>
                    </a:ext>
                  </a:extLst>
                </p14:cNvPr>
                <p14:cNvContentPartPr/>
                <p14:nvPr/>
              </p14:nvContentPartPr>
              <p14:xfrm>
                <a:off x="2435107" y="4515400"/>
                <a:ext cx="2048040" cy="729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598E402-3F57-4ED5-B498-8F0A57FFE78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426467" y="4506400"/>
                  <a:ext cx="2065680" cy="74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F03BA1D-84A3-75F8-D0F3-1F934CDC8236}"/>
              </a:ext>
            </a:extLst>
          </p:cNvPr>
          <p:cNvGrpSpPr/>
          <p:nvPr/>
        </p:nvGrpSpPr>
        <p:grpSpPr>
          <a:xfrm>
            <a:off x="827707" y="3409480"/>
            <a:ext cx="1707840" cy="1242000"/>
            <a:chOff x="827707" y="3409480"/>
            <a:chExt cx="1707840" cy="124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018BBC6-AB42-EAB1-D93F-026BB41AE254}"/>
                    </a:ext>
                  </a:extLst>
                </p14:cNvPr>
                <p14:cNvContentPartPr/>
                <p14:nvPr/>
              </p14:nvContentPartPr>
              <p14:xfrm>
                <a:off x="1032547" y="3768040"/>
                <a:ext cx="7200" cy="18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018BBC6-AB42-EAB1-D93F-026BB41AE25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23907" y="3759400"/>
                  <a:ext cx="248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F1B7B3F-9BA8-2193-A47D-3D1632F4ED4B}"/>
                    </a:ext>
                  </a:extLst>
                </p14:cNvPr>
                <p14:cNvContentPartPr/>
                <p14:nvPr/>
              </p14:nvContentPartPr>
              <p14:xfrm>
                <a:off x="999787" y="3964240"/>
                <a:ext cx="25920" cy="24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F1B7B3F-9BA8-2193-A47D-3D1632F4ED4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91147" y="3955240"/>
                  <a:ext cx="435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C6B79CB-8FE2-0753-4974-5C5F5700F410}"/>
                    </a:ext>
                  </a:extLst>
                </p14:cNvPr>
                <p14:cNvContentPartPr/>
                <p14:nvPr/>
              </p14:nvContentPartPr>
              <p14:xfrm>
                <a:off x="1191667" y="3635920"/>
                <a:ext cx="299880" cy="317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C6B79CB-8FE2-0753-4974-5C5F5700F41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82667" y="3626920"/>
                  <a:ext cx="3175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984E493-E0C4-3C53-E433-5E9D0A19CA8F}"/>
                    </a:ext>
                  </a:extLst>
                </p14:cNvPr>
                <p14:cNvContentPartPr/>
                <p14:nvPr/>
              </p14:nvContentPartPr>
              <p14:xfrm>
                <a:off x="1518547" y="3803320"/>
                <a:ext cx="155520" cy="105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984E493-E0C4-3C53-E433-5E9D0A19CA8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509907" y="3794320"/>
                  <a:ext cx="1731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6339D66-1C98-FBF0-9C12-8BF659B66FE9}"/>
                    </a:ext>
                  </a:extLst>
                </p14:cNvPr>
                <p14:cNvContentPartPr/>
                <p14:nvPr/>
              </p14:nvContentPartPr>
              <p14:xfrm>
                <a:off x="1697467" y="3634120"/>
                <a:ext cx="241560" cy="317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6339D66-1C98-FBF0-9C12-8BF659B66FE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688467" y="3625480"/>
                  <a:ext cx="259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0BA48CF-CC0C-607F-05BE-7789E0424F9D}"/>
                    </a:ext>
                  </a:extLst>
                </p14:cNvPr>
                <p14:cNvContentPartPr/>
                <p14:nvPr/>
              </p14:nvContentPartPr>
              <p14:xfrm>
                <a:off x="1998427" y="3802240"/>
                <a:ext cx="135360" cy="128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0BA48CF-CC0C-607F-05BE-7789E0424F9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989787" y="3793240"/>
                  <a:ext cx="1530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6D69422-399D-B3FD-2FEE-53325896AB39}"/>
                    </a:ext>
                  </a:extLst>
                </p14:cNvPr>
                <p14:cNvContentPartPr/>
                <p14:nvPr/>
              </p14:nvContentPartPr>
              <p14:xfrm>
                <a:off x="827707" y="3409480"/>
                <a:ext cx="1568880" cy="702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6D69422-399D-B3FD-2FEE-53325896AB3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18707" y="3400840"/>
                  <a:ext cx="1586520" cy="71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8BE855C-D1ED-371D-9BEB-8B5880845B36}"/>
                    </a:ext>
                  </a:extLst>
                </p14:cNvPr>
                <p14:cNvContentPartPr/>
                <p14:nvPr/>
              </p14:nvContentPartPr>
              <p14:xfrm>
                <a:off x="2127667" y="4079800"/>
                <a:ext cx="407880" cy="571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8BE855C-D1ED-371D-9BEB-8B5880845B3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119027" y="4071160"/>
                  <a:ext cx="42552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91E875A-0445-EF26-33EC-A41C07285278}"/>
                    </a:ext>
                  </a:extLst>
                </p14:cNvPr>
                <p14:cNvContentPartPr/>
                <p14:nvPr/>
              </p14:nvContentPartPr>
              <p14:xfrm>
                <a:off x="2073307" y="4040200"/>
                <a:ext cx="146160" cy="165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91E875A-0445-EF26-33EC-A41C0728527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064307" y="4031200"/>
                  <a:ext cx="16380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B5143F1-8274-2BE3-11D1-75BB90597DAA}"/>
              </a:ext>
            </a:extLst>
          </p:cNvPr>
          <p:cNvGrpSpPr/>
          <p:nvPr/>
        </p:nvGrpSpPr>
        <p:grpSpPr>
          <a:xfrm>
            <a:off x="2019307" y="2886040"/>
            <a:ext cx="650160" cy="519120"/>
            <a:chOff x="2019307" y="2886040"/>
            <a:chExt cx="650160" cy="51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FACFD3F-8EF7-51C3-E6C6-E7787EF1F22A}"/>
                    </a:ext>
                  </a:extLst>
                </p14:cNvPr>
                <p14:cNvContentPartPr/>
                <p14:nvPr/>
              </p14:nvContentPartPr>
              <p14:xfrm>
                <a:off x="2630947" y="2886040"/>
                <a:ext cx="38520" cy="31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FACFD3F-8EF7-51C3-E6C6-E7787EF1F22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621947" y="2877040"/>
                  <a:ext cx="561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B403926-B77A-F1DF-3E33-7FD9D55781D4}"/>
                    </a:ext>
                  </a:extLst>
                </p14:cNvPr>
                <p14:cNvContentPartPr/>
                <p14:nvPr/>
              </p14:nvContentPartPr>
              <p14:xfrm>
                <a:off x="2160427" y="2886400"/>
                <a:ext cx="493200" cy="3801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B403926-B77A-F1DF-3E33-7FD9D55781D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151787" y="2877760"/>
                  <a:ext cx="51084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AE40D27-E182-670C-03D2-5D32400D051E}"/>
                    </a:ext>
                  </a:extLst>
                </p14:cNvPr>
                <p14:cNvContentPartPr/>
                <p14:nvPr/>
              </p14:nvContentPartPr>
              <p14:xfrm>
                <a:off x="2019307" y="3264760"/>
                <a:ext cx="97560" cy="1404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AE40D27-E182-670C-03D2-5D32400D051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010667" y="3255760"/>
                  <a:ext cx="115200" cy="15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571BFF8-FB4E-F00D-B454-2B6E6598BE53}"/>
                  </a:ext>
                </a:extLst>
              </p14:cNvPr>
              <p14:cNvContentPartPr/>
              <p14:nvPr/>
            </p14:nvContentPartPr>
            <p14:xfrm>
              <a:off x="1393200" y="1555560"/>
              <a:ext cx="10598760" cy="2521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571BFF8-FB4E-F00D-B454-2B6E6598BE5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383840" y="1546200"/>
                <a:ext cx="10617480" cy="254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843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>
            <a:extLst>
              <a:ext uri="{FF2B5EF4-FFF2-40B4-BE49-F238E27FC236}">
                <a16:creationId xmlns:a16="http://schemas.microsoft.com/office/drawing/2014/main" id="{43700E9D-24E3-41A4-BE4D-33F8AF84E2E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 the community edition from neo4j.com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Follow </a:t>
            </a:r>
            <a:r>
              <a:rPr lang="en-US" dirty="0"/>
              <a:t>the installation guide for the first 3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Follow the linked tutorial including the questions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(Extra) Try your hand at the blog exercises </a:t>
            </a:r>
          </a:p>
          <a:p>
            <a:endParaRPr lang="da-DK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7683DF8-CA8D-4340-AB78-FBAEDE264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4F167B1-B330-4D22-9D76-4AEA409E600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21E5D6B-402E-463F-BA74-C751F6C4145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3339508-7EA6-494A-BA44-58D03DAFFBD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789E641-0736-48AB-8384-999E5A109B01}" type="datetime1">
              <a:rPr lang="da-DK" smtClean="0"/>
              <a:t>27-03-2025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1699087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IH.potx" id="{505CE56D-03C3-4BC0-8932-864C4873E801}" vid="{B665F50C-715C-4D8D-8D87-612A16F0C5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OIH</Template>
  <TotalTime>455</TotalTime>
  <Words>349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Calibri Light</vt:lpstr>
      <vt:lpstr>Arial</vt:lpstr>
      <vt:lpstr>VIA Type Office Light</vt:lpstr>
      <vt:lpstr>Calibri</vt:lpstr>
      <vt:lpstr>Courier New</vt:lpstr>
      <vt:lpstr>Custom Design</vt:lpstr>
      <vt:lpstr>NSQ1, Session 8</vt:lpstr>
      <vt:lpstr>What is a graph?</vt:lpstr>
      <vt:lpstr>Data stored in a graph</vt:lpstr>
      <vt:lpstr>Elements of a neo4j graph</vt:lpstr>
      <vt:lpstr>2 use cases</vt:lpstr>
      <vt:lpstr>Cypher (main ideas)</vt:lpstr>
      <vt:lpstr>Searching with patterns: Who bought a gift card for themselves?</vt:lpstr>
      <vt:lpstr>Getting started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NSQ1, Session 8</dc:title>
  <dc:creator>Ole Ildsgaard Hougaard (OIH) | VIA</dc:creator>
  <cp:lastModifiedBy>Ole Ildsgaard Hougaard (OIH) | VIA</cp:lastModifiedBy>
  <cp:revision>18</cp:revision>
  <dcterms:created xsi:type="dcterms:W3CDTF">2023-03-16T11:46:27Z</dcterms:created>
  <dcterms:modified xsi:type="dcterms:W3CDTF">2025-03-27T08:46:48Z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</Properties>
</file>