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5"/>
  </p:notesMasterIdLst>
  <p:sldIdLst>
    <p:sldId id="257" r:id="rId3"/>
    <p:sldId id="283" r:id="rId4"/>
    <p:sldId id="293" r:id="rId5"/>
    <p:sldId id="295" r:id="rId6"/>
    <p:sldId id="296" r:id="rId7"/>
    <p:sldId id="297" r:id="rId8"/>
    <p:sldId id="258" r:id="rId9"/>
    <p:sldId id="298" r:id="rId10"/>
    <p:sldId id="299" r:id="rId11"/>
    <p:sldId id="300" r:id="rId12"/>
    <p:sldId id="301" r:id="rId13"/>
    <p:sldId id="302" r:id="rId14"/>
    <p:sldId id="303" r:id="rId15"/>
    <p:sldId id="284" r:id="rId16"/>
    <p:sldId id="285" r:id="rId17"/>
    <p:sldId id="286" r:id="rId18"/>
    <p:sldId id="287" r:id="rId19"/>
    <p:sldId id="290" r:id="rId20"/>
    <p:sldId id="288" r:id="rId21"/>
    <p:sldId id="292" r:id="rId22"/>
    <p:sldId id="289" r:id="rId23"/>
    <p:sldId id="291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4-03T07:14:38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4387 10139 255 0</inkml:trace>
  <inkml:trace contextRef="#ctx0" brushRef="#br0" timeOffset="911.75">2482 10063 255 0,'67'0'0'0,"-11"0"0"15,12 0 0-15,6 0 0 16,13 0 0-1,5 0 0-15,5 0 0 16,5-3 0 0,-2 1 0-16,-4-7 0 15,-25 0 0-15</inkml:trace>
  <inkml:trace contextRef="#ctx0" brushRef="#br0" timeOffset="1128.39">4835 10119 255 0,'55'4'0'0,"30"6"0"16,9 0 0-1,6-1 0-15,-3 0 0 16,-2 1 0-1,2 2 0-15,-2-8 0 16,-22 1 0 0</inkml:trace>
  <inkml:trace contextRef="#ctx0" brushRef="#br0" timeOffset="1328.52">6872 10375 255 0,'49'5'0'0,"29"4"0"15,26 0 0-15,5-3 0 16,3-2 0-16,-5-6 0 16,-29-4 0-1</inkml:trace>
  <inkml:trace contextRef="#ctx0" brushRef="#br0" timeOffset="1511.54">8943 10418 255 0,'66'0'0'15,"39"0"0"-15,14 0 0 16,2-3 0-16,8-8 0 15,7-8 0 1,-32-3 0-16</inkml:trace>
  <inkml:trace contextRef="#ctx0" brushRef="#br0" timeOffset="1745.24">11678 10329 255 0,'52'4'0'0,"24"2"0"16,15 1 0-16,9 4 0 16,0 1 0-1,-2-6 0-15,4-3 0 16,4-1 0-1,-22 0 0 1</inkml:trace>
  <inkml:trace contextRef="#ctx0" brushRef="#br0" timeOffset="1961.99">13837 10390 255 0,'65'0'0'0,"36"0"0"15,15 0 0 1,5 0 0-16,0 0 0 16,0 0 0-16,-1 0 0 15,-3 0 0 1,-30 0 0-16,12-1 0 16,64-13 0-1,-46 2 0 1</inkml:trace>
  <inkml:trace contextRef="#ctx0" brushRef="#br0" timeOffset="2095.31">16177 10434 255 0,'39'0'0'15,"19"0"0"1,20 0 0-16,21 0 0 16,10 0 0-1,5 0 0-15,5 0 0 16,-32 0 0-16</inkml:trace>
  <inkml:trace contextRef="#ctx0" brushRef="#br0" timeOffset="2328.87">18601 10369 255 0,'50'-6'0'0,"30"3"0"16,25 0 0 0,9-4 0-16,6-4 0 15,-1 1 0 1,-28 2 0-16,20-7 0 16,36-9 0-1</inkml:trace>
  <inkml:trace contextRef="#ctx0" brushRef="#br0" timeOffset="2461.82">20867 10231 255 0,'68'0'0'0,"40"-2"0"16,16-4 0-16,16-4 0 15,-40 3 0-15</inkml:trace>
  <inkml:trace contextRef="#ctx0" brushRef="#br0" timeOffset="2778.65">23795 10235 255 0,'174'15'0'16,"-41"-2"0"-16,12 8 0 16,-9 1 0-16,-17-2 0 15,-12-4 0 1,-5-3 0-16,-4-6 0 47,-29-6 0-47,5-4 0 0,8-11 0 15</inkml:trace>
  <inkml:trace contextRef="#ctx0" brushRef="#br0" timeOffset="3245.11">25247 10252 255 0,'0'0'0'16,"0"0"0"-16,0 0 0 16,0 0 0-1,0 0 0-15,0 0 0 16,0 0 0-1,0 0 0-15,0 0 0 16,0 0 0-16,0 0 0 16,24 0 0-1,24 0 0 1,16 0 0-16,22-2 0 16,18-2 0-16,9-6 0 15,3-1 0 1,5-2 0-16,0 5 0 15,-28 0 0-15</inkml:trace>
  <inkml:trace contextRef="#ctx0" brushRef="#br0" timeOffset="3478.59">27565 10179 255 0,'48'0'0'0,"21"0"0"16,4 0 0-16,15 0 0 16,-4 0 0-1,6 0 0-15,4 0 0 16,-4 0 0-1,-17 0 0-15</inkml:trace>
  <inkml:trace contextRef="#ctx0" brushRef="#br0" timeOffset="3678.55">29655 10304 255 0,'58'4'0'0,"32"7"0"16,11 3 0-16,3-3 0 15,4-5 0 1,-19-3 0-16</inkml:trace>
  <inkml:trace contextRef="#ctx0" brushRef="#br0" timeOffset="3845.27">31080 10389 255 0,'60'0'0'16,"34"5"0"-1,17 1 0-15,7 0 0 16,-2 3 0 0,-12 1 0-16,-29-1 0 15,-8-6 0 1,-19 0 0-16</inkml:trace>
  <inkml:trace contextRef="#ctx0" brushRef="#br0" timeOffset="52044.74">17020 9362 255 0,'35'50'0'0,"-12"-7"0"16,0 3 0-16,0 8 0 15,0 9 0 1,-3 8 0-16,-4 5 0 16,-5 9 0 15,-9 0 0-31,-4 5 0 0,-3 8 0 15,3 0 0-15,0 0 0 16,0 1 0 0,2-2 0-16,0-8 0 15,0-30 0 1</inkml:trace>
  <inkml:trace contextRef="#ctx0" brushRef="#br0" timeOffset="54178.86">17263 9432 255 0,'-40'82'0'0,"-2"10"0"16,-12 27 0-1,2-4 0-15,16-24 0 16,36-91 0 0,0 0 0-16,0 0 0 31,-13 48 0-31,13-48 0 15,0 0 0-15,7 23 0 16,-7-23 0-16,14 16 0 16,-2 1 0-16,-1 3 0 15,-1 3 0 1,1-1 0-16</inkml:trace>
  <inkml:trace contextRef="#ctx0" brushRef="#br0" timeOffset="55261.86">17460 8819 255 0,'0'0'0'0,"0"0"0"15,0 0 0 1,0 0 0-16,0 0 0 16,0 0 0-16,0 20 0 15,0 23 0 17,0 10 0-32,4 15 0 0,2 6 0 15,9 4 0 1,5 2 0-16,4-7 0 15,3-3 0-15,2-8 0 16,2-10 0 0,3-4 0-16,10-3 0 15,-3-4 0 1,4-7 0-16,10-11 0 16,6-4 0-1,2-10 0-15,6-7 0 16,-1-9 0-1,-4-6 0-15,-2 2 0 16,-10-2 0 0,-11 0 0-16</inkml:trace>
  <inkml:trace contextRef="#ctx0" brushRef="#br0" timeOffset="55611.86">18791 9311 255 0,'0'0'0'0,"0"0"0"15,0 0 0-15,0 0 0 16,0 0 0-1,3 22 0-15,1 23 0 16,1 16 0 0,-3 10 0-16,0 13 0 15,-2 0 0-15,7-15 0 16,-3-13 0 0,-4-56 0-1,0 0 0-15,0 0 0 16,4 42 0-16,-1-22 0 15</inkml:trace>
  <inkml:trace contextRef="#ctx0" brushRef="#br0" timeOffset="56228.57">18635 9463 255 0,'0'0'0'0,"0"0"0"16,0 0 0 0,0-15 0-16,0-20 0 15,4 5 0 1,12-1 0-16,9-1 0 16,8 0 0-1,6 6 0-15,3 3 0 16,0 3 0-1,2 4 0-15,5 6 0 16,-5 5 0 0,-2 5 0-16,0 5 0 15,-5 3 0-15,-4 6 0 16,-33-14 0 0,27 22 0-16,-14 1 0 15,-11 5 0 1,-6 4 0-16,-7 1 0 15,-9 0 0 1,-7 9 0-16,-7-7 0 16,-2-4 0-16,-1-1 0 15,-1-6 0 1,5-3 0-16,3-1 0 16,9-5 0-1,3-1 0 1,7-1 0-16,7-4 0 15,6 7 0-15,5-8 0 16,7 3 0 0,5 4 0-16,9 1 0 15,5 3 0 1,8 5 0-16,-1 6 0 16,-1-1 0-16,5-1 0 15,0-8 0 1,0-4 0-16,-9-9 0 15</inkml:trace>
  <inkml:trace contextRef="#ctx0" brushRef="#br0" timeOffset="56695.31">19483 9785 255 0,'0'0'0'15,"0"0"0"1,0 0 0-16,0 0 0 16,18-2 0-1,19-14 0-15,6-12 0 16,-4 0 0-1,-6-1 0-15,-10 3 0 16,-8 5 0-16,-10 5 0 16,-10 1 0-1,-10 8 0-15,-10 7 0 16,-8 9 0 0,-6 11 0-16,-4 12 0 15,8 5 0 1,8 5 0-16,10 1 0 15,12-2 0-15,12-6 0 16,10-8 0 0,14-13 0-16,12-11 0 15,20-15 0 1,8-13 0-16,10-13 0 16,-18 5 0-1</inkml:trace>
  <inkml:trace contextRef="#ctx0" brushRef="#br0" timeOffset="56911.9">20076 9756 255 0,'0'0'0'16,"0"0"0"-1,4 23 0-15,0 8 0 16,3-2 0-16,-2-10 0 16,2-9 0-1,-1-10 0-15</inkml:trace>
  <inkml:trace contextRef="#ctx0" brushRef="#br0" timeOffset="57095.3">20067 9481 255 0,'0'0'0'16,"0"0"0"-16,0 0 0 16,0 0 0-1,0 0 0-15,0 0 0 16</inkml:trace>
  <inkml:trace contextRef="#ctx0" brushRef="#br0" timeOffset="57678.78">20736 9083 255 0,'0'0'0'15,"0"0"0"1,0 0 0-16,-2-16 0 15,-9-15 0-15,0 3 0 16,-9 9 0-16,-2 4 0 16,5 5 0-1,-3 10 0 1,2 4 0-16,2 12 0 16,0 7 0-16,3 9 0 15,1 10 0 1,4 19 0-16,8 16 0 15,2 26 0 1,6 14 0-16,-4-3 0 16,5 0 0-1,-3-7 0-15,-2-9 0 16,2-7 0 0,-2 1 0-16,0-7 0 15,-2-8 0 1,1-12 0-16,-3-8 0 15,0-57 0-15,0 59 0 16,0-59 0 0,2 48 0-16,4-20 0 15,-6-26 0 1,0-7 0-16</inkml:trace>
  <inkml:trace contextRef="#ctx0" brushRef="#br0" timeOffset="57978.18">20422 9728 255 0,'0'0'0'0,"0"0"0"16,0 0 0-16,0 0 0 15,0 0 0 1,25 0 0-16,21 0 0 16,15 0 0-1,9-3 0-15,2-4 0 16,-12-5 0-1</inkml:trace>
  <inkml:trace contextRef="#ctx0" brushRef="#br0" timeOffset="58195.2">21083 9702 255 0,'0'0'0'0,"0"27"0"15,5 13 0-15,-3 3 0 16,2 0 0 0,3-8 0-16,4-11 0 15</inkml:trace>
  <inkml:trace contextRef="#ctx0" brushRef="#br0" timeOffset="58412.02">21090 9367 255 0,'0'0'0'16,"0"0"0"-1</inkml:trace>
  <inkml:trace contextRef="#ctx0" brushRef="#br0" timeOffset="59045.35">21724 9550 255 0,'-42'-13'0'15,"11"4"0"-15,-4 6 0 16,-10 11 0 0,-3 16 0-16,5 13 0 15,2 18 0 1,7 6 0 0,14-4 0-16,10-3 0 15,17-7 0-15,16-14 0 31,11-13 0-31,15-12 0 16,11-16 0-16,12-16 0 16,-8-4 0-16,4-2 0 15,15-15 0 1,-44 18 0-16</inkml:trace>
  <inkml:trace contextRef="#ctx0" brushRef="#br0" timeOffset="59661.76">22302 9639 255 0,'0'0'0'0,"0"0"0"16,0 0 0-16,0 0 0 16,0 0 0-1,0 0 0-15,-13 0 0 32,-14-4 0-32,-5 4 0 15,1 2 0-15,2 7 0 16,-2 9 0-16,-4 8 0 15,3 4 0 1,3 2 0-16,4 3 0 16,7-1 0-16,7 1 0 15,11-35 0 1,0 34 0 0,6-8 0-16,13 0 0 15,5-11 0 1,2-9 0-16,10-6 0 15,-1-7 0-15,11-14 0 16,-5-6 0 0,-4-2 0-16,-2-2 0 15,-8-4 0 1,-3 9 0-16,-9 6 0 16,-4 9 0-16,-3 4 0 15,-6 12 0 1,0 10 0-16,-2 12 0 15,2 12 0 1,2 9 0-16,7-2 0 16,3-13 0-1,-1-10 0-15</inkml:trace>
  <inkml:trace contextRef="#ctx0" brushRef="#br0" timeOffset="60378.77">22983 8995 255 0,'0'0'0'16,"0"29"0"-16,0 24 0 16,-3 9 0-1,-2 21 0-15,1 25 0 16,2 20 0 0,-5-7 0-1,0-29 0-15,3-18 0 16,4-74 0-1,0 67 0-15,0-67 0 16,0 0 0-16,0 0 0 16,-3 40 0-16,3-32 0 15,-4-16 0 1,-2-15 0-16,-6-7 0 16,-1-11 0-1,-5-4 0-15,-2 3 0 16,20 42 0-1,-29-36 0-15,-4 7 0 16,-3 16 0 0,1 9 0-16,35 4 0 15,0 0 0 1,-21 4 0-16,5 7 0 16,16-11 0-16,2 9 0 15,16 0 0 1,9-9 0-16,11-7 0 15,16-2 0 1,8-4 0-16,5 1 0 16,-8 10 0-1,-13 6 0-15,-12 15 0 16,-10 12 0 0,-10 10 0-16,-7 7 0 15,-7 1 0 1,-5 1 0-16,5-50 0 15,-12 37 0 1,0-12 0-16</inkml:trace>
  <inkml:trace contextRef="#ctx0" brushRef="#br0" timeOffset="60544.77">23193 9349 255 0,'0'0'0'16,"0"0"0"0,0 0 0-16,0 0 0 15,0 0 0-15,0 0 0 16</inkml:trace>
  <inkml:trace contextRef="#ctx0" brushRef="#br0" timeOffset="61045.76">23600 9589 255 0,'0'0'0'15,"0"0"0"-15,0 0 0 16,0 0 0-1,0 0 0-15,-18 4 0 16,-17 14 0 0,-2 10 0-16,8 7 0 15,9 1 0-15,12 6 0 16,10 2 0 0,4-1 0-1,11-4 0-15,8-11 0 16,7-9 0-16,4-9 0 15,2-10 0 1,2-14 0-16,-5-7 0 16,-2-14 0-1,-9-1 0-15,-11-3 0 16,-11-4 0 0,-15 1 0-16,-9 1 0 15,-15 5 0 1,-7 14 0-16,-14 15 0 15,-12 16 0-15,-1 18 0 16,4 16 0 0,13 7 0-16,54-50 0 15,-27 46 0 1</inkml:trace>
  <inkml:trace contextRef="#ctx0" brushRef="#br0" timeOffset="61528.77">23960 9533 255 0,'0'0'0'16,"0"0"0"-16,0 0 0 16,0 0 0-16,0 24 0 15,0 23 0 1,0 9 0 0,0-3 0-16,0-8 0 15,0-20 0 1,0-9 0-16,0-12 0 15,2-8 0-15,5-10 0 16,5-9 0 0,5-4 0-16,3-3 0 15,10-6 0 1,-3 4 0-16,2 8 0 16,2 4 0-1,-4 10 0-15,-10 12 0 16,1 12 0-1,-5 13 0-15,-6 14 0 16,1 25 0-16,-8 22 0 16,-10 22 0-1,-1-8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4-03T07:19:43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4596 8065 255 0,'0'0'0'0,"0"0"0"16,0 0 0-16,0 0 0 16,-2-6 0-1,-1-7 0-15,-1 1 0 16,2 5 0 0,0-1 0-16,2-2 0 15,-2 4 0-15,2-1 0 16,0 3 0-1,0-2 0-15,0 5 0 16,0-2 0 0,2 3 0-16,-2 0 0 15,0 0 0 1,0 0 0-16,0 0 0 16,-2 0 0-1,2 0 0-15,0 0 0 16,0 0 0-16,0 0 0 15,0 3 0 1,0-3 0-16,2 1 0 16,0 3 0-1,0-2 0 1,2 0 0-16,-4 2 0 16,0-2 0-16,0 1 0 15,-4-3 0 1,0 1 0-16,2-1 0 15,0 3 0 1,2-3 0-16,-2 0 0 16,2 0 0-16,0 0 0 15,-3 0 0 1,3 0 0-16,0 0 0 16,0 0 0-1,0 0 0-15,0 2 0 16,0-2 0-1,0 0 0-15,0 4 0 16,0-3 0 0,0 2 0-16,0 1 0 15,0 1 0-15,0 1 0 16,0 0 0 0,0 2 0-1,0 0 0-15,0 3 0 16,0-4 0-16,0 4 0 15,0-2 0 1,0 0 0-16,3-3 0 16,-6 2 0-1,3-4 0-15,0 2 0 16,0-3 0 0,0 1 0-16,0 2 0 31,0-5 0-31,0 2 0 15,0-2 0 1,0 3 0 0,0-3 0-16,0-1 0 0,3 3 0 15,-1-3 0 1,2 2 0-16,0-2 0 16,3 0 0-1,-1 0 0 1,2 0 0-16,0-2 0 15,1-1 0-15,3 2 0 16,-1 1 0 0,1-4 0-16,0 3 0 15,1 1 0-15,3 0 0 16,0-3 0 0,0 3 0-1,-1 0 0-15,-1 0 0 16,1 3 0-16,1-3 0 15,2 1 0 1,2-1 0-16,-3 4 0 16,-1-3 0-16,-16-1 0 15,24 0 0 1,-24 0 0-16,27 3 0 31,-27-3 0-31,31 2 0 16,-31-2 0-16,33 1 0 15,-33-1 0-15,38 3 0 16,-38-3 0 0,47 2 0-16,-47-2 0 15,49 2 0 1,-2 4 0-16,-47-6 0 31,44 2 0-31,-1 0 0 0,-2-1 0 16,-41-1 0-16,44 3 0 15,-44-3 0 1,45 1 0-16,2 2 0 16,-47-3 0-1,48 3 0-15,-48-3 0 16,50 2 0 0,2-2 0-16,-52 0 0 15,50 2 0 1,-50-2 0-16,53 3 0 15,-53-3 0 1,64 1 0-16,5 4 0 16,-69-5 0-16,58 2 0 15,-6 0 0 1,-4 0 0-16,-48-2 0 16,42 3 0-1,-42-3 0-15,47 3 0 16,-47-3 0-1,49 1 0-15,-49-1 0 16,52 0 0 0,-52 0 0-16,47 0 0 15,-47 0 0 1,0 0 0-16,45 3 0 16,-45-3 0-16,0 0 0 15,0 0 0 1,35 2 0-16,-35-2 0 15,0 0 0 1,24 0 0-16,-24 0 0 16,8-9 0-16,-8 9 0 15,7-18 0 1,4-9 0-16,0-4 0 16,-2-2 0-1,-5-5 0-15,-6-5 0 16</inkml:trace>
  <inkml:trace contextRef="#ctx0" brushRef="#br0" timeOffset="97567.52">26128 6981 255 0,'-13'15'0'0,"4"-5"0"15,2-4 0 1,3-1 0-16,-1-1 0 16,1 2 0-1,2-5 0-15,0-1 0 16,4-7 0 0,0-6 0-16,0-5 0 15,2-2 0 1,1 0 0-16,0-5 0 15,-1 2 0-15,-4 0 0 16,0 2 0 0,0 3 0-16,0 0 0 15,-2 0 0 1,2 4 0-16,-2 3 0 16,2 0 0-16,-3 5 0 15,3 1 0 1,3 1 0-16,1-1 0 15,3 3 0 1,1 2 0-16,8-3 0 16,-3 3 0-1,6 0 0-15,3 3 0 16,3-1 0 0,-1 3 0-16,3-1 0 15,4 1 0 1,3-1 0-16,2 1 0 15,9 1 0 1,1 2 0-16,2-3 0 16,-1 0 0-16,2 0 0 15,-1 2 0 1,4-3 0 0,-2 0 0-16,3 3 0 15,9-2 0-15,7-1 0 16,0-2 0-1,0 0 0-15,-4-2 0 16,1 0 0-16,3-2 0 16,-3 2 0-1,3 0 0-15,3 0 0 16,2 0 0 0,9 0 0-1,-3 0 0-15,-3 0 0 16,-4-2 0-16,-4 0 0 15,-1-4 0 1,4 4 0-16,6-4 0 16,0 4 0-16,-6-2 0 15,1 2 0 1,3-1 0 0,-2 3 0-16,2-2 0 15,-6 2 0-15,-8 0 0 16,5 0 0-1,4 0 0-15,0 0 0 16,-2 0 0 0,-6 0 0-16,3 0 0 15,3 0 0 1,-5 0 0-16,-2-2 0 16,2 0 0-16,-2-1 0 15,-4-2 0 1,1 4 0-1,-59 1 0-15,62-4 0 16,-62 4 0-16,71-6 0 16,-71 6 0-1,72-4 0-15,-72 4 0 16,64-7 0 0,-64 7 0-16,0 0 0 15,0 0 0-15,43-2 0 16,-17 4 0-1,-20 11 0-15,-10 10 0 16,-6 15 0 0,-6 26 0-16,0 15 0 15,-1 4 0 1</inkml:trace>
  <inkml:trace contextRef="#ctx0" brushRef="#br0" timeOffset="98617.21">27955 6633 255 0,'0'0'0'16,"0"0"0"-16,0 0 0 15,0 0 0 1,0 0 0-16,-2 3 0 16,-11 6 0-1,2-4 0 1,-2 1 0-16,2 2 0 16,2-2 0-16,3-3 0 15,-6 1 0 1,-3-6 0-16,-5-8 0 15,-5-5 0 1,-4-10 0-16,-8-15 0 16,-4-10 0-1,-5-10 0-15,5-11 0 16,-5-10 0 0,4-13 0-16,6-8 0 15,1-15 0 1,6-11 0-16,13-9 0 15,4 1 0-15,8-1 0 16,10 2 0 0,11 7 0-16,5 1 0 15,7 4 0 1,0 5 0-16,-3 13 0 16,-1 10 0-1,-10 25 0-15</inkml:trace>
  <inkml:trace contextRef="#ctx0" brushRef="#br0" timeOffset="100301.34">25931 3214 255 0,'0'0'0'0,"0"0"0"15,0 0 0 1,0 0 0-16,0 0 0 15,0 0 0 1,0 0 0-16,0 0 0 31,0 0 0-31,0 0 0 16,0 0 0-16,0 0 0 16,0 0 0-1,0 0 0-15,0 0 0 31,5 23 0-31,5 15 0 0,4 12 0 16,1-9 0-16,2-6 0 16,0-6 0-1,-9-11 0-15,1-4 0 16,-5-8 0 0,0-6 0-16,-1-12 0 15,-3-14 0-15,0-13 0 16,-3-17 0-1,6-16 0-15,6-18 0 16,4-7 0 0,5 16 0-16,-5 14 0 15,-13 67 0 1,16-56 0-16,-16 56 0 16,0 0 0-1,0 0 0 1,18-45 0-16,-18 45 0 15,18-23 0-15,-7 20 0 16,0 12 0-16,1 9 0 16,-1 9 0-1,5 9 0-15,1 16 0 16,8 9 0 0,-1 1 0-1,-1-6 0-15,-4-12 0 16,-19-44 0-16,0 0 0 15,0 0 0-15,23 29 0 16,-23-29 0 0,21 7 0-1,-8-24 0-15,-6-15 0 16,2-10 0 0,2-26 0-16,0-13 0 15,7-26 0-15,2-7 0 16,-5 17 0-1,-10 24 0-15,-7 28 0 16</inkml:trace>
  <inkml:trace contextRef="#ctx0" brushRef="#br0" timeOffset="100921.18">26787 3112 255 0,'0'0'0'16,"0"0"0"0,0 0 0-16,0 0 0 15,0 0 0-15,0 0 0 16,-3-8 0-1,-6-7 0-15,2-1 0 16,-1 9 0-16,-1 2 0 16,0 8 0-1,0 7 0-15,3 11 0 16,3 4 0 0,6 1 0-16,1 1 0 15,7-4 0 1,2 4 0-16,5-9 0 15,4-6 0 1,1-4 0-16,1-11 0 16,-2-6 0-1,-4-3 0-15,-2-11 0 16,-6 2 0-16,-8-2 0 16,-8-2 0-1,-6-3 0-15,-6 0 0 16,-5 3 0-1,3 7 0-15,-3 9 0 16,4 4 0 0,1 3 0-16</inkml:trace>
  <inkml:trace contextRef="#ctx0" brushRef="#br0" timeOffset="102369.59">27715 2928 255 0,'0'0'0'0,"0"0"0"16,0 0 0-1,0 0 0-15,0 0 0 16,0 0 0-16,0 0 0 31,0 0 0-31,0 0 0 0,0 0 0 16,-9-10 0-1,-15-8 0-15,-1 7 0 16,0 7 0-16,-2 8 0 16,0 7 0-1,5 9 0-15,2 8 0 16,2 2 0 0,2 10 0-1,6-6 0-15,10-1 0 16,4-7 0-16,7-7 0 15,7-4 0 1,3-5 0-16,4-8 0 16,3-6 0-16,1-10 0 15,-2-8 0 1,-3-6 0-16,1-18 0 16,-6-2 0-1,-2-4 0-15,-7-11 0 16,-5-4 0-1,-1 11 0-15,-4 11 0 16,-2 16 0 0,0 12 0-16,2 6 0 15,0 7 0-15,2 8 0 16,2 8 0 0,3 9 0-1,3 5 0-15,1 5 0 16,1 6 0-16,1 9 0 15,3 4 0 1,-1 2 0-16,5 5 0 16,-1-1 0-16,2-10 0 15,-5-15 0 1,-5-16 0-16,2-9 0 16,-1-9 0-1,-1-13 0-15,1-10 0 16,-4-6 0-1,1 0 0-15,0 0 0 16,-2 6 0 0,0 3 0-16,-3 6 0 15,-2 3 0 1,0 6 0-16,0 1 0 16,3 4 0-1,2 10 0-15,2 6 0 16,-1 10 0-1,6-1 0-15,-14-22 0 16,15 28 0-16,-15-28 0 16,18 19 0-1,-2-10 0-15,-4-12 0 16,-7-4 0 0,-8-11 0-16,-6-6 0 15,-7-8 0 1,-5-5 0-16</inkml:trace>
  <inkml:trace contextRef="#ctx0" brushRef="#br0" timeOffset="102519.49">28013 2655 255 0,'9'19'0'0,"-3"-5"0"16,1-7 0-16,-5-1 0 15</inkml:trace>
  <inkml:trace contextRef="#ctx0" brushRef="#br0" timeOffset="103135.72">28366 2780 255 0,'0'0'0'16,"0"0"0"-16,0 0 0 15,0 0 0 1,0 0 0-16,0 0 0 16,0 0 0-1,0 0 0 1,2-3 0-16,3-7 0 0,-3 0 0 15,0 3 0 1,0 2 0-16,1 1 0 16,-3 1 0-1,2 3 0-15,5 6 0 16,4 12 0 0,0 14 0-16,2 1 0 15,3 6 0-15,-3-3 0 16,-4-7 0-1,-3-11 0 1,0-5 0-16,-4-5 0 16,0-11 0-16,3-7 0 15,0-12 0 1,5-1 0-16,6-4 0 16,9-1 0-1,10-5 0-15,1 4 0 16,-36 29 0-1,33-27 0-15</inkml:trace>
  <inkml:trace contextRef="#ctx0" brushRef="#br0" timeOffset="103568.68">28848 2809 255 0,'0'0'0'16,"0"0"0"-16,0 0 0 16,0 0 0-1,11-14 0-15,7-17 0 16,1-5 0-1,-3 3 0 1,-9 4 0-16,-9 8 0 0,-3 8 0 16,-1 8 0-1,-6 10 0 1,1 8 0-16,3 14 0 16,2 9 0-1,4 9 0-15,10-4 0 16,7-11 0-16,7-13 0 15,7-12 0 1,9-10 0-16,7-18 0 16,-4-4 0-1,-10 4 0-15</inkml:trace>
  <inkml:trace contextRef="#ctx0" brushRef="#br0" timeOffset="103902.26">29310 2582 255 0,'0'0'0'0,"0"0"0"16,0 0 0-1,0 0 0-15,0 0 0 16,-9 17 0-1,-11 11 0-15,7 9 0 16,2 11 0 0,6-3 0-16,8-4 0 15,10-8 0-15,7-14 0 16,2-12 0 0,7-14 0-16,6-12 0 15,4-18 0-15,1-19 0 16,-7-8 0-1,-6 0 0 1,-6 8 0-16</inkml:trace>
  <inkml:trace contextRef="#ctx0" brushRef="#br0" timeOffset="104535.44">29688 1936 255 0,'0'0'0'15,"0"0"0"-15,0 0 0 16,0 0 0 0,0 0 0-16,0 29 0 15,2 27 0-15,5 32 0 16,-1 12 0 0,4 1 0-16,-2-16 0 15,2-14 0 1,0-12 0-16,3-13 0 15,-13-46 0 1,8 39 0-16,-8-39 0 16,0 0 0-1,8 23 0-15,-4-18 0 16,-6-13 0-16,0-17 0 16,-8-6 0-1,-3-4 0 1,13 35 0-16,-22-37 0 15,22 37 0-15,-33-26 0 16,0 20 0 0,9 6 0-16,24 0 0 15,-20 10 0-15,20-10 0 16,-12 10 0 0,12-2 0-16,12-11 0 15,8-4 0 1,6-11 0-16,5 4 0 15,4 0 0 1,8 5 0-16,-6 11 0 16,-3 14 0-1,-3 11 0 1,-4 11 0-16,-2 2 0 16,-3 3 0-16,-22-43 0 15,18 37 0 1,-18-37 0-16,15 20 0 15,-12-21 0-15,-3-9 0 16</inkml:trace>
  <inkml:trace contextRef="#ctx0" brushRef="#br0" timeOffset="104700.56">29953 2271 255 0,'0'0'0'0,"0"0"0"16,0 0 0-16,0 0 0 16,0 0 0-1,0 0 0 1,0 0 0-16</inkml:trace>
  <inkml:trace contextRef="#ctx0" brushRef="#br0" timeOffset="105134.15">30304 2404 255 0,'0'0'0'0,"0"0"0"16,0 0 0-1,0 0 0-15,0 0 0 16,-9 5 0-1,-13 13 0 1,3 8 0 0,6 10 0-16,2 11 0 0,4 2 0 15,7-49 0 1,2 47 0-16,-2-47 0 16,14 35 0-1,7-19 0-15,-4-19 0 16,1-10 0-1,-5-10 0-15,-4-7 0 16,-7-4 0-16,-8-2 0 16,-9-6 0-1,-8 14 0-15,0 5 0 16,1 16 0 0,0 14 0-16,-1 8 0 15,3 2 0 1,7-1 0-16,2-3 0 15</inkml:trace>
  <inkml:trace contextRef="#ctx0" brushRef="#br0" timeOffset="105617.88">30541 2383 255 0,'0'0'0'0,"0"0"0"15,0 0 0-15,0 0 0 16,0 0 0 0,0 0 0-16,0 0 0 15,0 0 0 1,0 0 0-16,0 0 0 15,0 0 0 1,5 21 0 0,5 17 0-16,4 8 0 0,-1-8 0 15,-2-4 0 1,-2-12 0 0,1-5 0-16,1-11 0 15,-2-8 0 1,4-7 0-16,-2-5 0 15,1 3 0-15,-3 2 0 16,4 8 0-16,-2 9 0 31,0 14 0-31,1 14 0 16,3 11 0-16,5-5 0 16,3-12 0-1,-3-19 0-15,-6-9 0 16</inkml:trace>
  <inkml:trace contextRef="#ctx0" brushRef="#br0" timeOffset="108067.78">24634 4162 255 0,'7'26'0'0,"-5"-1"0"16,0 8 0-16,0 7 0 15,0 8 0 1,-2-1 0-1,0-47 0 1,2 46 0-16,-2-46 0 16,0 0 0-16,0 0 0 15,0 36 0 1</inkml:trace>
  <inkml:trace contextRef="#ctx0" brushRef="#br0" timeOffset="108334.29">24580 3827 255 0,'0'0'0'16,"0"0"0"-1,0 0 0-15,0 0 0 16,3 3 0-16,1 2 0 16,-2-3 0-1,1 0 0-15</inkml:trace>
  <inkml:trace contextRef="#ctx0" brushRef="#br0" timeOffset="108639.31">31044 7548 255 0</inkml:trace>
  <inkml:trace contextRef="#ctx0" brushRef="#br0" timeOffset="110734.18">24891 4146 255 0,'0'70'0'15,"0"-22"0"-15,4-3 0 16,1-6 0-1,0-11 0-15,-1-10 0 16,-2-5 0 0,0-2 0-16,-2-2 0 15,2-4 0 1,-2 2 0-16,2-4 0 16,1 5 0-1,-1-2 0-15,0 1 0 16,0-1 0-16,-2-6 0 15,0 0 0 1,2 13 0-16,1 7 0 16,0 2 0-1,-3 4 0 1,3 1 0-16,-3-27 0 0,0 0 0 16,0 0 0-1,0 27 0 1,-3-12 0-16,3-20 0 15,-3-14 0 1,6-14 0-16,2-10 0 16,-1-7 0-16,3 6 0 15,1 5 0 1,4 10 0 0,-3 12 0-16,1 6 0 15,4 9 0-15,1 4 0 16,4 7 0-16,-1 7 0 15,-1 6 0 1,5 7 0-16,4 8 0 16,-26-37 0-1,27 32 0-15,1-11 0 47,-8-14 0-47</inkml:trace>
  <inkml:trace contextRef="#ctx0" brushRef="#br0" timeOffset="111268.09">25679 4192 255 0,'0'0'0'16,"0"0"0"-16,0 0 0 15,0 0 0-15,-14 4 0 16,-14 13 0-1,7 10 0 1,7-1 0-16,5 4 0 16,7-5 0-1,4-3 0-15,9-8 0 16,7-2 0-16,8-4 0 16,1-4 0-16,2-1 0 15,2-2 0 1,-7 0 0-16,-2 3 0 15,-6-2 0 1,-3 4 0-16,-8 6 0 16,-8 5 0-1,-7 8 0 1,-9 0 0-16,-5 4 0 16,-12 2 0-16,36-31 0 15,0 0 0 1,-37 25 0-16,1-14 0 15,6-9 0-15</inkml:trace>
  <inkml:trace contextRef="#ctx0" brushRef="#br0" timeOffset="112016.9">25994 3764 255 0,'0'0'0'0,"0"0"0"16,0 0 0 0,2 21 0-1,5 24 0-15,5 13 0 16,3 12 0-1,8 6 0-15,-3 1 0 16,-3-1 0-16,-1-15 0 16,-16-61 0-1,0 0 0-15,0 0 0 16,11 48 0 0,-11-48 0-16,2 20 0 15,-8-20 0-15,-3-10 0 16,9 10 0-1,-14-20 0-15,14 20 0 16,0 0 0 0,0 0 0-16,-13-17 0 15,13 17 0 1,0 0 0-16,0 0 0 16,-9-9 0-1,9 9 0-15,3-3 0 16,12 6 0-1,-15-3 0-15,25 0 0 16,4-5 0-16,0-4 0 16,1-5 0-1,-30 14 0-15,23-15 0 16,-23 15 0-16,21-21 0 16,-21 21 0-1,10-21 0 1,-10 21 0-16,0 0 0 15,4-16 0 1,-4 9 0-16,-4 11 0 16,10 13 0-16,0 5 0 15,5 6 0 1,3 1 0-16,3-6 0 16,6 0 0-1,7-10 0-15,-1-13 0 16,-1-11 0-1,-3-3 0-15</inkml:trace>
  <inkml:trace contextRef="#ctx0" brushRef="#br0" timeOffset="112784.3">26639 4125 255 0,'0'0'0'15,"0"0"0"1,0 0 0-16,0 0 0 16,0 0 0-1,-3 6 0-15,-10 6 0 16,-3 8 0-16,4 5 0 16,2 4 0-1,1 6 0-15,5-5 0 16,2-1 0-1,4-6 0-15,0-8 0 16,5-10 0 0,-1-7 0-16,2-10 0 15,-2-7 0-15,3 4 0 16,-3-5 0 0,1 5 0-16,-2 1 0 15,-1 3 0 1,-2 5 0-1,0-2 0-15,1 5 0 16,-1 1 0-16,-2-2 0 16,0 4 0-1,2 0 0-15,-2 0 0 16,0 0 0-16,0 0 0 16,2-4 0-1,-2-2 0-15,0-1 0 16,0-3 0-1,-2 2 0-15,2-3 0 16,-2 1 0 0,2 2 0-16,0 1 0 15,0 1 0 1,0 1 0-16,0 3 0 16,0 0 0-1,0-1 0-15,0 6 0 16,2 6 0-1,4 4 0-15,2 3 0 16,-2 4 0-16,1 1 0 16,1-5 0-1,2 0 0 1,1 0 0-16,5-5 0 16,-2-4 0-16,6-3 0 15,-3-8 0 1,6-5 0-16,-4-7 0 15,2-1 0 1,-5 0 0-16</inkml:trace>
  <inkml:trace contextRef="#ctx0" brushRef="#br0" timeOffset="113300.84">27003 4020 255 0,'-4'0'0'16,"0"0"0"-16,1 0 0 16,0 3 0-1,-1 2 0-15,4-5 0 0,-4 4 0 16,2 6 0-16,0 10 0 16,-1 8 0-16,1 3 0 15,2 2 0 1,0 0 0-16,-2-9 0 15,2-4 0 1,2-5 0-16,0-8 0 16,3-12 0-1,-1-12 0-15,5-14 0 16,0-2 0 0,-2-22 0-16,-1-11 0 15,-4-11 0-15,-2 3 0 16,0 11 0-1,-4 26 0 1,2 16 0-16,2 11 0 16,2 10 0-16,0 7 0 15,2 9 0 1,8 11 0-16,1 9 0 16,5 16 0-1,10 8 0-15,3 3 0 16,5-13 0-16,1-14 0 31,3-22 0-31,2-12 0 0,-5-10 0 16,-8-5 0-1</inkml:trace>
  <inkml:trace contextRef="#ctx0" brushRef="#br0" timeOffset="113817.7">27832 3911 255 0,'0'0'0'15,"0"0"0"1,0 0 0-16,-2 0 0 15,2 0 0-15,-12 0 0 16,1 0 0-16,-3 2 0 16,1 4 0-16,-1 6 0 15,0 7 0 1,2 6 0-16,2 6 0 16,3 5 0-1,5 7 0-15,7-1 0 16,4-6 0-16,4-11 0 15,5-9 0 1,1-11 0-16,-1-14 0 16,-1-4 0-1,1-11 0-15,-5-2 0 16,-3 0 0-16,-4-4 0 16,-4 5 0-1,-4 3 0-15,-4 6 0 16,-2 10 0-1,2 3 0-15,4 10 0 16,4 5 0 0,0-3 0-16,2-4 0 15,6-5 0 1</inkml:trace>
  <inkml:trace contextRef="#ctx0" brushRef="#br0" timeOffset="114500.94">28214 3428 255 0,'0'0'0'0,"0"0"0"16,0 0 0-16,0 0 0 15,0 0 0 1,-11 0 0-16,-11-3 0 15,3 8 0 1,4 11 0-16,2 13 0 16,3 4 0-16,5 9 0 15,3 12 0 1,4 16 0-16,8 8 0 16,4 7 0-1,3 5 0-15,-1-1 0 16,-1-9 0-1,-1-9 0-15,1-1 0 16,-3-11 0 0,-6-3 0-16,-1-8 0 15,-5-48 0 1,0 0 0-16,0 0 0 16,2 41 0-1,-2-41 0-15,0 0 0 16,0 20 0-1,-4-18 0-15,-1-13 0 16,-3-9 0-16,-2-12 0 16,4-7 0-1,-5-16 0-15,-5-7 0 16,-1 5 0-16,17 57 0 16,-19-46 0-1,19 46 0-15,-22-22 0 16,22 22 0-1,-16 2 0-15,4 14 0 16,6-1 0 0,8 4 0-16,12-3 0 15,8-8 0 1,9-8 0-16,14-16 0 16,18-15 0-1,13-15 0-15,0-4 0 16</inkml:trace>
  <inkml:trace contextRef="#ctx0" brushRef="#br0" timeOffset="115017.59">29171 3550 255 0,'0'0'0'16,"0"0"0"-1,-2 0 0-15,0 0 0 16,2 0 0-16,10 0 0 16,-10 0 0-16,20 0 0 31,-20 0 0-31,29 0 0 0,6 0 0 16,12-2 0-16,-1-3 0 15,3-6 0-15,-7-3 0 0,-13-6 0 16,-11 3 0-1</inkml:trace>
  <inkml:trace contextRef="#ctx0" brushRef="#br0" timeOffset="115567.58">29241 3577 255 0,'0'0'0'0,"0"0"0"16,0 0 0-16,0 0 0 0,0 0 0 16,0 0 0-1,0 0 0-15,0 0 0 16,0 0 0 0,0 0 0-1,0 0 0-15,0 0 0 16,0 0 0-1,3 0 0-15,3 0 0 0,1 0 0 16,-3 0 0 0,0 0 0-1,-1 0 0-15,1-1 0 16,-1-1 0-16,3-1 0 16,1 0 0-1,-3 3 0-15,1-2 0 16,-1 2 0-1,-1-2 0-15,-1 0 0 16,2 0 0 0,1-3 0-16,-1 0 0 15,5-2 0-15,0-4 0 16</inkml:trace>
  <inkml:trace contextRef="#ctx0" brushRef="#br0" timeOffset="116083.75">29411 3508 255 0,'0'5'0'0,"0"2"0"16,0-3 0-1,0 0 0 1,-4 0 0 0,2-1 0-16,-2 3 0 15,-4-1 0-15,6-3 0 16,-5 3 0-16,1-3 0 16,2 0 0-1,2-2 0-15,-2 3 0 31,2-3 0-31,-1 2 0 16,1 0 0 0,4 5 0-16,7-2 0 15,-1-4 0-15,5 3 0 16,3-9 0-16,5-3 0 16,0-3 0-16,2 0 0 31,1-3 0-31,1 3 0 15,3 3 0-15,-5 1 0 0,2 5 0 16,-2-1 0 0,-8 6 0-16,-6-3 0 15,-9-3 0 1,-2 3 0 0</inkml:trace>
  <inkml:trace contextRef="#ctx0" brushRef="#br0" timeOffset="116367.92">29440 3562 255 0,'0'0'0'16,"0"0"0"-16,0 4 0 15,2 4 0 1,-2-8 0-16,7 15 0 15,5 7 0-15,1 9 0 16,-3 8 0 0,4 11 0-16,-3 6 0 15,3 7 0-15,-3 4 0 16,3-9 0 0,-14-58 0-16,5 48 0 15,-5-48 0 1,-13 32 0-16</inkml:trace>
  <inkml:trace contextRef="#ctx0" brushRef="#br0" timeOffset="116600.87">29445 4096 255 0,'0'0'0'0,"0"0"0"15,6 0 0-15,6 0 0 16,7 0 0-16,8 0 0 15,6 0 0 1,4-6 0 0,8-5 0-16,-3-4 0 15,-7 1 0-15,-3-2 0 16,-32 16 0 0,21-18 0-16</inkml:trace>
  <inkml:trace contextRef="#ctx0" brushRef="#br0" timeOffset="117167.84">29933 4025 255 0,'0'0'0'0,"0"0"0"15,0 0 0-15,-2-21 0 16,-7-19 0-16,2-11 0 16,2 0 0-1,3-1 0-15,-4 1 0 16,0 1 0 0,6 50 0-16,-4-50 0 15,4 50 0 1,0 0 0-16,0 0 0 15,-5-48 0 1,5 48 0-16,5-24 0 16,5 19 0-1,0 17 0-15,4 7 0 16,1 10 0 0,4 8 0-16,3 9 0 15,0 3 0 1,2 7 0-16,1-2 0 15,-6-13 0-15,1-16 0 16,-6-8 0 0,-6-11 0-16,1-10 0 15,-5-15 0 1,-4-15 0-16,2-21 0 16,-4-21 0-1,2-11 0-15,0 11 0 16,0 76 0-16,-2-62 0 15,2 62 0 1,-11-49 0 0</inkml:trace>
  <inkml:trace contextRef="#ctx0" brushRef="#br0" timeOffset="117484.75">30400 3116 255 0,'0'0'0'0,"0"0"0"16,0 0 0-1,4 17 0-15,6 25 0 16,-2 17 0-1,8 16 0-15,5 17 0 16,-1 5 0 0,-5-13 0-16,-1-10 0 15,-1-3 0-15,-2-6 0 16,-4-11 0 0,-7-54 0-16,2 45 0 15</inkml:trace>
  <inkml:trace contextRef="#ctx0" brushRef="#br0" timeOffset="118152.28">30859 3659 255 0,'0'0'0'0,"0"0"0"16,0 0 0-1,0 0 0-15,0 0 0 16,0 0 0-16,0 0 0 16,-9 0 0-1,-11 0 0 1,2 3 0-16,3 10 0 15,1 10 0 1,2 4 0-16,5 7 0 16,7 2 0-16,5 6 0 15,9-4 0 1,2-7 0 0,2-10 0-16,3-8 0 15,4-9 0-15,0-8 0 16,0-7 0-1,-1-9 0-15,-7-7 0 16,0-5 0-16,-8-4 0 16,-7-7 0-1,-6-1 0-15,-11 10 0 16,-2 3 0 0,-1 14 0-1,3 6 0-15,-4 9 0 16,4 4 0-16,3 1 0 15,4-2 0 1,6 2 0-16</inkml:trace>
  <inkml:trace contextRef="#ctx0" brushRef="#br0" timeOffset="118550.68">31092 3706 255 0,'0'0'0'0,"0"0"0"16,0 0 0-16,0 0 0 15,4 21 0 1,11 19 0-16,14 7 0 15,7 1 0 1,0-10 0-16,-7-19 0 16,-4-7 0-1,-9-12 0-15,-1-10 0 16,-1-7 0 0,-6-8 0-16,0-6 0 15,-4-4 0 1,-4-11 0-16,0 4 0 15,-4 4 0-15,-6 7 0 16,-1 9 0 0,0 4 0-16</inkml:trace>
  <inkml:trace contextRef="#ctx0" brushRef="#br0" timeOffset="118801.27">31449 3577 255 0,'0'0'0'0,"0"0"0"15,0 0 0 1,0 0 0-16,20 0 0 16,21 0 0-16,6-3 0 15,-3-5 0 1,-2 2 0-16,-4-1 0 15,-9 0 0-15,-12-1 0 16,-3-5 0 0,-6 4 0-16</inkml:trace>
  <inkml:trace contextRef="#ctx0" brushRef="#br0" timeOffset="119034.21">31687 3618 255 0,'0'0'0'0,"0"0"0"16,0 24 0-1,0 21 0-15,0 13 0 16,0 11 0-16,0 5 0 15,0 0 0 1,0-11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4-03T07:23:5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4108 7942 255 0,'-43'-23'0'0,"6"1"0"15,1 5 0 1,-1 1 0-16,-2-2 0 15,-3 3 0 1,-1-3 0 0,-3 0 0-16,-5 0 0 0,-4 2 0 15,-12-2 0 1,-9 3 0-16,-8 4 0 16,-7 3 0-1,-3 6 0-15,2 6 0 16,3 9 0-1,-2 5 0-15,-2 3 0 16,8 6 0-16,7 0 0 16,0 5 0-1,2 1 0-15,6 5 0 16,8 5 0 0,3-2 0-16,12 6 0 15,9 1 0 1,9 4 0-16,9-2 0 15,9 3 0 1,11 2 0-16,5-1 0 16,8 0 0-16,9-6 0 15,9 0 0 1,8-4 0-16,9-4 0 16,6-4 0-1,5-2 0-15,9-6 0 16,10-3 0-1,2-7 0-15,5-5 0 16,6-3 0 0,8-8 0-16,-3-2 0 15,-3-10 0 1,-2 0 0-16,-2-6 0 16,-3-4 0-16,-11-2 0 15,-1-9 0 1,-4 1 0-16,-6-8 0 15,-6-6 0 1,-5-3 0-16,-9-1 0 16,-3-3 0-1,-6-1 0-15,-8 0 0 16,-9-2 0 0,-7 2 0-16,-11 8 0 15,-7 3 0 1,-10 5 0-16,-15 3 0 15,-11 4 0-15,-11 4 0 16,2 3 0 0</inkml:trace>
  <inkml:trace contextRef="#ctx0" brushRef="#br0" timeOffset="750.06">2308 8119 255 0,'-54'13'0'16,"9"-6"0"-16,-3-4 0 16,0-7 0-1,-1-4 0-15,-4-1 0 16,-3-6 0-16,-4-13 0 15,-10-4 0 1,4-11 0-16,1-12 0 16,6-7 0-1,11-9 0-15,10-10 0 16,5-6 0 0,4-14 0-16,13-5 0 15,10-13 0 1,3-13 0-16,7-6 0 15,9-2 0 1,10 2 0-16,11-4 0 16,10-10 0-16,8 8 0 15,3 8 0 1,9 3 0-16,3 8 0 16,2 8 0-1,5 4 0-15,-1 2 0 16,2 11 0-1,-3 14 0-15,-6-2 0 16,-22 23 0-16</inkml:trace>
  <inkml:trace contextRef="#ctx0" brushRef="#br0" timeOffset="1383.77">2879 4964 255 0,'0'0'0'16,"0"0"0"-16,0 0 0 15,0 0 0-15,0 0 0 16,0 0 0 0,-6-3 0-16,-16-8 0 15,-2 4 0 1,-8 7 0-16,-1 10 0 16,1 10 0-1,-1 19 0-15,4 3 0 16,6 6 0-1,12 3 0-15,7 0 0 16,11-2 0-16,3-5 0 16,9-4 0-1,2-3 0-15,8-12 0 16,10-4 0 0,-1-9 0-16,6-12 0 15,-2-9 0 1,4-11 0-16,-4-15 0 15,1-11 0-15,-3-15 0 16,-7-13 0 0,-8-8 0-16,-8 1 0 15,-13 4 0 1,-11 4 0 0,-14 16 0-16,-10 19 0 15,-7 16 0-15,-9 14 0 16,-8 11 0-1,-9 15 0-15,12 11 0 16,11 4 0-16,14-4 0 16</inkml:trace>
  <inkml:trace contextRef="#ctx0" brushRef="#br0" timeOffset="2783.74">3409 4920 255 0,'0'0'0'16,"0"0"0"-16,0 0 0 15,0 0 0 1,0 0 0-16,0 0 0 16,0 0 0-1,0 0 0-15,0 0 0 16,0 0 0-16,0 0 0 15,0 0 0 1,0 20 0-16,1 18 0 16,4 11 0-1,-1 0 0-15,-2-2 0 16,2-3 0 0,-4-44 0-16,5 46 0 15,-5-46 0-15,5 47 0 16,-5-47 0-1,0 0 0-15,0 0 0 16,-3 37 0 0,3-37 0-16,-4 25 0 15,4-25 0 1,-7 7 0 0,7-7 0-16,-11-5 0 15,0-6 0-15,0-7 0 16,-2-3 0-1,1-5 0-15,1-7 0 16,1-6 0-16,0-8 0 16,3 3 0-1,5 1 0 1,4 0 0-16,3 3 0 16,7 6 0-1,5-4 0-15,5 6 0 16,6 2 0-16,3 8 0 15,3 1 0 1,1 6 0-16,0 9 0 16,-3 4 0-1,-7 6 0-15,-2 6 0 16,-7 7 0-16,-3 6 0 16,-7 2 0-1,-8 10 0 1,-8-3 0-16,-2 5 0 15,-8 3 0-15,3-8 0 16,0 0 0 0,3-8 0-16,6-9 0 15,2-4 0-15,2-2 0 16,6 0 0 0,6-3 0-1,4 3 0-15,7 0 0 16,0 6 0-16,1-1 0 15,6 6 0 1,1 6 0-16,-4 4 0 16,-23-30 0-1,26 27 0-15</inkml:trace>
  <inkml:trace contextRef="#ctx0" brushRef="#br0" timeOffset="3409.83">4000 4922 255 0</inkml:trace>
  <inkml:trace contextRef="#ctx0" brushRef="#br0" timeOffset="3583.57">3989 5176 255 0</inkml:trace>
  <inkml:trace contextRef="#ctx0" brushRef="#br0" timeOffset="4450.47">4796 5172 255 0,'31'51'0'0,"-10"-6"0"16,-3 4 0 0,-1 2 0-16,-4 8 0 15,-4 3 0 1,-7-6 0-16,-8-6 0 15,-7-15 0 1,-9-4 0-16,-7-4 0 16,-8-13 0-16,-10-10 0 15,-5-8 0 1,1-14 0 0,1-16 0-16,13-16 0 15,12 7 0-15</inkml:trace>
  <inkml:trace contextRef="#ctx0" brushRef="#br0" timeOffset="7003.65">4894 5291 255 0,'-75'52'0'15,"33"-27"0"-15,9-4 0 16,4-7 0-16,8-5 0 15,10-7 0 1,7-2 0-16,8-10 0 16,14-10 0-1,7-5 0-15,11-5 0 16,8-12 0 0,10 3 0-16,-7 0 0 15,-14 15 0-15,-19 13 0 16,-22 13 0-1,-19 14 0 1,-15 18 0-16,-18 18 0 16,-17 19 0-16,-5 7 0 15,16-5 0 1,66-73 0-16,0 0 0 16,-27 49 0-1,41-24 0-15,17-27 0 16,13-11 0-16,17-14 0 15,10-7 0 1,7-1 0-16,-21 12 0 16,-28 19 0-1,-22 16 0-15,-20 10 0 16,-12 8 0 0,-11 19 0-16,-10 7 0 15,0 12 0 1,10-7 0-16,19-17 0 15,17-44 0-15,2 21 0 16,9-17 0 0</inkml:trace>
  <inkml:trace contextRef="#ctx0" brushRef="#br0" timeOffset="7537.9">5941 5136 255 0,'0'0'0'0,"0"0"0"15,0 0 0 1,-9 18 0-1,-22 18 0-15,-23 17 0 16,-32 33 0-16,-27 33 0 16,-13 28 0-1,35-39 0-15</inkml:trace>
  <inkml:trace contextRef="#ctx0" brushRef="#br0" timeOffset="8919.94">5431 4271 255 0,'0'0'0'0,"0"0"0"15,-4 22 0 1,-3 14 0-16,0 8 0 16,4-4 0-1,6-12 0-15,-3-17 0 16,0-9 0-16</inkml:trace>
  <inkml:trace contextRef="#ctx0" brushRef="#br0" timeOffset="9052.94">5551 4384 255 0,'0'0'0'16,"0"0"0"0,-4 21 0-16,-3 16 0 15,1 8 0 1,4-3 0-16,4-17 0 16</inkml:trace>
  <inkml:trace contextRef="#ctx0" brushRef="#br0" timeOffset="9485.56">6377 4284 255 0,'0'0'0'0,"0"0"0"16,0 0 0-1,0 0 0 1,0 0 0-16,0 0 0 15,0 18 0-15,0 14 0 16,0-9 0-16,0-7 0 16,0-5 0-1,2-10 0 1,5-1 0-16,2-1 0 16,0-6 0-1,-2 6 0-15,-3 2 0 16,0 6 0-16,-8-5 0 15,-5 4 0-15</inkml:trace>
  <inkml:trace contextRef="#ctx0" brushRef="#br0" timeOffset="18233.54">27308 6860 255 0,'60'-25'0'0,"-14"5"0"15,7 0 0-15,3 2 0 16,-1 6 0 0,-7 4 0-16,-9 11 0 15,-5 5 0 1,-10 10 0-16,-3 7 0 15,-4 10 0-15,4 25 0 16,-5 13 0 0,2 25 0-16,-4 18 0 15,-8 5 0 1,-4 1 0-16,-2 7 0 16,-2 4 0-1,0 1 0-15,2 1 0 16,0-3 0-1,4-9 0-15,3-13 0 16,13-10 0 0,-1-14 0-16,4-19 0 15,-3-19 0-15,4-9 0 16,2-8 0 0,3-5 0-16,-29-26 0 15,26 20 0 1,-26-20 0-16,0 0 0 15,0 0 0 1,21 17 0-16,-21-17 0 16,0 8 0-1,-18 1 0-15,-11 1 0 16,-13-2 0-16,-24 4 0 16,-14-3 0-1,-17-1 0-15,-5-6 0 16,25-2 0-1</inkml:trace>
  <inkml:trace contextRef="#ctx0" brushRef="#br0" timeOffset="19366.66">27991 7838 255 0,'0'0'0'0,"0"0"0"16,0 0 0-16,17 0 0 16,21-10 0-16,15-10 0 15,18-13 0 1,13-14 0 0,13-9 0-16,-4-3 0 15,2-6 0-15,-6 3 0 16,-2-2 0-1,2-6 0-15,1-4 0 16,1-4 0 0,4-1 0-16,-8-1 0 15,-8 0 0 1,-19-2 0-16,-12 7 0 16,-9-4 0-1,-21 6 0-15,-13 2 0 16,-14-4 0-1,-14 2 0-15,-13 4 0 16,-11-2 0-16,-15 7 0 16,-23 3 0-1,-11 11 0-15,-14 5 0 16,-18 7 0 0,-17 13 0-16,-5 13 0 15,-5 7 0-15,-5 7 0 16,-4 3 0-1,2 5 0-15,4 0 0 16,7-7 0 0,10 2 0-16,-5-10 0 15,7 0 0 1,0-13 0-16,5 2 0 16,-5-5 0-1,1-7 0-15,3 3 0 16,-4 0 0-16,-4 0 0 15,-7 1 0 1,2 0 0-16,-1 3 0 16,-1 6 0-1,-3-4 0-15,-3 7 0 16,0-2 0 0,-4 3 0-1,4 2 0-15,-3 1 0 16,-4 5 0-16,-8-2 0 31,-1 3 0-31,6 2 0 0,3-2 0 16,6 2 0-16,1-2 0 15,-2 1 0 1,1 1 0 0,-5-6 0-16,6-3 0 15,13-3 0-15,6-8 0 16,8-3 0-1,10-4 0-15,13-5 0 16,3-7 0 0,9-1 0-16,21-4 0 15,18-8 0-15,18-2 0 16,12-3 0 0,19-14 0-1,16-13 0-15,15-2 0 16,16-11 0-1,2 3 0-15,-10 20 0 0</inkml:trace>
  <inkml:trace contextRef="#ctx0" brushRef="#br0" timeOffset="20416.79">19751 3428 255 0,'-44'-14'0'16,"15"6"0"-16,2 1 0 16,2-1 0-1,0 8 0 1,-1 18 0-16,-3 10 0 15,-5 20 0 17,-8 22 0-32,-1 25 0 15,9 21 0-15,16-5 0 16,12-16 0 0,14-29 0-16,17-17 0 0,7-11 0 15,6-11 0 1,11-16 0-16,9-11 0 15,18-17 0 1,9-22 0-16,7-22 0 16,-7-13 0-16,-11-13 0 15,-16 1 0 1,-20 8 0 0,-18 3 0-1,-16 10 0-15,-12 5 0 31,-13 5 0-31,-10 8 0 16,-18 14 0-16,-11 16 0 16,2 17 0-16,8 20 0 0,13 12 0 15,7-1 0 1,5-2 0-16</inkml:trace>
  <inkml:trace contextRef="#ctx0" brushRef="#br0" timeOffset="21284.31">20438 3314 255 0,'0'0'0'0,"0"0"0"16,-2 31 0-16,-1 23 0 16,-1 32 0-1,2 25 0-15,0 14 0 16,-1-9 0 0,3-26 0-1,0-23 0-15,3-19 0 16,-3-48 0-16,0 0 0 15,8 22 0-15,0-24 0 16,-4-10 0 0,-4-13 0-16,-4-8 0 15,-4-15 0 1,2-3 0-16,-3-7 0 16,-11-42 0-1,3 10 0-15,3 22 0 16,7 26 0-1,1 5 0-15,-5 3 0 16,-1 4 0 0,6 2 0-16,-2-1 0 15,4-2 0 1,6 1 0-16,8-2 0 16,5-2 0-1,9 4 0-15,8-3 0 16,5 5 0-16,4 7 0 15,-2 7 0 1,-4 10 0-16,-2 8 0 16,-8 5 0-1,-3 9 0-15,-4 4 0 16,-7 10 0 0,-4 4 0-16,-11 16 0 15,-15 18 0-15,-12 17 0 16,-9 7 0-1,-1-11 0 1,1-17 0-16,40-66 0 16,0 0 0-16,-17 44 0 15,21-22 0 1,13-8 0-16,5-6 0 16,9 2 0-1,4 5 0-15,12 6 0 16,1 7 0-1,5 10 0-15,5 4 0 16,-2 4 0 0,-4-9 0-16,-52-37 0 15,38 14 0-15</inkml:trace>
  <inkml:trace contextRef="#ctx0" brushRef="#br0" timeOffset="21561.42">21607 3389 255 0</inkml:trace>
  <inkml:trace contextRef="#ctx0" brushRef="#br0" timeOffset="21700.97">21521 3884 255 0</inkml:trace>
  <inkml:trace contextRef="#ctx0" brushRef="#br0" timeOffset="22850.66">22360 3381 255 0,'54'-27'0'16,"-15"3"0"-1,-8-4 0-15,-4 6 0 16,-9 5 0-1,-3 0 0-15,-4 5 0 16,-2 1 0 0,-2-1 0-16,-3 3 0 15,0 2 0 1,-2-3 0-16,3 0 0 16,0 1 0-1,-3-2 0-15,-2 11 0 16,0 0 0-16,0 0 0 15,2-10 0 1,-2 10 0-16,-4-17 0 16,4 17 0-16,0 0 0 15,-14-16 0 1,-3 11 0 0,-6 2 0-16,1 11 0 15,-1 8 0-15,0 13 0 16,-5 19 0-1,1 15 0-15,4 15 0 16,8 6 0 0,12-1 0-16,15-19 0 15,5-14 0-15,8-17 0 16,5-9 0 0,5-8 0-16,4-7 0 15,-4-9 0 1,-1-9 0-16,-10-2 0 15</inkml:trace>
  <inkml:trace contextRef="#ctx0" brushRef="#br0" timeOffset="23367.26">23242 3041 255 0,'0'0'0'0,"0"0"0"15,0 0 0 1,0 0 0-16,-7 20 0 16,-15 23 0-1,-11 17 0-15,-11 21 0 16,-16 23 0-16,-4-3 0 31,9-19 0-31,11-25 0 0,44-57 0 16,-35 20 0-1,12-26 0-15,10-12 0 16,3-14 0 0,4-8 0-1,4-13 0-15,2 53 0 16,8-56 0-16,11 18 0 15,-19 38 0 1,0 0 0-16,15-13 0 16,1 18 0-1,2 6 0-15,-1 15 0 16,8 7 0-16,4 12 0 16,7 0 0-1,6 3 0-15,8 2 0 16,-1-13 0-1,-49-37 0-15,45 22 0 16</inkml:trace>
  <inkml:trace contextRef="#ctx0" brushRef="#br0" timeOffset="24334.06">23403 2916 255 0,'0'0'0'0,"0"0"0"0,0 0 0 31,19-2 0-31,18-7 0 0,7 9 0 16,0 7 0-16,-2 20 0 31,-4 15 0-31,-1 20 0 16,1 23 0-16,-15 18 0 15,-11-3 0-15,-10-1 0 16,-10-8 0 0,-11-1 0-16,-4-8 0 15,-2-16 0 1,1-12 0-16,-7-6 0 16,-2-18 0-1,4-21 0-15,9-9 0 16</inkml:trace>
  <inkml:trace contextRef="#ctx0" brushRef="#br0" timeOffset="24650.6">23841 3535 255 0,'0'0'0'16,"0"0"0"-16,0 0 0 15,18 3 0 1,21 3 0-16,10 0 0 16,2 1 0-1,1-2 0-15,-2-3 0 16,-50-2 0-1,0 0 0-15,48 0 0 16,-48 0 0 0,0 0 0-16,40-9 0 15</inkml:trace>
  <inkml:trace contextRef="#ctx0" brushRef="#br0" timeOffset="25000.54">24271 3401 255 0,'0'0'0'16,"0"0"0"-1,21 5 0-15,16-2 0 0,15 2 0 16,-3 4 0-1,-2 5 0-15,-11 5 0 32,-11 0 0-32,-15 1 0 15,-10 5 0-15,-13-1 0 16,-11 8 0-16,-14 3 0 16,-3 0 0-1,-6 3 0-15,2-4 0 16,45-34 0-1,0 0 0-15,-31 17 0 16,18-17 0-16</inkml:trace>
  <inkml:trace contextRef="#ctx0" brushRef="#br0" timeOffset="25600.94">25348 3046 255 0,'0'0'0'0,"0"0"0"16,-13-16 0 0,-12-14 0-16,-9-6 0 15,-5 6 0 1,4 2 0-16,-1 7 0 16,36 21 0-16,-33-21 0 31,33 21 0-31,0 0 0 15,-32-11 0-15,32 11 0 16,-23 2 0-16,8 9 0 16,1 10 0-1,2 12 0-15,-9 21 0 16,-6 23 0 0,-10 29 0-16,-8 30 0 15,-3 14 0 1,11-17 0-16,12-24 0 15,8-17 0-15,5-19 0 16,12-12 0 0,10-19 0-16,7-10 0 15,10-11 0 1,6-7 0-16,12-5 0 16,2-6 0-1,3-3 0-15,-4-4 0 16,-46 4 0-1,43-12 0-15</inkml:trace>
  <inkml:trace contextRef="#ctx0" brushRef="#br0" timeOffset="26018.72">25513 3289 255 0,'0'0'0'0,"0"0"0"15,0 0 0 1,0 0 0-16,0 0 0 16,0 0 0-1</inkml:trace>
  <inkml:trace contextRef="#ctx0" brushRef="#br0" timeOffset="26184.26">25480 3754 255 0,'0'0'0'15,"0"0"0"-15,0 0 0 16,0 0 0 0,0 0 0-1,0 19 0-15,0 14 0 16,0-12 0-16,0-5 0 16</inkml:trace>
  <inkml:trace contextRef="#ctx0" brushRef="#br0" timeOffset="27833.37">26119 3300 255 0,'-8'-39'0'0,"-8"19"0"0,-8 7 0 16,-13 13 0-1,-16 18 0-15,-19 23 0 16,-20 30 0 0,3 27 0-1,20 1 0-15,28-13 0 16,21-10 0-16,20-14 0 15,14-11 0 1,9-12 0-16,13-10 0 16,8-10 0-1,11-7 0-15,11-12 0 16,-4-13 0 0,-2-8 0-16,-3-5 0 15,-6-2 0-15,-9 4 0 16,3-6 0-1,16-12 0-15,-12 6 0 16,-49 36 0 0,38-30 0-16,-38 30 0 15,0 0 0 1,22-26 0-16,-22 26 0 16,0 0 0-1,4-12 0-15,-8 8 0 16,-10 12 0-1,-7 13 0-15,-2 11 0 16,1 15 0 0,4-1 0-16,18-46 0 15,-11 46 0-15,11-46 0 16,0 0 0 0,-3 40 0-16,3-40 0 15,9 29 0 1,3-18 0-16,5-11 0 15,6-11 0 1,-1-7 0-16,-3-8 0 16,4-6 0-1,-23 32 0-15,24-38 0 16,-24 38 0-16,0 0 0 16,0 0 0-1,17-21 0-15,-5 23 0 16,-10 16 0-1,-2 12 0-15,-2 13 0 16,2 9 0 0,0-8 0-16,0-44 0 15,8 34 0 1,6-16 0-16,1-14 0 16,3-8 0-16,2-9 0 15,0-1 0 1</inkml:trace>
  <inkml:trace contextRef="#ctx0" brushRef="#br0" timeOffset="28870.57">26751 3108 255 0,'0'56'0'0,"-2"-1"0"16,-5 17 0 0,-8 23 0-16,-11 7 0 15,8-8 0 1,3-10 0-16,-2-15 0 16,5-12 0-1,5-3 0-15,1-2 0 16,6-52 0-16,2 42 0 15,4-7 0 1,-6-35 0-16,17 31 0 16,-17-31 0-1,23 23 0-15,2-10 0 16,-2-9 0 0,4-8 0-16,-1-6 0 15,1-6 0 1,-27 16 0-16,27-20 0 15,-27 20 0-15,28-23 0 16</inkml:trace>
  <inkml:trace contextRef="#ctx0" brushRef="#br0" timeOffset="29383.53">27319 3249 255 0,'0'0'0'0,"0"0"0"15,0 0 0-15,0 0 0 32,0 0 0-32,0 0 0 0,0 0 0 15,0 20 0-15,-9 27 0 16,-11 15 0-1,-7 22 0-15,-12 18 0 16,4 19 0 0,8-7 0-16,19-28 0 15,8-18 0 1,6-18 0-16,11-11 0 16,8-6 0-1,10-14 0-15,9-7 0 16,-2-11 0-1,-6-10 0-15,-36 9 0 16,24-21 0 0,-15-1 0-16</inkml:trace>
  <inkml:trace contextRef="#ctx0" brushRef="#br0" timeOffset="30184.13">26057 3956 255 0,'0'0'0'0,"0"0"0"16,0 0 0 0,0 0 0-16,0 0 0 15,0 0 0-15,4-22 0 16,10-30 0 15,6-13 0-31,6-15 0 0,10-19 0 16,8-1 0-16,-5 10 0 31,-3 19 0-31,-9 15 0 0,-27 56 0 16,0 0 0-1,0 0 0-15,20-34 0 16,-9 22 0-1,-5 22 0 1,-4 7 0-16,1 12 0 16,-3 12 0-16,3 17 0 15,-6 18 0 1,3 14 0-16,0 10 0 16,-5-12 0-16,5-11 0 15,0-11 0 1,2-12 0-16,4-7 0 15,-6-47 0 1,12 36 0 0,-12-36 0-16,0 0 0 0,0 0 0 15,8 21 0 1,-4-22 0 0,1-6 0-16</inkml:trace>
  <inkml:trace contextRef="#ctx0" brushRef="#br0" timeOffset="30433.88">26157 3777 255 0,'0'0'0'15,"0"0"0"-15,0 0 0 16,0 0 0-16,0 0 0 15,21 2 0 1,23 4 0-16,16 5 0 16,15 6 0-1,17 0 0-15,4-8 0 16,-13-13 0 0,-26-4 0-16</inkml:trace>
  <inkml:trace contextRef="#ctx0" brushRef="#br0" timeOffset="31134.18">27312 2967 255 0,'0'0'0'16,"0"0"0"-16,0 0 0 15,21-9 0 1,19-14 0-16,11 0 0 16,5 5 0-1,2 7 0-15,-9 11 0 16,-12 8 0-16,-4 13 0 16,-4 10 0-1,-9 13 0-15,-9 10 0 16,-7 21 0-1,1 11 0-15,-5 12 0 16,-3 8 0 0,1-1 0-16,0-5 0 15,4-3 0 1,5-6 0-16,5-5 0 16,0-13 0-1,2-11 0-15,-2-13 0 16,-12-49 0-1,9 42 0-15,-9-42 0 16,0 0 0-16,0 0 0 16,2 28 0-1,-15-8 0-15,-11-4 0 16,-11-4 0 0,-17-3 0-16,-2 1 0 15,-15-3 0 1,69-7 0-16,-75 6 0 15,75-6 0-15,-68-8 0 16,21-8 0 0</inkml:trace>
  <inkml:trace contextRef="#ctx0" brushRef="#br0" timeOffset="31834.37">27834 3785 255 0,'0'0'0'0,"0"0"0"15,0 0 0 1,25 0 0-16,21-4 0 16,11 0 0-1,7 1 0-15,-64 3 0 16,69-1 0-1,-69 1 0-15,0 0 0 16,0 0 0 0,59 0 0-16,-28-2 0 15,-31 2 0-15,2-4 0 16,-13 1 0 0,-3-2 0-1,-1-2 0-15,2 4 0 16,1-3 0-16,7 2 0 15,5-4 0 1,12 2 0-16,6-1 0 16,7-2 0-1,6 0 0-15,4 3 0 16,10 5 0 0,-45 1 0-16,41 3 0 15,-12 17 0-15,-14-5 0 16,-8 10 0-1,-9 4 0-15,-9 5 0 16,-5 2 0 0,-6 7 0-16,-6-3 0 15,4-3 0 1,-1 0 0-16,25-37 0 16,-22 20 0-1,7-11 0-15</inkml:trace>
  <inkml:trace contextRef="#ctx0" brushRef="#br0" timeOffset="32400.9">28816 2699 255 0,'0'0'0'0,"0"0"0"16,0 0 0 0,0 0 0-16,0 0 0 15,0 0 0-15,0 0 0 16,0 0 0 0,-18 11 0-1,-18 17 0-15,-9 14 0 16,-3 19 0-16,-5 18 0 15,9 19 0 1,11 0 0-16,8-1 0 16,11-4 0-1,14 0 0-15,8-8 0 16,5-14 0-16,9-4 0 16,1-14 0-1,8-5 0 1,2-9 0-16,1-17 0 15,-2-14 0-15,-6-9 0 16,-4-11 0 0,3-8 0-16,-1-2 0 15</inkml:trace>
  <inkml:trace contextRef="#ctx0" brushRef="#br0" timeOffset="33270.94">29123 3214 255 0,'0'0'0'0,"0"0"0"15,0 0 0 1,0 0 0-16,0 0 0 15,0 0 0-15,0 0 0 16,0 0 0 0,0 0 0-1,0 0 0-15,0 0 0 16,0 0 0-16,0 0 0 16,0 0 0-1,0 0 0-15,0 0 0 16,0 0 0-1,0 0 0 1,0 0 0-16,0 0 0 16,0 0 0-16,0 0 0 15,0 0 0-15,-6 20 0 16,-7 15 0 0,3 10 0-16,2-1 0 15,4-6 0 1,4-6 0-16,7-12 0 15,2-6 0 1,6-8 0-16,3-8 0 16,5-8 0-1,0-7 0-15,1-1 0 16,-4-2 0-16,-5 5 0 16,-1 1 0-1,-5 5 0-15,-3 4 0 16,-1 10 0-1,-3 10 0-15,3 8 0 16,4 10 0 0,2 6 0-16,7 12 0 15,11 12 0 1,9 9 0-16,6 0 0 16,6 10 0-16,-3-4 0 15,-4-7 0 1,-10-5 0-16,-10-7 0 15,-13-9 0 1,-7-8 0 0,-12-5 0-16,-11-5 0 15,-14-2 0 1,-13-6 0-16,-13-5 0 16,-18-5 0-16,-12-6 0 15,-12-16 0 1,14-11 0-16,19-18 0 15,21-10 0 1,17-10 0-16,13-16 0 16,4-1 0-16</inkml:trace>
  <inkml:trace contextRef="#ctx0" brushRef="#br0" timeOffset="33685.91">29418 2748 255 0,'78'11'0'0,"-17"10"0"16,10 9 0-16,7 17 0 15,-1 16 0 1,-19 2 0-16,-19 2 0 16,-9 9 0-1,-12 7 0-15,-11 4 0 16,-11 4 0-1,-15 5 0-15,-15 0 0 16,-10-3 0 0,-16-3 0-16,-8-4 0 15,-1-15 0 1,14-17 0-16,17-20 0 16</inkml:trace>
  <inkml:trace contextRef="#ctx0" brushRef="#br0" timeOffset="35319.72">30187 3555 255 0,'58'0'0'0,"-3"-5"0"0,13 1 0 16,8 2 0-1,-3 1 0-15,-73 1 0 47,73-2 0-47,-6 2 0 0,-67 0 0 16,52 0 0-16,-52 0 0 0,39-6 0 15,-39 6 0 1,35-11 0-16,-35 11 0 16,20-20 0-16</inkml:trace>
  <inkml:trace contextRef="#ctx0" brushRef="#br0" timeOffset="35702.64">30950 3296 255 0,'0'0'0'0,"0"0"0"15,0 0 0-15,0 0 0 16,0 0 0 0,0 0 0-16,0 0 0 15,0 0 0 1,19 10 0-16,17 11 0 16,10 5 0-1,1-1 0-15,8 9 0 16,-5 6 0-1,-7 1 0-15,-17 1 0 16,-14-3 0-16,-17-2 0 16,-21 2 0-1,-22 0 0 1,-23 9 0-16,-27 7 0 16,-35 14 0-1,-8-5 0-15,41-25 0 0</inkml:trace>
  <inkml:trace contextRef="#ctx0" brushRef="#br0" timeOffset="36718.04">25304 4479 255 0,'-14'-47'0'16,"0"20"0"-1,-9 6 0-15,-1 6 0 16,-5 9 0 0,-3 4 0-16,-1 8 0 15,1 11 0-15,3 4 0 31,0 10 0-15,4 10 0-16,15 3 0 16,10-6 0-16,8-2 0 15,11-2 0 1,3-2 0-16,2-1 0 16,4 2 0-1,-4 6 0-15,-8 11 0 16,-7 14 0-16,-7 17 0 15,0 20 0 1,0 2 0-16,5-18 0 16,9-27 0-1,6-15 0-15,12-14 0 16,3-14 0 0,8-10 0-16,7-5 0 15,-1-14 0 1,-6-3 0-16</inkml:trace>
  <inkml:trace contextRef="#ctx0" brushRef="#br0" timeOffset="37067.66">25759 4577 255 0,'0'0'0'0,"0"0"0"16,0 0 0-16,0 0 0 16</inkml:trace>
  <inkml:trace contextRef="#ctx0" brushRef="#br0" timeOffset="37201.69">25717 5067 255 0,'0'0'0'0,"0"0"0"0,0 0 0 16,0 20 0 0,0 11 0-1,0-6 0-15</inkml:trace>
  <inkml:trace contextRef="#ctx0" brushRef="#br0" timeOffset="37717.8">26676 4850 255 0,'0'0'0'15,"0"0"0"-15,0 0 0 16,4-15 0-16,6-17 0 15,-8 5 0 1,-2-1 0 0,-9-3 0-1,-4 7 0-15,-12 6 0 0,-8 4 0 16,-17 6 0 0,-5 14 0-1,-12 14 0-15,-7 15 0 16,0 14 0-16,10 13 0 15,12 7 0-15,20 1 0 16,16 2 0 0,12-5 0-16,8-9 0 15,16-4 0 1,14-9 0 0,12-18 0-16,2-17 0 15,3-20 0-15,-6-3 0 16</inkml:trace>
  <inkml:trace contextRef="#ctx0" brushRef="#br0" timeOffset="38117.62">26797 5297 255 0,'0'0'0'0,"0"0"0"15,0 0 0-15,0-17 0 16,3-28 0-16,3-16 0 16,14-10 0-1,16-19 0-15,10-1 0 16,-4 17 0 0,-5 18 0-16,-3 16 0 15,-34 40 0 1,38-25 0-16,-38 25 0 15,34 0 0-15,-9 13 0 16,-10 11 0 0,-6 14 0-16,-7 17 0 15,-4 17 0 1,2 17 0-16,-4 4 0 16,-3-12 0-1,3-16 0-15,4-16 0 16,-2-16 0-1,-3-19 0-15,0-8 0 16</inkml:trace>
  <inkml:trace contextRef="#ctx0" brushRef="#br0" timeOffset="38400.71">26892 5060 255 0,'0'0'0'0,"0"0"0"0,0 0 0 15,20 0 0 1,22-5 0-16,16 2 0 16,12 0 0-1,4 0 0-15,1 3 0 16,-2-1 0-1,-16-4 0-15,-8-11 0 16,-8-9 0-16,-8 2 0 16,-8 2 0-1</inkml:trace>
  <inkml:trace contextRef="#ctx0" brushRef="#br0" timeOffset="38800.8">27637 4543 255 0,'0'0'0'0,"0"0"0"16,0 0 0 0,0 0 0-16,0 0 0 15,0 0 0-15,0 0 0 16,-3 28 0-1,-10 25 0-15,-17 30 0 16,-3 17 0 0,-4 10 0-1,0-13 0-15,8-9 0 16,8-20 0 0,21-68 0-16,-14 60 0 15,16-12 0-15,10-20 0 16,5-10 0-1,8-6 0-15,6-6 0 16,8-1 0-16,12-9 0 16,-2 3 0-1,-49 1 0-15,48-8 0 16,-5-6 0 0</inkml:trace>
  <inkml:trace contextRef="#ctx0" brushRef="#br0" timeOffset="39233.51">28095 4585 255 0,'0'0'0'0,"0"0"0"16,0 0 0 0,0 0 0-16,0 0 0 15,0 0 0-15,0 0 0 16,-2 24 0 0,-9 26 0-16,-5 11 0 15,-6 15 0 1,-2 14 0-16,-1 6 0 15,5-18 0 1,9-13 0 0,4-16 0-16,7-49 0 15,5 43 0-15,10-7 0 16,-15-36 0 0,26 25 0-16,15-12 0 15,5-13 0 1,5-18 0-16,-9-7 0 15</inkml:trace>
  <inkml:trace contextRef="#ctx0" brushRef="#br0" timeOffset="40100.66">28232 4446 255 0,'0'0'0'15,"0"0"0"-15,0 0 0 16,22-10 0-16,23-9 0 16,16-4 0-1,7 0 0-15,10 1 0 16,-78 22 0 0,70-18 0-16,-70 18 0 15,61-4 0 1,-21 15 0-16,-15 12 0 15,-16 2 0 1,-5 12 0-16,-2 19 0 16,-4 19 0-16,0 21 0 31,0 11 0-31,2-18 0 16,4-6 0-16,3-14 0 15,2-13 0 1,4-5 0-16,1-7 0 15,1-6 0-15,-15-38 0 16,18 39 0 0,-18-39 0-16,0 0 0 15,0 0 0-15,13 35 0 16,-13-35 0 0,0 0 0-1,0 0 0-15,10 30 0 16,-10-30 0-16,-6 15 0 15,-9-5 0 1,-5-2 0-16,-7-2 0 16,-8 1 0-1,-24 5 0 1,-23 3 0-16,-26 3 0 16,-17 3 0-16,13-4 0 15,32-9 0-15,23-9 0 16,26-3 0-1</inkml:trace>
  <inkml:trace contextRef="#ctx0" brushRef="#br0" timeOffset="40567">29195 5036 255 0,'0'0'0'0,"0"0"0"15,0 0 0 1,24 0 0-16,22 0 0 15,21 0 0-15,17 0 0 16,9-2 0 0,4-5 0-16,-21 4 0 15,-15 2 0 1,-15-9 0-16,-15-5 0 16,-10 3 0-1</inkml:trace>
  <inkml:trace contextRef="#ctx0" brushRef="#br0" timeOffset="40850.23">29946 4832 255 0,'0'0'0'0,"0"0"0"16,24 0 0-16,14 3 0 15,5 8 0-15,-9 4 0 16,-17 8 0 0,-13 0 0-1,-16 7 0-15,-14 4 0 16,-14 13 0 0,-15 6 0-16,-14 10 0 15,1-7 0-15,68-56 0 16,-51 28 0-1</inkml:trace>
  <inkml:trace contextRef="#ctx0" brushRef="#br0" timeOffset="41167.23">30620 4498 255 0,'0'0'0'0,"0"0"0"16,0 0 0-1,0 0 0-15,0 0 0 16,-14 16 0-16,-17 18 0 16,-5 17 0-1,0 19 0-15,10 14 0 16,8 4 0-1,18-9 0-15,16-10 0 16,5-16 0 0,12-13 0-16,-4-17 0 15,-4-14 0-15</inkml:trace>
  <inkml:trace contextRef="#ctx0" brushRef="#br0" timeOffset="41383.87">30826 5060 255 0,'0'0'0'0,"20"-26"0"16,13-22 0 0,16-12 0-16,12-16 0 15,11-7 0-15,-4 8 0 16,-11 12 0-1,-15 9 0-15,-17 11 0 16,-8 9 0 0</inkml:trace>
  <inkml:trace contextRef="#ctx0" brushRef="#br0" timeOffset="41667.1">30944 4664 255 0,'0'0'0'16,"19"29"0"-16,16 14 0 15,3 15 0 1,-1 9 0-16,3 2 0 15,2-1 0 1,-7-12 0-16,-3-18 0 16,-6-19 0-16,-2-16 0 15,-6-7 0 1</inkml:trace>
  <inkml:trace contextRef="#ctx0" brushRef="#br0" timeOffset="42034.21">31783 4275 255 0,'0'0'0'16,"0"0"0"-16,20 21 0 16,9 14 0-1,1 18 0 1,-1 17 0-16,-10 24 0 16,-10 17 0-16,-13-3 0 15,-18 3 0 1,-14-5 0-16,-14-2 0 15,-14 3 0-15,-15 4 0 16,-19 7 0 0,-15 3 0-1,-5-1 0-15,24-38 0 16</inkml:trace>
  <inkml:trace contextRef="#ctx0" brushRef="#br0" timeOffset="51317.1">17189 9111 255 0,'-44'-10'0'0,"10"6"0"15,-5 4 0-15,-5 6 0 16,-5 7 0 0,2 8 0-16,-3 10 0 15,-10 14 0 1,-9 17 0 0,-4 16 0-16,1 8 0 15,4 12 0-15,10 4 0 16,10 8 0-1,2 10 0-15,4 19 0 16,6 9 0-16,7 6 0 16,9 10 0-1,2 10 0 1,13 9 0-16,17 7 0 16,10 0 0-16,7-9 0 15,9-11 0 1,0-15 0-16,9-12 0 15,9-9 0 1,4-11 0-16,6-16 0 16,2-15 0-1,11-7 0-15,0-11 0 16,-4-16 0-16,-5-18 0 16,-19-13 0-1</inkml:trace>
  <inkml:trace contextRef="#ctx0" brushRef="#br0" timeOffset="51816.74">17802 11937 255 0,'0'0'0'0,"0"0"0"16,0 0 0 0,0 0 0-16,0 0 0 15,0 0 0 1,-2 22 0-16,-9 26 0 16,-1 24 0-1,4 33 0-15,-8 22 0 16,-8 21 0-16,1-7 0 15,5-18 0 1,10-13 0 0,-1-11 0-16,3-19 0 15,-7-17 0-15,13-63 0 16,-11 33 0 0,2-20 0-16</inkml:trace>
  <inkml:trace contextRef="#ctx0" brushRef="#br0" timeOffset="52067.2">17548 12585 255 0,'0'0'0'15,"0"0"0"1,0 0 0-16,19 0 0 15,22 0 0-15,16-2 0 16,13-5 0 0,10-3 0-16,1-1 0 15,-10-4 0-15,-4-1 0 16,-17 3 0 0,-14 2 0-16</inkml:trace>
  <inkml:trace contextRef="#ctx0" brushRef="#br0" timeOffset="52517.12">18163 12605 255 0,'0'0'0'15,"0"0"0"1,-14 20 0-16,-8 16 0 15,0 13 0-15,8 11 0 16,3 8 0 0,7-4 0-16,8-8 0 15,12-10 0 1,3-15 0-16,6-8 0 16,0-12 0-1,-1-8 0-15,1-10 0 16,4-6 0-1,-2-10 0-15,-5-3 0 16,-1-10 0-16,-4-11 0 16,-5 0 0-1,-8-3 0 1,-8 4 0-16,-8-2 0 16,-3 4 0-1,-8 6 0-15,-3 8 0 16,-1 9 0-16,2 10 0 15,0 11 0 1,1 8 0-16,3 11 0 16,4 1 0-1</inkml:trace>
  <inkml:trace contextRef="#ctx0" brushRef="#br0" timeOffset="53083.92">19275 11928 255 0,'0'0'0'16,"0"0"0"-16,0 0 0 15,0 26 0-15,0 27 0 16,5 34 0-1,-1 28 0-15,4 19 0 16,6-6 0-16,-3-19 0 16,5-20 0-1,-1-15 0-15,-15-74 0 16,12 59 0 0,-12-59 0-16,4 31 0 15,-4-19 0 1</inkml:trace>
  <inkml:trace contextRef="#ctx0" brushRef="#br0" timeOffset="53500.37">19212 12504 255 0,'0'0'0'0,"0"0"0"15,0 0 0-15,0 0 0 16,0 0 0-1,0 0 0-15,19 0 0 16,21-4 0 0,8 4 0-16,4 1 0 15,-1 9 0-15,1 3 0 16,1 6 0 0,1 9 0-16,-5 4 0 15,-10 4 0 1,-39-36 0-16,15 39 0 15,-15 6 0 1,-15-1 0-16,-7-3 0 16,-17-4 0-1,-10-7 0-15,-12-3 0 16,-3-9 0 0,1-5 0-16,1-6 0 15,7-10 0 1,13-7 0-16,11-6 0 15,10-4 0-15,11 2 0 16</inkml:trace>
  <inkml:trace contextRef="#ctx0" brushRef="#br0" timeOffset="53934.11">19814 12535 255 0,'0'0'0'0,"0"0"0"16,5 29 0-16,0 21 0 15,5 12 0 1,1 8 0-16,-3-1 0 15,-8-69 0 1,0 0 0-16,0 0 0 16,6 58 0-1,-6-58 0-15,-2 35 0 16,-8-26 0-16,8-20 0 16,0-11 0-1,6-9 0-15,8-3 0 16,5-2 0-1,8-1 0-15,4 5 0 16,2 9 0 0,1 8 0-1,-5 6 0-15,0 6 0 0,-27 3 0 16,27 8 0 0,-3 2 0-1</inkml:trace>
  <inkml:trace contextRef="#ctx0" brushRef="#br0" timeOffset="54351.15">20398 12786 255 0,'0'0'0'15,"0"0"0"-15,0 0 0 16,0 0 0 0,14-12 0-16,5-14 0 15,-1 3 0 1,-7 2 0 0,-7 4 0-16,-4 2 0 15,-6 5 0-15,-5 7 0 16,-5 3 0-1,-1 8 0-15,-4 10 0 16,2 11 0 0,3 7 0-16,3 14 0 15,6 3 0-15,16 2 0 16,6-1 0 0,12-13 0-16,4-19 0 31,5-13 0-31,-1-14 0 0,-5-3 0 15</inkml:trace>
  <inkml:trace contextRef="#ctx0" brushRef="#br0" timeOffset="54850.57">20911 12737 255 0,'0'0'0'15,"0"0"0"-15,0 0 0 16,0 0 0 0,-13 0 0-16,-16 0 0 15,-1 3 0-15,5 5 0 16,0 10 0 0,5 10 0-16,3 10 0 15,1 8 0 1,3-1 0-1,11-8 0-15,2-37 0 16,0 0 0-16,4 25 0 16,7-19 0-16,5-12 0 31,-1-12 0-31,5-6 0 16,1-4 0-16,0 2 0 15,-3 3 0 1,2 5 0-16,-8 9 0 15,4 15 0-15,0 8 0 16,-1 16 0 0,1 6 0-16,2 6 0 15,-18-42 0 1,24 31 0-16,2-20 0 16,0-17 0-1,-1-17 0-15,-1-14 0 16,5-22 0-16,-5-2 0 15</inkml:trace>
  <inkml:trace contextRef="#ctx0" brushRef="#br0" timeOffset="55467.3">21403 11951 255 0,'0'0'0'15,"0"0"0"1,0 20 0-16,0 21 0 16,0 19 0-16,0 23 0 15,4 29 0 1,3 22 0 0,-3-2 0-16,-1-21 0 15,-3-23 0-15,0-20 0 16,0-68 0-1,0 50 0-15,0-50 0 16,0 0 0 0,-3 32 0-16,-3-30 0 15,-1-16 0-15,7-11 0 16,2-14 0 0,5-13 0-16,7-1 0 15,5-9 0 1,8 1 0-1,4 7 0-15,0 12 0 16,-1 8 0-16,-30 34 0 16,34-22 0-1,-34 22 0-15,29-5 0 16,-20 19 0 0,-11 6 0-16,-8 12 0 31,-7 13 0-16,-8 14 0-15,0 22 0 0,-2 13 0 16,14-10 0 0,13-30 0-1,17-21 0 1,18-19 0-16,7-14 0 0,12-14 0 16,15-12 0-1,9-5 0-15,-8 4 0 16</inkml:trace>
  <inkml:trace contextRef="#ctx0" brushRef="#br0" timeOffset="56036.03">23468 12094 255 0,'-52'57'0'16,"12"-1"0"-16,3 9 0 16,0 10 0-1,17-6 0-15,18-7 0 16,15-13 0 0,12-7 0-16,15-6 0 15,16 2 0 1,4-3 0-16,3-3 0 15,-7-8 0-15,-6-1 0 16,-50-23 0 0,35 22 0-1,-11 1 0-15,-18-6 0 16,-12 2 0 0,-14-2 0-16,-6 3 0 15,-14 0 0 1,-16 0 0-16,-16-2 0 15,-13-6 0-15,4-6 0 16,21-9 0-16,20-8 0 16,17-9 0-1,15-4 0-15,6-1 0 16</inkml:trace>
  <inkml:trace contextRef="#ctx0" brushRef="#br0" timeOffset="56983.9">23913 12294 255 0,'0'0'0'0,"0"0"0"16,0 24 0-16,3 24 0 15,4 15 0 1,-7-63 0-16,10 71 0 16,-10-71 0-1,23 64 0-15,4-31 0 16,-3-27 0-1,-4-20 0-15,1-13 0 16,0-11 0-16,4-11 0 16,4-10 0-1,-2 2 0-15,-6 9 0 16,-11 17 0 0,-3 13 0-16,-5 10 0 15,-2 8 0 1,-4 18 0-16,-3 11 0 15,3 11 0-15,2 13 0 16,2 15 0 0,0 2 0-16,4-9 0 15,-4-61 0 1,6 57 0-16,-6-57 0 16,0 0 0-1,19 39 0-15,4-22 0 16,-8-19 0-1,-1-13 0-15,-1-10 0 16,0-6 0-16,1-2 0 16,-14 33 0-1,13-38 0-15,-13 38 0 16,0 0 0 0,0 0 0-1,14-35 0-15,-14 35 0 16,0 0 0-16,0 0 0 15,8-27 0 1,-8 27 0-16,0 0 0 16,0 0 0-16,7-18 0 15,-7 18 0 1,0 0 0-16,0 0 0 16,4-14 0-1,-4 14 0 1,4-4 0-16,6 11 0 15,-1 9 0-15,-1 12 0 16,4 12 0 0,1 19 0-16,4 14 0 15,-4 17 0 1,1 3 0-16,-8-9 0 16,-1-17 0-1,-3-13 0-15,-11-8 0 16,9-46 0-16,-14 34 0 15</inkml:trace>
  <inkml:trace contextRef="#ctx0" brushRef="#br0" timeOffset="57684.27">24181 12325 255 0,'12'53'0'0,"3"1"0"15,4 14 0-15,3 21 0 16,-4 13 0 0,0 1 0-1,0-4 0-15,0 1 0 16,-3 4 0-16,1-3 0 15,-3-1 0 1,-1-6 0-16,-4-1 0 16,-1-3 0-16,-7-10 0 15,-7-9 0 1,-5-17 0 0,-5 2 0-16,-3-6 0 15,-7-13 0-15,0-9 0 16,-6-10 0-1,-4-12 0-15,-2-12 0 16,3-17 0 0,-4-14 0-16,0-24 0 15,6-19 0 1,11-19 0-16,12-6 0 16,13 0 0-16,14-1 0 15,10-2 0 1,20 0 0-1,12 3 0-15,7 5 0 16,9 7 0-16,2 13 0 16,-6 8 0-1,-10 10 0-15,-14 6 0 16,-19 14 0 0</inkml:trace>
  <inkml:trace contextRef="#ctx0" brushRef="#br0" timeOffset="58567.34">24905 12212 255 0,'6'77'0'0,"-2"-9"0"16,-2 7 0 0,-2-75 0-16,0 0 0 15,0 0 0-15,5 72 0 16,-5-72 0 0,21 36 0-1,4-47 0-15,-6-12 0 16,2-4 0-16,-1-6 0 15,1-7 0 1,-2 6 0-16,-1 6 0 16,-10 13 0-1,3 6 0-15,-5 9 0 16,-4 14 0 0,1 11 0-16,-6 5 0 15,3-30 0 1,-2 32 0-16,2-32 0 15,0 0 0-15,2 27 0 16,5-11 0 0,4-14 0-1,2-6 0-15,3-12 0 16,4-1 0-16,-20 17 0 16,20-20 0-1,-20 20 0-15,0 0 0 16,16-12 0-1,-6 18 0-15,-5 23 0 16,-3 10 0-16,-4 19 0 16,2 13 0-1,2 7 0 1,-2-78 0-16,0 0 0 16,7 54 0-16</inkml:trace>
  <inkml:trace contextRef="#ctx0" brushRef="#br0" timeOffset="59319.25">25494 12249 255 0,'0'0'0'0,"0"0"0"16,0 0 0-16,0 0 0 15,0 0 0 1,0 23 0-16,0 21 0 16,4 14 0-1,0 9 0-15,-4 1 0 16,0-68 0 0,0 0 0-16,0 0 0 15,-2 51 0 1,2-26 0-16,6-21 0 15,6-17 0 1,3-12 0-16,4-9 0 16,2-5 0-16,2 0 0 15,-1 10 0 1,-5 8 0-16,-2 10 0 16,-6 9 0-1,-5 15 0-15,-4 7 0 16,-2 6 0-1,-2 3 0-15,-1-2 0 16,1-7 0-16,4-20 0 16,2 13 0-1,5-13 0-15,1-13 0 16,11-11 0 0,1-1 0-1,1-5 0-15,4-1 0 16,-7 8 0-16,-7 11 0 15,0 18 0 1,-6 15 0-16,-3 8 0 16,-2 17 0-1,-2 10 0-15,2-56 0 16,0 0 0 0,0 61 0-16</inkml:trace>
  <inkml:trace contextRef="#ctx0" brushRef="#br0" timeOffset="59736.63">26030 12522 255 0,'0'0'0'0,"0"0"0"16,0 0 0-16,4-18 0 16,8-20 0-1,-3-6 0-15,-1 11 0 16,0 3 0 0,-6 10 0-1,0 3 0-15,-6 9 0 0,-4 8 0 16,-2 8 0-1,1 13 0-15,2 8 0 16,2 9 0 0,1 14 0-16,10-2 0 15,6 0 0 1,3-4 0-16,10-7 0 16,4-10 0-1,4-14 0-15,4-15 0 16,-4-18 0-1,-6-1 0-15</inkml:trace>
  <inkml:trace contextRef="#ctx0" brushRef="#br0" timeOffset="60420.15">26616 11417 255 0,'0'0'0'0,"0"0"0"16,0 0 0-16,0 0 0 16,0 27 0-1,0 34 0-15,0 37 0 16,0 42 0-1,0 20 0-15,0-8 0 16,0-23 0-16,0-12 0 16,0-17 0-1,0-8 0-15,0-9 0 16,0-19 0 0,0-64 0-16,4 49 0 15,-4-49 0 1,0 0 0-16,0 0 0 15,10 25 0 1,-4-25 0-16,-1-16 0 16,-1-9 0-1,-4-8 0-15,-4-10 0 16,-1-13 0 0,-5-12 0-16,-6-5 0 15,-5 2 0 1,21 71 0-16,-21-60 0 15,-8 23 0-15,29 37 0 16,-28-15 0 0,8 22 0-16,4 5 0 15,5 11 0 1,9 0 0-16,6 6 0 16,8-1 0-1,3-1 0 1,9-8 0-16,6-3 0 15,4-7 0-15,-1-5 0 16,2-6 0-16,8-7 0 16,-6-4 0-1,-11-5 0-15,-26 18 0 16,18-25 0 0</inkml:trace>
  <inkml:trace contextRef="#ctx0" brushRef="#br0" timeOffset="60835.78">26923 12035 255 0,'10'57'0'0,"-2"-6"0"16,-4 7 0-16,1 8 0 15,-5-66 0-15,4 70 0 16,-4-70 0 0,0 0 0-1,0 0 0-15,2 57 0 16,-2-57 0-16,0 0 0 15,0 28 0 1,10-31 0-16,5-19 0 16,7-9 0-1,16-10 0-15,10-4 0 16,3 1 0 0,-2 7 0-16,-5 9 0 15,-44 28 0 1,32-28 0-16</inkml:trace>
  <inkml:trace contextRef="#ctx0" brushRef="#br0" timeOffset="61668.61">27473 11970 255 0,'0'0'0'16,"0"0"0"-1,0 0 0-15,0 0 0 16,0 20 0 0,0 20 0-16,0 12 0 15,0-8 0 1,0-6 0-16,5-8 0 15,-1-12 0 1,10-6 0-16,5-14 0 16,4-11 0-16,1-9 0 15,-1-7 0 1,3-9 0 0,-3 1 0-16,-4 7 0 15,-4 5 0-15,-6 9 0 16,-2 5 0-1,-7 7 0-15,0 12 0 16,0 13 0 0,0 10 0-16,2 13 0 15,4 17 0 1,6 17 0-16,7 16 0 16,8 13 0-1,8-7 0-15,-4-8 0 16,0-8 0-16,2-8 0 15,-4-10 0 1,0 2 0-16,-3-6 0 16,-4-8 0-1,-9-2 0-15,-13-52 0 16,4 44 0 0,-10-6 0-16,-3-7 0 15,-7-9 0 1,-5-6 0-16,-11-3 0 15,-11-6 0-15,-17-5 0 16,-21-11 0 0,-15-8 0-16,-12-15 0 15,8-5 0 1,13-6 0-16,22 4 0 16,23 6 0-1,42 33 0-15,-19-26 0 16,21 2 0-1,20-1 0-15,11 0 0 16,25-1 0-16,15-4 0 16,19-4 0-1,5 4 0-15,-31 7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4-03T07:35:25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19145 10917 255 0,'65'13'0'0,"-8"-4"0"16,11 0 0-1,14 0 0-15,10-1 0 16,19 3 0 0,5-2 0-16,5-4 0 31,-4-5 0-31,5 0 0 15,-2 0 0-15,-1 0 0 0,2 2 0 16,-11 0 0 0,-10 1 0-16,-8 1 0 15,-9 2 0 1,-13 1 0-16,-70-7 0 16,60 7 0-1,-60-7 0-15,0 0 0 16,42 7 0-1,-23-5 0-15</inkml:trace>
  <inkml:trace contextRef="#ctx0" brushRef="#br0" timeOffset="350.36">21004 10751 255 0,'0'0'0'0,"0"0"0"16,25 4 0-16,20 1 0 16,13 6 0-1,8 5 0 1,5 8 0-16,-9 3 0 15,-13 0 0-15,-49-27 0 16,30 29 0 0,-24-2 0-16,-15-5 0 15,-13-1 0-15,-17 3 0 16,-21 7 0 0,-23 12 0-16,-35 14 0 15,10-5 0 1</inkml:trace>
  <inkml:trace contextRef="#ctx0" brushRef="#br0" timeOffset="1565.66">16536 9608 255 0,'0'70'0'0,"0"-1"0"15,0 20 0 1,-2 35 0 0,-10 3 0-16,1-2 0 15,3-18 0-15,-6-18 0 16,3-12 0-1,4-12 0-15,1-14 0 16,6-51 0 0,0 0 0-16,0 45 0 15,-8-31 0-15,0-14 0 16</inkml:trace>
  <inkml:trace contextRef="#ctx0" brushRef="#br0" timeOffset="2332.42">16440 9581 255 0,'0'0'0'0,"0"0"0"15,0 0 0-15,0 0 0 16,20-6 0-1,18-12 0 1,2 1 0 0,2 6 0-16,2 7 0 0,-2 4 0 15,-5 4 0 1,4 4 0-16,-2 1 0 16,-6 6 0-16,0 5 0 15,-4 3 0 1,-6 4 0-16,-10 2 0 15,-9 4 0 1,-6 5 0-16,-7 11 0 16,-9 0 0-1,-8 1 0-15,-10 4 0 16,-2-2 0 0,-3-9 0-16,41-43 0 15,-43 30 0-15,43-30 0 16,0 0 0-1,-35 16 0-15,35-16 0 16,-25 4 0 0,15-8 0-16,7-5 0 15,8-1 0 1,-5 10 0-16,18-1 0 16,3 7 0-1,4 12 0-15,-2 10 0 16,-3 10 0-16,4 14 0 15,3 9 0 1,2 1 0 0,5-10 0-16,2-17 0 15,2-12 0-15,7-15 0 16,2-16 0 0,-9-8 0-16</inkml:trace>
  <inkml:trace contextRef="#ctx0" brushRef="#br0" timeOffset="2782.61">17297 10240 255 0,'0'0'0'16,"0"0"0"-16,0 0 0 16,0 0 0-1,0 0 0 1,11-15 0-16,10-16 0 16,-6-9 0-1,-3 1 0-15,-8 9 0 16,-2 5 0-16,-8 7 0 15,-6 5 0 1,-8 6 0-16,-3 13 0 16,-2 8 0-16,3 13 0 15,2 14 0 1,0 16 0-16,7 12 0 16,15 3 0-1,18-5 0 1,13-19 0-16,17-25 0 15,10-20 0-15,7-18 0 16,-2-13 0 0,-13 2 0-16</inkml:trace>
  <inkml:trace contextRef="#ctx0" brushRef="#br0" timeOffset="3415.89">17841 10029 255 0,'0'0'0'0,"0"0"0"16,0 0 0-1,2 21 0-15,3 25 0 16,-1 10 0-1,-1 5 0-15,-1-6 0 16,-2-22 0 0,2-19 0-16,-2-8 0 15</inkml:trace>
  <inkml:trace contextRef="#ctx0" brushRef="#br0" timeOffset="3583.35">17907 9805 255 0,'0'0'0'0,"0"0"0"0,0 0 0 16,0 0 0-1</inkml:trace>
  <inkml:trace contextRef="#ctx0" brushRef="#br0" timeOffset="4149.43">18516 9604 255 0,'0'0'0'16,"0"-26"0"-16,0-23 0 16,0 1 0-16,0-1 0 15,-3 2 0 1,-3 4 0 15,6 43 0-31,-11-36 0 0,11 36 0 0,-20-18 0 16,2 20 0-1,-2 19 0-15,2 12 0 16,-2 26 0 0,0 28 0-16,-5 41 0 15,2 19 0-15,12 4 0 16,3-13 0-1,0-16 0-15,2-10 0 16,-5-6 0 0,-1-15 0-16,10-9 0 15,4-19 0 1,-2-63 0-16,0 0 0 16,3 46 0-1,-3-46 0-15,3 21 0 16,-1-29 0-16,-7-13 0 15,5-12 0 1,5-1 0-16</inkml:trace>
  <inkml:trace contextRef="#ctx0" brushRef="#br0" timeOffset="4449.43">18091 10206 255 0,'0'0'0'0,"0"0"0"15,0 0 0 1,18 2 0-16,22 2 0 16,14 1 0-1,11-4 0-15,3 2 0 31,1-6 0-31,-5-3 0 0,-9-2 0 16,-2-4 0-16,-10-4 0 16,-6 1 0-1,-3-3 0 1,0 0 0-16,-7 0 0 16</inkml:trace>
  <inkml:trace contextRef="#ctx0" brushRef="#br0" timeOffset="4599.43">18885 10143 255 0,'0'11'0'16,"-2"11"0"-16,-3 10 0 16,1 4 0-1,-2 10 0-15,0-1 0 16,4-5 0-16,-4-15 0 16,3-19 0-1,3-6 0-15</inkml:trace>
  <inkml:trace contextRef="#ctx0" brushRef="#br0" timeOffset="4765.45">18874 9754 255 0,'0'0'0'0,"0"0"0"15,0 0 0 1,0 0 0-16</inkml:trace>
  <inkml:trace contextRef="#ctx0" brushRef="#br0" timeOffset="5232.58">19534 10044 255 0,'0'0'0'0,"0"0"0"16,0 0 0-16,0 0 0 16,0 0 0-1,-15 0 0 1,-23 0 0-16,-12 6 0 16,-2 7 0-16,6 5 0 15,-1 8 0 1,-4 11 0-16,1 15 0 15,17 2 0 1,13 4 0-16,13-3 0 16,16-3 0-16,11-9 0 15,13-11 0 1,11-17 0-16,13-20 0 16,5-15 0-1,-4-10 0-15,-12 5 0 16</inkml:trace>
  <inkml:trace contextRef="#ctx0" brushRef="#br0" timeOffset="5782.84">19911 10278 255 0,'0'0'0'16,"0"0"0"-16,0 0 0 16,0 0 0-1,0 0 0-15,-14-4 0 16,-18-5 0 0,1 7 0-16,0 2 0 15,-3 10 0 1,3 3 0-16,2 9 0 15,-4 8 0-15,4 3 0 16,29-33 0 0,-21 37 0-16,10-1 0 15,11-36 0 1,0 30 0-16,9-14 0 31,3-10 0-31,7-10 0 0,6-8 0 16,0-3 0-1,-3-4 0-15,-3 7 0 16,2 6 0-16,2 6 0 16,-5 12 0-1,-2 19 0-15,-6 9 0 16,6 16 0 0,-16-56 0-16,22 58 0 15,-22-58 0 1,29 38 0-16,0-34 0 15,-9-11 0 1,-4-21 0-16,7-33 0 16,-1-5 0-16</inkml:trace>
  <inkml:trace contextRef="#ctx0" brushRef="#br0" timeOffset="6449.29">20402 9682 255 0,'0'0'0'16,"-4"29"0"-16,-5 18 0 15,-2 11 0 1,-5 20 0-16,1 27 0 15,-1 7 0 1,0-6 0 0,2-13 0-1,10-9 0-15,4-15 0 0,4-17 0 16,-4-52 0 0,2 42 0-16,-2-42 0 15,0 0 0-15,5 26 0 16,0-21 0-1,-3-17 0-15,-7-9 0 16,-2-13 0 0,-3-4 0-16,-9-5 0 15,19 43 0 1,-21-36 0-16,21 36 0 16,-29-24 0-1,29 24 0-15,0 0 0 16,0 0 0-1,-27-14 0-15,18 8 0 16,9-1 0 0,11 2 0-16,12-4 0 15,8 0 0 1,2 3 0-16,4 1 0 16,-37 5 0-16,44 7 0 15,-4 9 0 1,-6 5 0-16,-34-21 0 15,29 35 0 1,-10 3 0-16,-19-38 0 16,17 38 0-16,-17-38 0 15,0 0 0 1,9 28 0-16</inkml:trace>
  <inkml:trace contextRef="#ctx0" brushRef="#br0" timeOffset="6598.72">20533 10119 255 0,'0'0'0'0,"0"0"0"16</inkml:trace>
  <inkml:trace contextRef="#ctx0" brushRef="#br0" timeOffset="7082.29">20906 10187 255 0,'0'0'0'16,"0"0"0"-16,0 0 0 15,0 0 0 1,-8 19 0-16,-11 19 0 16,1 12 0-1,4 11 0 1,10 2 0-16,11-12 0 15,-7-51 0-15,13 41 0 16,-13-41 0-16,25 29 0 16,4-18 0-1,-6-15 0-15,-5-10 0 16,-5-11 0-16,-7-8 0 16,-2-10 0-1,-8-6 0 1,-7 2 0-16,-11 6 0 15,-3 12 0 1,-6 10 0-16,-2 13 0 16,1 12 0-1,5 9 0-15,2 8 0 16,6 6 0-16,1-3 0 16</inkml:trace>
  <inkml:trace contextRef="#ctx0" brushRef="#br0" timeOffset="7516.14">21211 10128 255 0,'0'0'0'15,"0"0"0"-15,0 0 0 16,0 0 0 0,2 20 0-16,2 21 0 15,-4 14 0 1,0 1 0-16,-6-8 0 15,1-18 0-15,-1-10 0 16,6-10 0 0,-2-3 0-16,4-7 0 15,9-7 0 1,0-3 0-16,7-2 0 16,4 6 0-1,2 6 0-15,-1 10 0 16,-3 18 0-16,-7 14 0 15,-4 26 0 1,-3 5 0-16</inkml:trace>
  <inkml:trace contextRef="#ctx0" brushRef="#br0" timeOffset="16432.64">13265 10928 255 0,'60'14'0'0,"-14"-8"0"16,5-1 0 0,-3-1 0-1,4 3 0-15,1 0 0 16,15 1 0-16,5 1 0 31,4-3 0-31,0-1 0 16,1-3 0-16,-1 1 0 0,1 0 0 15,4 1 0 1,-1-1 0-16,5 0 0 16,3 1 0-1,8 3 0-15,-8 0 0 16,7 0 0 0,1-3 0-16,3 1 0 15,4 1 0-15,-2-1 0 16,2 2 0-1,2-3 0 1,11-1 0-16,0 4 0 16,-9 2 0-16,5-4 0 15,-1 3 0 1,-3-2 0-16,-2 6 0 16,5-1 0-16,1-3 0 15,-4 1 0 1,1-3 0-16,3 2 0 15,0-2 0 1,-11-1 0-16,4-1 0 16,3-1 0-1,3-1 0-15,-3 0 0 16,-3-2 0-16,2 0 0 16,-4 0 0-1,-1 0 0 1,4 0 0-16,-8-4 0 15,7-1 0 1,-3-4 0-16,0 2 0 16,0 2 0-16,-3-3 0 15,6 1 0 1,-9-4 0-16,5 5 0 16,-4-4 0-1,-2 0 0-15,2 1 0 16,-1-1 0-1,-3 0 0-15,-1 5 0 16,2-4 0 0,-4 2 0-16,1 1 0 15,-5-1 0-15,-5 0 0 16,-5-2 0 0,1 2 0-1,6-1 0-15,-2 1 0 16,1 0 0-16,-7-2 0 15,1 5 0 1,-4-4 0-16,2 3 0 16,-4-2 0-16,-7-2 0 15,-5-3 0 1,-5 3 0-16,-2 0 0 16,-1 1 0-1,-6-1 0-15,-45 9 0 16,44-8 0-1,-44 8 0-15,47-6 0 16,-47 6 0 0,45-4 0-16,-45 4 0 15,40 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4-03T07:44:26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22321 6277 255 0,'-25'-41'0'0,"2"12"0"16,-2-5 0 0,1 4 0-16,-5 3 0 15,-2 0 0 1,-2 3 0-16,-7 1 0 16,-2-1 0-1,0-1 0 1,-5 2 0-16,-3 2 0 15,-10-7 0-15,-9 4 0 16,-9-1 0 0,-3 3 0-16,-3 10 0 15,3 3 0 1,-5 4 0-16,-1 10 0 16,-1 2 0-1,-1 6 0-15,-3 6 0 16,1 5 0-16,-2 7 0 15,7 3 0 1,5 4 0-16,8 2 0 16,-3 4 0-16,2 8 0 15,-9 8 0 1,9 5 0-16,10 2 0 16,10 1 0-1,12-3 0-15,7 2 0 16,11 1 0-1,10 1 0-15,12-4 0 16,6 0 0 0,5 1 0-16,13-2 0 15,10 0 0 1,8-2 0-16,12 5 0 16,4-9 0-16,9-2 0 15,6-5 0 1,9-4 0-16,13-7 0 15,2-4 0 1,8-9 0-16,3-7 0 16,6-9 0-1,6-6 0-15,8-5 0 16,-4-8 0 15,-9-4 0-31,1-4 0 0,-1-11 0 0,2-9 0 16,2-11 0-1,-1-8 0 1,-11-10 0-16,-14-6 0 16,-1-15 0-16,-9-5 0 15,-12-9 0 1,-11-4 0 0,-18-3 0-16,-15 1 0 15,-21-1 0-15,-13 16 0 16,-17 6 0-1,-16 13 0-15,-14 12 0 16,-13 10 0-16,-2 13 0 16,-7 4 0-1,14 7 0-15</inkml:trace>
  <inkml:trace contextRef="#ctx0" brushRef="#br0" timeOffset="332.42">21861 5832 255 0,'13'-85'0'0,"10"16"0"15,18-21 0 1,16-10 0-16,8 1 0 16,6 7 0-1,0 12 0-15,-7 11 0 16,-12 6 0-16,-16 15 0 15</inkml:trace>
  <inkml:trace contextRef="#ctx0" brushRef="#br0" timeOffset="832.28">22758 3917 255 0,'0'0'0'0,"0"0"0"15,0 0 0-15,0 0 0 16,0 0 0 0,11 23 0-16,7 24 0 15,-9 18 0 1,-11 20 0-16,-13 22 0 16,-16 25 0-16,-8-1 0 15,4-14 0 1,4-24 0-16,5-14 0 15,11-16 0 1,10-17 0-16,10-11 0 16,10-14 0-1,6-6 0-15,10-2 0 16,11-4 0 0,10-2 0-16,0 2 0 15,2 6 0-15,-54-15 0 16,0 0 0-1,64 11 0 1</inkml:trace>
  <inkml:trace contextRef="#ctx0" brushRef="#br0" timeOffset="1465.43">23614 4827 255 0,'0'0'0'0,"0"0"0"15,0 0 0 1,-19-2 0-16,-16-6 0 15,-9 4 0-15,-4 5 0 16,6 8 0 0,-1 9 0-1,3 5 0 1,4 7 0-16,5 5 0 0,4 3 0 16,4-3 0-1,10 3 0-15,7-2 0 16,10-5 0-1,-4-31 0-15,15 22 0 16,8-8 0 0,8-9 0-16,2-8 0 15,1-10 0-15,4-12 0 16,1-3 0 0,-8-6 0-16,-5 1 0 15,-6-3 0 1,-3 7 0-16,-8 11 0 15,-3 3 0 1,-2 12 0-16,-6 6 0 16,-4 18 0-1,-3 11 0-15,1 5 0 16,6 14 0-16,8-4 0 16,3-8 0-1,6-8 0-15,5-13 0 16,5-9 0 15,4-13 0-31,-5-6 0 0</inkml:trace>
  <inkml:trace contextRef="#ctx0" brushRef="#br0" timeOffset="1866.64">23949 4041 255 0,'0'0'0'0,"0"0"0"0,0 0 0 16,0 0 0-1,0 0 0-15,0 26 0 16,0 31 0 0,0 35 0-1,0 32 0-15,5 15 0 16,1-14 0 0,-1-15 0-16,1-15 0 15,1-10 0-15,-4-6 0 16,-1-10 0-1,0-12 0-15,-6-7 0 16,4-50 0-16,-16 27 0 16</inkml:trace>
  <inkml:trace contextRef="#ctx0" brushRef="#br0" timeOffset="2265.3">23894 4776 255 0,'0'0'0'16,"0"0"0"-16,22-5 0 15,16-2 0-15,8 4 0 16,2 6 0-1,-4 18 0-15,-1 8 0 32,-7 12 0-1,-1 7 0-31,-5 6 0 0,-12-6 0 16,-16-8 0-16,-11-5 0 15,-8-4 0-15,-13-4 0 0,-16-6 0 16,-8-4 0-1,-17-3 0-15,2-2 0 16,5-12 0-16,7-7 0 16,13-10 0-1,17-7 0-15,7-1 0 16</inkml:trace>
  <inkml:trace contextRef="#ctx0" brushRef="#br0" timeOffset="2715.46">24361 5037 255 0,'0'0'0'0,"0"0"0"16,20-1 0-1,16-3 0-15,6-10 0 16,1-5 0 0,-7 1 0-16,-7-6 0 15,-4 2 0-15,-25 22 0 16,11-24 0 0,-9-3 0-1,-8 2 0-15,-10 7 0 16,-12 12 0-16,-3 12 0 15,-5 14 0 1,-10 18 0-16,5 16 0 16,13 11 0-1,18-7 0-15,18-7 0 16,22-15 0 0,17-12 0-16,18-9 0 15,23-15 0 1,16-10 0-16,4-18 0 15,-28-2 0-15</inkml:trace>
  <inkml:trace contextRef="#ctx0" brushRef="#br0" timeOffset="3050.2">25333 4103 255 0,'0'0'0'0,"0"0"0"15,0 0 0 1,0 0 0-16,0 28 0 15,0 28 0-15,-4 35 0 32,-4 41 0-32,-7 20 0 15,-9 2 0 1,2-6 0-16,-1 1 0 16,-3-14 0-16,6-46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4-04-12T07:15:30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2204 9237 255 0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4-03T07:52:21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26013 4955 255 0,'-28'-13'0'0,"12"5"0"16,3 0 0-1,1 4 0-15,4-1 0 16,1 1 0 0,3 2 0-1,4-2 0-15,0 4 0 16,9-2 0-16,3 0 0 16,7 1 0-16,5-2 0 15,6-4 0 1,4 1 0-16,3-2 0 15,15-6 0 1,2 2 0-16,13-4 0 16,8-3 0-1,7-2 0-15,-5 4 0 16,-12 1 0 0,-15 5 0-16,-50 11 0 15,45-7 0-15,-5 7 0 16,-4 4 0-1,-7 10 0-15,-7 4 0 16,-2 8 0 0,0 10 0-16,1 15 0 15,-4 22 0 1,-1 20 0-16,-10 17 0 16,0 4 0-1,-9 0 0-15,0-5 0 16,-5-1 0-16,0 3 0 15,4 6 0 1,-7 4 0 0,7 3 0-16,2 0 0 15,0 12 0 1,-1 1 0-16,0-1 0 16,6 0 0-16,0 1 0 15,-1-3 0 1,-7 0 0-16,-2-2 0 15,1-4 0 1,1-6 0-16,1-5 0 16,-3-1 0-16,7-5 0 15,5 1 0 1,-1 3 0-16,7-4 0 16,1-3 0-1,-4-8 0-15,3-6 0 16,-1-6 0-1,-8-9 0-15,2-13 0 16,-4-8 0-16,-2-7 0 16,2-51 0-1,-4 44 0-15,4-44 0 16,-10 33 0 0,-7-9 0-1,17-24 0-15,-27 16 0 16,-11-8 0-16,-15 0 0 15,-13-4 0 1,-6-4 0-16,-2 0 0 16,3 0 0-1,7 1 0-15,7-1 0 16,10 0 0-16</inkml:trace>
  <inkml:trace contextRef="#ctx0" brushRef="#br0" timeOffset="600.66">27832 4597 255 0,'0'0'0'0,"0"0"0"16,0 0 0-16,0 0 0 15,0 0 0 1,0 0 0-16,0 17 0 16,0 28 0-16,-5 10 0 15,-6 21 0 1,-9 20 0-16,0 8 0 15,3-2 0 1,8-16 0-16,9-86 0 16,-10 63 0-16</inkml:trace>
  <inkml:trace contextRef="#ctx0" brushRef="#br0" timeOffset="1300.16">29109 4948 255 0,'0'0'0'16,"0"0"0"-16,0 0 0 16,-15-1 0-1,-19-9 0-15,-2 8 0 16,-9 7 0-16,5 3 0 16,7 5 0-1,8 4 0-15,9 0 0 16,8 1 0-1,10 3 0 1,8 0 0-16,11-2 0 0,10-1 0 16,7 0 0-1,4-1 0-15,3 1 0 16,1-2 0 0,-9 1 0-1,-1 0 0-15,-6-3 0 16,-10-5 0-16,-9 1 0 15,-11 1 0 1,-11 0 0-16,-12 4 0 16,-11 0 0-1,-15-2 0-15,-5-3 0 16,-4-2 0-16,2-8 0 16,16-12 0-1,14-14 0-15,10-17 0 16,11 0 0-1</inkml:trace>
  <inkml:trace contextRef="#ctx0" brushRef="#br0" timeOffset="1867.47">29548 4425 255 0,'0'0'0'16,"0"0"0"-16,0 0 0 16,0 21 0-1,0 19 0-15,0 17 0 16,0 19 0 0,-4 14 0-1,-2 6 0 1,0-10 0-16,-3-18 0 15,9-68 0-15,-2 59 0 16,2-59 0 0,0 0 0-16,0 0 0 15,-6 46 0-15,6-46 0 16,0 0 0 0,-2 24 0-16,0-20 0 15,2-11 0 1,-2-8 0-16,-7-10 0 15,-5-6 0-15,-1 1 0 16,15 30 0 0,0 0 0-16,-24-25 0 15,24 25 0 1,0 0 0-16,0 0 0 16,-25-16 0-1,8 8 0-15,15 3 0 16,10 5 0-16,17 4 0 15,10-1 0 1,21 2 0-16,16 1 0 16,9 3 0-1,-14-7 0-15,-25-4 0 16</inkml:trace>
  <inkml:trace contextRef="#ctx0" brushRef="#br0" timeOffset="2417.31">30041 4968 255 0,'0'0'0'15,"0"0"0"-15,0 0 0 16,0 0 0-16,-17 0 0 15,-18 5 0 1,-3 12 0-16,4 7 0 16,4 8 0-1,6 4 0-15,4 2 0 16,7 3 0 0,5-5 0-16,8-3 0 15,0-33 0 1,0 0 0-16,12 23 0 15,7-15 0 1,6-12 0-16,3-10 0 16,-3-8 0-1,-1-2 0-15,0-1 0 16,-4 2 0-16,-4 3 0 16,-3 7 0-1,-4 2 0-15,-2 8 0 16,0 4 0-1,-1 10 0-15,-1 7 0 16,1 4 0 0,2 5 0-16,3 1 0 15,0-2 0-15,7-1 0 16,3-5 0 0,2-5 0-1,2-11 0-15,2-10 0 16,-2-5 0-16</inkml:trace>
  <inkml:trace contextRef="#ctx0" brushRef="#br0" timeOffset="3416.86">30523 4396 255 0,'0'31'0'16,"0"1"0"-1,0 6 0-15,0-38 0 0,0 51 0 16,0 10 0-16,0 12 0 15,0 16 0-15,0 4 0 16,-2-9 0 0,-7-12 0-16,0-5 0 15,2-16 0-15,7-51 0 16,-4 43 0 0,-5-15 0-16,-2-24 0 15,4-8 0 1</inkml:trace>
  <inkml:trace contextRef="#ctx0" brushRef="#br0" timeOffset="3633.84">30306 5018 255 0,'5'0'0'15,"6"0"0"-15,7 0 0 16,6 0 0-16,9 0 0 16,8 0 0-1,11 5 0-15,-1-4 0 16,-51-1 0 0,49 5 0-16</inkml:trace>
  <inkml:trace contextRef="#ctx0" brushRef="#br0" timeOffset="4067.4">30867 5102 255 0,'5'0'0'16,"4"-3"0"-16,4-8 0 31,6-3 0-15,7-14 0-16,6-6 0 15,-5-7 0 1,-7 4 0-16,-12 2 0 16,-8 16 0-16,-13 3 0 15,-7 15 0 1,-7 11 0-16,-5 11 0 15,-6 22 0-15,3 13 0 16,10 11 0 0,17-2 0-16,14-9 0 15,15-11 0-15,12-16 0 16,16-16 0-16,14-16 0 62,10-21 0-62,-6-4 0 0</inkml:trace>
  <inkml:trace contextRef="#ctx0" brushRef="#br0" timeOffset="4683.58">31399 4953 255 0,'0'0'0'0,"0"0"0"0,0 0 0 16,0 0 0-1,0 0 0-15,0 0 0 16,0 0 0 0,0 23 0-1,0 15 0-15,0 2 0 0,0-9 0 16,0-13 0-1,0-5 0-15,2-9 0 16,4-8 0 0,3-7 0-16,5-6 0 15,3 0 0 1,-1 0 0-16,-1 0 0 16,-4 7 0-1,2 6 0-15,-7 4 0 16,-4 13 0-1,-2 10 0-15,-4 6 0 16,-3 3 0 0,2 1 0-16,3-10 0 15,-1-2 0-15,3-9 0 16,5 0 0 0,3-10 0-16,4-10 0 15,11-10 0 1,2-9 0-16,8-7 0 15,-6 5 0 1,-3 9 0-16,-8 7 0 16,-4 6 0-1,1 10 0-15,-6 12 0 16,-7 10 0 0,-2 6 0-16,-3 6 0 15,5 8 0 1,0-45 0-16,5 32 0 15,1-17 0-15</inkml:trace>
  <inkml:trace contextRef="#ctx0" brushRef="#br0" timeOffset="5038.18">32022 5123 255 0,'0'0'0'0,"0"0"0"16,0 0 0-1,0 0 0-15,0 0 0 16,0 0 0 0,0-13 0-16,0-17 0 15,0 9 0 1,0-1 0-16,-10 12 0 15,-2 7 0 1,-1 13 0-16,-1 8 0 16,3 12 0-16,4 8 0 15,7 14 0 1,9-1 0-16,8-9 0 16,12-12 0-1,7-17 0-15,-8-10 0 16</inkml:trace>
  <inkml:trace contextRef="#ctx0" brushRef="#br0" timeOffset="5437.67">32282 5127 255 0,'0'0'0'16,"0"0"0"-16,0 0 0 15,0 0 0 1,0 0 0-16,0 0 0 16,0 21 0-1,0 18 0-15,0 4 0 16,0-8 0-16,2-14 0 16,4-10 0-1,6-11 0-15,5-11 0 16,6-5 0-1,-1-1 0-15,0 1 0 16,-3 5 0 0,1 6 0-16,-2 10 0 15,-2 12 0-15,-10 14 0 16,-1 8 0 0,-1 10 0-16,-4-49 0 15,9 36 0 1,7-29 0-16,-3-8 0 15</inkml:trace>
  <inkml:trace contextRef="#ctx0" brushRef="#br0" timeOffset="5820.83">33022 4012 255 0,'0'0'0'15,"0"0"0"-15,0 0 0 16,0 0 0-16,0 25 0 15,0 28 0 1,-8 32 0 0,-5 22 0-16,-8 21 0 15,-3-4 0-15,3-14 0 16,4-14 0 0,0-9 0-1,4-9 0-15,2-2 0 16,-3-8 0-16,-1-10 0 15,15-58 0-15,-20 42 0 16</inkml:trace>
  <inkml:trace contextRef="#ctx0" brushRef="#br0" timeOffset="6137.56">32788 4792 255 0,'0'0'0'0,"0"0"0"16,29 4 0-16,22 2 0 16,14 5 0-1,9 3 0-15,3 9 0 16,-77-23 0 0,71 20 0-16</inkml:trace>
  <inkml:trace contextRef="#ctx0" brushRef="#br0" timeOffset="76750.5">7047 9155 255 0,'-25'60'0'0,"2"-4"0"16,-2 20 0-16,-1 27 0 15,-1 16 0 1,5-1 0-16,4 5 0 16,7-4 0-1,0-6 0-15,5-5 0 16,2-6 0 0,4-8 0-16,10 0 0 15,5-5 0 1,10-7 0-16,8-17 0 15,14-12 0-15,5-16 0 16,12-11 0 0,10-18 0-16,16-12 0 15,4-10 0 1,-12 1 0-16,-24 1 0 16</inkml:trace>
  <inkml:trace contextRef="#ctx0" brushRef="#br0" timeOffset="77417.23">8284 10288 255 0,'0'0'0'15,"0"0"0"-15,0 0 0 16,0 0 0 0,4 27 0-16,7 31 0 15,1 38 0 1,-1 39 0-16,-3 9 0 15,4-5 0 1,-1-22 0-16,-2-20 0 16,0-13 0-1,-3-12 0-15,-1-17 0 16,-5-55 0 0,8 45 0-16,-8-45 0 15,19 23 0 1,-1-23 0-16,2-21 0 15,7-26 0-15,16-44 0 16,16-55 0 0,12-31 0-16,-9 10 0 15,-8 24 0 1,-7 24 0-16,-2 21 0 16,-12 15 0-16,-2 20 0 15,-9 25 0 1</inkml:trace>
  <inkml:trace contextRef="#ctx0" brushRef="#br0" timeOffset="78133.78">9314 11049 255 0,'0'0'0'16,"0"0"0"0,0 0 0-16,0 0 0 15,-10-3 0-15,-17-7 0 16,0 6 0 0,-2 0 0-16,-2 2 0 15,0 6 0 1,-2 6 0-16,2 7 0 15,-2 18 0 1,6 2 0-16,8 3 0 31,7 2 0-31,8 1 0 16,10-3 0-16,6-6 0 16,-12-34 0-16,15 21 0 15,10-3 0 1,2-14 0-16,2-16 0 15,1-15 0 1,5-15 0-16,0-17 0 16,-1-5 0-1,-7 3 0-15,-9 17 0 16,-10 18 0-16,-3 20 0 16,-5 20 0-1,0 17 0-15,2 20 0 16,2 21 0-1,7 20 0-15,6-4 0 16,5-24 0-16,5-28 0 16,2-22 0-1,-6-22 0-15,-2-7 0 16,-2-5 0 0</inkml:trace>
  <inkml:trace contextRef="#ctx0" brushRef="#br0" timeOffset="78550.47">9761 11067 255 0,'0'0'0'15,"0"0"0"-15,0 0 0 0,0 19 0 16,0 24 0-1,0 8 0-15,0-1 0 16,0-6 0 0,-3-11 0-16,1-8 0 15,0-9 0 1,-2-5 0-16,-4-9 0 16,4-11 0-1,2-11 0-15,2-7 0 16,6-6 0-1,10-1 0-15,16-6 0 16,3 9 0-16,6 4 0 16,2 10 0-1,-1 5 0-15,3 9 0 16,-5 9 0 0,0 6 0-16,-5 4 0 15,-3 3 0 1,-6-2 0-16</inkml:trace>
  <inkml:trace contextRef="#ctx0" brushRef="#br0" timeOffset="79017.16">10627 11035 255 0,'0'0'0'0,"0"0"0"15,0 0 0-15,0 0 0 16,0 0 0 0,0 0 0-16,0 0 0 15,0 0 0 1,0 0 0-1,0 0 0-15,0 0 0 16,0 0 0-16,0 0 0 16,0 0 0-16,0 0 0 15,0 0 0 1,0 0 0-16,0 0 0 16,-3 7 0-1,-3 6 0-15,2 7 0 16,-8 10 0-1,1 12 0 1,0 18 0-16,-3 14 0 16,1 12 0-16,-1-9 0 15,14-77 0 1,0 0 0-16,0 0 0 16,-9 48 0-16</inkml:trace>
  <inkml:trace contextRef="#ctx0" brushRef="#br0" timeOffset="79183.94">10678 10738 255 0,'0'0'0'0,"0"0"0"16,0 0 0-16,0 0 0 15,0 0 0-15</inkml:trace>
  <inkml:trace contextRef="#ctx0" brushRef="#br0" timeOffset="79916.82">11161 11073 255 0,'0'0'0'0,"0"0"0"16,0 0 0-1,0 0 0-15,0 0 0 16,0 0 0-1,0 0 0 1,-13-2 0-16,-12-7 0 16,-4 7 0-1,-3 4 0-15,3 16 0 16,0 10 0-16,-2 25 0 16,0 16 0-1,6 13 0-15,14-2 0 16,11-15 0-1,8-21 0-15,-8-44 0 16,17 25 0-16,4-15 0 16,2-17 0-1,2-15 0 1,4-12 0-16,4-13 0 16,4-8 0-16,-6 1 0 15,-9 11 0-15,-6 16 0 16,-9 11 0-1,-1 16 0-15,-1 15 0 16,-3 13 0 0,2 13 0-1,-2 15 0-15,6 8 0 16,0-1 0 0,-8-63 0-16,15 38 0 15,1-36 0-15,-5-8 0 16</inkml:trace>
  <inkml:trace contextRef="#ctx0" brushRef="#br0" timeOffset="80200.39">11573 10284 255 0,'0'0'0'0,"-2"24"0"16,-2 23 0 0,0 21 0-16,0 24 0 15,-5 53 0 1,3 25 0 15,4-15 0-31,4-21 0 0,4-22 0 16,-3-24 0-1,-3-88 0-15,0 0 0 0,0 0 0 16,2 56 0 0</inkml:trace>
  <inkml:trace contextRef="#ctx0" brushRef="#br0" timeOffset="80551.66">11659 11086 255 0,'0'0'0'0,"0"0"0"15,21 15 0-15,18 10 0 16,5 10 0 0,-3 5 0-16,-3 6 0 15,-14-6 0 1,-14-3 0-16,-13-2 0 15,-13-4 0 1,-6-1 0-16,-13-4 0 16,-4-1 0-1,-6-4 0-15,-1-6 0 16,46-15 0 0,-51 7 0-16,7-12 0 15,11-15 0-15,12-14 0 16,9-12 0-1,4 1 0-15</inkml:trace>
  <inkml:trace contextRef="#ctx0" brushRef="#br0" timeOffset="80834.31">12078 10454 255 0,'0'0'0'16,"0"0"0"-16,5 26 0 16,-3 22 0-1,3 25 0-15,-5 37 0 16,-9 33 0 0,-4 14 0-16,-1-21 0 15,5-17 0 1,0-17 0-16,5-15 0 15,2-16 0 1,2-71 0-16,-2 45 0 16</inkml:trace>
  <inkml:trace contextRef="#ctx0" brushRef="#br0" timeOffset="81250.36">12245 11414 255 0,'0'0'0'16,"0"0"0"-16,17-11 0 15,12-14 0 1,2-10 0-16,-3-1 0 15,-8 3 0-15,-7-3 0 32,-9 6 0-32,-6 9 0 15,-11 3 0-15,-9 10 0 16,-10 12 0-16,1 16 0 16,-5 21 0-1,-1 32 0-15,5 25 0 16,21 14 0-1,25-14 0-15,23-29 0 16,15-25 0 0,7-32 0-16,16-20 0 15,16-26 0-15,-10-2 0 16</inkml:trace>
  <inkml:trace contextRef="#ctx0" brushRef="#br0" timeOffset="81720.57">13571 11125 255 0,'0'0'0'0,"0"0"0"16,0 0 0-16,0 28 0 16,0 30 0-1,0 30 0-15,-2 12 0 16,-6-3 0-1,8-97 0-15,-6 73 0 16,6-73 0 0,0 0 0-16,-11 41 0 15,3-37 0-15,2-21 0 16,6-15 0 0,6-15 0-16,13-18 0 15,15-10 0 1,18-9 0-1,12 11 0-15,-1 21 0 16,0 21 0-16,-12 16 0 16,-51 15 0-1,42 0 0-15</inkml:trace>
  <inkml:trace contextRef="#ctx0" brushRef="#br0" timeOffset="82133.42">14303 11299 255 0,'0'0'0'15,"0"0"0"-15,20-16 0 31,9-13 0-31,-4-11 0 0,-8-3 0 16,-5 6 0-16,-8-4 0 16,-6 5 0-1,-4 5 0-15,-8 12 0 16,-6 6 0 0,-9 16 0-16,5 11 0 15,-3 17 0 1,-1 24 0-16,8 24 0 15,11 21 0-15,20-1 0 16,16-28 0 0,12-21 0-16,9-26 0 15,2-18 0 1,-2-14 0-16,-8-9 0 16</inkml:trace>
  <inkml:trace contextRef="#ctx0" brushRef="#br0" timeOffset="83067.71">15155 9985 255 0,'0'0'0'0,"0"0"0"16,0 0 0-16,0 0 0 16,-7 17 0-1,-11 23 0-15,3 31 0 16,-3 45 0-1,-1 49 0-15,9 29 0 16,3-8 0 0,7-12 0-16,5-11 0 15,-5-10 0 1,2-14 0-16,8-16 0 16,-4-15 0-16,-2-20 0 31,-2-26 0-31,-2-62 0 0,0 0 0 15,5 33 0 1,-3-30 0-16,0-26 0 16,-4-17 0-1,-2-31 0-15,1-32 0 16,-5-18 0 0,-13 8 0-1,1 22 0-15,3 31 0 0,-1 23 0 16,-3 12 0-1,1 15 0-15,0 15 0 16,0 6 0 0,2 12 0-1,3 4 0-15,7 3 0 16,6 5 0-16,14-2 0 16,5-1 0-1,17 3 0-15,8-8 0 16,6-7 0-16,3-9 0 15,5-11 0 1,7-11 0-16,-3-13 0 16,-9-17 0-1,-3-6 0 1,-10-7 0-16,-14-6 0 16,-13-4 0-1,-1 5 0-15,-14 8 0 16,4 51 0-16,-12-28 0 15,-13 25 0 1,0 20 0-16,2 19 0 16,-1 30 0-16,6 32 0 15,7 37 0 1,11 4 0-16,20-34 0 16,13-46 0-1,6-28 0-15,-5-20 0 31,-3-16 0-31,-7-3 0 0</inkml:trace>
  <inkml:trace contextRef="#ctx0" brushRef="#br0" timeOffset="83517.6">15735 11032 255 0,'0'69'0'0,"-4"1"0"15,0 19 0-15,4 22 0 16,4-13 0-1,-4-98 0-15,0 0 0 16,2 75 0 0,-2-75 0-16,0 0 0 15,-6 43 0 1,-4-40 0-16,6-24 0 16,2-12 0-1,4-14 0-15,10-16 0 16,9-8 0-1,18-6 0-15,5 13 0 16,7 19 0-16,3 18 0 16,2 10 0-1,-1 7 0-15,2 6 0 16,-1-2 0 0,-8-6 0-16</inkml:trace>
  <inkml:trace contextRef="#ctx0" brushRef="#br0" timeOffset="84403.12">16440 11180 255 0,'0'0'0'0,"0"0"0"16,23-2 0-16,14-5 0 15,10-13 0 1,-2-6 0-1,0-6 0-15,-2-6 0 16,-4-2 0-16,-39 40 0 16,25-42 0-1,-21 8 0-15,-12 14 0 16,-8 9 0 0,-13 11 0-16,-7 13 0 15,-9 19 0 1,-4 14 0-16,4 22 0 15,11 14 0-15,17 5 0 16,13-6 0 0,17-8 0-16,12-12 0 31,4-20 0-31,4-15 0 0,3-18 0 16,4-9 0-1,-1-15 0-15,-10-7 0 16</inkml:trace>
  <inkml:trace contextRef="#ctx0" brushRef="#br0" timeOffset="84901.96">16894 10976 255 0,'0'0'0'15,"0"0"0"-15,0 0 0 16,0 0 0 0,0 23 0-16,0 24 0 15,0 15 0 1,0 15 0-16,0 10 0 16,0-10 0-1,0-77 0-15,0 62 0 16,0-62 0-1,0 0 0-15,0 0 0 16,-3 25 0-16,-1-31 0 16,4-17 0-1,7-16 0-15,4-12 0 16,9-2 0 0,7-7 0-16,10 3 0 15,-2 11 0 1,-2 16 0-16,-4 19 0 15,-4 15 0 1,-9 14 0-16,-7 11 0 16,-2 9 0-16,-3 11 0 15,1 0 0 1,-5-49 0 0,0 0 0-16,0 0 0 15,13 43 0-15</inkml:trace>
  <inkml:trace contextRef="#ctx0" brushRef="#br0" timeOffset="85584.14">17623 11032 255 0,'0'0'0'15,"0"0"0"-15,0 0 0 16,0 0 0 0,0 0 0-16,-2-8 0 15,-11-12 0 1,-5 6 0-16,-5 4 0 15,-1 10 0 1,2 14 0-16,-1 9 0 16,3 13 0-1,0 16 0-15,8 10 0 16,5 5 0 0,12-9 0-16,11-8 0 15,4-17 0 1,12-9 0-16,6-12 0 15,-3-16 0-15,3-11 0 16,0 1 0-16</inkml:trace>
  <inkml:trace contextRef="#ctx0" brushRef="#br0" timeOffset="85950.95">17874 11075 255 0,'0'0'0'0,"0"0"0"16,0 0 0-1,0 0 0-15,0 0 0 16,0 0 0 0,12-11 0-16,7-17 0 15,-5 6 0 1,-3-4 0-16,-9 6 0 15,-6 5 0-15,-5 5 0 16,-5 16 0 0,-5 13 0-16,0 14 0 15,-3 21 0 1,4 17 0-16,2 17 0 16,16-1 0-1,16-16 0-15,14-21 0 16,7-23 0-1,1-21 0-15,-7-8 0 16</inkml:trace>
  <inkml:trace contextRef="#ctx0" brushRef="#br0" timeOffset="86201.5">18538 11230 255 0,'0'0'0'0,"34"4"0"16,16 0 0-16,8-1 0 16,16-3 0-1,13-7 0-15,5-9 0 16,-1-10 0-1,-3-1 0-15,-6-2 0 16,-24 8 0 0</inkml:trace>
  <inkml:trace contextRef="#ctx0" brushRef="#br0" timeOffset="86901.38">19888 10873 255 0,'0'0'0'15,"0"0"0"1,0 0 0-16,0 0 0 16,0 0 0-16,0 0 0 15,0 21 0 1,0 28 0-1,-4 15 0-15,-2 4 0 16,6-68 0-16,0 0 0 16,0 0 0-1,0 61 0-15,10-30 0 16,9-33 0-16,10-16 0 16,11-10 0-1,6-9 0-15,10 1 0 16,0 9 0-1,-7 22 0-15,-12 15 0 16,-12 21 0 0,-4 15 0-16,-8 10 0 15,1 8 0-15,1-7 0 16,-15-57 0 0,21 39 0-1,-3-20 0-15</inkml:trace>
  <inkml:trace contextRef="#ctx0" brushRef="#br0" timeOffset="87317.32">20816 10936 255 0,'0'0'0'0,"0"0"0"16,0 0 0 0,0 0 0-16,-14 19 0 15,-9 18 0 1,-2 11 0-16,9-2 0 16,7 4 0-1,9-3 0-15,5-4 0 16,6-5 0-1,-11-38 0-15,20 22 0 16,7-21 0 0,-1-14 0-16,1-14 0 15,1-17 0-15,-11-8 0 16,-7-6 0 0,-12 1 0-16,-14 15 0 15,-9 21 0 1,-5 16 0-16,3 17 0 15,3 12 0 1,2-2 0-16</inkml:trace>
  <inkml:trace contextRef="#ctx0" brushRef="#br0" timeOffset="87667.8">21338 10081 255 0,'0'0'0'0,"0"26"0"15,0 23 0 1,0 16 0-16,0 33 0 15,0 46 0 1,-5 28 0-16,-2-18 0 16,5-22 0-1,-5-21 0 1,1-18 0-16,2-15 0 16,4-17 0-1,0-61 0-15,0 0 0 16,-3 28 0-16,3-24 0 15</inkml:trace>
  <inkml:trace contextRef="#ctx0" brushRef="#br0" timeOffset="87884.43">21226 10976 255 0,'0'0'0'0,"27"0"0"16,20-1 0-1,13-1 0-15,14-6 0 16,13 0 0 0,-13 0 0-16</inkml:trace>
  <inkml:trace contextRef="#ctx0" brushRef="#br0" timeOffset="88384.19">23189 10661 255 0,'0'0'0'0,"0"0"0"15,0 0 0 1,0 0 0-16,-16-1 0 16,-21-6 0-1,-9 9 0-15,-1 16 0 16,-2 15 0 0,-5 21 0-16,2 24 0 15,4 26 0-15,15 3 0 16,16-7 0-1,23-19 0-15,20-17 0 16,9-16 0 0,14-18 0-16,9-12 0 15,10-18 0 1,1-12 0-16,0-17 0 16,-11 4 0-1</inkml:trace>
  <inkml:trace contextRef="#ctx0" brushRef="#br0" timeOffset="89283.33">23525 10865 255 0,'0'0'0'15,"0"0"0"1,0 0 0-16,0 0 0 0,0 0 0 16,0 0 0-1,4 0 0 1,7 0 0-16,-2 0 0 16,-2 0 0-16,-3 0 0 15,0 0 0 1,1 0 0-16,-3 0 0 15,0 0 0 1,-2 0 0-16,3 0 0 16,-1 2 0-1,0-2 0-15,0-2 0 16,1-3 0-16,-1 0 0 16,-2 1 0-1,0-4 0 1,0 1 0-16,0 2 0 15,0 4 0 1,0-3 0-16,0 8 0 16,0 4 0-16,2 12 0 15,0 8 0 1,0 5 0-16,-2 9 0 16,2 14 0-1,-4 9 0-15,0 2 0 16,-2-8 0-16,4-59 0 31,-5 52 0-31,5-52 0 0,0 0 0 16,0 0 0-1,-4 32 0 17,-1-30 0-32,5-18 0 0,5-13 0 15,2-16 0-15,3-12 0 16,13-14 0-16,8-6 0 15,0 8 0 1,6 13 0-16,-2 18 0 16,1 10 0-16,-3 16 0 15,3 3 0 1,-4 9 0-16,-5 7 0 16,-27-7 0-1,24 8 0-15</inkml:trace>
  <inkml:trace contextRef="#ctx0" brushRef="#br0" timeOffset="89683.8">24193 10999 255 0,'0'0'0'0,"0"0"0"0,0 0 0 15,0 0 0 1,15-11 0-16,13-13 0 16,-1-12 0-1,-5 0 0-15,-7-1 0 16,-6 5 0 0,-2 3 0-16,-7 4 0 15,-5 2 0-15,-10 11 0 16,-3 7 0-1,-4 12 0-15,0 10 0 16,-2 12 0 0,4 20 0-1,5 3 0-15,8 11 0 16,10-5 0-16,14-9 0 16,12-19 0-1,15-14 0-15,4-16 0 16,4-10 0-1,-7-8 0-15</inkml:trace>
  <inkml:trace contextRef="#ctx0" brushRef="#br0" timeOffset="90183.26">24835 10748 255 0,'0'0'0'16,"0"0"0"-16,0 0 0 15,-15 5 0 1,-23 8 0-16,-8 15 0 16,4 4 0-1,-1 16 0 1,4 10 0-16,12 2 0 15,27-60 0-15,-16 54 0 16,16-54 0 0,0 0 0-16,4 34 0 15,15-32 0 1,1-15 0-16,4-14 0 16,7-14 0-16,5-2 0 15,1 0 0 1,1 2 0-16,-14 17 0 15,-11 15 0 1,0 12 0-16,-4 18 0 16,3 12 0-1,-4 15 0-15,1 13 0 16,7 1 0-16,4-8 0 16,2-24 0-1,1-28 0 1,-2-21 0-16,-6-18 0 15,3-9 0-15</inkml:trace>
  <inkml:trace contextRef="#ctx0" brushRef="#br0" timeOffset="90534.03">25325 9912 255 0,'0'0'0'0,"0"0"0"16,0 0 0-1,0 23 0-15,-6 21 0 16,-1 26 0 0,-4 24 0-1,0 42 0 1,-3 19 0-16,-2-10 0 0,7-24 0 15,1-27 0 1,0-14 0-16,8-12 0 16,0-68 0-16,-2 48 0 15,2-48 0 1,-4 29 0-16,-1-29 0 16,-3-12 0-1,-4-10 0-15</inkml:trace>
  <inkml:trace contextRef="#ctx0" brushRef="#br0" timeOffset="90767.17">25065 10818 255 0,'0'0'0'0,"0"0"0"16,27 7 0-16,18-1 0 15,15 1 0 1,9-2 0-16,8-1 0 16,-1-1 0-1,-6-3 0-15,-19-9 0 16,-51 9 0-16,38-7 0 16</inkml:trace>
  <inkml:trace contextRef="#ctx0" brushRef="#br0" timeOffset="91167.25">25768 10874 255 0,'0'0'0'16,"0"0"0"-1,18-9 0-15,11-13 0 16,0-13 0-1,-4-2 0-15,-4 0 0 16,-13 0 0 0,-4 7 0-1,-8 3 0-15,-2 4 0 0,-8 5 0 16,-3 9 0 0,-4 11 0-16,-2 11 0 15,5 12 0 1,2 13 0-16,3 17 0 15,7 9 0-15,15-1 0 16,8-10 0 0,12-14 0-16,8-17 0 15,9-15 0 1,8-17 0 0,14-9 0-16,3-8 0 15,-7-1 0-15,5-5 0 16,8-13 0-1</inkml:trace>
  <inkml:trace contextRef="#ctx0" brushRef="#br0" timeOffset="91683.75">26509 10640 255 0,'0'0'0'15,"0"0"0"-15,0-4 0 16,0 0 0 0,-2 2 0-16,-12 0 0 15,-8 4 0 1,-12 8 0-1,-2 13 0-15,-5 22 0 16,-6 13 0-16,8 20 0 16,14 1 0-1,16-14 0-15,9-65 0 16,9 42 0-16,9-19 0 16,5-21 0-1,-2-15 0 1,8-14 0-16,13-20 0 15,4-21 0-15,6-24 0 16,-4-12 0 0,-2-3 0-16,-10 0 0 15,-12 6 0 1,-7 16 0-16,-5 16 0 16,-12 69 0-16,2-52 0 15,-8 17 0 16,-10 18 0-31,-1 19 0 0,-4 15 0 16,1 12 0 0,1 13 0-16,0 25 0 15,6 20 0-15,3 18 0 16,14 9 0 0,11-12 0-16,8-20 0 15,2-16 0 1,2-16 0-16,-27-50 0 15,25 31 0-15</inkml:trace>
  <inkml:trace contextRef="#ctx0" brushRef="#br0" timeOffset="91866.12">26935 11036 255 0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04/03/2025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793-4689-4450-BBD5-52E095995AB4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5C9C-C9DF-45BD-B3C8-5E200BDF343E}" type="datetime1">
              <a:rPr lang="en-GB" smtClean="0"/>
              <a:t>03/04/2025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423-8165-4D45-9F17-BFF78B5B45F6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C7C3-C859-4CA7-AD91-41E5A28A701C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rside III - medium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601" y="584200"/>
            <a:ext cx="795931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601" y="1835441"/>
            <a:ext cx="7959319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D095474-14B6-0AB6-ED43-A4BEA792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2B8AED8-044C-FEEC-816A-B4F93164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571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768351" y="1916114"/>
            <a:ext cx="10655299" cy="392588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2500" spc="-90" baseline="0"/>
            </a:lvl1pPr>
            <a:lvl2pPr marL="903600">
              <a:lnSpc>
                <a:spcPct val="80000"/>
              </a:lnSpc>
              <a:defRPr sz="2500" spc="-90" baseline="0"/>
            </a:lvl2pPr>
            <a:lvl3pPr marL="1364400">
              <a:lnSpc>
                <a:spcPct val="80000"/>
              </a:lnSpc>
              <a:defRPr sz="2500" spc="-90"/>
            </a:lvl3pPr>
            <a:lvl4pPr marL="1821600">
              <a:lnSpc>
                <a:spcPct val="80000"/>
              </a:lnSpc>
              <a:defRPr sz="2500" spc="-90"/>
            </a:lvl4pPr>
            <a:lvl5pPr marL="1821600">
              <a:lnSpc>
                <a:spcPct val="80000"/>
              </a:lnSpc>
              <a:defRPr sz="2500" spc="-9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F98FC-CF8C-C879-4128-81F3E8C973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043F43F-113E-428B-F46A-F5E142F770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632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side V -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6155057" y="584199"/>
            <a:ext cx="5970840" cy="5257801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indent="0" algn="ctr">
              <a:buNone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ladsholder til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769940" y="2392330"/>
            <a:ext cx="5183715" cy="34496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da-DK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a-DK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a-DK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 lang="da-DK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marL="0" lvl="1" indent="0" algn="l" defTabSz="914400" rtl="0" eaLnBrk="1" latinLnBrk="0" hangingPunct="1">
              <a:lnSpc>
                <a:spcPct val="89000"/>
              </a:lnSpc>
              <a:spcBef>
                <a:spcPts val="0"/>
              </a:spcBef>
              <a:buFont typeface="VIA Type Office" panose="02000503000000020004" pitchFamily="2" charset="0"/>
              <a:buNone/>
            </a:pPr>
            <a:r>
              <a:rPr lang="da-DK" dirty="0"/>
              <a:t>H5 </a:t>
            </a:r>
            <a:r>
              <a:rPr lang="da-DK" dirty="0" err="1"/>
              <a:t>Regular</a:t>
            </a:r>
            <a:endParaRPr lang="da-DK" dirty="0"/>
          </a:p>
          <a:p>
            <a:pPr marL="0" lvl="2" indent="0" algn="l" defTabSz="914400" rtl="0" eaLnBrk="1" latinLnBrk="0" hangingPunct="1">
              <a:lnSpc>
                <a:spcPct val="89000"/>
              </a:lnSpc>
              <a:spcBef>
                <a:spcPts val="0"/>
              </a:spcBef>
              <a:buFontTx/>
              <a:buNone/>
            </a:pPr>
            <a:r>
              <a:rPr lang="da-DK" dirty="0"/>
              <a:t>H5 Light</a:t>
            </a:r>
          </a:p>
          <a:p>
            <a:pPr lvl="3"/>
            <a:r>
              <a:rPr lang="da-DK" dirty="0"/>
              <a:t>H6 </a:t>
            </a:r>
            <a:r>
              <a:rPr lang="da-DK" dirty="0" err="1"/>
              <a:t>Regular</a:t>
            </a:r>
            <a:endParaRPr lang="da-DK" dirty="0"/>
          </a:p>
          <a:p>
            <a:pPr marL="0" lvl="4" indent="0" algn="l" defTabSz="914400" rtl="0" eaLnBrk="1" latinLnBrk="0" hangingPunct="1">
              <a:lnSpc>
                <a:spcPct val="89000"/>
              </a:lnSpc>
              <a:spcBef>
                <a:spcPts val="0"/>
              </a:spcBef>
              <a:buFont typeface="VIA Type Office" panose="02000503000000020004" pitchFamily="2" charset="0"/>
              <a:buNone/>
            </a:pPr>
            <a:r>
              <a:rPr lang="da-DK" dirty="0"/>
              <a:t>H6 Light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97341" y="584199"/>
            <a:ext cx="5256313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1" name="AutoShape 4"/>
          <p:cNvSpPr>
            <a:spLocks/>
          </p:cNvSpPr>
          <p:nvPr userDrawn="1"/>
        </p:nvSpPr>
        <p:spPr bwMode="gray">
          <a:xfrm>
            <a:off x="12336694" y="1546869"/>
            <a:ext cx="282316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billede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det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indsatte billede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billede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pladsholderen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80B9C5-8D2B-E215-DA8B-55B2C830ABB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2B663E-46DA-D454-B6E8-EF9F5FD6C9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582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holdsside II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5B2CB-BADD-428B-8B1B-F22E538E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1FE02-77C2-2D91-B427-EC369EE2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373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D3F-7175-495B-9EBA-23EFABDFFDE4}" type="datetime1">
              <a:rPr lang="en-GB" smtClean="0"/>
              <a:t>03/04/2025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512E6A2-2293-A928-AB39-32D7D9B74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08" y="2516066"/>
            <a:ext cx="5157788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EAD0E3-90AA-B15A-88B3-788DBF88D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993" y="2516066"/>
            <a:ext cx="5181601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8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8E59-050B-4366-84EA-080054D5E230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03/04/2025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03/04/2025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03/04/2025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03/04/2025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3398-F49B-4B40-902F-F2930C8E660D}" type="datetime1">
              <a:rPr lang="en-GB" smtClean="0"/>
              <a:t>03/04/2025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F4E5-5F03-405E-B568-481C0BFC7286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6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C8AB-6B00-48F2-89BC-5CCAE9514F64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rows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464B-0B29-4F03-BDB8-702C04F0B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NSQ1, </a:t>
            </a:r>
            <a:r>
              <a:rPr lang="en-US"/>
              <a:t>Session 9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83FE0-6D49-492A-9A7F-59900360B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neo4j Modelling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66AB-E46B-4018-8D54-89B0AC6D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23DB-04B7-40E8-BA00-2611B193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739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73B9-AF49-DD31-3E96-45DA52B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</a:t>
            </a:r>
            <a:r>
              <a:rPr lang="da-DK" dirty="0"/>
              <a:t>: </a:t>
            </a:r>
            <a:r>
              <a:rPr lang="da-DK" dirty="0" err="1"/>
              <a:t>Higher-arity</a:t>
            </a:r>
            <a:r>
              <a:rPr lang="da-DK" dirty="0"/>
              <a:t> </a:t>
            </a:r>
            <a:r>
              <a:rPr lang="da-DK" dirty="0" err="1"/>
              <a:t>relationships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10E86-571F-53BE-7ACD-77A68382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03/04/2025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9A578-CCD7-F081-0FAD-8D3829AC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C4C9F-C5BD-CDB8-44C1-569CFBA3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284A5-E873-C982-9282-96B9CC78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62" y="2018092"/>
            <a:ext cx="4538213" cy="3987756"/>
          </a:xfrm>
          <a:prstGeom prst="rect">
            <a:avLst/>
          </a:prstGeom>
        </p:spPr>
      </p:pic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6B632EF-4D44-DE8B-B10E-FC9E874F33DB}"/>
              </a:ext>
            </a:extLst>
          </p:cNvPr>
          <p:cNvSpPr/>
          <p:nvPr/>
        </p:nvSpPr>
        <p:spPr>
          <a:xfrm>
            <a:off x="2197940" y="3574961"/>
            <a:ext cx="2352541" cy="7899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Prescribes</a:t>
            </a:r>
            <a:endParaRPr lang="en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EA1970-6E6C-1A03-5DBA-E17089154D97}"/>
              </a:ext>
            </a:extLst>
          </p:cNvPr>
          <p:cNvCxnSpPr>
            <a:cxnSpLocks/>
          </p:cNvCxnSpPr>
          <p:nvPr/>
        </p:nvCxnSpPr>
        <p:spPr>
          <a:xfrm>
            <a:off x="2090674" y="3082344"/>
            <a:ext cx="858592" cy="618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3F0BEC-E5F4-0ED5-C93D-22DDFA59204A}"/>
              </a:ext>
            </a:extLst>
          </p:cNvPr>
          <p:cNvCxnSpPr/>
          <p:nvPr/>
        </p:nvCxnSpPr>
        <p:spPr>
          <a:xfrm flipH="1">
            <a:off x="3816443" y="2987899"/>
            <a:ext cx="751268" cy="71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A308EA-0B27-691F-A1E9-2675B28EBF44}"/>
              </a:ext>
            </a:extLst>
          </p:cNvPr>
          <p:cNvCxnSpPr>
            <a:cxnSpLocks/>
          </p:cNvCxnSpPr>
          <p:nvPr/>
        </p:nvCxnSpPr>
        <p:spPr>
          <a:xfrm flipV="1">
            <a:off x="2056330" y="4196366"/>
            <a:ext cx="767198" cy="731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41A670-09BF-9026-4ADD-AA052E28988F}"/>
              </a:ext>
            </a:extLst>
          </p:cNvPr>
          <p:cNvCxnSpPr>
            <a:cxnSpLocks/>
          </p:cNvCxnSpPr>
          <p:nvPr/>
        </p:nvCxnSpPr>
        <p:spPr>
          <a:xfrm flipH="1" flipV="1">
            <a:off x="3950598" y="4181341"/>
            <a:ext cx="939085" cy="746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group of white circles with black text&#10;&#10;AI-generated content may be incorrect.">
            <a:extLst>
              <a:ext uri="{FF2B5EF4-FFF2-40B4-BE49-F238E27FC236}">
                <a16:creationId xmlns:a16="http://schemas.microsoft.com/office/drawing/2014/main" id="{F0050519-41B2-46A9-B3D6-072B36938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6" y="2128178"/>
            <a:ext cx="3972124" cy="37906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B6D153-8FC4-C291-B027-BE8DDAFDB80C}"/>
                  </a:ext>
                </a:extLst>
              </p14:cNvPr>
              <p14:cNvContentPartPr/>
              <p14:nvPr/>
            </p14:nvContentPartPr>
            <p14:xfrm>
              <a:off x="4775400" y="3343680"/>
              <a:ext cx="2934720" cy="68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B6D153-8FC4-C291-B027-BE8DDAFDB8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6040" y="3334320"/>
                <a:ext cx="2953440" cy="7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99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B9919B-CE76-96B8-F9BE-582DA320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consideration</a:t>
            </a:r>
            <a:endParaRPr lang="en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A33EA-372B-FE75-9F08-4430078A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Design for use cases</a:t>
            </a:r>
          </a:p>
          <a:p>
            <a:pPr lvl="1"/>
            <a:r>
              <a:rPr lang="en-DK" dirty="0"/>
              <a:t>In particular, design your relationships to be easy to match for</a:t>
            </a:r>
          </a:p>
          <a:p>
            <a:r>
              <a:rPr lang="en-DK" dirty="0"/>
              <a:t>"Granulate" </a:t>
            </a:r>
            <a:r>
              <a:rPr lang="en-GB" dirty="0"/>
              <a:t>(value) </a:t>
            </a:r>
            <a:r>
              <a:rPr lang="en-DK" dirty="0"/>
              <a:t>nodes</a:t>
            </a:r>
          </a:p>
          <a:p>
            <a:pPr lvl="1"/>
            <a:r>
              <a:rPr lang="en-DK" dirty="0"/>
              <a:t>Make own nodes for shared primitive values</a:t>
            </a:r>
          </a:p>
          <a:p>
            <a:pPr lvl="1"/>
            <a:r>
              <a:rPr lang="en-DK" dirty="0"/>
              <a:t>Like Value Object pattern in OO</a:t>
            </a:r>
          </a:p>
          <a:p>
            <a:r>
              <a:rPr lang="en-DK" dirty="0"/>
              <a:t>In-graph Indexes</a:t>
            </a:r>
          </a:p>
          <a:p>
            <a:pPr lvl="1"/>
            <a:r>
              <a:rPr lang="en-DK" dirty="0"/>
              <a:t>Use relationships to ease searching</a:t>
            </a:r>
          </a:p>
          <a:p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2DABE-5496-31CA-D86A-A4A20DDC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03/04/2025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3CA39-F2B3-824B-ED00-24A6FBC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9B3A-2E14-44B7-8777-7D9DAEF5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789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A6C5DF-A5CB-E258-6D4F-71893AE3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Granulating </a:t>
            </a:r>
            <a:r>
              <a:rPr lang="en-GB" dirty="0"/>
              <a:t>(value) </a:t>
            </a:r>
            <a:r>
              <a:rPr lang="en-DK" dirty="0"/>
              <a:t>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1E16-FA7B-5304-5420-7EE484A9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9282-CB93-6D02-65ED-457152D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29B1-C589-69AF-56AB-32079501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7AF5D-5A81-2FB8-7C7E-DF2B30E25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30" y="1466754"/>
            <a:ext cx="6021542" cy="2585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D95199-C4EF-43FA-4C54-A83A4C173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86" y="2792317"/>
            <a:ext cx="6576501" cy="36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5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FD0-ECEB-4BAB-D351-AF3C8198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In-graph index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AD032-E004-F23B-E306-3D53AA2A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03/04/2025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0C472-6437-6420-7DD0-4D4A6C60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E15F9-2011-089D-3C84-9FCE741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13</a:t>
            </a:fld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59C4F-4626-E940-4D13-1C2D899A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26" y="1796524"/>
            <a:ext cx="9513783" cy="44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FE9EF-B5F2-4DBD-ABDB-2D3C3382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Schema</a:t>
            </a:r>
            <a:r>
              <a:rPr lang="da-DK" dirty="0"/>
              <a:t>?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F1CF7C-8327-4B32-87E9-2646EB38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There</a:t>
            </a:r>
            <a:r>
              <a:rPr lang="da-DK" dirty="0"/>
              <a:t> is no </a:t>
            </a:r>
            <a:r>
              <a:rPr lang="da-DK" dirty="0" err="1"/>
              <a:t>schema</a:t>
            </a:r>
            <a:r>
              <a:rPr lang="da-DK" dirty="0"/>
              <a:t> as </a:t>
            </a:r>
            <a:r>
              <a:rPr lang="da-DK" dirty="0" err="1"/>
              <a:t>such</a:t>
            </a:r>
            <a:r>
              <a:rPr lang="da-DK" dirty="0"/>
              <a:t> in neo4j</a:t>
            </a:r>
          </a:p>
          <a:p>
            <a:r>
              <a:rPr lang="da-DK" dirty="0"/>
              <a:t>Any </a:t>
            </a:r>
            <a:r>
              <a:rPr lang="da-DK" dirty="0" err="1"/>
              <a:t>schema</a:t>
            </a:r>
            <a:r>
              <a:rPr lang="da-DK" dirty="0"/>
              <a:t> is </a:t>
            </a:r>
            <a:r>
              <a:rPr lang="da-DK" dirty="0" err="1"/>
              <a:t>documentation</a:t>
            </a:r>
            <a:r>
              <a:rPr lang="da-DK" dirty="0"/>
              <a:t> on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i="1" dirty="0" err="1"/>
              <a:t>should</a:t>
            </a:r>
            <a:r>
              <a:rPr lang="da-DK" dirty="0"/>
              <a:t> use the data model</a:t>
            </a:r>
          </a:p>
          <a:p>
            <a:r>
              <a:rPr lang="da-DK" dirty="0" err="1"/>
              <a:t>There</a:t>
            </a:r>
            <a:r>
              <a:rPr lang="da-DK" dirty="0"/>
              <a:t> is no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constrain</a:t>
            </a:r>
            <a:r>
              <a:rPr lang="da-DK" dirty="0"/>
              <a:t> the model</a:t>
            </a:r>
          </a:p>
          <a:p>
            <a:r>
              <a:rPr lang="da-DK" dirty="0" err="1"/>
              <a:t>Except</a:t>
            </a:r>
            <a:r>
              <a:rPr lang="da-DK" dirty="0"/>
              <a:t> for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constraints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F28E3B-34E1-4062-81BF-A6D05B5E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65A0B8-3185-4AE5-B66C-A6D8DAA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7217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FE9EF-B5F2-4DBD-ABDB-2D3C3382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Constraints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F1CF7C-8327-4B32-87E9-2646EB38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Unique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CONSTRAINT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book_isbn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book:Book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book.isbn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UNIQUE</a:t>
            </a:r>
          </a:p>
          <a:p>
            <a:r>
              <a:rPr lang="da-DK" dirty="0">
                <a:cs typeface="Courier New" panose="02070309020205020404" pitchFamily="49" charset="0"/>
              </a:rPr>
              <a:t>Not </a:t>
            </a:r>
            <a:r>
              <a:rPr lang="da-DK" dirty="0" err="1">
                <a:cs typeface="Courier New" panose="02070309020205020404" pitchFamily="49" charset="0"/>
              </a:rPr>
              <a:t>null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enterprise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only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CONSTRAINT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author:Author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 author.name IS NOT NULL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CONSTRAINT year FOR ()-[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wrote:WROTE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]-()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wrote.year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</a:t>
            </a:r>
          </a:p>
          <a:p>
            <a:r>
              <a:rPr lang="en-US" dirty="0">
                <a:cs typeface="Courier New" panose="02070309020205020404" pitchFamily="49" charset="0"/>
              </a:rPr>
              <a:t>Primary key (enterprise only)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CONSTRAINT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book_isbn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book:Book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book.isbn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NODE KEY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F28E3B-34E1-4062-81BF-A6D05B5E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65A0B8-3185-4AE5-B66C-A6D8DAA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8F48AF-D994-39FF-3163-BE2D0FF01A24}"/>
                  </a:ext>
                </a:extLst>
              </p14:cNvPr>
              <p14:cNvContentPartPr/>
              <p14:nvPr/>
            </p14:nvContentPartPr>
            <p14:xfrm>
              <a:off x="7217640" y="1410120"/>
              <a:ext cx="1902600" cy="127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8F48AF-D994-39FF-3163-BE2D0FF01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8280" y="1400760"/>
                <a:ext cx="1921320" cy="12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0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1AD9A-5DFF-4B42-9D29-8EB8114F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3253093-E08A-4598-BA94-A08F20C0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data by specifying one or more </a:t>
            </a:r>
            <a:r>
              <a:rPr lang="en-US" i="1" dirty="0"/>
              <a:t>patterns</a:t>
            </a:r>
          </a:p>
          <a:p>
            <a:pPr lvl="1"/>
            <a:r>
              <a:rPr lang="en-US" dirty="0"/>
              <a:t>That means you can create a lot of data in a single statement</a:t>
            </a:r>
          </a:p>
          <a:p>
            <a:r>
              <a:rPr lang="en-US" dirty="0"/>
              <a:t>CREATE statement: Creates everything in the patterns given</a:t>
            </a:r>
          </a:p>
          <a:p>
            <a:r>
              <a:rPr lang="en-US" dirty="0"/>
              <a:t>MERGE statement: Only create the data if the pattern doesn't already exist</a:t>
            </a:r>
          </a:p>
          <a:p>
            <a:pPr lvl="1"/>
            <a:r>
              <a:rPr lang="en-US" i="1" dirty="0"/>
              <a:t>Note:</a:t>
            </a:r>
            <a:r>
              <a:rPr lang="en-US" dirty="0"/>
              <a:t> If some of the pattern exists but not all, MERGE still creates everything like CREATE</a:t>
            </a:r>
            <a:endParaRPr lang="da-DK" i="1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7D0F36-B143-42C7-A46B-9B355C4C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4C38AC-502D-4AA1-A2A7-4E8941B3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7EF695-5BBD-4E16-D598-96161F9C77AD}"/>
                  </a:ext>
                </a:extLst>
              </p14:cNvPr>
              <p14:cNvContentPartPr/>
              <p14:nvPr/>
            </p14:nvContentPartPr>
            <p14:xfrm>
              <a:off x="793440" y="33253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7EF695-5BBD-4E16-D598-96161F9C77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080" y="3315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80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AC125-A9D6-4AB4-B47B-F227F0E3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782623-5FEF-4D34-B758-00BDF67C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 (:Employee {name: "John Doe"})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-[:WORKS {since: date("2019-06-01")}]-&gt; (:Company {name: "Standard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</a:p>
          <a:p>
            <a:pPr lvl="1"/>
            <a:r>
              <a:rPr lang="en-US" dirty="0"/>
              <a:t>Creates both employee, company and relationship</a:t>
            </a:r>
          </a:p>
          <a:p>
            <a:endParaRPr lang="en-US" dirty="0"/>
          </a:p>
          <a:p>
            <a:r>
              <a:rPr lang="en-US" dirty="0"/>
              <a:t>Also works the opposite way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(:Company {name: "Standard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"})     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&lt;-[:WORKS]-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(:Employee {name: "John Doe"});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5E710B-4850-4425-9D84-2CE9D629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17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E98273-5148-4196-BE9A-F1C5E95C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1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AC125-A9D6-4AB4-B47B-F227F0E3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782623-5FEF-4D34-B758-00BDF67C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 (:Employee {name: "John Doe"})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-[:WORKS]-&gt;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(:Company {name: "Standard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</a:p>
          <a:p>
            <a:pPr lvl="1"/>
            <a:r>
              <a:rPr lang="en-US" dirty="0"/>
              <a:t>If employee, company </a:t>
            </a:r>
            <a:r>
              <a:rPr lang="en-US" i="1" dirty="0"/>
              <a:t>and</a:t>
            </a:r>
            <a:r>
              <a:rPr lang="en-US" dirty="0"/>
              <a:t> the works relationship all exist, do nothing  </a:t>
            </a:r>
          </a:p>
          <a:p>
            <a:pPr lvl="1"/>
            <a:r>
              <a:rPr lang="en-US" dirty="0"/>
              <a:t>If just one of them doesn't exist, create all three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5E710B-4850-4425-9D84-2CE9D629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E98273-5148-4196-BE9A-F1C5E95C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203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B865-FA31-4FD0-9B10-A585265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only necessary elements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6C5341F-FEF7-4B8B-BF7C-78BBAEBC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e:Employee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{name: "Jane Roe"})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c:Company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{name: "Standard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(e)-[:WORKS]-&gt;(c);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 and c are </a:t>
            </a:r>
            <a:r>
              <a:rPr lang="en-US" i="1" dirty="0">
                <a:cs typeface="Courier New" panose="02070309020205020404" pitchFamily="49" charset="0"/>
              </a:rPr>
              <a:t>references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(Note: This is one statement)</a:t>
            </a:r>
            <a:endParaRPr lang="da-DK" dirty="0">
              <a:cs typeface="Courier New" panose="02070309020205020404" pitchFamily="49" charset="0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69A16A-BE6B-4117-8605-956AEBDB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7798E9-3798-4EBE-93FF-B96F674A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58881E-BB53-D00B-3238-36F8BBA660BC}"/>
                  </a:ext>
                </a:extLst>
              </p14:cNvPr>
              <p14:cNvContentPartPr/>
              <p14:nvPr/>
            </p14:nvContentPartPr>
            <p14:xfrm>
              <a:off x="2465640" y="1444320"/>
              <a:ext cx="9470520" cy="281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58881E-BB53-D00B-3238-36F8BBA660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6280" y="1434960"/>
                <a:ext cx="9489240" cy="28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16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AB2A0FBC-3567-4116-AAD4-B5FE1075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550863"/>
            <a:ext cx="7056784" cy="52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3DB54295-9BE8-4117-A9EF-B3921665D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Modelling</a:t>
            </a:r>
            <a:r>
              <a:rPr lang="da-DK" dirty="0"/>
              <a:t> by </a:t>
            </a:r>
            <a:r>
              <a:rPr lang="da-DK" dirty="0" err="1"/>
              <a:t>example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Recommended</a:t>
            </a:r>
            <a:r>
              <a:rPr lang="da-DK" dirty="0"/>
              <a:t> </a:t>
            </a:r>
            <a:r>
              <a:rPr lang="da-DK" dirty="0" err="1"/>
              <a:t>modelling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by neo4j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Use </a:t>
            </a:r>
            <a:r>
              <a:rPr lang="da-DK" dirty="0">
                <a:hlinkClick r:id="rId3"/>
              </a:rPr>
              <a:t>https://arrows.app</a:t>
            </a:r>
            <a:r>
              <a:rPr lang="da-DK" dirty="0"/>
              <a:t> </a:t>
            </a:r>
          </a:p>
          <a:p>
            <a:endParaRPr lang="da-DK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5A8F7AA-D8A1-43BD-8D05-06F99FD6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Modelling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5C02BEB-2E60-4C03-B227-A891AE172A1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DDFA96-5A3A-46A7-857F-EE239F403F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740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B865-FA31-4FD0-9B10-A585265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Similar, but …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6C5341F-FEF7-4B8B-BF7C-78BBAEBC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e:Employee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{name: "Jane Roe"}), 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c:Company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{name: "Standard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 (e)-[:WORKS]-&gt;(c);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Only adds relationship if employee and company exist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69A16A-BE6B-4117-8605-956AEBDB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20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7798E9-3798-4EBE-93FF-B96F674A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09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F2C36-7212-4AC7-B726-F61F0C55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more with an advanced pattern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27CF2D-9943-4AF9-87E8-547F8C40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CREATE (: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 "John 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"})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  -[:WORKS]-&gt;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  (:Company {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 "Standard inc."})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&lt;-[:WORKS]- 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  (: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 "Jane Roe"});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89BB1D-3D57-4DF3-9238-2EC976B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21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4E6557-3A50-4104-82EB-7CB31104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880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F2C36-7212-4AC7-B726-F61F0C55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more readable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27CF2D-9943-4AF9-87E8-547F8C40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c:Company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"Standard inc."}),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(: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"John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"}) -[:WORKS]-&gt; (c),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(: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"Jane Roe"}) -[:WORKS]-&gt; (c);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89BB1D-3D57-4DF3-9238-2EC976B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22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4E6557-3A50-4104-82EB-7CB31104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705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E47B5-650A-20A9-F6EE-73D3BD61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Modelling</a:t>
            </a:r>
            <a:r>
              <a:rPr lang="da-DK" dirty="0"/>
              <a:t> </a:t>
            </a:r>
            <a:r>
              <a:rPr lang="da-DK" dirty="0" err="1"/>
              <a:t>choices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7BA4-9CBA-E5A8-960E-1E8E5AD5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400E-2B8D-17A5-207D-326FF513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107A-46D6-DCEE-A795-CD835984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  <p:pic>
        <p:nvPicPr>
          <p:cNvPr id="9" name="Picture 8" descr="A diagram of a chat&#10;&#10;AI-generated content may be incorrect.">
            <a:extLst>
              <a:ext uri="{FF2B5EF4-FFF2-40B4-BE49-F238E27FC236}">
                <a16:creationId xmlns:a16="http://schemas.microsoft.com/office/drawing/2014/main" id="{547F4E91-8B17-9C0B-0FCE-31109A266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61" y="1647405"/>
            <a:ext cx="9862077" cy="45047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029C24-99B4-1807-F57F-130D2D83B6E9}"/>
                  </a:ext>
                </a:extLst>
              </p14:cNvPr>
              <p14:cNvContentPartPr/>
              <p14:nvPr/>
            </p14:nvContentPartPr>
            <p14:xfrm>
              <a:off x="893520" y="3174840"/>
              <a:ext cx="10581120" cy="66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029C24-99B4-1807-F57F-130D2D83B6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160" y="3165480"/>
                <a:ext cx="10599840" cy="6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73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68D7-B7DA-017E-3E17-79C81342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difference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ADD4-C015-1062-6D6B-C871A7209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Call is a node</a:t>
            </a:r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B84C-5A4A-50A9-3863-8B66BB15C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Call is a </a:t>
            </a:r>
            <a:r>
              <a:rPr lang="da-DK" dirty="0" err="1"/>
              <a:t>relationship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CC86-F323-4F2E-D56E-2400B6EE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D3F-7175-495B-9EBA-23EFABDFFDE4}" type="datetime1">
              <a:rPr lang="en-GB" smtClean="0"/>
              <a:t>03/04/2025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A66E2-1DEC-F6CD-1F4B-ED30F163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36504-F6C4-8F4C-A185-2917732A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F6F8B3-3A1A-E7E0-4AA4-C281A9859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MATCH (</a:t>
            </a:r>
            <a:r>
              <a:rPr lang="en-GB" sz="2000" dirty="0" err="1"/>
              <a:t>c:Call</a:t>
            </a:r>
            <a:r>
              <a:rPr lang="en-GB" sz="2000" dirty="0"/>
              <a:t>{duration: 0}) </a:t>
            </a:r>
          </a:p>
          <a:p>
            <a:r>
              <a:rPr lang="en-GB" sz="2000" dirty="0"/>
              <a:t>WHERE </a:t>
            </a:r>
            <a:r>
              <a:rPr lang="en-GB" sz="2000" dirty="0" err="1"/>
              <a:t>c.from.month</a:t>
            </a:r>
            <a:r>
              <a:rPr lang="en-GB" sz="2000" dirty="0"/>
              <a:t> = 5 </a:t>
            </a:r>
          </a:p>
          <a:p>
            <a:r>
              <a:rPr lang="en-GB" sz="2000" dirty="0"/>
              <a:t>RETURN COUNT(c) AS missed</a:t>
            </a:r>
          </a:p>
          <a:p>
            <a:endParaRPr lang="en-DK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12B8DE-A689-2EF7-0AFD-D5683B4CF9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MATCH ()-[</a:t>
            </a:r>
            <a:r>
              <a:rPr lang="en-GB" sz="2000" dirty="0" err="1"/>
              <a:t>c:CALL</a:t>
            </a:r>
            <a:r>
              <a:rPr lang="en-GB" sz="2000" dirty="0"/>
              <a:t>{duration: 0})]-() </a:t>
            </a:r>
          </a:p>
          <a:p>
            <a:r>
              <a:rPr lang="en-GB" sz="2000" dirty="0"/>
              <a:t>WHERE </a:t>
            </a:r>
            <a:r>
              <a:rPr lang="en-GB" sz="2000" dirty="0" err="1"/>
              <a:t>c.from.month</a:t>
            </a:r>
            <a:r>
              <a:rPr lang="en-GB" sz="2000" dirty="0"/>
              <a:t> = 5 </a:t>
            </a:r>
          </a:p>
          <a:p>
            <a:r>
              <a:rPr lang="en-GB" sz="2000" dirty="0"/>
              <a:t>RETURN COUNT(c) AS missed</a:t>
            </a:r>
          </a:p>
          <a:p>
            <a:endParaRPr lang="en-DK" sz="2000" dirty="0"/>
          </a:p>
        </p:txBody>
      </p:sp>
    </p:spTree>
    <p:extLst>
      <p:ext uri="{BB962C8B-B14F-4D97-AF65-F5344CB8AC3E}">
        <p14:creationId xmlns:p14="http://schemas.microsoft.com/office/powerpoint/2010/main" val="37567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CED94-8C50-3E8F-0E66-95CFAE65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C769-80D0-CDDF-9A6D-FE78111A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difference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FC22-2850-CA8E-333E-19E04AF71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Call is a node</a:t>
            </a:r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1AE9E-AF67-5FE5-97B7-6D9EED477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Call is a </a:t>
            </a:r>
            <a:r>
              <a:rPr lang="da-DK" dirty="0" err="1"/>
              <a:t>relationship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9D0BD-B6B6-92F4-52B2-AE8EAD1A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D3F-7175-495B-9EBA-23EFABDFFDE4}" type="datetime1">
              <a:rPr lang="en-GB" smtClean="0"/>
              <a:t>03/04/2025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4D2B-B076-E975-F962-7B4B2BC3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CBF6-6264-C211-9145-D130CA55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0F4D80-B1C4-2FB1-7CB0-AB2D8FAB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x:Person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Woman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-[:IN|OUT]-&gt; (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call:Call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datetime.truncate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call.</a:t>
            </a:r>
            <a:r>
              <a:rPr lang="da-DK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b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datetime(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SUM(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call.duration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endParaRPr lang="da-DK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endParaRPr lang="da-DK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da-DK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608CB8-60FA-2507-D716-FD8D0E2D9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x:Person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)-[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call:CALL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]-()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datetime.truncate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datetime(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month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day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SUM(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call.duration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duration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duration</a:t>
            </a:r>
          </a:p>
          <a:p>
            <a:pPr>
              <a:lnSpc>
                <a:spcPts val="1425"/>
              </a:lnSpc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CAC584-27B1-9726-AED8-61072F177BEF}"/>
                  </a:ext>
                </a:extLst>
              </p14:cNvPr>
              <p14:cNvContentPartPr/>
              <p14:nvPr/>
            </p14:nvContentPartPr>
            <p14:xfrm>
              <a:off x="1646640" y="696960"/>
              <a:ext cx="9783360" cy="226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CAC584-27B1-9726-AED8-61072F177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280" y="687600"/>
                <a:ext cx="9802080" cy="22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34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B7528-2DD8-3996-A6D9-CADB0C37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6578-53B3-7420-640D-81E03982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difference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8FCB-97E7-91B7-E86F-015953082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Call is a node</a:t>
            </a:r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B6F3-75F7-6550-4944-7EAC1D16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Call is a </a:t>
            </a:r>
            <a:r>
              <a:rPr lang="da-DK" dirty="0" err="1"/>
              <a:t>relationship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4B0A5-5EED-AF54-F8AF-B46707EA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D3F-7175-495B-9EBA-23EFABDFFDE4}" type="datetime1">
              <a:rPr lang="en-GB" smtClean="0"/>
              <a:t>03/04/2025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FB67B-8AB0-93E2-709C-1379C589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4A16-32D7-ABE9-0487-D871D68B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4C0043-0FD8-BDBD-A35C-4AF8382C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x:Person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)-[:OUT]-&gt;(:Call)&lt;-[:IN]-(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y:Person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(y)-[:OUT]-&gt;(:Call)&lt;-[:IN]-(x)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y.number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COUNT(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[x, y])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callers</a:t>
            </a:r>
          </a:p>
          <a:p>
            <a:pPr>
              <a:lnSpc>
                <a:spcPts val="1425"/>
              </a:lnSpc>
            </a:pP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D7C8EC-D7F8-96A9-5C2F-33EDFEFC9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x:Person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)-[:CALL]-&gt;(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y:Person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(y)-[:CALL]-&gt;(x)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y.number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COUNT(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[x, y])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callers</a:t>
            </a:r>
          </a:p>
          <a:p>
            <a:pPr>
              <a:lnSpc>
                <a:spcPts val="1425"/>
              </a:lnSpc>
            </a:pPr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BA576F-B302-BA68-6DAF-EE57DD2CA5D6}"/>
                  </a:ext>
                </a:extLst>
              </p14:cNvPr>
              <p14:cNvContentPartPr/>
              <p14:nvPr/>
            </p14:nvContentPartPr>
            <p14:xfrm>
              <a:off x="526320" y="971640"/>
              <a:ext cx="10964880" cy="405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BA576F-B302-BA68-6DAF-EE57DD2CA5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960" y="962280"/>
                <a:ext cx="10983600" cy="40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92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771214-7E75-469A-9D8B-2C573DF6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ER-model to logical model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4F2BCF-2F8A-4D00-A58B-05EF1E37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relational model:</a:t>
            </a:r>
          </a:p>
          <a:p>
            <a:pPr lvl="1"/>
            <a:r>
              <a:rPr lang="en-US" dirty="0"/>
              <a:t>9-step algorithm with little to no leeway</a:t>
            </a:r>
          </a:p>
          <a:p>
            <a:r>
              <a:rPr lang="en-US" dirty="0"/>
              <a:t>In MongoDB:</a:t>
            </a:r>
          </a:p>
          <a:p>
            <a:pPr lvl="1"/>
            <a:r>
              <a:rPr lang="en-US" dirty="0"/>
              <a:t>A series of modelling choices using some guidelines</a:t>
            </a:r>
          </a:p>
          <a:p>
            <a:pPr lvl="1"/>
            <a:r>
              <a:rPr lang="en-US" dirty="0"/>
              <a:t>Focus on making pragmatic solutions</a:t>
            </a:r>
          </a:p>
          <a:p>
            <a:r>
              <a:rPr lang="en-US" dirty="0"/>
              <a:t>In Neo4j</a:t>
            </a:r>
          </a:p>
          <a:p>
            <a:pPr lvl="1"/>
            <a:r>
              <a:rPr lang="en-US" dirty="0"/>
              <a:t>A direct translation of ER into the database</a:t>
            </a:r>
          </a:p>
          <a:p>
            <a:pPr lvl="1"/>
            <a:r>
              <a:rPr lang="en-US" dirty="0"/>
              <a:t>No embedding</a:t>
            </a:r>
          </a:p>
          <a:p>
            <a:pPr lvl="1"/>
            <a:r>
              <a:rPr lang="en-US" dirty="0"/>
              <a:t>Little to no schema or constraints</a:t>
            </a:r>
          </a:p>
          <a:p>
            <a:pPr lvl="2"/>
            <a:r>
              <a:rPr lang="en-US" dirty="0"/>
              <a:t>Unique, property exists (not null), primary key</a:t>
            </a:r>
          </a:p>
          <a:p>
            <a:pPr lvl="2"/>
            <a:r>
              <a:rPr lang="en-US" dirty="0"/>
              <a:t>Only unique constraints in the community edition</a:t>
            </a:r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298C8-96B6-465D-A312-20B5FD52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A3776-93B4-442E-91A3-6C2863C3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33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0218-FF76-2953-F393-BEACDBB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ER-</a:t>
            </a:r>
            <a:r>
              <a:rPr lang="da-DK" dirty="0" err="1"/>
              <a:t>relationships</a:t>
            </a:r>
            <a:r>
              <a:rPr lang="da-DK" dirty="0"/>
              <a:t> and </a:t>
            </a:r>
            <a:r>
              <a:rPr lang="da-DK" dirty="0" err="1"/>
              <a:t>mapping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228F-49CC-3732-1DCA-CD669D4B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400" dirty="0"/>
              <a:t>Most ER-diagram standards do not have </a:t>
            </a:r>
            <a:r>
              <a:rPr lang="da-DK" sz="2400" dirty="0" err="1"/>
              <a:t>directional</a:t>
            </a:r>
            <a:r>
              <a:rPr lang="da-DK" sz="2400" dirty="0"/>
              <a:t> </a:t>
            </a:r>
            <a:r>
              <a:rPr lang="da-DK" sz="2400" dirty="0" err="1"/>
              <a:t>relationships</a:t>
            </a:r>
            <a:r>
              <a:rPr lang="da-DK" sz="2400" dirty="0"/>
              <a:t>,</a:t>
            </a:r>
          </a:p>
          <a:p>
            <a:r>
              <a:rPr lang="da-DK" sz="2400" dirty="0"/>
              <a:t>but UML class diagrams do:</a:t>
            </a:r>
          </a:p>
          <a:p>
            <a:endParaRPr lang="da-DK" sz="2400" dirty="0"/>
          </a:p>
          <a:p>
            <a:endParaRPr lang="da-DK" sz="2400" dirty="0"/>
          </a:p>
          <a:p>
            <a:endParaRPr lang="da-DK" sz="2400" dirty="0"/>
          </a:p>
          <a:p>
            <a:r>
              <a:rPr lang="da-DK" sz="2400" dirty="0" err="1"/>
              <a:t>They</a:t>
            </a:r>
            <a:r>
              <a:rPr lang="da-DK" sz="2400" dirty="0"/>
              <a:t> </a:t>
            </a:r>
            <a:r>
              <a:rPr lang="da-DK" sz="2400" dirty="0" err="1"/>
              <a:t>disappear</a:t>
            </a:r>
            <a:r>
              <a:rPr lang="da-DK" sz="2400" dirty="0"/>
              <a:t> in the </a:t>
            </a:r>
            <a:r>
              <a:rPr lang="da-DK" sz="2400" dirty="0" err="1"/>
              <a:t>mapping</a:t>
            </a:r>
            <a:r>
              <a:rPr lang="da-DK" sz="2400" dirty="0"/>
              <a:t>, </a:t>
            </a:r>
            <a:r>
              <a:rPr lang="da-DK" sz="2400" dirty="0" err="1"/>
              <a:t>though</a:t>
            </a:r>
            <a:r>
              <a:rPr lang="da-DK" sz="2400" dirty="0"/>
              <a:t>:</a:t>
            </a:r>
          </a:p>
          <a:p>
            <a:endParaRPr lang="da-DK" sz="2400" dirty="0"/>
          </a:p>
          <a:p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So most </a:t>
            </a:r>
            <a:r>
              <a:rPr lang="da-DK" sz="2400" dirty="0" err="1"/>
              <a:t>don't</a:t>
            </a:r>
            <a:r>
              <a:rPr lang="da-DK" sz="2400" dirty="0"/>
              <a:t> </a:t>
            </a:r>
            <a:r>
              <a:rPr lang="da-DK" sz="2400" dirty="0" err="1"/>
              <a:t>bother</a:t>
            </a:r>
            <a:r>
              <a:rPr lang="da-DK" sz="2400" dirty="0"/>
              <a:t> with </a:t>
            </a:r>
            <a:r>
              <a:rPr lang="da-DK" sz="2400" dirty="0" err="1"/>
              <a:t>them</a:t>
            </a:r>
            <a:r>
              <a:rPr lang="da-DK" sz="2400" dirty="0"/>
              <a:t>.</a:t>
            </a:r>
          </a:p>
          <a:p>
            <a:endParaRPr lang="en-D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C7B46-BD68-26A0-AE45-0120C136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03/04/2025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0EB4-C381-301E-9A77-3E57A570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5F76-1C21-0770-F605-F2C7833D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10BF5-2BAE-CDD3-1C07-DA919C81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21" y="2553209"/>
            <a:ext cx="3780216" cy="1444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DE722-407A-1120-556C-36328CFB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21" y="4289722"/>
            <a:ext cx="4533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FBE-E786-AD00-C746-AD3B90A1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Logical</a:t>
            </a:r>
            <a:r>
              <a:rPr lang="da-DK" dirty="0"/>
              <a:t> Model </a:t>
            </a:r>
            <a:r>
              <a:rPr lang="da-DK" dirty="0" err="1"/>
              <a:t>vs</a:t>
            </a:r>
            <a:r>
              <a:rPr lang="da-DK" dirty="0"/>
              <a:t> Graph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82A49-FA87-F653-C8E6-A10BBD6D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03/04/2025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73D85-2643-FB6A-5EBA-F2AA42CA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EB58-D5BB-946C-3C26-9D795218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9</a:t>
            </a:fld>
            <a:endParaRPr lang="en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BEF9B-2B68-F43B-AF96-2DB6BBFE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5151"/>
            <a:ext cx="3780216" cy="1444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BDF7F-7E82-265D-7ACE-94AC87DE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88" y="1925151"/>
            <a:ext cx="6169912" cy="1710984"/>
          </a:xfrm>
          <a:prstGeom prst="rect">
            <a:avLst/>
          </a:prstGeom>
        </p:spPr>
      </p:pic>
      <p:pic>
        <p:nvPicPr>
          <p:cNvPr id="9" name="Picture 8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F21FD5AB-98AE-A738-F90A-E9628B16A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576408"/>
            <a:ext cx="6781800" cy="10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7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990285C2-6AC8-479E-85E3-B63239923C71}" vid="{BF064377-EE22-49B5-92DB-D56D67891F0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330</TotalTime>
  <Words>1177</Words>
  <Application>Microsoft Office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VIA Type Office</vt:lpstr>
      <vt:lpstr>VIA Type Office Light</vt:lpstr>
      <vt:lpstr>Office Theme</vt:lpstr>
      <vt:lpstr>Office Theme</vt:lpstr>
      <vt:lpstr>NSQ1, Session 9</vt:lpstr>
      <vt:lpstr>Modelling</vt:lpstr>
      <vt:lpstr>Modelling choices</vt:lpstr>
      <vt:lpstr>Code difference</vt:lpstr>
      <vt:lpstr>Code difference</vt:lpstr>
      <vt:lpstr>Code difference</vt:lpstr>
      <vt:lpstr>From ER-model to logical model</vt:lpstr>
      <vt:lpstr>ER-relationships and mapping</vt:lpstr>
      <vt:lpstr>Logical Model vs Graph</vt:lpstr>
      <vt:lpstr>Exception: Higher-arity relationships</vt:lpstr>
      <vt:lpstr>Design consideration</vt:lpstr>
      <vt:lpstr>Granulating (value) nodes</vt:lpstr>
      <vt:lpstr>In-graph index</vt:lpstr>
      <vt:lpstr>Schema?</vt:lpstr>
      <vt:lpstr>Constraints</vt:lpstr>
      <vt:lpstr>Creating data</vt:lpstr>
      <vt:lpstr>CREATE</vt:lpstr>
      <vt:lpstr>MERGE</vt:lpstr>
      <vt:lpstr>Create only necessary elements</vt:lpstr>
      <vt:lpstr>Similar, but …</vt:lpstr>
      <vt:lpstr>Creating more with an advanced pattern</vt:lpstr>
      <vt:lpstr>Probably more readable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NSQ1, Session 9</dc:title>
  <dc:creator>Ole Ildsgaard Hougaard (OIH) | VIA</dc:creator>
  <cp:lastModifiedBy>Ole Ildsgaard Hougaard (OIH) | VIA</cp:lastModifiedBy>
  <cp:revision>12</cp:revision>
  <dcterms:created xsi:type="dcterms:W3CDTF">2024-04-10T10:19:49Z</dcterms:created>
  <dcterms:modified xsi:type="dcterms:W3CDTF">2025-04-03T08:10:10Z</dcterms:modified>
</cp:coreProperties>
</file>