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DE90-3105-E29F-1888-CA472C68E7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4C1A8-D346-D035-4DF0-1B64899B0D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C8DFB-3DCC-74B3-762C-8A29E95F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4814-1357-A867-AF59-F2CBE3CB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A612F-0BC7-556F-8FB6-D08DC55A6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1889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20D45-55CB-FF87-E633-72BF0E26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A7830-F4B0-5D9E-CCEF-5C1081A6F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0F8B6-33B6-CDD5-C864-A5E72720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70CC-85CD-9EA0-E946-ADFE1B088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61776-60E2-1185-EFED-0D751E8BD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19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F4945-0BF0-5EF1-A5BD-BA80BF257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36B5F-5188-4E7B-4C31-DC51AB5235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D6D1A-3C14-EFD4-5547-DD6DF1B2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0CA19-75C5-7495-D88E-C422CBB4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9A7D5-7DE1-EA21-A3A3-16D884356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1493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032D-A9B4-3058-1101-053760003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11142-5B0E-54D6-6926-95542E643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40423-6496-9AC5-4529-83FF735B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354D8-FAF2-6B2F-BA9F-E581C556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DE69C-D5F4-1D3C-E873-09A49861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12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9695E-FC61-728E-7C35-280F24E0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3226A-2E79-DC1B-452D-58DAA9929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062-F0D7-189A-BB30-77938C01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43E3E-9BB0-28C4-B5F1-D654F733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2FE10-5B24-F5B5-7045-D8695C3B7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643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95E7C-0667-E12A-7A37-04D3D7ECC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E837-37DB-2F2E-BCA1-E1134E5258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99B43-09FA-35CB-F253-71596C99F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34878-28FF-58E7-B70E-BF9A53799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05994-4FA4-1A3B-0075-CDC53631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C1DF7-FC82-0115-9734-55BD64E3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14220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02FC-FB27-4260-C910-6F08C01D3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2FD6A-2CF3-1268-453A-8FC002886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D3438-6ED9-4FF9-80A2-453DC567E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94EDB3-B51A-87F6-1292-387F6C503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2DF5D-5DDB-916F-B267-FC6BF188D1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0E5F7C-1DF5-D861-4015-9FA82342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E5377-5491-2ECB-25F4-8FC0A20DE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D4065-5B35-25FA-5E81-1A3AAEC2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469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B470-280D-26C1-DB88-0F79A82DC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8F638-241D-30BE-4642-5257BC6B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2D6AB-99D6-76F6-B0BA-2A45C2C2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C1396-D6A4-1579-CF46-EB4CF7D4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664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7D764A-9FD3-0E73-A46E-694C6459B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C9582-D168-6D20-B1E2-BF9DDF60F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D407F-5090-8080-F7B4-0F6A97184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47AA-DB4B-D708-D48D-4764F60A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01E7-443D-402C-8C7E-1CAC37B69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59C31-C714-5FE8-9F4D-EC8B4E290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BD531-68E2-E7E1-8D6E-5E71B1B2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7C857-4FF2-E710-D785-B7C29F114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5EC94-CD48-C79E-9DC8-1EBD7FF1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554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F28D4-D909-77EA-F846-C17A4BBB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75D2E-974D-C706-BB1E-D43710B6FB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AC479-0128-8EA9-895F-840E12F07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788D36-D21D-3B8F-6757-56C36336A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2922B-9050-9F82-C7C2-6A35C81E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54148-135A-52C9-2FE5-437BD3279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2975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95B027-AF84-EF7F-7596-6AE83721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1FDF9-8B49-C55E-2B08-DB8AC109B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17135-1B8B-9B48-9C96-2EEEAAEE3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19E869-D60E-4820-A017-BC4B667CA34A}" type="datetimeFigureOut">
              <a:rPr lang="en-AU" smtClean="0"/>
              <a:t>14/06/2025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A56C-C987-3888-FA38-5C6C0BA53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FB6D2-2D41-A85F-A705-2E61522D4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D083E-09FC-4760-BFA9-0236B8E0FE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9760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D0316-4922-C618-0C45-A503BDDB4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MongoDB JSON Schema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B3D2-A19E-40FF-BE09-A9B7452B96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0554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E4E6C-B090-40E2-DEC9-49A51A98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 Elements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889C63-FB63-681A-9EEB-397F513E55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5782482" cy="38962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AB2BE5-DD39-249A-AA2E-B7C731E34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372" y="1690688"/>
            <a:ext cx="3587712" cy="4897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663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77EB6-20FD-BD30-2F9D-2A5D215F5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Comparing SQL vs. Document vs. Graph Modelling</a:t>
            </a:r>
            <a:endParaRPr lang="en-AU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69B1-071D-7F2F-7734-C747E1AEA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Conceptual to Logical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SQL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ER Model </a:t>
            </a:r>
            <a:r>
              <a:rPr lang="en-US" sz="1800" dirty="0">
                <a:sym typeface="Symbol" panose="05050102010706020507" pitchFamily="18" charset="2"/>
              </a:rPr>
              <a:t></a:t>
            </a:r>
            <a:r>
              <a:rPr lang="en-US" sz="1800" dirty="0"/>
              <a:t> Normalize </a:t>
            </a:r>
            <a:r>
              <a:rPr lang="en-US" sz="1800" dirty="0">
                <a:sym typeface="Symbol" panose="05050102010706020507" pitchFamily="18" charset="2"/>
              </a:rPr>
              <a:t></a:t>
            </a:r>
            <a:r>
              <a:rPr lang="en-US" sz="1800" dirty="0"/>
              <a:t> Tables + FKs + Join tables</a:t>
            </a:r>
            <a:endParaRPr lang="en-AU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Document</a:t>
            </a:r>
          </a:p>
          <a:p>
            <a:r>
              <a:rPr lang="en-US" sz="1800" dirty="0"/>
              <a:t>ER Model </a:t>
            </a:r>
            <a:r>
              <a:rPr lang="en-US" sz="1800" dirty="0">
                <a:sym typeface="Symbol" panose="05050102010706020507" pitchFamily="18" charset="2"/>
              </a:rPr>
              <a:t></a:t>
            </a:r>
            <a:r>
              <a:rPr lang="en-US" sz="1800" dirty="0"/>
              <a:t> Denormalize rules </a:t>
            </a:r>
            <a:r>
              <a:rPr lang="en-US" sz="1800" dirty="0">
                <a:sym typeface="Symbol" panose="05050102010706020507" pitchFamily="18" charset="2"/>
              </a:rPr>
              <a:t></a:t>
            </a:r>
            <a:r>
              <a:rPr lang="en-US" sz="1800" dirty="0"/>
              <a:t> JSON collections with embed vs. ref decisions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Graph</a:t>
            </a:r>
          </a:p>
          <a:p>
            <a:r>
              <a:rPr lang="en-US" sz="1800" dirty="0"/>
              <a:t>ER/Domain Model </a:t>
            </a:r>
            <a:r>
              <a:rPr lang="en-US" sz="1800" dirty="0">
                <a:sym typeface="Symbol" panose="05050102010706020507" pitchFamily="18" charset="2"/>
              </a:rPr>
              <a:t></a:t>
            </a:r>
            <a:r>
              <a:rPr lang="en-US" sz="1800" dirty="0"/>
              <a:t> Nodes &amp; Relationships </a:t>
            </a:r>
            <a:r>
              <a:rPr lang="en-US" sz="1800" dirty="0">
                <a:sym typeface="Symbol" panose="05050102010706020507" pitchFamily="18" charset="2"/>
              </a:rPr>
              <a:t></a:t>
            </a:r>
            <a:r>
              <a:rPr lang="en-US" sz="1800" dirty="0"/>
              <a:t> Property Graph schema</a:t>
            </a:r>
            <a:endParaRPr lang="en-AU" sz="1800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90717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57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Symbol</vt:lpstr>
      <vt:lpstr>Office Theme</vt:lpstr>
      <vt:lpstr>MongoDB JSON Schema</vt:lpstr>
      <vt:lpstr>Schema Elements</vt:lpstr>
      <vt:lpstr>Comparing SQL vs. Document vs. Graph Modelling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Alexandro Bolfa (331500)</dc:creator>
  <cp:lastModifiedBy>Alexandro Bolfa (331500)</cp:lastModifiedBy>
  <cp:revision>3</cp:revision>
  <dcterms:created xsi:type="dcterms:W3CDTF">2025-06-14T19:35:33Z</dcterms:created>
  <dcterms:modified xsi:type="dcterms:W3CDTF">2025-06-14T22:05:45Z</dcterms:modified>
</cp:coreProperties>
</file>