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7" r:id="rId10"/>
    <p:sldId id="268" r:id="rId11"/>
    <p:sldId id="269" r:id="rId12"/>
    <p:sldId id="265" r:id="rId13"/>
    <p:sldId id="270" r:id="rId14"/>
    <p:sldId id="271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90-3105-E29F-1888-CA472C68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1A8-D346-D035-4DF0-1B64899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8DFB-3DCC-74B3-762C-8A29E95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814-1357-A867-AF59-F2CBE3CB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12F-0BC7-556F-8FB6-D08DC55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8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D45-55CB-FF87-E633-72BF0E2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830-F4B0-5D9E-CCEF-5C1081A6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F8B6-33B6-CDD5-C864-A5E7272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0CC-85CD-9EA0-E946-ADFE1B08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776-60E2-1185-EFED-0D751E8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4945-0BF0-5EF1-A5BD-BA80BF25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6B5F-5188-4E7B-4C31-DC51AB52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6D1A-3C14-EFD4-5547-DD6DF1B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CA19-75C5-7495-D88E-C422CBB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7D5-7DE1-EA21-A3A3-16D8843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32D-A9B4-3058-1101-0537600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1142-5B0E-54D6-6926-95542E6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0423-6496-9AC5-4529-83FF735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54D8-FAF2-6B2F-BA9F-E581C55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69C-D5F4-1D3C-E873-09A4986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95E-FC61-728E-7C35-280F24E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226A-2E79-DC1B-452D-58DAA992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062-F0D7-189A-BB30-77938C0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3E3E-9BB0-28C4-B5F1-D654F73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FE10-5B24-F5B5-7045-D8695C3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E7C-0667-E12A-7A37-04D3D7E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E837-37DB-2F2E-BCA1-E1134E52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9B43-09FA-35CB-F253-71596C99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4878-28FF-58E7-B70E-BF9A537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5994-4FA4-1A3B-0075-CDC5363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1DF7-FC82-0115-9734-55BD64E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2FC-FB27-4260-C910-6F08C01D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FD6A-2CF3-1268-453A-8FC00288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3438-6ED9-4FF9-80A2-453DC567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EDB3-B51A-87F6-1292-387F6C50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F5D-5DDB-916F-B267-FC6BF188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E5F7C-1DF5-D861-4015-9FA82342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5377-5491-2ECB-25F4-8FC0A20D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065-5B35-25FA-5E81-1A3AAEC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B470-280D-26C1-DB88-0F79A82D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8F638-241D-30BE-4642-5257BC6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2D6AB-99D6-76F6-B0BA-2A45C2C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1396-D6A4-1579-CF46-EB4CF7D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764A-9FD3-0E73-A46E-694C645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582-D168-6D20-B1E2-BF9DDF60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407F-5090-8080-F7B4-0F6A971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47AA-DB4B-D708-D48D-4764F6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1E7-443D-402C-8C7E-1CAC37B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9C31-C714-5FE8-9F4D-EC8B4E2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531-68E2-E7E1-8D6E-5E71B1B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857-4FF2-E710-D785-B7C29F11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EC94-CD48-C79E-9DC8-1EBD7FF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8D4-D909-77EA-F846-C17A4BB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5D2E-974D-C706-BB1E-D43710B6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C479-0128-8EA9-895F-840E12F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8D36-D21D-3B8F-6757-56C3633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22B-9050-9F82-C7C2-6A35C81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4148-135A-52C9-2FE5-437BD327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B027-AF84-EF7F-7596-6AE8372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FDF9-8B49-C55E-2B08-DB8AC10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135-1B8B-9B48-9C96-2EEEAAEE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9E869-D60E-4820-A017-BC4B667CA34A}" type="datetimeFigureOut">
              <a:rPr lang="en-AU" smtClean="0"/>
              <a:t>15/06/2025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56C-C987-3888-FA38-5C6C0BA5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6D2-2D41-A85F-A705-2E61522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316-4922-C618-0C45-A503BDDB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Cypher Patterns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3D2-A19E-40FF-BE09-A9B7452B9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55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E42A2-410D-821E-1B51-57C9C7801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8C076-2618-12DD-0EF5-3778A8B7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EA07DC1-483A-32F3-260D-EAEBBBCD1C06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/>
              <a:t>Upsert</a:t>
            </a:r>
            <a:endParaRPr lang="en-AU" b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BDA5242-994E-5956-9E83-23F203A9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4496427" cy="9812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C6E6BA-5F5E-3537-980D-E69390B2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388" y="2346014"/>
            <a:ext cx="2953162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78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DB411-5278-F00B-EEA9-FBA23C59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CB7A-465C-7E68-9DA7-5B03D3C7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1F09B0C-CFA3-8091-D33C-DB3E28C853E7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Delete</a:t>
            </a:r>
            <a:endParaRPr lang="en-AU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2BABA62-D163-5809-F7E2-F76014120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4896533" cy="1000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6522E-0050-E18D-B2EA-90C6FE716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853" y="2346014"/>
            <a:ext cx="281979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7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02A1-792A-230E-C051-D43A8E9F0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24E2-B5E1-16BB-7F5D-A18E4D81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E3720BD-B19F-C5EC-4854-50082470A54D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Transactions</a:t>
            </a:r>
            <a:endParaRPr lang="en-AU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EA8248-C354-164A-2487-712DFDCB9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1490"/>
            <a:ext cx="4143953" cy="16509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893E2A-C1D4-EB49-CF71-7E0F64C05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341490"/>
            <a:ext cx="3282950" cy="380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4DAB-C042-1223-4989-1F8A11A0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FD18-2DA2-26C2-ECCD-7D81FE3F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9E7788F-EEC3-ECDF-95F6-913054AC7248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Fetch related data: Separate vs. Pattern</a:t>
            </a:r>
            <a:endParaRPr lang="en-AU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A69EFF-1760-0F30-EE8F-A4A1C51CA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16175"/>
            <a:ext cx="2583561" cy="1648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15C991-741A-79E0-C956-C3F476FAE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695" y="2416176"/>
            <a:ext cx="3086356" cy="378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3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360B7-FB33-2881-734B-732E750FA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92F9-B214-E0AD-5614-5C4E642A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080658-D280-B12B-2F48-8F966C4221B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Embedded vs. Separate</a:t>
            </a:r>
            <a:endParaRPr lang="en-AU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96413-E414-5A57-CB5E-19DB045B8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155" y="2341490"/>
            <a:ext cx="2691146" cy="37117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BE164A-E184-53D9-575B-4BB1028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89" y="2341490"/>
            <a:ext cx="4892494" cy="144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5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4C25C-A4CE-080E-75B4-FFDCC8BE5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0926-0E5D-FF7A-38D6-CF03855E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22069E6-BD21-8F8C-645A-5461D74F5512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Declarative DSL</a:t>
            </a:r>
            <a:endParaRPr lang="en-AU" b="0" dirty="0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2D05EB4-092A-F566-A0FE-BFA029CAD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9" y="2416175"/>
            <a:ext cx="2855912" cy="3840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FB9049-5D23-A3D8-3AA5-556BE058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70" y="2416175"/>
            <a:ext cx="4544059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ED7AF-5728-55EE-C495-12818E5E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Patterns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691FF-4D4F-F772-331A-B4283173B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87" y="3430623"/>
            <a:ext cx="5157787" cy="439737"/>
          </a:xfrm>
        </p:spPr>
        <p:txBody>
          <a:bodyPr/>
          <a:lstStyle/>
          <a:p>
            <a:r>
              <a:rPr lang="en-US" b="0" dirty="0"/>
              <a:t>Labeled + property</a:t>
            </a:r>
            <a:endParaRPr lang="en-AU" b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F7B261-D762-C999-8266-A10D44044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6714"/>
            <a:ext cx="5183188" cy="439737"/>
          </a:xfrm>
        </p:spPr>
        <p:txBody>
          <a:bodyPr/>
          <a:lstStyle/>
          <a:p>
            <a:r>
              <a:rPr lang="en-US" b="0" dirty="0"/>
              <a:t>Labeled</a:t>
            </a:r>
            <a:endParaRPr lang="en-AU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ADCB2D-E29C-F1AA-B3A3-AD75BE8FB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01900"/>
            <a:ext cx="2000529" cy="26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6F1DC9-89D9-EC3D-810B-9AD646754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276451"/>
            <a:ext cx="2343477" cy="362001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D3B45365-63F9-8F15-DFDC-8D6711B50F99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Anonymous</a:t>
            </a:r>
            <a:endParaRPr lang="en-AU" b="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B9636C-C82A-DADD-1DB2-6EB5AD39F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" y="3976697"/>
            <a:ext cx="3724795" cy="466790"/>
          </a:xfrm>
          <a:prstGeom prst="rect">
            <a:avLst/>
          </a:prstGeom>
        </p:spPr>
      </p:pic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B7C9978-83B8-94A1-EE6C-42DA174195AA}"/>
              </a:ext>
            </a:extLst>
          </p:cNvPr>
          <p:cNvSpPr txBox="1">
            <a:spLocks/>
          </p:cNvSpPr>
          <p:nvPr/>
        </p:nvSpPr>
        <p:spPr>
          <a:xfrm>
            <a:off x="6172200" y="3429000"/>
            <a:ext cx="5183188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Variable binding</a:t>
            </a:r>
            <a:endParaRPr lang="en-AU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714776-E2DB-F0D7-60AC-25F09AD87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3975075"/>
            <a:ext cx="1933845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5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7E22-7793-27C7-5E30-5C65FF7B9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Patterns</a:t>
            </a:r>
            <a:endParaRPr lang="en-AU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1E4F891-A23C-E0ED-CA48-25BD1D2B1137}"/>
              </a:ext>
            </a:extLst>
          </p:cNvPr>
          <p:cNvSpPr txBox="1">
            <a:spLocks/>
          </p:cNvSpPr>
          <p:nvPr/>
        </p:nvSpPr>
        <p:spPr>
          <a:xfrm>
            <a:off x="992187" y="343062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Directed - Outgoing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D26D337-7D5C-E957-265C-987F1E46226E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Typed</a:t>
            </a:r>
            <a:endParaRPr lang="en-AU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FFD575C-01A9-07E9-79A9-7CB235C6222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Anonymous</a:t>
            </a:r>
            <a:endParaRPr lang="en-AU" b="0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53E33FAB-D7A0-6F39-7D2B-B165EE039754}"/>
              </a:ext>
            </a:extLst>
          </p:cNvPr>
          <p:cNvSpPr txBox="1">
            <a:spLocks/>
          </p:cNvSpPr>
          <p:nvPr/>
        </p:nvSpPr>
        <p:spPr>
          <a:xfrm>
            <a:off x="6172200" y="3429000"/>
            <a:ext cx="5183188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Directed - Incoming</a:t>
            </a:r>
            <a:endParaRPr lang="en-AU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200029-7E9C-13A7-C539-00E1A8E2C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416175"/>
            <a:ext cx="2457793" cy="2762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B04B15C-F8B9-BDF2-CAC4-16407882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4" y="2416175"/>
            <a:ext cx="4305901" cy="22863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08922E-6A5C-DFA7-BB3B-02F46DDC0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" y="4014755"/>
            <a:ext cx="3258005" cy="46679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FC932A-F1DC-E9AB-9F22-5A224FF58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014755"/>
            <a:ext cx="3153215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5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AE83-3BDE-90F7-4FAD-C6F2AEB20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Patterns</a:t>
            </a:r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02DAF-AF2A-F39F-EDDD-602BC827326F}"/>
              </a:ext>
            </a:extLst>
          </p:cNvPr>
          <p:cNvSpPr txBox="1">
            <a:spLocks/>
          </p:cNvSpPr>
          <p:nvPr/>
        </p:nvSpPr>
        <p:spPr>
          <a:xfrm>
            <a:off x="992187" y="343062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dirty="0"/>
              <a:t>Multi-Type &amp; Multi-Label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CDE182E-FFC9-8576-893D-1D120704B5C7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Variable-Length</a:t>
            </a:r>
            <a:endParaRPr lang="en-A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536DD72-75BE-C281-CACA-6793E3F466EB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Chained</a:t>
            </a:r>
            <a:endParaRPr lang="en-AU" b="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75A3E00-D136-BC0A-80D5-71B069DF9B3D}"/>
              </a:ext>
            </a:extLst>
          </p:cNvPr>
          <p:cNvSpPr txBox="1">
            <a:spLocks/>
          </p:cNvSpPr>
          <p:nvPr/>
        </p:nvSpPr>
        <p:spPr>
          <a:xfrm>
            <a:off x="6172200" y="3429000"/>
            <a:ext cx="5183188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Named paths</a:t>
            </a:r>
            <a:endParaRPr lang="en-AU" b="0" dirty="0"/>
          </a:p>
        </p:txBody>
      </p:sp>
      <p:pic>
        <p:nvPicPr>
          <p:cNvPr id="13" name="Picture 1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752C779-ED2B-1434-8C29-8ED6CDC9A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2413024"/>
            <a:ext cx="5049840" cy="6796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2EA5DC-B593-5B4B-0319-31B420B77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489" y="2413024"/>
            <a:ext cx="5001323" cy="6192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1E77F5-6DF5-F64C-7D62-5790C5E71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87" y="4013235"/>
            <a:ext cx="3477110" cy="13622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DEB37D-9275-1081-2C09-3155B2E59B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489" y="4013235"/>
            <a:ext cx="416300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400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20D3F-78A7-AEFE-F560-D2B12690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D1E3-FB5B-4EBB-1B41-01763BC5B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Patterns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ADD737F-74F3-A5E1-6643-6E4F9C03E443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Pattern Comprehensions</a:t>
            </a:r>
            <a:endParaRPr lang="en-A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B8F1E87-E778-D7CC-36DC-12C0E44A283F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Optional</a:t>
            </a:r>
            <a:endParaRPr lang="en-AU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0858DE-F32C-A913-4791-5F5DA28A2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3024"/>
            <a:ext cx="3829584" cy="828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19B3D1-AD01-CE11-F908-B5DEFD60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3024"/>
            <a:ext cx="4578350" cy="1213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416B9CC-524E-E101-7792-65E713F07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3967540"/>
            <a:ext cx="4578350" cy="9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3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71028-D8A4-620E-1C8B-25191A833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F20D-2CB2-1E1C-445F-5037F38A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Merging Data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FD9112-C58A-41E7-ABD7-C333246B56FC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Merge</a:t>
            </a:r>
            <a:endParaRPr lang="en-AU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F69E86-86AD-4BDB-0313-F943B956F3F6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Create</a:t>
            </a:r>
            <a:endParaRPr lang="en-AU" b="0" dirty="0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FC021A6-4850-32F2-4701-6F7D8C28C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188" y="2416175"/>
            <a:ext cx="5027613" cy="7480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BE7B06-F850-55FC-365B-D7F8624C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5"/>
            <a:ext cx="300079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6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FAEE-7C56-397D-5776-41725491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&amp; Deleting Data</a:t>
            </a:r>
            <a:endParaRPr lang="en-AU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78BFEAA-215A-4F4A-0295-6079278CAB7A}"/>
              </a:ext>
            </a:extLst>
          </p:cNvPr>
          <p:cNvSpPr txBox="1">
            <a:spLocks/>
          </p:cNvSpPr>
          <p:nvPr/>
        </p:nvSpPr>
        <p:spPr>
          <a:xfrm>
            <a:off x="6172200" y="1836714"/>
            <a:ext cx="5183188" cy="4397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Delete</a:t>
            </a:r>
            <a:endParaRPr lang="en-AU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1C40F3-2F91-DD91-2379-4A7CE0A85091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Update</a:t>
            </a:r>
            <a:endParaRPr lang="en-AU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3A2CD0-35D5-B342-D4D5-5E3379F67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2416174"/>
            <a:ext cx="4715533" cy="6001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72AFB5-F000-7E42-81D5-E648DEAE2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416174"/>
            <a:ext cx="288647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0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F62B-8FC4-0FE4-1172-F10024B8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CCC42B9-8A3A-B0D6-FA9D-E7D5E567EE65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Insert</a:t>
            </a:r>
            <a:endParaRPr lang="en-AU" b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26AEC6-BD63-A471-D8BE-D23A3D04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46014"/>
            <a:ext cx="3124156" cy="161003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8C0DA7E-8136-A0E9-A907-2959E13BF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275" y="2346014"/>
            <a:ext cx="3124156" cy="407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89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4577-2E17-11E7-9F10-33F228DB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6E97-497C-F652-A82E-69DE9E9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Data Modification Document vs. Graph</a:t>
            </a:r>
            <a:endParaRPr lang="en-AU" sz="4000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A135E0E-CB5B-EAE6-B7A9-86E0E32F5C1E}"/>
              </a:ext>
            </a:extLst>
          </p:cNvPr>
          <p:cNvSpPr txBox="1">
            <a:spLocks/>
          </p:cNvSpPr>
          <p:nvPr/>
        </p:nvSpPr>
        <p:spPr>
          <a:xfrm>
            <a:off x="992188" y="1833563"/>
            <a:ext cx="5157787" cy="4397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Update</a:t>
            </a:r>
            <a:endParaRPr lang="en-AU" b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C1A987-E7CC-FE7E-FD81-055FFEEC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7" y="2324990"/>
            <a:ext cx="3917061" cy="1608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2B95B3-EF6A-81DC-20B9-6C273F751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975" y="2324990"/>
            <a:ext cx="4706007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122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Cypher Patterns</vt:lpstr>
      <vt:lpstr>Node Patterns</vt:lpstr>
      <vt:lpstr>Relationship Patterns</vt:lpstr>
      <vt:lpstr>Combined Patterns</vt:lpstr>
      <vt:lpstr>Combined Patterns</vt:lpstr>
      <vt:lpstr>Creating &amp; Merging Data</vt:lpstr>
      <vt:lpstr>Updating &amp; Deleting Data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  <vt:lpstr>Comparing Data Modification Document vs.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 Bolfa (331500)</dc:creator>
  <cp:lastModifiedBy>Alexandro Bolfa (331500)</cp:lastModifiedBy>
  <cp:revision>7</cp:revision>
  <dcterms:created xsi:type="dcterms:W3CDTF">2025-06-14T19:35:33Z</dcterms:created>
  <dcterms:modified xsi:type="dcterms:W3CDTF">2025-06-15T13:51:19Z</dcterms:modified>
</cp:coreProperties>
</file>