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85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229.07579" units="1/cm"/>
          <inkml:channelProperty channel="Y" name="resolution" value="406.7908" units="1/cm"/>
          <inkml:channelProperty channel="F" name="resolution" value="25.41279" units="1/cm"/>
          <inkml:channelProperty channel="T" name="resolution" value="1" units="1/dev"/>
        </inkml:channelProperties>
      </inkml:inkSource>
      <inkml:timestamp xml:id="ts0" timeString="2025-09-08T07:17:51.7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24567 9250 255 0,'32'-51'0'0,"-1"13"0"0,4 2 0 0,3 8 0 0,5 3 0 0,0 8 0 0,-2 7 0 0,2 8 0 0,-3 8 0 0,1 9 0 0,-4 6 0 0,0 5 0 16,0 6 0-1,3 1 0-15,2 4 0 16,8 5 0-1,4 0 0-15,3-4 0 16,1-6 0 0,0-10 0-16,2-11 0 15,-4-11 0 1,2-15 0-16,5-17 0 16,6-15 0-1,16-19 0-15,15-17 0 16,4-7 0-1,-12 7 0-15,-23 19 0 16,-21 18 0-16</inkml:trace>
  <inkml:trace contextRef="#ctx0" brushRef="#br0" timeOffset="563.5">26813 8276 255 0,'0'0'0'0,"0"0"0"0,0 0 0 15,0 0 0-15,0 0 0 16,0 25 0-1,0 27 0-15,0 21 0 16,0 22 0 0,0 17 0-16,0 0 0 15,0-15 0 1,-2-31 0-16,2-66 0 16,-7 36 0-16</inkml:trace>
  <inkml:trace contextRef="#ctx0" brushRef="#br0" timeOffset="1059.18">26368 8506 255 0,'0'0'0'15,"0"0"0"1,-2-20 0-16,2-13 0 15,4-3 0 1,15-3 0-16,12 8 0 16,6 3 0-16,13 2 0 15,15 7 0 1,12 2 0-16,13 11 0 16,18 8 0-1,-3 17 0-15,-5 10 0 16,-6 17 0-1,-11 11 0-15,-11 11 0 16,-17 7 0 0,-14 0 0-16,-16-2 0 15,-20-5 0 1,-18-9 0-16,-13-7 0 16,-16-2 0-1,-18-10 0-15,-12-5 0 16,-17-16 0-16,-10-8 0 15,6-16 0 1,7-7 0-16,16-7 0 16,17-6 0-1,23-8 0-15,12 2 0 16</inkml:trace>
  <inkml:trace contextRef="#ctx0" brushRef="#br0" timeOffset="1308.97">27624 8622 255 0,'0'0'0'0,"0"0"0"0,0 31 0 0,0 20 0 16,0 15 0-1,0 7 0-15,0-73 0 16,0 0 0 0,-7 68 0-16</inkml:trace>
  <inkml:trace contextRef="#ctx0" brushRef="#br0" timeOffset="1460.23">27536 8437 255 0,'0'0'0'16,"0"0"0"-1,0 0 0-15,0 0 0 16</inkml:trace>
  <inkml:trace contextRef="#ctx0" brushRef="#br0" timeOffset="1904.48">28222 8504 255 0,'0'0'0'16,"0"0"0"-16,0 0 0 16,-17 9 0-16,-20 16 0 15,-12 8 0 1,0 12 0-16,7 3 0 16,13-2 0-1,16-9 0-15,11-1 0 16,15-4 0-1,7-10 0-15,0-1 0 16,11-5 0 0,-31-16 0-16,0 0 0 15,0 0 0-15,36 21 0 16,-16-1 0 0,-25-7 0-1,-17 2 0-15,-16-2 0 16,-24 2 0-16,-14 1 0 15,-7 2 0 1,83-18 0-16,-75 8 0 16,31-13 0-1,22-3 0-15</inkml:trace>
  <inkml:trace contextRef="#ctx0" brushRef="#br0" timeOffset="2306.23">28760 8663 255 0,'0'0'0'0,"0"0"0"0,0 0 0 0,0 0 0 16,-16-12 0-1,-20-10 0-15,-16 4 0 16,-12 11 0 0,-12 16 0-16,4 18 0 15,7 14 0 1,21 3 0-16,22 1 0 15,19-7 0 1,15-4 0-16,17-10 0 16,15-11 0-1,14-15 0-15,20-13 0 16,14-17 0 0,-17-1 0-16</inkml:trace>
  <inkml:trace contextRef="#ctx0" brushRef="#br0" timeOffset="2821.58">29092 8551 255 0,'0'0'0'0,"0"0"0"16,0 0 0-16,0 0 0 16,0-2 0-1,-6-8 0-15,4 9 0 16,0-3 0 0,0 4 0-16,-5 26 0 15,1 22 0-15,-3 18 0 16,4 7 0-1,-2 6 0 1,1-13 0 0,6-66 0-16,0 0 0 0,0 0 0 15,-11 43 0 1,2-22 0-16,4-26 0 16,5-18 0-1,5-10 0-15,4-9 0 16,11-8 0-1,9 4 0-15,16 3 0 16,5 7 0 0,5 21 0-16,-2 15 0 15,-8 9 0-15,-10 8 0 16,5 1 0 0,-5-9 0-16,-8-6 0 15</inkml:trace>
  <inkml:trace contextRef="#ctx0" brushRef="#br0" timeOffset="3102.04">29772 8589 255 0,'0'0'0'0,"0"0"0"16,0 28 0-16,0 22 0 15,0 15 0-15,0-65 0 16,0 62 0 0,0-29 0-1,0-21 0 1</inkml:trace>
  <inkml:trace contextRef="#ctx0" brushRef="#br0" timeOffset="3226.65">29774 8233 255 0,'0'0'0'0,"0"0"0"15,0 0 0 1,0 0 0-16,0 0 0 15</inkml:trace>
  <inkml:trace contextRef="#ctx0" brushRef="#br0" timeOffset="3926.87">30066 8633 255 0,'0'0'0'0,"0"0"0"15,0 0 0 1,0 0 0-16,0-13 0 15,0-14 0 1,0 9 0-16,0 5 0 31,0 11 0-31,0 9 0 0,0 11 0 16,-7 10 0-16,1 1 0 16,2-2 0-1,-1-7 0-15,2-5 0 16,1-5 0-1,4-13 0-15,8-5 0 16,7-10 0 0,7-4 0-16,-2 1 0 15,5 3 0 1,-6 7 0-16,0 9 0 16,-3 8 0-16,-5 13 0 15,-9 9 0 1,1 5 0-16,-5-1 0 15,2-8 0 1,-2-3 0-16,3-7 0 16,1-8 0-1,7-10 0-15,6-12 0 16,2-7 0-16,6-3 0 16,-25 26 0-1,33-24 0 1,-33 24 0-16,29-6 0 15,-13 22 0-15,-7 16 0 16,-5 13 0 0,-4 10 0-16,0-55 0 15,-2 49 0-15</inkml:trace>
  <inkml:trace contextRef="#ctx0" brushRef="#br0" timeOffset="4127.58">30686 8808 255 0,'0'0'0'0,"-2"31"0"0,-4 9 0 0,-3-8 0 16,0-23 0-1,4-11 0 1</inkml:trace>
  <inkml:trace contextRef="#ctx0" brushRef="#br0" timeOffset="4252.09">30686 8334 255 0,'0'0'0'16,"0"0"0"-1,0 0 0-15,0 0 0 16</inkml:trace>
  <inkml:trace contextRef="#ctx0" brushRef="#br0" timeOffset="4486.22">31086 7994 255 0,'0'0'0'0,"0"0"0"16</inkml:trace>
  <inkml:trace contextRef="#ctx0" brushRef="#br0" timeOffset="6414.27">30950 8422 255 0,'7'60'0'0,"-3"-10"0"0,-2 3 0 0,-2-53 0 0,0 54 0 15,0-54 0 1,0 0 0-16,0 0 0 16,11 42 0-1,4-28 0-15,9-20 0 16,-1-7 0-1,2-3 0-15,-2 3 0 16,2 5 0-16,-5 11 0 16,-4 15 0-1,-6 17 0-15,-6 13 0 16,-4 12 0 0,0-60 0-1,0 66 0-15,0-66 0 16,9 42 0-16,4-35 0 15,7-19 0 1,7-11 0-16,0 0 0 16,2-5 0-1,22-21 0-15,-51 49 0 16,47-36 0-16,-47 36 0 16,0 0 0-1,0 0 0-15,38-18 0 16,-38 18 0-1,14-5 0-15,-16 6 0 16,-8 6 0 0,-5 3 0-1,-5 6 0-15,-1 7 0 0,0 4 0 16,1 8 0 0,1 14 0-1,8 2 0-15,11-51 0 16,-3 41 0-16,17-13 0 15,5-24 0 1,5-15 0-16,3-14 0 16,8-11 0-1,-35 36 0-15,34-33 0 16,-34 33 0-16,33-19 0 16,-5 19 0-1,-6 14 0-15,-2 13 0 16,-20-27 0-1,18 24 0-15,5-14 0 16,-4-24 0 0,3-21 0-16,5-29 0 15,3-9 0 1</inkml:trace>
  <inkml:trace contextRef="#ctx0" brushRef="#br0" timeOffset="6732.19">31984 7882 255 0,'-29'62'0'0,"5"-3"0"0,-3 24 0 0,-2 26 0 16,1 30 0-1,4 3 0-15,8-19 0 16,3-30 0 0,0-24 0-1,13-69 0-15,-11 49 0 16,11-49 0 0,0 0 0-16,0 0 0 15,-12 27 0-15,-1-25 0 16,-1-11 0-1,3-2 0-15</inkml:trace>
  <inkml:trace contextRef="#ctx0" brushRef="#br0" timeOffset="6915.42">31657 8749 255 0,'0'0'0'0,"0"0"0"15,0 0 0 1,28 0 0-16,24-6 0 15,10 0 0 1,5-2 0-16,-2-1 0 16,-65 9 0-1,53-13 0-15,-15 1 0 16</inkml:trace>
  <inkml:trace contextRef="#ctx0" brushRef="#br0" timeOffset="7329.95">32125 8837 255 0,'0'0'0'16,"0"0"0"-16,23-10 0 15,10-13 0 1,12-9 0-16,4-11 0 15,-3-3 0 1,-7-1 0 0,-5 4 0-16,-34 43 0 15,23-40 0-15,-23 40 0 16,0-29 0 0,-14 16 0-16,-3 15 0 15,-9 13 0 1,-3 11 0-16,-2 19 0 15,2 14 0-15,9 3 0 16,13-6 0 0,16-8 0-16,13-14 0 15,14-13 0 1,11-12 0-16,7-14 0 16,-5-6 0-1</inkml:trace>
  <inkml:trace contextRef="#ctx0" brushRef="#br0" timeOffset="7859.9">32832 8674 255 0,'0'0'0'0,"0"0"0"0,0 0 0 16,-17 11 0-16,-22 15 0 16,-1 12 0-16,2 14 0 15,7 5 0 1,15-9 0-16,16-48 0 16,0 38 0-1,12-8 0-15,5-22 0 16,3-13 0-1,9-15 0-15,5-15 0 16,11-21 0 0,12-27 0-1,9-22 0-15,-6-4 0 16,-13 1 0 0,-16 13 0-16,-8 11 0 15,-9 17 0-15,-10 19 0 16,-4 48 0-1,0 0 0-15,-6-28 0 16,-9 27 0-16,0 16 0 16,-4 25 0-1,7 31 0-15,-5 50 0 16,13 48 0 0,16 22 0-16,7-28 0 15,8-51 0 1,17-49 0-16,-9-43 0 15,-15-16 0-15</inkml:trace>
  <inkml:trace contextRef="#ctx0" brushRef="#br0" timeOffset="8974.17">26601 9488 255 0,'0'-43'0'0,"0"14"0"0,-4 5 0 0,-2 3 0 0,0 2 0 15,-1 5 0 1,-1 5 0 15,-6 8 0-31,1 8 0 16,1 14 0 0,3 9 0-16,2 16 0 0,1 21 0 15,4 15 0-15,2 24 0 16,0 6 0-1,0-7 0-15,12-11 0 16,12-17 0 0,5-16 0-16,0-18 0 15,2-16 0 1,2-12 0-16,5-13 0 16,1-15 0-1,3-14 0-15,-2-17 0 16,-2-24 0-1,4-18 0-15,-5-25 0 16,-8-5 0-16,-12-3 0 16,-7 9 0-1,-15 16 0-15,-4 15 0 16,-4 23 0 0,-5 24 0-16,-7 19 0 15,6 8 0 1</inkml:trace>
  <inkml:trace contextRef="#ctx0" brushRef="#br0" timeOffset="9530.27">27327 9735 255 0,'0'0'0'0,"0"0"0"0,0 0 0 0,0 0 0 16,0 0 0-16,3 25 0 16,2 25 0-1,-1 0 0 1,-2-9 0-16,-2-11 0 15,3-13 0-15,-1-5 0 16,8-12 0 0,11-12 0-16,1-7 0 15,6-6 0 1,8-5 0-16,-1 8 0 16,-4 9 0-16,-10 18 0 15,-4 16 0 1,-3 20 0-1,-4 19 0-15,-2 16 0 16,4 5 0-16,-12-81 0 16,13 53 0-1,-3-28 0-15</inkml:trace>
  <inkml:trace contextRef="#ctx0" brushRef="#br0" timeOffset="9734.19">27921 9914 255 0,'0'42'0'16,"0"17"0"-16,0 4 0 16,0-5 0-1,0-13 0-15,0-25 0 16,0-15 0-1</inkml:trace>
  <inkml:trace contextRef="#ctx0" brushRef="#br0" timeOffset="9872.34">27968 9589 255 0,'0'0'0'15,"0"0"0"1,0 0 0-16</inkml:trace>
  <inkml:trace contextRef="#ctx0" brushRef="#br0" timeOffset="10414.62">28413 9883 255 0,'0'0'0'16,"0"0"0"-16,0 0 0 15,-11-9 0 1,-12-9 0-1,-3 12 0-15,-1 8 0 16,-3 9 0-16,6 14 0 16,1 8 0-1,6 21 0-15,7 17 0 16,10 11 0 0,19-16 0-16,7-24 0 15,6-17 0 1,0-17 0-16,1-12 0 15,0-9 0 1,5-16 0-16,-5-7 0 16,-5-3 0-16,-10-3 0 15,-16-6 0 1,-10 3 0-16,-15 7 0 16,-13 11 0-1,-5 14 0-15,-5 13 0 16,4 15 0-1,2 13 0-15,14-2 0 16,6-2 0 0,11-10 0-16,2-6 0 15</inkml:trace>
  <inkml:trace contextRef="#ctx0" brushRef="#br0" timeOffset="10931.59">28814 9729 255 0,'0'0'0'0,"0"0"0"0,0 0 0 0,0 0 0 15,0 0 0 1,0 20 0-16,0 21 0 16,0 8 0-1,0-5 0-15,-4-6 0 16,2-6 0-1,-2-10 0-15,2-8 0 16,6-9 0-16,4-10 0 16,7-11 0-1,10-9 0-15,0-2 0 16,6-6 0 0,0 5 0-16,0 8 0 15,-4 12 0-15,-6 11 0 16,-5 17 0-1,-10 15 0-15,-6 25 0 16,-4 27 0 0,-5 26 0-16,-10 19 0 15,3-29 0 1</inkml:trace>
  <inkml:trace contextRef="#ctx0" brushRef="#br0" timeOffset="14886.26">14076 6165 255 0,'-12'-38'0'0,"2"8"0"0,3-2 0 0,3-5 0 16,4-10 0-16,4-5 0 16,3 0 0-16,13-8 0 15,7-4 0 1,1 11 0-16,3 3 0 31,0 10 0-31,-2 6 0 0,-29 34 0 16,42-28 0-1,-42 28 0-15,53-21 0 16,7 9 0 0,-5 12 0-16,-1 10 0 15,0 5 0 1,2 11 0-16,5 3 0 15,-1-1 0-15,-2-3 0 16,-1-5 0 0,0-6 0-16,1-5 0 15,3-11 0 1,-6-8 0-16,3-10 0 16,-4-9 0-1,0-13 0-15,-1-10 0 16,3-21 0-1,7-26 0-15,10-19 0 16,2-25 0 0,-24 29 0-16</inkml:trace>
  <inkml:trace contextRef="#ctx0" brushRef="#br0" timeOffset="15875.25">16058 4307 255 0,'0'0'0'0,"0"0"0"0,0 0 0 0,0 0 0 16,0 0 0-1,0 0 0-15,0 0 0 16,0 0 0 0,7 18 0-16,6 20 0 15,5 10 0 1,-5 4 0-16,1-1 0 16,1 2 0-1,1-1 0-15,5 3 0 16,2-12 0-16,-23-43 0 15,0 0 0 1,13 26 0-16</inkml:trace>
  <inkml:trace contextRef="#ctx0" brushRef="#br0" timeOffset="16418">15775 4257 255 0,'0'0'0'16,"0"0"0"-1,0 0 0-15,4-15 0 16,10-16 0-16,11-1 0 15,10-4 0 1,13 5 0 0,12 0 0-16,16 0 0 15,12 4 0 1,3 8 0-16,-6 15 0 16,-7 10 0-1,0 8 0-15,-1 7 0 16,-5 5 0-16,-6 13 0 15,-4 5 0 1,-5 6 0-16,-7 10 0 16,-13 5 0-1,-14 0 0-15,-19-3 0 16,-20 0 0 0,-15-3 0-16,-22-8 0 15,-22-1 0 1,-7-17 0-1,-1-15 0-15,-2-12 0 0,5-12 0 16,14-5 0 0,66 11 0-16,-42-17 0 15,18-6 0-15,13 4 0 16</inkml:trace>
  <inkml:trace contextRef="#ctx0" brushRef="#br0" timeOffset="16755.41">17356 4343 255 0,'0'0'0'0,"0"0"0"0,0 0 0 0,4 24 0 16,7 22 0-1,2 14 0-15,3 1 0 16,-1-9 0-1,-6-27 0-15,-7-17 0 16</inkml:trace>
  <inkml:trace contextRef="#ctx0" brushRef="#br0" timeOffset="16939.29">17276 4154 255 0,'0'0'0'0,"0"0"0"16,0 0 0-1,0 0 0-15,23 5 0 16,22 3 0 0,2 0 0-16</inkml:trace>
  <inkml:trace contextRef="#ctx0" brushRef="#br0" timeOffset="17443.64">17899 4298 255 0,'0'0'0'16,"0"0"0"-1,0 0 0-15,0 0 0 16,0 0 0-16,0 0 0 15,0 0 0 1,0 0 0 0,0 0 0-16,-18 0 0 15,-22-2 0-15,-12 4 0 16,-2 9 0 0,5 11 0-16,8 14 0 15,15 2 0 1,19-2 0-16,16-3 0 15,15-9 0-15,13-8 0 16,16-4 0 0,14-1 0-16,7-2 0 15,4-3 0 1,-12 4 0-16,-66-10 0 16,33 13 0-1,-24 5 0-15,-22-2 0 16,-10-1 0-1,-13 2 0-15,-18 3 0 16,-12 3 0 0,-6-4 0-16,5-5 0 15,67-14 0-15,-58 8 0 16,12-3 0 0</inkml:trace>
  <inkml:trace contextRef="#ctx0" brushRef="#br0" timeOffset="17810.29">18534 4264 255 0,'0'0'0'0,"0"0"0"0,0 0 0 0,-21-3 0 16,-20-1 0-1,-17 11 0-15,-1 17 0 16,7 17 0-1,19 1 0-15,18 0 0 16,19-5 0-16,13-3 0 16,24-11 0-1,20-6 0-15,21-11 0 16,8-19 0 0,-12-7 0-16</inkml:trace>
  <inkml:trace contextRef="#ctx0" brushRef="#br0" timeOffset="18296.27">18973 4102 255 0,'0'0'0'0,"0"0"0"16,0 0 0-1,0 0 0-15,0 0 0 16,0 0 0 0,0 0 0-16,2 23 0 15,4 27 0 1,2 10 0-16,-2 5 0 15,-6-65 0 1,2 57 0-16,-2-57 0 16,-8 46 0-16,8-46 0 15,-14 24 0 1,1-15 0 0,1-6 0-16,1-10 0 15,9-7 0 1,9-10 0-16,11-9 0 15,20-19 0 1,22-13 0-16,21-6 0 16,9 0 0-16,-12 31 0 15,-78 40 0-15,41-6 0 16</inkml:trace>
  <inkml:trace contextRef="#ctx0" brushRef="#br0" timeOffset="18586.5">19715 4060 255 0,'0'0'0'0,"0"0"0"0,0 0 0 0,0 0 0 16,5 25 0 0,4 22 0-16,-2 16 0 15,-1-1 0 17,12-8 0-32,-3-27 0 0,-4-22 0 15</inkml:trace>
  <inkml:trace contextRef="#ctx0" brushRef="#br0" timeOffset="18743.24">19722 3750 255 0,'0'0'0'0,"0"0"0"15,0 0 0-15,0 0 0 16</inkml:trace>
  <inkml:trace contextRef="#ctx0" brushRef="#br0" timeOffset="20099.23">20103 3906 255 0,'15'56'0'0,"-6"-4"0"0,0-2 0 0,-2-2 0 16,-2-10 0-1,-3-9 0-15,0-12 0 16,2-2 0-1,6-10 0-15,7-15 0 16,1-15 0 0,5-8 0-16,10-13 0 15,-2-10 0-15,-4 13 0 16,-7 13 0-16,-3 17 0 16,-9 9 0-1,-1 12 0-15,-3 10 0 31,-4 12 0-31,0 4 0 0,0-34 0 16,0 46 0 0,0-46 0-16,0 0 0 15,5 35 0 1,6-21 0-16,4-14 0 16,3-10 0-1,5-14 0-15,-23 24 0 16,21-26 0-1,-21 26 0-15,23-23 0 16,-4 17 0-16,-6 14 0 16,-1 17 0-1,-6 11 0-15,3 16 0 16,5-8 0 0,-14-44 0-16,17 35 0 15,1-18 0 1</inkml:trace>
  <inkml:trace contextRef="#ctx0" brushRef="#br0" timeOffset="20281.56">20933 4025 255 0,'0'0'0'0,"0"0"0"0,0 27 0 16,2 17 0 0,5 3 0-16,-1-11 0 15,-6-11 0-15</inkml:trace>
  <inkml:trace contextRef="#ctx0" brushRef="#br0" timeOffset="20455.36">20895 3650 255 0,'0'0'0'16,"0"0"0"-16,0 0 0 15,0 0 0-15</inkml:trace>
  <inkml:trace contextRef="#ctx0" brushRef="#br0" timeOffset="21112.61">21288 3864 255 0,'0'0'0'0,"0"0"0"15,0 0 0 1,0 0 0-16,0 0 0 16,0 0 0-1,0 0 0-15,0 20 0 16,-4 23 0-1,-2 11 0-15,-1 6 0 16,5-7 0 0,6-16 0-16,1-20 0 15,3-13 0 1,6-13 0-16,5-10 0 16,10-9 0-1,8-10 0-15,-4 3 0 16,-6 6 0-16,-4 12 0 15,-15 15 0 1,-4 19 0-16,-4 14 0 16,-2 13 0-1,-2 14 0-15,0 7 0 16,6-3 0 0,-2-62 0-16,12 36 0 15,7-22 0 1,4-20 0-16,-3-4 0 15</inkml:trace>
  <inkml:trace contextRef="#ctx0" brushRef="#br0" timeOffset="21563.91">21954 3909 255 0,'0'0'0'0,"0"0"0"0,0 0 0 15,0 0 0-15,0 0 0 16,0 0 0 0,-14 12 0-16,-16 15 0 15,-4 12 0 1,8 11 0-16,-2 11 0 15,7 8 0 1,10-4 0-16,11-65 0 16,0 0 0-1,9 41 0-15,16-35 0 16,-2-14 0-16,-2-10 0 16,3-4 0-1,4 0 0-15,-8 3 0 16,-2 6 0-1,-3 11 0-15,1 8 0 16,-1 12 0 0,1 6 0-16,2 5 0 15,-18-29 0-15,15 19 0 16,2-12 0 0,-2-10 0-16</inkml:trace>
  <inkml:trace contextRef="#ctx0" brushRef="#br0" timeOffset="22047.56">22450 3018 255 0,'0'0'0'0,"0"0"0"0,0 25 0 0,0 21 0 16,0 22 0-1,0 24 0-15,0 31 0 16,0 3 0 0,0-6 0-16,0-21 0 15,0-16 0 1,0-1 0-16,0-16 0 16,0-11 0-1,0-55 0-15,0 0 0 16,0 0 0-16,3 43 0 15,-3-22 0 1,-3-24 0-16,-2-11 0 16,1-11 0-16,-6-4 0 15,2 0 0 1</inkml:trace>
  <inkml:trace contextRef="#ctx0" brushRef="#br0" timeOffset="22249.05">22208 3827 255 0,'0'0'0'16,"0"0"0"-16,25 0 0 15,20 0 0-15,15 0 0 16,12 0 0 0,10 3 0-16,-6 4 0 15,-12-1 0 1,-64-6 0-16,48 12 0 15,-48-12 0 1,49 9 0-16</inkml:trace>
  <inkml:trace contextRef="#ctx0" brushRef="#br0" timeOffset="22687.29">23070 3784 255 0,'0'0'0'0,"0"0"0"15,0 0 0 1,0 0 0-16,0 0 0 16,0 0 0-16,-19 11 0 15,-23 11 0 1,-10 14 0-16,4 11 0 16,8 6 0-1,17 0 0-15,19-4 0 16,11-14 0-16,15-6 0 15,9-9 0 1,9-16 0-16,5-8 0 16,0-14 0-1,-3-9 0-15,-9-7 0 16,-10-3 0 0,-15-5 0-16,-12 1 0 15,-15 5 0 1,-16 5 0-16,-7 6 0 15,-4 14 0 1,-2 6 0-16,10 8 0 16,16-3 0-16,20-3 0 15,6-2 0 1</inkml:trace>
  <inkml:trace contextRef="#ctx0" brushRef="#br0" timeOffset="23096.97">23481 3611 255 0,'0'0'0'0,"0"0"0"0,0 0 0 16,0 0 0-16,0 0 0 31,3 21 0-31,1 21 0 0,-4 11 0 16,0 12 0-1,-7-2 0 1,7-63 0-16,0 0 0 16,0 0 0-16,-5 47 0 15,5-47 0 1,0 0 0-16,-4 25 0 15,6-23 0-15,8-10 0 16,11-7 0 0,16-9 0-16,23-8 0 15,22-4 0 1,33 3 0-16,-5 16 0 16,-23 17 0-1,-35 13 0-15,-23 6 0 16,-14-2 0-16</inkml:trace>
  <inkml:trace contextRef="#ctx0" brushRef="#br0" timeOffset="83662.35">21209 12400 255 0,'-13'32'0'0,"7"-5"0"0,-3 8 0 0,3 18 0 0,0 0 0 15,2 8 0-15,4 6 0 16,0-67 0-1,4 61 0-15,-4-61 0 16,16 53 0 0,-16-53 0-16,26 26 0 15,3-30 0-15,-2-18 0 16,-3-12 0 0,9-20 0-1,5-17 0-15,5-16 0 16,4-8 0-1,-11 15 0 1,-9 16 0-16,-6 15 0 16,-21 49 0-16,21-39 0 15,-2 16 0-15,-6 21 0 16,-7 14 0 0,1 14 0-16,-4 20 0 31,-1 16 0-31,-2 21 0 0,-2 13 0 15,2 2 0 1,2-22 0-16,-2-76 0 16,0 0 0-16,0 0 0 15,6 47 0 1,10-40 0-16,2-32 0 16,2-18 0-1,11-27 0-15,12-41 0 16,9-23 0-1,-4-2 0-15,-7 29 0 16,-41 107 0 0,0 0 0-16,15-74 0 15</inkml:trace>
  <inkml:trace contextRef="#ctx0" brushRef="#br0" timeOffset="84332.61">22302 11928 255 0,'-32'62'0'0,"12"-4"0"0,0 14 0 0,2 17 0 16,-1 10 0-1,1-14 0-15,7-12 0 16,1-7 0-16,2-18 0 16,8-48 0-1,0 0 0 1,-2 36 0-16,8-17 0 15,4-14 0 1,3-18 0-16,9-11 0 16,2-13 0-1,12-9 0-15,7-6 0 16,-43 52 0-16,47-46 0 16,-47 46 0-1,36-10 0-15,-19 30 0 16,-13 19 0-1,-6 12 0-15,-7 10 0 16,-3 17 0-16,-2 9 0 16,5-6 0-1,11-17 0 1,-2-64 0-16,15 34 0 16,3-24 0-16</inkml:trace>
  <inkml:trace contextRef="#ctx0" brushRef="#br0" timeOffset="84837.3">22785 12605 255 0,'0'0'0'0,"0"0"0"0,0 0 0 16,-11 3 0 0,-17 1 0-16,1 1 0 15,2 10 0 1,-2 5 0-16,3 4 0 16,3 10 0-16,3 15 0 15,5 11 0 1,3 10 0-16,8-1 0 15,2-69 0 1,9 51 0 0,7-21 0-16,2-26 0 15,3-15 0-15,1-13 0 16,3-11 0 0,4-9 0-16,-2 4 0 15,-6 4 0 1,-3 9 0-16,-5 13 0 15,-2 12 0 1,-5 14 0-16,1 14 0 16,-3 15 0-16,2 18 0 15,4 7 0 1,3-11 0-16,7-16 0 16,-2-26 0-1,0-20 0-15,-5-3 0 16</inkml:trace>
  <inkml:trace contextRef="#ctx0" brushRef="#br0" timeOffset="85282.82">23341 11664 255 0,'0'0'0'0,"0"0"0"0,0 0 0 0,0 0 0 16,-2 23 0-1,-11 29 0-15,0 18 0 16,0 17 0 0,-3 27 0-1,3 23 0-15,6 3 0 16,0-13 0-16,3-8 0 16,4-13 0-1,0-13 0-15,4-3 0 16,1-14 0-16,2-16 0 15,-7-60 0 1,0 0 0-16,0 0 0 16,2 29 0-1</inkml:trace>
  <inkml:trace contextRef="#ctx0" brushRef="#br0" timeOffset="85609.34">23084 12426 255 0,'0'0'0'0,"0"0"0"0,23 6 0 15,18-6 0-15,13 5 0 16,13-3 0 0,5 0 0-16,-1-2 0 31,1 2 0-31,-23-2 0 0</inkml:trace>
  <inkml:trace contextRef="#ctx0" brushRef="#br0" timeOffset="86683.85">24736 12471 255 0,'-25'46'0'0,"10"-3"0"0,1 5 0 0,8 0 0 0,4 2 0 15,2-50 0-15,-7 42 0 16</inkml:trace>
  <inkml:trace contextRef="#ctx0" brushRef="#br0" timeOffset="86844.89">24670 12301 255 0,'0'0'0'0,"0"0"0"15,10 19 0 1,6 11 0-16</inkml:trace>
  <inkml:trace contextRef="#ctx0" brushRef="#br0" timeOffset="87563.6">25301 11467 255 0,'0'0'0'16,"0"0"0"-16,0 0 0 16,0 0 0-1,0 0 0-15,-14 22 0 16,-15 23 0-16,0 24 0 31,-3 31 0-31,3 23 0 16,3 17 0-16,4 3 0 15,3-19 0-15,6-3 0 16,1-9 0 0,1 0 0-1,3-7 0-15,3-14 0 16,0-6 0-16,1-12 0 15,2-14 0 1,0-9 0-16,2-50 0 16,0 42 0-16,0-42 0 15,0 0 0 1,0 0 0-16,2 29 0 16,-2-29 0-1,4 6 0-15,-2-20 0 16,-2-11 0-1,2-15 0-15,-4-16 0 16,0-23 0 0,2-17 0-16,-2-6 0 15,-4 18 0-15,6 84 0 16,-13-60 0 0,-10 27 0-1,23 33 0-15,-18-5 0 16,5 18 0-16,3 5 0 15,10-18 0 1,-4 23 0-16,11 4 0 16,11-7 0-1,11-10 0-15,10-5 0 16,17-12 0-16,-5-9 0 16</inkml:trace>
  <inkml:trace contextRef="#ctx0" brushRef="#br0" timeOffset="88450.2">26384 12339 255 0,'0'67'0'0,"0"-11"0"0,0 11 0 0,0-67 0 16,0 68 0-1,0-68 0-15,0 0 0 16,0 0 0 15,5 42 0-31,-1-41 0 16,4-19 0-16,8-8 0 16,2-13 0-16,2-9 0 0,0 1 0 15,-2 6 0 1,-2 10 0-16,-3 13 0 15,-1 7 0 1,-1 16 0-16,-4 14 0 16,-5 18 0-1,-2 20 0-15,-5 12 0 16,-1 0 0 0,6-69 0-16,0 0 0 15,2 50 0 1,7-28 0-16,3-22 0 0,3-16 0 31,7-14 0-31,9-20 0 0,9-16 0 16,8-13 0-1,-2-3 0 1,-10 14 0-16,-18 22 0 0</inkml:trace>
  <inkml:trace contextRef="#ctx0" brushRef="#br0" timeOffset="88917.99">27037 12527 255 0,'0'0'0'0,"0"0"0"0,0 0 0 0,10-15 0 16,12-12 0-1,-9-5 0-15,-2-2 0 16,-4 4 0 15,-3 0 0-31,-8 3 0 0,-12 6 0 16,-1 11 0-16,-5 12 0 15,-5 9 0 1,4 16 0-16,-4 21 0 16,7 16 0-1,9 10 0-15,19-4 0 16,19-6 0-16,11-24 0 15,11-20 0 1,5-20 0-16,4-13 0 16,-7-8 0-1</inkml:trace>
  <inkml:trace contextRef="#ctx0" brushRef="#br0" timeOffset="89667.2">28746 12393 255 0,'0'0'0'0,"0"0"0"0,0 0 0 0,0 0 0 16,0 0 0-16,0 0 0 16,-13-3 0-1,-18-5 0 1,0 2 0-16,-1 6 0 15,1 7 0-15,2 13 0 16,-2 12 0 0,-3 15 0-16,5 18 0 15,1 5 0 1,13 0 0-16,12-17 0 16,3-53 0-1,14 27 0-15,3-24 0 16,7-14 0-1,1-16 0-15,8-16 0 16,7-13 0-16,-4-4 0 31,-4 9 0-31,-8 14 0 0,-6 11 0 16,-7 20 0 0,-2 12 0-16,-4 17 0 15,1 17 0 1,-2 14 0-16,5 5 0 15,9-7 0-15,5-21 0 16,-4-21 0 0,-3-13 0-1</inkml:trace>
  <inkml:trace contextRef="#ctx0" brushRef="#br0" timeOffset="90187.27">29313 12298 255 0,'0'0'0'0,"0"0"0"16,-14 16 0-16,-8 13 0 16,-7 18 0-16,-6 16 0 15,-5 21 0 1,9 14 0-16,14-12 0 15,17-86 0 1,-5 62 0-16,16-23 0 16,2-28 0-1,8-22 0-15,1-14 0 16,8-19 0-16,8-24 0 16,13-32 0-1,9-28 0-15,-4-1 0 16,-11 8 0-1,-9 13 0-15,-16 14 0 16,-3 11 0 0,-4 16 0-16,-13 67 0 15,0-44 0 1,-11 19 0-16,-2 23 0 16,-5 15 0-16,-1 20 0 15,-6 31 0 1,3 25 0-16,-1 45 0 15,10 16 0 1,20-16 0-16,15-41 0 16,9-30 0-1,5-23 0-15,1-17 0 16,3-16 0 0,-9-5 0-16</inkml:trace>
  <inkml:trace contextRef="#ctx0" brushRef="#br0" timeOffset="90789.73">30078 12308 255 0,'-37'46'0'0,"11"1"0"15,-3 18 0-15,7 10 0 0,9 6 0 16,13-81 0 0,-5 72 0-16,5-72 0 15,9 46 0 1,6-40 0-16,4-23 0 15,-4-14 0 1,7-15 0-16,5-28 0 16,9-33 0-1,4-36 0-15,1-16 0 16,-6 6 0-16,-3 23 0 16,-5 28 0-1,-12 28 0-15,-15 74 0 16,9-63 0-1,-9 63 0-15,0 0 0 16,-2-33 0 0,-9 30 0-1,0 20 0-15,-4 12 0 0,3 15 0 16,-5 22 0 0,0 20 0-16,3 27 0 15,4 26 0 1,10 2 0-1,10-13 0-15,11-15 0 16,8-13 0-16,7-25 0 16,6-25 0-1,-3-25 0-15,-13-16 0 16</inkml:trace>
  <inkml:trace contextRef="#ctx0" brushRef="#br0" timeOffset="97418.03">24055 13278 255 0,'-51'-5'0'0,"14"3"0"0,-10 2 0 0,-2 6 0 0,-3 4 0 16,-3 11 0-16,-15 24 0 16,-15 27 0-1,-8 29 0-15,5 28 0 16,18 12 0-16,21 3 0 16,26-8 0-1,26-22 0-15,17-29 0 16,18-24 0-1,4-24 0-15,14-12 0 16,9-16 0 0,10-13 0-16,2-15 0 15,-6-4 0-15,-21-2 0 16</inkml:trace>
  <inkml:trace contextRef="#ctx0" brushRef="#br0" timeOffset="97994.08">24448 13946 255 0,'0'0'0'15,"0"0"0"-15,0 0 0 16,-16 0 0 0,-18 0 0-16,1 0 0 15,0 2 0 1,-1 5 0-16,3 3 0 16,0 2 0-1,3 9 0-15,3 8 0 16,1 12 0-1,4 5 0-15,7 5 0 16,8 3 0-16,12 7 0 16,9-5 0-1,8-14 0-15,3-13 0 16,10-9 0 0,-2-13 0-16,1-10 0 15,-1-12 0 1,-2-12 0-16,-6-9 0 15,-6-6 0-15,-12-6 0 16,-7-6 0 0,-8 1 0-16,-12 0 0 15,-7 11 0 1,-2 14 0-16,-6 13 0 16,-1 15 0-1,3 11 0-15,2 10 0 16,2 0 0-1</inkml:trace>
  <inkml:trace contextRef="#ctx0" brushRef="#br0" timeOffset="98528.68">24705 13955 255 0,'0'0'0'0,"0"0"0"0,0 0 0 0,0 18 0 0,-4 20 0 16,-3 9 0-1,1 2 0-15,-2-3 0 32,8-46 0-32,-6 45 0 15,6-45 0-15,0 0 0 16,-4 32 0-16,6-25 0 15,6-12 0-15,6-12 0 16,9-8 0 0,3-2 0-16,6-2 0 15,-5 9 0 1,-9 9 0 0,-3 11 0-16,-3 11 0 15,-4 11 0-15,-6 14 0 16,-4 16 0-1,-4 8 0-15,-6 9 0 16,5 7 0 0,7-76 0-16,-8 72 0 15</inkml:trace>
  <inkml:trace contextRef="#ctx0" brushRef="#br0" timeOffset="99047.18">25171 14043 255 0,'0'0'0'0,"0"0"0"0,0 0 0 15,0 0 0-15,0 0 0 16,0 0 0 0,0 20 0-16,0 22 0 15,-7 12 0 1,-1 8 0-16,-1 5 0 16,9-67 0-16,0 0 0 15,0 0 0 1,-12 52 0-1,12-30 0-15,12-22 0 16,1-16 0-16,7-12 0 16,2-4 0-1,2-4 0-15,1 5 0 16,-2 8 0-16,-7 13 0 16,-2 12 0-1,-6 8 0-15,-6 18 0 16,-6 12 0-1,-2 19 0-15,-4 14 0 16,-2 21 0 0,4 2 0-16,-6-21 0 15,5-29 0 1</inkml:trace>
  <inkml:trace contextRef="#ctx0" brushRef="#br0" timeOffset="99933.83">25593 14212 255 0,'0'0'0'0,"0"0"0"0,0 0 0 16,0 0 0-16,0 16 0 16,0 10 0-1,5-3 0-15,9-10 0 16,3-8 0-1,6-10 0-15,2-8 0 16,-3-7 0 0,-2-5 0-16,-4-2 0 15,-5 4 0 1,-7-3 0-16,-6 9 0 16,-9 4 0-16,-9 10 0 15,-5 10 0 1,-6 15 0-16,-10 18 0 15,2 22 0 1,0 32 0-16,13 15 0 16,19-11 0-1,27-25 0-15,11-31 0 16,0-23 0 0,9-18 0-16,8-18 0 15,3-12 0 1,2-14 0-16,4-3 0 15,5-8 0-15,3 0 0 16,-6 5 0 0,-6 4 0-16,-6 10 0 15,-7 1 0 1,-5 4 0-16,-35 30 0 16,0 0 0-1,0 0 0-15,21-22 0 16,-21 22 0-1,10-23 0-15,-10 23 0 16,-7-17 0-16,-11 7 0 16,-2 4 0-1,-6 12 0-15,-5 7 0 16,0 13 0 0,-5 23 0-16,-3 27 0 15,4 28 0 1,21 21 0-16,22-18 0 15,14-41 0-15,10-32 0 16,2-25 0 0,-3-18 0-1,4-10 0-15,8-18 0 16,7-16 0 0,0-4 0-16</inkml:trace>
  <inkml:trace contextRef="#ctx0" brushRef="#br0" timeOffset="100374.41">26777 13300 255 0,'-17'65'0'0,"-4"2"0"0,0 24 0 0,-9 39 0 16,1 18 0 0,4-5 0-16,9-19 0 31,5-17 0-31,5-12 0 0,2-12 0 15,8-18 0-15,-4-65 0 16,6 47 0 0,-6-47 0-16,11 21 0 15,-3-29 0 1,-2-7 0 0,-8-12 0-16,-2-8 0 15,-4-15 0-15,-3-1 0 16,1 8 0-16</inkml:trace>
  <inkml:trace contextRef="#ctx0" brushRef="#br0" timeOffset="100718.58">26404 14109 255 0,'0'0'0'16,"0"0"0"-16,0 0 0 15,0 0 0 1,0 0 0-16,0 0 0 15,26 0 0-15,24-6 0 16,13-7 0 0,1-12 0-1,3 0 0-15,-12 3 0 16,-55 22 0-16,48-22 0 16,-48 22 0-1,0 0 0-15,45-12 0 16,-14 19 0-1,-16 15 0-15,-5 8 0 16,-8 14 0 0,0 21 0-16,-4 15 0 15,-8 19 0 1,4-1 0-16,-1-20 0 16,7-78 0-1,0 0 0-15,-8 36 0 16,1-27 0-16</inkml:trace>
  <inkml:trace contextRef="#ctx0" brushRef="#br0" timeOffset="100918.48">26925 13678 255 0,'0'0'0'0,"0"0"0"0,0 0 0 16,-2 18 0 0,-7 18 0-16,3 11 0 15,2-8 0-15</inkml:trace>
  <inkml:trace contextRef="#ctx0" brushRef="#br0" timeOffset="101342.89">27173 13977 255 0,'0'0'0'0,"0"0"0"15,-4 25 0 1,-3 16 0-16,1 12 0 15,1 10 0-15,-2 2 0 16,7-65 0 0,0 0 0-16,0 0 0 15,-9 51 0 1,7-29 0 0,9-24 0-16,7-16 0 15,3-15 0-15,12-13 0 16,-2 1 0-1,-4 8 0-15,-3 8 0 16,-4 15 0 0,-3 10 0-16,-6 15 0 15,-5 16 0 1,-2 14 0-16,-7 23 0 16,0 19 0-16,3 16 0 15,0-1 0 1,1-31 0-16</inkml:trace>
  <inkml:trace contextRef="#ctx0" brushRef="#br0" timeOffset="102262.94">27746 14209 255 0,'0'0'0'0,"0"0"0"0,0 0 0 0,0 0 0 15,0 0 0 1,0 0 0-16,0 0 0 15,0 0 0 1,0 0 0-16,-14 15 0 16,-12 13 0-1,-3 15 0 1,2 4 0-16,1 18 0 16,3 6 0-16,9-1 0 15,14-70 0-15,-2 53 0 16,12-18 0-1,0-31 0-15,6-20 0 16,0-11 0 0,4-11 0-1,7-18 0-15,0-11 0 16,-6-7 0-16,-1 13 0 16,-9 24 0-1,-3 17 0-15,-5 13 0 16,-3 14 0-1,2 12 0-15,0 11 0 16,2 10 0 0,5 21 0-16,3 13 0 15,5 10 0 1,8 4 0-16,1-8 0 16,1-13 0-1,2-4 0-15,-3-9 0 16,-7-6 0-1,2-3 0-15,-8-5 0 16,-4 1 0-16,-9-41 0 16,-2 40 0-1,-10 0 0-15,-7-7 0 16,-12-6 0 0,-11-7 0-16,-6-6 0 15,-10-9 0 1,-13-5 0-16,-2-7 0 15,-5-5 0-15,2-3 0 16,76 15 0 0,-61-18 0-16,25-3 0 15,25-5 0 1,16-5 0-16,11-3 0 16,15-15 0-1,20-13 0-15,20-15 0 16,13-3 0-1,-4 10 0-15,-4 15 0 16,-5 3 0 0,-21 15 0-16</inkml:trace>
  <inkml:trace contextRef="#ctx0" brushRef="#br0" timeOffset="102798.63">28395 13645 255 0,'47'-15'0'0,"-23"7"0"0,-5 4 0 0,-6 5 0 16,-5 16 0-16,-8 9 0 16,-10 12 0-16,-6 18 0 31,-9 12 0-31,1 8 0 0,1-3 0 16,4-1 0-1,7-17 0 1,14-14 0-16,-2-41 0 15,18 27 0-15,7-11 0 16,0-12 0 0,1-8 0-16,-3-1 0 15</inkml:trace>
  <inkml:trace contextRef="#ctx0" brushRef="#br0" timeOffset="102914.65">28453 14577 255 0,'0'0'0'15,"0"0"0"1,0 0 0-16</inkml:trace>
  <inkml:trace contextRef="#ctx0" brushRef="#br0" timeOffset="123914.61">20214 11601 255 0,'56'35'0'0,"-11"-3"0"0,9 12 0 0,6 8 0 0,4 8 0 16,3 12 0-16,-5 6 0 16,-3 3 0-1,-4-8 0 1,-6-2 0-16,-7-8 0 16,-2-5 0-16,-9-6 0 15,-3-10 0 1,-1-6 0-16,-27-36 0 15,20 29 0-15,0-4 0 16,-20-25 0 0,0 0 0-1,11 16 0-15,-7-4 0 16</inkml:trace>
  <inkml:trace contextRef="#ctx0" brushRef="#br0" timeOffset="124523.04">20195 12037 255 0,'0'0'0'0,"0"0"0"0,0 0 0 0,0 0 0 16,0 0 0 0,0 0 0-1,0 0 0-15,0 0 0 16,0 0 0-16,-2-16 0 16,-10-22 0-1,1-25 0-15,3-21 0 16,5-24 0-16,3-15 0 15,9 19 0 1,11 29 0-16,-20 75 0 16,28-46 0-1,-3 23 0 1,-2 18 0-16,-1 12 0 16,0 6 0-1,3 7 0-15,2 3 0 16,2 2 0-1,7 4 0-15,-1-2 0 16,-2-1 0-16,-5-4 0 16</inkml:trace>
  <inkml:trace contextRef="#ctx0" brushRef="#br0" timeOffset="125273.27">21703 12128 255 0,'0'0'0'0,"0"0"0"0,0 0 0 0,-3-14 0 16,-6-28 0-16,9-20 0 16,2-26 0-1,10-30 0 1,7-27 0-16,13-21 0 16,2 3 0-16,-6-2 0 15,9 7 0 1,-4-2 0-16,6 4 0 15,3 4 0 1,1 15 0-16,1 9 0 16,-7 15 0-1,-3 15 0-15,-1 13 0 16,-10 13 0 0,-4 16 0-16,-4 16 0 15,-15 40 0-15,0 0 0 16,0 0 0-1,7-30 0-15,-7 30 0 16,-7-13 0 0</inkml:trace>
  <inkml:trace contextRef="#ctx0" brushRef="#br0" timeOffset="125566.12">21866 9979 255 0,'0'0'0'0,"0"0"0"0,16-19 0 0,15-22 0 15,14-13 0 1,13-12 0-16,11-8 0 15,6 9 0 1,-16 23 0-16,-14 23 0 16,-17 26 0-16,-11 22 0 15,-5 18 0 1,3 38 0-16,-11 52 0 16,-13 19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229.07579" units="1/cm"/>
          <inkml:channelProperty channel="Y" name="resolution" value="406.7908" units="1/cm"/>
          <inkml:channelProperty channel="F" name="resolution" value="25.41279" units="1/cm"/>
          <inkml:channelProperty channel="T" name="resolution" value="1" units="1/dev"/>
        </inkml:channelProperties>
      </inkml:inkSource>
      <inkml:timestamp xml:id="ts0" timeString="2025-09-08T07:33:55.1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5748 6297 255 0,'-24'0'0'0,"8"0"0"0,3 0 0 0,-5 0 0 16,0 0 0 0,0 0 0-16,-4 0 0 15,0 0 0 1,-4 0 0-16,0 0 0 16,-3 0 0-1,-3 0 0-15,-3 0 0 16,35 0 0-16,-48 2 0 15,-3 2 0 1,2 1 0-16,49-5 0 16,-52 8 0-1,-1-3 0-15,-7 2 0 16,60-7 0-16,-69 10 0 16,69-10 0-1,-75 5 0 1,75-5 0-16,-83 5 0 15,5 0 0 1,16-2 0 0,62-3 0-16,-59 4 0 0,-6 0 0 15,7 0 0 1,5 0 0-16,3-1 0 16,5-3 0-1,3-3 0-15,0 3 0 16,-1-4 0-1,0 0 0-15,-6 2 0 16,1 0 0-16,3-1 0 16,-5 3 0-1,1-1 0-15,1 1 0 16,3-3 0 0,-1 0 0-16,0-2 0 15,0 1 0 1,2-2 0-16,-1-1 0 15,-4 0 0 1,2 2 0-16,2-1 0 16,-4 2 0-16,0-2 0 15,1-1 0 1,2 3 0 0,0-2 0-16,2 2 0 15,-1-2 0 1,3 1 0-16,0-1 0 15,0-2 0 1,-2 4 0-16,3-1 0 16,2 1 0-16,39 4 0 15,-48-2 0 1,-6-1 0 0,54 3 0-16,-64 0 0 15,64 0 0-15,-69 3 0 16,3-1 0-16,11-2 0 15,55 0 0 1,-59 2 0-16,59-2 0 16,-60 4 0-1,60-4 0-15,-60 3 0 16,60-3 0 0,-57 6 0-16,57-6 0 15,0 0 0 1,-48 6 0-16,48-6 0 15,0 0 0 1,-41 8 0-16,10 5 0 16</inkml:trace>
  <inkml:trace contextRef="#ctx0" brushRef="#br0" timeOffset="10728.76">9953 14382 255 0,'-36'-4'0'0,"12"-1"0"0,-3 1 0 16,-1 0 0-16,2 0 0 15,-5 1 0 1,-2-2 0-16,-4 3 0 16,-10-1 0-16,-2 1 0 15,-5 0 0 1,-5 0 0-1,-5 2 0-15,-1 0 0 16,2 0 0-16,-4 2 0 16,3-2 0-1,-4 2 0-15,2 3 0 16,-1-1 0 0,-3 2 0-16,1-6 0 15,-5 1 0 1,-9-1 0-16,-3 3 0 15,7-3 0-15,3 1 0 16,0-1 0 0,-3 3 0-16,-4-1 0 15,3 0 0 1,-1 3 0-16,-2-1 0 16,2 0 0-1,-1-1 0-15,-8 2 0 16,-6-4 0-16,8 2 0 15,3-3 0 1,-1-3 0-16,3 2 0 16,1-4 0-1,1 0 0-15,0-1 0 16,-2-1 0 0,-1 2 0-16,0 4 0 15,-1-2 0 1,-3 2 0-16,5-2 0 15,-7 0 0 1,-4-1 0-16,6-1 0 16,6 3 0-16,0 2 0 15,3 0 0 1,-5 2 0 0,1 3 0-16,1-1 0 15,-3 2 0-15,1-5 0 16,3 3 0-1,0-1 0 1,0-1 0-16,3-2 0 16,7 0 0-16,-3 0 0 15,2 0 0 1,3 0 0-16,1 2 0 16,-1-2 0-1,-2 0 0-15,-4-2 0 16,6 0 0-1,9-1 0-15,-1 2 0 16,-1-2 0-16,-3 3 0 16,0 3 0-1,5-2 0-15,0 6 0 16,-4-2 0 0,4 1 0-16,3 1 0 15,-3 3 0 1,7-2 0-16,2-1 0 15,3-1 0 1,8 1 0-16,-4 0 0 16,-1-3 0-1,2 1 0 1,-2 0 0-16,1 2 0 16,-1-3 0-16,0 3 0 15,3-2 0-15,1 5 0 16,-1-1 0-1,2 2 0-15,1-1 0 16,5 0 0 0,34-10 0-16,-41 13 0 15,41-13 0 1,-47 12 0-16,47-12 0 16,-47 15 0-1,47-15 0-15,-46 17 0 16,46-17 0-16,-44 11 0 15,44-11 0 1,-42 10 0-16,42-10 0 16,-41 10 0-1,41-10 0 1,0 0 0-16,-42 4 0 16,42-4 0-16,0 0 0 15,-43 1 0 1,43-1 0-16,0 0 0 15,-40-1 0-15,40 1 0 32,-43 0 0-32,43 0 0 0,0 0 0 15,0 0 0 1,-45-2 0-16,45 2 0 16,0 0 0-16,-42 0 0 15,42 0 0 1,-42 2 0-1,42-2 0-15,-43 0 0 16</inkml:trace>
  <inkml:trace contextRef="#ctx0" brushRef="#br0" timeOffset="13869.71">3444 6402 255 0,'-34'-4'0'0,"12"1"0"0,1 1 0 16,0 0 0-16,-4 0 0 16,2 4 0-1,-6 2 0-15,0 5 0 16,-1 5 0-1,-7 1 0-15,-5 8 0 16,-3 3 0 0,2 3 0-16,4 5 0 15,-1 4 0 1,-5 10 0-16,-6 7 0 16,0 7 0-16,0 12 0 15,-3 5 0 1,4-1 0-16,4-1 0 15,5 2 0 1,3-3 0-16,2 3 0 16,5-2 0-1,2 7 0-15,3 3 0 16,-1 6 0 0,2 4 0-1,1 2 0-15,1 1 0 16,0 3 0-16,4-1 0 15,2 4 0-15,-4 0 0 16,0 9 0 0,6 2 0-16,4 2 0 15,0 1 0 1,-6-2 0-16,4 0 0 16,3 1 0-1,0 1 0 1,4 2 0-16,-3 3 0 15,0 7 0-15,2 0 0 16,3-2 0 0,-3-1 0-16,3-2 0 15,-2 2 0 1,0 4 0-16,4 1 0 16,1-2 0-16,-2 3 0 15,6 0 0 1,-3 5 0-1,0 1 0-15,0-3 0 16,0-1 0-16,1-2 0 16,1 0 0-1,2-3 0-15,4 3 0 16,-2-4 0-16,2 1 0 16,-3 0 0-1,5 0 0-15,1-3 0 16,-1-1 0-1,5-1 0-15,-3-2 0 16,2 1 0 0,2-1 0-16,-1-3 0 15,-2-3 0 1,1 1 0-16,-2-5 0 16,3-5 0-1,-1-6 0-15,3-9 0 16,2-11 0-16,-3-7 0 15,7-7 0 1,0-4 0-16,0-6 0 16,6-2 0-1,0 1 0-15,2-5 0 16,0-3 0 0,2-4 0-16,-4-7 0 15,-1-4 0 1,0-10 0-16,2-3 0 15,5-5 0 1,-35-18 0-16,38 12 0 16,12-7 0-1,0-9 0-15,-2-2 0 16,1-5 0-16,4-3 0 16,-5 0 0-1,3-1 0-15,4-5 0 16,-2-2 0-1,-2-4 0-15,-3-9 0 16,-9 2 0-16</inkml:trace>
  <inkml:trace contextRef="#ctx0" brushRef="#br0" timeOffset="14815.16">3213 14895 255 0,'0'0'0'0,"0"0"0"16,0 0 0-16,0 0 0 15,0 0 0 1,0 18 0-16,0 20 0 16,0 9 0-1,4 6 0-15,4 1 0 16,3 12 0-16,4 13 0 15,9 5 0 1,4 8 0-16,1 5 0 16,4-8 0-1,6 1 0-15,3-8 0 16,8-2 0 0,3-3 0-16,7-8 0 15,8-7 0 1,8-10 0-16,2-9 0 15,0-14 0-15,5-9 0 16,0-7 0 0,-1-4 0-16,4-4 0 15,1-1 0 1,5-4 0-16,8-4 0 16,-1-10 0-1,-7-3 0-15,-25-2 0 16</inkml:trace>
  <inkml:trace contextRef="#ctx0" brushRef="#br0" timeOffset="15567.69">5456 15238 255 0,'0'0'0'0,"0"0"0"15,0 0 0 1,11-12 0-16,13-15 0 15,5-2 0 1,4 6 0-16,-2 5 0 16,1 9 0-1,-7 7 0-15,-2 4 0 16,-3 7 0 0,-3 4 0-16,-3 10 0 15,-5 3 0-15,-5 9 0 16,-8 5 0-1,-8 13 0-15,-7 17 0 16,-12 14 0 0,-9 9 0-16,-6-9 0 15,4-3 0 1,9-6 0-16,6-13 0 31,27-62 0-31,-16 49 0 0,16-49 0 16,0 39 0-1,16-12 0 1,1-8 0-16,8-9 0 0,8 0 0 16,7-6 0-1,12-3 0-15,4-5 0 16,8-2 0 0,4-5 0-16,-68 11 0 15,0 0 0 1,62-7 0-16</inkml:trace>
  <inkml:trace contextRef="#ctx0" brushRef="#br0" timeOffset="15993.05">5662 16362 255 0,'0'0'0'0,"0"0"0"0,0 0 0 15,0 0 0 1,0 0 0-16,0 0 0 16,0 0 0-1,0 0 0-15,0 0 0 16,0 0 0 0,0 0 0-1,0 0 0-15,0 0 0 16,0 0 0-16,0 0 0 15,0 0 0-15,0 0 0 16,0 0 0 0,0 0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229.07579" units="1/cm"/>
          <inkml:channelProperty channel="Y" name="resolution" value="406.7908" units="1/cm"/>
          <inkml:channelProperty channel="F" name="resolution" value="25.41279" units="1/cm"/>
          <inkml:channelProperty channel="T" name="resolution" value="1" units="1/dev"/>
        </inkml:channelProperties>
      </inkml:inkSource>
      <inkml:timestamp xml:id="ts0" timeString="2025-09-08T07:35:38.8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5034 4306 255 0,'0'-27'0'0,"0"12"0"0,-2 3 0 16,-9 0 0-16,-4 1 0 15,-8 1 0-15,-6 2 0 16,-4 3 0 0,-9 3 0-16,-8 7 0 15,-6 5 0 1,-7 13 0-16,-10 14 0 15,1 18 0 1,2 11 0-16,19 8 0 16,11 2 0-1,15-2 0-15,8 4 0 16,10-10 0-16,18-8 0 16,14-4 0-1,15-8 0 1,18-6 0-16,18-5 0 15,7-5 0-15,-5-10 0 16,-16-10 0 0</inkml:trace>
  <inkml:trace contextRef="#ctx0" brushRef="#br0" timeOffset="544.67">5467 4707 255 0,'0'0'0'0,"0"0"0"15,0 0 0 1,-3-10 0-16,-8-16 0 15,-2 8 0 1,-12 7 0-16,-4 10 0 16,-2 4 0-1,-7 12 0-15,-3 6 0 16,6 13 0-16,3 9 0 16,7 3 0-1,12 3 0-15,11 2 0 16,11-4 0-1,11-7 0-15,15-6 0 16,10-12 0 0,9-8 0-16,15-14 0 15,8-15 0-15,0-12 0 16,-4-15 0 0,-22-9 0-16,-18-4 0 15,-15-1 0 1,-20 1 0-16,-14 3 0 15,-17 6 0 1,-18 17 0-16,-14 14 0 16,-5 15 0-1,6 14 0-15,3 8 0 16,17 7 0-16,17 3 0 16,8-10 0-1</inkml:trace>
  <inkml:trace contextRef="#ctx0" brushRef="#br0" timeOffset="1102.68">5914 4723 255 0,'0'0'0'0,"0"0"0"0,0 0 0 16,2-9 0 0,4-8 0-16,4 0 0 15,3 8 0 1,4 5 0-1,-2 6 0-15,-1 3 0 16,-3 1 0-16,-3 6 0 16,-1 1 0-1,-5 5 0-15,-4 8 0 16,-7 6 0-16,-2 1 0 16,0 5 0-1,2 7 0-15,5-7 0 16,2-6 0-1,6-15 0-15,14-6 0 16,6-11 0 0,7-9 0-16,5-6 0 15,-36 15 0-15,48-16 0 16,-48 16 0 0,37-7 0-16,-8 14 0 15,-11 14 0 1,-5 5 0-1,-13-26 0-15,8 32 0 16</inkml:trace>
  <inkml:trace contextRef="#ctx0" brushRef="#br0" timeOffset="1532.19">6782 4803 255 0,'0'0'0'15,"0"0"0"-15,6-18 0 16,2-10 0 0,-4 5 0-16,-4 5 0 15,-6 5 0 1,-15 8 0-16,-3 0 0 16,-1 9 0-16,3 2 0 15,4 2 0 1,7 6 0-16,9 4 0 15,11 0 0 1,6 3 0-16,7 4 0 16,5-2 0-1,2 2 0-15,5 2 0 16,-5 2 0 0,-10 0 0-16,-11-8 0 15,-12 4 0 1,-16 1 0-16,-12-4 0 15,-18-1 0-15,-10-2 0 16,-8-8 0 0,13-11 0-16,55 0 0 15,-47-9 0 1,21-12 0 0,11 2 0-16</inkml:trace>
  <inkml:trace contextRef="#ctx0" brushRef="#br0" timeOffset="1959.12">7418 3953 255 0,'0'0'0'0,"0"0"0"0,0 0 0 16,0 19 0-1,0 23 0 1,-12 19 0-16,-9 20 0 31,-16 27 0-31,-8 24 0 0,1-2 0 16,13-24 0-16,11-18 0 15,-2-12 0 1,1-11 0-16,7-15 0 16,1-11 0-1,13-39 0-15,-18 26 0 16,5-13 0-16</inkml:trace>
  <inkml:trace contextRef="#ctx0" brushRef="#br0" timeOffset="2319.32">6907 4586 255 0,'0'0'0'0,"0"0"0"16,25-1 0-16,17-2 0 15,15 1 0-15,12 8 0 16,4 5 0 0,-1 19 0-1,-5 4 0-15,-16-13 0 16</inkml:trace>
  <inkml:trace contextRef="#ctx0" brushRef="#br0" timeOffset="3270.53">9226 4580 255 0,'-53'22'0'0,"0"8"0"0,-11 18 0 16,-17 15 0-1,-4 8 0-15,5-1 0 16,8-12 0-1,12-11 0-15,13-9 0 16,6-19 0-16,8-11 0 16,10-10 0-1</inkml:trace>
  <inkml:trace contextRef="#ctx0" brushRef="#br0" timeOffset="3504.97">8664 4641 255 0,'0'0'0'15,"35"18"0"-15,31 15 0 16,14 13 0-1,12 10 0-15,-2 7 0 16,-6-6 0 0,-27-24 0-1</inkml:trace>
  <inkml:trace contextRef="#ctx0" brushRef="#br0" timeOffset="3892.93">9877 4814 255 0,'0'0'0'15,"0"0"0"-15,29 0 0 16,18 3 0-16,11 1 0 15,3 5 0 1,-5 11 0-16,-56-20 0 16,0 0 0-1,0 0 0-15,37 20 0 16</inkml:trace>
  <inkml:trace contextRef="#ctx0" brushRef="#br0" timeOffset="4091.49">10152 5012 255 0,'38'-10'0'0,"23"1"0"15,14 2 0-15,13 3 0 16,-1 6 0-1,-6 3 0-15,-18-4 0 16</inkml:trace>
  <inkml:trace contextRef="#ctx0" brushRef="#br0" timeOffset="5050.7">12134 4139 255 0,'0'0'0'0,"0"0"0"0,0 0 0 0,0 0 0 16,0 0 0 0,0 0 0-16,0 0 0 15,0 0 0 1,0 0 0-16,0 0 0 15,0 0 0 1,0 0 0-16,-13 4 0 16,-11 15 0-1,1 6 0-15,5 4 0 16,1 1 0-16,1 12 0 16,3 1 0-1,2-3 0-15,-1 0 0 16,0-1 0-1,12-39 0-15,-11 42 0 16,-2-2 0 0,13-40 0-16,-13 39 0 15,13-39 0 1,-18 35 0-16,18-35 0 16,0 0 0-1,0 0 0-15,-19 30 0 16,19-30 0-16,-4 13 0 15,8-9 0 1,10-4 0-16,9-3 0 16,0-1 0-1,-23 4 0-15,33 0 0 16,-33 0 0 0,29 9 0-16,-9 11 0 15,-9 8 0 1,-6 5 0-16,-8 4 0 15,3 7 0 1,0-44 0-16,0 46 0 16,7-2 0-16,2-3 0 15,4-3 0 1,7-1 0-16,7-1 0 16,7-13 0-16,-5-9 0 15</inkml:trace>
  <inkml:trace contextRef="#ctx0" brushRef="#br0" timeOffset="7079.37">12841 4567 255 0,'0'-28'0'0,"-6"13"0"16,-1 1 0-16,0 6 0 15,-4-2 0-15,-2 5 0 16,-1 4 0-16,-3 2 0 16,-1 9 0-1,0 0 0 1,-2 12 0-16,-1 3 0 16,6 7 0-16,1 1 0 15,1 12 0 1,6-2 0-16,7-5 0 15,0-38 0 1,9 36 0 0,6-8 0-16,4-12 0 15,8-9 0-15,2-9 0 16,2-11 0 0,3-8 0-16,3-8 0 15,0-4 0-15,-8 2 0 16,-9 3 0-1,-5 12 0-15,-5 1 0 16,-2 8 0 0,-3 7 0-16,-3 7 0 15,-2 8 0 1,-2 6 0-16,2 6 0 16,4 6 0-16,5 0 0 15,7 1 0 1,4 5 0-16,2-12 0 15</inkml:trace>
  <inkml:trace contextRef="#ctx0" brushRef="#br0" timeOffset="7299.39">13464 4537 255 0,'0'0'0'0,"0"0"0"0,0 0 0 15,0 0 0-15</inkml:trace>
  <inkml:trace contextRef="#ctx0" brushRef="#br0" timeOffset="7440.18">13433 4911 255 0,'0'0'0'16,"0"0"0"-16,0 0 0 15,0 0 0 1,0 0 0-16</inkml:trace>
  <inkml:trace contextRef="#ctx0" brushRef="#br0" timeOffset="7870.18">14288 4291 255 0,'0'0'0'0,"0"0"0"16,0 0 0-1,0 20 0-15,-8 23 0 16,-3 10 0 0,-5 9 0-16,-8 6 0 15,3-6 0 1,2 0 0-16,1-7 0 15,-3 0 0 1,21-55 0-16,-19 56 0 16</inkml:trace>
  <inkml:trace contextRef="#ctx0" brushRef="#br0" timeOffset="8328.44">14433 4588 255 0,'0'0'0'0,"0"0"0"16,-19 23 0-16,-10 19 0 15,0 14 0 1,3 14 0-16,6 10 0 16,16-13 0-1,8-17 0-15,7-14 0 16,5-12 0-16,3-11 0 16,6-8 0-1,4-7 0-15,2-10 0 16,1-5 0-1,4-13 0-15,-7-2 0 16,-11 0 0 0,-9-6 0-16,-9-3 0 15,-9 5 0 1,-9 4 0-16,-7 11 0 16,-2 8 0-16,-3 10 0 15,4 10 0 1,6 0 0-16,2-2 0 15</inkml:trace>
  <inkml:trace contextRef="#ctx0" brushRef="#br0" timeOffset="8772.14">14887 4650 255 0,'0'0'0'0,"-18"24"0"16,-11 13 0-1,9 5 0-15,4 1 0 16,12-1 0-16,6-6 0 15,9-7 0 17,8-10 0-32,2-7 0 0,8-11 0 15,0-10 0 1,0-4 0-16,-2-8 0 16,-7-1 0-16,-6-5 0 15,-14-2 0 1,-14 0 0-16,-15 7 0 15,-18 8 0 1,-11 14 0-16,-5 14 0 16,7 5 0-1,23 2 0-15,24-15 0 16,9-6 0-16</inkml:trace>
  <inkml:trace contextRef="#ctx0" brushRef="#br0" timeOffset="9739.62">15366 4020 255 0,'0'0'0'0,"0"0"0"16,0 0 0-16,0 0 0 15,0 0 0 1,0 0 0-16,0 0 0 16,0 0 0-1,0 0 0-15,0 0 0 16,0 0 0-1,0 0 0-15,18 0 0 16,16 3 0-16,-9 2 0 16,-2-1 0-1,-3 5 0-15,1 0 0 16,-4 3 0 0,-2 1 0-16,-4 2 0 15,-7 6 0 1,-2-1 0-16,-6 5 0 15,-5 7 0 1,0 3 0-16,-3 11 0 16,3-6 0-1,9-40 0-15,-2 45 0 16,2-7 0-16,0-38 0 16,11 33 0-1,-11-33 0-15,0 0 0 16,0 0 0-1,17 17 0-15,-17-17 0 16,8 12 0 0,-10 0 0-16,-4 1 0 15,6-13 0-15,-13 13 0 16,13-13 0 0,-6 22 0-16,6-22 0 15,4 27 0 1,13 3 0-16,2-2 0 15,8 2 0 1,7 2 0-16,-1-4 0 16,-33-28 0-1,31 34 0-15,-31-34 0 16,23 41 0 0,-14 0 0-16,-11-5 0 15,-16-3 0 1,-11-2 0-16,-10-2 0 15,-14-6 0-15,-26 9 0 16,-27-7 0 0,-7-3 0-16</inkml:trace>
  <inkml:trace contextRef="#ctx0" brushRef="#br0" timeOffset="30625.44">23374 5326 255 0,'7'-52'0'0,"-3"21"0"0,4 1 0 15,-6 4 0-15,-2 2 0 16,-2 2 0-16,-6 1 0 15,2 3 0 1,-3-5 0-16,9 23 0 16,-14-25 0-1,-8-5 0-15,-7-5 0 16,-7-1 0-16,0 3 0 16,-4-1 0-1,-10-2 0-15,-9-1 0 16,-16-5 0-1,-8 1 0-15,-15-5 0 16,-5 4 0 0,2 6 0-16,6 3 0 15,-14 1 0 1,-6 2 0-16,-2 5 0 16,-4 2 0-16,-4 2 0 15,-14 4 0 1,-2 3 0-16,-4 3 0 15,-5 3 0 1,-2 0 0-16,-2 1 0 16,1 7 0-1,-5 0 0-15,-6 4 0 16,-4 1 0 0,-11 9 0-16,-5 3 0 15,5 2 0 1,1 4 0-16,-1 5 0 15,0 9 0 1,4 1 0-16,10 2 0 16,-6 8 0-1,-5 7 0-15,1 4 0 16,0 9 0-16,-3 5 0 16,1 15 0-1,-2 7 0-15,2 9 0 16,7 3 0-1,11 8 0-15,5 0 0 16,7 13 0-16,5 4 0 16,4 8 0-1,0 16 0-15,16 0 0 16,1 7 0 0,5 4 0-16,9 10 0 15,6 5 0 1,2 5 0-16,14 3 0 15,9 7 0 1,4-3 0-16,16 5 0 16,14-1 0-1,4-1 0-15,9-3 0 16,15 3 0-16,-1 8 0 16,3 1 0-1,14 5 0-15,14 0 0 16,9-2 0-1,6-5 0-15,10-13 0 16,15-10 0 0,6-2 0-16,10 1 0 15,6-6 0 1,3-1 0-16,6-4 0 16,7-2 0-16,11-9 0 15,7-6 0 1,11-17 0-16,7-7 0 15,2-14 0 1,6-11 0-16,11-3 0 16,14-5 0-1,4-4 0-15,0-4 0 16,6-13 0 0,4-10 0-16,1-10 0 15,4-12 0-15,12-12 0 16,4-6 0-1,8 1 0 1,-3-5 0-16,1-4 0 16,2-3 0-1,-1-6 0-15,9-7 0 16,2-13 0-16,15-16 0 16,-8-14 0-1,-7-7 0-15,-1-17 0 16,-1-3 0-1,3-13 0-15,-2-5 0 16,0-10 0 0,-2-12 0-16,-7-11 0 15,-10 0 0-15,-8-6 0 16,-2-8 0 0,-9-5 0-16,-8 0 0 15,-12-10 0 1,-11-4 0-16,-14 2 0 15,-8-11 0 1,-7-3 0-16,-13-9 0 16,-13-4 0-16,-10-7 0 15,-5-5 0 1,-16-8 0-16,-8-6 0 16,4-1 0-1,-3-9 0-15,-11-1 0 16,-12 5 0-1,-3 8 0-15,-7-2 0 16,-9 4 0 0,-5 2 0-16,-10 4 0 15,-2 8 0 1,-3 1 0-16,-11 3 0 16,-5 0 0-1,-5 1 0-15,1 4 0 16,-4 6 0-16,-7 6 0 15,-9 4 0 1,-15 12 0-16,-9 6 0 16,-4 9 0-1,-4 12 0-15,-14 9 0 16,6 1 0 0,-1 0 0-16,-3 5 0 15,-4 6 0 1,4 8 0-16,-7 14 0 15,-6 9 0 1,1 3 0-16,30 22 0 16</inkml:trace>
  <inkml:trace contextRef="#ctx0" brushRef="#br0" timeOffset="31106.9">22381 3013 255 0,'2'88'0'0,"-9"11"0"0,-7 40 0 15,-3 15 0 1,-3-6 0-16,0-25 0 16,4-26 0-16,5-15 0 31,-3-9 0-31,0-12 0 15,14-61 0-15,-15 42 0 16</inkml:trace>
  <inkml:trace contextRef="#ctx0" brushRef="#br0" timeOffset="31412.66">22144 3739 255 0,'0'0'0'0,"26"-4"0"16,18-13 0-1,18-3 0 1,18 1 0-16,17-1 0 15,-2 2 0-15,-11 7 0 16,-22-1 0 0,-62 12 0-16,54-7 0 15,-8-8 0 1,-12-7 0-16,-7-11 0 16,-7-4 0-16</inkml:trace>
  <inkml:trace contextRef="#ctx0" brushRef="#br0" timeOffset="31717.67">23107 2849 255 0,'0'0'0'0,"0"0"0"16,0 0 0-1,0 20 0 1,-6 29 0-16,-7 23 0 16,-10 34 0-1,-8 39 0-15,-2 10 0 16,-1-13 0-16,7-21 0 16,6-21 0-1,4-6 0-15,-1-9 0 16,5-9 0-1,13-76 0-15,-14 55 0 16</inkml:trace>
  <inkml:trace contextRef="#ctx0" brushRef="#br0" timeOffset="32208.93">23162 3902 255 0,'0'0'0'16,"0"0"0"-16,22-4 0 15,14-10 0-15,10-6 0 16,-1-1 0 0,-4 1 0-16,-6-3 0 15,-4 2 0-15,-31 21 0 16,23-27 0 0,-14 0 0-16,-9 4 0 15,-11 6 0 1,-12 6 0-16,-10 12 0 15,-7 13 0 1,-8 14 0-16,4 11 0 16,6 10 0-1,16-1 0-15,15-3 0 16,16-8 0 0,14-3 0-16,21-7 0 15,16-5 0 1,17-6 0-16,12-12 0 15,-9-10 0-15</inkml:trace>
  <inkml:trace contextRef="#ctx0" brushRef="#br0" timeOffset="32839.08">24092 3779 255 0,'0'0'0'16,"0"0"0"-16,0 0 0 15,0 0 0 1,-2-6 0-16,-9-11 0 15,-3 6 0-15,-8 3 0 16,-3 2 0 0,-2 10 0-16,-4 2 0 15,2 7 0 1,-2 6 0-16,-3 8 0 16,7 10 0-1,4-1 0-15,11 2 0 16,7-1 0-1,10-10 0-15,3-6 0 16,8-5 0 0,9-8 0-16,9-10 0 15,4-7 0 1,8-10 0-16,-1-9 0 16,-2 0 0-16,-8-4 0 15,-3 7 0 1,-10 5 0-16,-8 9 0 15,-10 8 0 1,-8 15 0-16,-6 12 0 16,-3 14 0-1,-3 18 0-15,8 9 0 16,8-5 0-16,11-8 0 16,7-15 0-1,9-11 0-15,6-12 0 16,1-10 0-1,-11-4 0-15</inkml:trace>
  <inkml:trace contextRef="#ctx0" brushRef="#br0" timeOffset="33175.99">24714 3650 255 0,'0'0'0'0,"0"0"0"0,0 0 0 15,0 21 0-15,3 26 0 16,1 20 0-1,0 19 0-15,-2 16 0 16,-2 15 0 0,-6-3 0-16,4-5 0 15,0-11 0 1,2-12 0-16,0-86 0 16,-6 62 0-1,2-26 0-15</inkml:trace>
  <inkml:trace contextRef="#ctx0" brushRef="#br0" timeOffset="33679.31">24482 3574 255 0,'0'0'0'16,"0"0"0"-16,6-21 0 16,3-8 0-1,5 3 0-15,8 5 0 16,2 6 0-1,8 5 0-15,4 10 0 16,13 4 0 0,7 6 0-16,7 5 0 15,6 8 0 1,0 4 0-16,-3 8 0 16,-8 2 0-16,-14-2 0 15,-6 2 0 1,-7 4 0-16,-17-7 0 15,-11-5 0 1,-15-3 0-16,-8-4 0 16,-11-1 0-1,-19 2 0-15,-17 4 0 16,-23 0 0 0,-14-4 0-16,-11 1 0 15,22-9 0-15</inkml:trace>
  <inkml:trace contextRef="#ctx0" brushRef="#br0" timeOffset="42004.36">19243 5218 255 0,'0'-23'0'0,"0"6"0"0,0 2 0 15,-4 1 0 1,-6 3 0-16,2 2 0 15,-3 3 0 1,-5-1 0-16,-1 5 0 16,-2 4 0-1,-1 0 0-15,3 3 0 16,-1 4 0-16,5 2 0 16,1 0 0-1,2 5 0-15,2-1 0 16,-1 2 0-1,2-2 0-15,2 5 0 16,5 0 0 0,5-3 0-16,0 4 0 15,-1 1 0 1,0-2 0-16,-1 0 0 16,-6 1 0-16,-1-1 0 15,0 0 0 1,-4-1 0-16,-4 3 0 15,12-22 0 1,0 0 0-16,-17 17 0 16,17-17 0-1,0 0 0-15,0 0 0 16,-17 16 0 0,17-16 0-16,-8 11 0 15,4-4 0 1,12-7 0-16,3 0 0 15,5-3 0 1,1-1 0-16,3 1 0 16,0 1 0-1,-1 2 0-15,-4-2 0 16,3 4 0-16,-2 3 0 16,-3-1 0-1,-2 5 0-15,1 2 0 16,-6 0 0-1,-6-11 0-15,4 11 0 16,-8 8 0 0,-4 1 0-16,-6 2 0 15,-4 6 0 1,0 2 0-16,-6 5 0 16,2 5 0-16,22-40 0 15,-21 37 0 1,12 4 0-16,11-7 0 15,-2-34 0 1,15 34 0-16,20-8 0 16,3-6 0-1,-2-10 0-15</inkml:trace>
  <inkml:trace contextRef="#ctx0" brushRef="#br0" timeOffset="43003.75">19987 5498 255 0,'0'0'0'0,"0"0"0"0,0 0 0 16,0 0 0 0,0 0 0-16,0 0 0 15,0 0 0-15,0 0 0 16,-11-2 0 0,-13-6 0-16,0 2 0 15,-3 2 0 1,2 0 0-16,2 4 0 15,-6 2 0 1,2 0 0-16,1 8 0 16,1 7 0-1,1 3 0-15,2 4 0 16,22-24 0 0,-20 33 0-16,5 8 0 15,9-3 0-15,6-38 0 16,3 34 0-1,8-9 0-15,2-10 0 16,6-7 0 0,-2-4 0-16,3-8 0 15,3-5 0 1,-2-5 0-16,3-3 0 16,-2 2 0-1,1-3 0-15,-4 1 0 16,1 3 0-16,-3-2 0 15,-5 6 0 1,-1-3 0 0,-1 8 0-16,-6-2 0 15,0 4 0-15,-1 3 0 16,-3 6 0 0,0 2 0-16,-3 6 0 15,3 5 0 1,3 2 0-16,-3 4 0 15,6 0 0 1,9 1 0-16,-2-6 0 16,5-10 0-1,-3-2 0-15</inkml:trace>
  <inkml:trace contextRef="#ctx0" brushRef="#br0" timeOffset="43513.49">20723 5436 255 0,'0'0'0'0,"0"0"0"0,0 0 0 0,0 0 0 16,0 0 0-1</inkml:trace>
  <inkml:trace contextRef="#ctx0" brushRef="#br0" timeOffset="43677.45">20668 5768 255 0,'0'0'0'16,"0"0"0"-16,0 0 0 16,0 0 0-1,0 0 0-15</inkml:trace>
  <inkml:trace contextRef="#ctx0" brushRef="#br0" timeOffset="44072.04">21271 5221 255 0,'0'0'0'0,"0"0"0"0,0 0 0 15,0 18 0 1,-7 21 0-16,-4 12 0 15,-2 2 0-15,-10 14 0 32,-2 2 0-32,2 1 0 0,2-3 0 15,5-11 0 1,3-2 0-16,3-2 0 16,10-52 0-1,0 0 0-15,-4 32 0 16</inkml:trace>
  <inkml:trace contextRef="#ctx0" brushRef="#br0" timeOffset="44584.23">21476 5543 255 0,'0'0'0'0,"0"0"0"16,0 0 0-16,0 0 0 15,0 0 0 1,-11 2 0-16,-13 7 0 16,4 9 0-1,-2 7 0-15,0 8 0 16,7 5 0-1,4 3 0-15,6-1 0 16,7-1 0 0,5-6 0-16,-7-33 0 15,16 26 0 1,10-5 0-16,0-10 0 16,0-8 0-16,3-6 0 15,0-8 0 1,-2-7 0-16,-2-3 0 15,-4-4 0 1,-8-3 0-16,-4-3 0 16,-4-1 0-1,-7-2 0-15,-10 3 0 16,-3 1 0 0,-4 9 0-16,-4 6 0 15,-4 9 0-15,2 11 0 16,0 5 0-1,5-1 0-15</inkml:trace>
  <inkml:trace contextRef="#ctx0" brushRef="#br0" timeOffset="45158.69">21903 5645 255 0,'0'0'0'16,"0"0"0"-16,0 0 0 15,0 0 0-15,0 0 0 16,-13 3 0 0,-11 14 0-1,1 6 0-15,4 2 0 16,3 7 0 0,7 1 0-16,3 3 0 15,0 0 0-15,6-36 0 16,6 39 0-1,-6-39 0-15,19 34 0 16,10-12 0 0,0-10 0-16,-2-15 0 15,1-6 0 1,1-7 0-16,-5-5 0 16,-2-7 0-16,-4-3 0 15,-5-9 0 1,-8-2 0-16,-8 6 0 15,-8 0 0 1,-9 9 0-16,-6 12 0 16,-5 9 0-1,-9 9 0-15,-4 12 0 16,1-2 0 0,10 0 0-16</inkml:trace>
  <inkml:trace contextRef="#ctx0" brushRef="#br0" timeOffset="46177.74">22289 5132 255 0,'0'0'0'0,"0"0"0"0,0 0 0 15,0 0 0 1,0 0 0-16,0 0 0 16,0 0 0-1,0 0 0-15,0 0 0 16,16 0 0-1,10 0 0-15,3 2 0 16,-4 5 0 0,-8 1 0-16,-1 4 0 15,-3 1 0-15,-1 0 0 16,-2 2 0 0,-2-2 0-1,0 2 0-15,-8 3 0 16,-6 2 0-16,0 3 0 15,-4 2 0 1,-6 2 0 0,1 6 0-16,-1 3 0 15,16-36 0-15,-15 44 0 16,15-44 0 0,-9 49 0-16,9-49 0 15,5 44 0-15,-5-44 0 16,17 32 0-1,-17-32 0-15,27 23 0 16,-27-23 0 0,0 0 0-16,0 0 0 15,20 9 0 1,-20-9 0-16,8 10 0 16,-14 5 0-1,0 0 0-15,6-15 0 16,-10 21 0-1,10-21 0-15,-4 26 0 16,2 0 0-16,6 1 0 16,4-2 0-1,2 1 0-15,6-1 0 16,3 1 0 0,1 1 0-16,-3 3 0 15,-17-30 0 1,14 31 0-16,-14-31 0 15,9 32 0 1,-9-1 0-16,-9-6 0 16,-13-3 0-1,-10-5 0-15,-18 2 0 16,-12-4 0 0,-20 3 0-1,-33 1 0-15,3-7 0 0</inkml:trace>
  <inkml:trace contextRef="#ctx0" brushRef="#br0" timeOffset="60616.77">4059 6612 255 0,'-4'56'0'0,"-3"1"0"0,1 22 0 0,-1 24 0 16,-2 18 0-16,0 7 0 16,4 12 0-1,-6-1 0 1,-8 7 0-16,3 11 0 15,-7 7 0-15,3 15 0 16,1 18 0 0,0 7 0-16,-4 3 0 15,6 12 0 1,5 15 0-16,1 9 0 16,0 7 0-1,-1 15 0-15,1-2 0 16,-2 3 0-16,6-4 0 15,1 2 0 1,-1-1 0-16,-4 1 0 16,4 0 0-1,7-3 0-15,2 1 0 16,5-9 0 0,4-9 0-16,7-14 0 15,4-16 0 1,1-19 0-16,0-23 0 15,-6-15 0-15,-7-20 0 16,5-22 0 0,1-40 0-16</inkml:trace>
  <inkml:trace contextRef="#ctx0" brushRef="#br0" timeOffset="62160.38">6413 6496 255 0,'-15'60'0'0,"1"-13"0"0,3 0 0 0,2 3 0 16,-2 6 0-1,0 10 0-15,-7 10 0 16,0 14 0 0,-5 12 0-16,5 1 0 15,0 6 0 1,-2 7 0-16,-2 18 0 15,-2 9 0 1,1 13 0-16,1 2 0 16,-2 8 0-1,5 8 0-15,3 9 0 16,-4 9 0-16,4-2 0 16,8-1 0-1,-3 8 0-15,4 7 0 16,0 5 0-1,1 3 0 1,1 7 0-16,5 10 0 16,3-3 0-1,1 0 0-15,2-2 0 0,3-3 0 16,1 1 0 0,-6 1 0-16,-2 1 0 15,2-5 0 1,1-7 0-16,-3-16 0 15,0-9 0 1,-2-26 0-16,-4-23 0 16,4-17 0-1,2-16 0-15,0-11 0 16,0-7 0 0,-4-28 0-16</inkml:trace>
  <inkml:trace contextRef="#ctx0" brushRef="#br0" timeOffset="63390.88">3966 8616 255 0,'23'13'0'0,"0"-6"0"0,7-1 0 0,5-1 0 16,12-1 0-1,8-2 0-15,12-1 0 16,5 3 0 0,16-2 0-16,8 2 0 15,8 4 0 1,3-6 0-16,13 0 0 16,12-2 0-16,5 0 0 15,-8 0 0 1,-5 0 0-1,-7 2 0-15,-3 3 0 16,1 0 0 0,-2 2 0-16,-5-5 0 15,-8-4 0-15,-33-4 0 16</inkml:trace>
  <inkml:trace contextRef="#ctx0" brushRef="#br0" timeOffset="64872.82">3916 10404 255 0,'0'0'0'0,"0"0"0"0,0 0 0 0,0 0 0 16,0 0 0-1,0 0 0 1,0 0 0-16,0 0 0 15,0 0 0 1,0 0 0-16,0 0 0 16,0 0 0-16,0 0 0 15,0 0 0 1,0 0 0-16,0 0 0 16,0 0 0-1,0 0 0-15,19 2 0 16,12-2 0-1,4 0 0-15,6-4 0 16,2 2 0 0,2-4 0-16,1 2 0 15,4-1 0 1,0-2 0-16,8-2 0 16,12 2 0-16,10-2 0 15,3 0 0 1,6 0 0-16,3 0 0 15,-7 4 0-15,-3 0 0 16,-3 2 0 0,5 0 0-16,1 3 0 15,-7 5 0 1,5-5 0-16,-1 0 0 16,5 0 0-1,-6-2 0-15,0-3 0 16,-1-2 0-1,-5-2 0-15,-7-4 0 16,-5-1 0 0,-9 1 0-16,-14 1 0 15</inkml:trace>
  <inkml:trace contextRef="#ctx0" brushRef="#br0" timeOffset="67204.99">4634 8819 255 0,'-47'39'0'0,"6"-9"0"0,-6 6 0 16,-6 11 0-16,-5 6 0 15,2 6 0 1,5 0 0-16,11-13 0 16,40-46 0-1,0 0 0-15,-26 30 0 16,11-26 0-16,11-7 0 15</inkml:trace>
  <inkml:trace contextRef="#ctx0" brushRef="#br0" timeOffset="67504.75">4260 8808 255 0,'0'0'0'16,"0"0"0"-16,0 0 0 15,0 0 0 1,0 0 0-16,18 5 0 16,16 8 0-1,14 8 0-15,0 4 0 16,10 11 0-1,8 9 0-15,-6 7 0 16,2 6 0-16,3-3 0 16,0-5 0-1,-16-15 0-15</inkml:trace>
  <inkml:trace contextRef="#ctx0" brushRef="#br0" timeOffset="69479.64">7593 6418 255 0,'-18'-34'0'0,"-3"14"0"0,-4-1 0 16,-9 6 0-1,-14 3 0-15,-6 12 0 16,-13 12 0-1,-4 16 0-15,0 18 0 16,13 19 0 0,16 3 0-16,22 1 0 15,16 0 0 1,18-17 0-16,19-4 0 16,17-12 0-1,19-12 0-15,8-12 0 16,16-12 0-16,-6-14 0 15,-30-2 0 1</inkml:trace>
  <inkml:trace contextRef="#ctx0" brushRef="#br0" timeOffset="70010.11">7966 6703 255 0,'0'0'0'0,"0"0"0"15,0 0 0 1,0 0 0-16,0 0 0 16,-2-8 0-1,-14-14 0-15,-6 5 0 16,-2 6 0-1,-6 5 0-15,1 6 0 16,0 6 0-16,0 9 0 16,4 13 0-1,5 13 0-15,7 5 0 16,8-3 0 0,12-5 0-16,11-15 0 15,4-10 0-15,9-19 0 16,5-9 0-1,6-11 0 1,-3-6 0-16,-6 8 0 16,-6 3 0-16,-9 13 0 15,-5 8 0 1,-6 8 0-16,-3 14 0 16,-4 10 0-1,2 4 0-15,6 2 0 16,5-4 0-1,3-14 0-15,4-16 0 16,7-13 0 0,0-16 0-16,4-9 0 15</inkml:trace>
  <inkml:trace contextRef="#ctx0" brushRef="#br0" timeOffset="70289">8528 6122 255 0,'0'0'0'16,"0"0"0"-16,-5 25 0 16,-9 23 0-1,-7 27 0 1,-10 30 0-16,-9 22 0 15,7-4 0-15,14-23 0 16,9-25 0 0,8-17 0-16,2-15 0 15,0-43 0 1,6 19 0-16,0-14 0 16</inkml:trace>
  <inkml:trace contextRef="#ctx0" brushRef="#br0" timeOffset="70582.31">8914 6038 255 0,'0'0'0'0,"0"0"0"15,0 0 0 1,0 0 0-16,-2 17 0 16,-13 21 0-16,-12 25 0 15,-4 20 0 1,-7 21 0-16,-4 20 0 16,7-3 0-1,8-19 0-15,14-21 0 16,5-19 0-16,0-27 0 15</inkml:trace>
  <inkml:trace contextRef="#ctx0" brushRef="#br0" timeOffset="71197.11">9575 6562 255 0,'0'0'0'16,"0"0"0"-16,0 0 0 16,0 0 0-1,0 0 0-15,-11 9 0 16,-14 11 0-1,9 3 0-15,6-1 0 16,10 2 0 0,4 2 0-16,9-1 0 15,5-1 0-15,7 1 0 32,-1 0 0-32,0-1 0 0,-24-24 0 15,21 26 0-15,-21-26 0 16,12 25 0-1,-8-2 0 1,-14-4 0-16,-9-1 0 16,-8-5 0-1,-9-7 0-15,-9-2 0 16,2-8 0 0,43 4 0-16,-35-14 0 15,6-5 0-15,11-8 0 16,7 2 0-16</inkml:trace>
  <inkml:trace contextRef="#ctx0" brushRef="#br0" timeOffset="71498.85">9975 6165 255 0,'0'0'0'0,"0"0"0"16,-2 24 0-1,0 23 0 1,-5 17 0 0,-2 17 0-16,-4 16 0 15,-1 2 0 1,3-20 0-16,3-14 0 15,3-15 0-15,5-50 0 0,-2 42 0 16,2-42 0 0,-3 22 0-16,1-15 0 15</inkml:trace>
  <inkml:trace contextRef="#ctx0" brushRef="#br0" timeOffset="71771.07">9781 6659 255 0,'0'0'0'15,"0"0"0"-15,0 0 0 16,0 0 0 0,24 0 0-16,21 1 0 15,9 7 0 16,9 1 0-15,-3 0 0 0,-60-9 0-16,65 11 0 15,-7-8 0-15</inkml:trace>
  <inkml:trace contextRef="#ctx0" brushRef="#br0" timeOffset="72206.84">10457 6692 255 0,'0'0'0'0,"0"0"0"16,0 0 0 0,0 0 0-16,-8-2 0 15,-11-7 0 1,-6 7 0-1,-2 2 0 1,0 9 0 0,2 9 0-16,0 9 0 0,2 13 0 15,5 0 0-15,9 1 0 16,5-9 0-16,12-11 0 16,5-8 0-1,8-13 0-15,5-9 0 16,5-10 0-1,3-9 0-15,-2 4 0 16,-10 6 0 0,-7 7 0-16,-3 4 0 15,-5 10 0 1,-5 11 0-16,-4 7 0 16,0 5 0-1,4 7 0-15,0-7 0 16,2-5 0-16,3-11 0 15</inkml:trace>
  <inkml:trace contextRef="#ctx0" brushRef="#br0" timeOffset="72549.92">10848 6729 255 0,'0'0'0'0,"0"0"0"0,0 0 0 16,-18 4 0 0,-15 11 0-16,-3 16 0 15,4 5 0 1,8 5 0-16,6-1 0 15,13-3 0-15,10-8 0 16,5-3 0 0,11-8 0-16,9-10 0 15,7-10 0 1,11-14 0-16,-4-13 0 16,-4-13 0-16,-1 0 0 15</inkml:trace>
  <inkml:trace contextRef="#ctx0" brushRef="#br0" timeOffset="73264.45">11215 5799 255 0,'0'0'0'16,"0"0"0"-16,0 0 0 15,-3 19 0 1,-7 27 0-16,-2 18 0 16,3 17 0-1,3 19 0-15,2 9 0 16,-1-4 0-1,2-8 0-15,-3-13 0 16,-1-5 0-16,3-10 0 16,0-10 0-1,-6-4 0 1,10-55 0-16,-9 49 0 16,9-49 0-16,0 0 0 15,-10 31 0 1,3-23 0-16,2-16 0 15,8-9 0 1,1-8 0-16,5-6 0 16,2-3 0-1,5 1 0-15,3-3 0 16,6 2 0-16,-25 34 0 16,33-26 0-1,-33 26 0-15,36-19 0 16,-36 19 0-1,27-3 0-15,-11 6 0 16,-7 9 0 0,-7 3 0-16,-8 3 0 15,-7 5 0 1,-3 1 0-16,-8 4 0 16,24-28 0-16,-19 31 0 15,1 8 0 1,9-2 0-16,13-5 0 15,9-11 0 1,12 2 0-16,9-3 0 16,7 0 0-1</inkml:trace>
  <inkml:trace contextRef="#ctx0" brushRef="#br0" timeOffset="79063.64">5178 8962 255 0</inkml:trace>
  <inkml:trace contextRef="#ctx0" brushRef="#br0" timeOffset="79214.28">5211 9163 255 0</inkml:trace>
  <inkml:trace contextRef="#ctx0" brushRef="#br0" timeOffset="88002">6617 8902 255 0,'-29'-10'0'0,"8"4"0"0,2 2 0 0,-2 1 0 15,-1 7 0 1,-1 5 0 0,3 3 0-16,2 6 0 15,3 3 0 1,1 3 0-16,3 4 0 16,2 1 0-16,7 2 0 15,4-5 0 1,7 3 0-16,-9-29 0 15,15 27 0 1,8-1 0-16,6-6 0 16,1-6 0-1,1-3 0-15,2-6 0 16,-2-8 0-16,7-4 0 16,8-6 0-1,-9-5 0-15,1-4 0 16,-7-4 0-1,0-4 0 1,-3-1 0-16,-8-3 0 16,-9 0 0-16,-6 6 0 15,-8-4 0 1,-3 3 0-16,-9 2 0 16,-1 6 0-1,-12 2 0-15,-5 7 0 16,2 12 0-1,-5 12 0-15,-11 13 0 16,6-3 0 0</inkml:trace>
  <inkml:trace contextRef="#ctx0" brushRef="#br0" timeOffset="88782.11">7255 8968 255 0,'0'0'0'0,"0"0"0"16,0 0 0-16,-16 21 0 15,-15 22 0 1,-8 8 0-16,2 9 0 16,0-2 0-1,6-10 0-15,31-48 0 16,-29 26 0-16,8-19 0 16</inkml:trace>
  <inkml:trace contextRef="#ctx0" brushRef="#br0" timeOffset="89059.53">7095 9083 255 0,'0'0'0'0,"0"0"0"15,0 0 0 1,18 16 0-16,16 10 0 16,5 6 0-1,1-4 0-15,-2-5 0 16,-3-5 0-16,-35-18 0 16,33 6 0-1</inkml:trace>
  <inkml:trace contextRef="#ctx0" brushRef="#br0" timeOffset="89517.7">7635 8599 255 0,'0'0'0'0,"0"0"0"15,0 0 0 1,0 0 0-16,0 0 0 15,17-2 0 1,22-6 0-16,4 1 0 16,-4 7 0-1,-4 11 0-15,-16 4 0 16,-3 9 0-16,-5 8 0 16,-5 11 0-1,-4 13 0-15,-8 13 0 16,-5 7 0-1,2 0 0-15,0-4 0 16,9-72 0 0,-4 58 0-16,4-58 0 15,-11 28 0 1,-1-23 0-16</inkml:trace>
  <inkml:trace contextRef="#ctx0" brushRef="#br0" timeOffset="89775.72">7744 8951 255 0,'0'0'0'15,"0"0"0"-15,0 0 0 16,21 2 0-1,16 2 0-15,10 1 0 16,0-3 0 0,-3-2 0-16,-9 3 0 15,-6-3 0 1</inkml:trace>
  <inkml:trace contextRef="#ctx0" brushRef="#br0" timeOffset="90345.37">8302 8632 255 0,'0'0'0'0,"0"0"0"15,0 0 0 1,-9 4 0-16,-6 11 0 16,8 8 0-16,7-2 0 15,7 3 0 1,3 0 0 0,1-1 0-16,3-1 0 15,-3 5 0-15,-7 1 0 16,-4 3 0-1,-4 6 0-15,-5 5 0 16,-9-2 0 0,1-1 0-16,-4-7 0 15,21-32 0 1,0 0 0-16,0 0 0 16,-23 24 0-16,23-24 0 15,-15 6 0 1,6-11 0-16,9-6 0 15,11-7 0 1,7-6 0-16,3-7 0 16,8-12 0-1,-3-4 0-15,3-4 0 16,-2-3 0 0,-12 2 0-16,-13 8 0 15,-6 8 0-15,-7 9 0 16,-7 12 0-1,-3 8 0-15,-2 4 0 16</inkml:trace>
  <inkml:trace contextRef="#ctx0" brushRef="#br0" timeOffset="91624.4">8778 8703 255 0,'-5'60'0'0,"-1"-10"0"0,-2-5 0 15</inkml:trace>
  <inkml:trace contextRef="#ctx0" brushRef="#br0" timeOffset="92033.22">8699 9145 255 0,'-10'-31'0'0,"5"0"0"15,5-7 0 1,5-14 0-16,1-3 0 16,10-11 0-16,5 2 0 15,0 7 0 1,2 16 0-1,-23 41 0-15,25-32 0 16,4 17 0 0,-7 15 0-16,-8 13 0 15,-6 14 0 1,-1 8 0-16,0 20 0 16,-5 6 0-1,0 7 0-15,1-14 0 16,-1-10 0-16,-2-15 0 15,0-11 0 1,0-8 0-16,-5-9 0 16,-4-7 0-16,0-8 0 15,-4 1 0 1</inkml:trace>
  <inkml:trace contextRef="#ctx0" brushRef="#br0" timeOffset="92161.25">8808 8854 255 0,'0'0'0'0,"0"0"0"15,0 0 0 1,4 0 0 0,10 0 0-16,7 0 0 15,11 0 0-15,6 0 0 16,2 0 0 0,-8 0 0-16</inkml:trace>
  <inkml:trace contextRef="#ctx0" brushRef="#br0" timeOffset="92625.64">9197 8968 255 0,'0'0'0'0,"0"0"0"16,4-17 0 0,-1-19 0-16,5-9 0 15,3-3 0 1,1 0 0-16,1 6 0 16,3 2 0-1,-16 40 0-15,0 0 0 16,19-29 0-16,-3 15 0 15,-5 16 0 1,0 19 0-16,-9 14 0 16,0 19 0-1,-4 15 0-15,2 1 0 16,0-10 0 0,2-8 0-16,2-17 0 15,3-8 0-15,1-9 0 16,0-13 0-1,-4-10 0-15,-2-10 0 16,-2-6 0-16</inkml:trace>
  <inkml:trace contextRef="#ctx0" brushRef="#br0" timeOffset="92815.25">9206 8815 255 0,'0'0'0'0,"0"0"0"16,0 0 0-1,17 4 0-15,26 4 0 16,12 0 0 0,9-4 0-16,3 0 0 15,-67-4 0-15,59 2 0 16</inkml:trace>
  <inkml:trace contextRef="#ctx0" brushRef="#br0" timeOffset="93520.78">9798 8607 255 0,'0'0'0'0,"0"0"0"16,0 0 0-16,0 0 0 15,0 0 0 1,0 0 0-16,0 0 0 16,0 0 0 15,4 19 0-31,6 24 0 0,-3 13 0 16,-3 13 0-16,0 3 0 15,3-5 0 1,-7-67 0-16,0 0 0 15,0 0 0 1,4 43 0-16,-4-32 0 16,-2-21 0-16,0-10 0 15,2-13 0 1,0 1 0-16</inkml:trace>
  <inkml:trace contextRef="#ctx0" brushRef="#br0" timeOffset="93765.89">9810 8569 255 0,'0'0'0'0,"0"0"0"16,0 0 0-16,0 0 0 15,21 2 0 1,23 2 0-16,7 1 0 15,-2 0 0 1,-5-1 0-16,-44-4 0 16,0 0 0-1,40 4 0-15,-19 0 0 16</inkml:trace>
  <inkml:trace contextRef="#ctx0" brushRef="#br0" timeOffset="93985.63">9882 8801 255 0,'0'0'0'15,"0"0"0"-15,20-4 0 16,18-5 0-16,12-3 0 15,1 6 0 1,-12-1 0-16,-8 2 0 16</inkml:trace>
  <inkml:trace contextRef="#ctx0" brushRef="#br0" timeOffset="94671.57">10403 8574 255 0,'0'0'0'0,"0"0"0"16,0 0 0-1,0 0 0-15,0 0 0 16,0 0 0 0,18-3 0-16,10-8 0 15,-1 2 0 1,-2 1 0-16,-7 4 0 15,-11 8 0-15,-7 7 0 16,-12 10 0 0,-5 11 0-16,-12 6 0 15,-5 5 0 1,-8 3 0-16,1 3 0 16,3-5 0-1,38-44 0-15,-31 43 0 16,31-43 0-1,-12 36 0-15,20-3 0 16,9-10 0-16,12-8 0 16,6 1 0-1,16-2 0-15,-4-1 0 16,-3 3 0 0,-44-16 0-16,40 19 0 15</inkml:trace>
  <inkml:trace contextRef="#ctx0" brushRef="#br0" timeOffset="95812.18">11051 8553 255 0,'-31'7'0'16,"9"7"0"-16,-3 4 0 15,4 1 0 1,-2 3 0-16,4 8 0 16,6-1 0-16,7 4 0 31,6 0 0-31,4 2 0 0,7-2 0 15,8-6 0 1,2-3 0 0,6-4 0-16,4-6 0 15,3-5 0-15,-3-9 0 16,6-6 0 0,7-16 0-16,-8-4 0 15,-1-10 0 1,-8-6 0-16,-7-3 0 15,-6-1 0-15,-10 3 0 16,-12 6 0 0,-10 9 0-16,-7 13 0 15,-10 8 0 1,-15 14 0-16,1 8 0 16,-3 9 0-1,-3 10 0-15,5-5 0 16</inkml:trace>
  <inkml:trace contextRef="#ctx0" brushRef="#br0" timeOffset="97324.38">11632 8681 255 0,'0'0'0'0,"0"0"0"0,0 0 0 16,0 0 0 0,0 0 0-16,0 0 0 15,0-9 0 1,0-12 0-1,2 6 0-15,2 1 0 0,-1 3 0 16,-1-3 0 0,0 2 0-1,0 1 0-15,-2-1 0 16,0 1 0-16,2 2 0 16,0-1 0-1,3 2 0-15,-2-1 0 16,-1 2 0-1,0 0 0-15,0 3 0 16,0-1 0 0,1 1 0-16,-1-1 0 15,2 4 0 1,0-3 0 0,1 2 0-16,-2 0 0 15,1 0 0 1,-2 4 0-16,5 0 0 0,-1 4 0 15,-2-2 0-15,4 5 0 16,-2-3 0 0,-1 1 0-1,-1 0 0-15,0-3 0 16,-2 1 0-16,1-3 0 16,-6 0 0-1,3 0 0-15,-2 0 0 16,0-4 0-1,2 0 0 1,-2-5 0-16,-2 1 0 16,1-3 0-1,-1 2 0-15,2 0 0 16,-3 3 0-16,0 4 0 16,1 7 0-1,0 4 0-15,-1 9 0 16,3 8 0-16,0 10 0 15,0 9 0 1,0-1 0-16,2-4 0 16,2 1 0-1,0-9 0-15,2-1 0 16,3-10 0 0,-3-9 0-16,-2-5 0 15,1-4 0 1</inkml:trace>
  <inkml:trace contextRef="#ctx0" brushRef="#br0" timeOffset="97920.23">11670 8532 255 0,'0'0'0'0,"0"0"0"0,0 0 0 16,0 0 0-16,0 0 0 16,0 0 0-1,4-8 0-15,12-12 0 32,5-1 0-32,4 8 0 0,4 0 0 15,-2 6 0 1,-1 3 0-16,-5 5 0 15,-5 6 0-15,-9 4 0 16,-7 2 0 0,-5 8 0-1,-3-2 0-15,-2 1 0 16,-3-4 0-16,2 1 0 16,2-6 0-1,7 0 0-15,6 0 0 16,3 1 0-1,6-2 0-15,10-3 0 16,4 0 0 0,0 2 0-16,0-4 0 15,-27-5 0 1,32 13 0-16,-32-13 0 16,27 14 0-1,-27-14 0-15,21 16 0 16,-10 11 0-1,-9-4 0-15,-13 4 0 16,-12 2 0 0,-13 5 0-16,-12-5 0 15,-20-3 0-15,-21 2 0 16,-14-13 0 0,6-7 0-16,22-7 0 15</inkml:trace>
  <inkml:trace contextRef="#ctx0" brushRef="#br0" timeOffset="108693.91">12452 8704 255 0,'29'33'0'0,"-11"-17"0"0,3 3 0 0,-1-3 0 16,0-3 0-1,3-1 0-15,-2 1 0 16,4-2 0 0,2-3 0-16,-27-8 0 15,36 5 0-15,11-1 0 16,-5-5 0 0,-2-5 0-16,1 1 0 15,-1-10 0 1,2 3 0-16,3-6 0 15,-1-3 0 1,5-4 0-16,-1-2 0 16,12-9 0-16,3-10 0 15,5-4 0 1,1-8 0 0,-8 0 0-16,-3 1 0 15,0-5 0-15,-3 1 0 16,3-3 0-1,3-1 0-15,0-5 0 16,-1-5 0 0,-2 0 0-16,3 2 0 15,-5-2 0 1,2 0 0-16,3 1 0 16,-6 1 0-1,0 0 0-15,6 1 0 16,-3 5 0-16,-6 4 0 15,3 1 0 1,-1-1 0-16,4 1 0 16,6-1 0-1,0 3 0-15,4-2 0 16,-1-4 0 0,-2 2 0-16,-3 6 0 15,1 4 0 1,4 1 0-16,2 1 0 15,3 3 0 1,1 0 0-16,5 2 0 16,-3 2 0-16,4 0 0 15,5 5 0 1,-5 0 0-16,-6 4 0 16,3 4 0-1,3-1 0-15,-3 5 0 16,-2 0 0-16,-3 2 0 15,2-2 0 1,2 6 0 0,1 0 0-16,0 0 0 15,2 1 0 1,1 0 0-16,-3 1 0 16,2 6 0-16,-1-1 0 15,0 3 0 1,2-4 0-16,1 3 0 15,3-3 0 1,-2 2 0-16,-1 2 0 16,3-5 0-1,3 6 0-15,1-2 0 16,-3 2 0 0,-5 2 0-16,2 0 0 15,-1 1 0-15,0 3 0 16,-4-5 0-1,-2-3 0-15,-2 2 0 16,-9 0 0 0,-12 1 0-16,-6 4 0 15,-45 6 0 1,0 0 0-16,0 0 0 16,38-7 0-1,-38 7 0-15,27-9 0 16,-16 0 0-16</inkml:trace>
  <inkml:trace contextRef="#ctx0" brushRef="#br0" timeOffset="109108.71">18282 5492 255 0,'0'0'0'0,"0"0"0"0,0 0 0 15,0 0 0 1,0 0 0-16,0 0 0 16,0 0 0-1,0 0 0 1,0 0 0-16,0 0 0 15,0 0 0-15,19 4 0 16,22 7 0 0,4 2 0-16,-3 3 0 15,-6 1 0 1,-8-2 0-16,-8-1 0 16,-9 4 0-16,-8 4 0 15,-17 4 0 1,-15 8 0-16,-21 15 0 15,-29 19 0 1,-46 26 0-16,2 1 0 16</inkml:trace>
  <inkml:trace contextRef="#ctx0" brushRef="#br0" timeOffset="119288.23">10006 11771 255 0,'-37'45'0'0,"1"-2"0"0,-7 9 0 16,-9 13 0-16,-5 7 0 16,-15 12 0-1,2-4 0-15,4-1 0 16,10-9 0-1,8-10 0-15,8-8 0 16,9-8 0 0,-2-6 0-16,6-8 0 15,27-30 0 1,-30 18 0-16,1-12 0 16,12-6 0-16</inkml:trace>
  <inkml:trace contextRef="#ctx0" brushRef="#br0" timeOffset="119661.56">9452 12018 255 0,'0'0'0'0,"31"14"0"16,16 9 0-16,2 4 0 15,9 8 0 1,10 8 0 0,-2 6 0-16,6 6 0 15,2 1 0-15,-7-4 0 16,-10-8 0 0,-18-12 0-16</inkml:trace>
  <inkml:trace contextRef="#ctx0" brushRef="#br0" timeOffset="120188.18">10536 12429 255 0,'0'0'0'0,"0"0"0"0,0 0 0 15,0 0 0-15,0 0 0 16,0 0 0 0,0 0 0-16,0 0 0 31,0 0 0-31,0 0 0 15,0 0 0-15,0 0 0 16,0 0 0-16,0 0 0 16,0-3 0-1,-4-9 0-15,2 8 0 16,2 6 0-16,2 2 0 16,-2-1 0-1</inkml:trace>
  <inkml:trace contextRef="#ctx0" brushRef="#br0" timeOffset="121357.21">11179 11807 255 0,'-40'0'0'0,"11"0"0"0,-1 2 0 16,-1 6 0-16,-2 5 0 15,-6 10 0 1,2 8 0-16,0 7 0 16,11 6 0-1,3 8 0 1,8 8 0-16,4-5 0 16,9-8 0-16,2-47 0 15,11 32 0-15,-11-32 0 16,22 21 0-1,2-14 0-15,5-7 0 16,1-7 0 0,1-9 0-16,-2-8 0 15,7-9 0 1,0-5 0-16,-4-2 0 16,-3-3 0-1,-7 3 0-15,-4 3 0 16,-7 9 0-1,-3 12 0 1,0 7 0-16,-6 11 0 16,-2 15 0-16,-4 9 0 15,1 14 0 1,6 19 0-16,3 14 0 16,7 5 0-16,12-10 0 15,1-24 0 1,7-23 0-16,-2-17 0 15,0-13 0 1,-2-7 0-16,2 1 0 16</inkml:trace>
  <inkml:trace contextRef="#ctx0" brushRef="#br0" timeOffset="121712.45">11745 11797 255 0,'0'0'0'0,"0"0"0"15,0 0 0-15,0 0 0 16,20 2 0 0,23 3 0-16,4 0 0 15,-1-3 0-15,-3-2 0 32,-4 3 0-32,-6-6 0 0,-33 3 0 15,20-2 0-15,-11 0 0 16,-2-1 0-1</inkml:trace>
  <inkml:trace contextRef="#ctx0" brushRef="#br0" timeOffset="121979.46">11783 11932 255 0,'0'0'0'16,"0"0"0"-16,0 0 0 16,0 0 0-1,21 2 0-15,22 3 0 16,5-1 0 0,6-3 0-1,13-2 0 1,0-1 0-16,-3-5 0 15,-7 1 0-15,-14 0 0 16</inkml:trace>
  <inkml:trace contextRef="#ctx0" brushRef="#br0" timeOffset="122944.72">13031 11194 255 0,'-31'49'0'0,"4"4"0"0,-4 23 0 0,-6 28 0 16,-2 23 0-16,1 2 0 16,9-20 0-1,11-13 0 1,12-19 0-16,1-16 0 16,5-61 0-16,0 42 0 15</inkml:trace>
  <inkml:trace contextRef="#ctx0" brushRef="#br0" timeOffset="123504.2">13272 11453 255 0,'0'0'0'0,"0"0"0"16,0 0 0 0,0 0 0-16,-13 18 0 15,-14 20 0 1,-5 15 0-16,7 11 0 15,5 4 0 1,9 6 0-16,4 2 0 16,12-13 0-16,6-9 0 15,9-8 0 1,7-10 0-16,3-7 0 16,7-9 0-1,1-11 0-15,4-7 0 16,3-8 0-1,0-9 0-15,-2-10 0 16,-4-4 0 0,-5-9 0-16,-4-8 0 15,-6-2 0-15,-9-8 0 16,-12-2 0 0,-10 2 0-1,-6 6 0-15,-11 8 0 16,-9 7 0-16,-8 5 0 15,-11 10 0 1,-13 9 0-16,-2 11 0 16,-5 5 0-1,5-1 0-15</inkml:trace>
  <inkml:trace contextRef="#ctx0" brushRef="#br0" timeOffset="136600.95">14894 11397 255 0,'-12'-36'0'0,"6"14"0"0,-3 0 0 0,5 4 0 15,-6-3 0 1,4 7 0 0,-1-1 0-1,3 7 0-15,2 1 0 16,-2 11 0-16,-4 18 0 15,1 10 0-15,-2 15 0 32,-5 18 0-17,-1 23 0-15,-5 31 0 0,-3 32 0 16,-3 5 0-16,2-17 0 16,5-20 0-1,4-17 0-15,11-16 0 16,4-86 0-1,0 0 0-15,2 62 0 16</inkml:trace>
  <inkml:trace contextRef="#ctx0" brushRef="#br0" timeOffset="137095.19">15028 12078 255 0,'0'0'0'15,"0"0"0"-15,0 0 0 16,0 0 0-16,0 0 0 16,0 0 0-1,18 4 0-15,16 1 0 16,-1-6 0-1,2-14 0-15,8-15 0 16,-7-8 0 0,-5 0 0-16,-31 38 0 15,20-40 0 1,-20 40 0-16,0-39 0 16,-13 17 0-1,-5 17 0 1,-11 10 0-16,-6 17 0 0,-14 26 0 15,-1 19 0 1,-4 24 0-16,20 10 0 16,20-9 0-1,22-16 0-15,10-21 0 16,6-14 0 0,12-19 0-16,1-14 0 15,9-10 0-15,6-12 0 16,-4-9 0-1,10-6 0-15,-9 4 0 16</inkml:trace>
  <inkml:trace contextRef="#ctx0" brushRef="#br0" timeOffset="137832.15">15672 12148 255 0,'0'0'0'0,"0"0"0"15,0 0 0-15,0 0 0 16,0 0 0-16,0 0 0 16,-20 5 0-1,-18 6 0-15,-4 5 0 16,4 5 0 0,1 7 0-16,8 3 0 15,29-31 0 1,-25 43 0-16,15 1 0 15,10-44 0 1,0 36 0-16,10-13 0 16,7-19 0-1,3-17 0-15,-1-10 0 16,4-10 0-16,0-5 0 16,-3 2 0-1,-6 6 0-15,-6 15 0 16,-1 10 0-1,2 12 0-15,-2 9 0 16,1 13 0 0,3 7 0-16,5 9 0 15,2-1 0 1,4-3 0-16,4-3 0 16,0 0 0-1,-1-6 0-15,4 1 0 16,-2-1 0-16,-3-5 0 15,-24-27 0 1,18 34 0-16,-3 3 0 16,-12 0 0-1,-8 2 0-15,-6 2 0 16,-12 0 0 0,-3-3 0-16,-10-3 0 15,-4-5 0 1,-8-6 0-16,-4-7 0 15,-9-16 0 1,-4-10 0-16,16-12 0 16,15-13 0-16,16-3 0 15,16-3 0 1,18-5 0-16,17-1 0 16,21-6 0-1,16-4 0-15,1 4 0 16,2 8 0-1,-17 11 0-15</inkml:trace>
  <inkml:trace contextRef="#ctx0" brushRef="#br0" timeOffset="138405.2">16213 12173 255 0,'-53'9'0'0,"10"2"0"0,4 3 0 15,-2 6 0-15,5 5 0 16,10 3 0 0,3 3 0-16,5 5 0 15,9 0 0 1,7-5 0-16,9-10 0 16,4-15 0-1,4-12 0-15,6-13 0 16,0-7 0-16,4-3 0 15,2-3 0 1,-4 8 0-16,-10 16 0 16,-1 9 0-1,-3 12 0-15,-1 15 0 16,2 5 0 0,-2 5 0-16,7 0 0 15,-15-38 0-15,25 23 0 16,2-16 0-1,2-14 0-15,5-16 0 16,4-16 0 0,5-16 0-16,-4-10 0 15,-7 5 0 1</inkml:trace>
  <inkml:trace contextRef="#ctx0" brushRef="#br0" timeOffset="138658.68">16589 11493 255 0,'0'0'0'0,"0"0"0"0,0 0 0 16,0 0 0 0,0 0 0-16,0 0 0 15,-2 21 0 1,-7 20 0-16,0 22 0 15,0 22 0 1,-9 29 0-16,-4 31 0 16,7 17 0-1,-1-6 0-15,-2-4 0 16,0-27 0-16,7-47 0 16</inkml:trace>
  <inkml:trace contextRef="#ctx0" brushRef="#br0" timeOffset="151330.82">9850 13379 255 0,'-27'57'0'0,"4"-3"0"0,-4 8 0 0,-8 11 0 16,-5 5 0-1,-4-1 0-15,-2-3 0 16,-1-5 0 0,3-6 0-1,1-9 0-15,7-7 0 16,2-6 0-16,5-10 0 16,29-31 0-16,-31 20 0 15,-3-11 0 1,5-13 0-16,10-4 0 15</inkml:trace>
  <inkml:trace contextRef="#ctx0" brushRef="#br0" timeOffset="151664.81">9325 13698 255 0,'0'0'0'0,"0"0"0"16,21 16 0-1,20 9 0-15,15 5 0 16,14 10 0-1,7 10 0 1,9 6 0-16,-12-6 0 16,-8-6 0-1,2 0 0-15,1-1 0 16,5-5 0-16,-7-4 0 16,-16-12 0-16</inkml:trace>
  <inkml:trace contextRef="#ctx0" brushRef="#br0" timeOffset="152115.68">10495 13756 255 0,'0'0'0'0,"0"0"0"16,21 7 0-16,16 5 0 15,12 5 0 1,-2-7 0-16,-3 1 0 15,-44-11 0 1,0 0 0-16,0 0 0 16,48 5 0-16</inkml:trace>
  <inkml:trace contextRef="#ctx0" brushRef="#br0" timeOffset="152393.07">10635 14025 255 0,'0'0'0'0,"0"0"0"16,0 0 0-16,0 0 0 15,23 0 0 1,19 0 0-1,12-4 0 1,13 1 0-16,9 0 0 16,4-3 0-1,5-1 0-15,-5-1 0 0,-20-2 0 16</inkml:trace>
  <inkml:trace contextRef="#ctx0" brushRef="#br0" timeOffset="153890.24">12520 13058 255 0,'-17'-11'0'0,"-3"7"0"0,3 0 0 16,-1-1 0-16,0 3 0 15,0-1 0 1,-2 6 0-16,-4 4 0 16,2 11 0-1,0 2 0 1,5 4 0-16,1 3 0 15,3 2 0-15,1 3 0 16,12-32 0 0,-6 34 0-16,6-34 0 15,-2 48 0 1,2-48 0-16,2 44 0 16,-2-44 0-16,14 38 0 15,-14-38 0 1,0 0 0-16,0 0 0 15,15 34 0 1,-15-34 0-16,0 0 0 16,13 32 0-1,-13-32 0-15,5 29 0 16,-5-29 0-16,-8 29 0 16,-2 0 0-1,10-29 0-15,-19 21 0 16,19-21 0-1,0 0 0-15,0 0 0 16,-15 23 0 0,15-23 0-16,0 0 0 15,0 0 0 1,-12 12 0-16,12-12 0 16,-4 7 0-16,4-7 0 15,0 0 0 1,8 0 0-1,-8 0 0-15,0 0 0 16,15 0 0-16,-15 0 0 16,0 0 0-1,20 4 0-15,-20-4 0 16,0 0 0 0,17 9 0-16,-17-9 0 15,10 18 0 1,-12 7 0-16,-6 1 0 15,0 6 0 1,-7 3 0-16,-8 10 0 16,-6 1 0-1,-6 13 0-15,1 7 0 16,-5 7 0-16,6 7 0 16,13-2 0-1,11-11 0-15,9-11 0 16,14-11 0-1,10-12 0-15,7-13 0 16,14-11 0 0,11-22 0-16,15-23 0 15,11-24 0-15,-11-2 0 16</inkml:trace>
  <inkml:trace contextRef="#ctx0" brushRef="#br0" timeOffset="154580.71">13206 13772 255 0,'0'0'0'0,"0"0"0"16,0 0 0-1,0 0 0-15,0 0 0 16,0 0 0-16,-16 0 0 15,-15 0 0 1,2 0 0 0,-2 3 0-16,-2 5 0 15,-2 10 0-15,-4 11 0 16,3 7 0 0,7 7 0-16,7 1 0 15,7 1 0 1,15-45 0-16,-8 42 0 15,16-6 0-15,-8-36 0 16,19 22 0 0,6-17 0-16,4-12 0 15,4-9 0 1,9-9 0-16,-3-5 0 16,-8-1 0-1,1-1 0-15,-7 4 0 16,0 7 0-1,-9 8 0-15,-3 5 0 16,0 6 0 0,-5 13 0-16,-1 10 0 15,-1 14 0-15,6 17 0 16,1 2 0 0,7 3 0-16,-20-57 0 15,25 43 0 1</inkml:trace>
  <inkml:trace contextRef="#ctx0" brushRef="#br0" timeOffset="154789.06">13775 13555 255 0,'0'0'0'0,"0"0"0"16,0 0 0-16,-2 20 0 16,-7 13 0-16</inkml:trace>
  <inkml:trace contextRef="#ctx0" brushRef="#br0" timeOffset="154953.15">13676 14040 255 0,'0'0'0'16,"0"0"0"-16,0 21 0 15,0 10 0 1,0-9 0-16</inkml:trace>
  <inkml:trace contextRef="#ctx0" brushRef="#br0" timeOffset="155515.03">14430 13352 255 0,'0'0'0'0,"0"0"0"0,0 0 0 16,-3 20 0-1,-12 27 0-15,-7 19 0 16,0 24 0-16,-5 35 0 15,1 11 0 1,5-17 0-16,9-24 0 16,6-25 0-1,6-70 0-15,0 55 0 16</inkml:trace>
  <inkml:trace contextRef="#ctx0" brushRef="#br0" timeOffset="155998.73">14542 13658 255 0,'0'0'0'15,"0"0"0"-15,-11 17 0 16,-7 22 0 0,3 16 0-16,-1 22 0 15,7 17 0 1,12 2 0-16,13-23 0 16,3-21 0-16,8-18 0 15,-27-34 0 1,37 20 0-16,6-14 0 15,0-12 0 1,-1-13 0-16,-1-14 0 16,-6-11 0-1,-1-12 0-15,-9-2 0 16,-12-5 0-16,-11 0 0 16,-8 5 0-1,-11 5 0 1,-11 8 0-16,-1 16 0 15,-10 10 0-15,-1 17 0 16,-1 19 0 0,2 4 0-16,10-3 0 15</inkml:trace>
  <inkml:trace contextRef="#ctx0" brushRef="#br0" timeOffset="156835.07">14871 13218 255 0,'0'0'0'16,"0"0"0"-16,0 0 0 15,0 0 0 1,16-10 0-16,13-8 0 16,0 5 0-1,-3 2 0-15,2 9 0 16,-3 2 0-16,-8 6 0 15,-1 7 0 1,-7 8 0 0,-5 8 0-16,-4 9 0 15,-2 9 0 1,-5 10 0-16,3 9 0 16,0 3 0-16,4-4 0 15,6-6 0 1,-6-59 0-16,13 46 0 15,10-12 0 1,-23-34 0-16,24 18 0 16,-24-18 0-1,19 0 0-15,-19 0 0 16,0 0 0 0,8-5 0-16,-8 4 0 15,-6 2 0 1,-4 8 0-16,2 11 0 15,-1 7 0-15,5 9 0 16,6 9 0 0,9 0 0-16,7-8 0 15,3-1 0 1,7-5 0-16,1 1 0 16,2-4 0-1,-2 4 0-15,2-1 0 16,-6 3 0-1,-6 5 0-15,-10 4 0 16,-7 5 0-16,-13 0 0 16,-10-1 0 15,-8-2 0-31,-13-3 0 16,-14-4 0-16,-9-1 0 0,-5-8 0 15,3-7 0 1,18-15 0-16,15-14 0 15,14 0 0-15</inkml:trace>
  <inkml:trace contextRef="#ctx0" brushRef="#br0" timeOffset="157393.46">16610 13957 255 0,'0'0'0'0,"-4"27"0"0,-7 19 0 16,-4 16 0-16,4 21 0 15,-2 26 0 1,-9 14 0-16,-3-34 0 16,7-40 0-1</inkml:trace>
  <inkml:trace contextRef="#ctx0" brushRef="#br0" timeOffset="157551.1">16551 13788 255 0,'0'0'0'16,"0"0"0"-16,0 0 0 16,0 0 0-1,0 0 0-15</inkml:trace>
  <inkml:trace contextRef="#ctx0" brushRef="#br0" timeOffset="157878.32">17059 13468 255 0,'0'0'0'16,"0"0"0"-16,-2 32 0 16,-2 23 0-1,-8 41 0-15,-5 38 0 16,-5 14 0-16,3-12 0 16,9-26 0-1,1-23 0-15,9-13 0 16,2-7 0-1,-2-67 0 1,-2 54 0-16,0-14 0 16</inkml:trace>
  <inkml:trace contextRef="#ctx0" brushRef="#br0" timeOffset="158579.57">17391 13253 255 0,'-27'77'0'0,"3"14"0"16,-10 40 0-16,-2 15 0 15,2-5 0 1,3-15 0-16,13-15 0 16,12-17 0-1,1-16 0-15,3-15 0 16,2-63 0-16,-4 40 0 15</inkml:trace>
  <inkml:trace contextRef="#ctx0" brushRef="#br0" timeOffset="159014.15">17317 14188 255 0,'0'0'0'0,"0"0"0"15,0 0 0 1,0 0 0-16,0 0 0 16,14-13 0-1,7-19 0-15,0-8 0 16,-7 0 0-1,-8 2 0-15,-2 7 0 16,-4 6 0 0,-4 7 0-16,-5 9 0 15,-4 9 0 1,0 13 0-16,-1 14 0 16,1 16 0-1,-1 19 0-15,8 21 0 16,14 13 0-16,13-7 0 15,10-22 0 1,4-21 0-16,5-27 0 16,-1-16 0-1,-3-17 0-15,-5-1 0 16</inkml:trace>
  <inkml:trace contextRef="#ctx0" brushRef="#br0" timeOffset="159749.15">17919 14205 255 0,'0'0'0'0,"0"0"0"0,0 0 0 16,0 0 0-1,0 0 0-15,0 0 0 16,-16 0 0-16,-15 4 0 16,2 13 0-1,4 5 0-15,3 12 0 16,1 9 0 0,8-2 0-16,7-6 0 15,6-14 0 1,4-7 0-1,7-14 0-15,2-14 0 16,3-5 0-16,4-11 0 16,-2-1 0-1,1-2 0-15,-6 8 0 16,-4 11 0-16,2 10 0 16,0 11 0-1,3 13 0-15,-1 12 0 16,7 9 0-1,7 13 0 1,0 8 0-16,7-3 0 16,-3-3 0-16,-7-8 0 15,-2 0 0-15,-4-5 0 16,-9-3 0 0,-7 2 0-16,-6 6 0 15,-14 1 0 1,-6-3 0-16,-12 1 0 15,-14 0 0 1,-8-5 0-16,-8-5 0 16,-7-9 0-1,4-9 0-15,9-11 0 16,13-10 0 0,13-11 0-16,14-14 0 15,16-6 0-15,15-10 0 16,11-17 0-1,22-20 0-15,33-33 0 16,10-8 0 0,-2 21 0-16,-31 39 0 15</inkml:trace>
  <inkml:trace contextRef="#ctx0" brushRef="#br0" timeOffset="160257.31">18440 14190 255 0,'-42'-4'0'0,"13"4"0"16,-4 4 0-16,4 11 0 15,4 10 0 1,-2 11 0-16,6 7 0 16,21-43 0-1,-10 44 0-15,10-11 0 16,6-12 0-1,7-17 0-15,5-10 0 16,5-10 0 0,0-4 0-16,2-1 0 15,-2 6 0 1,-2 7 0-16,-6 9 0 16,5 17 0-16,-2 11 0 15,-2 7 0 1,4 2 0-16,-20-38 0 15,24 24 0 1,5-24 0-16,1-18 0 16,-3-8 0-1</inkml:trace>
  <inkml:trace contextRef="#ctx0" brushRef="#br0" timeOffset="160535.57">18908 13459 255 0,'0'0'0'16,"0"0"0"-16,0 0 0 16,-2 18 0-1,-11 24 0-15,0 25 0 16,-2 22 0-1,-7 37 0-15,-1 17 0 16,3 3 0-16,-4-10 0 16,6-9 0-1,7-4 0-15,-3-11 0 16,3-31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229.07579" units="1/cm"/>
          <inkml:channelProperty channel="Y" name="resolution" value="406.7908" units="1/cm"/>
          <inkml:channelProperty channel="F" name="resolution" value="25.41279" units="1/cm"/>
          <inkml:channelProperty channel="T" name="resolution" value="1" units="1/dev"/>
        </inkml:channelProperties>
      </inkml:inkSource>
      <inkml:timestamp xml:id="ts0" timeString="2025-09-08T07:39:20.9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8148 10628 255 0,'15'-38'0'0,"-4"13"0"0,9-1 0 15,5 2 0 1,4-1 0-16,7-5 0 16,2 6 0-16,-38 24 0 31,47-25 0-31,1 8 0 16,0 3 0-16,-1 9 0 15,0 10 0-15,-5 9 0 16,2 10 0-16,-3 13 0 31,5 18 0-31,0 14 0 0,4 9 0 16,5 7 0-1,-1-16 0-15,2-15 0 16,4-11 0 0,11-19 0-1,11-13 0-15,16-18 0 0,16-19 0 16,12-15 0-1,6-7 0-15,-6 5 0 16,-2 13 0 0,-14 16 0-1,-21 6 0-15,-26 6 0 16</inkml:trace>
  <inkml:trace contextRef="#ctx0" brushRef="#br0" timeOffset="995.8">12168 10346 255 0,'0'0'0'16,"0"0"0"0,0 0 0-16,0 0 0 15,0 0 0-15,0 0 0 16,0 0 0 0,0 0 0-1,0 0 0-15,0 0 0 16,-11-8 0-16,-16-9 0 15,-4 4 0 1,-5 6 0-16,-11 10 0 16,0 8 0-1,-2 13 0-15,-3 17 0 16,2 19 0 0,4 19 0-16,12 15 0 15,21-15 0-15,15-16 0 16,11-11 0-1,12-12 0-15,10-9 0 16,9-9 0 0,5-5 0-1,2-11 0-15,10-8 0 16,-5-7 0-16</inkml:trace>
  <inkml:trace contextRef="#ctx0" brushRef="#br0" timeOffset="1399.88">12552 10601 255 0,'0'0'0'0,"0"0"0"16,0 0 0-1,0 0 0-15,0 0 0 16,-12-2 0 0,-16-7 0-16,-1 7 0 15,-2 8 0 1,0 17 0-16,-5 13 0 15,7 8 0-15,10 3 0 16,13-2 0 0,12-4 0-16,9-11 0 15,7-14 0 1,12-9 0-16,1-14 0 16,12-15 0-1,3-9 0-15,-3-12 0 16,-7-6 0-1,-16 2 0-15,-15 7 0 16,-9 1 0 0,-11 9 0-16,-9 7 0 15,-5 12 0 1,-6 6 0-16,-2 12 0 16,-4 11 0-16,0 0 0 15</inkml:trace>
  <inkml:trace contextRef="#ctx0" brushRef="#br0" timeOffset="2014.63">13066 10463 255 0,'0'0'0'16,"0"0"0"-16,0 0 0 16,0 0 0-16,0 17 0 15,-7 24 0 1,1 9 0-16,-2 4 0 15,3 2 0-15,1-8 0 16,4-22 0 0,-3-15 0-1,8-11 0-15,5-13 0 16,5-4 0-16,6-6 0 16,1 2 0-1,0 8 0-15,-2 9 0 16,-7 8 0-1,-1 17 0-15,-4 13 0 16,-1 6 0 0,3 7 0-16,-10-47 0 15,17 34 0 1,8-16 0-16,4-18 0 16,-2-9 0-16</inkml:trace>
  <inkml:trace contextRef="#ctx0" brushRef="#br0" timeOffset="2380.85">13701 10500 255 0,'0'0'0'15,"0"0"0"-15,0 0 0 16,-18 15 0-16,-22 17 0 16,-4 11 0-1,0 9 0-15,44-52 0 31,-19 44 0-31,25-13 0 0,11-12 0 16,9-7 0 0,5 0 0-1,7-3 0-15,11 9 0 16,-7-1 0-16,-42-17 0 16,32 27 0-1,-18 9 0-15,-18 0 0 16,-19-3 0-16,-18 4 0 15,-17 1 0 1,-4-7 0 0,1-13 0-16,10-16 0 15,13-18 0-15,11-16 0 16,9-6 0 0</inkml:trace>
  <inkml:trace contextRef="#ctx0" brushRef="#br0" timeOffset="2698.34">14095 9863 255 0,'0'0'0'0,"0"0"0"0,0 0 0 15,4 20 0-15,5 22 0 16,-2 27 0 0,-5 24 0-16,-6 41 0 15,-10 25 0-15,2-7 0 16,8-23 0 0,2-25 0-16,0-22 0 15,2-17 0 1,2-20 0-16,-2-45 0 15,4 18 0 1,-6-17 0-16</inkml:trace>
  <inkml:trace contextRef="#ctx0" brushRef="#br0" timeOffset="2900.34">13915 10635 255 0,'0'0'0'0,"0"0"0"16,0 0 0-16,24 1 0 15,24 7 0 1,17-2 0-16,14 1 0 16,10-1 0-1,-13-2 0-15</inkml:trace>
  <inkml:trace contextRef="#ctx0" brushRef="#br0" timeOffset="3648.34">15276 9705 255 0,'0'0'0'0,"0"0"0"0,0 0 0 16,-25 0 0-16,-23 5 0 16,-21 14 0-1,-8 23 0-15,-9 22 0 16,9 15 0-16,23 6 0 16,22 3 0-1,26-4 0-15,19-7 0 16,21-10 0-1,17-9 0-15,12-8 0 16,9-13 0 0,4-4 0-1,0 2 0-15,-9-5 0 16,-12 9 0-16,-21-4 0 16,-17 4 0-1,-19 3 0-15,-22 7 0 16,-23 7 0-16,-24 4 0 15,-30 4 0 1,-11-14 0-16,-4-14 0 16,6-11 0-1,10-16 0 1,10-14 0-16,16-17 0 16,28-16 0-16,16 2 0 15</inkml:trace>
  <inkml:trace contextRef="#ctx0" brushRef="#br0" timeOffset="4004.32">15605 9639 255 0,'18'92'0'16,"-7"0"0"-16,0 51 0 15,-4 31 0 1,-3-14 0-16,-2-31 0 15,-2-26 0 1,0-27 0 0,0-76 0-16,-2 63 0 15,-11-30 0-15,-5-20 0 16</inkml:trace>
  <inkml:trace contextRef="#ctx0" brushRef="#br0" timeOffset="4204.12">15534 10415 255 0,'0'0'0'16,"31"6"0"-16,18-2 0 16,11-1 0-1,16-2 0-15,11 1 0 16,1 1 0-1,-15-8 0 1,-21 1 0-16</inkml:trace>
  <inkml:trace contextRef="#ctx0" brushRef="#br0" timeOffset="4578.92">16191 10362 255 0,'0'0'0'16,"-20"23"0"-16,-11 15 0 15,2 13 0-15,0 18 0 16,3 12 0 0,18-13 0-16,8-68 0 15,10 39 0 1,10-30 0-16,0-18 0 16,-3-11 0-1,8-12 0-15,4-7 0 16,0 0 0-1,-5 3 0-15,0 10 0 16,-9 16 0 0,-2 10 0-16,3 17 0 15,-3 17 0-15,3 22 0 16,-1 12 0 0,5-7 0-16,5-19 0 15,0-24 0 1,0-25 0-16,-5-19 0 15,-2-4 0 1</inkml:trace>
  <inkml:trace contextRef="#ctx0" brushRef="#br0" timeOffset="5201.04">16787 9324 255 0,'0'0'0'0,"0"0"0"15,0 0 0 1,0 0 0-16,0 23 0 16,-9 30 0-1,-6 44 0-15,2 43 0 16,7 26 0-1,-1 6 0-15,4-16 0 16,3-18 0-16,0-13 0 16,0-4 0-1,3-15 0-15,4-3 0 16,-3-16 0 0,-4-20 0-16,0-67 0 15,0 0 0 1,-4 32 0-16,-3-30 0 15,-2-18 0-15,0-15 0 16,-5-9 0 0,-1-20 0-1,-7-13 0-15,-3 2 0 16,1 11 0-16,24 60 0 16,0 0 0-1,-37-61 0-15,37 61 0 16,0 0 0-1,0 0 0-15,-19-22 0 16,21 15 0 0,11 7 0-16,10 3 0 15,8-3 0-15,7-3 0 16,18-1 0 0,11-5 0-1,0-5 0-15,-7 1 0 16,-3-5 0-16,-57 18 0 15,47-24 0 1</inkml:trace>
  <inkml:trace contextRef="#ctx0" brushRef="#br0" timeOffset="5684.37">17313 10192 255 0,'0'81'0'0,"0"8"0"16,0 29 0-16,0-118 0 15,8 100 0 1,-8-100 0-16,0 0 0 16,27 62 0-1,4-49 0-15,-8-24 0 16,-3-12 0 0,0-8 0-16,6-13 0 15,-2-6 0 1,-2-6 0-16,-2 5 0 15,-4 12 0-15,-8 22 0 16,-1 14 0 0,-5 17 0-16,-2 15 0 15,0 13 0 1,5 14 0-16,2 9 0 16,6-2 0-1,5-18 0-15,-1-22 0 16,8-19 0-1,-6-7 0-15</inkml:trace>
  <inkml:trace contextRef="#ctx0" brushRef="#br0" timeOffset="6076.48">18078 10210 255 0,'0'0'0'15,"0"0"0"1,0 0 0-1,0 0 0-15,-16 0 0 16,-18 2 0-16,0 7 0 16,3 10 0-1,0 14 0-15,11-2 0 16,9-5 0-16,11-3 0 16,9-3 0-1,9-3 0-15,6-1 0 16,5-1 0-1,-2-2 0-15,-1-1 0 16,-9 5 0 0,-3-2 0-16,-12 7 0 15,-12 3 0 1,-9 2 0-16,-13 0 0 16,-13 5 0-1,-9-3 0-15,-3-9 0 16,57-20 0-1,-48 7 0-15,23-17 0 16,15 3 0-16</inkml:trace>
  <inkml:trace contextRef="#ctx0" brushRef="#br0" timeOffset="7903.56">19237 9394 255 0,'0'0'0'0,"0"0"0"0,0 0 0 16,0 0 0-16,0 0 0 15,0 0 0 1,4-2 0 0,7-10 0-16,-2 1 0 15,-1-2 0-15,-4-1 0 16,0 0 0-1,-1-6 0-15,-8 5 0 16,-3-3 0 0,-7 1 0-16,-6-1 0 15,-2 5 0 1,-8 8 0 0,-8 5 0-16,-5 15 0 15,-11 16 0-15,-11 25 0 16,-16 32 0-1,-4 25 0-15,6 18 0 16,21-4 0-16,21-9 0 16,20-9 0-1,18-4 0-15,14-12 0 16,13-13 0 0,15-15 0-16,12-18 0 15,11-19 0 1,10-16 0-16,17-12 0 15,-1-12 0 1,-5-10 0-16,-13 2 0 16,0 0 0-16,-8 2 0 15,-17-1 0 1,-2 0 0-16,-9-3 0 16,1-1 0-1,-7-2 0-15,-4-3 0 16,-3-1 0-1,-24 29 0-15,16-33 0 16,-16 33 0 0,0-30 0-16,-10 10 0 15,-3 10 0-15,-10 13 0 16,-4 10 0 0,2 9 0-16,1 13 0 15,-2 15 0 1,5 19 0-16,17 2 0 15,13-9 0 1,11-12 0-16,9-19 0 16,2-16 0-16,0-11 0 15,-1-9 0 1,6-12 0 0,1-11 0-16,1-9 0 15,-2-13 0 1,-10-12 0-16,-15 1 0 15,-20-2 0-15,-10 7 0 16,-8 9 0 0,-11 12 0-16,3 14 0 15,-4 10 0 1,1 11 0-16,38 0 0 16,-29 11 0-1,8 2 0-15</inkml:trace>
  <inkml:trace contextRef="#ctx0" brushRef="#br0" timeOffset="8811.01">20065 9993 255 0,'-36'47'0'0,"7"3"0"16,5 21 0-16,5 14 0 15,10-5 0 1,9-80 0-16,2 60 0 16,11-23 0-1,6-29 0-15,-1-16 0 16,0-15 0-1,2-15 0-15,9-24 0 16,4-26 0 0,10-39 0-16,5-19 0 15,-11 6 0 1,-12 19 0-16,-10 24 0 16,-4 17 0-1,-4 16 0-15,-7 64 0 16,0 0 0-16,0 0 0 15,-4-34 0 1,-6 27 0-16,-1 19 0 16,1 17 0-1,-2 10 0-15,-3 20 0 16,-3 19 0 0,5 22 0-16,5 15 0 15,6 3 0 1,10-4 0-16,0-18 0 15,9-17 0-15,6-13 0 16,2-17 0 0,-1-5 0-16,-2-10 0 15,-22-34 0 1,28 21 0-16,1-10 0 16,-3-6 0-1,1-12 0-15,2-7 0 16,0-7 0-1,6-17 0-15,-7-8 0 16,-3-3 0-16,-5-12 0 16,-4 1 0-1,-12 6 0-15,-8 13 0 16,4 41 0 0,-13-25 0-16,-10 22 0 15,1 12 0 1,-3 19 0-16,-3 20 0 15,4 20 0 1,6 7 0-16,10 6 0 16,12-7 0-1,11-13 0-15,10-22 0 16,11-11 0-16,5-20 0 16,5-15 0-1,6-17 0-15,11-17 0 16,-5-2 0-1</inkml:trace>
  <inkml:trace contextRef="#ctx0" brushRef="#br0" timeOffset="9191.48">21109 10002 255 0,'-46'38'0'16,"7"-3"0"-16,10 3 0 16,7-3 0-1,11-4 0-15,13-6 0 16,5-6 0 0,13 4 0-16,6-4 0 15,9 0 0 1,11-2 0-16,-46-17 0 15,48 18 0-15,-9 1 0 16,-39-19 0 0,32 15 0-16,-23 1 0 15,-11-3 0 1,-13-1 0-16,-17 2 0 16,-7-1 0-16,-11-5 0 15,-4 0 0 1,-1-3 0-1</inkml:trace>
  <inkml:trace contextRef="#ctx0" brushRef="#br0" timeOffset="9587.99">21576 10373 255 0,'0'0'0'16,"0"0"0"-16,0 0 0 15,0 0 0 1,0 0 0-16,0 0 0 15,0 0 0 1,0 0 0-16,0 0 0 16</inkml:trace>
  <inkml:trace contextRef="#ctx0" brushRef="#br0" timeOffset="10053.49">22085 10100 255 0,'0'0'0'0,"0"0"0"16,0 0 0-16,0 0 0 16,-18 0 0-1,-22 6 0-15,-14 11 0 47,-6 14 0-47,0 16 0 16,2 30 0-16,15 25 0 15,32-19 0 1,22-31 0-16,11-31 0 0,3-16 0 16,2-14 0-1,8-12 0-15,5-14 0 16,4-12 0-16,-6-13 0 15,-12 1 0 1,-17 4 0-16,-11 6 0 16,-10 14 0-1,1 14 0-15,1 10 0 16,-2 5 0 0,3 13 0-16,3 1 0 15,6-6 0 1,11-12 0-16,5-2 0 15</inkml:trace>
  <inkml:trace contextRef="#ctx0" brushRef="#br0" timeOffset="10652.16">22465 9157 255 0,'0'0'0'0,"0"0"0"16,0 0 0-16,4 24 0 16,2 34 0-1,3 41 0-15,-3 39 0 16,2 11 0 0,-6-18 0-16,4-27 0 15,1-25 0 1,-5-12 0-16,-2-67 0 15,2 52 0 1,-2-52 0-16,0 0 0 16,-2 29 0-1,0-27 0-15,4-16 0 16,4-12 0-16,10-5 0 16,7-6 0-1,12 0 0-15,8 1 0 16,-43 36 0-1,52-30 0-15,-52 30 0 16,50-18 0 0,-25 21 0-16,-23 12 0 15,-15 7 0 1,-9 11 0-16,-14 15 0 16,-1 15 0-1,-3 13 0-15,16 0 0 16,15-11 0-16,18-13 0 15,15-17 0 1,16-8 0-16,12-13 0 16,18-17 0-1,2-17 0-15,10-22 0 16,-10-4 0-16</inkml:trace>
  <inkml:trace contextRef="#ctx0" brushRef="#br0" timeOffset="10828.29">23414 9888 255 0,'67'16'0'0,"-19"-6"0"15,-8-3 0-15,-11-3 0 16,-11-4 0-16</inkml:trace>
  <inkml:trace contextRef="#ctx0" brushRef="#br0" timeOffset="11053.65">23463 10044 255 0,'0'0'0'0,"0"0"0"16,32 6 0 0,27 2 0-16,32-6 0 15,26-16 0 1,3-11 0-16,-6-17 0 16,-16 0 0-1,-30 9 0 1</inkml:trace>
  <inkml:trace contextRef="#ctx0" brushRef="#br0" timeOffset="11493.97">24398 9481 255 0,'0'0'0'0,"0"0"0"15,13-17 0 1,8-10 0-16,13-10 0 16,6 8 0-1,2 5 0-15,4 6 0 16,-4 7 0 0,-2 11 0-16,-9 10 0 15,-13 6 0 1,-11 11 0-16,-12 14 0 15,-15 15 0-15,-15 15 0 16,-23 16 0 0,-10 5 0-16,10-11 0 15,14-17 0 1,13-19 0-16,31-45 0 16,-15 31 0-1,15-8 0-15,15-4 0 16,10-6 0-1,10-1 0-15,23 0 0 16,16-1 0 0,17 2 0-16,6-1 0 15,-19-6 0 1,-27-1 0-16</inkml:trace>
  <inkml:trace contextRef="#ctx0" brushRef="#br0" timeOffset="11936.41">25358 9675 255 0,'0'0'0'0,"0"0"0"0,0 0 0 15,0 0 0-15,-17 6 0 16,-23 10 0-1,-8 18 0-15,1 18 0 16,5 13 0 0,13 12 0-16,25 0 0 15,15-14 0 1,13-18 0-16,14-15 0 16,3-14 0-1,10-16 0-15,7-16 0 16,12-14 0-1,-3-20 0-15,-2-12 0 16,-17-5 0-16,-23 1 0 16,-23 11 0-1,-17 1 0-15,-18 13 0 16,-21 15 0 0,-11 15 0-16,-2 20 0 15,7 14 0-15,7 4 0 16,18-2 0-1,15-13 0-15</inkml:trace>
  <inkml:trace contextRef="#ctx0" brushRef="#br0" timeOffset="12291.9">26209 9032 255 0,'0'0'0'0,"0"0"0"16,0 0 0-16,0 23 0 15,0 27 0-15,-4 35 0 16,-14 49 0 0,-5 54 0-1,5 15 0-15,12-32 0 16,1-35 0 0,-2-19 0-16,0-21 0 15,-3-18 0-15,-2-28 0 16</inkml:trace>
  <inkml:trace contextRef="#ctx0" brushRef="#br0" timeOffset="15217.43">11761 11797 255 0,'-11'17'0'0,"6"-9"0"15,0-1 0-15,1-6 0 16,4-14 0-1,7-16 0-15,6-13 0 16,9-18 0 0,18-12 0-16,8-4 0 15,6 7 0 1,-54 69 0-16,53-39 0 16,-1 31 0-1,-7 16 0-15,-5 15 0 16,0 6 0-16,3 4 0 15,1-4 0 1,1-11 0 0,6-15 0-16,8-17 0 15,8-15 0-15,9-15 0 16,5-8 0 0,2-2 0-16,-1 10 0 15,-1 10 0 1,-7 18 0-16,-1 21 0 15,-3 11 0 1,-7 7 0-16,-1 3 0 16,1 4 0-16,4-5 0 31,7-11 0-31,11-9 0 16,5-18 0-16,7-16 0 15,2-3 0-15,4-4 0 16,7 5 0-1,-1 14 0-15,-17 17 0 16,-16 17 0 0,-1 17 0-16,-5 8 0 15,-2-2 0 1,1-2 0-16,7-16 0 16,8-22 0-1,5-24 0-15,18-23 0 16,3-17 0-16,5-12 0 15,0 8 0 1,-4 16 0-16,-16 23 0 16,-9 18 0-1,-13 21 0-15,2 13 0 16,2 13 0 15,-2 7 0-31,3-5 0 16,3-10 0-16,9-18 0 15,11-20 0-15,4-23 0 16,16-20 0 0,13-19 0-16,-1 2 0 15,-12 14 0-15,-17 24 0 16,-9 26 0-16,-11 22 0 16,-3 25 0-1,1 11 0-15,2 3 0 16,3 1 0-16,10-11 0 15,2-22 0 1,10-35 0 0,14-35 0-16,15-35 0 15,7-22 0-15,-6 5 0 16,-9 11 0 0,-17 32 0-16,-16 29 0 15,-16 31 0 1,0 19 0-1,1 15 0-15,10 18 0 16,6 6 0-16,8 1 0 16,-2-13 0-16,4-26 0 15,4-27 0 1,4-22 0-16,3-27 0 16,6-13 0-1,-2 1 0-15,-2 9 0 16,-2 20 0-1,-15 22 0-15,-9 16 0 16,2 17 0 0,7 16 0-16,4 12 0 15,1-4 0 1,-2-13 0-16,8-21 0 16,3-29 0-16,8-30 0 15,10-24 0 1,7-10 0-1,-4 7 0-15,-13 24 0 16,-15 21 0-16,-10 24 0 16,-12 23 0-1,0 22 0-15,8 19 0 16,2 18 0 0,-5 1 0-16,-1-9 0 15,2-18 0 1,-2-33 0-1,10-30 0-15,10-27 0 16,7-29 0 0,8-13 0-16,2 7 0 0,-10 16 0 15,-17 24 0 1,-11 25 0-16,-5 19 0 16,-2 19 0-16,-4 15 0 15,1 20 0 1,2 2 0-16,-7-6 0 15,4-16 0 1,2-22 0-16,-2-28 0 16,8-24 0-1,12-22 0-15,6-12 0 16,14-6 0 0,-6 18 0-16,-18 21 0 15,-13 20 0 1,-4 15 0-16,-3 11 0 15,-4 8 0 1,0 7 0-16,4 2 0 16,-4-7 0-16,2-11 0 15,0-12 0 1,5-12 0-16,-1-7 0 16,9-1 0-1,-3-1 0-15,-8 16 0 16,0 13 0-1,-8 12 0-15,-6 17 0 16,-9 6 0 0,-19-14 0-16</inkml:trace>
  <inkml:trace contextRef="#ctx0" brushRef="#br0" timeOffset="16427.79">25253 7104 255 0,'15'77'0'16,"-5"-4"0"-16,2 34 0 16,-4 24 0-1,-2 2 0-15,-9-19 0 16,-2-46 0-1</inkml:trace>
  <inkml:trace contextRef="#ctx0" brushRef="#br0" timeOffset="16624.79">25498 6879 255 0,'0'0'0'15,"0"0"0"-15,0 0 0 16,0 0 0-16</inkml:trace>
  <inkml:trace contextRef="#ctx0" brushRef="#br0" timeOffset="16937.61">25999 6468 255 0,'0'0'0'16,"0"38"0"0,0 37 0-16,-7 39 0 15,-4 43 0-15,-10 19 0 16,1-19 0 0,5-24 0-16,3-24 0 15,8-25 0 1,2-19 0-16,2-65 0 15,-7 35 0-15</inkml:trace>
  <inkml:trace contextRef="#ctx0" brushRef="#br0" timeOffset="17234.38">26305 6428 255 0,'0'0'0'0,"0"0"0"16,0 30 0 0,-2 27 0-16,-15 49 0 15,-16 50 0 1,-2 34 0-16,8-15 0 15,7-34 0 1,15-36 0 0,5-105 0-16,3 63 0 15</inkml:trace>
  <inkml:trace contextRef="#ctx0" brushRef="#br0" timeOffset="17593.62">26581 7497 255 0,'0'0'0'0,"0"0"0"16,20-9 0-16,9-15 0 15,6-12 0 1,-1-4 0-1,-9 0 0-15,-25 40 0 16,18-46 0 0,-11 0 0-16,-14 12 0 15,-8 16 0-15,-9 14 0 16,-7 13 0 0,-2 15 0-16,-7 21 0 15,1 18 0 1,10 23 0-16,20 6 0 15,28-13 0 1,14-27 0-16,7-30 0 16,-7-17 0-16</inkml:trace>
  <inkml:trace contextRef="#ctx0" brushRef="#br0" timeOffset="18319.71">27288 7384 255 0,'0'0'0'0,"0"0"0"16,0 0 0-16,0 0 0 15,-18 4 0 1,-19 9 0-16,-5 10 0 15,7 4 0 1,6 4 0-16,6 2 0 16,23-33 0-1,-15 37 0-15,8-7 0 16,7-12 0 0,5-7 0-16,6-11 0 15,2-11 0 1,5-7 0-16,2-3 0 15,0-5 0-15,-4 4 0 16,-3 5 0 0,-5 0 0-16,2 12 0 15,-6 6 0 1,0 12 0-16,3 12 0 16,4 8 0-1,-1 10 0-15,8 15 0 16,11 14 0-1,9 8 0-15,4-4 0 16,-1-11 0-16,-3-9 0 16,-12-10 0-1,-1 0 0 1,-9-6 0-16,-14-1 0 16,-11-2 0-16,-13 1 0 15,-9-2 0 1,-14-3 0-16,-21-4 0 15,-11-3 0-15,-11-14 0 16,-10-9 0 0,-1-18 0-16,15-17 0 15,15-14 0 1,27-9 0 0,20-7 0-16,22-8 0 15,36-10 0-15,31-10 0 16,29-9 0-1,23 13 0-15,-35 26 0 16</inkml:trace>
  <inkml:trace contextRef="#ctx0" brushRef="#br0" timeOffset="18825.59">27809 7585 255 0,'-41'-28'0'0,"10"13"0"0,0 8 0 0,-2 5 0 16,2 9 0-1,6 6 0-15,7 10 0 16,2 1 0 0,8 3 0-16,11-2 0 15,4-8 0 1,7-8 0-16,6-9 0 16,7-11 0-16,0-4 0 15,-3-4 0 1,0 5 0-1,-1 4 0-15,-6 8 0 16,-2 12 0 0,-2 11 0-16,1 13 0 15,3 11 0-15,3-5 0 16,3-9 0 0,6-12 0-16,0-19 0 15,5-17 0 1,6-21 0-16,9-19 0 15,6-29 0-15,-2 6 0 16</inkml:trace>
  <inkml:trace contextRef="#ctx0" brushRef="#br0" timeOffset="19127.95">28399 6409 255 0,'0'0'0'0,"0"0"0"16,0 0 0-16,0 0 0 16,0 0 0-16,-2 29 0 15,-11 35 0 1,-9 44 0-1,-7 55 0-15,-5 31 0 16,9 0 0-16,0-26 0 16,1-11 0-1,0-12 0 1,4-42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229.07579" units="1/cm"/>
          <inkml:channelProperty channel="Y" name="resolution" value="406.7908" units="1/cm"/>
          <inkml:channelProperty channel="F" name="resolution" value="25.41279" units="1/cm"/>
          <inkml:channelProperty channel="T" name="resolution" value="1" units="1/dev"/>
        </inkml:channelProperties>
      </inkml:inkSource>
      <inkml:timestamp xml:id="ts0" timeString="2025-09-08T07:44:18.7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8649 8530 255 0,'-38'8'0'0,"17"-7"0"0,3 2 0 0,3-3 0 15,-1-4 0 1,3-2 0 0,2-2 0-16,3-5 0 15,8-8 0 1,0 0 0-1,5-6 0-15,4-7 0 16,6-2 0 0,6-9 0-16,3-2 0 0,6 0 0 15,8-10 0 1,6-2 0-16,10-1 0 16,7 1 0-16,-3 8 0 15,0 1 0 1,7 7 0-1,4 2 0-15,0 0 0 16,8 3 0 0,5 2 0-16,13-1 0 15,-6 6 0-15,5 4 0 16,0 5 0 0,2 4 0-16,3 1 0 15,-3 6 0-15,0 9 0 16,0 2 0-1,8 2 0 1,-7 5 0-16,6-1 0 16,7 3 0-16,5 1 0 15,0 4 0 1,-5-1 0-16,-5 0 0 16,-6 2 0-1,4 3 0-15,6 1 0 16,7 0 0-1,3 0 0-15,7-5 0 16,6-4 0 0,0-2 0-16,0-3 0 15,2 0 0 1,-1 4 0-16,-6 2 0 16,0 2 0-16,7 10 0 15,7 6 0 1,7 1 0-16,-3 0 0 15,1-5 0 1,-2 2 0 0,-4-5 0-16,-1-4 0 0,3-2 0 15,2-5 0 1,-8-1 0 0,4-2 0-16,5-2 0 15,9-1 0-15,5-3 0 16,-2-2 0-1,-5 0 0-15,-2 0 0 16,-2 2 0 0,-6 2 0-16,-2 5 0 15,-8-7 0 1,-3 1 0-16,-2-3 0 16,-1-3 0-1,-3 1 0-15,-16-9 0 16,-28 0 0-16</inkml:trace>
  <inkml:trace contextRef="#ctx0" brushRef="#br0" timeOffset="1323.75">18113 7992 255 0,'0'0'0'0,"0"0"0"0,0 0 0 16,0 0 0-1,0 0 0 1,0 0 0-16,-11-10 0 15,-15-11 0 1,-6-2 0-16,-8 1 0 16,-1-6 0-1,-3 4 0-15,1 2 0 0,0-3 0 16,1 1 0 0,4 3 0-16,38 21 0 15,-38-18 0 1,38 18 0-16,0 0 0 15,0 0 0 1,-33-12 0-16,33 12 0 16,-28 4 0-1,11 13 0-15,3 15 0 16,1 13 0 0,-1 21 0-16,-8 28 0 15,-6 40 0 1,-4 20 0-16,3-10 0 15,2-16 0-15,4-19 0 16,10-10 0 0,9-14 0-16,1-12 0 15,12-7 0 1,4-11 0-16,10-3 0 16,0-8 0-16,4-6 0 15,4-11 0 1,7-4 0-16,2-5 0 15,8-14 0 1,4-14 0-16,4-15 0 16,-11-5 0-1</inkml:trace>
  <inkml:trace contextRef="#ctx0" brushRef="#br0" timeOffset="1601.08">18496 7669 255 0,'0'0'0'0,"0"0"0"15,0 0 0-15,0 0 0 16,0 0 0 0,0 23 0-16,0 27 0 15,-3 16 0 1,-3 19 0-16,-3 18 0 16,3 2 0-16,1-30 0 15</inkml:trace>
  <inkml:trace contextRef="#ctx0" brushRef="#br0" timeOffset="2120.28">19064 8611 255 0,'0'0'0'16,"0"0"0"-1,0 0 0-15,0 0 0 16,-2-16 0-1,-14-12 0-15,-8 3 0 16,-5 4 0 0,-4 8 0-1,-17 6 0-15,-2 14 0 16,-3 13 0-16,-3 16 0 16,1 17 0-1,10 15 0-15,18 15 0 16,18-1 0-16,18-4 0 15,20-13 0 1,6-16 0-16,14-22 0 16,12-11 0-16,12-20 0 15,17-22 0 1,-6-21 0-16,-7-8 0 16,-24 8 0-1</inkml:trace>
  <inkml:trace contextRef="#ctx0" brushRef="#br0" timeOffset="2447.57">19583 7851 255 0,'0'0'0'0,"0"0"0"0,0 0 0 16,0 0 0-1,0 0 0-15,0 18 0 16,-6 24 0 0,-2 25 0-16,-5 24 0 15,-9 37 0-15,9 11 0 16,1-10 0-1,6-12 0-15,1-14 0 16,3-12 0 0,11-3 0-16,-9-88 0 15,0 0 0 1,18 62 0-16</inkml:trace>
  <inkml:trace contextRef="#ctx0" brushRef="#br0" timeOffset="2881.62">19828 8622 255 0,'0'0'0'16,"0"0"0"-16,0 0 0 15,0 0 0 1,-2 27 0-16,-12 31 0 15,-3 20 0-15,17-78 0 16,-15 92 0 0,15-92 0-1,0 0 0-15,2 72 0 16,15-44 0-16,-4-25 0 16,1-15 0-1,-1-3 0 1,3-8 0-16,-1-1 0 15,-1 4 0-15,-6 3 0 16,1 8 0 0,-3 7 0-16,0 8 0 15,-2 12 0-15,0 11 0 16,5 4 0 0,3 0 0-16,3 2 0 15,-15-35 0 1,30 27 0-1,1-15 0-15</inkml:trace>
  <inkml:trace contextRef="#ctx0" brushRef="#br0" timeOffset="3336.11">20425 7994 255 0,'0'0'0'0,"0"0"0"16,0 0 0-16,0 25 0 15,0 25 0 1,0 35 0-16,0 45 0 15,0 50 0 1,0 1 0-16,0-52 0 16,-5-56 0-16,-3-41 0 15,1-19 0 1</inkml:trace>
  <inkml:trace contextRef="#ctx0" brushRef="#br0" timeOffset="3647.07">20422 8575 255 0,'0'0'0'0,"0"0"0"15,0 0 0 1,19 5 0-16,16 10 0 16,4 10 0-16,-8 4 0 15,-4 0 0 1,-7 3 0-1,-7-4 0-15,-11 0 0 16,-8-4 0-16,-7 1 0 16,-8-3 0-1,-6-5 0-15,1-2 0 16,-4-5 0 0,1-6 0-16,9-1 0 15,9-6 0 1,6-1 0-16,10-9 0 15,3 0 0-15</inkml:trace>
  <inkml:trace contextRef="#ctx0" brushRef="#br0" timeOffset="4045.03">20935 8553 255 0,'0'0'0'16,"0"0"0"0,0 0 0-16,0 0 0 15,0 0 0-15,0 0 0 16,0 18 0 0,-4 14 0-16,6-3 0 15,7-1 0-15,7 0 0 16,1-2 0-1,3 2 0-15,0-2 0 16,-20-26 0 0,14 25 0-1,-14-25 0-15,0 26 0 16,-14 0 0-16,-10-5 0 16,-9-5 0-1,-12-6 0-15,5-10 0 16,0-13 0-1,17-16 0-15,9-18 0 16,7-14 0-16,10-9 0 16</inkml:trace>
  <inkml:trace contextRef="#ctx0" brushRef="#br0" timeOffset="4344.96">21224 7397 255 0,'0'0'0'16,"0"0"0"-16,0 0 0 15,0 0 0 1,0 0 0-16,0 0 0 15,0 25 0 1,0 28 0-16,-9 28 0 16,-6 19 0-16,-6 11 0 15,-4-4 0 1,7-16 0-16,7-35 0 16</inkml:trace>
  <inkml:trace contextRef="#ctx0" brushRef="#br0" timeOffset="4684.59">21662 8783 255 0,'0'0'0'16,"0"0"0"-16,0 0 0 16,-2 20 0-1,-20 24 0 1,-23 23 0-16,-29 19 0 15,-27 19 0 1,14-16 0-16,11-19 0 0,76-70 0 16,-72 50 0-1,50-46 0-15</inkml:trace>
  <inkml:trace contextRef="#ctx0" brushRef="#br0" timeOffset="5089.2">22237 7535 255 0,'0'0'0'16,"0"0"0"-16,0 0 0 16,0 0 0-1,0-8 0-15,0-13 0 16,0 1 0-1,0 8 0-15,0 2 0 16,2 13 0 0,2 8 0-16,-1 15 0 15,-6 22 0-15,-3 25 0 16,-3 30 0 0,0-12 0-16</inkml:trace>
  <inkml:trace contextRef="#ctx0" brushRef="#br0" timeOffset="5409.32">22703 7996 255 0,'0'0'0'15,"0"0"0"-15,0 23 0 16,0 19 0 0,0 21 0-16,-3 21 0 15,-7 21 0 1,-9 4 0-16,19-109 0 15,-8 86 0 1</inkml:trace>
  <inkml:trace contextRef="#ctx0" brushRef="#br0" timeOffset="5826.41">22506 7952 255 0,'0'0'0'16,"0"0"0"-16,0 0 0 16,20 0 0-1,22-5 0-15,20 6 0 16,15 12 0-1,18 20 0 1,9 23 0-16,-11 1 0 0,-8 5 0 16,-23-7 0-1,-19-3 0-15,-19-8 0 16,-13-7 0 0,-13 0 0-16,-13-1 0 15,-24-2 0 1,-14-3 0-16,-15 2 0 15,-15-7 0 1,-3-5 0-16,0-7 0 16,21-14 0-16,21-9 0 15,44 9 0 1,-31-18 0-16</inkml:trace>
  <inkml:trace contextRef="#ctx0" brushRef="#br0" timeOffset="6096.68">23589 8392 255 0,'0'0'0'16,"0"29"0"-16,0 14 0 16,-2-6 0-1,-5-10 0-15,3-16 0 16,-3-8 0-16</inkml:trace>
  <inkml:trace contextRef="#ctx0" brushRef="#br0" timeOffset="6198.91">23571 8128 255 0,'0'0'0'0,"0"0"0"15,0 0 0 1,0 0 0-16</inkml:trace>
  <inkml:trace contextRef="#ctx0" brushRef="#br0" timeOffset="7059.35">24119 8394 255 0,'0'0'0'16,"0"0"0"0,0 0 0-16,0 0 0 15,0 0 0-15,0 0 0 16,-2-2 0 0,-7-9 0-1,3 2 0-15,-6 3 0 16,-3 1 0-16,-8 1 0 15,-2 10 0 1,5 5 0-16,-2 9 0 16,4 7 0-16,3 9 0 15,1 4 0 1,5-5 0-16,9 0 0 16,4-13 0-1,5-7 0 1,5-6 0-16,3-9 0 15,8-10 0 1,2-7 0-16,-2-2 0 16,-2 1 0-16,-4 3 0 15,2 9 0 1,-6 8 0-16,-1 11 0 16,-4 11 0-1,2 2 0-15,-3 5 0 16,4 3 0-1,7 0 0 1,1-10 0-16,-1-13 0 0,4-11 0 16,3-16 0-1,-2 0 0-15</inkml:trace>
  <inkml:trace contextRef="#ctx0" brushRef="#br0" timeOffset="7743.72">24592 8347 255 0,'0'0'0'0,"0"0"0"16,0 0 0-16,0 0 0 16,0 0 0-1,0 0 0-15,0 0 0 16,2 20 0 0,3 17 0-16,-1 1 0 15,-2-6 0 1,-2-9 0-16,2-7 0 15,0-8 0 1,3-5 0-16,-1-8 0 16,1-8 0-1,4-3 0-15,2-4 0 16,0 4 0-16,0 4 0 16,-2 0 0-1,-3 4 0 1,2 12 0-16,-6 2 0 15,-2 9 0-15,0 7 0 16,-4-1 0 0,-2 2 0-16,6-4 0 15,6-4 0 1,4-9 0-16,1-6 0 16,5-10 0-1,1-3 0-15,5 2 0 16,-6 0 0-16,-3 7 0 15,-2 6 0 1,-4 11 0-16,-5 10 0 16,-2 10 0-1,2 3 0-15,-2-36 0 16,0 0 0 0,9 34 0-16,4-21 0 15</inkml:trace>
  <inkml:trace contextRef="#ctx0" brushRef="#br0" timeOffset="8179.91">25237 8442 255 0,'0'0'0'0,"0"0"0"16,0 0 0-1,0 0 0-15,0 0 0 16,-15 5 0 0,-16 12 0-16,2 5 0 15,-2 10 0-15,5 3 0 16,9 7 0 0,5 2 0-16,10-2 0 15,2-42 0 1,7 33 0-16,4-13 0 15,8-7 0 1,5-13 0-16,1-9 0 16,2-10 0-1,0-5 0-15,-4-8 0 16,-2-2 0-16,-15 0 0 16,-8 6 0-1,-7 0 0 1,-9 4 0-16,-3 8 0 15,-6 7 0-15,-2 11 0 16,2 7 0 0,1 5 0-16,7-3 0 15</inkml:trace>
  <inkml:trace contextRef="#ctx0" brushRef="#br0" timeOffset="8622.7">25573 8385 255 0,'0'0'0'0,"0"0"0"15,0 0 0-15,0 23 0 16,0 23 0 0,0 8 0-1,0 0 0 1,0-13 0-16,0-18 0 16,5-10 0-16,0-12 0 15,3-8 0-15,7-4 0 16,6-4 0-1,2 1 0-15,-6 3 0 16,2 5 0 0,-3 12 0-16,-5 11 0 15,-3 13 0-15,-1 5 0 16,-7-35 0 0,0 0 0-16,7 39 0 15,6-22 0 1,0-10 0-16</inkml:trace>
  <inkml:trace contextRef="#ctx0" brushRef="#br0" timeOffset="9157.5">26130 8430 255 0,'0'0'0'0,"0"0"0"16,0 0 0-1,0 0 0-15,-13 16 0 16,-18 16 0 0,-7 20 0-1,-1 13 0-15,1 12 0 0,38-77 0 16,-21 70 0 15,21-70 0-31,-4 43 0 0,12-31 0 16,5-19 0-16,3-13 0 15,4-13 0 1,9-21 0-16,2-18 0 16,3-21 0-1,2-11 0 1,-8 3 0-16,-4 5 0 16,-6 9 0-16,-7 16 0 15,-11 71 0-15,8-63 0 16,-8 63 0-1,0 0 0-15,0 0 0 16,-2-33 0 0,-4 33 0-16,-7 19 0 15,1 16 0 1,-1 11 0 0,1 21 0-16,7 18 0 15,12 16 0-15,12 2 0 16,5-27 0-16,5-24 0 15,-2-28 0 1,-6-10 0-16</inkml:trace>
  <inkml:trace contextRef="#ctx0" brushRef="#br0" timeOffset="9560.34">26729 8408 255 0,'0'0'0'0,"0"0"0"16,0 0 0-16,0 0 0 16,0 0 0-1,-11 1 0 1,-15 9 0-16,2 8 0 15,3 10 0-15,8 4 0 16,11 1 0 0,6-1 0-1,3-2 0-15,7-6 0 16,1 0 0-16,1-4 0 16,-7-2 0-1,-1-1 0-15,-3-8 0 16,-7 3 0-16,-12-1 0 15,-4-1 0 1,-11-9 0-16,-2-2 0 16,0-11 0-1,2-2 0-15</inkml:trace>
  <inkml:trace contextRef="#ctx0" brushRef="#br0" timeOffset="9869.79">26989 7240 255 0,'0'0'0'0,"-2"28"0"0,-4 22 0 15,-5 13 0 1,-9 23 0-16,-5 24 0 16,-4 20 0-16,9-9 0 15,6-33 0 1,7-37 0-16</inkml:trace>
  <inkml:trace contextRef="#ctx0" brushRef="#br0" timeOffset="10637.17">27277 8620 255 0,'13'72'0'0,"-13"-7"0"0,-9 13 0 16,-20 7 0-1,-19-6 0-15,2-31 0 16,46-48 0-1,-36 16 0-15</inkml:trace>
  <inkml:trace contextRef="#ctx0" brushRef="#br0" timeOffset="10859.4">27748 8681 255 0,'0'0'0'16,"0"0"0"0,0 0 0-16,0 0 0 15,0 0 0-15</inkml:trace>
  <inkml:trace contextRef="#ctx0" brushRef="#br0" timeOffset="11009.2">28431 8624 255 0,'0'0'0'0,"0"0"0"15,0 0 0-15</inkml:trace>
  <inkml:trace contextRef="#ctx0" brushRef="#br0" timeOffset="11114.26">28708 8603 255 0,'0'1'0'16,"0"-1"0"-16,7 3 0 16,3 3 0-1,2 1 0-15,2-3 0 16</inkml:trace>
  <inkml:trace contextRef="#ctx0" brushRef="#br0" timeOffset="12491.02">29284 7177 255 0,'60'-38'0'0,"-13"14"0"0,7-1 0 15,10-1 0 1,1 2 0-16,-4 8 0 15,-12 13 0 1,-6 10 0-16,-8 16 0 16,-4 18 0-16,-6 18 0 15,-5 30 0 1,-5 38 0-16,-5 33 0 16,-12 5 0-1,-3-4 0 1,5 0 0-16,-3-14 0 15,-1-11 0-15,8-11 0 16,8-5 0 0,1-11 0-16,1-7 0 15,6-13 0-15,9-13 0 16,-4-18 0 0,-25-58 0-1,25 42 0-15,-25-42 0 16,0 0 0-16,0 0 0 15,19 25 0 1,-14-21 0-16,-16-6 0 16,-25-1 0-1,-33 0 0-15,-45 7 0 16,-87 16 0 0,-75 14 0-16,57-7 0 15</inkml:trace>
  <inkml:trace contextRef="#ctx0" brushRef="#br0" timeOffset="137513.26">14936 11359 255 0,'37'33'0'0,"-16"-8"0"0,0 0 0 0,-1 2 0 16,0 5 0-16,-3 8 0 16,-1 2 0-1,-3 5 0 1,1 5 0-16,-1 3 0 16,-3 12 0-16,-6 9 0 15,-6 5 0 1,-6 4 0-16,-2-5 0 15,-11-7 0-15,-6 4 0 16,-1-9 0 0,-8 2 0-16,-7 1 0 15,-1-3 0 1,-8-4 0-16,3 2 0 16,2-9 0-1,2-8 0-15,5-12 0 16,3-4 0-16,7-8 0 15</inkml:trace>
  <inkml:trace contextRef="#ctx0" brushRef="#br0" timeOffset="138946.64">2798 11414 255 0,'-51'6'0'0,"19"-2"0"16,1 5 0-16,0 2 0 16,3 0 0-16,2 3 0 15,1-1 0 1,2 1 0-16,-2 4 0 16,5 2 0-1,6 7 0 1,-6 6 0-16,1 16 0 15,1 7 0-15,5 16 0 16,1 17 0 0,6 8 0-16,6-8 0 15,6-7 0-15,4-9 0 16,5 2 0 0,8 3 0-16,5 0 0 15,6-4 0 1,1 5 0-1,9-3 0-15,2-8 0 16,6 0 0-16,6-7 0 16,-9-15 0-1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229.07579" units="1/cm"/>
          <inkml:channelProperty channel="Y" name="resolution" value="406.7908" units="1/cm"/>
          <inkml:channelProperty channel="F" name="resolution" value="25.41279" units="1/cm"/>
          <inkml:channelProperty channel="T" name="resolution" value="1" units="1/dev"/>
        </inkml:channelProperties>
      </inkml:inkSource>
      <inkml:timestamp xml:id="ts0" timeString="2025-09-08T08:08:43.6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11866 3018 255 0,'31'-54'0'0,"-4"18"0"0,4 2 0 15,1 4 0-15,6 7 0 16,2 5 0-16,2 4 0 16,1 9 0-1,4 7 0-15,3 10 0 16,0 8 0-1,9 11 0-15,8 6 0 16,13-4 0-16,13-5 0 16,10-24 0-1,13-26 0-15,21-31 0 16,22-27 0 0,-11-8 0-16,-51 20 0 15</inkml:trace>
  <inkml:trace contextRef="#ctx0" brushRef="#br0" timeOffset="1049">14111 1805 255 0,'0'0'0'0,"0"0"0"0,0 0 0 16,0 0 0-1,0 0 0-15,0 0 0 16,0 0 0-16,2 20 0 15,2 25 0 1,1 31 0-16,-2 44 0 16,-6 44 0-1,-2 19 0-15,3-20 0 16,0-25 0 0,2-24 0-16,0-20 0 15,4-12 0-15,6-20 0 16,-10-62 0-1,4 30 0-15,-4-15 0 16</inkml:trace>
  <inkml:trace contextRef="#ctx0" brushRef="#br0" timeOffset="1411.27">13922 1844 255 0,'0'0'0'0,"0"0"0"15,28 0 0-15,18 0 0 16,28 0 0 0,31 0 0-16,21 0 0 15,12 0 0 1,-12 0 0-16,-23 5 0 16,-27 6 0-1,-14 3 0 1,-19 2 0-16,-43-16 0 15,27 17 0-15</inkml:trace>
  <inkml:trace contextRef="#ctx0" brushRef="#br0" timeOffset="1693.6">14144 2425 255 0,'0'0'0'0,"43"-5"0"16,36-10 0-16,28-2 0 15,12-8 0 1,-7 10 0-16,-8 11 0 15,-28 8 0 1,-28 1 0 0</inkml:trace>
  <inkml:trace contextRef="#ctx0" brushRef="#br0" timeOffset="2288.57">15183 2738 255 0,'0'0'0'16,"0"0"0"-16,0 0 0 15,0 0 0 1,-17-3 0 0,-21-6 0-16,-6 3 0 15,-5 12 0-15,1 7 0 16,3 12 0-1,8 10 0 1,6 7 0-16,10 6 0 16,13 2 0-16,12 6 0 31,14 1 0-31,13-1 0 0,13-15 0 16,10-15 0-1,9-16 0-15,6-17 0 16,-1-16 0-16,1-16 0 15,0-17 0 1,-10-17 0-16,-13-5 0 16,-19-3 0-1,-21 10 0-15,-12 12 0 16,-17 13 0 0,-14 19 0-16,-7 18 0 15,-15 20 0 1,-10 17 0-16,-4 12 0 15,15-7 0-15</inkml:trace>
  <inkml:trace contextRef="#ctx0" brushRef="#br0" timeOffset="2893.29">15793 2589 255 0,'0'0'0'0,"0"0"0"16,0 0 0-16,0 0 0 16,0 0 0-16,0 0 0 15,0 0 0 1,0 0 0 0,0 0 0-16,0 0 0 15,0 21 0 1,0 28 0-16,0 12 0 15,0 7 0-15,0 4 0 16,0-72 0 0,0 74 0-16,0-74 0 15,5 66 0 1,-5-66 0-16,0 0 0 16,0 0 0-16,6 30 0 15,-4-35 0 1,0-16 0-1,6-16 0-15,3-14 0 16,11-3 0-16,19-7 0 16,28-8 0-16,24 9 0 15,11 21 0 1,-1 22 0 0,-23 19 0-16,-15 24 0 15,-20 7 0 1,-14 0 0-16</inkml:trace>
  <inkml:trace contextRef="#ctx0" brushRef="#br0" timeOffset="3888.57">17884 2580 255 0,'-17'-31'0'0,"2"12"0"0,-6 1 0 16,-4 8 0-16,-4 6 0 15,-2 8 0 1,-4 7 0-16,-9 15 0 16,2 15 0-1,4 20 0-15,7 10 0 16,11 8 0-1,18-8 0-15,18-13 0 16,13-16 0 0,8-19 0-16,12-13 0 15,3-15 0-15,15-18 0 16,-6-14 0 0,-7-10 0-16,-9-8 0 15,-16-3 0 1,-16-2 0-16,-11 2 0 15,-9 7 0 1,-9 12 0-16,-8 9 0 16,-7 11 0-16,-5 12 0 15,3 13 0 1,5 7 0 0,11 0 0-16,1-2 0 15</inkml:trace>
  <inkml:trace contextRef="#ctx0" brushRef="#br0" timeOffset="4225.68">18422 1585 255 0,'0'0'0'15,"0"0"0"-15,0 0 0 16,2 21 0 0,3 21 0-16,2 20 0 15,0 26 0-15,-1 26 0 16,-6 26 0-1,-4 7 0 1,-3-14 0-16,0-14 0 16,3-21 0-1,1-15 0-15,-1-20 0 16,0-26 0-16</inkml:trace>
  <inkml:trace contextRef="#ctx0" brushRef="#br0" timeOffset="4649">18380 2498 255 0,'0'0'0'0,"0"-28"0"16,5-15 0 0,1 2 0-16,6 3 0 15,12 6 0 1,7 5 0-16,9 9 0 15,4 10 0 1,7 9 0-16,-3 16 0 16,-3 7 0-16,-2 15 0 15,-3 8 0 1,-4 10 0-16,-12 1 0 16,-10-4 0-1,-14 0 0 1,-14-2 0-16,-17-6 0 15,-20 9 0-15,-22-2 0 16,-16-4 0 0,5-16 0-16,10-19 0 15,16-21 0 1,19-11 0-16,24-11 0 16,17-2 0-1,11-5 0-15,7-6 0 16</inkml:trace>
  <inkml:trace contextRef="#ctx0" brushRef="#br0" timeOffset="5255.42">19333 2330 255 0,'0'0'0'0,"0"0"0"0,0 0 0 16,5 18 0-1,10 20 0-15,5 24 0 16,2 16 0-1,3 29 0-15,-9 27 0 16,-7 1 0-16,-7-12 0 16,-4-18 0-1,-2-10 0-15,-3-15 0 16,0-16 0 0,7-64 0-16,-16 52 0 15,16-52 0 1,-32 39 0-16,-3-21 0 15,4-15 0 1,0-16 0-16,1-13 0 16,-6-21 0-16,3-24 0 15,4-26 0 1,11-14 0-16,11-5 0 16,16 10 0-1,11 6 0-15,9 9 0 16,5 9 0-1,-3 7 0-15,-8 11 0 16,-2 14 0 0,-4 1 0-16,-3 14 0 15,-3 7 0-15,-1 9 0 16,-3 7 0 0</inkml:trace>
  <inkml:trace contextRef="#ctx0" brushRef="#br0" timeOffset="5645.23">19546 2644 255 0,'69'-19'0'0,"-15"-1"0"15,1-7 0 1,1-2 0-16,-56 29 0 16,36-29 0-1,-36 29 0-15,5-27 0 16,-18 14 0-16,-11 9 0 15,-5 8 0 1,-6 14 0 0,-3 14 0-16,7 7 0 15,16 6 0-15,15 0 0 16,19-5 0 0,28-13 0-16,31-14 0 15,34-20 0 1,-2-9 0-16</inkml:trace>
  <inkml:trace contextRef="#ctx0" brushRef="#br0" timeOffset="6009.13">20612 2381 255 0,'0'0'0'0,"0"0"0"0,0 0 0 15,-19 2 0 1,-28 15 0-16,-16 16 0 15,-6 22 0 1,-2 19 0-16,12 16 0 16,32-14 0-1,23-17 0-15,21-18 0 16,18-16 0 0,14-21 0-16,11-20 0 15,-4-7 0-15</inkml:trace>
  <inkml:trace contextRef="#ctx0" brushRef="#br0" timeOffset="6612.02">21059 1440 255 0,'0'0'0'0,"0"0"0"16,0 0 0 0,-2 27 0-16,-10 29 0 15,-6 33 0 1,-14 33 0-16,1 18 0 15,4-5 0-15,9-14 0 16,5-18 0 0,-1-10 0-16,4-6 0 15,1-12 0 1,5-11 0 0,4-64 0-16,-2 58 0 15,2-58 0-15,0 0 0 16,0 0 0-1,0 38 0-15,2-34 0 16,0-20 0 0,0-10 0-16,-4-8 0 15,-8-16 0 1,-1 4 0-16,-6 3 0 16,17 43 0-16,-23-33 0 15,23 33 0 1,-29-18 0-16,8 15 0 15,17 8 0 1,15 7 0-16,18 1 0 16,20-1 0-1,30 0 0-15,35-1 0 16,27-11 0-16,-29-11 0 16</inkml:trace>
  <inkml:trace contextRef="#ctx0" brushRef="#br0" timeOffset="7127.03">22931 1657 255 0,'0'0'0'0,"0"0"0"0,-2 27 0 16,-3 22 0-1,-4 16 0-15,5 13 0 16,-5 21 0-1,-9 10 0-15,-5-2 0 16,2 5 0 0,-4-6 0-16,0-11 0 15,2-14 0 1,-2-21 0-16,8-27 0 16</inkml:trace>
  <inkml:trace contextRef="#ctx0" brushRef="#br0" timeOffset="7406.44">22652 2142 255 0,'0'0'0'0,"0"0"0"16,28-2 0-16,28 0 0 15,36-3 0 1,33 2 0-16,0 3 0 16,-25-4 0-1,-47 4 0 1</inkml:trace>
  <inkml:trace contextRef="#ctx0" brushRef="#br0" timeOffset="8084.62">23403 2191 255 0,'0'0'0'0,"0"0"0"16,0 0 0-16,0 0 0 16,-2 25 0-1,-10 23 0-15,2 14 0 16,1 0 0-1,7-11 0-15,6-20 0 16,9-21 0 0,7-12 0-16,5-10 0 15,0-10 0 1,-2-8 0-16,6-7 0 16,-5-1 0-16,-6 4 0 15,-3 10 0 1,-3 7 0-16,-3 13 0 15,1 11 0 1,-1 8 0-16,5 13 0 16,3 10 0-1,6 14 0 1,6 8 0-16,5 12 0 0,1 6 0 16,4 5 0-1,-8 1 0 1,-9 1 0-16,-8-8 0 15,-7 4 0 1,-7-5 0-16,-12-4 0 16,-12-12 0-16,-8-10 0 15,-13-12 0 1,-12-11 0-16,-18-8 0 16,-14-18 0-1,-5-15 0-15,3-16 0 16,12-18 0-1,17-12 0-15,19-5 0 16,20-8 0 0,26-5 0-16,27-8 0 15,5 12 0-15</inkml:trace>
  <inkml:trace contextRef="#ctx0" brushRef="#br0" timeOffset="8407.57">24290 2232 255 0,'0'91'0'0,"0"6"0"0,0 29 0 0,-3 5 0 16,-8-23 0-1,0-33 0-15,2-26 0 16,-5-27 0 15,-1-19 0-31,3-7 0 16</inkml:trace>
  <inkml:trace contextRef="#ctx0" brushRef="#br0" timeOffset="8757.15">24100 2203 255 0,'0'0'0'0,"21"-21"0"16,17-8 0-16,9 2 0 15,18 6 0 1,6 7 0-16,6 15 0 16,-8 16 0-1,-22 4 0-15,-13 12 0 16,-16 5 0 0,-11 2 0-1,-12 7 0-15,-13 0 0 16,-13-2 0-16,-17 3 0 15,-14-2 0 1,-10-7 0-16,6-13 0 16,16-16 0-1,27-20 0-15,14-4 0 16,16-9 0-16,10-3 0 16,12-6 0-1,6-7 0-15</inkml:trace>
  <inkml:trace contextRef="#ctx0" brushRef="#br0" timeOffset="9170.26">24690 2428 255 0,'0'0'0'0,"0"0"0"0,0 0 0 15,19-10 0-15,20-17 0 16,12-7 0 0,9-7 0-16,3-5 0 15,-9 1 0 1,-54 45 0-16,27-39 0 15,-27 39 0-15,-4-26 0 16,-23 24 0 0,-6 13 0-16,-11 15 0 15,-9 18 0 1,2 16 0-16,3 10 0 16,24-4 0-1,28-23 0-15,25-15 0 16,16-12 0-1,17-18 0-15,3-5 0 16</inkml:trace>
  <inkml:trace contextRef="#ctx0" brushRef="#br0" timeOffset="9532.56">25665 2138 255 0,'0'0'0'0,"0"0"0"15,-24 0 0 1,-17 0 0-16,-3 6 0 16,8 10 0-1,7 8 0-15,11 8 0 16,9 3 0-1,12-5 0-15,8 2 0 16,7 0 0 0,4 4 0-16,-22-36 0 15,17 33 0-15,-12 1 0 16,-16-12 0 0,-18 3 0-16,-34 5 0 15,-33 5 0 1,-52 4 0-16,4-13 0 15</inkml:trace>
  <inkml:trace contextRef="#ctx0" brushRef="#br0" timeOffset="13093.04">16692 3374 255 0,'-12'-12'0'0,"2"3"0"0,4 5 0 16,1 13 0-16,-3 10 0 16,-2 18 0-1,-1 22 0-15,0 16 0 16,0 14 0-1,4-8 0-15,7-81 0 16,-2 74 0-16,2-74 0 16,0 0 0-1,0 0 0-15,2 47 0 16,9-40 0 0,5-21 0-16,1-8 0 15,8-14 0 1,6-20 0-16,10-16 0 15,8-14 0 1,1-5 0-16,-11 18 0 16,-5 16 0-1,-8 16 0-15,-6 17 0 16,-10 11 0-16,-1 8 0 16,-5 12 0-1,-4 10 0-15,-4 15 0 16,-7 9 0-1,-5 15 0-15,2 12 0 16,-4 8 0 0,3 3 0-16,1-9 0 15,8-10 0 1,6-60 0-16,2 43 0 16,-2-43 0-1,16 18 0-15,3-18 0 16,6-18 0-16,11-20 0 15,20-21 0 1,25-33 0-16,15-18 0 16,-4 5 0-1,-32 31 0-15,-31 34 0 16</inkml:trace>
  <inkml:trace contextRef="#ctx0" brushRef="#br0" timeOffset="13788.45">17574 3808 255 0,'7'-35'0'0,"-9"12"0"0,-3 0 0 0,-4 4 0 15,-4 0 0 1,-7 4 0-16,-2 1 0 16,0 7 0-1,-2 6 0-15,2 8 0 16,2 8 0-1,2 9 0-15,3 9 0 16,-1 15 0 0,9 0 0-16,7-2 0 15,7-3 0 1,7-3 0-16,9-6 0 16,6-8 0-1,7-10 0-15,8-10 0 16,6-10 0-1,2-14 0-15,5-13 0 16,-2-11 0-16,-13-3 0 16,-11 0 0-1,-12 0 0-15,-13 8 0 16,-10-3 0-16,-15 9 0 16,-9 6 0-1,-8 10 0 1,-10 14 0-16,-2 8 0 15,8 1 0-15</inkml:trace>
  <inkml:trace contextRef="#ctx0" brushRef="#br0" timeOffset="14345.35">18053 3759 255 0,'0'0'0'0,"0"0"0"0,0 20 0 15,0 14 0 1,-6-8 0-1,-1-1 0-15,3-7 0 0,-4-5 0 16,2-4 0 0,2-4 0-16,-2-5 0 15,6-5 0 1,6-4 0-16,7-1 0 16,9 0 0-1,11 1 0-15,8 4 0 16,12-1 0-16,8 8 0 15,-1 5 0 1,-8 6 0-16,-52-13 0 16,38 21 0-1</inkml:trace>
  <inkml:trace contextRef="#ctx0" brushRef="#br0" timeOffset="15109.95">18706 3250 255 0,'0'0'0'0,"0"0"0"16,0 0 0-16,0 0 0 15,2 21 0-15,3 17 0 16,-1 19 0 0,-4 9 0-1,-6 20 0-15,-6 5 0 16,-3 16 0-16,-3-17 0 15,-5-11 0 1,8-14 0-16,1-11 0 16,-3-3 0-1,17-51 0-15,0 0 0 16,0 0 0-16,-16 35 0 16,7-18 0-1,5-13 0-15,6-17 0 16,5-6 0-1,7-10 0-15,1-5 0 16,7-10 0 0,5-1 0-16,6 0 0 15,6-2 0 1,6 4 0-16,-3 7 0 16,-5 7 0-1,-37 29 0-15,34-11 0 16,-34 11 0-16,25 2 0 15,-16 15 0 1,-13 2 0-16,-9 8 0 16,-13 5 0-1,-11 5 0-15,-4 8 0 16,41-45 0 0,-40 40 0-16,40-40 0 15,0 0 0-15,-25 34 0 16,23-11 0-1,9-6 0-15,11-6 0 16,11 1 0 0,6 2 0-16,15 4 0 15,1 10 0 1,5 5 0-16,-9-2 0 16</inkml:trace>
  <inkml:trace contextRef="#ctx0" brushRef="#br0" timeOffset="16108.73">20214 3948 255 0,'0'0'0'0,"0"0"0"16,0 0 0-16,0 0 0 15,0 0 0-15,0 0 0 16,0-10 0 0,0-15 0-16,-8 7 0 15,-5 0 0 1,-5 5 0-16,-3 4 0 16,-4 4 0-1,1 8 0-15,1 5 0 16,3 6 0-1,3 6 0-15,3 4 0 16,5 7 0-16,7 4 0 16,8-2 0-1,4 1 0 1,7-2 0-16,8 1 0 16,8-4 0-16,8-8 0 15,0-9 0 1,1-4 0-16,0-14 0 15,-2-4 0 1,-1-9 0-16,-4-8 0 16,-10-6 0-1,-5-4 0-15,-5-6 0 16,-10-2 0 0,-12 5 0-16,-6-2 0 15,-11 10 0-15,-10 9 0 16,-9 10 0-1,-6 13 0-15,0 10 0 16,0 13 0 0,4 12 0-16,9 11 0 15,16 0 0 1,15-11 0-16,10-18 0 16</inkml:trace>
  <inkml:trace contextRef="#ctx0" brushRef="#br0" timeOffset="16694.68">20750 3754 255 0,'0'0'0'0,"0"0"0"15,0 0 0-15,0 0 0 16,0 0 0-16,0 23 0 16,0 19 0-1,-3 10 0 1,1-4 0-16,-3-5 0 16,3-6 0-16,0-13 0 15,2-6 0 1,4-13 0-16,6-5 0 15,9-8 0 1,6-10 0 0,4-3 0-16,11-9 0 15,1 4 0-15,-8 2 0 16,-6 11 0 0,-5 9 0-1,-4 8 0-15,-7 11 0 16,-4 14 0-1,-9 15 0-15,-5 17 0 0,-2 9 0 16,3 1 0 0</inkml:trace>
  <inkml:trace contextRef="#ctx0" brushRef="#br0" timeOffset="17983.89">22273 3749 255 0,'19'57'0'0,"-4"-1"0"0,-4 20 0 0,-4 18 0 15,-7 6 0-15,-7-9 0 16,-4-16 0-1,2-10 0 1,9-65 0-16,-18 50 0 16,18-50 0-16,-27 33 0 15,7-20 0 1,1-18 0-16,4-13 0 16</inkml:trace>
  <inkml:trace contextRef="#ctx0" brushRef="#br0" timeOffset="18340.29">21980 3759 255 0,'0'0'0'0,"5"-28"0"16,1-10 0 0,12-3 0-16,16 5 0 15,10 5 0 1,21-1 0-16,22 7 0 15,10 15 0 1,-10 13 0-16,-12 11 0 16,-11 4 0-1,-18 5 0-15,-11 4 0 16,-17 0 0-16,-14 2 0 16,-15 1 0-1,-13 6 0-15,-25 12 0 16,-13 9 0-1,-16 6 0-15,-1-8 0 16,79-55 0 0,-53 33 0-16,29-32 0 15,17-8 0-15</inkml:trace>
  <inkml:trace contextRef="#ctx0" brushRef="#br0" timeOffset="18750.47">22765 3752 255 0,'0'0'0'0,"0"0"0"0,0 29 0 16,0 17 0-1,0 12 0-15,4 5 0 16,-4-63 0 0,0 0 0-1,0 0 0-15,5 55 0 16,-5-20 0 0,-3-23 0-16,1-16 0 15,2-13 0-15,2-8 0 16,6-6 0-1,9-7 0-15,22-9 0 16,12-4 0-16,18-1 0 16,4 17 0-1,-11 16 0-15,-18 18 0 16,-12 12 0 0,-32-11 0-16,21 15 0 15</inkml:trace>
  <inkml:trace contextRef="#ctx0" brushRef="#br0" timeOffset="19154.88">23474 3814 255 0,'0'0'0'16,"0"0"0"-16,0 0 0 15,0 0 0 1,-17 16 0-16,-24 16 0 16,-1 15 0-16,5 13 0 15,15 5 0 1,18-9 0-16,15-12 0 16,10-15 0-16,4-17 0 15,6-10 0 1,0-12 0-1,5-9 0-15,3-15 0 16,-2-3 0-16,-13-8 0 16,-10-2 0-1,-12 0 0-15,-11 2 0 16,-13 9 0 0,-7 9 0-16,-5 7 0 15,5 5 0 1</inkml:trace>
  <inkml:trace contextRef="#ctx0" brushRef="#br0" timeOffset="19401.75">23790 3827 255 0,'0'0'0'0,"0"42"0"16,-2 33 0-16,-3 27 0 16,1 14 0-1,2-9 0-15,0-12 0 16,2-95 0 0,0 75 0-1,0-75 0-15,0 38 0 16</inkml:trace>
  <inkml:trace contextRef="#ctx0" brushRef="#br0" timeOffset="19765.09">23741 3652 255 0,'0'0'0'16,"25"-6"0"-16,15-2 0 15,2 7 0 1,4 5 0-16,-2 8 0 16,-7 14 0-1,-8 7 0 1,-10 4 0-16,-13-2 0 15,-12 4 0-15,-15 0 0 16,-6-3 0-16,-8-3 0 16,-5-4 0-1,40-29 0-15,-38 17 0 16,4-9 0 0,16-11 0-16,5-10 0 15,6 0 0-15</inkml:trace>
  <inkml:trace contextRef="#ctx0" brushRef="#br0" timeOffset="20149.3">24152 3925 255 0,'0'0'0'0,"0"0"0"16,0 0 0-1,0 0 0-15,19 0 0 16,18-4 0-16,6-11 0 16,-4-6 0-1,-6-2 0-15,-8-7 0 16,-8-2 0 0,-5 5 0-16,-12 4 0 15,-6 4 0 1,-7 6 0-16,-7 12 0 15,-5 11 0-15,-1 12 0 16,0 10 0 0,1 17 0-16,6 6 0 15,17 8 0 1,17-8 0 0,9-12 0-16,12-14 0 15,-3-12 0-15</inkml:trace>
  <inkml:trace contextRef="#ctx0" brushRef="#br0" timeOffset="20808.07">24730 3767 255 0,'0'0'0'0,"0"0"0"15,0 0 0 1,0 0 0 0,0 0 0-16,0 0 0 15,0 0 0-15,0 0 0 16,0 25 0 0,0 20 0-16,-3 9 0 15,-1 3 0 1,2-11 0-16,0-15 0 15,0-10 0 1,2-12 0-16,-3-8 0 16,3-5 0-16,3-11 0 15,7-13 0 1,13-4 0-16,22-7 0 16,17-4 0-1,20 3 0-15,-5 15 0 16,-23 22 0-1,-54 3 0-15,35 12 0 16,-13 4 0-16</inkml:trace>
  <inkml:trace contextRef="#ctx0" brushRef="#br0" timeOffset="21615.05">25529 3207 255 0,'0'0'0'0,"0"0"0"16,-2 21 0 0,-2 19 0-1,-8 16 0-15,-3 21 0 16,-8 20 0-16,0 16 0 16,3-3 0-1,0-4 0-15,7-12 0 16,1-19 0-1,2-16 0-15,10-59 0 16,-11 47 0 0,11-47 0-16,0 0 0 15,0 0 0-15,-2 25 0 16,6-25 0 0,2-10 0-16,1-11 0 15,1-11 0 1,2-7 0-16,-1-13 0 15,-5 4 0-15,-4 2 0 16,-7 6 0 0,7 40 0-1,-20-31 0-15,-9 10 0 16,2 11 0-16,27 10 0 16,0 0 0-1,0 0 0 1,-21-3 0-16,11 3 0 15,12 3 0-15,12-6 0 16,9 3 0 0,6-1 0-16,6 1 0 15,11 1 0 1,-2 9 0-16,-8 5 0 16,-7 7 0-16,-8 12 0 15,-3 6 0 1,-7 8 0-16,-1 1 0 15,-10-49 0 1,8 49 0 0,-8-49 0-16,0 0 0 15,9 36 0-15,6-28 0 16,-6-8 0-16</inkml:trace>
  <inkml:trace contextRef="#ctx0" brushRef="#br0" timeOffset="21782.86">25779 3495 255 0,'0'0'0'0,"0"0"0"15,0 0 0 1,0 0 0-16,0 0 0 15</inkml:trace>
  <inkml:trace contextRef="#ctx0" brushRef="#br0" timeOffset="22188.26">25880 4037 255 0,'0'0'0'15,"0"0"0"-15,0 0 0 16,0 0 0-16,16-3 0 16,11-13 0-1,-4-3 0-15,-6-5 0 16,-7 2 0-1,-4 0 0-15,-6 2 0 16,-6 0 0 0,-2 6 0-16,-5 8 0 15,-1 8 0 1,-1 7 0-16,-1 9 0 16,-1 7 0-16,3 6 0 15,5 3 0 1,7-4 0-16,8 2 0 15,10-5 0 1,10-8 0-16,1-6 0 16</inkml:trace>
  <inkml:trace contextRef="#ctx0" brushRef="#br0" timeOffset="22612.2">26549 3823 255 0,'0'0'0'0,"0"0"0"16,0 0 0-1,0 0 0-15,0 0 0 16,-21 4 0-16,-19 4 0 16,-2 10 0-1,4 8 0-15,16 1 0 16,16-2 0 0,12 0 0-16,9 0 0 15,10-6 0-15,4-1 0 16,0 1 0-1,0-6 0 1,-3-1 0-16,-11 3 0 16,-11-5 0-1,-15 5 0-15,-21 0 0 16,-15 0 0 0,-10-1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229.07579" units="1/cm"/>
          <inkml:channelProperty channel="Y" name="resolution" value="406.7908" units="1/cm"/>
          <inkml:channelProperty channel="F" name="resolution" value="25.41279" units="1/cm"/>
          <inkml:channelProperty channel="T" name="resolution" value="1" units="1/dev"/>
        </inkml:channelProperties>
      </inkml:inkSource>
      <inkml:timestamp xml:id="ts0" timeString="2025-09-08T08:09:20.7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15670 3093 255 0,'-54'-8'0'0,"17"1"0"0,5-1 0 15,13 2 0 1,4-3 0-16,11 0 0 16,8-7 0-16,9-1 0 15,11-5 0 1,5-2 0-16,8-4 0 16,5 7 0-16,-1 1 0 15,2 0 0 1,-4 8 0-16,2 8 0 15,1 8 0 1,-3 10 0-16,1 12 0 16,-2 13 0-1,4 11 0 1,8 6 0-16,4-6 0 16,13-13 0-16,2-29 0 15,2-26 0 1,17-21 0-16,10-23 0 15,6-3 0-15,-4-3 0 16,-31 15 0 0</inkml:trace>
  <inkml:trace contextRef="#ctx0" brushRef="#br0" timeOffset="1114.94">17577 2075 255 0,'0'0'0'0,"0"0"0"0,0 0 0 0,0 0 0 16,4 17 0 0,9 21 0-16,3 21 0 15,-1 22 0 1,-3 21 0 0,-1 16 0-16,-5 0 0 15,1-10 0 1,-1-14 0-16,0-13 0 15,5-14 0-15,-1-12 0 16,-10-55 0-16,8 55 0 16</inkml:trace>
  <inkml:trace contextRef="#ctx0" brushRef="#br0" timeOffset="1532.17">17464 2055 255 0,'0'0'0'0,"0"0"0"15,0 0 0 1,24 0 0-16,24 0 0 15,16 0 0 1,20 0 0-16,16 0 0 16,8 0 0-1,-12 0 0-15,-13 5 0 16,-25 5 0 0,-24-3 0-16</inkml:trace>
  <inkml:trace contextRef="#ctx0" brushRef="#br0" timeOffset="1784.13">17713 2478 255 0,'0'0'0'0,"0"0"0"15,25-4 0 1,19-8 0-16,24-8 0 16,16-4 0-1,18 6 0-15,-2 11 0 16,-26 12 0 0,-29 1 0-16</inkml:trace>
  <inkml:trace contextRef="#ctx0" brushRef="#br0" timeOffset="2349.3">18575 2688 255 0,'0'0'0'0,"0"0"0"15,0 0 0 1,0 0 0-16,0 0 0 16,0 0 0-16,-11 0 0 15,-17-5 0 1,-3 7 0-1,-5 8 0-15,-2 11 0 16,0 13 0-16,8 7 0 16,6 1 0-1,11 3 0-15,11 2 0 16,8-1 0 0,14-3 0-16,10-9 0 15,12-12 0-15,12-14 0 16,12-16 0-1,16-19 0-15,0-16 0 16,-1-14 0 0,-23-3 0-16,-23 5 0 15,-13 4 0 1,-18 2 0-16,-13 6 0 16,-12 10 0-1,-14 6 0-15,-19 12 0 16,-20 15 0-16,-17 22 0 15,-15 13 0 1,24-1 0-16</inkml:trace>
  <inkml:trace contextRef="#ctx0" brushRef="#br0" timeOffset="3014.74">19187 2588 255 0,'0'0'0'16,"0"0"0"-16,0 0 0 15,0 0 0 1,0 0 0-16,0 0 0 16,0 0 0-1,0 0 0-15,0 0 0 16,0 26 0-16,0 24 0 16,0 14 0-1,0 12 0-15,0 11 0 16,0-7 0-1,-2-12 0-15,2-68 0 16,0 0 0 0,0 0 0-16,-6 50 0 15,6-50 0 1,-2 18 0-16,2-30 0 16,6-10 0-1,3-14 0-15,13-10 0 16,7 3 0-16,10 0 0 15,21 0 0 1,22 8 0-16,15 12 0 16,-12 17 0-1,-13 9 0-15,-21-3 0 16</inkml:trace>
  <inkml:trace contextRef="#ctx0" brushRef="#br0" timeOffset="4117.08">21152 2759 255 0,'-16'72'0'0,"1"-7"0"0,3 10 0 0,6 6 0 15,4-11 0-15,2-70 0 16,8 42 0-1,-8-42 0 1,23 23 0-16,1-23 0 16,-3-9 0-16,2-12 0 15,3-6 0 1,7-12 0-16,-4-4 0 16,-4-1 0-1,-2 2 0-15,-6-2 0 16,-5 4 0-16,-6 8 0 15,-2 10 0 1,-4 7 0-16,2 7 0 16,-4 13 0-1,2 9 0 1,0 12 0-16,2 11 0 16,8 14 0-16,2 0 0 15,5-3 0 1,8-5 0-16,8-11 0 15,0-15 0-15,-4-14 0 16,-6-6 0 0</inkml:trace>
  <inkml:trace contextRef="#ctx0" brushRef="#br0" timeOffset="4496.56">21872 2860 255 0,'0'0'0'0,"0"0"0"15,0 0 0-15,0 0 0 16,2 20 0 0,3 18 0-16,0 6 0 15,-3-2 0 1,2-9 0-1,1-14 0-15,-1-2 0 16,7-14 0-16,4-6 0 16,2-10 0-1,5-6 0-15,3-2 0 16,2 1 0-16,-2 7 0 16,-4 9 0-1,-5 8 0-15,-5 17 0 16,-4 14 0-1,-1 15 0-15,-4 2 0 16,-2-52 0 0,0 0 0-16,2 42 0 15</inkml:trace>
  <inkml:trace contextRef="#ctx0" brushRef="#br0" timeOffset="4731.58">22542 2990 255 0,'0'0'0'0,"0"28"0"0,0 15 0 16,0 7 0-1,4-6 0-15,-2-14 0 16,2-15 0 0</inkml:trace>
  <inkml:trace contextRef="#ctx0" brushRef="#br0" timeOffset="4912.51">22581 2625 255 0,'0'0'0'0,"0"0"0"15,0 0 0-15,0 0 0 16,0 0 0 0</inkml:trace>
  <inkml:trace contextRef="#ctx0" brushRef="#br0" timeOffset="5367.27">22953 2918 255 0,'0'0'0'15,"0"0"0"-15,0 0 0 16,0 0 0 0,0 0 0-16,-15 12 0 15,-14 13 0-15,-5 10 0 16,5 5 0 0,7 8 0-16,7 13 0 15,4 5 0 1,11-10 0-16,13-17 0 15,2-14 0 1,5-16 0-16,5-13 0 16,1-14 0-1,-1-10 0-15,1-19 0 16,-7-1 0 0,-11-8 0-1,-12-4 0-15,-10 5 0 16,-5 15 0-16,-6 24 0 15,-4 16 0 1,0 9 0-16,0 15 0 16,-3-1 0-16</inkml:trace>
  <inkml:trace contextRef="#ctx0" brushRef="#br0" timeOffset="5796.46">23207 2922 255 0,'0'0'0'0,"0"0"0"16,0 0 0-16,0 23 0 15,0 17 0 1,0 8 0-16,0-5 0 16,0-11 0-1,2-10 0 1,7-11 0-16,6-7 0 0,5-11 0 16,7-7 0-1,0 1 0-15,-3 1 0 16,-1 8 0-1,-5 5 0-15,-7 19 0 16,-5 10 0 0,-2 13 0-16,-2 17 0 15,4 3 0-15,7-9 0 16,14-25 0 0,4-29 0-16,-2-8 0 15</inkml:trace>
  <inkml:trace contextRef="#ctx0" brushRef="#br0" timeOffset="6250.43">24991 2018 255 0,'0'0'0'0,"0"0"0"16,0 0 0-1,0 0 0-15,0 0 0 16,0 23 0-16,-2 31 0 15,-13 37 0 1,-14 43 0 0,-3 22 0-16,-1-2 0 15,4-14 0-15,4-1 0 16,1-11 0 0,6-6 0-16,2-13 0 15,2-14 0 1,3-24 0-16,11-71 0 15,0 0 0 1,-7 30 0-16,3-30 0 16</inkml:trace>
  <inkml:trace contextRef="#ctx0" brushRef="#br0" timeOffset="6471.33">24727 2850 255 0,'41'-4'0'16,"24"-1"0"-16,24-5 0 15,28 3 0 1,-3 3 0-16,-18 7 0 15,-96-3 0 1,74 5 0-16</inkml:trace>
  <inkml:trace contextRef="#ctx0" brushRef="#br0" timeOffset="7170.68">25614 2945 255 0,'0'0'0'0,"0"0"0"0,0 0 0 15,-2 25 0 1,-12 23 0-16,1 8 0 15,1 3 0 1,10-11 0 0,16-18 0-16,5-21 0 15,6-15 0 1,5-6 0-16,3-9 0 16,5-11 0-16,-7 0 0 15,-6-2 0 1,-7 6 0-16,-10 6 0 15,-1 7 0 1,-1 10 0-16,-6 10 0 16,-3 7 0-16,3 14 0 15,3 9 0 1,1 4 0-16,9 18 0 16,10 9 0-1,8 11 0-15,4 5 0 16,5 12 0-1,0-4 0-15,-11-1 0 16,-8-3 0 0,-7-14 0-16,-12-2 0 15,-6-14 0-15,-10-9 0 16,-5-8 0 0,-10-15 0-1,-13-5 0-15,-14-5 0 16,-21-7 0-1,-22-7 0-15,-26-8 0 16,2-18 0-16,17-13 0 16,31-11 0-1,29-11 0-15,33-10 0 16,32-8 0 0,34-17 0-1,3 3 0-15</inkml:trace>
  <inkml:trace contextRef="#ctx0" brushRef="#br0" timeOffset="7459.58">26442 2939 255 0,'0'91'0'0,"-2"-5"0"0,-3 29 0 15,-4 31 0-15,-4 2 0 16,-5-27 0 0,3-37 0-16,15-84 0 31,-16 49 0-31,-6-33 0 0,10-20 0 15,-1-3 0-15</inkml:trace>
  <inkml:trace contextRef="#ctx0" brushRef="#br0" timeOffset="7802.7">26130 3039 255 0,'0'0'0'16,"34"-19"0"0,24-11 0-16,14 4 0 15,6 13 0-15,-4 11 0 16,-18 15 0 0,-56-13 0-16,37 25 0 15,-18 8 0 1,-11-1 0-16,-12-3 0 15,-6-2 0 1,-5 0 0-16,-13 2 0 16,-17 0 0-16,-2-2 0 15,-2-1 0 1,6-8 0-16,19-11 0 16,17-15 0-1,7-5 0-15</inkml:trace>
  <inkml:trace contextRef="#ctx0" brushRef="#br0" timeOffset="8225.39">26874 3117 255 0,'0'0'0'0,"0"0"0"16,0 0 0-16,0 0 0 16,0 0 0-1,20-9 0-15,19-10 0 16,-2-9 0 0,-6 0 0-16,-11 6 0 15,-11 1 0-15,-13 2 0 16,-10 10 0-1,-9 2 0-15,-8 9 0 16,-4 11 0 0,-10 12 0-16,6 12 0 15,11 4 0 1,10 2 0-16,16-2 0 16,13-3 0-1,16-5 0 1,18-5 0-16,14-13 0 0,18-8 0 15,22-16 0 1,-8-7 0-16</inkml:trace>
  <inkml:trace contextRef="#ctx0" brushRef="#br0" timeOffset="8597.78">27768 2872 255 0,'0'0'0'0,"0"0"0"16,-20 6 0-16,-15 5 0 16,-5 14 0-1,11 0 0-15,11 3 0 16,11-4 0-1,12 3 0-15,3 1 0 16,8 0 0 0,1 2 0-1,-17-30 0-15,14 29 0 16,-14-29 0-16,0 30 0 16,-16-2 0-1,-17-5 0-15,-26 0 0 16,-30-7 0-16,-41 0 0 15,-16-14 0 1,40-5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229.07579" units="1/cm"/>
          <inkml:channelProperty channel="Y" name="resolution" value="406.7908" units="1/cm"/>
          <inkml:channelProperty channel="F" name="resolution" value="25.41279" units="1/cm"/>
          <inkml:channelProperty channel="T" name="resolution" value="1" units="1/dev"/>
        </inkml:channelProperties>
      </inkml:inkSource>
      <inkml:timestamp xml:id="ts0" timeString="2025-09-08T08:54:22.9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4621 4649 255 0,'-5'-26'0'0,"1"12"0"0,-2 2 0 0,0 10 0 16,4 4 0-1,0 10 0-15,4 8 0 31,2 10 0-31,4 9 0 16,-2 24 0-16,3 24 0 16,-5 24 0-16,-4 22 0 15,-6 5 0 1,-7-11 0-16,-3-8 0 16,1-16 0-1,-1-8 0-15,3-7 0 16,0-16 0-16,13-72 0 15,-21 45 0 1,4-25 0-16</inkml:trace>
  <inkml:trace contextRef="#ctx0" brushRef="#br0" timeOffset="491.34">4301 4571 255 0,'0'0'0'0,"0"0"0"0,4-21 0 15,3-10 0 1,9 2 0-16,11 5 0 16,11 0 0-1,6 9 0-15,6 6 0 16,9 4 0 0,11 9 0-16,25 9 0 15,7 11 0 1,-10 4 0-16,-16 1 0 15,-14 8 0 1,-12 1 0-16,-19-1 0 16,-15-7 0-1,-14-1 0-15,-13-4 0 16,-13 4 0-16,-24 6 0 16,-21 8 0-1,-18 2 0-15,-10-10 0 16,17-12 0-1,14-15 0-15,22-13 0 16</inkml:trace>
  <inkml:trace contextRef="#ctx0" brushRef="#br0" timeOffset="1077.01">5368 5232 255 0,'0'0'0'0,"0"0"0"16,0 0 0-1,0 0 0-15,0 0 0 16,2 25 0-16,3 26 0 16,-1 21 0-1,-2 22 0-15,1 6 0 16,-1-13 0 0,-2-87 0-16,0 0 0 15,-7 56 0 1,-7-28 0-16,4-34 0 15,5-18 0 1,7-12 0-16,18-21 0 16,18-12 0-16,24-8 0 15,13 10 0 1,4 26 0-16,-19 32 0 16,-18 28 0-1,-15 1 0-15</inkml:trace>
  <inkml:trace contextRef="#ctx0" brushRef="#br0" timeOffset="1340.41">6179 5423 255 0,'0'0'0'0,"0"37"0"16,0 30 0-16,0 6 0 16,0-73 0-1,0 66 0-15,0-30 0 16,-2-36 0 0,-4-20 0-16,4-3 0 15</inkml:trace>
  <inkml:trace contextRef="#ctx0" brushRef="#br0" timeOffset="1451.29">6167 5004 255 0,'0'0'0'16,"0"0"0"-16,0 0 0 16,0 0 0-1,0 0 0-15</inkml:trace>
  <inkml:trace contextRef="#ctx0" brushRef="#br0" timeOffset="2059.92">6498 5282 255 0,'0'0'0'16,"0"0"0"-16,0 0 0 16,3 21 0-16,1 26 0 15,0 15 0 1,-2-2 0-16,2-7 0 16,-4-17 0-1,2-16 0-15,0-10 0 16,2-8 0-1,0-10 0-15,7-3 0 16,5-4 0 0,2-4 0-16,0 6 0 15,2 1 0 1,-5 7 0-16,-1 11 0 16,-5 7 0-1,-3 12 0-15,-6-25 0 16,2 34 0-1,-2-34 0-15,0 0 0 16,10 29 0-16,4-8 0 16,3-18 0-1,6-6 0 1,1-12 0-16,1-4 0 16,0-4 0-16,-25 23 0 15,25-15 0-15,-1 10 0 16,-8 12 0-1,-7 18 0-15,-5 12 0 16,-2 15 0 0,-2-52 0-16,0 0 0 15,2 52 0 1</inkml:trace>
  <inkml:trace contextRef="#ctx0" brushRef="#br0" timeOffset="2296.81">7279 5518 255 0,'0'0'0'0,"0"0"0"16,0 0 0-16,0 0 0 16,0 22 0-16,0 23 0 15,0-4 0 1,0-14 0-16</inkml:trace>
  <inkml:trace contextRef="#ctx0" brushRef="#br0" timeOffset="2447.46">7281 5223 255 0,'0'0'0'16,"0"0"0"-16,0 0 0 16,0 0 0-16,0 0 0 15</inkml:trace>
  <inkml:trace contextRef="#ctx0" brushRef="#br0" timeOffset="2840">7845 4568 255 0,'0'0'0'15,"0"0"0"1,0 0 0-16,0 0 0 16,0 31 0-1,0 34 0-15,-9 47 0 16,-11 49 0-16,-9 5 0 15,7-34 0 1,1-30 0-16,4-23 0 16,8-7 0-1,1-6 0 1,4-10 0-16,4-56 0 16,-5 49 0-16,-3-20 0 15,-2-28 0 1,4-8 0-16</inkml:trace>
  <inkml:trace contextRef="#ctx0" brushRef="#br0" timeOffset="3044.4">7543 5374 255 0,'0'0'0'0,"0"0"0"16,0 0 0-1,21 2 0-15,23 2 0 16,16 0 0-1,8-2 0-15,-2 1 0 16,-6-3 0 0,-60 0 0-16,57 3 0 15,-57-3 0 1,47 0 0-16</inkml:trace>
  <inkml:trace contextRef="#ctx0" brushRef="#br0" timeOffset="3286.6">8299 5322 255 0,'0'0'0'0,"0"0"0"15,0 28 0 1,0 21 0-16,0 22 0 15,0 2 0-15,0-73 0 16,-2 67 0 0,-2-30 0-1</inkml:trace>
  <inkml:trace contextRef="#ctx0" brushRef="#br0" timeOffset="3442.43">8322 4984 255 0,'0'0'0'0,"0"0"0"15,0 0 0-15,0 0 0 16,0 0 0 0</inkml:trace>
  <inkml:trace contextRef="#ctx0" brushRef="#br0" timeOffset="3810.81">8693 5287 255 0,'0'0'0'0,"0"0"0"15,0 24 0 1,0 15 0-16,0 23 0 16,4 14 0-1,-4-76 0-15,10 78 0 16,3-29 0-1,1-41 0-15,-1-22 0 16,3-16 0-16,5-13 0 16,7-13 0-1,3-8 0-15,5-3 0 16,-5 17 0 0,-15 21 0-16</inkml:trace>
  <inkml:trace contextRef="#ctx0" brushRef="#br0" timeOffset="4165.63">9062 5585 255 0,'0'0'0'0,"0"0"0"16,23-4 0-1,8-7 0-15,1-6 0 16,1-11 0 0,-6-4 0-16,-7-1 0 15,-9-3 0 1,-9 1 0-16,-6 5 0 16,-7 13 0-16,-7 9 0 15,-5 16 0 1,-3 17 0-16,-1 28 0 15,4 27 0 1,11 20 0-16,26 0 0 16,25-33 0-1,8-35 0-15,-11-22 0 16</inkml:trace>
  <inkml:trace contextRef="#ctx0" brushRef="#br0" timeOffset="4577.21">9597 5706 255 0,'5'-36'0'15,"3"-24"0"-15,5-18 0 16,8-26 0-1,15-13 0-15,7-12 0 16,13-4 0-16,8 10 0 16,2 27 0-1,0 23 0-15,-3 27 0 16,-9 27 0 0,-12 29 0-16,-9 19 0 15,-10 27 0 1,-2 31 0-16,1 41 0 15,0 27 0 1,-7 1 0-16,-3-21 0 16,-5-20 0-16,-5-13 0 15,-9-18 0 1,-7-10 0-16,-9-24 0 16,-16-26 0-1,10-18 0-15</inkml:trace>
  <inkml:trace contextRef="#ctx0" brushRef="#br0" timeOffset="4813.92">9617 5423 255 0,'65'-37'0'0,"5"18"0"0,31 7 0 16,17 19 0-1,-4 17 0-15,-11 6 0 16,-38-10 0 0</inkml:trace>
  <inkml:trace contextRef="#ctx0" brushRef="#br0" timeOffset="5187.18">10693 5253 255 0,'0'0'0'16,"0"0"0"-16,7 25 0 15,0 19 0 1,-3 18 0-16,-6 14 0 16,2-76 0-1,-9 80 0 1,9-80 0-16,0 0 0 16,-13 48 0-16,4-48 0 15,9-14 0 1,6-3 0-16,17-8 0 15,16 0 0 1,14-2 0-16,16 6 0 16,12 12 0-16,-3 15 0 15,-11 6 0 1,-22-4 0-16</inkml:trace>
  <inkml:trace contextRef="#ctx0" brushRef="#br0" timeOffset="5666.55">11344 5326 255 0,'0'0'0'0,"0"0"0"15,0 0 0-15,0 0 0 16,0 0 0-1,6 23 0-15,2 23 0 16,1 27 0 0,2 16 0-16,-2 2 0 15,-9-91 0 1,0 0 0-16,0 0 0 16,5 52 0-1,1-50 0-15,10-20 0 16,8-11 0-1,22-16 0-15,16-2 0 16,15 0 0-16,7 19 0 16,-22 28 0-1,-62 0 0-15,44 17 0 16</inkml:trace>
  <inkml:trace contextRef="#ctx0" brushRef="#br0" timeOffset="6553.15">12374 5463 255 0,'0'0'0'0,"0"0"0"0,0 0 0 15,0-9 0-15,0-9 0 16,-6 2 0-1,-6 8 0 1,-5 0 0-16,-9 3 0 0,-5 10 0 16,-4 7 0-1,-8 8 0 1,3 7 0-16,6 3 0 16,7 9 0-16,11-3 0 15,7 1 0 1,7-3 0-16,2-34 0 15,14 22 0 1,10-9 0-16,5-13 0 16,5-8 0-1,-1-5 0-15,4-2 0 16,-8 5 0-16,-8 8 0 16,0 11 0-1,-6 13 0-15,0 14 0 16,0 16 0-1,3 6 0 1,-18-58 0-16,25 61 0 16,4-17 0-16,0-32 0 15,-10-12 0 1</inkml:trace>
  <inkml:trace contextRef="#ctx0" brushRef="#br0" timeOffset="7141.56">12886 5572 255 0,'0'0'0'0,"0"0"0"16,0 0 0 0,0 0 0-16,0 0 0 15,-2 21 0 1,-6 12 0-16,3-2 0 15,0-4 0-15,3-9 0 16,9-9 0 0,4-14 0-1,7-12 0-15,3-13 0 16,-4-3 0-16,5-8 0 16,1 5 0-1,-8 11 0-15,-2 13 0 16,1 15 0-1,-6 18 0-15,-1 22 0 16,3 31 0 0,3 35 0-16,10 32 0 15,8-6 0 1,2-13 0-16,5-16 0 16,2-16 0-16,-7-5 0 15,-10-2 0 1,-9 1 0-16,-14-6 0 15,-14-4 0 1,-21-11 0-16,-28-7 0 16,-26-10 0-1,-25-17 0-15,-19-18 0 16,-7-24 0-16,17-24 0 16,26-14 0-1,37-4 0-15,36-3 0 16,28-7 0-1,31-21 0-15,37-26 0 16,-6 8 0 0</inkml:trace>
  <inkml:trace contextRef="#ctx0" brushRef="#br0" timeOffset="7717.52">14377 4604 255 0,'-76'37'0'0,"-9"6"0"15,-36 26 0-15,-18 16 0 16,5 6 0 0,17-7 0-16,28-4 0 15,28-9 0 1,23-9 0-16,24-14 0 16,18-11 0-1,13-6 0-15,18-5 0 16,20-1 0-16,16 2 0 15,12 2 0 1,0 10 0-16,-10 9 0 16,-18 11 0-1,-18 11 0-15,-3 3 0 16,1-2 0 0,7-16 0-16,-13-26 0 15</inkml:trace>
  <inkml:trace contextRef="#ctx0" brushRef="#br0" timeOffset="8169.27">15449 5099 255 0,'0'0'0'16,"0"0"0"-16,-16-12 0 16,-22-4 0-1,-25 15 0-15,-20 19 0 16,-9 26 0 0,17 14 0-16,32-2 0 15,30-11 0-15,24-6 0 16,16-2 0-1,18-5 0-15,19 5 0 16,12-3 0 0,-2 1 0-1,-18-6 0-15,-25-2 0 16,-25-3 0-16,-25 1 0 16,-18 0 0-1,-38 8 0-15,-39 8 0 16,-31-3 0-1,1-18 0-15,37-22 0 16,47-18 0-16,35-14 0 16,23-9 0-1,2 3 0 1</inkml:trace>
  <inkml:trace contextRef="#ctx0" brushRef="#br0" timeOffset="8522.62">15914 4530 255 0,'0'0'0'0,"-11"37"0"15,-17 32 0-15,-12 31 0 16,-8 34 0 0,-2 10 0-1,10-5 0-15,17-19 0 16,15-15 0-16,14-18 0 16,14-12 0-1,15-11 0-15,7-20 0 16,13-10 0-16,11-13 0 15,3-11 0 1,-7-14 0-16,-8-16 0 16,-14-4 0-1</inkml:trace>
  <inkml:trace contextRef="#ctx0" brushRef="#br0" timeOffset="8820.91">15623 5127 255 0,'0'0'0'15,"0"0"0"-15,29 5 0 16,20-1 0-16,19 5 0 16,16-5 0-1,26 4 0-15,15-6 0 16,-31 0 0 0</inkml:trace>
  <inkml:trace contextRef="#ctx0" brushRef="#br0" timeOffset="9246.89">16580 5209 255 0,'0'0'0'15,"-2"34"0"-15,-7 18 0 16,-4 8 0-1,-5 8 0-15,0-2 0 16,18-66 0-16,0 0 0 16,0 0 0-1,-13 40 0-15,9-31 0 16,14-20 0 0,13-9 0-16,12-7 0 15,22-11 0 1,14 5 0-16,13 6 0 15,-84 27 0 1,73-11 0-16</inkml:trace>
  <inkml:trace contextRef="#ctx0" brushRef="#br0" timeOffset="9503.61">17281 5280 255 0,'0'0'0'15,"-3"42"0"1,-5 35 0-16,-13 17 0 16,21-94 0-1,0 0 0-15,-20 73 0 16,5-63 0-1,9-27 0-15,3-2 0 16</inkml:trace>
  <inkml:trace contextRef="#ctx0" brushRef="#br0" timeOffset="9612.49">17236 4995 255 0,'0'0'0'15,"0"0"0"-15,0 0 0 16,0 0 0-1</inkml:trace>
  <inkml:trace contextRef="#ctx0" brushRef="#br0" timeOffset="10041.36">17519 5228 255 0,'0'0'0'15,"0"0"0"-15,0 0 0 16,0 0 0 0,2 20 0-16,2 19 0 15,0 16 0 1,-1 6 0-16,-1-4 0 15,-2-14 0 1,2-21 0-16,0-20 0 16,8-13 0-16,7-13 0 15,3-9 0 1,9-10 0-16,0 5 0 16,-1 9 0-1,-9 10 0-15,-3 19 0 16,-3 13 0-1,-5 18 0-15,-6 11 0 16,-2 16 0 0,-2 4 0-16,2-62 0 15,6 52 0-15,5-25 0 16</inkml:trace>
  <inkml:trace contextRef="#ctx0" brushRef="#br0" timeOffset="10617.09">18259 5337 255 0,'0'0'0'16,"0"0"0"0,0 0 0-16,0 0 0 15,0 0 0-15,-18 18 0 16,-20 19 0-1,-5 8 0-15,43-45 0 16,-40 52 0 0,40-52 0-16,0 0 0 15,-24 40 0 1,22-24 0-16,13-21 0 16,4-10 0-16,5-3 0 15,3 0 0 1,1 3 0-1,-1 9 0-15,-5 10 0 16,-1 13 0-16,-5 18 0 16,-1 11 0-1,-3 19 0-15,6 13 0 16,7 16 0 0,2 2 0-16,-4-15 0 15,-9-15 0 1,-4-10 0-16,-6-9 0 15,-12-5 0-15,-9-12 0 16,-18-1 0 0,-24-6 0-16,-20-11 0 15,-11-9 0 1,-6-18 0-16,19-15 0 16,34-8 0-1,31-11 0-15,28-11 0 16,35-17 0-1,31-23 0-15,12-9 0 16</inkml:trace>
  <inkml:trace contextRef="#ctx0" brushRef="#br0" timeOffset="11009.93">19225 4125 255 0,'0'75'0'0,"0"3"0"0,0 49 0 15,-7 70 0 1,-19 44 0-16,1-20 0 16,10-30 0-1,-1-28 0-15,1-18 0 16,6-17 0-1,9-26 0-15,2-45 0 16</inkml:trace>
  <inkml:trace contextRef="#ctx0" brushRef="#br0" timeOffset="11686.89">19790 5005 255 0,'0'0'0'0,"0"0"0"0,0 0 0 16,0 0 0-16,2 22 0 16,3 21 0-1,-1 25 0-15,-2 24 0 16,-4 33 0 0,-2 0 0-16,2-29 0 15,-7-33 0-15,9-63 0 16,0 0 0-1,0 0 0-15,-4 35 0 16,6-21 0 0,15-23 0-16,6-13 0 15,12-17 0 1,13-22 0-16,23-22 0 16,9-9 0-1,-80 92 0-15,74-60 0 16,-13 33 0-1,-26 34 0-15,-12 20 0 16,-10 11 0 0,0 18 0-16,-2 17 0 15,0 22 0-15,-5-7 0 16,-6-88 0 0,5 60 0-16</inkml:trace>
  <inkml:trace contextRef="#ctx0" brushRef="#br0" timeOffset="12270.17">20756 5273 255 0,'0'0'0'0,"0"0"0"0,0 0 0 15,0 0 0 1,0 0 0-16,0 0 0 16,-2 20 0-16,-14 29 0 15,-3 23 0 1,0 24 0-16,6 9 0 15,7-20 0 1,6-85 0-16,0 0 0 16,6 53 0-16,12-24 0 15,2-26 0 1,5-21 0 0,1-10 0-16,6-20 0 15,5-20 0-15,8-15 0 16,-4-1 0-1,-14 17 0 1,-12 25 0-16,-9 21 0 16,-4 17 0-16,-4 12 0 15,0 17 0 1,-2 18 0-16,0 24 0 16,1 13 0-16,8 10 0 15,5-8 0 1,-10-82 0-1,25 48 0-15,7-35 0 16,-9-13 0 0</inkml:trace>
  <inkml:trace contextRef="#ctx0" brushRef="#br0" timeOffset="13031.65">21385 5287 255 0,'0'0'0'0,"0"0"0"16,0 0 0 0,0 0 0-16,0 0 0 15,0 0 0 1,0 0 0-16,0 0 0 15,2 21 0 1,6 21 0-16,-2 11 0 16,3-6 0-1,-1-1 0-15,2-8 0 16,-2-11 0 0,1-9 0-16,5-9 0 15,1-9 0 1,8-9 0-16,-1-9 0 15,7-7 0-15,5-4 0 16,-3 4 0 0,-31 25 0-16,32-14 0 15,-13 14 0 1,-3 8 0-16,-7 9 0 16,0 10 0-1,-4 1 0-15,-5-28 0 16,0 0 0-1,0 0 0-15,2 26 0 16,-2-26 0-16,4 17 0 16,7-13 0-1,-11-4 0-15,23-2 0 16,4 0 0 0,2 8 0-16,-2 7 0 15,0 15 0 1,2 13 0-16,-6 6 0 15,-23-47 0-15,0 0 0 16,26 33 0 0,-8-16 0-16</inkml:trace>
  <inkml:trace contextRef="#ctx0" brushRef="#br0" timeOffset="13298.59">22115 4524 255 0,'0'0'0'0,"0"0"0"16,0 0 0-16,10 17 0 15,11 28 0 1,1 30 0-16,-2 51 0 16,0 71 0-1,0 42 0-15,-5-58 0 16,-10-92 0-16</inkml:trace>
  <inkml:trace contextRef="#ctx0" brushRef="#br0" timeOffset="13651.8">22208 5306 255 0,'33'-9'0'0,"20"-2"0"16,5-1 0-1,13 6 0-15,6 8 0 16,-6 12 0-16,-20 19 0 16,-14 9 0-1,-18-2 0 1,-17-2 0-16,-15 1 0 16,-9 0 0-1,-17 0 0-15,-17 6 0 16,-15 1 0-16,-8-12 0 15,8-10 0-15,8-10 0 16,16-11 0 0,19-14 0-16,12 2 0 15</inkml:trace>
  <inkml:trace contextRef="#ctx0" brushRef="#br0" timeOffset="14007.12">22953 5376 255 0,'0'0'0'0,"0"0"0"16,20-12 0-16,16-9 0 15,2-5 0 1,-13 0 0-16,-17-4 0 15,-10 10 0 1,-13 2 0-16,-12 8 0 16,-12 12 0-1,-20 18 0-15,-4 23 0 16,5 32 0 0,15 31 0-16,30-2 0 15,21-17 0 1,21-28 0-16,13-29 0 15,6-24 0-15,2-22 0 16,-11-10 0 0</inkml:trace>
  <inkml:trace contextRef="#ctx0" brushRef="#br0" timeOffset="14321.68">23366 5260 255 0,'0'0'0'16,"0"0"0"-16,0 31 0 16,0 21 0-1,0 25 0-15,0-77 0 16,0 0 0 0,0 0 0-16,-2 73 0 15,-6-34 0 1,13-42 0-16,6-11 0 15,10-8 0-15,14 1 0 16,15-1 0 0,17 9 0-16,-3 16 0 15,-7 13 0 1,-4 4 0 0,-53-20 0-16,49 20 0 15</inkml:trace>
  <inkml:trace contextRef="#ctx0" brushRef="#br0" timeOffset="14823.37">24394 3423 255 0,'0'0'0'0,"0"0"0"0,0 33 0 15,0 24 0 1,0 43 0-16,0 53 0 16,0 39 0-1,0 13 0-15,-5-1 0 16,-1-8 0-16,4-2 0 15,-12-8 0 1,-5-2 0-16,-4-8 0 16,3-14 0-1,5-14 0-15,10-41 0 16,5-45 0 0</inkml:trace>
  <inkml:trace contextRef="#ctx0" brushRef="#br0" timeOffset="15375.37">25696 4671 255 0,'0'0'0'16,"-2"-22"0"-16,-6-13 0 16,-15 14 0-1,-18 10 0 1,-17 14 0-16,-17 18 0 16,-19 26 0-1,-5 30 0-15,12 14 0 16,9 13 0-16,21-6 0 15,30-7 0 1,17-3 0-16,12-4 0 16,16-8 0-1,15-4 0-15,12-13 0 16,13-16 0 0,13-20 0-16,8-28 0 15,4-20 0-15,4-26 0 16,4-23 0-1,1-19 0-15,-9-21 0 16,-26-3 0 0,-26 5 0-1,-29 14 0-15,-24 13 0 16,-26 17 0-16,-26 25 0 16,-24 18 0-1,-25 18 0-15,0 20 0 16,18 14 0-16,105-27 0 15,0 0 0 1,-76 11 0-16</inkml:trace>
  <inkml:trace contextRef="#ctx0" brushRef="#br0" timeOffset="15697.51">26178 3885 255 0,'9'87'0'0,"-7"-3"0"15,-6 39 0-15,-10 38 0 16,-7 25 0 0,1-10 0-16,-2-26 0 15,4-18 0 1,1-24 0-16,3-41 0 16</inkml:trace>
  <inkml:trace contextRef="#ctx0" brushRef="#br0" timeOffset="16041.99">26161 4887 255 0,'0'0'0'0,"40"0"0"15,24 5 0-15,7 6 0 16,-1 16 0 0,-10 16 0-16,-15 7 0 15,-15-2 0 1,-17 4 0-16,-15-3 0 16,-11-3 0-16,-17 1 0 15,-24 4 0 1,-15-5 0-16,-12-5 0 15,1-10 0 1,8-16 0-16,9-10 0 16,24-11 0-1,14-14 0 1,14 4 0-16</inkml:trace>
  <inkml:trace contextRef="#ctx0" brushRef="#br0" timeOffset="16553.93">26958 4984 255 0,'0'0'0'0,"0"0"0"16,8 30 0-16,-2 26 0 16,1 31 0-1,-1 21 0-15,-2 19 0 16,-1-3 0 0,0-14 0-16,-13-14 0 15,-1-18 0 1,-2-6 0-16,-5-12 0 15,-6-11 0-15,-8-10 0 16,2-17 0 0,2-22 0-16,1-20 0 15,5-2 0 1</inkml:trace>
  <inkml:trace contextRef="#ctx0" brushRef="#br0" timeOffset="16723.18">27050 4731 255 0,'0'0'0'16,"23"-20"0"-16,6-11 0 15,-4 6 0-15</inkml:trace>
  <inkml:trace contextRef="#ctx0" brushRef="#br0" timeOffset="17112.74">27294 5195 255 0,'0'0'0'0,"21"-19"0"15,8-9 0-15,0-6 0 16,-5 2 0 0,-9 2 0-16,-9 2 0 15,-12 6 0 1,-7 6 0-16,-11 8 0 15,-7 11 0 1,-7 6 0 0,-7 24 0-16,0 14 0 0,6 8 0 15,24-6 0 1,20-8 0 0,19-8 0-16,20-11 0 15,15-8 0-15,22-16 0 16,-7-7 0-1</inkml:trace>
  <inkml:trace contextRef="#ctx0" brushRef="#br0" timeOffset="17480.91">27988 5004 255 0,'0'0'0'0,"0"0"0"15,-20 5 0 1,-16 0 0-16,-14 18 0 15,-2 19 0-15,2 6 0 16,16 3 0 0,16-1 0-1,20-10 0-15,16-9 0 16,16-6 0-16,11-12 0 16,12-13 0-1,18-15 0-15,8-14 0 16,2-25 0-1,-21 2 0-15</inkml:trace>
  <inkml:trace contextRef="#ctx0" brushRef="#br0" timeOffset="18166.68">28643 3653 255 0,'0'0'0'0,"-2"34"0"16,-5 20 0 0,-4 19 0-1,-9 29 0-15,-7 16 0 16,-6 7 0-16,-4 9 0 16,4-4 0-1,2-5 0-15,2-4 0 16,5-14 0-16,-1-9 0 15,9-15 0 1,3-13 0-16,0-18 0 16,13-52 0-1,-14 39 0-15,14-39 0 16,0 0 0 0,0 0 0-16,-14 18 0 15,8-22 0 1,-2-17 0-16,4-8 0 15,0-11 0-15,-1-12 0 16,5 52 0 0,0 0 0-16,-2-43 0 15,2 43 0 1,-6-33 0-16,1 30 0 16,5 9 0-1,7 11 0-15,10-1 0 16,15 2 0-1,20-2 0-15,17-10 0 16,19-10 0-16,7-15 0 16,16-19 0-1,-9-17 0 1,-25 6 0-16</inkml:trace>
  <inkml:trace contextRef="#ctx0" brushRef="#br0" timeOffset="18953.11">29133 3741 255 0,'-37'-4'0'0,"16"2"0"0,4-2 0 15,1 3 0 1,3-2 0-1,1 3 0 1,3 0 0-16,0-2 0 16,2 2 0-16,3 0 0 15,-1 0 0-15,3 0 0 16,0-2 0 0,0 0 0-16,0-1 0 15,2 3 0 1,-3-1 0-16,1 0 0 15,0 1 0-15,2 0 0 16,0-4 0 0,-2 4 0-16,4 0 0 15,0 4 0 1,7 3 0 0,6 7 0-16,8 5 0 15,9 6 0-15,17 13 0 16,13 12 0-1,22 12 0-15,9 7 0 16,4-2 0-16,-2-3 0 16,-5-7 0-1,-8-8 0 1,-3 0 0-16,2-1 0 16,-9-9 0-16,-14-2 0 15,-21-8 0 1,-37-29 0-16,21 35 0 15,-26 2 0 1,-21 4 0-16,-30 2 0 16,-39 6 0-16,-57 18 0 15,-69 25 0 1,-37 18 0-16,-6 4 0 16,5-7 0-1,94-46 0-15</inkml:trace>
  <inkml:trace contextRef="#ctx0" brushRef="#br0" timeOffset="20709.3">5144 8051 255 0,'81'14'0'16,"4"-7"0"-16,13-1 0 15,5-1 0 1,-103-5 0-16,0 0 0 16,86 3 0-16</inkml:trace>
  <inkml:trace contextRef="#ctx0" brushRef="#br0" timeOffset="20919.43">5221 8398 255 0,'0'0'0'16,"0"0"0"-16,32 5 0 15,22-4 0-15,36 4 0 16,33-1 0 0,10-3 0-1,-3 2 0 1,-26-3 0-16,-44 0 0 0</inkml:trace>
  <inkml:trace contextRef="#ctx0" brushRef="#br0" timeOffset="21213.3">6702 7698 255 0,'0'0'0'0,"7"30"0"16,4 22 0 0,2 22 0-1,5 48 0-15,4 45 0 16,3 19 0-16,-8-27 0 16,-13-44 0-1,-10-46 0-15,-3-40 0 16</inkml:trace>
  <inkml:trace contextRef="#ctx0" brushRef="#br0" timeOffset="21657.42">6254 7663 255 0,'0'0'0'0,"6"-33"0"16,13-20 0-1,17-9 0-15,24-7 0 16,21 3 0 0,15 13 0-16,16 14 0 15,14 10 0-15,5 20 0 16,-9 13 0-1,-18 13 0-15,-16 14 0 16,-18 1 0 0,-16 5 0-16,-20 4 0 15,-21 0 0 1,-15 2 0-16,-13 7 0 16,-28 10 0-16,-22 3 0 15,-21 6 0 1,-9-17 0-1,5-10 0-15,16-20 0 16,22-7 0-16,52-15 0 16,-31-4 0-1</inkml:trace>
  <inkml:trace contextRef="#ctx0" brushRef="#br0" timeOffset="22079.55">7478 8086 255 0,'0'0'0'0,"5"39"0"15,-1 29 0 1,0 6 0-16,-2-5 0 16,-4-13 0-16,2-56 0 15,-11 38 0 1,11-38 0-16,-14 2 0 15,8-21 0 1,4-13 0-16,8-9 0 16,8-15 0-1,17-2 0 1,22 4 0-16,9 20 0 16,-5 20 0-16,-11 20 0 15,-19 2 0-15</inkml:trace>
  <inkml:trace contextRef="#ctx0" brushRef="#br0" timeOffset="22282.01">8278 8138 255 0,'0'38'0'16,"0"22"0"-16,0 0 0 16,-7-18 0-1,-2-23 0-15</inkml:trace>
  <inkml:trace contextRef="#ctx0" brushRef="#br0" timeOffset="22464.01">8225 7703 255 0,'0'0'0'0,"0"0"0"16,0 0 0-16,0 0 0 16,0 0 0-1</inkml:trace>
  <inkml:trace contextRef="#ctx0" brushRef="#br0" timeOffset="22987.57">8635 7925 255 0,'0'0'0'0,"0"28"0"16,0 19 0-16,0 12 0 16,0 14 0-1,0-73 0-15,0 0 0 16,7 67 0 0,8-44 0-16,4-32 0 15,2-14 0-15,4-4 0 16,2-11 0-1,0 8 0-15,-4 4 0 16,-8 18 0 0,-1 10 0-16,-7 11 0 15,-3 14 0 1,-4 8 0-16,0-35 0 16,0 0 0-1,2 31 0-15,9-11 0 16,7-19 0-1,4-16 0-15,5-7 0 16,-27 22 0-16,34-25 0 16,-34 25 0-1,34-13 0-15,-12 23 0 16,-9 16 0 0,-4 12 0-16,1 11 0 15,-10-49 0 1,12 44 0-16,9-17 0 15,-6-16 0-15</inkml:trace>
  <inkml:trace contextRef="#ctx0" brushRef="#br0" timeOffset="23399.91">9441 8130 255 0,'0'0'0'0,"0"0"0"0,0 0 0 16,-12 0 0-16,-10 2 0 15,-4 5 0-15,-1 7 0 16,2 9 0 0,2 9 0-16,0 6 0 15,8-2 0 1,9-11 0-16,8-12 0 15,9-14 0 1,9-14 0-16,2-5 0 16,3 0 0-1,2 2 0-15,-5 10 0 16,-3 12 0 0,-2 18 0-16,-1 14 0 15,1 21 0 1,4 13 0-16,-21-70 0 15,27 55 0 1,7-49 0-16,-15-20 0 16</inkml:trace>
  <inkml:trace contextRef="#ctx0" brushRef="#br0" timeOffset="23961.92">9951 7285 255 0,'0'0'0'0,"0"0"0"16,0 0 0-1,0 0 0-15,0 21 0 16,-5 25 0 0,-1 33 0-16,-6 38 0 31,-1 42 0-16,4 16 0-15,5-21 0 0,1-42 0 16,3-112 0-16,0 0 0 16,0 0 0-1,0 51 0-15,-4-51 0 16,-5-20 0-16,0-11 0 16,0-6 0-1,-6-15 0-15,-11-9 0 16,26 61 0-1,0 0 0-15,-31-45 0 16,31 45 0 0,-29-13 0-1,18 20 0-15,11 4 0 16,11 1 0-16,12-4 0 16,8-5 0-1,9-8 0-15,10 0 0 16,-2 4 0-1,-5 5 0-15,-4 14 0 16,-13 17 0-16,-5 16 0 16,-4 24 0-1,-3 12 0-15,-14-87 0 16,0 0 0 0,0 64 0-16,-5-36 0 15</inkml:trace>
  <inkml:trace contextRef="#ctx0" brushRef="#br0" timeOffset="24075.16">10078 7771 255 0,'0'0'0'0,"0"0"0"0,0 0 0 16,0 0 0-1,0 0 0-15</inkml:trace>
  <inkml:trace contextRef="#ctx0" brushRef="#br0" timeOffset="24438.9">10389 7929 255 0,'0'0'0'15,"0"0"0"-15,0 32 0 16,3 26 0-16,4 34 0 16,-3 25 0-1,-4-117 0-15,0 0 0 16,0 0 0-1,11 83 0-15,14-65 0 16,-1-38 0 0,5-17 0-16,7-20 0 15,9-19 0 1,15-12 0-16,-2 7 0 16,-23 27 0-16</inkml:trace>
  <inkml:trace contextRef="#ctx0" brushRef="#br0" timeOffset="24853.24">10835 8189 255 0,'0'0'0'0,"0"0"0"16,0 0 0 0,24-3 0-1,18-11 0-15,6-10 0 16,-6-9 0-16,-4-10 0 16,-9-7 0-1,-16 4 0-15,-13 46 0 16,-2-42 0-1,-13 5 0-15,-14 20 0 16,0 19 0 0,6 18 0-16,-1 20 0 15,-2 37 0 1,6 36 0-16,18 27 0 16,28-16 0-1,34-34 0-15,22-37 0 16,3-32 0-1,-20-17 0-15</inkml:trace>
  <inkml:trace contextRef="#ctx0" brushRef="#br0" timeOffset="31016.91">12525 7256 255 0,'-24'-4'0'0,"13"6"0"0,0 3 0 0,-4 3 0 16,-6 3 0-1,-3 3 0-15,-5 1 0 16,-3 5 0-1,-13 5 0-15,0 3 0 16,-1 0 0-16,-8 8 0 16,-7 6 0-1,1 3 0-15,-4 5 0 16,7-4 0 0,9-6 0-16,3-4 0 15,2-1 0 1,5-10 0-16,5 0 0 15,33-25 0 1,-29 21 0-16,-2 2 0 16,31-23 0-16,-31 22 0 15,31-22 0 1,0 0 0-16,-26 26 0 16,26-26 0-1,0 0 0-15,0 0 0 16,-16 20 0-1,16-20 0-15,0 0 0 16,0 0 0-16,-11 16 0 16,11-16 0-1,0 0 0 1,0 0 0-16,-8 15 0 16,8-15 0-16,0 0 0 15,0 0 0 1,-8 13 0-16,8-13 0 15,0 0 0 1,0 0 0-16,-6 9 0 16,6-9 0-1,0 0 0-15,0 0 0 16,-5 5 0-16,5-5 0 16,0 0 0-1,0 0 0-15,-4 3 0 16,4-3 0-1,0 0 0-15,0 0 0 16,-2 4 0 0,4 5 0-16,-2-9 0 15,13 12 0 1,7 6 0-16,5 5 0 16,5 0 0-1,5 10 0-15,5 1 0 16,3 2 0-1,5 8 0-15,9 5 0 16,1 6 0-16,7 1 0 16,-2-4 0-1,-1 0 0-15,1-2 0 16,0-4 0 0,-5-4 0-16,-2-1 0 15,-9-9 0 1,-5-3 0-16,-10-1 0 15,-6-6 0 1,-26-22 0-16,0 0 0 16,18 23 0-16</inkml:trace>
  <inkml:trace contextRef="#ctx0" brushRef="#br0" timeOffset="31792.3">13150 7717 255 0,'0'0'0'0,"0"0"0"0,0 0 0 16,-16 0 0-16,-21 0 0 15,-12 8 0 1,1 18 0-16,4 9 0 15,1 15 0 1,12 2 0-16,18 0 0 16,20-10 0-1,19-2 0-15,16-5 0 16,23 0 0 0,14-6 0-16,12-3 0 15,-1-1 0 1,-17 0 0-16,-9-3 0 15,-15-1 0 1,-49-21 0-16,36 17 0 16,-36-17 0-16,20 21 0 15,-16-6 0 1,-16-4 0 0,-19 1 0-16,-13-1 0 15,-25 2 0-15,-29-2 0 16,-39 5 0-1,-18 5 0-15,21 4 0 16,33 1 0-16,101-26 0 16,0 0 0-1,0 0 0-15,-56 14 0 16</inkml:trace>
  <inkml:trace contextRef="#ctx0" brushRef="#br0" timeOffset="32193.11">13968 7221 255 0,'0'0'0'0,"0"0"0"0,-5 25 0 16,-8 23 0 0,-22 28 0-16,-12 38 0 15,-15 35 0 1,-3 8 0 0,21-31 0-16,19-33 0 15,14-24 0-15,6-15 0 16,17-7 0-1,10-9 0-15,4-9 0 16,20-8 0-16,10-12 0 16,15-13 0-1,-2-15 0-15,-9-12 0 16,-26 2 0 0</inkml:trace>
  <inkml:trace contextRef="#ctx0" brushRef="#br0" timeOffset="32419.74">13551 7846 255 0,'0'0'0'16,"30"-4"0"0,16-7 0-16,17-3 0 15,20-4 0-15,-1 1 0 16</inkml:trace>
  <inkml:trace contextRef="#ctx0" brushRef="#br0" timeOffset="32781.05">14334 7875 255 0,'0'0'0'15,"0"29"0"1,0 19 0-16,0 4 0 15,-4 16 0-15,4-68 0 16,0 0 0 0,-13 66 0-1,13-66 0-15,0 0 0 16,-11 33 0-16,8-32 0 16,10-14 0-1,13-8 0-15,9-11 0 16,16-5 0-1,9 0 0-15,8 3 0 16,-4 14 0 0,-7 9 0-16,-51 11 0 15,45 0 0-15</inkml:trace>
  <inkml:trace contextRef="#ctx0" brushRef="#br0" timeOffset="33005.92">14965 8004 255 0,'0'0'0'0,"0"0"0"16,0 30 0-16,0 17 0 16,-2 0 0-1,0-22 0-15,-3-15 0 16</inkml:trace>
  <inkml:trace contextRef="#ctx0" brushRef="#br0" timeOffset="33100.25">14956 7771 255 0,'0'0'0'0,"0"0"0"16,0 0 0-16,0 0 0 15,0 0 0 1</inkml:trace>
  <inkml:trace contextRef="#ctx0" brushRef="#br0" timeOffset="33660.74">15340 7914 255 0,'0'0'0'0,"0"0"0"15,0 0 0 1,0 20 0-16,0 16 0 15,0 7 0 1,0-10 0 0,0-14 0-16,3-6 0 0,7-8 0 15,3-10 0 1,5-4 0-16,4-3 0 16,-2 4 0-1,3 5 0-15,-4 8 0 16,-3 13 0-1,-1 10 0-15,-1 9 0 16,1 11 0 0,-15-48 0-16,24 37 0 15</inkml:trace>
  <inkml:trace contextRef="#ctx0" brushRef="#br0" timeOffset="34208.61">15961 8022 255 0,'0'0'0'0,"0"0"0"15,0 0 0-15,-15 18 0 16,-21 25 0 0,-12 22 0-16,4 11 0 15,44-76 0 1,-31 72 0-16,31-72 0 15,-10 38 0-15,22-38 0 16,3-15 0 0,1-11 0-16,1 0 0 15,6-3 0 1,-1-1 0-16,-1 12 0 16,-5 17 0-1,1 7 0-15,-1 14 0 16,-1 14 0-16,6 18 0 15,-1 19 0 1,7 16 0-16,1 14 0 16,-11-12 0-1,-3-9 0-15,-10-6 0 16,-8-7 0 0,-8-13 0-16,-7-2 0 15,-19-12 0 1,-8-7 0-16,-16-13 0 15,-6-12 0-15,-4-16 0 16,-2-16 0 0,14-16 0-1,15-21 0-15,28-19 0 16,28-12 0-16,24-13 0 16,4 20 0-1</inkml:trace>
  <inkml:trace contextRef="#ctx0" brushRef="#br0" timeOffset="34806.68">16241 7395 255 0,'72'17'0'15,"-10"2"0"-15,14 3 0 16,13 4 0-16,-1-1 0 16,-15 0 0-1,-11-6 0-15,-62-19 0 16,51 26 0 0,-51-26 0-16,31 39 0 15,-25 9 0 1,-23 0 0-16,-30 14 0 15,-35 20 0 1,-22 21 0-16,-3 2 0 16,15-13 0-16,22-21 0 15,28-21 0 1,42-50 0-16,-27 23 0 16</inkml:trace>
  <inkml:trace contextRef="#ctx0" brushRef="#br0" timeOffset="36399.26">17510 6829 255 0,'15'91'0'0,"-4"24"0"0,-6 57 0 16,-17 33 0 0,-7-4 0-16,-13-10 0 15,3-17 0 1,11-5 0-16,9-12 0 15,16-19 0-15,3-26 0 16,-5-40 0 0</inkml:trace>
  <inkml:trace contextRef="#ctx0" brushRef="#br0" timeOffset="36881.06">19004 7252 255 0,'0'50'0'0,"0"34"0"16,0 43 0 0,0 55 0-16,0 29 0 15,0-16 0-15,-4-45 0 16,-7-38 0 0,-10-36 0-1,21-76 0-15,-33 33 0 16,2-35 0-16,3-21 0 15,3 2 0 1</inkml:trace>
  <inkml:trace contextRef="#ctx0" brushRef="#br0" timeOffset="37186.54">18462 7546 255 0,'0'0'0'0,"5"-33"0"15,4-24 0-15,16-15 0 16,28-14 0 0,26-5 0-16,17 15 0 15,6 9 0 1,2 20 0-16,0 25 0 16,-9 15 0-1,-19 20 0-15,-19 19 0 16,-22 6 0-1,-16 6 0-15,-19 3 0 16,-17 9 0 0,-20 9 0-16,-18 13 0 15,-12 9 0-15,3-6 0 16,64-81 0 0,-66 56 0-16</inkml:trace>
  <inkml:trace contextRef="#ctx0" brushRef="#br0" timeOffset="37580.83">19386 8026 255 0,'0'0'0'0,"0"0"0"15,0-19 0-15,3-21 0 16,8-21 0 0,11-21 0-16,13-21 0 15,6-12 0 1,13 5 0-16,7 15 0 16,4 12 0-1,-7 21 0-15,-2 15 0 16,-3 19 0-16,-10 18 0 15,-5 16 0 1,-7 15 0-16,-3 21 0 16,-6 20 0-1,0 24 0-15,-4 23 0 16,-3 11 0 0,-3-16 0-16,-17-28 0 15,-2-31 0-15</inkml:trace>
  <inkml:trace contextRef="#ctx0" brushRef="#br0" timeOffset="37794.87">19786 7611 255 0,'0'0'0'0,"40"-2"0"0,28-1 0 16,16 3 0-1,-2 7 0 1,-18 7 0-16</inkml:trace>
  <inkml:trace contextRef="#ctx0" brushRef="#br0" timeOffset="38392.11">21192 6892 255 0,'0'0'0'15,"-25"0"0"-15,-17 4 0 16,-9 6 0 0,-13 9 0-16,-17 21 0 15,-32 22 0 1,-13 17 0-16,11 4 0 15,36-7 0-15,21-8 0 16,25-15 0 0,19-12 0-16,19-12 0 15,11-6 0 1,10-6 0-16,8-2 0 16,23 5 0-1,11 2 0-15,16 14 0 16,-2 15 0-1,-18 7 0-15,-14 1 0 16,-14-12 0 0</inkml:trace>
  <inkml:trace contextRef="#ctx0" brushRef="#br0" timeOffset="39107.79">21326 7100 255 0,'0'0'0'0,"0"0"0"16,0 0 0 0,0 21 0-16,0 29 0 15,-4 19 0 1,-1 18 0-16,3 10 0 16,2-97 0-1,-6 89 0-15,6-89 0 16,0 0 0-16,0 0 0 15,-11 58 0 1,11-58 0-16,0 0 0 16,0 0 0-1,-10 23 0-15,10-23 0 16,0 0 0 0,0 0 0-16,-8 9 0 15,8-9 0 1,-7 0 0-16,5-9 0 15,4-9 0 1,5-10 0-16,4-5 0 16,9-4 0-16,7-13 0 15,6-3 0 1,12 2 0-16,-2 6 0 16,1 13 0-1,-3 10 0-15,-7 12 0 16,-15 10 0-1,-5 12 0-15,-3 8 0 16,-4 10 0 0,-7 4 0-16,-5 16 0 15,3 3 0 1,0 12 0-16,4 0 0 16,7-6 0-16,-9-59 0 15,14 44 0 1</inkml:trace>
  <inkml:trace contextRef="#ctx0" brushRef="#br0" timeOffset="39762.51">21908 7204 255 0,'0'0'0'0,"0"0"0"16,0 0 0-16,0 21 0 15,0 21 0 1,0 15 0-16,0 5 0 16,0-7 0-1,0-17 0-15,0-15 0 16,0-12 0-16,2-11 0 15,6-9 0 1,3-9 0-16,9-9 0 16,4-4 0-1,1-5 0-15,-3 5 0 16,-1 9 0 0,-6 10 0-16,-4 10 0 15,-6 11 0 1,-5 9 0-16,-2 11 0 15,-6 4 0-15,8-33 0 16,-9 42 0 0,9-42 0-1,0 0 0-15,0 34 0 16,7-15 0-16,9-17 0 16,4-13 0-1,5-7 0-15,0-3 0 16,-25 21 0-1,24-17 0-15,-24 17 0 16,25-4 0-16,-12 17 0 16,-2 12 0-1,-6 8 0 1,-3 4 0-16,-2-37 0 16,0 0 0-16,0 0 0 15,7 33 0 1,6-28 0-16,5-9 0 15,1-7 0 1</inkml:trace>
  <inkml:trace contextRef="#ctx0" brushRef="#br0" timeOffset="40352.56">22550 6902 255 0,'0'0'0'0,"0"0"0"15,0 0 0-15,0 0 0 16,2 21 0-16,3 23 0 15,0 30 0 1,-3 31 0-16,0 23 0 16,0 6 0-1,-2-23 0 1,0-111 0-16,0 75 0 16,0-75 0-16,-2 37 0 15,-9-32 0 1,-2-14 0-16,0-11 0 15,-1-10 0 1,5-7 0-16,3-7 0 16,6 44 0-16,11-40 0 15,13 11 0 1,7 10 0-16,9 10 0 16,6 11 0-1,-6 9 0-15,-7 8 0 16,-33-19 0-1,25 25 0-15,-19 3 0 16,-14 1 0 0,-15 2 0-16,-14 10 0 15,-17 4 0-15,-5-8 0 16,59-37 0 0,-46 19 0-16,15-19 0 15,15-5 0 1</inkml:trace>
  <inkml:trace contextRef="#ctx0" brushRef="#br0" timeOffset="40878.05">22897 7348 255 0,'0'0'0'0,"0"0"0"0,0 0 0 16,0 0 0-16,0 0 0 16,0 0 0-1,0 0 0-15,20 0 0 16,20 0 0 0,6-2 0-16,-6-8 0 15,-7-2 0-15,-13-6 0 16,-9 2 0-1,-9 4 0-15,-8 1 0 16,-9 9 0 0,-8 4 0-16,-1 14 0 15,-5 10 0 1,0 15 0-16,6 8 0 16,11 13 0-1,15 6 0-15,15-12 0 16,12-16 0-1,1-23 0-15,4-21 0 16,-1-7 0-16</inkml:trace>
  <inkml:trace contextRef="#ctx0" brushRef="#br0" timeOffset="41199.64">23358 7377 255 0,'0'0'0'0,"0"0"0"15,-4 20 0 1,-5 15 0-16,-2 12 0 16,-1-1 0-1,1-8 0-15,5-11 0 16,-2-10 0 0,4-11 0-16,4-8 0 15,7-13 0-15,6-10 0 16,8-4 0-1,9-4 0-15,9 2 0 16,5 6 0 0,6 12 0-1,-2 13 0-15,0 6 0 16,-1 12 0-16,-47-18 0 16,40 20 0-1,-3 0 0-15</inkml:trace>
  <inkml:trace contextRef="#ctx0" brushRef="#br0" timeOffset="42328.39">23743 6871 255 0,'45'35'0'0,"-7"-14"0"0,5 2 0 15,6-3 0-15,6 0 0 16,17 0 0 0,16 5 0-16,0 0 0 15,-11 3 0 1,-12 1 0-16,-15-2 0 16,-19 4 0-1,-16-2 0-15,-17-2 0 16,-15 1 0-16,-14 7 0 15,-26 14 0 1,-28 17 0-16,-25 17 0 16,1 2 0-1,19-8 0-15,28-22 0 16,62-55 0 0,0 0 0-16,-27 34 0 15,24-23 0-15</inkml:trace>
  <inkml:trace contextRef="#ctx0" brushRef="#br0" timeOffset="43107.31">25506 6404 255 0,'0'0'0'0,"0"0"0"15,0 0 0-15,0 0 0 16,0 0 0 0,0 0 0-16,0 24 0 15,0 30 0 1,-6 35 0-16,-5 46 0 15,-11 27 0-15,-13 16 0 16,-4-6 0 0,-2-15 0-16,-1-7 0 15,-2-10 0 1,11-3 0-16,0-14 0 16,8-12 0-1,12-9 0-15,11-21 0 16,2-81 0-16,13 50 0 15</inkml:trace>
  <inkml:trace contextRef="#ctx0" brushRef="#br0" timeOffset="43515.5">26393 6958 255 0,'0'0'0'0,"0"0"0"0,6 26 0 16,1 23 0-1,0 31 0-15,-3 43 0 16,-1 36 0 0,-12 2 0-16,-5-36 0 15,-1-45 0 1,-3-39 0-16,-4-28 0 16,5-19 0-16,-1-10 0 15,-1-16 0 1,-8-20 0-16,-4-19 0 15,2-11 0 1</inkml:trace>
  <inkml:trace contextRef="#ctx0" brushRef="#br0" timeOffset="43795">26086 6748 255 0,'0'0'0'0,"22"-15"0"16,18-9 0-1,15 5 0-15,20 8 0 16,22 15 0 0,1 13 0-16,-17 12 0 15,-19 2 0 1,-62-31 0-16,35 33 0 16,-27 3 0-1,-24-1 0-15,-17 7 0 16,-15 2 0-16,-15 7 0 15,-3 0 0 1,66-51 0-16,-65 43 0 16,20-13 0-1</inkml:trace>
  <inkml:trace contextRef="#ctx0" brushRef="#br0" timeOffset="44588.06">26831 7732 255 0,'0'0'0'0,"0"0"0"15,0 0 0-15,0 0 0 16,0 0 0-16,0 0 0 16,0-17 0-1,-5-29 0-15,1-17 0 16,4-22 0-1,11-19 0-15,13-7 0 16,13 5 0-16,12 14 0 16,-3 24 0-1,0 16 0-15,-4 22 0 16,-1 17 0 0,-8 13 0-16,-7 16 0 15,-5 15 0 1,-1 23 0-16,4 21 0 15,-3 25 0 1,-5 8 0-16,-12-10 0 16,-4-23 0-16,-2-16 0 15,2-59 0 1,-14 39 0-16,-5-17 0 16,2-13 0-1</inkml:trace>
  <inkml:trace contextRef="#ctx0" brushRef="#br0" timeOffset="44791.65">26935 7370 255 0,'0'0'0'0,"0"0"0"16,26 0 0-16,21 0 0 15,14 0 0 1,8 0 0-16,-1 0 0 16,-13 0 0-1</inkml:trace>
  <inkml:trace contextRef="#ctx0" brushRef="#br0" timeOffset="45121.62">27896 6540 255 0,'0'0'0'0,"0"0"0"0,-20 14 0 15,-20 15 0 1,-9 24 0-16,-8 34 0 16,0 35 0-1,5 32 0 1,28 8 0-16,22-12 0 16,10-25 0-16,15-17 0 15,4-25 0 1,6-24 0-16,0-20 0 15,5-18 0 1,-6-13 0-16</inkml:trace>
  <inkml:trace contextRef="#ctx0" brushRef="#br0" timeOffset="45721.95">28462 7108 255 0,'0'0'0'15,"0"0"0"-15,-11-18 0 16,-9-12 0 0,-5 6 0-16,-2 6 0 15,-4 10 0 1,0 8 0-1,-1 7 0-15,1 11 0 16,-5 15 0-16,5 7 0 16,9 14 0-1,2 17 0-15,4 21 0 16,14 7 0-16,18-12 0 16,9-17 0-1,10-13 0 1,5-17 0-16,11-12 0 15,10-17 0-15,6-17 0 16,7-15 0 0,4-22 0-16,0-10 0 15,-1-16 0 1,-13-10 0-16,-11-2 0 16,-24-6 0-1,-16-1 0-15,-20 13 0 16,-17 1 0-1,-25 12 0-15,-15 16 0 16,-18 15 0-16,-14 21 0 16,-4 12 0-1,18 15 0-15,15 6 0 16,20-1 0 0,15-1 0-16,22-13 0 15,4-5 0-15</inkml:trace>
  <inkml:trace contextRef="#ctx0" brushRef="#br0" timeOffset="46060.38">29038 6860 255 0,'6'60'0'0,"-1"-1"0"0,-5 18 0 15,-5 24 0 1,3 7 0-16,-4-12 0 16,-3-26 0-1,9-70 0-15,0 0 0 16,0 0 0 0,-12 33 0-16</inkml:trace>
  <inkml:trace contextRef="#ctx0" brushRef="#br0" timeOffset="46404.1">29071 7181 255 0,'0'0'0'0,"0"0"0"15,0 0 0-15,18 4 0 16,20 14 0-16,0 19 0 15,-4 13 0 1,-9 8 0-16,-10-5 0 16,-15-53 0-1,5 52 0-15,-13-13 0 16,-4-10 0 0,-13-10 0-16,-5-6 0 15,-3-3 0 1,-3-6 0-16,-9-2 0 15,5-8 0 1,10-9 0-16,11 0 0 16</inkml:trace>
  <inkml:trace contextRef="#ctx0" brushRef="#br0" timeOffset="46905.98">29721 7233 255 0,'0'0'0'0,"0"0"0"16,0 0 0-16,0 0 0 16,4 19 0-1,0 23 0 1,3 18 0-16,2 18 0 15,4 17 0-15,1 5 0 16,-3-10 0 0,-7-12 0-16,-6-12 0 15,-7-5 0 1,-7-5 0-16,-8-2 0 16,-15-8 0-1,1-5 0-15,-6-12 0 16,1-10 0-1,7-19 0-15,-4-14 0 16,7-18 0-16,8-20 0 16,5-21 0-1,7 2 0-15</inkml:trace>
  <inkml:trace contextRef="#ctx0" brushRef="#br0" timeOffset="47057.02">29639 7060 255 0,'0'0'0'15,"0"0"0"-15,0 0 0 16,5 0 0-16,8-14 0 16</inkml:trace>
  <inkml:trace contextRef="#ctx0" brushRef="#br0" timeOffset="47461.02">30018 7436 255 0,'0'0'0'16,"23"-12"0"-16,14-8 0 16,-3-4 0-16,-9-2 0 15,-10 6 0 1,-7-3 0-16,-10 4 0 16,-11 1 0-1,-9 3 0-15,-9 10 0 16,-10 5 0-1,-11 11 0-15,1 9 0 16,5 10 0 0,5 13 0-16,18 3 0 15,19-9 0 1,17 1 0-16,16-6 0 16,17-14 0-1,14-16 0-15,-1-4 0 16</inkml:trace>
  <inkml:trace contextRef="#ctx0" brushRef="#br0" timeOffset="47787.82">30552 7377 255 0,'0'0'0'0,"0"0"0"15,-23 0 0 1,-16 4 0-16,-11 12 0 16,7 4 0-16,8 4 0 15,10 6 0 1,17-1 0-16,16-8 0 16,13-4 0-1,10-7 0-15,14-5 0 16,17-14 0-1,12-14 0 1,13-19 0-16,2-15 0 16,-14-11 0-16,-15-3 0 15,-22 10 0-15</inkml:trace>
  <inkml:trace contextRef="#ctx0" brushRef="#br0" timeOffset="48240.26">31076 6362 255 0,'0'0'0'16,"0"0"0"-16,0 0 0 16,0 22 0-1,-7 27 0-15,-7 22 0 16,-15 35 0-1,-8 30 0 1,0 4 0-16,4-14 0 16,8-23 0-16,8-25 0 15,-1-15 0 1,7-13 0-16,11-50 0 16,-14 37 0-1,14-37 0-15,-17 22 0 16,-1-17 0-16,4-14 0 15,0-4 0 1,14 13 0 0,-9-21 0-16,9 1 0 15,11 5 0-15,13 6 0 16,9 5 0 0,9 8 0-16,14 5 0 15,11 5 0 1,3 1 0-16,-8-11 0 15,-13-5 0-15</inkml:trace>
  <inkml:trace contextRef="#ctx0" brushRef="#br0" timeOffset="48785.2">31217 6288 255 0,'0'0'0'0,"0"0"0"16,17 12 0 0,15 13 0-16,15 7 0 15,18 9 0-15,22 7 0 16,16 4 0-1,-1-3 0-15,-2 3 0 16,-11-6 0 0,-24 1 0-16,-14 3 0 15,-20-2 0-15,-17 8 0 16,-26 12 0 0,-32 3 0-16,-43 9 0 15,-51 12 0 1,-62 18 0-16,-44 7 0 15,-15 8 0 1,-17 2 0 0,8-12 0-16,89-47 0 15</inkml:trace>
  <inkml:trace contextRef="#ctx0" brushRef="#br0" timeOffset="50607.98">5140 10691 255 0,'99'0'0'0,"-23"-2"0"15,1-8 0-15,-77 10 0 16,64-8 0-16</inkml:trace>
  <inkml:trace contextRef="#ctx0" brushRef="#br0" timeOffset="50871.32">5540 10765 255 0,'46'0'0'16,"27"0"0"-16,19 0 0 16,11 0 0-1,3 0 0-15,-9 0 0 16,-20 0 0-1</inkml:trace>
  <inkml:trace contextRef="#ctx0" brushRef="#br0" timeOffset="62977.62">7977 10063 255 0,'-62'18'0'0,"14"11"0"0,-1 11 0 0,2 11 0 0,16-2 0 16,13-2 0-1,16-9 0-15,11-7 0 16,14-8 0 0,6-8 0-16,6-4 0 15,19 2 0 1,9-1 0-16,2 3 0 16,-13 1 0-16,-52-16 0 15,35 22 0 1,-26 6 0-1,-21-6 0-15,-14 0 0 16,-17 1 0 0,-17 8 0-16,-19 0 0 15,-20 3 0-15,-8-5 0 16,18-6 0 0,17-11 0-16,72-12 0 15,-53 3 0 1,19-12 0-16,16 1 0 15</inkml:trace>
  <inkml:trace contextRef="#ctx0" brushRef="#br0" timeOffset="63441.74">8523 9728 255 0,'0'0'0'0,"0"0"0"15,0 0 0 1,-9 15 0-16,-13 21 0 16,-2 20 0-1,-3 15 0-15,-3 16 0 16,3 3 0-16,14-15 0 16,9-12 0-1,8-11 0-15,7-6 0 16,7-5 0-1,3-3 0-15,7-2 0 16,1-5 0 0,7-6 0-16,4-8 0 15,0-13 0 1,-3-17 0-16,-13-2 0 16</inkml:trace>
  <inkml:trace contextRef="#ctx0" brushRef="#br0" timeOffset="63752.32">8165 10119 255 0,'0'0'0'0,"0"0"0"0,0 0 0 15,18 0 0 1,18-6 0-16,13 3 0 16,7 0 0-1,14 2 0-15,8 1 0 16,-2-6 0-1,-76 6 0-15,65-7 0 16</inkml:trace>
  <inkml:trace contextRef="#ctx0" brushRef="#br0" timeOffset="64125.54">8910 10096 255 0,'0'0'0'0,"0"0"0"16,0 23 0-1,0 14 0-15,0 8 0 16,0-6 0-1,0-10 0-15,0-10 0 32,0-6 0-32,0-6 0 15,0-11 0-15,2-10 0 0,7-7 0 16,9-4 0 0,12-7 0-1,15-1 0-15,7-2 0 16,6 11 0-16,-58 24 0 15,51-13 0 1</inkml:trace>
  <inkml:trace contextRef="#ctx0" brushRef="#br0" timeOffset="64358.65">9557 10025 255 0,'0'0'0'0,"0"0"0"15,-2 25 0 1,-3 22 0-16,-3 19 0 16,8-66 0-1,0 0 0-15,-12 72 0 16</inkml:trace>
  <inkml:trace contextRef="#ctx0" brushRef="#br0" timeOffset="64529.78">9552 9836 255 0,'0'0'0'0,"0"0"0"15,0 20 0 1,0 12 0-16,0-6 0 16</inkml:trace>
  <inkml:trace contextRef="#ctx0" brushRef="#br0" timeOffset="64936.2">9716 10096 255 0,'0'0'0'15,"0"0"0"1,0 0 0-16,0 19 0 16,0 20 0-16,0 6 0 15,0-9 0 1,5-14 0-16,-1-11 0 15,7-14 0 1,9-10 0-16,3-8 0 16,3 0 0-1,3-4 0-15,1 7 0 16,-10 9 0 0,-2 14 0-16,-9 11 0 15,-5 11 0 1,-4 7 0-16,2 4 0 15,-2-38 0 1,0 0 0-16,9 28 0 16,7-21 0-16,6-10 0 15,2-6 0 1</inkml:trace>
  <inkml:trace contextRef="#ctx0" brushRef="#br0" timeOffset="65446.45">10278 10110 255 0,'0'0'0'15,"0"0"0"-15,0 0 0 16,0 0 0-16,0 0 0 16,-2 0 0-1,-12 0 0-15,-4 3 0 16,-6 12 0 0,-6 9 0-1,-3 11 0-15,4 7 0 16,2 2 0-16,9-7 0 15,18-37 0 1,-3 29 0-16,13-20 0 16,5-13 0-16,5-11 0 15,7-8 0 1,-3 3 0 0,1 7 0-16,-2 5 0 15,0 16 0-15,-4 13 0 16,1 18 0-1,3 22 0-15,2 19 0 16,0 15 0 0,1 7 0-16,-10-18 0 15,-12-16 0 1,-10-11 0-16,-6-1 0 16,-6-7 0-1,-13-4 0-15,-10 0 0 16,-12-6 0-16,-8-11 0 15,-3-8 0 1,-4-9 0-16,3-15 0 16,9-14 0-1,12-14 0-15,24-18 0 16,25-25 0 0,19-29 0-16,11-8 0 15</inkml:trace>
  <inkml:trace contextRef="#ctx0" brushRef="#br0" timeOffset="66054.86">10857 9700 255 0,'-34'-31'0'0,"12"11"0"16,2 4 0-16,5 1 0 16,3 3 0-16,4 3 0 15,-2 9 0 1,5 7 0-16,0 8 0 16,5 10 0-1,0 13 0-15,-4 17 0 16,-2 20 0-1,-7 21 0-15,-3 11 0 16,3-9 0 0,-3-12 0-16,5-17 0 15,3-18 0 1,6-10 0-16,2-41 0 16,10 34 0-1,-10-34 0-15,25 31 0 16,3-14 0-16,3-13 0 15,1-4 0 1,-3-2 0 0,2-2 0-16,-31 4 0 15,29-11 0 1</inkml:trace>
  <inkml:trace contextRef="#ctx0" brushRef="#br0" timeOffset="66660.39">11071 9667 255 0,'0'0'0'0,"0"0"0"15,0 0 0 1,0 0 0-16,20 0 0 16,24 0 0-1,4-3 0-15,0 1 0 16,-5-2 0 0,-8 2 0-16,-6 4 0 15,-13 4 0-15,-3 8 0 16,-7 10 0-1,2 11 0-15,-2 18 0 16,-1 5 0 0,-1 13 0-16,2 16 0 15,8-3 0 1,-1-16 0-16,-13-68 0 16,9 52 0-1,-9-52 0-15,0 0 0 16,-4 40 0-1,-21-8 0-15,-13 1 0 16,-8-2 0 0,-17 3 0-16,11-10 0 15</inkml:trace>
  <inkml:trace contextRef="#ctx0" brushRef="#br0" timeOffset="68885.35">12270 8920 255 0,'0'87'0'0,"0"7"0"0,0 40 0 0,0 14 0 16,0-3 0-1,0-6 0-15,0-1 0 16,0 14 0 0,0 19 0-16,0 14 0 15,-4 21 0-15,-9 6 0 16,3-7 0 0,-2-10 0-1,10-15 0-15,4-18 0 16,-2-17 0-16,-2-31 0 15,-1-49 0 1</inkml:trace>
  <inkml:trace contextRef="#ctx0" brushRef="#br0" timeOffset="77512.88">13709 9990 255 0,'-24'54'0'0,"7"-1"0"0,5 15 0 16,3 11 0-16,3-4 0 15,1 0 0 1,5-75 0-16,0 0 0 16,0 0 0-1,-4 60 0 1,6-29 0-16,3-29 0 0,5-18 0 16,6-13 0-1,4-7 0 1,9-17 0-16,11-10 0 15,8-6 0-15,1 11 0 16,-7 15 0 0,-13 20 0-16,-3 16 0 15,-9 10 0 1,-8 15 0-16,-6 19 0 16,-6 25 0-1,-8 25 0-15,-4 24 0 16,4 17 0-1,22-14 0-15,9-35 0 16,-20-79 0-16,15 37 0 16</inkml:trace>
  <inkml:trace contextRef="#ctx0" brushRef="#br0" timeOffset="78088.5">14280 10282 255 0,'0'0'0'0,"0"0"0"0,0 0 0 15,0 0 0-15,0 0 0 16,0 22 0-1,-4 22 0-15,4 12 0 16,0 3 0 0,6-7 0-16,4-15 0 15,-4-18 0 1,4-11 0-16,1-12 0 16,4-16 0-1,5-12 0-15,9-13 0 16,-4 1 0-1,4-1 0-15,-4 4 0 16,-5 6 0-16,-4 8 0 16,-5 10 0-1,-5 8 0-15,2 9 0 16,-6 8 0 0,-7 14 0-16,-2 12 0 15,-1 15 0 1,-1 15 0-16,1 10 0 15,12 5 0 1,4-12 0-16,9-32 0 16,4-21 0-16,1-20 0 15,1-13 0 1,5-7 0-16,4-12 0 16,-10 4 0-1</inkml:trace>
  <inkml:trace contextRef="#ctx0" brushRef="#br0" timeOffset="78856.45">15022 10175 255 0,'0'0'0'0,"0"0"0"0,0 0 0 15,0 0 0 1,0 19 0-16,-7 23 0 16,0 14 0-1,-5 7 0 1,12-63 0-1,-14 63 0-15,14-63 0 0,0 0 0 16,-9 40 0 0,9-27 0-16,7-17 0 15,5-13 0-15,4-5 0 16,4-6 0 0,3 3 0-16,-6 5 0 15,-1 4 0 1,-3 10 0-16,-5 8 0 15,-4 11 0 1,-8 12 0-16,0 4 0 16,0 5 0-16,4-34 0 15,0 0 0 1,0 0 0-16,0 27 0 16,12-16 0-1,5-16 0-15,10-9 0 16,1-7 0-1,0-5 0-15,1 4 0 16,-6 11 0 0,-6 9 0-16,-3 14 0 15,-3 14 0 1,-3 9 0-16,-1 17 0 16,3-3 0-16,2-2 0 15,-12-47 0 1,15 30 0-1,-8-19 0-15</inkml:trace>
  <inkml:trace contextRef="#ctx0" brushRef="#br0" timeOffset="79511.05">15583 9560 255 0,'0'0'0'0,"0"0"0"0,4 23 0 0,1 22 0 16,4 32 0-1,-2 47 0-15,-3 57 0 16,0 13 0-1,-2-52 0-15,-6-48 0 16,4-94 0-16,-6 62 0 16,6-62 0-1,-5 30 0-15,-4-23 0 16,-2-17 0 0,2-8 0-16,-5-8 0 15,4-5 0-15,1-2 0 16,9 33 0-1,-13-35 0-15,13 35 0 16,-6-33 0 0,10 1 0-16,-4 32 0 15,15-24 0 1,-15 24 0-16,31-15 0 16,7 7 0-1,6 12 0-15,-3 8 0 16,-5 6 0-1,-36-18 0-15,27 27 0 16,-12 9 0 0,-15 1 0-16,-11 4 0 15,-9 3 0 1,-9-1 0-16,-10-4 0 16,-8-1 0-16,-4-9 0 15,51-29 0 1,-42 8 0-16,12-16 0 15,15-4 0 1</inkml:trace>
  <inkml:trace contextRef="#ctx0" brushRef="#br0" timeOffset="79966.33">16006 10371 255 0,'0'0'0'0,"0"0"0"16,0 0 0-1,17-9 0-15,12-11 0 16,-3-3 0-16,-8-2 0 16,-3-1 0-1,-3-2 0-15,-10 5 0 16,-2 0 0 0,-8 5 0-16,-2 7 0 15,-9 7 0 1,0 14 0-16,-2 13 0 15,-2 14 0 1,4 22 0-16,5 22 0 16,10 13 0-16,14-7 0 15,13-31 0 1,12-24 0-16,7-26 0 16,-2-12 0-1,-3-19 0-15,-3-2 0 16</inkml:trace>
  <inkml:trace contextRef="#ctx0" brushRef="#br0" timeOffset="80315.92">16408 10208 255 0,'0'0'0'0,"0"0"0"16,0 23 0-16,2 19 0 16,3 11 0-1,0 7 0-15,-3-9 0 16,-2-17 0 0,-4-15 0-16,1-9 0 15,0 0 0 1,1-10 0-16,2-8 0 15,10-2 0-15,8-6 0 16,11-2 0 0,9 0 0-16,13-4 0 15,12-2 0 1,2-1 0-16,-12 0 0 16,-10 5 0-16</inkml:trace>
  <inkml:trace contextRef="#ctx0" brushRef="#br0" timeOffset="80958.37">17503 9322 255 0,'0'0'0'0,"-20"-16"0"15,-14-8 0-15,-2-3 0 16,-4 4 0-1,-2 4 0-15,0 3 0 16,42 16 0 0,-40-14 0-16,40 14 0 15,0 0 0 1,0 0 0-16,-33-2 0 16,13 15 0-1,5 11 0-15,4 7 0 16,6 10 0-16,0 22 0 15,-1 23 0 1,-1 23 0-16,-4 25 0 16,-5 5 0-1,-3-16 0-15,6-13 0 16,5-6 0 0,0-12 0-16,4-13 0 15,-2-14 0 1,6-19 0-16,6-10 0 15,-6-36 0-15,18 24 0 16,11-13 0 0,8-11 0-1,14-9 0-15,4-10 0 16,16-10 0-16,6-10 0 16,-5-3 0-1,-18 8 0-15</inkml:trace>
  <inkml:trace contextRef="#ctx0" brushRef="#br0" timeOffset="81579.38">17841 9206 255 0,'0'0'0'0,"31"-5"0"16,20-8 0-16,5-5 0 15,7 1 0 1,0 6 0-16,-63 11 0 16,46 1 0-16,-19 14 0 15,-16 10 0 1,-7 7 0-16,-10 13 0 15,-8 25 0 1,1 29 0-16,4 18 0 16,9 8 0-1,18-9 0-15,6-25 0 16,-3-21 0-16,-5-12 0 16,-5-14 0-1,-4-7 0-15,-7-4 0 16,-9-3 0-1,-4-1 0-15,-14 2 0 16,-19 9 0 0,-18 4 0-16,-27 0 0 15,-8-7 0 1,8-18 0-16,23-11 0 16,30-21 0-1,18-3 0-15</inkml:trace>
  <inkml:trace contextRef="#ctx0" brushRef="#br0" timeOffset="82262.03">19362 8553 255 0,'0'0'0'0,"0"0"0"0,0 0 0 16,0 0 0-1,0 0 0-15,0 0 0 16,0 0 0-16,0 0 0 16,0 0 0-1,0 0 0-15,0 0 0 16,0 23 0-1,0 27 0-15,0 25 0 16,-2 37 0 0,-8 37 0-16,-5 32 0 15,-7 6 0 1,-1-7 0-16,0-7 0 16,-1-4 0-1,2 1 0-15,4 0 0 16,-4 0 0-16,4-7 0 15,11-12 0 1,-4-23 0 0,0-46 0-16</inkml:trace>
  <inkml:trace contextRef="#ctx0" brushRef="#br0" timeOffset="87135.14">19720 9497 255 0,'0'56'0'0,"0"-7"0"0,0-1 0 16,-3-1 0-16,-3-5 0 15,6-42 0 1,0 0 0-16,0 0 0 16,-9 30 0-1,0-20 0-15,7-13 0 16,4-11 0-16,10-9 0 15,7-3 0 1,8 2 0 0,8-5 0-16,5 8 0 15,-3 8 0 1,-1 6 0-16,-9 13 0 16,-9 6 0-16,-5 15 0 15,-7 9 0 1,-1 16 0-16,3 4 0 15,3 8 0 1,7-5 0-16,-3-19 0 16</inkml:trace>
  <inkml:trace contextRef="#ctx0" brushRef="#br0" timeOffset="87589.92">20335 9779 255 0,'0'0'0'0,"0"0"0"0,0 0 0 0,0 0 0 15,19 1 0 1,16-1 0 0,7-9 0-16,-6-8 0 15,-10-6 0-15,-4 3 0 16,-12-1 0 0,0 0 0-16,-10 1 0 15,-6 6 0 1,-13 12 0-1,-2 9 0-15,-4 17 0 0,-3 12 0 16,-6 24 0 0,8 16 0-16,10 19 0 15,23-5 0 1,17-24 0 0,16-34 0-16,7-26 0 15,-2-24 0-15,0-2 0 16</inkml:trace>
  <inkml:trace contextRef="#ctx0" brushRef="#br0" timeOffset="88037.14">20913 9702 255 0,'0'0'0'0,"0"0"0"16,0 0 0-16,0 0 0 15,0 18 0 1,0 20 0-16,-5 12 0 16,1 0 0-1,2 4 0-15,2-54 0 16,-2 59 0-16,2-59 0 16,0 0 0-1,0 0 0-15,0 50 0 16,0-50 0-1,0 0 0-15,0 0 0 16,2 28 0 0,-2-28 0-16,0 0 0 15,0 0 0 1,9 11 0-16,-1-13 0 16,4-12 0-1,3-8 0-15,3-11 0 16,9-17 0-16,9-11 0 15,9-16 0 1,2 5 0-16,-14 3 0 16,-14 17 0-1</inkml:trace>
  <inkml:trace contextRef="#ctx0" brushRef="#br0" timeOffset="88521.02">21387 9743 255 0,'0'0'0'0,"0"0"0"16,0 0 0-16,0 0 0 15,20 0 0 1,16-8 0-16,7-5 0 16,-10-9 0-16,-4 0 0 15,-9-3 0 1,-8 3 0-1,-5 2 0-15,-7 3 0 16,-11 6 0 0,-8 9 0-16,-4 10 0 15,-4 7 0-15,-2 9 0 16,-2 22 0 0,7 17 0-16,11 16 0 15,15 5 0-15,20-5 0 16,14-16 0-1,15-24 0-15,-4-27 0 16,-13-9 0 0</inkml:trace>
  <inkml:trace contextRef="#ctx0" brushRef="#br0" timeOffset="88955.45">21969 9546 255 0,'0'0'0'0,"0"0"0"0,0 0 0 15,0 16 0 1,0 24 0-16,0 11 0 15,0-2 0 1,-2-2 0-16,2-47 0 16,-7 43 0-1,7-43 0-15,0 0 0 16,0 0 0-16,-6 31 0 16,6-14 0-1,8-9 0-15,10-12 0 16,14-4 0-1,7-5 0-15,20 0 0 16,8 4 0 0,9 4 0-16,7 10 0 15,-3 10 0 1,-10 8 0-16,-16-4 0 16</inkml:trace>
  <inkml:trace contextRef="#ctx0" brushRef="#br0" timeOffset="90252.84">6442 14086 255 0,'73'6'0'0,"-9"-2"0"0,11-8 0 16,20-5 0-16,5-1 0 15,-100 10 0 1,81-10 0-16</inkml:trace>
  <inkml:trace contextRef="#ctx0" brushRef="#br0" timeOffset="90517.22">6780 14411 255 0,'0'0'0'15,"0"0"0"-15,27 0 0 16,23 0 0-1,10 5 0-15,17 1 0 16,9 8 0-16,-19-3 0 16</inkml:trace>
  <inkml:trace contextRef="#ctx0" brushRef="#br0" timeOffset="91030.53">8307 13815 255 0,'0'0'0'15,"0"0"0"-15,0 0 0 16,0 0 0-1,-21 4 0-15,-26 11 0 16,-2 19 0 0,1 17 0-16,17 5 0 15,21-4 0-15,14-11 0 16,12-9 0 0,11-2 0-1,6-8 0-15,5 1 0 16,5-2 0-16,-3 2 0 15,-4 3 0 1,-9 4 0-16,-10 2 0 16,-13 1 0-1,-13 0 0-15,-11-1 0 16,-20 10 0 0,-15 7 0-16,-28 7 0 15,-14 0 0-15,-1-9 0 16,8-7 0-1,27-15 0 1,19-11 0-16,15-9 0 16</inkml:trace>
  <inkml:trace contextRef="#ctx0" brushRef="#br0" timeOffset="91440.72">8826 13262 255 0,'0'0'0'0,"0"0"0"0,-5 29 0 16,-6 25 0-1,-15 44 0-15,-7 48 0 16,-5 37 0 0,5 0 0-1,15-19 0-15,20-33 0 0,16-28 0 16,13-36 0-1,5-16 0-15,10-19 0 16,4-16 0 0,6-12 0-16,0-12 0 15,-4-13 0 1,-8-5 0-16,-17-11 0 16,-14 11 0-16</inkml:trace>
  <inkml:trace contextRef="#ctx0" brushRef="#br0" timeOffset="91748.12">8559 13971 255 0,'0'0'0'0,"31"-5"0"16,21-10 0-16,19-13 0 16,17-9 0-1,1-5 0-15,-29 11 0 16</inkml:trace>
  <inkml:trace contextRef="#ctx0" brushRef="#br0" timeOffset="92106.11">9350 13808 255 0,'0'0'0'0,"0"0"0"15,0 24 0 1,0 24 0-16,0 18 0 16,0 18 0-1,-4 22 0-15,-2 6 0 16,-1-18 0-16,-5-22 0 16,12-72 0-1,0 0 0-15,0 0 0 16,-11 33 0-1,7-37 0-15,10-23 0 16,7-11 0 0,8-22 0-16,14-14 0 15,9-9 0 1,9 8 0-16,-8 22 0 16,-9 25 0-1,-5 12 0-15,-4 6 0 16,-27 10 0-16,25-2 0 15</inkml:trace>
  <inkml:trace contextRef="#ctx0" brushRef="#br0" timeOffset="92337.87">10119 13821 255 0,'0'0'0'0,"-5"33"0"16,-4 22 0-16,3 15 0 15,1 24 0 1,1 5 0-16,4-99 0 16,-2 68 0-1</inkml:trace>
  <inkml:trace contextRef="#ctx0" brushRef="#br0" timeOffset="92523.65">10159 13539 255 0,'-9'11'0'16,"-3"8"0"-16,4 3 0 15,6 0 0 1,8-1 0-16,0-4 0 16</inkml:trace>
  <inkml:trace contextRef="#ctx0" brushRef="#br0" timeOffset="92902.81">10408 13808 255 0,'0'0'0'0,"0"0"0"16,0 0 0 0,0 22 0-16,0 23 0 15,0 2 0 1,0-4 0-16,0-14 0 31,0-12 0-31,2-13 0 0,4-10 0 16,8-9 0-1,3-10 0-15,4 2 0 16,1 0 0 0,-2 11 0-16,-4 7 0 15,-6 12 0 1,-5 14 0-16,-3 14 0 15,-4 7 0 1,0 15 0-16,2 3 0 16,0-60 0-1,6 51 0-15</inkml:trace>
  <inkml:trace contextRef="#ctx0" brushRef="#br0" timeOffset="93663.46">10940 13942 255 0,'0'0'0'0,"0"0"0"16,0 0 0 0,0 0 0-16,0 0 0 15,0 0 0 1,0 0 0-16,0 0 0 15,0 0 0 1,-15 4 0-16,-19 9 0 16,-5 12 0-1,8 4 0-15,5 5 0 16,8-5 0-16,7-5 0 16,1-5 0-1,8-6 0-15,2-9 0 16,7-8 0-1,4-8 0-15,2-5 0 16,8-6 0 0,-4-2 0-16,1 0 0 15,5 0 0 1,-4-1 0-16,-1 6 0 16,-2 9 0-1,0 7 0-15,0 11 0 16,-3 11 0-1,0 13 0-15,-1 14 0 16,3 19 0-16,3 17 0 31,0 13 0-31,0 6 0 0,-3-13 0 16,3-8 0 0,-3-7 0-16,-11-4 0 15,-6-3 0 1,-7 0 0-16,-10-2 0 15,-14-5 0 1,-6-8 0-16,-5-8 0 16,-4-11 0-16,-2-9 0 15,0-13 0 1,6-9 0-16,10-17 0 16,7-14 0-1,9-18 0 1,16-10 0-16,18-19 0 15,17-14 0 1,21-13 0-16,8 0 0 0,15 11 0 16,-12 27 0-1</inkml:trace>
  <inkml:trace contextRef="#ctx0" brushRef="#br0" timeOffset="94223.37">11844 13461 255 0,'-56'-4'0'0,"6"-3"0"15,2 0 0 1,3 0 0-16,4-1 0 16,6-5 0-1,35 13 0-15,0 0 0 16,0 0 0-16,-37-10 0 15,37 10 0 1,-26 7 0-16,10 17 0 16,8 11 0-1,1 9 0 1,2 20 0-16,1 19 0 16,1 27 0-16,1 18 0 15,-4-1 0 1,-4-20 0-16,10-22 0 15,2-18 0-15,6-17 0 16,3-13 0 0,5-7 0-16,6-13 0 15,0-8 0 1,9-7 0 0,2-6 0-16,7-9 0 15,6-7 0-15,-6-9 0 16,-4 2 0-16</inkml:trace>
  <inkml:trace contextRef="#ctx0" brushRef="#br0" timeOffset="94822.8">12168 13375 255 0,'0'0'0'0,"0"0"0"0,0 0 0 0,0 0 0 16,0 0 0-1,21 0 0 1,19-7 0-16,7-5 0 16,1 3 0-16,-2 2 0 15,-10 3 0 1,-5-2 0-16,-31 6 0 16,19 10 0-1,-3 15 0-15,-7 12 0 16,-7 26 0-16,-4 22 0 15,-2 23 0 1,4 17 0-16,0-7 0 16,-3-25 0-1,-3-19 0-15,-1-16 0 16,-2-16 0 0,-6-9 0-16,-8-4 0 15,-8-2 0-15,-9-2 0 16,-10 2 0-1,-8 2 0 1,-2-2 0-16,3 2 0 16,7-7 0-16,50-22 0 15,-40 18 0 1,11-12 0 0</inkml:trace>
  <inkml:trace contextRef="#ctx0" brushRef="#br0" timeOffset="95251.61">13426 12682 255 0,'0'0'0'0,"0"0"0"16,0 0 0-16,-2 30 0 16,-9 40 0-16,-8 50 0 15,-10 73 0 1,2 42 0-16,-4 12 0 16,4-32 0-16,10-11 0 15,5-10 0 1,6-11 0-16,10-8 0 15,8-26 0 1,-6-48 0-16</inkml:trace>
  <inkml:trace contextRef="#ctx0" brushRef="#br0" timeOffset="95807.14">13918 13533 255 0,'0'0'0'0,"0"26"0"0,0 17 0 16,0 13 0 0,0 15 0-16,0 21 0 15,0-2 0 1,0-90 0-1,0 0 0-15,0 0 0 16,4 58 0-16,11-45 0 16,4-26 0-1,10-19 0-15,4-10 0 16,7-12 0 0,-1 1 0-16,-3 11 0 15,-7 14 0-15,-8 17 0 16,-13 15 0-1,-1 17 0-15,-5 16 0 16,-4 30 0 0,-3 26 0-16,-3 31 0 15,-6-16 0-15</inkml:trace>
  <inkml:trace contextRef="#ctx0" brushRef="#br0" timeOffset="96389.91">14509 13746 255 0,'0'0'0'15,"0"0"0"-15,0 0 0 16,0 0 0 0,0 22 0-1,-4 19 0-15,-1 16 0 16,3 14 0 0,0 19 0-16,0-3 0 15,2-87 0-15,4 62 0 16,3-29 0-1,-7-33 0-15,12 0 0 16,4-19 0-16,0-12 0 16,4-9 0-1,7-11 0 1,-5-10 0-16,3-4 0 16,-5 7 0-16,-4 8 0 15,-5 17 0 1,-4 8 0-16,-3 9 0 15,-2 4 0 1,-2 3 0-16,0 6 0 16,0 10 0-16,0 10 0 15,0 19 0 1,0 25 0-16,8 26 0 16,2 22 0-1,6 10 0-15,6-37 0 16,5-39 0-1,-7-31 0-15,-4-21 0 16,2-14 0 0,-3-2 0-16</inkml:trace>
  <inkml:trace contextRef="#ctx0" brushRef="#br0" timeOffset="97026.33">15090 13734 255 0,'0'0'0'16,"0"0"0"-16,0 0 0 15,3 22 0-15,3 24 0 16,0 11 0-1,2 2 0 1,-4-4 0-16,-4-55 0 16,0 0 0-16,5 38 0 15,-1-19 0 1,8-16 0-16,1-9 0 16,5-14 0-1,0-5 0-15,2-2 0 16,-2 2 0-1,-5 6 0-15,0 3 0 16,-1 9 0-16,-1 7 0 16,-2 9 0-1,-3 12 0-15,-3 7 0 16,-3 8 0 0,-3 9 0-1,3-45 0-15,0 0 0 16,3 31 0-16,8-26 0 15,4-17 0 1,7-12 0-16,2-7 0 16,3-12 0-1,-27 43 0-15,27-38 0 16,-27 38 0 0,21-20 0-16,-7 26 0 15,-5 19 0-15,-3 15 0 16,1 24 0-1,-2 17 0-15,8 11 0 16,-13-92 0 0,0 0 0-16,22 79 0 15</inkml:trace>
  <inkml:trace contextRef="#ctx0" brushRef="#br0" timeOffset="97611.42">15847 13121 255 0,'0'38'0'0,"0"26"0"0,6 27 0 16,7 29 0 0,-6 12 0-16,-2 5 0 15,-8-19 0 1,-1-26 0-16,-3-23 0 16,7-69 0-1,0 0 0-15,0 0 0 16,-6 33 0-1,4-27 0-15,2-20 0 16,4-9 0 0,9-4 0-16,10 0 0 15,6 3 0-15,9 2 0 16,3 6 0 0,-4 5 0-16,2 8 0 15,-39 3 0 1,31 10 0-16,-13 6 0 15,-11 7 0 1,-7 7 0-16,-11 3 0 16,-12 6 0-16,-14 6 0 15,-16 5 0 1,-11 2 0 0,64-52 0-16,-73 38 0 15,14-27 0 1,20-17 0-16,20-13 0 15,11 2 0-15</inkml:trace>
  <inkml:trace contextRef="#ctx0" brushRef="#br0" timeOffset="97984.3">16281 13895 255 0,'0'0'0'0,"0"0"0"15,0 0 0-15,18-9 0 16,15-18 0 0,-4-7 0-16,-4-1 0 15,-11 1 0 1,-14 5 0-16,-6 11 0 15,-5 7 0-15,-7 11 0 16,-3 11 0 0,-4 19 0-16,0 23 0 15,8 26 0 1,12 23 0-16,19-2 0 16,15-30 0-1,6-34 0-15,-2-29 0 16,-1-18 0-1,-7-5 0-15</inkml:trace>
  <inkml:trace contextRef="#ctx0" brushRef="#br0" timeOffset="98341.45">16686 13732 255 0,'0'37'0'15,"0"22"0"-15,0 3 0 16,0-4 0 0,0-58 0-16,0 0 0 15,0 0 0-15,0 52 0 31,0-23 0-31,4-25 0 0,1-12 0 16,11-12 0 0,5-8 0-16,10-5 0 15,15-5 0 1,8 0 0-16,8 2 0 16,-62 36 0-16,68-31 0 15,-8 2 0 1</inkml:trace>
  <inkml:trace contextRef="#ctx0" brushRef="#br0" timeOffset="98899.92">17684 12902 255 0,'0'0'0'0,"0"0"0"16,-15-11 0-16,-13-10 0 16,-3-1 0-1,-7-3 0-15,2 4 0 16,5 1 0-1,31 20 0 1,-32-16 0-16,32 16 0 16,0 0 0-16,-22-9 0 15,6 16 0-15,7 11 0 16,5 15 0 0,2 16 0-1,2 24 0-15,-5 37 0 16,0 39 0-16,1 17 0 15,-11-7 0 1,-3-21 0-16,3-17 0 16,5-24 0-1,10-12 0-15,8-22 0 16,-2-19 0 0,11-10 0-16,10-14 0 15,2-13 0-15,4-11 0 16,4-13 0-1,12-12 0-15,0-18 0 16,-7 0 0 0</inkml:trace>
  <inkml:trace contextRef="#ctx0" brushRef="#br0" timeOffset="99395.4">18022 12725 255 0,'0'0'0'0,"27"-4"0"0,18-11 0 0,-1-8 0 15,-4 7 0 1,-4 5 0-16,-9 9 0 31,-11 10 0-31,-7 15 0 0,-7 15 0 16,-2 28 0-1,-2 27 0-15,-1 39 0 16,3 16 0 0,7-8 0-16,2-21 0 15,2-17 0-15,4-6 0 16,-3-1 0 0,-5-7 0-16,-14 0 0 15,-15-9 0 1,-14-10 0-1,-11-4 0-15,-16-7 0 16,-15-14 0-16,-16-19 0 16,16-18 0-16</inkml:trace>
  <inkml:trace contextRef="#ctx0" brushRef="#br0" timeOffset="138526.73">19742 13284 255 0,'-13'14'0'0,"4"-8"0"0,4 4 0 0,7-1 0 15,10 1 0-15,8 2 0 16,17-1 0 0,24-2 0-1,26-5 0-15,28-11 0 16,29-8 0-16,8-12 0 16,-21 5 0-1,-16 4 0-15,-19 4 0 16,-7 3 0-1,-6-2 0-15,-83 13 0 16,67-16 0 0</inkml:trace>
  <inkml:trace contextRef="#ctx0" brushRef="#br0" timeOffset="138888">19686 13503 255 0,'0'0'0'0,"0"0"0"0,0 0 0 16,0 0 0-16,25 12 0 16,24 6 0-16,17-1 0 15,9-1 0 1,17-5 0-1,20-13 0-15,5-14 0 16,-12-9 0-16,-34 3 0 16</inkml:trace>
  <inkml:trace contextRef="#ctx0" brushRef="#br0" timeOffset="139260.54">21192 12397 255 0,'0'0'0'15,"-25"6"0"-15,-17 13 0 16,-14 21 0 0,-20 27 0-16,-35 39 0 15,-24 42 0-15,-2 20 0 32,3 2 0-32,16 0 0 0,8 0 0 31,12 5 0-16,15-3 0-15,13-21 0 0,17-20 0 16,10-33 0-16,16-45 0 16</inkml:trace>
  <inkml:trace contextRef="#ctx0" brushRef="#br0" timeOffset="139795.32">22369 12184 255 0,'0'0'0'0,"0"0"0"16,-19-2 0-16,-24 4 0 15,-21 15 0 1,-9 31 0-16,-15 32 0 16,-7 37 0-1,5 30 0-15,23 13 0 16,20 10 0-16,25 2 0 16,25 1 0-1,16-9 0-15,10-17 0 16,14-22 0-1,12-21 0 1,4-26 0-16,8-20 0 16,3-20 0-16,-3-18 0 15,-10-15 0-15,-14-10 0 16</inkml:trace>
  <inkml:trace contextRef="#ctx0" brushRef="#br0" timeOffset="140299.47">23132 12654 255 0,'0'0'0'0,"0"0"0"15,-20 18 0 1,-18 14 0-16,-4 18 0 16,-1 19 0-1,2 14 0-15,19 0 0 16,20-22 0-1,16-16 0-15,12-10 0 16,11-6 0 0,9-5 0-16,3 3 0 15,7 5 0 1,-6-1 0-16,-50-31 0 16,36 34 0-16,-21-1 0 15,-19 3 0 1,-21 0 0-16,-12 0 0 15,-18-4 0 1,-16 6 0-16,-13-6 0 16,-3 0 0-16,6-8 0 15,18-8 0 1,20-8 0-16</inkml:trace>
  <inkml:trace contextRef="#ctx0" brushRef="#br0" timeOffset="140731.99">23708 12468 255 0,'0'0'0'0,"-4"38"0"16,-16 34 0 0,-13 35 0-16,-4 37 0 15,-1 18 0 1,11-5 0-16,13-14 0 15,14-19 0 1,12-29 0-16,7-32 0 16,10-21 0-1,9-19 0-15,3-14 0 16,8-18 0-16,3-14 0 16,3-17 0-1,-10-12 0-15,-13-3 0 16,-16-4 0-16,-10 10 0 15</inkml:trace>
  <inkml:trace contextRef="#ctx0" brushRef="#br0" timeOffset="140957.81">23486 13108 255 0,'39'-8'0'0,"18"-13"0"16,14-8 0-16,7-7 0 16,-26 7 0-1</inkml:trace>
  <inkml:trace contextRef="#ctx0" brushRef="#br0" timeOffset="141380.28">24254 13212 255 0,'4'47'0'16,"3"21"0"-16,-5 5 0 15,0 2 0 1,0-4 0-16,-6-11 0 16,-2-13 0-1,6-47 0 1,0 0 0 0,0 0 0-16,-10 20 0 15,8-34 0-15,7-15 0 16,4-18 0-1,6-24 0-15,14-22 0 16,4-6 0 0,4 17 0-16,-3 19 0 15,-13 25 0 1,2 13 0-16,-7 14 0 16,-5 7 0-16,-1 7 0 15,0 3 0 1,-1 0 0-16,-3 1 0 15,-2-5 0 1</inkml:trace>
  <inkml:trace contextRef="#ctx0" brushRef="#br0" timeOffset="141691.51">24813 13150 255 0,'0'0'0'0,"0"33"0"0,0 24 0 16,0 11 0-1,-2-1 0-15,-3-23 0 16,1-22 0 0</inkml:trace>
  <inkml:trace contextRef="#ctx0" brushRef="#br0" timeOffset="141828.1">24799 12858 255 0,'0'0'0'0,"0"0"0"16,0 0 0-1,0 0 0-15</inkml:trace>
  <inkml:trace contextRef="#ctx0" brushRef="#br0" timeOffset="142202.2">24976 13144 255 0,'0'0'0'0,"0"24"0"15,0 12 0-15,0-10 0 16,3-10 0 0,3-9 0-1,4-7 0-15,3-11 0 16,9-9 0 0,3-9 0-16,6-7 0 15,-4 7 0-15,-3 7 0 16,-5 16 0-1,-11 7 0-15,-4 17 0 16,-4 11 0 0,-4 13 0-16,-4 13 0 15,-1 8 0 1,9-63 0-16,0 0 0 16,0 52 0-16,2-27 0 15</inkml:trace>
  <inkml:trace contextRef="#ctx0" brushRef="#br0" timeOffset="142779.91">25439 13196 255 0,'0'0'0'16,"0"0"0"0,0 0 0-16,0 0 0 15,0 0 0-15,0-7 0 16,-2-7 0-1,-9 7 0 1,-5 12 0-16,-7 12 0 16,2 15 0-16,-4 17 0 15,1 13 0 1,24-62 0-16,-16 62 0 16,13-25 0-1,9-30 0-15,2-25 0 16,5-8 0-1,5-11 0 1,7-6 0-16,0 12 0 16,-2 9 0-16,0 18 0 15,2 14 0-15,0 22 0 16,4 21 0 0,-3 28 0-16,1 22 0 15,-7 11 0 1,-7-5 0-16,-11-1 0 15,-15-5 0 1,-13-13 0-16,-12 1 0 16,-16-3 0-16,-15-6 0 15,-14-6 0 1,-7-13 0-16,-3-19 0 16,10-19 0-1,9-19 0-15,17-27 0 16,24-29 0-1,20-34 0-15,17-49 0 16,0-8 0-16</inkml:trace>
  <inkml:trace contextRef="#ctx0" brushRef="#br0" timeOffset="143078.1">25983 11790 255 0,'-4'121'0'0,"-15"9"0"16,-14 65 0-16,-4 37 0 16,-4 8 0-1,11-12 0-15,13-7 0 16,3-6 0 0,14-23 0-16,4-45 0 15,-4-57 0-15</inkml:trace>
  <inkml:trace contextRef="#ctx0" brushRef="#br0" timeOffset="143606.42">26133 13035 255 0,'0'0'0'16,"0"0"0"0,0 0 0-16,0 0 0 15,0 0 0-15,0 0 0 16,0 29 0-1,0 26 0-15,0 28 0 16,0 6 0 0,0-89 0-16,0 0 0 15,0 0 0-15,20 62 0 16,9-57 0 0,-2-27 0-16,2-14 0 15,5-9 0 1,3-4 0-16,-4 5 0 15,-3 21 0 1,-7 26 0-16,-12 21 0 16,-4 16 0-1,-3 32 0-15,-4 30 0 16,5 13 0-16,-5-115 0 16,0 0 0-1,6 94 0-15</inkml:trace>
  <inkml:trace contextRef="#ctx0" brushRef="#br0" timeOffset="144409.01">26780 13064 255 0,'0'0'0'16,"0"0"0"-16,0 0 0 16,0 0 0-1,0 0 0-15,0 16 0 16,-7 27 0 0,0 23 0-1,3 16 0-15,4 19 0 16,0-101 0-16,4 89 0 15,-4-89 0 1,14 54 0-16,3-39 0 16,-1-24 0-16,0-12 0 15,2-11 0 1,-1-11 0-16,-3-2 0 16,2 1 0-1,-2 8 0-15,-3 7 0 16,-5 11 0-1,-4 7 0-15,-4 11 0 16,0 13 0 0,0 15 0-1,2 7 0-15,0 15 0 0,0-50 0 16,2 47 0 0,-2-47 0-16,4 33 0 15,10-24 0 1,1-16 0-16,3-15 0 15,3-6 0 1,-4-3 0-16,-17 31 0 16,0 0 0-1,25-29 0-15,-5 18 0 16,-4 21 0 0,-5 11 0-16,1 14 0 15,-4 2 0-15,-8-37 0 16,0 0 0-1,9 36 0-15,5-25 0 16,1-17 0 0,-1-19 0-16,3-8 0 15,10-10 0 1,-27 43 0 0,0 0 0-16,24-33 0 15,0 23 0-15,-11 21 0 16,-4 18 0-1,-6 14 0-15,-3 9 0 16,0-52 0-16,0 0 0 16,0 0 0-1,-3 36 0-15</inkml:trace>
  <inkml:trace contextRef="#ctx0" brushRef="#br0" timeOffset="145072.46">27420 12237 255 0,'16'135'0'0,"-3"5"0"0,-2 26 0 16,-2-6 0-16,-7-42 0 16,0-40 0-1,-6-29 0-15,-5-22 0 16,9-27 0 0,-16 11 0-16,3-13 0 15,2-9 0-15,1-10 0 16,14-2 0-1,13-6 0-15,7 6 0 16,13 2 0 0,13 6 0-16,9 8 0 15,1 14 0 1,-10 13 0-16,-17 7 0 16,-16 8 0-1,-15 11 0-15,-15 9 0 16,-22 16 0-1,-21 10 0-15,-8 6 0 16,0-12 0-16,2-25 0 16,5-23 0-1,24-25 0-15,13-13 0 16,9-4 0-16</inkml:trace>
  <inkml:trace contextRef="#ctx0" brushRef="#br0" timeOffset="145426.06">27719 13235 255 0,'0'0'0'0,"0"0"0"15,0 0 0-15,18-9 0 16,8-13 0-1,0-5 0-15,-6-6 0 32,-5-1 0-32,-5 1 0 0,-6 10 0 15,-6 3 0 1,-2 7 0-16,-6 8 0 16,-1 14 0-16,5 18 0 15,-1 12 0 1,7 27 0-16,9 15 0 15,11 10 0 1,8-8 0-16,7-34 0 16,-4-26 0-1,-1-23 0-15,-9-13 0 16,-2-1 0-16</inkml:trace>
  <inkml:trace contextRef="#ctx0" brushRef="#br0" timeOffset="145740.57">28193 13000 255 0,'0'0'0'0,"6"32"0"15,-2 16 0-15,-2 9 0 16,0 8 0-1,-2-5 0-15,0-60 0 16,0 0 0 0,0 0 0-16,-4 40 0 15,6-27 0-15,15-14 0 16,12-9 0 0,8 0 0-16,12-7 0 15,7-2 0 1,8-6 0-16,0-8 0 15,-17 3 0-15</inkml:trace>
  <inkml:trace contextRef="#ctx0" brushRef="#br0" timeOffset="146224.65">28483 11547 255 0,'0'0'0'15,"29"4"0"-15,15 6 0 16,10 12 0 0,11 23 0-16,14 28 0 15,2 29 0 1,-6 15 0-16,-17 4 0 15,-16 9 0-15,-18 10 0 16,-20 13 0 0,-13 12 0-16,-14 14 0 15,-15 11 0 1,-3-8 0-16,-5-9 0 16,-11-29 0-1,10-35 0-15,18-46 0 16</inkml:trace>
  <inkml:trace contextRef="#ctx0" brushRef="#br0" timeOffset="146926.42">29639 11732 255 0,'0'0'0'0,"0"0"0"0,0 0 0 16,-11-12 0-16,-14-16 0 16,-12 0 0-1,-4 0 0-15,2 2 0 16,0 1 0 0,39 25 0-16,-38-23 0 15,38 23 0 1,0 0 0-16,-35-7 0 15,11 21 0 1,16 11 0-16,5 15 0 16,6 25 0-1,3 24 0-15,12 43 0 16,7 31 0 0,0 16 0-16,-5 5 0 15,-5-5 0 1,-3-2 0-16,-6-12 0 15,-6-2 0-15,0-6 0 16,-2-16 0 0,0-23 0-16,2-24 0 15,9-23 0 1,9-19 0-16,3-23 0 16,8-19 0-1,3-14 0-15,7-11 0 16,14-16 0-1,14-21 0-15,16-19 0 16,13-21 0-16,-6-6 0 16,-22 6 0-1,-24 28 0-15</inkml:trace>
  <inkml:trace contextRef="#ctx0" brushRef="#br0" timeOffset="147451.67">29933 11621 255 0,'64'-16'0'0,"-6"-4"0"16,14 2 0-16,11 2 0 15,-7 9 0 1,-12 12 0-16,-17 11 0 15,-13 16 0 1,-11 17 0-16,-2 29 0 16,-4 31 0-1,-1 45 0-15,-5 25 0 16,9-4 0-16,-1-12 0 16,2-11 0-1,6-15 0-15,3-15 0 16,-4-8 0-1,-4-13 0-15,-10-12 0 16,-8-4 0 0,-16-13 0-16,-14-12 0 15,-16-9 0 1,-22-8 0-16,-23-4 0 16,-24-10 0-16,13-12 0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229.07579" units="1/cm"/>
          <inkml:channelProperty channel="Y" name="resolution" value="406.7908" units="1/cm"/>
          <inkml:channelProperty channel="F" name="resolution" value="25.41279" units="1/cm"/>
          <inkml:channelProperty channel="T" name="resolution" value="1" units="1/dev"/>
        </inkml:channelProperties>
      </inkml:inkSource>
      <inkml:timestamp xml:id="ts0" timeString="2025-09-08T09:07:48.5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18173 13454 255 0,'2'-52'0'0,"10"10"0"16,6-3 0-16,5 3 0 16,2 4 0-16,1 3 0 15,-26 35 0 1,36-34 0-16,-36 34 0 15,46-27 0 1,11 7 0-16,-1 9 0 16,0 13 0-1,-3 9 0-15,3 12 0 16,-4 10 0 0,-5 8 0-16,2 5 0 15,-5 4 0 1,5-8 0-16,8-6 0 15,-1-9 0-15,0-12 0 16,9-10 0 0,2-12 0-16,6-16 0 15,13-11 0 1,15-14 0-16,-10-6 0 16,-29 11 0-1</inkml:trace>
  <inkml:trace contextRef="#ctx0" brushRef="#br0" timeOffset="1529.12">20058 13041 255 0,'58'0'0'0,"-10"0"0"0,0-2 0 15,1-2 0-15,0 1 0 16,-1-2 0-16,-4-1 0 16,-44 6 0-1,0 0 0 1,0 0 0-1,36 2 0-15</inkml:trace>
  <inkml:trace contextRef="#ctx0" brushRef="#br0" timeOffset="1826.11">20040 13233 255 0,'0'0'0'16,"0"0"0"-16,0 0 0 15,20 0 0 1,25 0 0-16,9 0 0 15,9 0 0 1,10 0 0-16,6-3 0 16,-4-5 0-16,-7-10 0 15,-17 0 0 1</inkml:trace>
  <inkml:trace contextRef="#ctx0" brushRef="#br0" timeOffset="2286.94">21705 12616 255 0,'0'0'0'0,"0"0"0"15,0 0 0 1,0 0 0-16,0 0 0 16,0 0 0-1,0 0 0-15,0 0 0 16,0-8 0-1,0-15 0-15,0 4 0 16,0 4 0-16</inkml:trace>
  <inkml:trace contextRef="#ctx0" brushRef="#br0" timeOffset="4718.31">21705 12421 255 0,'0'79'0'0,"-5"-8"0"0,0 30 0 15,3 17 0 1,-5 3 0-16,-1-5 0 15,4-13 0 1,4-23 0-16,-3-12 0 16,3-68 0-16,0 0 0 15,0 0 0 1,0 29 0 0,-2-28 0-16</inkml:trace>
  <inkml:trace contextRef="#ctx0" brushRef="#br0" timeOffset="5020.22">21597 12511 255 0,'0'0'0'0,"0"0"0"15,0 0 0-15,0 0 0 16,21 0 0 0,23 0 0-16,14 0 0 15,15-2 0 1,4-3 0-16,2-5 0 16,-79 10 0-1,73-7 0-15,-73 7 0 16,0 0 0-1,69-2 0-15</inkml:trace>
  <inkml:trace contextRef="#ctx0" brushRef="#br0" timeOffset="6049.26">22093 12337 255 0,'0'0'0'0,"0"0"0"0,0 0 0 16,0 0 0-1,0 0 0-15,-17 17 0 16,-28 23 0 0,-24 32 0-16,-23 33 0 15,-6 13 0 1,12-5 0-16,22-24 0 15,18-22 0-15,46-67 0 16,0 0 0 0,0 0 0-16,-8 29 0 15,31-40 0 1,12-20 0-16,13-14 0 16,10-17 0-1,13-17 0-15,8 3 0 16,-10 15 0-16,-16 24 0 15,-16 21 0 1,-22 20 0-16,-18 20 0 16,-12 14 0-1,-16 31 0 1,-20 33 0-16,-15 25 0 16,6-8 0-16,15-29 0 15,30-39 0 1,17-29 0-16,9-22 0 15,7-15 0 1,5-15 0-16,14-19 0 16,7-14 0-16,2-6 0 15,-46 69 0 1,0 0 0 0,9-41 0-16,-31 58 0 15,-13 26 0-15,-9 29 0 16,-5 28 0-1,7 7 0-15,42-107 0 16,-16 65 0 0,14-42 0-16</inkml:trace>
  <inkml:trace contextRef="#ctx0" brushRef="#br0" timeOffset="6967.21">22665 12455 255 0,'-27'0'0'0,"15"0"0"16,5 0 0-16,5 0 0 16,4 0 0-1,1 0 0-15,-1 0 0 16,4 0 0 0,-4 0 0-16,0 2 0 15,0 3 0 1,-2-3 0-16,0 2 0 15,0-4 0 1,2 3 0-16,3-3 0 16,1-5 0-16,8-2 0 15,1-2 0 1,3-2 0-16,5-7 0 16,-6 0 0-1,-1-3 0-15,-10 0 0 16,-8 1 0-1,-12 7 0 1,-9 5 0-16,-11 10 0 0,-6 15 0 16,-12 16 0-1,-6 17 0 1,0 21 0-16,10 7 0 16,27-10 0-16,21-20 0 15,15-10 0 1,12-9 0-16,13-6 0 15,10-3 0 1,5-5 0 0,15 6 0-16,3-1 0 15,-2 5 0-15,-23-3 0 16,-48-22 0 0,31 33 0-16,-22 1 0 15,-18-5 0 1,-10-4 0-16,-22 1 0 15,-18 7 0 1,-20 5 0-16,-16-8 0 16,0-5 0-16,13-12 0 15,26-19 0 1,19-12 0-16,12-5 0 16</inkml:trace>
  <inkml:trace contextRef="#ctx0" brushRef="#br0" timeOffset="7281.69">23199 12254 255 0,'-4'37'0'16,"-2"22"0"-16,-7 13 0 15,1 18 0 1,0 7 0-16,-2-5 0 16,4-14 0-1,10-78 0-15,0 0 0 16,-13 53 0-1,-3-37 0-15,7-11 0 16</inkml:trace>
  <inkml:trace contextRef="#ctx0" brushRef="#br0" timeOffset="7874.97">22922 12676 255 0,'0'0'0'0,"0"0"0"15,29 7 0 1,25-1 0-16,21-1 0 16,15-8 0-1,4-6 0-15,-15-6 0 16,-14 2 0 0,-14-6 0-16,-5-4 0 15,-9-2 0-15,-37 25 0 31,20-27 0-31,-20 27 0 0,7-19 0 16,-10 15 0 0,-5 7 0-16,-8 12 0 15,-4 8 0 1,-5 8 0-16,-4 12 0 16,2-1 0-1,4 4 0-15,10-4 0 16,13-42 0-16,-4 33 0 15,4-33 0 1,7 20 0-16,3-10 0 16,6-16 0-1,3-7 0-15,-2-7 0 16,1-9 0 0,-1-2 0-1,0-7 0-15,-17 38 0 16,0 0 0-16,0 0 0 15,13-30 0-15,-6 21 0 16,-2 16 0 0,-1 18 0-1,3 8 0-15,-1 3 0 16,8 2 0 0,-14-38 0-16,22 21 0 15,2-24 0-15,-1-8 0 16</inkml:trace>
  <inkml:trace contextRef="#ctx0" brushRef="#br0" timeOffset="8145.85">24004 11929 255 0,'0'0'0'0,"0"0"0"0,-4 28 0 16,-5 22 0-16,-1 25 0 16,0 27 0-1,1 11 0-15,5-10 0 32,4-103 0-32,-2 82 0 0,2-82 0 15,0 0 0 1,-2 42 0-16,2-37 0 15,0-7 0-15</inkml:trace>
  <inkml:trace contextRef="#ctx0" brushRef="#br0" timeOffset="8529.65">23845 12535 255 0,'0'0'0'16,"0"0"0"-1,0 0 0-15,17 12 0 16,10 3 0-16,4-6 0 16,3-4 0-1,-1-12 0 1,3-5 0-16,2-12 0 16,-2-5 0-16,-5-4 0 15,-9-6 0 1,-6 1 0-16,-16 38 0 15,2-28 0 1,-11 16 0-16,-4 17 0 16,-2 21 0-16,-1 21 0 15,1 27 0 1,3 23 0-16,8-2 0 16,22-26 0-1,13-32 0-15,7-31 0 16,1-23 0-1,0-9 0 1</inkml:trace>
  <inkml:trace contextRef="#ctx0" brushRef="#br0" timeOffset="9095.32">24926 11739 255 0,'0'0'0'0,"0"0"0"0,0 0 0 15,0 0 0-15,0 0 0 16,-15-13 0 0,-14-14 0-16,-9-4 0 15,-4 4 0 1,2 8 0-16,1 7 0 16,2 7 0-1,0 10 0-15,8 7 0 16,12 12 0-16,6 2 0 15,8 7 0 1,6 5 0-16,1 18 0 16,3 17 0-1,6 20 0-15,-1 17 0 16,-6-3 0 0,-2-4 0-16,1-22 0 15,-1-10 0 1,0-17 0-16,8-4 0 15,1-6 0-15,5-9 0 16,-1-1 0 0,10-6 0-16,-27-28 0 15,40 15 0 1,0-21 0-16,-11-7 0 16</inkml:trace>
  <inkml:trace contextRef="#ctx0" brushRef="#br0" timeOffset="9336.95">25323 11226 255 0,'0'0'0'0,"0"0"0"0,-2 31 0 16,-2 19 0-1,-5 23 0-15,-3 25 0 16,-8-9 0-16</inkml:trace>
  <inkml:trace contextRef="#ctx0" brushRef="#br0" timeOffset="9857.35">25706 11847 255 0,'0'0'0'0,"0"0"0"16,-16 12 0-16,-17 11 0 16,-12 13 0-1,-5 8 0-15,6 6 0 16,44-50 0 0,0 0 0-16,-24 41 0 15,26-12 0 1,11-12 0-16,9-2 0 15,11-5 0-15,5 1 0 16,12 2 0 0,0 1 0-1,-50-14 0-15,39 20 0 16,-10 2 0-16,-18 3 0 16,-13-2 0-1,-16 3 0-15,-13 4 0 16,-20 5 0-1,-10 0 0-15,-3 3 0 16,-6-6 0-16,70-32 0 16,-58 20 0-1,25-20 0 1,21-20 0-16,8-2 0 16</inkml:trace>
  <inkml:trace contextRef="#ctx0" brushRef="#br0" timeOffset="10193">26230 11231 255 0,'0'0'0'0,"0"0"0"0,0 27 0 16,2 22 0-16,2 24 0 15,0 29 0 1,-1 23 0-16,-1 16 0 16,0-11 0-1,-6-15 0-15,-1-17 0 16,1-13 0-16,2-15 0 15,2-11 0 1,0-59 0-16,0 0 0 16,0 0 0-1,-4 36 0-15</inkml:trace>
  <inkml:trace contextRef="#ctx0" brushRef="#br0" timeOffset="10446.04">26063 11999 255 0,'0'0'0'16,"0"0"0"-16,0 0 0 15,19 0 0-15,18-6 0 16,20-2 0-1,3-3 0-15,7 2 0 16,-4 3 0 0,-7 1 0-16,-5 2 0 15,-13 2 0-15</inkml:trace>
  <inkml:trace contextRef="#ctx0" brushRef="#br0" timeOffset="11301.15">26908 11903 255 0,'0'0'0'16,"0"0"0"-16,0 0 0 15,0 0 0 1,0 0 0 0,0 0 0-16,0 0 0 15,0 0 0-15,0 0 0 16,0 0 0-1,-14 0 0-15,-14-5 0 16,-3 5 0 0,0 5 0-16,4 12 0 15,3 17 0-15,0 22 0 16,3 21 0 0,14 20 0-16,11-8 0 15,13-30 0 1,10-37 0-16,-3-26 0 15,7-21 0 1,10-15 0 0,4-18 0-16,4-18 0 0,1 0 0 15,-9 24 0 1,-19 26 0-16,-5 22 0 16,-2 12 0-1,-3 14 0-15,-4 12 0 16,-1 8 0-1,2 6 0 1,-9-48 0-16,13 31 0 16,-2-19 0-16</inkml:trace>
  <inkml:trace contextRef="#ctx0" brushRef="#br0" timeOffset="12311.66">27509 10912 255 0,'0'0'0'0,"0"0"0"15,0 0 0-15,0 20 0 16,0 24 0-16,0 24 0 15,0 26 0 1,0 34 0-16,0 15 0 16,-4-9 0-1,-3-24 0-15,5-15 0 16,0-14 0 0,2-9 0-16,0-14 0 15,0-58 0-15,0 48 0 16,0-48 0-1,0 0 0-15,0 0 0 16,2 30 0 0,2-26 0-16,-4-10 0 15,-2-11 0 1,0-11 0-16,0-11 0 16,-3-11 0-16,-6 1 0 15,-4 1 0 1,15 48 0-16,-19-36 0 15,-7 10 0 1,26 26 0-16,-26-10 0 16,4 12 0-1,6 12 0-15,3 6 0 16,7 2 0 0,8 2 0-16,-2-24 0 15,13 16 0 1,10-5 0-16,3-5 0 15,9-12 0-15,0-6 0 16,3-6 0 0,1-5 0-16,0 2 0 15,-39 21 0 1,0 0 0-16,0 0 0 16,32-16 0-1,-7 16 0-15,-4 9 0 16,-5 13 0-16,-5 7 0 15,-2 4 0 1,-9-33 0 0,7 38 0-16,-7-38 0 15,13 40 0 1,-13-40 0-16,23 28 0 16,-4-21 0-16,0-10 0 15,-1-8 0 1,0-10 0-16,0-7 0 15,-1-6 0 1,1-10 0-16,3-4 0 16,-6 6 0-16,-15 42 0 15,0 0 0 1,0 0 0 0,16-25 0-16,-8 27 0 15,-3 17 0 1,-3 11 0-16,2 8 0 15,7 5 0-15,-11-43 0 16,13 33 0 0,5-19 0-16,-5-14 0 15</inkml:trace>
  <inkml:trace contextRef="#ctx0" brushRef="#br0" timeOffset="12732.81">28377 11464 255 0,'-42'43'0'0,"10"-1"0"16,12 1 0-1,9-3 0-15,6-4 0 16,10-7 0 0,6-11 0-16,2-1 0 31,6-3 0-31,3-3 0 0,-1 3 0 16,-21-14 0-1,0 0 0-15,15 15 0 16,-13 6 0-1,-9 1 0 1,-15 1 0-16,-9-3 0 0,-12 2 0 16,-1-11 0-1,3-7 0-15,3-12 0 16,8-13 0 0,15-7 0-16,1-7 0 15</inkml:trace>
  <inkml:trace contextRef="#ctx0" brushRef="#br0" timeOffset="13006.43">28650 10636 255 0,'0'0'0'0,"0"32"0"15,0 17 0 1,-3 14 0-16,-1 17 0 16,-2 21 0-16,-8-9 0 15,3-34 0 1</inkml:trace>
  <inkml:trace contextRef="#ctx0" brushRef="#br0" timeOffset="13613.4">29058 10585 255 0,'0'0'0'0,"0"0"0"16,0 0 0-1,22 0 0-15,21-5 0 16,3 1 0 0,-8 4 0-16,-6 9 0 15,-12 7 0 1,-4 15 0-16,-3 12 0 16,-7 22 0-1,-3 25 0-15,-1 37 0 16,5 21 0-16,-5-10 0 15,3-20 0 1,3-17 0-16,3-14 0 16,1-10 0-16,1-16 0 15,-2-9 0 1,-11-52 0-16,0 0 0 16,0 0 0-1,10 41 0-15,-10-41 0 16,-10 24 0-1,-14-11 0 1,-5-4 0-16,-14 1 0 16,-16 1 0-16,-23 4 0 15,-25 1 0 1,-27 4 0-16,21-7 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0BE78-136C-4EB0-82F8-6F89320A54EA}" type="datetimeFigureOut">
              <a:rPr lang="en-DK" smtClean="0"/>
              <a:t>09/08/2025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5A648-1CE8-47C1-8D94-DC119F73BBF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5083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BF21-D100-58BA-2A9A-AA47992FE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23EB9C-721A-9FB8-5398-4E371F2D9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B6E3C-6FF1-3F8B-2D7E-FFFA717FF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6793-4689-4450-BBD5-52E095995AB4}" type="datetime1">
              <a:rPr lang="en-GB" smtClean="0"/>
              <a:t>08/09/2025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501E2-FD53-F774-6341-8F8C917DF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175DA-A416-D7BB-6DC8-FE452C28C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9937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7D457-6F22-45D1-EE6D-8EEF07BA2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BBAEFD-A631-F37B-806A-BB637DBA37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3D8DA-DE0F-03CA-68E0-669B0075F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DCC81-4FAC-A639-541C-B75B43AA7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55C9C-C9DF-45BD-B3C8-5E200BDF343E}" type="datetime1">
              <a:rPr lang="en-GB" smtClean="0"/>
              <a:t>08/09/2025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D2025-6D17-CFF4-C718-8CF603323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7822F-E4DE-EF3D-CA30-F5CCDE7C3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4221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9BB00-C781-D8D8-3810-CCF06B870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E17AEE-F21D-FB0D-C686-A3F0FD5B2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819BF-8410-323B-094A-5A0BACBD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99423-8165-4D45-9F17-BFF78B5B45F6}" type="datetime1">
              <a:rPr lang="en-GB" smtClean="0"/>
              <a:t>08/09/2025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CB115-C233-AABF-4ED7-913BC011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C284D-E360-98EB-28A2-3FE7EF7B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70315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284C95-30FE-3D62-185E-5AA38C6904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8C976-24F7-D2FE-BECA-961D27396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5D152-5620-08B7-B73D-EC5548C1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C7C3-C859-4CA7-AD91-41E5A28A701C}" type="datetime1">
              <a:rPr lang="en-GB" smtClean="0"/>
              <a:t>08/09/2025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58138-0F5E-CEB7-35CC-69A07261D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C8787-DC29-887B-E5FE-4C320E38E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7190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8A2DD-7D3A-3B8C-D934-FBC78186C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A4B64-6FC0-6FF4-F571-2FEAD9E96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0E055-36E6-DDAB-47F8-D7C3974B9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08/09/2025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72B1E-A6EF-6D79-CA0B-254AA7BC1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32D1D-04C3-D5A1-FE28-609F2CA3B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68721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8A2DD-7D3A-3B8C-D934-FBC78186C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0E055-36E6-DDAB-47F8-D7C3974B9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08/09/2025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72B1E-A6EF-6D79-CA0B-254AA7BC1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32D1D-04C3-D5A1-FE28-609F2CA3B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3D8C12E-0F49-1D34-0629-634F2DC4E2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836739"/>
            <a:ext cx="10515600" cy="4373562"/>
          </a:xfrm>
        </p:spPr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7151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EA6DB-E428-3E3C-5810-14D00E9D1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BB175-2DA6-A4C3-F3B8-4DCF20A18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E564D-DD79-04C4-8B8C-709511FD7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88E59-050B-4366-84EA-080054D5E230}" type="datetime1">
              <a:rPr lang="en-GB" smtClean="0"/>
              <a:t>08/09/2025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206FE-7737-9395-BA25-DAB5C5980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CFE83-558E-76DE-1FF2-4D4DAECE8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1315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0AFC1-6D2F-AAE8-D948-6612CA8F7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05F89-5DB5-8D97-C1ED-626686EA8F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02F52-C039-B7D0-A6D7-9739AE8CE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623F6-6024-B948-1F10-2D8160FD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3DC9-BD94-4AC6-862A-72BB2C808742}" type="datetime1">
              <a:rPr lang="en-GB" smtClean="0"/>
              <a:t>08/09/2025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BAE20-1361-95E8-EC37-2CB364752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727B2-DE24-3568-5ABF-40683F3EC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87098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017C-A21A-BEA1-1594-C9950B1C1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821E1-3DBF-75ED-09C5-F5D573127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3E915-DEB9-6FC4-AD93-375F5E2C1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045445-75A3-F04F-FCB1-4507EB0307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6EEDB7-2DD9-A236-98FC-512EBBE44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183618-08DA-003D-87E9-F18FD2DE0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C7C4-8396-4AD9-AB86-DC712A0EFCFE}" type="datetime1">
              <a:rPr lang="en-GB" smtClean="0"/>
              <a:t>08/09/2025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119EBC-C621-BA51-A1CB-C6A9EF10A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CB41B6-1981-B89F-8CFE-DCB48D14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77387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A418A-057B-4C2E-93FA-17F897B80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10CD17-38F4-7700-1B9A-633B69631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2AB7-0D4D-492D-BB9D-EF4B5CB6CF5C}" type="datetime1">
              <a:rPr lang="en-GB" smtClean="0"/>
              <a:t>08/09/2025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CFE04E-4D0B-72FA-C518-84AA1A4B2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E4D84-6DDF-2077-A41A-4F01E316A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2170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A81138-4B66-1778-1AA7-726624EE5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B4F7-4E06-40F8-B9AE-4E9A7A1B1AF7}" type="datetime1">
              <a:rPr lang="en-GB" smtClean="0"/>
              <a:t>08/09/2025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A35E46-99EE-E6D6-8659-EFD150628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95D54-747E-93C2-C364-E01401D7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30779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464F1-2A11-CFFA-28AD-04F1DFDA1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DE1A9-D7D8-2E14-5C65-010F7B6E3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9F927-A4B5-C63C-D954-DE99094C3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2D662-5562-7F73-75D8-58C4256BD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A3398-F49B-4B40-902F-F2930C8E660D}" type="datetime1">
              <a:rPr lang="en-GB" smtClean="0"/>
              <a:t>08/09/2025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2CD43-D4BB-EB77-B425-6770D3425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A971C-C823-2BEF-1354-11684A3B0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97059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151E99-CAEA-8CBF-A5FC-012A6EE9D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C0E41-C896-0F99-45A3-B81FAFD64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59CAF-3489-0443-23F3-4CD8F218B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9F4E5-5F03-405E-B568-481C0BFC7286}" type="datetime1">
              <a:rPr lang="en-GB" smtClean="0"/>
              <a:t>08/09/2025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30A08-A693-B5A1-176D-719DC267F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F30A6-9A94-E5BE-138A-62628E3D9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26092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A3090-ABB0-EA63-E6BD-B64D8A605D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Web3, Session 2</a:t>
            </a: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D3E6E0-17F9-91E7-C03C-5B4F062BC6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TypeScript (II)</a:t>
            </a:r>
            <a:endParaRPr lang="en-DK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97FAC4-A02A-DE70-BAE7-5DB480DC9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3405-34A3-4776-AABD-3EA9200042CA}" type="datetime1">
              <a:rPr lang="en-GB" smtClean="0"/>
              <a:t>08/09/2025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04DB3A-2F82-959F-C553-4CE60E12B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296329-581A-DA6A-71CD-5FDF0FF35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74946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6F14829-3023-0AB4-82A7-5B1D9F655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What's going on here?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99A0D-416E-D9E4-E2E7-239BEC369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08/09/2025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387A3-6315-DFF4-31F6-7B07AC78B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F0438-6FDF-A3D0-FF5A-131E6F27F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10</a:t>
            </a:fld>
            <a:endParaRPr lang="en-DK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856E34-301C-500C-6CF4-01149FAC8E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statusCodes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ok: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"Not found"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"Internal Server Error"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statusCodes.ok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201 // Not an error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da-DK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0525597-D04B-9B34-209E-C7EFD98590D1}"/>
                  </a:ext>
                </a:extLst>
              </p14:cNvPr>
              <p14:cNvContentPartPr/>
              <p14:nvPr/>
            </p14:nvContentPartPr>
            <p14:xfrm>
              <a:off x="743040" y="2244960"/>
              <a:ext cx="2840400" cy="3645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0525597-D04B-9B34-209E-C7EFD98590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3680" y="2235600"/>
                <a:ext cx="2859120" cy="366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8003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FEEE0-80BD-3E9B-5BFD-625EEC41C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dirty="0"/>
              <a:t> and references</a:t>
            </a:r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06FF6D-EC0F-5401-3B72-65F4220CC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2AB7-0D4D-492D-BB9D-EF4B5CB6CF5C}" type="datetime1">
              <a:rPr lang="en-GB" smtClean="0"/>
              <a:t>08/09/2025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B821A5-5078-1D37-7291-70CDF9124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B5CCB-07F9-4B2B-710B-4B110AB4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11</a:t>
            </a:fld>
            <a:endParaRPr lang="en-DK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D987A2A-4510-C19D-D227-F8BE63305FEE}"/>
                  </a:ext>
                </a:extLst>
              </p14:cNvPr>
              <p14:cNvContentPartPr/>
              <p14:nvPr/>
            </p14:nvContentPartPr>
            <p14:xfrm>
              <a:off x="1345320" y="1025640"/>
              <a:ext cx="7721640" cy="4442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D987A2A-4510-C19D-D227-F8BE63305F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5960" y="1016280"/>
                <a:ext cx="7740360" cy="446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750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037CBD-00EA-369B-397B-BAA4A746D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C0CF4-426C-74E5-8E4D-053F6291D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2AB7-0D4D-492D-BB9D-EF4B5CB6CF5C}" type="datetime1">
              <a:rPr lang="en-GB" smtClean="0"/>
              <a:t>08/09/2025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04CB18-EFB7-E2B3-BB35-2C6C012D2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21F44C-81C5-E111-AD75-E0EB1E90E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12</a:t>
            </a:fld>
            <a:endParaRPr lang="en-DK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A77FAE9-C947-C565-3461-4FFAF4A434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constStatusCodes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ok: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"Not found"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404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"Internal Server Error"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a-DK" sz="2000" dirty="0"/>
              <a:t>type </a:t>
            </a:r>
            <a:r>
              <a:rPr lang="da-DK" sz="2000" dirty="0" err="1"/>
              <a:t>ImmutableStatusCodes</a:t>
            </a:r>
            <a:r>
              <a:rPr lang="da-DK" sz="2000" dirty="0"/>
              <a:t> = </a:t>
            </a:r>
            <a:r>
              <a:rPr lang="da-DK" sz="2000" dirty="0" err="1"/>
              <a:t>typeof</a:t>
            </a:r>
            <a:r>
              <a:rPr lang="da-DK" sz="2000" dirty="0"/>
              <a:t> </a:t>
            </a:r>
            <a:r>
              <a:rPr lang="da-DK" sz="2000" dirty="0" err="1"/>
              <a:t>constStatusCodes</a:t>
            </a:r>
            <a:endParaRPr lang="da-DK" sz="2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F1CDE8A-A928-181D-F54B-5675413EEBC7}"/>
                  </a:ext>
                </a:extLst>
              </p14:cNvPr>
              <p14:cNvContentPartPr/>
              <p14:nvPr/>
            </p14:nvContentPartPr>
            <p14:xfrm>
              <a:off x="2933280" y="2307240"/>
              <a:ext cx="7290720" cy="1951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F1CDE8A-A928-181D-F54B-5675413EEB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23920" y="2297880"/>
                <a:ext cx="7309440" cy="197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7228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50259-3BAE-1A17-2306-36C95B1D9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const</a:t>
            </a:r>
            <a:r>
              <a:rPr lang="en-GB" dirty="0"/>
              <a:t> array</a:t>
            </a:r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48A292-0068-E883-0C42-C124E5A97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08/09/2025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8AAD73-F7BB-ABD5-F228-F213178F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18D5C-A272-A7EC-C8B4-61CC4329A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13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E040F98-08E4-317F-3F73-5EDC52DD30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a-DK" sz="2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a-DK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2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Suits</a:t>
            </a:r>
            <a:r>
              <a:rPr lang="da-DK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da-DK" sz="2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'Clubs'</a:t>
            </a:r>
            <a:r>
              <a:rPr lang="da-DK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sz="2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'Diamonds'</a:t>
            </a:r>
            <a:r>
              <a:rPr lang="da-DK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sz="2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'Hearts'</a:t>
            </a:r>
            <a:r>
              <a:rPr lang="da-DK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sz="2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'Spades'</a:t>
            </a:r>
            <a:r>
              <a:rPr lang="da-DK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da-DK" sz="2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da-DK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2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endParaRPr lang="da-DK" sz="2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da-DK" sz="2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da-DK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a-DK" sz="2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da-DK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2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SuitsType</a:t>
            </a:r>
            <a:r>
              <a:rPr lang="da-DK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a-DK" sz="2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da-DK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2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Suits</a:t>
            </a:r>
            <a:endParaRPr lang="da-DK" sz="2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da-DK" sz="2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da-DK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a-DK" sz="2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da-DK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2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ClubType</a:t>
            </a:r>
            <a:r>
              <a:rPr lang="da-DK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a-DK" sz="2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SuitsType</a:t>
            </a:r>
            <a:r>
              <a:rPr lang="da-DK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a-DK" sz="2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a-DK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endParaRPr lang="da-DK" sz="2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da-DK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a-DK" sz="2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da-DK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2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Suit</a:t>
            </a:r>
            <a:r>
              <a:rPr lang="da-DK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a-DK" sz="2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SuitsType</a:t>
            </a:r>
            <a:r>
              <a:rPr lang="da-DK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a-DK" sz="2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da-DK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endParaRPr lang="da-DK" sz="2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C44BD8F-98BF-BCEC-6DA7-0B7511C9189C}"/>
                  </a:ext>
                </a:extLst>
              </p14:cNvPr>
              <p14:cNvContentPartPr/>
              <p14:nvPr/>
            </p14:nvContentPartPr>
            <p14:xfrm>
              <a:off x="865440" y="2527560"/>
              <a:ext cx="9940320" cy="2118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C44BD8F-98BF-BCEC-6DA7-0B7511C918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6080" y="2518200"/>
                <a:ext cx="9959040" cy="213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178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B7741-B53F-D995-14F1-DAA43B0F8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Readonly</a:t>
            </a:r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00DCDD-AB3A-489B-DFC5-FC5C3EF7F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08/09/2025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13563E-33C0-4825-71FC-B714FB34F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25A614-CDB4-AD77-6A59-502520C80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14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CF342E7-6EC2-1ED4-2A5B-E3E90B1B56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StatusCodeType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ok: number,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"Not found"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number,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"Internal Server Error"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number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a-DK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da-DK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ImmutableStatusCodeType2 = </a:t>
            </a:r>
            <a:r>
              <a:rPr lang="da-DK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lang="da-DK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a-DK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StatusCodeType</a:t>
            </a:r>
            <a:r>
              <a:rPr lang="da-DK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da-DK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669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2744D-173B-C77C-B201-E48F67343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Utility types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5A575-FF0F-EA95-4966-489EACA82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Utility types are standard type manipulations implemented by TypeScript</a:t>
            </a:r>
          </a:p>
          <a:p>
            <a:r>
              <a:rPr lang="en-GB" dirty="0" err="1"/>
              <a:t>Readonly</a:t>
            </a:r>
            <a:r>
              <a:rPr lang="en-GB" dirty="0"/>
              <a:t>&lt;{ a: number }&gt; == { </a:t>
            </a:r>
            <a:r>
              <a:rPr lang="en-GB" dirty="0" err="1"/>
              <a:t>readonly</a:t>
            </a:r>
            <a:r>
              <a:rPr lang="en-GB" dirty="0"/>
              <a:t> a: number }</a:t>
            </a:r>
          </a:p>
          <a:p>
            <a:r>
              <a:rPr lang="en-GB" dirty="0"/>
              <a:t>They </a:t>
            </a:r>
            <a:r>
              <a:rPr lang="en-GB" i="1" dirty="0"/>
              <a:t>look</a:t>
            </a:r>
            <a:r>
              <a:rPr lang="en-GB" dirty="0"/>
              <a:t> just like generics, but they aren't</a:t>
            </a:r>
          </a:p>
          <a:p>
            <a:r>
              <a:rPr lang="en-GB" dirty="0"/>
              <a:t>They are a form of type helpers</a:t>
            </a:r>
          </a:p>
          <a:p>
            <a:r>
              <a:rPr lang="en-GB" dirty="0"/>
              <a:t>Think of them as functions that takes types and return new types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DEA2A-9EDA-76AE-60F9-D400FCD4A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08/09/2025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1A062-5218-F448-4C3C-03F827251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8CBFB-B0E1-B78D-ADF9-9C32A4526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15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29388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83EDC5B-FB54-E351-CD26-658E956AD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Partial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C018E-26EA-2798-579B-A090C1CFD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08/09/2025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4C72B-244C-5074-EF94-C5DD5A7AC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D5744-4C9A-8ED1-A9C6-D64C4E85D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16</a:t>
            </a:fld>
            <a:endParaRPr lang="en-DK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BC5EC0-4638-4ECD-B136-C7AA9F2759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836739"/>
            <a:ext cx="4994429" cy="4373562"/>
          </a:xfrm>
        </p:spPr>
        <p:txBody>
          <a:bodyPr>
            <a:normAutofit/>
          </a:bodyPr>
          <a:lstStyle/>
          <a:p>
            <a:r>
              <a:rPr lang="da-DK" sz="2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da-DK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2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da-DK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da-DK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a-DK" sz="2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a-DK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a-DK" sz="2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a-DK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a-DK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age: </a:t>
            </a:r>
            <a:r>
              <a:rPr lang="da-DK" sz="2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da-DK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a-DK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a-DK" sz="2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da-DK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a-DK" sz="2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endParaRPr lang="da-DK" sz="2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a-DK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da-DK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a-DK" sz="2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a-DK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e1: </a:t>
            </a:r>
            <a:r>
              <a:rPr lang="da-DK" sz="2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da-DK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da-DK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a-DK" sz="2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a-DK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a-DK" sz="2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'Donald </a:t>
            </a:r>
            <a:r>
              <a:rPr lang="da-DK" sz="2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Duck</a:t>
            </a:r>
            <a:r>
              <a:rPr lang="da-DK" sz="2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a-DK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age: </a:t>
            </a:r>
            <a:r>
              <a:rPr lang="da-DK" sz="2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33</a:t>
            </a:r>
            <a:endParaRPr lang="da-DK" sz="2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a-DK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707B14F-43BC-89D7-FAF8-7726F092961D}"/>
              </a:ext>
            </a:extLst>
          </p:cNvPr>
          <p:cNvSpPr txBox="1">
            <a:spLocks/>
          </p:cNvSpPr>
          <p:nvPr/>
        </p:nvSpPr>
        <p:spPr>
          <a:xfrm>
            <a:off x="6359371" y="1690688"/>
            <a:ext cx="4994429" cy="4373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200" dirty="0" err="1">
                <a:solidFill>
                  <a:srgbClr val="0000FF"/>
                </a:solidFill>
              </a:rPr>
              <a:t>const</a:t>
            </a:r>
            <a:r>
              <a:rPr lang="da-DK" sz="2200" dirty="0">
                <a:solidFill>
                  <a:srgbClr val="000000"/>
                </a:solidFill>
              </a:rPr>
              <a:t> e2: </a:t>
            </a:r>
            <a:r>
              <a:rPr lang="da-DK" sz="2200" dirty="0" err="1">
                <a:solidFill>
                  <a:srgbClr val="000000"/>
                </a:solidFill>
              </a:rPr>
              <a:t>Partial</a:t>
            </a:r>
            <a:r>
              <a:rPr lang="da-DK" sz="2200" dirty="0">
                <a:solidFill>
                  <a:srgbClr val="000000"/>
                </a:solidFill>
              </a:rPr>
              <a:t>&lt;</a:t>
            </a:r>
            <a:r>
              <a:rPr lang="da-DK" sz="2200" dirty="0" err="1">
                <a:solidFill>
                  <a:srgbClr val="000000"/>
                </a:solidFill>
              </a:rPr>
              <a:t>Employee</a:t>
            </a:r>
            <a:r>
              <a:rPr lang="da-DK" sz="2200" dirty="0">
                <a:solidFill>
                  <a:srgbClr val="000000"/>
                </a:solidFill>
              </a:rPr>
              <a:t>&gt; = {</a:t>
            </a:r>
          </a:p>
          <a:p>
            <a:r>
              <a:rPr lang="da-DK" sz="2200" dirty="0">
                <a:solidFill>
                  <a:srgbClr val="000000"/>
                </a:solidFill>
              </a:rPr>
              <a:t>    </a:t>
            </a:r>
            <a:r>
              <a:rPr lang="da-DK" sz="2200" dirty="0" err="1">
                <a:solidFill>
                  <a:srgbClr val="000000"/>
                </a:solidFill>
              </a:rPr>
              <a:t>name</a:t>
            </a:r>
            <a:r>
              <a:rPr lang="da-DK" sz="2200" dirty="0">
                <a:solidFill>
                  <a:srgbClr val="000000"/>
                </a:solidFill>
              </a:rPr>
              <a:t>: </a:t>
            </a:r>
            <a:r>
              <a:rPr lang="da-DK" sz="2200" dirty="0">
                <a:solidFill>
                  <a:srgbClr val="A31515"/>
                </a:solidFill>
              </a:rPr>
              <a:t>'Donald </a:t>
            </a:r>
            <a:r>
              <a:rPr lang="da-DK" sz="2200" dirty="0" err="1">
                <a:solidFill>
                  <a:srgbClr val="A31515"/>
                </a:solidFill>
              </a:rPr>
              <a:t>Duck</a:t>
            </a:r>
            <a:r>
              <a:rPr lang="da-DK" sz="2200" dirty="0">
                <a:solidFill>
                  <a:srgbClr val="A31515"/>
                </a:solidFill>
              </a:rPr>
              <a:t>'</a:t>
            </a:r>
            <a:r>
              <a:rPr lang="da-DK" sz="2200" dirty="0">
                <a:solidFill>
                  <a:srgbClr val="000000"/>
                </a:solidFill>
              </a:rPr>
              <a:t>,</a:t>
            </a:r>
          </a:p>
          <a:p>
            <a:r>
              <a:rPr lang="da-DK" sz="2200" dirty="0">
                <a:solidFill>
                  <a:srgbClr val="000000"/>
                </a:solidFill>
              </a:rPr>
              <a:t>    age: </a:t>
            </a:r>
            <a:r>
              <a:rPr lang="da-DK" sz="2200" dirty="0">
                <a:solidFill>
                  <a:srgbClr val="098658"/>
                </a:solidFill>
              </a:rPr>
              <a:t>33</a:t>
            </a:r>
            <a:endParaRPr lang="da-DK" sz="2200" dirty="0">
              <a:solidFill>
                <a:srgbClr val="000000"/>
              </a:solidFill>
            </a:endParaRPr>
          </a:p>
          <a:p>
            <a:r>
              <a:rPr lang="da-DK" sz="2200" dirty="0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1335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9CB8B-0DF2-5303-B52D-C41CE243D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Pick and Omit</a:t>
            </a:r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CCC01E-55E3-085E-1A47-5CE41D24B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08/09/2025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0D90FA-E87A-2D8D-E6B1-475EF372F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CA388-9A85-EA0A-F14C-797438DFA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17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D1064F-322B-D90C-9D63-5C04BED62C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e3: 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Pick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a-DK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a-DK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da-DK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= {</a:t>
            </a:r>
          </a:p>
          <a:p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a-DK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'Donald </a:t>
            </a:r>
            <a:r>
              <a:rPr lang="da-DK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Duck</a:t>
            </a:r>
            <a:r>
              <a:rPr lang="da-DK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age: </a:t>
            </a:r>
            <a:r>
              <a:rPr lang="da-DK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33</a:t>
            </a:r>
            <a:endParaRPr lang="da-DK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a-DK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e4: 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Omit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a-DK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da-DK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= {</a:t>
            </a:r>
          </a:p>
          <a:p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a-DK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'Donald </a:t>
            </a:r>
            <a:r>
              <a:rPr lang="da-DK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Duck</a:t>
            </a:r>
            <a:r>
              <a:rPr lang="da-DK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age: </a:t>
            </a:r>
            <a:r>
              <a:rPr lang="da-DK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33</a:t>
            </a:r>
            <a:endParaRPr lang="da-DK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da-DK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da-DK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7D45DE3-A5C6-FACE-865C-59BE07CD4F0D}"/>
                  </a:ext>
                </a:extLst>
              </p14:cNvPr>
              <p14:cNvContentPartPr/>
              <p14:nvPr/>
            </p14:nvContentPartPr>
            <p14:xfrm>
              <a:off x="4271760" y="518400"/>
              <a:ext cx="5289480" cy="1093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7D45DE3-A5C6-FACE-865C-59BE07CD4F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62400" y="509040"/>
                <a:ext cx="5308200" cy="111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3681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32B07-956F-796B-9C1C-317978CC6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Extract and Exclude</a:t>
            </a:r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0083ED-D043-490E-F248-8066471C5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08/09/2025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9BAEF0-5602-5409-1E2C-D1C97CB3B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FA27D-8EDD-3BA7-A2F6-46D89BC1F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18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C62260-8A2E-A06F-A44D-E3A499C50A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a-DK" sz="2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da-DK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2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LoadingState</a:t>
            </a:r>
            <a:r>
              <a:rPr lang="da-DK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 status: </a:t>
            </a:r>
            <a:r>
              <a:rPr lang="da-DK" sz="2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sz="2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loading</a:t>
            </a:r>
            <a:r>
              <a:rPr lang="da-DK" sz="2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sz="2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percentComplete</a:t>
            </a:r>
            <a:r>
              <a:rPr lang="da-DK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a-DK" sz="2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da-DK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da-DK" sz="2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da-DK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2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FailedState</a:t>
            </a:r>
            <a:r>
              <a:rPr lang="da-DK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 status: </a:t>
            </a:r>
            <a:r>
              <a:rPr lang="da-DK" sz="2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sz="2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failed</a:t>
            </a:r>
            <a:r>
              <a:rPr lang="da-DK" sz="2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sz="2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statusCode</a:t>
            </a:r>
            <a:r>
              <a:rPr lang="da-DK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da-DK" sz="2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da-DK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da-DK" sz="2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da-DK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2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OkState</a:t>
            </a:r>
            <a:r>
              <a:rPr lang="da-DK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 status: </a:t>
            </a:r>
            <a:r>
              <a:rPr lang="da-DK" sz="2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'ok'</a:t>
            </a:r>
            <a:r>
              <a:rPr lang="da-DK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sz="2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payload</a:t>
            </a:r>
            <a:r>
              <a:rPr lang="da-DK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a-DK" sz="2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da-DK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}</a:t>
            </a:r>
          </a:p>
          <a:p>
            <a:br>
              <a:rPr lang="da-DK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a-DK" sz="2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da-DK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State = </a:t>
            </a:r>
            <a:r>
              <a:rPr lang="da-DK" sz="2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LoadingState</a:t>
            </a:r>
            <a:r>
              <a:rPr lang="da-DK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da-DK" sz="2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FailedState</a:t>
            </a:r>
            <a:r>
              <a:rPr lang="da-DK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da-DK" sz="2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OkState</a:t>
            </a:r>
            <a:endParaRPr lang="da-DK" sz="2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da-DK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da-DK" sz="2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FinishedState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Extract&lt;State, {status: </a:t>
            </a:r>
            <a:r>
              <a:rPr lang="en-US" sz="2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'failed'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US" sz="2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'ok'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}&gt;</a:t>
            </a:r>
          </a:p>
          <a:p>
            <a:b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FinishedState2 = Exclude&lt;State, {status: </a:t>
            </a:r>
            <a:r>
              <a:rPr lang="en-US" sz="2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'loading'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}&gt;</a:t>
            </a:r>
          </a:p>
          <a:p>
            <a:endParaRPr lang="en-US" sz="2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E712FDC-FBCD-136C-06B2-DD30BF5E929C}"/>
                  </a:ext>
                </a:extLst>
              </p14:cNvPr>
              <p14:cNvContentPartPr/>
              <p14:nvPr/>
            </p14:nvContentPartPr>
            <p14:xfrm>
              <a:off x="5583240" y="726480"/>
              <a:ext cx="4413600" cy="756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E712FDC-FBCD-136C-06B2-DD30BF5E92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73880" y="717120"/>
                <a:ext cx="4432320" cy="77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9921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FED4A-3F83-031E-9114-E121D9CB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Combining utility types</a:t>
            </a:r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E5A0D8-88BD-0B0B-47C3-8D7A81514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08/09/2025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CBB94C-0605-3954-89AB-8412843EA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651749-B238-295B-D8C4-4DAAAF29C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19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DFB1A54-00EF-6957-2484-4440182D7E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sz="24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statusCodes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&lt;Record&lt;string, number&gt;&gt; = {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"ok"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"Not found"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404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"Internal Server Error"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</a:endParaRPr>
          </a:p>
          <a:p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843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4B6F-0B97-1543-DB95-310F77793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 about the assignment?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13286-9ABF-DB23-83BC-1E0CACC1C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9543C-56C2-CF34-21AA-11A2BC023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08/09/2025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7FE7D-2C4D-28C5-AC04-A6209C3E4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F9F9A-1F60-B1CB-D7D4-7594B01A0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58710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A394-B043-760B-DD03-DEC6813A9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Type manipulations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6C675-4B42-D313-9601-D0969195E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Creating</a:t>
            </a:r>
            <a:r>
              <a:rPr lang="da-DK" dirty="0"/>
              <a:t> types from </a:t>
            </a:r>
            <a:r>
              <a:rPr lang="da-DK" dirty="0" err="1"/>
              <a:t>other</a:t>
            </a:r>
            <a:r>
              <a:rPr lang="da-DK" dirty="0"/>
              <a:t> types</a:t>
            </a:r>
          </a:p>
          <a:p>
            <a:r>
              <a:rPr lang="da-DK" dirty="0" err="1"/>
              <a:t>keyof</a:t>
            </a:r>
            <a:r>
              <a:rPr lang="da-DK" dirty="0"/>
              <a:t> </a:t>
            </a:r>
            <a:r>
              <a:rPr lang="da-DK" dirty="0" err="1"/>
              <a:t>creates</a:t>
            </a:r>
            <a:r>
              <a:rPr lang="da-DK" dirty="0"/>
              <a:t> a union of the </a:t>
            </a:r>
            <a:r>
              <a:rPr lang="da-DK" dirty="0" err="1"/>
              <a:t>property</a:t>
            </a:r>
            <a:r>
              <a:rPr lang="da-DK" dirty="0"/>
              <a:t> </a:t>
            </a:r>
            <a:r>
              <a:rPr lang="da-DK" dirty="0" err="1"/>
              <a:t>keys</a:t>
            </a:r>
            <a:r>
              <a:rPr lang="da-DK" dirty="0"/>
              <a:t> of an </a:t>
            </a:r>
            <a:r>
              <a:rPr lang="da-DK" dirty="0" err="1"/>
              <a:t>object</a:t>
            </a:r>
            <a:r>
              <a:rPr lang="da-DK" dirty="0"/>
              <a:t> type</a:t>
            </a:r>
          </a:p>
          <a:p>
            <a:pPr lvl="1"/>
            <a:r>
              <a:rPr lang="da-DK" dirty="0" err="1"/>
              <a:t>keyof</a:t>
            </a:r>
            <a:r>
              <a:rPr lang="da-DK" dirty="0"/>
              <a:t> {</a:t>
            </a:r>
            <a:r>
              <a:rPr lang="da-DK" dirty="0" err="1"/>
              <a:t>n:number</a:t>
            </a:r>
            <a:r>
              <a:rPr lang="da-DK" dirty="0"/>
              <a:t>, s: </a:t>
            </a:r>
            <a:r>
              <a:rPr lang="da-DK" dirty="0" err="1"/>
              <a:t>string</a:t>
            </a:r>
            <a:r>
              <a:rPr lang="da-DK" dirty="0"/>
              <a:t>} === 'n' | 's'</a:t>
            </a:r>
          </a:p>
          <a:p>
            <a:r>
              <a:rPr lang="da-DK" dirty="0"/>
              <a:t>Index </a:t>
            </a:r>
            <a:r>
              <a:rPr lang="da-DK" dirty="0" err="1"/>
              <a:t>signatures</a:t>
            </a:r>
            <a:r>
              <a:rPr lang="da-DK" dirty="0"/>
              <a:t> </a:t>
            </a:r>
            <a:r>
              <a:rPr lang="da-DK" dirty="0" err="1"/>
              <a:t>creates</a:t>
            </a:r>
            <a:r>
              <a:rPr lang="da-DK" dirty="0"/>
              <a:t> an </a:t>
            </a:r>
            <a:r>
              <a:rPr lang="da-DK" dirty="0" err="1"/>
              <a:t>object</a:t>
            </a:r>
            <a:r>
              <a:rPr lang="da-DK" dirty="0"/>
              <a:t> type from </a:t>
            </a:r>
            <a:r>
              <a:rPr lang="da-DK" dirty="0" err="1"/>
              <a:t>other</a:t>
            </a:r>
            <a:r>
              <a:rPr lang="da-DK" dirty="0"/>
              <a:t> types</a:t>
            </a:r>
          </a:p>
          <a:p>
            <a:pPr lvl="1"/>
            <a:r>
              <a:rPr lang="da-DK" dirty="0" err="1"/>
              <a:t>Exactly</a:t>
            </a:r>
            <a:r>
              <a:rPr lang="da-DK" dirty="0"/>
              <a:t> like a </a:t>
            </a:r>
            <a:r>
              <a:rPr lang="da-DK" dirty="0" err="1"/>
              <a:t>Record</a:t>
            </a:r>
            <a:endParaRPr lang="da-DK" dirty="0"/>
          </a:p>
          <a:p>
            <a:r>
              <a:rPr lang="da-DK" dirty="0" err="1"/>
              <a:t>String</a:t>
            </a:r>
            <a:r>
              <a:rPr lang="da-DK" dirty="0"/>
              <a:t> type manipulations for unions of </a:t>
            </a:r>
            <a:r>
              <a:rPr lang="da-DK" dirty="0" err="1"/>
              <a:t>string</a:t>
            </a:r>
            <a:r>
              <a:rPr lang="da-DK" dirty="0"/>
              <a:t> types</a:t>
            </a:r>
          </a:p>
          <a:p>
            <a:pPr lvl="1"/>
            <a:r>
              <a:rPr lang="da-DK" dirty="0"/>
              <a:t>Template </a:t>
            </a:r>
            <a:r>
              <a:rPr lang="da-DK" dirty="0" err="1"/>
              <a:t>literal</a:t>
            </a:r>
            <a:r>
              <a:rPr lang="da-DK" dirty="0"/>
              <a:t> types</a:t>
            </a:r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4A610-E322-CAA5-BDA1-6F18FF759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08/09/2025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D1EA4-8E7E-2536-868A-C969A89AD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5F662-DB0F-6DFB-7832-3FCE0F672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20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0004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48432-C75E-09B8-29E2-80A9B16CE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keyof</a:t>
            </a:r>
            <a:endParaRPr lang="en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BC38DF-5338-249D-14F2-74F9A6285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08/09/2025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EDB1E-3286-7588-0F3A-E4832952A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78A9C3-370E-9BD9-9225-87F33A5CF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21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B0104E5-FFD5-CE20-D8D9-7387FA3716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constStatusCodes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ok: </a:t>
            </a:r>
            <a:r>
              <a:rPr lang="da-DK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a-DK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"Not </a:t>
            </a:r>
            <a:r>
              <a:rPr lang="da-DK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da-DK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a-DK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404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a-DK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a-DK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Internal</a:t>
            </a:r>
            <a:r>
              <a:rPr lang="da-DK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Server </a:t>
            </a:r>
            <a:r>
              <a:rPr lang="da-DK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da-DK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a-DK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</a:t>
            </a:r>
            <a:endParaRPr lang="da-DK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da-DK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endParaRPr lang="da-DK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a-DK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StatusCodes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a-DK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constStatusCodes</a:t>
            </a:r>
            <a:endParaRPr lang="da-DK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StatusCodeKeys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a-DK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keyof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StatusCodes</a:t>
            </a:r>
            <a:endParaRPr lang="da-DK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da-DK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2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FA346-AE10-5714-70E2-75C08A7DD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Using </a:t>
            </a:r>
            <a:r>
              <a:rPr lang="da-DK" dirty="0" err="1"/>
              <a:t>keyof</a:t>
            </a:r>
            <a:r>
              <a:rPr lang="da-DK" dirty="0"/>
              <a:t> with </a:t>
            </a:r>
            <a:r>
              <a:rPr lang="da-DK" dirty="0" err="1"/>
              <a:t>generics</a:t>
            </a:r>
            <a:endParaRPr lang="en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F9BB10-282E-D01B-48F7-FADF43870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08/09/2025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FDF619-A75E-9B2F-69A9-476E83D19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2974B-008C-FDF4-BA0B-A43149324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22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C665A8-FB0F-B76C-E371-022E19FF6B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a-DK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objectKeys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&lt;T </a:t>
            </a:r>
            <a:r>
              <a:rPr lang="da-DK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{}&gt;</a:t>
            </a:r>
            <a:b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(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T): Array&lt;</a:t>
            </a:r>
            <a:r>
              <a:rPr lang="da-DK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keyof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T&gt; {</a:t>
            </a:r>
          </a:p>
          <a:p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a-DK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Object.keys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da-DK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Array&lt;</a:t>
            </a:r>
            <a:r>
              <a:rPr lang="da-DK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keyof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T&gt;</a:t>
            </a:r>
          </a:p>
          <a:p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da-DK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getter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&lt;T </a:t>
            </a:r>
            <a:r>
              <a:rPr lang="da-DK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{}, K </a:t>
            </a:r>
            <a:r>
              <a:rPr lang="da-DK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keyof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T&gt;</a:t>
            </a:r>
          </a:p>
          <a:p>
            <a:r>
              <a:rPr lang="da-DK" dirty="0">
                <a:solidFill>
                  <a:srgbClr val="000000"/>
                </a:solidFill>
              </a:rPr>
              <a:t>  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T, k: K): () </a:t>
            </a:r>
            <a:r>
              <a:rPr lang="da-DK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T[K] {</a:t>
            </a:r>
          </a:p>
          <a:p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a-DK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da-DK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[k]</a:t>
            </a:r>
          </a:p>
          <a:p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da-DK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140828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F096B-AE91-1368-A6DB-82F86CAD8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Index </a:t>
            </a:r>
            <a:r>
              <a:rPr lang="da-DK" dirty="0" err="1"/>
              <a:t>signatures</a:t>
            </a:r>
            <a:endParaRPr lang="en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C39173-CB56-3F02-37FB-36E91F688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08/09/2025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C5D22C-934D-A676-DB5E-CC7F47529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07545-762B-EBAF-C428-AFC095B37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23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2E8A75-34E1-16BB-4822-DF9A17039C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a-DK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Keys = </a:t>
            </a:r>
            <a:r>
              <a:rPr lang="da-DK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'ok'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da-DK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'Not </a:t>
            </a:r>
            <a:r>
              <a:rPr lang="da-DK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da-DK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da-DK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Internal</a:t>
            </a:r>
            <a:r>
              <a:rPr lang="da-DK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Server </a:t>
            </a:r>
            <a:r>
              <a:rPr lang="da-DK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da-DK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da-DK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da-DK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a-DK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StatusCodes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a-DK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Keys]: 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da-DK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a-DK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StatusCodesHandler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a-DK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keyof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StatusCodes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]: (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StatusCodes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lang="da-DK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void</a:t>
            </a:r>
            <a:endParaRPr lang="da-DK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da-DK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6260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5F2C4-6AF2-1D4C-71F4-E8FD99239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Type </a:t>
            </a:r>
            <a:r>
              <a:rPr lang="da-DK" dirty="0" err="1"/>
              <a:t>Helpers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D29C7-6DF8-91F2-1D8F-3051C4179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Type helpers look like generic types, but they are not</a:t>
            </a:r>
          </a:p>
          <a:p>
            <a:r>
              <a:rPr lang="en-DK" dirty="0"/>
              <a:t>They are a kind of type function: They take types and returns new types</a:t>
            </a:r>
          </a:p>
          <a:p>
            <a:r>
              <a:rPr lang="en-DK" dirty="0"/>
              <a:t>Like generic types you can put type constraints ("extends")</a:t>
            </a:r>
          </a:p>
          <a:p>
            <a:r>
              <a:rPr lang="en-DK" dirty="0"/>
              <a:t>This is how the utility types are made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E7743-CBD4-7BB5-B1E2-C5B4C8BC0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08/09/2025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D590D-BB9E-916D-E9DB-D560A250A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1E419-6C08-E5A9-90B0-921AE4B5F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24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5992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54751-9F98-D466-8A0F-4D5CAE6D4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Type Helper Example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6E4397-8A76-7B36-98FA-AA19E4B7E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08/09/2025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95DB3F-48A5-5FCA-6BF6-6CBEF5531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45D68D-39C3-D25E-F247-F43FAD086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25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41020F4-420F-5B98-EB02-591D9E44C3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a-DK" sz="2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da-DK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Species = </a:t>
            </a:r>
            <a:r>
              <a:rPr lang="da-DK" sz="2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'Dog'</a:t>
            </a:r>
            <a:r>
              <a:rPr lang="da-DK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da-DK" sz="2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'Cat'</a:t>
            </a:r>
            <a:endParaRPr lang="da-DK" sz="2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da-DK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a-DK" sz="2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da-DK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Dog = </a:t>
            </a:r>
            <a:r>
              <a:rPr lang="da-DK" sz="2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'Boxer'</a:t>
            </a:r>
            <a:r>
              <a:rPr lang="da-DK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da-DK" sz="2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sz="2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Husky</a:t>
            </a:r>
            <a:r>
              <a:rPr lang="da-DK" sz="2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da-DK" sz="2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'German </a:t>
            </a:r>
            <a:r>
              <a:rPr lang="da-DK" sz="2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Shepard</a:t>
            </a:r>
            <a:r>
              <a:rPr lang="da-DK" sz="2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da-DK" sz="2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a-DK" sz="2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da-DK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Cat = </a:t>
            </a:r>
            <a:r>
              <a:rPr lang="da-DK" sz="2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sz="2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Siamese</a:t>
            </a:r>
            <a:r>
              <a:rPr lang="da-DK" sz="2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da-DK" sz="2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sz="2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Persian</a:t>
            </a:r>
            <a:r>
              <a:rPr lang="da-DK" sz="2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da-DK" sz="2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'Manx'</a:t>
            </a:r>
            <a:endParaRPr lang="da-DK" sz="2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DK" sz="2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da-DK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a-DK" sz="2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da-DK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2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Annotated</a:t>
            </a:r>
            <a:r>
              <a:rPr lang="da-DK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 </a:t>
            </a:r>
            <a:r>
              <a:rPr lang="da-DK" sz="2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da-DK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Species, R </a:t>
            </a:r>
            <a:r>
              <a:rPr lang="da-DK" sz="2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da-DK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2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a-DK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= </a:t>
            </a:r>
            <a:r>
              <a:rPr lang="da-DK" sz="2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da-DK" sz="2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da-DK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da-DK" sz="2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da-DK" sz="2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a-DK" sz="2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da-DK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da-DK" sz="2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da-DK" sz="2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endParaRPr lang="da-DK" sz="2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DK" sz="2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da-DK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a-DK" sz="2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da-DK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Animal = </a:t>
            </a:r>
            <a:r>
              <a:rPr lang="da-DK" sz="2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Annotated</a:t>
            </a:r>
            <a:r>
              <a:rPr lang="da-DK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a-DK" sz="2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'Dog'</a:t>
            </a:r>
            <a:r>
              <a:rPr lang="da-DK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Dog&gt; | </a:t>
            </a:r>
            <a:r>
              <a:rPr lang="da-DK" sz="2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Annotated</a:t>
            </a:r>
            <a:r>
              <a:rPr lang="da-DK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a-DK" sz="2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'Cat'</a:t>
            </a:r>
            <a:r>
              <a:rPr lang="da-DK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Cat&gt;</a:t>
            </a:r>
          </a:p>
          <a:p>
            <a:endParaRPr lang="da-DK" sz="2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003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04E1E-B513-C86C-C2F4-DE6C3A40D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Conditionals in type helpers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0056B-151E-B9B8-79A9-3894CA11E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Since type helpers are functions, we might need conditionals</a:t>
            </a:r>
          </a:p>
          <a:p>
            <a:r>
              <a:rPr lang="en-DK" dirty="0"/>
              <a:t>Conditionals have the form </a:t>
            </a:r>
            <a:br>
              <a:rPr lang="en-DK" dirty="0"/>
            </a:br>
            <a:r>
              <a:rPr lang="en-DK" dirty="0"/>
              <a:t>  </a:t>
            </a:r>
            <a:r>
              <a:rPr lang="en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SomeType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OtherType</a:t>
            </a:r>
            <a:r>
              <a:rPr lang="en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? TrueType : </a:t>
            </a:r>
            <a:r>
              <a:rPr lang="en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FalseType</a:t>
            </a:r>
            <a:endParaRPr lang="en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DK" dirty="0">
                <a:cs typeface="Courier New" panose="02070309020205020404" pitchFamily="49" charset="0"/>
              </a:rPr>
              <a:t>The types in t</a:t>
            </a:r>
            <a:r>
              <a:rPr lang="da-DK" dirty="0">
                <a:cs typeface="Courier New" panose="02070309020205020404" pitchFamily="49" charset="0"/>
              </a:rPr>
              <a:t>he</a:t>
            </a:r>
            <a:r>
              <a:rPr lang="en-DK" dirty="0">
                <a:cs typeface="Courier New" panose="02070309020205020404" pitchFamily="49" charset="0"/>
              </a:rPr>
              <a:t> expression can be any type expression</a:t>
            </a:r>
          </a:p>
          <a:p>
            <a:r>
              <a:rPr lang="en-DK" dirty="0">
                <a:cs typeface="Courier New" panose="02070309020205020404" pitchFamily="49" charset="0"/>
              </a:rPr>
              <a:t>Example:</a:t>
            </a:r>
            <a:br>
              <a:rPr lang="en-DK" dirty="0">
                <a:cs typeface="Courier New" panose="02070309020205020404" pitchFamily="49" charset="0"/>
              </a:rPr>
            </a:br>
            <a:r>
              <a:rPr lang="en-DK" sz="2400" dirty="0">
                <a:cs typeface="Courier New" panose="02070309020205020404" pitchFamily="49" charset="0"/>
              </a:rPr>
              <a:t>  </a:t>
            </a:r>
            <a:r>
              <a:rPr lang="da-DK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da-DK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PrimitiveArray</a:t>
            </a:r>
            <a:r>
              <a:rPr lang="da-DK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&lt;T&gt; = </a:t>
            </a:r>
            <a:br>
              <a:rPr lang="en-DK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DK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da-DK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lang="da-DK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da-DK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da-DK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da-DK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a-DK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da-DK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da-DK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? T[] : never</a:t>
            </a:r>
          </a:p>
          <a:p>
            <a:r>
              <a:rPr lang="en-DK" dirty="0">
                <a:cs typeface="Courier New" panose="02070309020205020404" pitchFamily="49" charset="0"/>
              </a:rPr>
              <a:t>If the type is a primitive make an array, otherwise don't bother</a:t>
            </a:r>
            <a:endParaRPr lang="en-DK" sz="3200" dirty="0"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A1D26-7C7C-5EDF-FB9F-2FB29E11C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08/09/2025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F0B6A-76A8-A8C3-0711-D885D0D3E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31DD4-6899-4B47-C2C6-753E3DC6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26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719285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77AB8-6BF3-8110-8039-170E38FDE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Type helper with conditionals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D98AD9-B316-CBFE-295A-75A79E9D4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08/09/2025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330F1-B488-EDD6-0660-6E98754EE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90BBB-A7B7-38B5-8018-5B6BF661A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27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E4E3CA-2DAA-AD9C-BDD6-73D24258A4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a-DK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PrimitiveArray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&lt;T&gt; = </a:t>
            </a:r>
            <a:endParaRPr lang="en-DK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DK" dirty="0">
                <a:solidFill>
                  <a:srgbClr val="000000"/>
                </a:solidFill>
              </a:rPr>
              <a:t>  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lang="da-DK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? T[] : never</a:t>
            </a:r>
          </a:p>
          <a:p>
            <a:b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a-DK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= 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PrimitiveArray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Object&gt;</a:t>
            </a:r>
          </a:p>
          <a:p>
            <a:b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a-DK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 = 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PrimitiveArray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7763685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C75D-CC2C-FA87-31D9-268C0FB77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Distributive conditionals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DB3FC3-F061-3C6C-9464-F0B53B2F5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2AB7-0D4D-492D-BB9D-EF4B5CB6CF5C}" type="datetime1">
              <a:rPr lang="en-GB" smtClean="0"/>
              <a:t>08/09/2025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A33C2-6543-72BB-1A42-2D522E06B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8ADE3-3346-15C9-2466-74B3FF59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28</a:t>
            </a:fld>
            <a:endParaRPr lang="en-DK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44BD3C9-A571-3406-F5E7-70A4B74AA695}"/>
                  </a:ext>
                </a:extLst>
              </p14:cNvPr>
              <p14:cNvContentPartPr/>
              <p14:nvPr/>
            </p14:nvContentPartPr>
            <p14:xfrm>
              <a:off x="1548360" y="1232280"/>
              <a:ext cx="9979200" cy="4202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44BD3C9-A571-3406-F5E7-70A4B74AA6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39000" y="1222920"/>
                <a:ext cx="9997920" cy="422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50384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4553C8A-836D-F9ED-E0EE-62571DAC2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Type inference in conditionals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DEF7D7-871A-3253-BAA4-B25B9BC44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2AB7-0D4D-492D-BB9D-EF4B5CB6CF5C}" type="datetime1">
              <a:rPr lang="en-GB" smtClean="0"/>
              <a:t>08/09/2025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A2A2B-49F1-2FF9-055A-440BF360A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F9FFC-EF67-9F63-C47D-F9CFCFCB2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29</a:t>
            </a:fld>
            <a:endParaRPr lang="en-DK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FF42B91-B196-53DF-52FD-D8B9B02D32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a-DK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FieldType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&lt;T, K </a:t>
            </a:r>
            <a:r>
              <a:rPr lang="da-DK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symbol | 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= </a:t>
            </a:r>
            <a:endParaRPr lang="en-DK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DK" dirty="0">
                <a:solidFill>
                  <a:srgbClr val="000000"/>
                </a:solidFill>
              </a:rPr>
              <a:t>  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lang="da-DK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[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K]: </a:t>
            </a:r>
            <a:r>
              <a:rPr lang="da-DK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infer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 }? U : never</a:t>
            </a:r>
          </a:p>
          <a:p>
            <a:b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a-DK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LoadingState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 status: </a:t>
            </a:r>
            <a:r>
              <a:rPr lang="da-DK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loading</a:t>
            </a:r>
            <a:r>
              <a:rPr lang="da-DK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percentComplete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da-DK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FailedState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 status: </a:t>
            </a:r>
            <a:r>
              <a:rPr lang="da-DK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failed</a:t>
            </a:r>
            <a:r>
              <a:rPr lang="da-DK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statusCode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da-DK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OkState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 status: </a:t>
            </a:r>
            <a:r>
              <a:rPr lang="da-DK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'ok'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payload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}</a:t>
            </a:r>
          </a:p>
          <a:p>
            <a:b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a-DK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State = 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LoadingState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FailedState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OkState</a:t>
            </a:r>
            <a:endParaRPr lang="da-DK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a-DK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= 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FieldType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&lt;State, </a:t>
            </a:r>
            <a:r>
              <a:rPr lang="da-DK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'status'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da-DK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 = 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FieldType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&lt;State, </a:t>
            </a:r>
            <a:r>
              <a:rPr lang="da-DK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statusCode</a:t>
            </a:r>
            <a:r>
              <a:rPr lang="da-DK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da-DK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DK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44CDC33-08BD-9E85-3969-3F7FB04F5865}"/>
                  </a:ext>
                </a:extLst>
              </p14:cNvPr>
              <p14:cNvContentPartPr/>
              <p14:nvPr/>
            </p14:nvContentPartPr>
            <p14:xfrm>
              <a:off x="6542280" y="3807360"/>
              <a:ext cx="4034160" cy="1036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44CDC33-08BD-9E85-3969-3F7FB04F58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32920" y="3798000"/>
                <a:ext cx="4052880" cy="105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5413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0185F-4C17-5695-4873-9038D3E63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simple TypeScript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D516B-2F7A-3F31-86A1-DDB679991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</a:t>
            </a:r>
            <a:r>
              <a:rPr lang="en-US" i="1" dirty="0"/>
              <a:t>precise</a:t>
            </a:r>
            <a:r>
              <a:rPr lang="en-US" dirty="0"/>
              <a:t> types:</a:t>
            </a:r>
          </a:p>
          <a:p>
            <a:pPr lvl="1"/>
            <a:r>
              <a:rPr lang="en-US" dirty="0"/>
              <a:t>Guarantee against (certain types of) errors</a:t>
            </a:r>
          </a:p>
          <a:p>
            <a:pPr lvl="1"/>
            <a:r>
              <a:rPr lang="en-US" dirty="0"/>
              <a:t>Allows everything you reasonably want to do</a:t>
            </a:r>
          </a:p>
          <a:p>
            <a:r>
              <a:rPr lang="en-US" dirty="0"/>
              <a:t>That makes type systems complex</a:t>
            </a:r>
          </a:p>
          <a:p>
            <a:pPr lvl="1"/>
            <a:r>
              <a:rPr lang="en-US" dirty="0"/>
              <a:t>TypeScript is one of the more complex</a:t>
            </a:r>
          </a:p>
          <a:p>
            <a:pPr lvl="1"/>
            <a:r>
              <a:rPr lang="en-US" dirty="0"/>
              <a:t>They still need ‘any’ as an escape clause</a:t>
            </a:r>
          </a:p>
          <a:p>
            <a:r>
              <a:rPr lang="en-US" dirty="0"/>
              <a:t>On top of that, we want to follow the DRY principle</a:t>
            </a:r>
          </a:p>
          <a:p>
            <a:pPr lvl="1"/>
            <a:r>
              <a:rPr lang="en-US" dirty="0"/>
              <a:t>Only write the same piece of logic once</a:t>
            </a:r>
          </a:p>
          <a:p>
            <a:pPr lvl="1"/>
            <a:r>
              <a:rPr lang="en-US" dirty="0"/>
              <a:t>Only one place to change things </a:t>
            </a:r>
          </a:p>
          <a:p>
            <a:endParaRPr lang="en-US" dirty="0"/>
          </a:p>
          <a:p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64F1A-8F33-D679-96EC-6191D1128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08/09/2025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6E282-4C99-E6FE-3E13-58C68682C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7B385-9044-AADB-1F6B-1660863FB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3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368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FF85-B987-8B83-1FBA-DC39A19D3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Keeping it DRY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BABCB-2AAD-36B1-ABEA-8DA5B8F96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From last time:</a:t>
            </a:r>
            <a:br>
              <a:rPr lang="en-GB" dirty="0"/>
            </a:br>
            <a:r>
              <a:rPr lang="da-DK" sz="2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da-DK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a-DK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LoadingState</a:t>
            </a:r>
            <a:r>
              <a:rPr lang="da-DK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{status: </a:t>
            </a:r>
            <a:r>
              <a:rPr lang="da-DK" sz="2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da-DK" sz="22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loading</a:t>
            </a:r>
            <a:r>
              <a:rPr lang="da-DK" sz="2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da-DK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a-DK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percentComplete</a:t>
            </a:r>
            <a:r>
              <a:rPr lang="da-DK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a-DK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da-DK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da-DK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a-DK" sz="2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da-DK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a-DK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FailedState</a:t>
            </a:r>
            <a:r>
              <a:rPr lang="da-DK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{status: </a:t>
            </a:r>
            <a:r>
              <a:rPr lang="da-DK" sz="2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da-DK" sz="22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failed</a:t>
            </a:r>
            <a:r>
              <a:rPr lang="da-DK" sz="2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da-DK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a-DK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statusCode</a:t>
            </a:r>
            <a:r>
              <a:rPr lang="da-DK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da-DK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da-DK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da-DK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a-DK" sz="2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da-DK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a-DK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OkState</a:t>
            </a:r>
            <a:r>
              <a:rPr lang="da-DK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{status: </a:t>
            </a:r>
            <a:r>
              <a:rPr lang="da-DK" sz="2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'ok'</a:t>
            </a:r>
            <a:r>
              <a:rPr lang="da-DK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da-DK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payload</a:t>
            </a:r>
            <a:r>
              <a:rPr lang="da-DK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da-DK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da-DK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[]}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b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State = </a:t>
            </a:r>
            <a:r>
              <a:rPr lang="en-US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LoadingState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| </a:t>
            </a:r>
            <a:r>
              <a:rPr lang="en-US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FailedState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| </a:t>
            </a:r>
            <a:r>
              <a:rPr lang="en-US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OkState</a:t>
            </a:r>
            <a:endParaRPr lang="da-DK" sz="22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Bad:</a:t>
            </a:r>
            <a:br>
              <a:rPr lang="da-DK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Status = 'loading'| 'failed' | 'ok'</a:t>
            </a:r>
            <a:endParaRPr lang="da-DK" sz="22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a-DK" dirty="0"/>
              <a:t>Good:</a:t>
            </a:r>
            <a:br>
              <a:rPr lang="da-DK" dirty="0"/>
            </a:br>
            <a:r>
              <a:rPr lang="en-US" sz="2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Status = State['status']</a:t>
            </a:r>
            <a:endParaRPr lang="da-DK" sz="22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E46F1-E4C7-0B63-01F1-17B1761B1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08/09/2025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FA721-1057-4DD6-7667-73ECAA571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6D221-2098-A7C3-E561-9FCECE3A1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4</a:t>
            </a:fld>
            <a:endParaRPr lang="en-DK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5FEB1BE-4268-AEC7-1570-95CA739F60BE}"/>
                  </a:ext>
                </a:extLst>
              </p14:cNvPr>
              <p14:cNvContentPartPr/>
              <p14:nvPr/>
            </p14:nvContentPartPr>
            <p14:xfrm>
              <a:off x="5055480" y="1086480"/>
              <a:ext cx="6889320" cy="4406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5FEB1BE-4268-AEC7-1570-95CA739F60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46120" y="1077120"/>
                <a:ext cx="6908040" cy="442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3807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C2504-AEC8-E9AD-784D-6F152FAE8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Covered in this session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8A172-1F6F-CF9A-0765-637A7D9B5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Type predicates</a:t>
            </a:r>
          </a:p>
          <a:p>
            <a:r>
              <a:rPr lang="en-GB" dirty="0"/>
              <a:t>Immutability</a:t>
            </a:r>
          </a:p>
          <a:p>
            <a:r>
              <a:rPr lang="en-GB" dirty="0"/>
              <a:t>Utility Types</a:t>
            </a:r>
          </a:p>
          <a:p>
            <a:r>
              <a:rPr lang="en-GB" dirty="0"/>
              <a:t>Type manipulations</a:t>
            </a:r>
          </a:p>
          <a:p>
            <a:r>
              <a:rPr lang="en-GB" dirty="0"/>
              <a:t>(time permitting) Type helpers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E4A1C-3361-6C4A-2E5D-32656F6E5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08/09/2025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9B1AA-76CC-1099-9129-563A79607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E487B-7D08-F723-E87D-2733338DC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5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49752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81C0F93-6CF4-3FED-9786-F02AC8CFB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Type Predicates?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61C5D-20AB-AD83-018C-DEF53B9DA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08/09/2025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9556C-F478-FFCF-6C81-887F96617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E252E-8A09-F042-DFC6-1412494E7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6</a:t>
            </a:fld>
            <a:endParaRPr lang="en-DK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EA104D-6CFD-4BD1-C59C-782B0329E4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a-DK" b="0" noProof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da-DK" b="0" noProof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LoadingState = { percentComplete: number }</a:t>
            </a:r>
          </a:p>
          <a:p>
            <a:r>
              <a:rPr lang="da-DK" b="0" noProof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da-DK" b="0" noProof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FailedState = { statusCode : number }</a:t>
            </a:r>
          </a:p>
          <a:p>
            <a:r>
              <a:rPr lang="da-DK" b="0" noProof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da-DK" b="0" noProof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OkState = { payload: number[] }</a:t>
            </a:r>
          </a:p>
          <a:p>
            <a:br>
              <a:rPr lang="da-DK" b="0" noProof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a-DK" b="0" noProof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da-DK" b="0" noProof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State = LoadingState | FailedState | OkState</a:t>
            </a:r>
          </a:p>
          <a:p>
            <a:br>
              <a:rPr lang="da-DK" b="0" noProof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da-DK" b="0" noProof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a-DK" b="0" noProof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da-DK" b="0" noProof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reportStateError(state: State) {</a:t>
            </a:r>
          </a:p>
          <a:p>
            <a:r>
              <a:rPr lang="da-DK" b="0" noProof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a-DK" b="0" noProof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da-DK" b="0" noProof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((state </a:t>
            </a:r>
            <a:r>
              <a:rPr lang="da-DK" b="0" noProof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da-DK" b="0" noProof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LoadingState).percentComplete !== </a:t>
            </a:r>
            <a:r>
              <a:rPr lang="da-DK" b="0" noProof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undefined</a:t>
            </a:r>
            <a:r>
              <a:rPr lang="da-DK" b="0" noProof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da-DK" b="0" noProof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console.log(</a:t>
            </a:r>
            <a:r>
              <a:rPr lang="da-DK" b="0" noProof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`Loading </a:t>
            </a:r>
            <a:r>
              <a:rPr lang="da-DK" b="0" noProof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${</a:t>
            </a:r>
            <a:r>
              <a:rPr lang="da-DK" b="0" u="wavyHeavy" noProof="1">
                <a:solidFill>
                  <a:srgbClr val="000000"/>
                </a:solidFill>
                <a:effectLst/>
                <a:highlight>
                  <a:srgbClr val="FFFFFF"/>
                </a:highlight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</a:rPr>
              <a:t>state.percentComplete</a:t>
            </a:r>
            <a:r>
              <a:rPr lang="da-DK" b="0" noProof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da-DK" b="0" noProof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% done`</a:t>
            </a:r>
            <a:r>
              <a:rPr lang="da-DK" b="0" noProof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da-DK" b="0" noProof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} </a:t>
            </a:r>
            <a:r>
              <a:rPr lang="da-DK" b="0" noProof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And so on</a:t>
            </a:r>
            <a:endParaRPr lang="da-DK" b="0" noProof="1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a-DK" b="0" noProof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br>
              <a:rPr lang="da-DK" b="0" noProof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da-DK" b="0" noProof="1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da-DK" noProof="1"/>
          </a:p>
        </p:txBody>
      </p:sp>
    </p:spTree>
    <p:extLst>
      <p:ext uri="{BB962C8B-B14F-4D97-AF65-F5344CB8AC3E}">
        <p14:creationId xmlns:p14="http://schemas.microsoft.com/office/powerpoint/2010/main" val="690796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40647-3454-0474-CE37-DCB95D2FE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predicates</a:t>
            </a:r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E35D37-41BE-F1E4-ACD5-F80F8E00E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08/09/2025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244B43-E42A-A0A0-EE28-AC90BBA18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EAA2C0-D539-6CE7-7217-FE36D611D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7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824080-CDF7-BD25-18EB-2E6F19159E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da-DK" sz="2200" b="0" noProof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da-DK" sz="2200" b="0" noProof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isLoading(state: State): state </a:t>
            </a:r>
            <a:r>
              <a:rPr lang="da-DK" sz="2200" b="0" noProof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  <a:r>
              <a:rPr lang="da-DK" sz="2200" b="0" noProof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LoadingState {</a:t>
            </a:r>
          </a:p>
          <a:p>
            <a:r>
              <a:rPr lang="da-DK" sz="2200" b="0" noProof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a-DK" sz="2200" b="0" noProof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da-DK" sz="2200" b="0" noProof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(state </a:t>
            </a:r>
            <a:r>
              <a:rPr lang="da-DK" sz="2200" b="0" noProof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da-DK" sz="2200" b="0" noProof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LoadingState).percentComplete !== </a:t>
            </a:r>
            <a:r>
              <a:rPr lang="da-DK" sz="2200" b="0" noProof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undefined</a:t>
            </a:r>
            <a:endParaRPr lang="da-DK" sz="2200" b="0" noProof="1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a-DK" sz="2200" b="0" noProof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br>
              <a:rPr lang="da-DK" sz="2200" b="0" noProof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a-DK" sz="2200" b="0" noProof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da-DK" sz="2200" b="0" noProof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isFailed(state: State): state </a:t>
            </a:r>
            <a:r>
              <a:rPr lang="da-DK" sz="2200" b="0" noProof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  <a:r>
              <a:rPr lang="da-DK" sz="2200" b="0" noProof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FailedState {</a:t>
            </a:r>
          </a:p>
          <a:p>
            <a:r>
              <a:rPr lang="da-DK" sz="2200" b="0" noProof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a-DK" sz="2200" b="0" noProof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da-DK" sz="2200" b="0" noProof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(state </a:t>
            </a:r>
            <a:r>
              <a:rPr lang="da-DK" sz="2200" b="0" noProof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da-DK" sz="2200" b="0" noProof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FailedState).statusCode !== </a:t>
            </a:r>
            <a:r>
              <a:rPr lang="da-DK" sz="2200" b="0" noProof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undefined</a:t>
            </a:r>
            <a:endParaRPr lang="da-DK" sz="2200" b="0" noProof="1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a-DK" sz="2200" b="0" noProof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br>
              <a:rPr lang="da-DK" sz="2200" b="0" noProof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da-DK" sz="2200" b="0" noProof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da-DK" sz="2200" b="0" noProof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isOk(state: State): state </a:t>
            </a:r>
            <a:r>
              <a:rPr lang="da-DK" sz="2200" b="0" noProof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  <a:r>
              <a:rPr lang="da-DK" sz="2200" b="0" noProof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OkState {</a:t>
            </a:r>
          </a:p>
          <a:p>
            <a:r>
              <a:rPr lang="da-DK" sz="2200" b="0" noProof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da-DK" sz="2200" b="0" noProof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da-DK" sz="2200" b="0" noProof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(state </a:t>
            </a:r>
            <a:r>
              <a:rPr lang="da-DK" sz="2200" b="0" noProof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da-DK" sz="2200" b="0" noProof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OkState).payload !== </a:t>
            </a:r>
            <a:r>
              <a:rPr lang="da-DK" sz="2200" b="0" noProof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undefined</a:t>
            </a:r>
            <a:endParaRPr lang="da-DK" sz="2200" b="0" noProof="1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da-DK" sz="2200" b="0" noProof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da-DK" sz="2200" b="0" noProof="1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528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92DF1-9D42-CF73-2228-9029328C8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type predicates</a:t>
            </a:r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B22890-335C-7286-424A-C000EBEF6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08/09/2025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29FD14-74E3-8B18-BDD0-96D2E24B2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5DB2C-C1BE-56C5-5C30-0A92B7708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8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1807A8-8FD2-0215-BB95-95BE07EAAF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b="0" noProof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2400" b="0" noProof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reportState(state: State) {</a:t>
            </a:r>
          </a:p>
          <a:p>
            <a:r>
              <a:rPr lang="en-US" sz="2400" b="0" noProof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2400" b="0" noProof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400" b="0" noProof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(isLoading(state)) {</a:t>
            </a:r>
          </a:p>
          <a:p>
            <a:r>
              <a:rPr lang="en-US" sz="2400" b="0" noProof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console.log(</a:t>
            </a:r>
            <a:r>
              <a:rPr lang="en-US" sz="2400" b="0" noProof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`Loading </a:t>
            </a:r>
            <a:r>
              <a:rPr lang="en-US" sz="2400" b="0" noProof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${</a:t>
            </a:r>
            <a:r>
              <a:rPr lang="en-US" sz="2400" b="0" noProof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state.percentComplete</a:t>
            </a:r>
            <a:r>
              <a:rPr lang="en-US" sz="2400" b="0" noProof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2400" b="0" noProof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% done`</a:t>
            </a:r>
            <a:r>
              <a:rPr lang="en-US" sz="2400" b="0" noProof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400" b="0" noProof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} </a:t>
            </a:r>
            <a:r>
              <a:rPr lang="en-US" sz="2400" b="0" noProof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And so on</a:t>
            </a:r>
            <a:endParaRPr lang="en-US" sz="2400" b="0" noProof="1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b="0" noProof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2400" b="0" noProof="1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793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2242D-05DA-C0C8-751D-5AB62EC0B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Immutability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99D39-4B28-1C3C-081E-A0E4D51A3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It's important to manage state change</a:t>
            </a:r>
          </a:p>
          <a:p>
            <a:pPr lvl="1"/>
            <a:r>
              <a:rPr lang="en-GB" dirty="0"/>
              <a:t>Better correctness</a:t>
            </a:r>
          </a:p>
          <a:p>
            <a:pPr lvl="1"/>
            <a:r>
              <a:rPr lang="en-GB" dirty="0"/>
              <a:t>Easier asynchronous programming</a:t>
            </a:r>
          </a:p>
          <a:p>
            <a:r>
              <a:rPr lang="en-GB" dirty="0"/>
              <a:t>Immutability means: You </a:t>
            </a:r>
            <a:r>
              <a:rPr lang="en-GB" i="1" dirty="0"/>
              <a:t>cannot</a:t>
            </a:r>
            <a:r>
              <a:rPr lang="en-GB" dirty="0"/>
              <a:t> change this</a:t>
            </a:r>
          </a:p>
          <a:p>
            <a:pPr lvl="1"/>
            <a:r>
              <a:rPr lang="en-GB" dirty="0"/>
              <a:t>Easier to reason about the code</a:t>
            </a:r>
          </a:p>
          <a:p>
            <a:r>
              <a:rPr lang="en-GB" dirty="0"/>
              <a:t>Example: Playing cards</a:t>
            </a:r>
            <a:br>
              <a:rPr lang="en-GB" dirty="0"/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PlayingCard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suit: Suit,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rank: Rank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F7582-195C-BD7C-E67B-14004AAE8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08/09/2025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638E6-21E2-C384-447E-3E8222354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E8B40-833E-DC63-64B0-E0ED1AF16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9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15454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IH.potx" id="{FC1389A2-5359-4E0F-A4D9-D077A2027F21}" vid="{3D0FABED-D1E4-4971-B710-F38F169BD0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OIH</Template>
  <TotalTime>1849</TotalTime>
  <Words>1732</Words>
  <Application>Microsoft Office PowerPoint</Application>
  <PresentationFormat>Widescreen</PresentationFormat>
  <Paragraphs>293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Courier New</vt:lpstr>
      <vt:lpstr>Office Theme</vt:lpstr>
      <vt:lpstr>Web3, Session 2</vt:lpstr>
      <vt:lpstr>Questions about the assignment?</vt:lpstr>
      <vt:lpstr>Beyond simple TypeScript</vt:lpstr>
      <vt:lpstr>Keeping it DRY</vt:lpstr>
      <vt:lpstr>Covered in this session</vt:lpstr>
      <vt:lpstr>Why Type Predicates?</vt:lpstr>
      <vt:lpstr>Type predicates</vt:lpstr>
      <vt:lpstr>Using type predicates</vt:lpstr>
      <vt:lpstr>Immutability</vt:lpstr>
      <vt:lpstr>What's going on here?</vt:lpstr>
      <vt:lpstr>const and references</vt:lpstr>
      <vt:lpstr>as const</vt:lpstr>
      <vt:lpstr>const array</vt:lpstr>
      <vt:lpstr>Readonly</vt:lpstr>
      <vt:lpstr>Utility types</vt:lpstr>
      <vt:lpstr>Partial</vt:lpstr>
      <vt:lpstr>Pick and Omit</vt:lpstr>
      <vt:lpstr>Extract and Exclude</vt:lpstr>
      <vt:lpstr>Combining utility types</vt:lpstr>
      <vt:lpstr>Type manipulations</vt:lpstr>
      <vt:lpstr>keyof</vt:lpstr>
      <vt:lpstr>Using keyof with generics</vt:lpstr>
      <vt:lpstr>Index signatures</vt:lpstr>
      <vt:lpstr>Type Helpers</vt:lpstr>
      <vt:lpstr>Type Helper Example</vt:lpstr>
      <vt:lpstr>Conditionals in type helpers</vt:lpstr>
      <vt:lpstr>Type helper with conditionals</vt:lpstr>
      <vt:lpstr>Distributive conditionals</vt:lpstr>
      <vt:lpstr>Type inference in conditionals</vt:lpstr>
    </vt:vector>
  </TitlesOfParts>
  <Company>VIA University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Ole Ildsgaard Hougaard (OIH) | VIA</dc:creator>
  <cp:lastModifiedBy>Ole Ildsgaard Hougaard (OIH) | VIA</cp:lastModifiedBy>
  <cp:revision>59</cp:revision>
  <dcterms:created xsi:type="dcterms:W3CDTF">2024-09-04T10:46:33Z</dcterms:created>
  <dcterms:modified xsi:type="dcterms:W3CDTF">2025-09-08T09:09:10Z</dcterms:modified>
</cp:coreProperties>
</file>