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82" r:id="rId21"/>
    <p:sldId id="283" r:id="rId22"/>
    <p:sldId id="284" r:id="rId23"/>
    <p:sldId id="279" r:id="rId24"/>
    <p:sldId id="281" r:id="rId25"/>
    <p:sldId id="280" r:id="rId2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7:15:10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3410 6243 255 0,'64'-7'0'0,"-9"0"0"0,10 1 0 0,9-3 0 0,4-1 0 0,7 5 0 16,0 1 0-16,0 4 0 16,7-4 0-16,11 4 0 15,4 0 0-15,8 0 0 16,9 0 0-16,10 4 0 15,-2-4 0 1,0 8 0-16,6-2 0 16,-1 2 0-1,3 0 0-15,-2 6 0 16,2-3 0 0,5 3 0-16,11-5 0 15,-1 6 0 1,1-4 0-16,3 2 0 15,4-4 0 1,6 3 0-16,2-4 0 16,4 1 0-16,-5 3 0 15,-2-3 0 1,2-1 0-16,0-2 0 16,3 4 0-1,1-3 0-15,-1 0 0 16,-2 2 0-1,2-4 0-15,2 0 0 16,-11 2 0-16,5-4 0 16,-2 0 0-1,-2-2 0-15,2-1 0 16,-2-1 0 0,-4 1 0-1,-4-3 0-15,-7 0 0 16,4 1 0-16,-3-3 0 15,-2 0 0 1,1 2 0-16,-4-2 0 16,-6 1 0-16,-8 2 0 15,-4-3 0 1,-4 3 0 0,-13-2 0-16,-15-1 0 15,-26-3 0-15,-70 8 0 16,0 0 0-1,0 0 0-15,47-4 0 16,-47 4 0 0,0 0 0-1,20 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7:51:54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12370 9776 255 0,'-24'7'0'0,"11"-5"0"0,4 0 0 0,3 1 0 15,-1-1 0-15,1 0 0 16,3 3 0 0,-2-1 0-1,3-2 0-15,0 1 0 16,2-3 0-16,-2 2 0 15,2 0 0-15,-2-1 0 16,2-1 0 0,0-1 0-16,2 1 0 15,-2-2 0 1,2-3 0-16,0 3 0 16,5-2 0-1,7-1 0-15,-2 3 0 16,1-3 0-1,-2 1 0-15,-2 0 0 16,2-4 0 0,-2 4 0-16,4-3 0 15,5 1 0 1,0 1 0-16,2-1 0 16,-2-2 0-16,-1 2 0 15,8 2 0 1,-2-1 0-16,0 0 0 15,-2 1 0 1,2-1 0-16,6 1 0 16,-29 4 0-1,0 0 0-15,31-2 0 16,10-1 0-16,-41 3 0 16,0 0 0-1,51 0 0-15,1 3 0 16,-52-3 0-1,48 0 0-15,2 0 0 16,-3 0 0 0,-47 0 0-16,47 0 0 15,-47 0 0-15,54 0 0 16,7 2 0 0,-61-2 0-16,60 8 0 15,-3-5 0 1,-7 2 0-16,-50-5 0 15,49 2 0 1,-49-2 0-16,56 5 0 16,2 1 0-1,-6 0 0-15,-5 0 0 16,-2 3 0-16,-45-9 0 16,47 8 0-1,-47-8 0-15,55 14 0 16,7-3 0-1,-62-11 0-15,61 9 0 16,2-2 0 0,-10-3 0-16,-2 3 0 15,-10-3 0 1,5 1 0-16,-2-1 0 16,-2 0 0-1,-1 2 0-15,3-2 0 16,-44-4 0-16,53 1 0 15,-2 3 0 1,-5-4 0 0,2 0 0-16,-3 1 0 15,-45-1 0-15,47 0 0 16,6 3 0 0,0-3 0-16,-53 0 0 15,55 0 0 1,3-3 0-16,-58 3 0 15,58-6 0 1,-2-4 0-16,-3-3 0 16,-3-2 0-16,-8 1 0 15,1-2 0 1,4 1 0-16,0-4 0 16,0 2 0-1,4-3 0-15,5-2 0 16,-1-3 0-1,4-3 0-15,-5-8 0 16,-12 7 0 0</inkml:trace>
  <inkml:trace contextRef="#ctx0" brushRef="#br0" timeOffset="1307.92">15109 8914 255 0,'0'0'0'0,"0"0"0"0,0 0 0 16,0 0 0-16,0 0 0 16,0 0 0-16,0 0 0 15,0 0 0 1,0 0 0-16,0 0 0 16,0 4 0-1,-6 6 0-15,4 0 0 16,0-4 0-1,-2-1 0-15,-1-3 0 16,-1-2 0 0,0-7 0-16,-4-9 0 15,6-4 0-15,-1-6 0 16,3-6 0 0,4-8 0-16,3-12 0 15,-1 1 0 1,6-3 0-1,0-7 0-15,1-7 0 16,1 1 0-16,3 4 0 16,5-2 0-1,12 3 0-15,-1-4 0 16,5-3 0 0,6-2 0-16,3 8 0 15,-7 5 0-15,0 10 0 16,3 0 0-1,1 6 0-15,1 5 0 16,4 6 0 0,-3 4 0-16,-1 10 0 15,-43 17 0 1,47-9 0 0,4 9 0-16,-1 5 0 15,-2 6 0-15,2 9 0 16,-5 1 0-1,0-2 0-15,3 1 0 16,2 5 0-16,6 0 0 16,-1-3 0-1,2-2 0 1,1-3 0-16,4-3 0 16,-3-8 0-16,1-3 0 15,2-8 0 1,-1-2 0-16,2-6 0 15,1-7 0 1,4-8 0-16,6-11 0 16,6-7 0-1,1-8 0-15,-7-5 0 16,0-2 0 0,-1-5 0-16,6-5 0 15,5-11 0-15,8-11 0 16,18-11 0-1,0-9 0 1,-3 4 0-16,11-1 0 31,10-7 0-31,-5 0 0 0,-2 1 0 16,-2 3 0-16,-39 28 0 16</inkml:trace>
  <inkml:trace contextRef="#ctx0" brushRef="#br0" timeOffset="7405.18">18977 5788 255 0,'0'61'0'0,"-4"-2"0"0</inkml:trace>
  <inkml:trace contextRef="#ctx0" brushRef="#br0" timeOffset="7589.36">18966 5981 255 0,'-8'76'0'0</inkml:trace>
  <inkml:trace contextRef="#ctx0" brushRef="#br0" timeOffset="8064.04">19187 6046 255 0,'0'0'0'16,"0"0"0"-16,0 0 0 15,0-15 0 1,0-17 0-16,5 5 0 16,6 8 0-1,0 7 0 1,0 6 0-16,1 7 0 0,-8 12 0 16,-2 4 0-1,0 5 0-15,0 3 0 16,1 0 0-1,-3-3 0 1,0-4 0-16,0-5 0 16,2-4 0-16,-2 0 0 15,5-7 0 1,9-2 0-16,3-5 0 16,4-4 0-1,1 1 0-15,0 2 0 16,0 2 0-1,-4 8 0-15,-5 2 0 16,-4 7 0-16,-4 9 0 16,2 3 0-1,-3-1 0-15,1 2 0 16,6-4 0 0,9-4 0-16,1-12 0 15,-4-6 0-15</inkml:trace>
  <inkml:trace contextRef="#ctx0" brushRef="#br0" timeOffset="8889.27">20007 5957 255 0,'0'0'0'0,"0"0"0"0,0 0 0 0,0 0 0 16,0 0 0-1,0 0 0-15,0 0 0 16,-7 6 0 0,-11 6 0-16,-5 8 0 15,-4 0 0 1,0 6 0-16,-6 7 0 15,-3 6 0 1,5 0 0-16,8 0 0 16,8 2 0-1,15-41 0-15,-12 36 0 16,12-36 0 0,5 24 0-16,10-17 0 15,9-17 0-15,7-11 0 16,9-13 0-1,-3-1 0-15,-2 1 0 16,-9 4 0 0,-5 11 0-16,-10 5 0 15,-2 5 0 1,-2 7 0-16,-5 13 0 16,0 11 0-1,-2 7 0-15,-2 7 0 16,4 9 0-16,7 2 0 15,5 0 0 1,3 2 0-16,1 0 0 16,9 0 0-1,6 9 0-15,1 0 0 16,-5-2 0 0,2-6 0-16,-31-50 0 15,21 42 0 1,-17-6 0-16,-10-9 0 15,-8-7 0 1,-7-2 0-16,-10-4 0 16,-11-1 0-1,-21-2 0-15,-17-3 0 16,-21-8 0-16,-6-11 0 16,13-6 0-1,18-8 0-15,17-1 0 16,23-2 0-1,16-3 0-15,22-8 0 16,23-11 0 0,22-14 0-16,16-11 0 15,-5 1 0-15</inkml:trace>
  <inkml:trace contextRef="#ctx0" brushRef="#br0" timeOffset="9694.89">21121 5936 255 0,'-14'39'0'0,"10"-8"0"0,-3 8 0 15,1 13 0-15,-1 13 0 16,2 7 0 0,5-3 0-16,7-15 0 15,-7-54 0-15,20 43 0 16,-20-43 0 0,35 22 0-16,2-26 0 15,-5-19 0 1,1-16 0-16,0-18 0 15,-6-15 0 1,-7-6 0-16,-4 2 0 16,-8 18 0-1,-3 18 0 1,-5 15 0-16,0 25 0 0,-5-11 0 16,1 7 0-16,-2 1 0 15</inkml:trace>
  <inkml:trace contextRef="#ctx0" brushRef="#br0" timeOffset="10065.21">21552 5979 255 0,'0'0'0'0,"0"6"0"15,0 15 0-15,0 8 0 16,0-29 0-16,0 39 0 0,0 14 0 16,0-4 0-1,0-7 0 1,0-42 0-16,-2 32 0 16,0-12 0-1,0-11 0-15,0-11 0 16,4-9 0-16,6-5 0 15,16-2 0 1,7-2 0-16,13-1 0 16,-2 6 0-1,1 6 0-15,-43 9 0 16,0 0 0 0,43-5 0-16,-6 1 0 15</inkml:trace>
  <inkml:trace contextRef="#ctx0" brushRef="#br0" timeOffset="10685.27">22091 5291 255 0,'0'0'0'0,"0"0"0"0,0 0 0 16,0 0 0-16,0 0 0 15,0 0 0-15,0 22 0 16,0 27 0 0,0 23 0-1,0 26 0-15,-2 17 0 16,-9 3 0-16,-3-13 0 15,-3-21 0 1,1-12 0-16,5-13 0 16,3-15 0-1,8-44 0-15,-10 36 0 16,10-36 0-16,0 0 0 16,0 18 0-1,5-13 0-15</inkml:trace>
  <inkml:trace contextRef="#ctx0" brushRef="#br0" timeOffset="11849.53">24063 5734 255 0,'0'0'0'0,"0"0"0"0,8-23 0 0,-2-15 0 16,3-17 0 0,-1-6 0-16,2-8 0 15,-6-3 0 1,1-5 0-16,-3-2 0 15,-4 1 0 1,-3 10 0-16,-1 14 0 16,-6 7 0-1,12 47 0-15,-13-31 0 16,-9 20 0 0,-2 16 0-16,0 12 0 15,0 17 0 1,-5 21 0-16,0 24 0 15,-2 34 0 1,-1 33 0-16,0 22 0 16,1-9 0-16,4-7 0 15,7-18 0 1,7-14 0-16,5-11 0 16,2-9 0-1,2-12 0-15,2-9 0 16,4-18 0-1,4-18 0-15,-6-43 0 16,0 0 0 0,0 0 0-16,8 32 0 15,-8-32 0 1,8 12 0-16,1-14 0 16,1-13 0-16,0-1 0 15,-1-12 0 1,-2-5 0-16,0-5 0 15,-1-15 0 1,1-17 0-16,-3-11 0 16,-6-4 0-1,2 2 0 1,-4 14 0-16,-9 20 0 0,13 49 0 16,-25-35 0-1,-2 13 0-15,3 15 0 16,3 7 0-1,1 7 0-15,20-7 0 16,-14 15 0 0,12 3 0-16,11 0 0 15,11-5 0 1,12-5 0-16,13 0 0 16,15-7 0-16,8-6 0 15,-4-4 0 1,-18-3 0-1</inkml:trace>
  <inkml:trace contextRef="#ctx0" brushRef="#br0" timeOffset="12199.04">24329 5892 255 0,'0'72'0'0,"-2"-14"0"0,-2 3 0 0,2-13 0 15,0-17 0-15,-1-12 0 16,3-11 0-1,0-8 0 1,9-8 0-16,6-13 0 16,10-5 0-1,13-12 0-15,12-3 0 0,1 4 0 16,0 10 0 0,-51 27 0-16,50-21 0 15,-50 21 0 1,40-11 0-16</inkml:trace>
  <inkml:trace contextRef="#ctx0" brushRef="#br0" timeOffset="12682.35">25059 5953 255 0,'0'0'0'0,"0"0"0"16,0 0 0-1,0 0 0-15,-18 0 0 16,-22 4 0 0,-7 14 0-16,8 11 0 15,6 9 0 1,8 5 0-16,8-4 0 15,10-1 0 1,7-38 0-16,9 37 0 16,13-11 0-1,2-10 0-15,8-10 0 16,2-6 0-16,3-8 0 16,9-8 0-1,-9-8 0 1,-6-8 0-16,-9-1 0 15,-14-8 0-15,-8-3 0 16,-13 1 0 0,-12 5 0-16,-4 6 0 15,-7 16 0 1,-5 8 0-16,4 11 0 16,3 7 0-1,14 1 0-15</inkml:trace>
  <inkml:trace contextRef="#ctx0" brushRef="#br0" timeOffset="13740.71">25445 5935 255 0,'0'0'0'0,"0"0"0"0,0 0 0 0,0 0 0 16,0 0 0-16,0 0 0 16,0 0 0-1,0 0 0-15,-2-3 0 16,-6-6 0-1,3 6 0-15,1-2 0 16,-1 0 0 0,3 3 0-16,-1 1 0 15,3 1 0-15,-2 0 0 16,0 5 0 0,0 3 0-16,-2 0 0 15,4 0 0 1,-3-3 0-16,3-1 0 15,-2 1 0 1,2-2 0-16,-2-6 0 16,0 3 0-1,2-1 0-15,-2 1 0 16,2-4 0 0,0 8 0-16,2 0 0 15,-2 7 0-15,-2 6 0 16,-3 8 0-1,0 10 0-15,-1 2 0 16,-3 7 0 0,5-4 0-16,-4-3 0 15,8-37 0 1,-6 35 0-16,6-35 0 16,0 0 0-16,0 0 0 15,-2 32 0 1,2-17 0-16,4-13 0 15,6-12 0 1,5-18 0-16,1-8 0 16,3-11 0-1,6-2 0-15,5-2 0 16,1 7 0 0,0 11 0-16,-8 16 0 15,-2 13 0-15,-3 6 0 16,-2 11 0-1,-7 12 0-15,-2 6 0 16,-3 4 0 0,-2 6 0-16,-4-9 0 15,2-13 0 1,0-3 0-16,2-5 0 16,0-1 0-1,2-6 0-15,5-7 0 16,4-2 0-1,7-9 0-15,5-7 0 16,-4-4 0 0,4 1 0-16,2 1 0 15,-27 23 0-15,0 0 0 16,29-22 0 0,-29 22 0-16,21 0 0 15,-6 19 0 1,-1 9 0-16,-5 11 0 15,4 4 0 1,-13-43 0-16,18 28 0 16</inkml:trace>
  <inkml:trace contextRef="#ctx0" brushRef="#br0" timeOffset="14389.45">27296 5125 255 0,'0'0'0'0,"0"0"0"0,0 0 0 0,0 0 0 16,3 20 0-16,2 22 0 15,-1 21 0 1,-2 26 0-16,0 37 0 16,1 14 0-1,-3-11 0-15,0-16 0 16,0-17 0-16,0-13 0 16,0-13 0-1,0-70 0-15,4 53 0 16,-4-53 0-1,11 42 0-15,7-24 0 16,-2-23 0 0,5-11 0-16,6-19 0 15,12-25 0 1,6-24 0-16,19-43 0 16,13-17 0-1,-10-9 0-15,-8 16 0 16,-8 15 0-16,-4 14 0 15,-5 19 0 1,-7 14 0-16,-1 7 0 16,-7 11 0-1,-9 15 0-15</inkml:trace>
  <inkml:trace contextRef="#ctx0" brushRef="#br0" timeOffset="15300.41">28026 6281 255 0,'9'-77'0'0,"7"8"0"0,6-13 0 0,4-22 0 15,6-18 0-15,2 8 0 16,0 14 0 0,3 19 0-16,-6 14 0 15,-6 14 0 1,-25 53 0-16,0 0 0 16,25-34 0-1,-5 27 0-15,-11 16 0 16,-9 14 0-1,0 10 0-15,-2 7 0 16,-3 11 0-16,3 3 0 16,2 4 0-1,0 0 0-15,9-12 0 16,-9-46 0 0,16 33 0-16,6-16 0 15,0-15 0 1,0-12 0-16,1-16 0 15,6-11 0 1,10-20 0-16,0-20 0 16,6-18 0-16,4-5 0 15,-3 9 0 1,-9 10 0-16,-6 19 0 16,-8 17 0-1,-23 45 0-15,0 0 0 16,0 0 0-1,21-29 0-15,-2 20 0 16,-10 15 0 0,-1 8 0-16,-8 10 0 15,-2 10 0 1,2 9 0-16,-9 15 0 16,3 21 0-16,-5 21 0 15,1 19 0 1,0 6 0-16,1 11 0 15,2-9 0 1,-2-11 0-16,2-17 0 16,3-14 0-1,-10-16 0-15,14-69 0 16,-21 46 0-16</inkml:trace>
  <inkml:trace contextRef="#ctx0" brushRef="#br0" timeOffset="93629.77">13718 15001 255 0,'53'-28'0'0,"-14"10"0"0,0 0 0 0,1 4 0 0,2 4 0 15,1-2 0-15,1 4 0 16,4 1 0 0,1-3 0-16,3 4 0 15,3-3 0 1,13-2 0-16,5 4 0 15,10 0 0-15,4 3 0 16,-4-1 0 0,-5 3 0-16,3 2 0 15,-3 0 0 1,3 0 0-16,0 0 0 16,1 0 0-1,2 0 0-15,0 0 0 16,4 5 0-1,-4 1 0-15,1 1 0 16,3 2 0 0,-1 0 0-16,1-4 0 15,0 1 0-15,6-2 0 16,-5 3 0 0,1-4 0-16,-1-2 0 15,2 1 0 1,-2-2 0-16,-1 0 0 15,-9-2 0 1,5 1 0-16,-2-4 0 16,-3 2 0-1,-3-1 0-15,-2 0 0 16,-8 0 0-16,-5-1 0 16,-9 3 0-1,-52 2 0-15,47 0 0 16,-3 2 0-1,-44-2 0-15,0 0 0 16,38-9 0 0</inkml:trace>
  <inkml:trace contextRef="#ctx0" brushRef="#br0" timeOffset="94299.21">17272 14018 255 0,'0'0'0'0,"0"0"0"0,0 0 0 16,-9 0 0-16,-9-9 0 16,2-16 0-16,3-15 0 15,2-18 0 1,2-20 0-16,9-23 0 16,5-12 0-1,12-1 0-15,6 9 0 16,6 3 0-1,7 9 0-15,6 0 0 16,3 2 0-16,4 1 0 16,9 10 0-1,7 7 0-15,7 11 0 16,2 11 0 0,2 14 0-16,-4 14 0 15,1 14 0 1,5 9 0-16,10 9 0 15,1 8 0 1,6 3 0-16,-8-4 0 16,-7 1 0-1,-2-3 0-15,5-2 0 16,4-10 0-16,3-8 0 16,6-12 0-1,2-14 0 1,4-12 0-16,7-22 0 15,10-20 0-15,-3-15 0 16,-3-7 0 0,2-6 0-16,1-10 0 15,1-6 0 1,-10 7 0-16,-18 8 0 16,-33 38 0-16</inkml:trace>
  <inkml:trace contextRef="#ctx0" brushRef="#br0" timeOffset="95447.46">20646 10742 255 0,'0'0'0'0,"0"0"0"0,0 0 0 0,0 0 0 15,0 20 0-15,0 22 0 16,0 14 0-16,0 16 0 15,0 15 0 1,0-7 0-16,0-12 0 16,0-68 0-1,0 0 0-15,0 0 0 16,0 44 0 0,5-29 0-16,4-20 0 15,7-15 0 1,8-14 0-16,7-14 0 15,1-9 0 1,-1 3 0-16,2 11 0 16,-5 14 0-1,-8 16 0-15,-5 13 0 16,-5 11 0-16,-8 10 0 16,-2 4 0-1,0-25 0-15,-4 34 0 16,4-34 0-1,0 0 0-15,0 0 0 16,-6 30 0 0,14-7 0-16,3-14 0 15,4-9 0-15,3-9 0 16,4-12 0 0,3-4 0-16,-1-2 0 15,-24 27 0 1,30-29 0-16,-30 29 0 15,24-8 0 1,-10 19 0-16,-7 20 0 16,-5 14 0-1,-2 19 0-15,2 15 0 16,11 4 0-16,-13-83 0 16,16 60 0-1</inkml:trace>
  <inkml:trace contextRef="#ctx0" brushRef="#br0" timeOffset="95988.69">21416 11129 255 0,'0'0'0'0,"0"0"0"0,0 0 0 16,0 0 0 0,0 0 0-16,16-6 0 15,13-20 0 1,4-7 0-16,-6-3 0 15,-7-2 0 1,-7 1 0-16,-1 7 0 16,-10 10 0-16,-2 7 0 15,-4 3 0 1,-12 16 0-16,-4 11 0 16,-3 16 0-1,2 28 0-15,0 17 0 16,15 8 0-1,17-13 0-15,18-26 0 16,10-27 0 0,12-27 0-16,0-17 0 15,6-20 0-15,14-17 0 16,0-7 0 0,-9 11 0-16,-7 5 0 15,-14 6 0 1,-7 4 0-16,-34 42 0 15,29-35 0 1</inkml:trace>
  <inkml:trace contextRef="#ctx0" brushRef="#br0" timeOffset="97730.55">22219 10139 255 0,'0'0'0'0,"0"0"0"0,0 0 0 0,0 0 0 15,0 0 0 1,0 0 0-16,0 0 0 15,0 0 0 1,0 26 0-16,0 26 0 16,-11 17 0-1,-4 20 0-15,-3 29 0 16,9 6 0 0,7-7 0-16,4-13 0 15,-4-12 0-15,-8-8 0 16,2-16 0-1,8-68 0-15,-7 54 0 16,7-54 0 0,0 0 0-16,-4 37 0 15,4-32 0-15,4-18 0 16,1-16 0 0,-5-14 0-16,0-15 0 15,-5-6 0 1,5 64 0-16,-8-68 0 15,8 68 0 1,-16-53 0-16,16 53 0 16,0 0 0-1,-19-35 0-15,19 35 0 16,-14-4 0 0,6 14 0-16,6 5 0 15,2 4 0 1,2 6 0-16,6 0 0 15,-8-25 0 1,22 23 0-16,-22-23 0 31,27 18 0-31,6-11 0 0,-4-11 0 16,2-11 0-16,0-7 0 16,6-16 0-1,-2-6 0-15,7-15 0 16,-1-16 0-1,-12-6 0-15,1 2 0 16,-1 8 0 0,-10 0 0-16,1 6 0 15,-5 9 0 1,1 4 0-16,-16 52 0 16,0 0 0-1,0 0 0-15,5-45 0 16,-10 21 0-1,1 22 0 1,0 19 0-16,-6 20 0 0,0 22 0 16,-1 22 0-1,1 15 0-15,6 7 0 16,2-18 0 0,0-17 0-16,2-68 0 15,0 0 0-15,0 0 0 16,0 50 0-1,0-50 0-15,10 28 0 16,6-26 0 0,-3-7 0-16,3-4 0 15,2 0 0 1,4 2 0-16,-22 7 0 16,24 7 0-16,-9 16 0 15,-1 9 0 1,1 15 0-16,-1 3 0 15,-6 2 0 1,3-5 0-16,-11-47 0 16,0 0 0-1,12 31 0-15,1-17 0 16,3-14 0 0,3-9 0-16,4-5 0 15,7-5 0 1,-1-8 0-16,8-4 0 15,1 1 0-15,-2-3 0 16,-4 2 0 0,-10 6 0-16,-22 25 0 15,0 0 0 1,0 0 0-16,6-23 0 16,-10 8 0-1,-3 12 0 1,-5 12 0-16,-5 14 0 15,4 11 0-15,-3 16 0 16,7 6 0-16,7 4 0 16,2-60 0-1,11 52 0-15,9-20 0 16,-20-32 0 0,30 9 0-16,-8-24 0 15,0-4 0 1,-2-10 0-16,-1-5 0 15,-4-10 0-15,-7-1 0 16,-6 4 0 0,-2 41 0-1,0 0 0-15,-8-32 0 16,8 32 0-16,-15-11 0 16,7 10 0-1,8 1 0-15,2-2 0 16,6-5 0-1</inkml:trace>
  <inkml:trace contextRef="#ctx0" brushRef="#br0" timeOffset="98231.98">23356 10755 255 0,'-38'75'0'0,"20"-25"0"0,2 9 0 15,12-6 0-15,4-15 0 16,2-19 0-16,5-19 0 16,4-17 0-1,0-11 0 1,4-15 0-16,6-20 0 15,2-20 0 1,8-17 0-16,0-10 0 16,-4 7 0-16,-5 12 0 15,-2 10 0 1,-9 12 0-16,-3 16 0 16,-8 8 0-1,0 45 0-15,0 0 0 16,-13-24 0-1,-6 25 0-15,-1 20 0 16,2 22 0-16,-4 27 0 16,2 36 0-1,7 19 0-15,1 2 0 16,14-21 0 0,14-36 0-16,7-20 0 15,-2-22 0 1,0-20 0-16,1-12 0 15,2-8 0 1,-3-2 0-16</inkml:trace>
  <inkml:trace contextRef="#ctx0" brushRef="#br0" timeOffset="98632.05">23845 10534 255 0,'0'0'0'0,"0"0"0"0,0 0 0 0,-10 23 0 15,-15 21 0-15,-2 12 0 16,8 4 0 0,9-8 0-1,15-19 0-15,2-14 0 16,8-10 0-16,10-5 0 15,8-2 0 1,6-2 0-16,-39 0 0 16,0 0 0-1,0 0 0-15,42 5 0 16,-15 5 0-16,-30 6 0 16,-12 4 0-1,-12 3 0-15,-11 1 0 16,-10 3 0-1,-6-4 0-15,54-23 0 16,-56 8 0 0,16-15 0-16,19-2 0 15</inkml:trace>
  <inkml:trace contextRef="#ctx0" brushRef="#br0" timeOffset="99335.03">25994 10378 255 0,'-42'4'0'0,"5"12"0"0,-2 11 0 0,5 6 0 16,7 5 0-16,7-2 0 15,13 1 0 1,11 2 0 0,10-3 0-16,9-5 0 15,1 0 0-15,7-3 0 16,-31-28 0 0,31 28 0-16,-31-28 0 15,23 32 0 1,-17 0 0-16,-16-4 0 15,-15-4 0 1,-11-2 0-16,-18 1 0 16,-19-4 0-16,-10-4 0 15,83-15 0 1,-82 4 0-16,14-16 0 16,35-9 0-1,20-17 0-15,5 6 0 16</inkml:trace>
  <inkml:trace contextRef="#ctx0" brushRef="#br0" timeOffset="99781.92">26269 10604 255 0,'0'0'0'0,"0"0"0"0,0 0 0 16,0 0 0-16,19-3 0 16,16-10 0-1,4-10 0-15,-12 1 0 16,-10 0 0-1,-6-1 0-15,-4-1 0 16,-9 4 0 0,-9 3 0-16,-7 9 0 15,-9 10 0 1,-5 17 0 0,-6 24 0-16,-5 25 0 15,4 21 0-15,19 7 0 16,17-21 0-16,19-27 0 15,13-21 0 1,9-18 0-16,13-16 0 16,8-17 0-1,10-14 0-15,6-11 0 16,-6 2 0-16</inkml:trace>
  <inkml:trace contextRef="#ctx0" brushRef="#br0" timeOffset="100076.08">26906 10500 255 0,'0'0'0'16,"0"0"0"-16,0 0 0 16,-19 19 0-16,-17 19 0 15,3 20 0 1,4 11 0-1,13 12 0 1,16-16 0-16,14-26 0 0,15-16 0 16,10-17 0-1,12-10 0-15,4-16 0 16,16-16 0 0,8-22 0-16,1-22 0 15,-17-15 0 1,-21 15 0-16</inkml:trace>
  <inkml:trace contextRef="#ctx0" brushRef="#br0" timeOffset="100782.02">27613 9413 255 0,'0'0'0'0,"0"0"0"16,0 0 0-1,0 0 0-15,0 22 0 16,0 26 0 0,-8 35 0-16,-2 41 0 15,-2 44 0-15,-6 3 0 16,3-33 0 0,7-27 0-16,8-20 0 15,4-10 0 1,2-8 0-16,-4-13 0 15,4-18 0 1,-6-42 0-16,0 0 0 16,11 25 0-1,1-20 0-15,0-16 0 16,1-14 0-16,-2-18 0 31,-2-18 0-31,-7-18 0 0,-2-18 0 16,-9 6 0-1,-13 24 0-15,-4 29 0 16,26 38 0 0,-37-15 0-16,-5 16 0 15,1 20 0 1,2 10 0 0,8 5 0-16,31-36 0 15,-19 40 0-15,11-5 0 16,8-35 0-16,14 23 0 15,15-14 0 1,6-12 0-16,4-8 0 16,11-5 0-1,2 1 0 1,10 1 0-16,-62 14 0 16,60 3 0-1,-13 19 0-15,-17 14 0 16,-11 16 0-16,-3 10 0 15,-11 8 0 1,-8-9 0-16,-5-7 0 16,-6-18 0-16,1-24 0 15,3-22 0 1,3-5 0-16</inkml:trace>
  <inkml:trace contextRef="#ctx0" brushRef="#br0" timeOffset="100935.02">27827 10055 255 0</inkml:trace>
  <inkml:trace contextRef="#ctx0" brushRef="#br0" timeOffset="101354">28191 10231 255 0,'-10'70'0'0,"3"-5"0"15,7 13 0 1,0-78 0-16,13 79 0 16,14-23 0-16,0-34 0 15,-7-22 0 1,-1-16 0-16,-3-6 0 15,-2-12 0 1,-4-12 0-16,-10-6 0 16,-12-1 0-1,-11-1 0-15,-11 12 0 16,-1 21 0 0,0 25 0-16,1 28 0 15,6 17 0 1,8 20 0-16,11 3 0 15,9-23 0-15,5-28 0 16</inkml:trace>
  <inkml:trace contextRef="#ctx0" brushRef="#br0" timeOffset="101821.48">28737 10089 255 0,'0'0'0'0,"0"0"0"0,0 0 0 0,0 0 0 0,0 0 0 16,0 0 0 0,0 0 0-16,-2 22 0 31,-6 19 0-31,-2 11 0 0,1-8 0 16,3-8 0-1,2-7 0-15,6-13 0 16,4-10 0-1,5-8 0 1,12-10 0-16,8-3 0 16,-2-1 0-16,2 10 0 15,1 6 0-15,-5 16 0 16,-5 22 0-16,-4 26 0 16,-7 19 0-1,-13 11 0-15,-7-20 0 16</inkml:trace>
  <inkml:trace contextRef="#ctx0" brushRef="#br0" timeOffset="102961.25">21951 11836 255 0,'-46'11'0'0,"13"4"0"0,-7 12 0 0,5 9 0 15,2 5 0-15,-2 21 0 16,6 9 0 0,7 6 0-1,15-7 0-15,7-70 0 16,13 57 0-16,12-23 0 16,7-21 0-1,-3-16 0-15,-2-12 0 16,6-14 0-16,5-18 0 15,2-16 0 1,1-15 0-16,-12 0 0 16,-20 11 0-1,-13 19 0-15,-12 20 0 16,-6 16 0 0,-3 19 0-16,-7 13 0 15,-6 12 0 1,2 6 0-16,9-5 0 15</inkml:trace>
  <inkml:trace contextRef="#ctx0" brushRef="#br0" timeOffset="103636.67">22535 11292 255 0,'0'0'0'0,"0"0"0"0,0 0 0 0,-16 0 0 15,-19 4 0 1,-8 17 0-16,2 19 0 15,-3 17 0 1,-1 18 0 0,7 19 0-16,8 10 0 15,13 8 0-15,3 0 0 16,4 0 0 0,5-2 0-16,5-6 0 15,0-12 0 1,0-5 0-16,-4-12 0 15,4-75 0 1,-5 57 0-16,5-57 0 16,0 0 0-16,0 0 0 15,-5 32 0 1,-1-36 0 0,4-19 0-16,4-8 0 15,-2-13 0-15,0-20 0 16,-4-7 0-1,-7-5 0-15,-1 13 0 16,12 63 0 0,-17-40 0-16,-6 19 0 15,4 17 0 1,19 4 0-16,-13 8 0 16,13-8 0-16,-6 17 0 15,8 8 0 1,11-2 0-16,15-3 0 15,11-8 0 1,15-10 0-16,18-16 0 16,10-21 0-1,-11 0 0-15</inkml:trace>
  <inkml:trace contextRef="#ctx0" brushRef="#br0" timeOffset="104213.59">23721 11301 255 0,'-37'85'0'0,"4"9"0"0,-9 37 0 0,4 15 0 15,7-9 0-15,9-28 0 16,9-25 0-1,13-23 0 1,5-16 0-16,14-9 0 16,6-13 0-16,3-11 0 15,4-7 0 1,5-12 0-16,14-9 0 16,-5-6 0-1,-9-5 0-15,-8-8 0 16,-6-1 0-1,-10 2 0-15</inkml:trace>
  <inkml:trace contextRef="#ctx0" brushRef="#br0" timeOffset="104498.69">23370 11944 255 0,'0'0'0'16,"0"0"0"-16,0 0 0 15,0 0 0 1,0 0 0-16,19 0 0 16,24 0 0-1,17-1 0-15,17-8 0 16,7-11 0-16,-4 0 0 15,-14-1 0 1,-26 7 0 0</inkml:trace>
  <inkml:trace contextRef="#ctx0" brushRef="#br0" timeOffset="104959.44">24247 11264 255 0,'0'0'0'0,"0"0"0"16,0 0 0-16,0 0 0 16,0 0 0-1,-2 19 0-15,-7 26 0 16,0 21 0-1,-6 20 0-15,0 17 0 16,-1 6 0 0,1-13 0-16,3-18 0 15,8-19 0 1,4-59 0-16,0 0 0 16,12 40 0-1,5-18 0-15,1-22 0 16,2-11 0-16,8-11 0 15,1-7 0 1,-29 29 0-16,0 0 0 16,0 0 0-1,33-24 0-15,-6 21 0 16,-11 19 0 0,-10 17 0-16,-1 14 0 15,1 16 0-15,-6-63 0 16,10 63 0-1</inkml:trace>
  <inkml:trace contextRef="#ctx0" brushRef="#br0" timeOffset="105633.29">24654 11990 255 0,'0'0'0'0,"0"0"0"0,0 0 0 16,0 0 0-16,0 0 0 16,18-3 0-1,17-10 0-15,6-17 0 16,-3 0 0-16,-2-6 0 15,-36 36 0 1,25-37 0-16,-25 37 0 16,15-32 0-1,-15 9 0-15,-9 19 0 16,-9 10 0 0,-6 15 0-16,-1 11 0 15,-4 23 0 1,4 15 0-16,12 19 0 15,21-11 0 1,27-22 0-16,5-28 0 16,5-21 0-1,-10-7 0-15</inkml:trace>
  <inkml:trace contextRef="#ctx0" brushRef="#br0" timeOffset="106340">26401 11247 255 0,'0'0'0'0,"0"0"0"0,0 0 0 15,0 0 0 1,0 0 0-16,0 0 0 16,0 25 0-1,0 25 0-15,0 20 0 16,0 27 0-16,0 17 0 15,5 0 0 1,6-5 0-16,0-15 0 16,-6-17 0-1,2-15 0-15,8-18 0 16,-15-44 0 0,0 0 0-16,23 30 0 15,1-28 0 1,-4-17 0-16,-3-19 0 15,4-22 0-15,10-31 0 16,10-40 0 0,10-19 0-16,1 1 0 15,-5 19 0 1,0 19 0-16,-6 13 0 16,-5 13 0-1,-3 13 0-15,-2 7 0 16,-31 61 0-1,25-49 0-15</inkml:trace>
  <inkml:trace contextRef="#ctx0" brushRef="#br0" timeOffset="107044.84">27035 12014 255 0,'0'0'0'0,"6"-27"0"0,10-19 0 16,4-13 0-1,3-7 0-15,2-13 0 16,-1 3 0-1,0 0 0 17,1 11 0-32,-7 14 0 0,1 8 0 15,-19 43 0-15,0 0 0 16,0 0 0 0,19-19 0-16,-8 23 0 15,-6 13 0-15,0 17 0 16,-3 13 0-1,2 13 0-15,-2 7 0 16,1-6 0-16,1-21 0 16,0-15 0-1,3-16 0-15,2-13 0 16,4-12 0-16,5-15 0 16,9-21 0-1,4-17 0 1,6-23 0-16,3-11 0 15,-3 4 0 1,-6 15 0-16,-2 10 0 16,-3 19 0-1,-26 55 0-15,20-39 0 16,-20 39 0-16,20-18 0 16,-6 23 0-1,-8 15 0 1,-4 16 0-16,-2 25 0 15,-4 29 0-15,-11 49 0 16,-10 30 0 0,-5 18 0-16,1-7 0 15,9-15 0-15,3-20 0 16,-8-20 0 0,2-43 0-16</inkml:trace>
  <inkml:trace contextRef="#ctx0" brushRef="#br0" timeOffset="112261.33">17680 9376 255 0,'33'-46'0'0,"-4"13"0"0,-2-2 0 0,4-1 0 0,4 4 0 16,4 4 0-1,-1 4 0-15,7 0 0 16,0 9 0 0,-3 6 0-1,0 7 0-15,6 7 0 16,-9 5 0-16,7 10 0 16,3 8 0-16,4 7 0 15,13 6 0 1,3-6 0-16,11-4 0 15,17-17 0 1,13-17 0-16,5-23 0 16,6-17 0-16,-25 5 0 15</inkml:trace>
  <inkml:trace contextRef="#ctx0" brushRef="#br0" timeOffset="113174.36">21275 7931 255 0,'-31'47'0'0,"-10"-12"0"0,-6 2 0 0,-15 8 0 0,-22 3 0 16,-11 8 0-1,-2-2 0-15,-2 2 0 16,0 2 0-16,10 2 0 16,9-1 0-1,16-6 0-15,8-7 0 16,13-9 0-1,43-37 0-15,-31 36 0 16,31-36 0 0,-20 34 0-1,11-7 0-15,16-4 0 16,6-4 0-16,7 1 0 16,9 0 0-1,9 1 0-15,12 2 0 16,12 4 0-16,4 5 0 15,4 2 0 1,2-1 0-16,-4-1 0 16,-12 1 0-1,-4-2 0-15,1-1 0 16,-16-11 0 0</inkml:trace>
  <inkml:trace contextRef="#ctx0" brushRef="#br0" timeOffset="114671.17">21295 8378 255 0,'0'0'0'0,"0"0"0"0,0 0 0 0,0 0 0 0,0 0 0 15,0 0 0 1,0 0 0-16,0 0 0 16,-2-8 0-16,-9-9 0 15,2 2 0 1,3 6 0-1,1 0 0-15,0 2 0 16,1 5 0-16,2 2 0 16,0 9 0-1,4 9 0-15,-2 10 0 16,0 9 0 0,0 10 0-16,-2 4 0 15,-1-3 0 1,3-4 0-16,3-11 0 15,-3-8 0 1,0-7 0-16,0-6 0 16,0-5 0-1,2-12 0-15,4-11 0 16,4-6 0 0,-2-7 0-16,3-1 0 15,3 1 0-15,-1 0 0 16,3 5 0-1,1 2 0-15,2 5 0 16,-7 9 0 0,1 5 0-16,-2 8 0 15,-5 8 0 1,1 5 0-16,-3 5 0 16,-1 2 0-16,-6-3 0 15,3-6 0 1,0 3 0-16,-2-6 0 15,2-4 0 1,0-2 0-16,2-5 0 16,6-6 0-1,0-7 0-15,5-3 0 16,3-7 0-16,-1 5 0 16,-3-5 0-1,-1 8 0-15,1 2 0 16,-4 4 0-1,-3 12 0-15,-1 3 0 16,-2 10 0 0,2 0 0-16,-2-1 0 15,1-5 0 1,-3-5 0-16,-3-7 0 16,1-7 0-16</inkml:trace>
  <inkml:trace contextRef="#ctx0" brushRef="#br0" timeOffset="115499.74">20814 8519 255 0,'0'0'0'0,"0"0"0"0,0 0 0 0,0 0 0 15,0 0 0 1,0 0 0-16,0 0 0 16,0 0 0-1,0-1 0-15,0-11 0 16,0 1 0-1,0-1 0-15,0 3 0 16,0 0 0 0,0 3 0-16,0 0 0 15,0 0 0 1,0 1 0-16,0 2 0 16,-2-2 0-16,2 3 0 15,2 2 0 1,-2 0 0-1,2 10 0-15,-4 5 0 16,-2 11 0 0,-6 10 0-16,2 12 0 15,-1-2 0-15,2 1 0 16,2-6 0 0,3-5 0-16,9-10 0 15,6-8 0-15,6-6 0 16,4-6 0-1,15-11 0 1,-1-13 0-16,-8-1 0 16</inkml:trace>
  <inkml:trace contextRef="#ctx0" brushRef="#br0" timeOffset="115822.9">20942 8334 255 0,'0'0'0'0,"0"0"0"0,0 0 0 0,0 0 0 15,0 0 0 1,0 0 0-16,0 0 0 16,0 0 0-1,0 0 0-15,0 0 0 16,0 0 0-16,0 0 0 16,0 0 0-1,0 0 0 1,0 0 0-16</inkml:trace>
  <inkml:trace contextRef="#ctx0" brushRef="#br0" timeOffset="116711.47">21976 8454 255 0,'0'0'0'15,"0"0"0"-15,0 0 0 16,0 0 0 0,0 0 0-1,0 0 0-15,-3-8 0 16,-8-12 0-16,-2-2 0 16,-9 8 0-1,-4 2 0-15,1 6 0 16,-1 8 0-1,-6 7 0-15,1 11 0 16,0 14 0-16,9 5 0 16,6 6 0-1,9-4 0-15,9-6 0 16,9-10 0 0,6-11 0-16,1-11 0 15,8-13 0 1,3-3 0-16,0-8 0 31,-2 1 0-31,0 2 0 0,-6 4 0 16,-4 9 0-1,-1 5 0-15,-5 11 0 16,0 11 0 0,-1 10 0-16,0 4 0 15,6 10 0-15,2 1 0 16,4 2 0-1,3 7 0-15,11 2 0 16,-5-4 0 0,-6-4 0-16,-6-4 0 15,-19-46 0 1,12 43 0-16,-7-2 0 16,-12-7 0-1,-9-4 0-15,-9-10 0 16,-10-2 0-16,-20 1 0 15,-20-5 0 1,-19-7 0 0,-4-14 0-1,12-7 0-15,20-1 0 16,14-1 0-16,20-2 0 16,25-7 0-1,21-6 0-15,18-3 0 16,19-14 0-1,5-7 0-15</inkml:trace>
  <inkml:trace contextRef="#ctx0" brushRef="#br0" timeOffset="118264.71">23280 8139 255 0</inkml:trace>
  <inkml:trace contextRef="#ctx0" brushRef="#br0" timeOffset="118494.61">23231 8442 255 0</inkml:trace>
  <inkml:trace contextRef="#ctx0" brushRef="#br0" timeOffset="119016.5">23859 8040 255 0,'-47'36'0'0,"18"-9"0"0,8 2 0 0,11 0 0 16,12-6 0-16,6 1 0 15,9-4 0 1,5-2 0-1,3 0 0-15,4 0 0 16,-6 0 0-16,-7-2 0 16,-16-16 0-1,8 20 0-15,-12 5 0 16,-14-3 0 0,-12 3 0-16,-12-1 0 15,-4-6 0 1,-4-9 0-16,2-4 0 15,48-5 0-15,-46-7 0 16,8-11 0 0,14-4 0 15,8-1 0-31</inkml:trace>
  <inkml:trace contextRef="#ctx0" brushRef="#br0" timeOffset="119591.88">24261 8004 255 0,'0'0'0'0,"0"0"0"0,0 0 0 0,0 0 0 16,0 23 0-16,0 19 0 15,0 14 0 1,0 5 0-16,-3-1 0 16,3-60 0-1,0 0 0-15,0 0 0 16,-4 50 0-16,4-50 0 15,-5 24 0 1,7-19 0-16,5-14 0 16,6-7 0-1,8-4 0-15,8-1 0 16,6 2 0-16,12 1 0 16,3 7 0-1,1 1 0 1,-51 10 0-16,51-4 0 15,-1 2 0-15</inkml:trace>
  <inkml:trace contextRef="#ctx0" brushRef="#br0" timeOffset="120464.4">25127 8175 255 0,'0'0'0'0,"0"0"0"0,0 0 0 0,0 0 0 16,0 0 0-16,0 0 0 15,0 0 0-15,-3-8 0 16,-14-11 0 0,-9 9 0-16,0 4 0 15,-9 6 0 1,2 11 0-16,-2 5 0 16,-6 15 0-1,6 11 0-15,10 8 0 16,11 6 0-16,19-6 0 15,10-16 0 1,14-9 0-16,19-11 0 16,3-16 0-1,5-15 0-15,10-6 0 16,2-4 0 0,-3-2 0-16,-11 4 0 15,-11 6 0 1</inkml:trace>
  <inkml:trace contextRef="#ctx0" brushRef="#br0" timeOffset="120674.16">25504 8176 255 0,'0'0'0'0,"0"0"0"0,0 0 0 16,23 0 0-16,14 0 0 15,5 0 0 1,-13 0 0-16,-7 0 0 16,-12 0 0-16</inkml:trace>
  <inkml:trace contextRef="#ctx0" brushRef="#br0" timeOffset="120873.88">25450 8383 255 0,'0'0'0'15,"0"0"0"-15,32 0 0 16,21 0 0-1,28-2 0-15,5-9 0 16,-9-16 0 0,-22 0 0-16</inkml:trace>
  <inkml:trace contextRef="#ctx0" brushRef="#br0" timeOffset="121133.23">26375 7292 255 0,'0'0'0'15,"0"0"0"-15,0 0 0 16,0 17 0-16,0 28 0 15,-3 23 0 1,-1 14 0-16,0 0 0 16</inkml:trace>
  <inkml:trace contextRef="#ctx0" brushRef="#br0" timeOffset="122168.01">26504 7998 255 0,'0'0'0'0,"0"0"0"0,0 0 0 16,0 0 0 0,0 0 0-16,0 0 0 15,0 0 0-15,0 21 0 32,0 17 0-32,-5 11 0 0,1-4 0 15,2-3 0 1,0-7 0-16,2-4 0 15,0-12 0-15,-3-4 0 16,3-7 0 0,3-5 0-1,3-10 0-15,6-6 0 16,3-4 0 0,0-8 0-16,2 5 0 0,-1-1 0 15,-3 6 0 1,1 1 0-16,-3 5 0 15,-1 5 0-15,-2 4 0 16,-2 4 0 0,-6 8 0-1,0 6 0-15,-2 6 0 16,-2 4 0-16,4-28 0 16,0 0 0-1,-5 29 0-15,5-29 0 16,0 0 0-1,3 22 0-15,7-17 0 16,8-9 0-16,0-9 0 16,7-7 0-1,-2-2 0-15,-1-1 0 16,0 3 0 0,-22 20 0-16,0 0 0 15,16-10 0-15,-5 11 0 16,-5 13 0-1,-3 8 0-15,1 5 0 16,0 0 0 0,4 2 0-16,-8-29 0 15,8 20 0 1,3-11 0-16,-1-7 0 16</inkml:trace>
  <inkml:trace contextRef="#ctx0" brushRef="#br0" timeOffset="122889.73">27164 8157 255 0,'0'0'0'0,"0"0"0"0,0 0 0 15,0 0 0 1,0 0 0-16,0 0 0 0,0-3 0 16,-4-3 0-1,2 5 0-15,0 1 0 16,0-4 0-1,-1 4 0-15,3 16 0 16,3 14 0 0,1-12 0-16,5-12 0 15,-1-12 0 1,6-12 0-16,-1-2 0 16,1-2 0-16,-1 0 0 15,0 8 0 1,-3 4 0-16,5 8 0 15,-1 10 0 1,-1 10 0-16,-1 11 0 16,-1 10 0-1,2 10 0-15,5 1 0 16,2-2 0 0,-3 0 0-16,-3-4 0 15,1 0 0-15,5 1 0 16,-10 3 0-1,-5-1 0 1,-12 0 0-16,-11 1 0 16,-9-1 0-16,-18 5 0 15,-13-4 0 1,-12-14 0-16,-3-6 0 16,2-20 0-1,7-14 0-15,18-14 0 16,9-12 0-1,14-8 0-15,25-9 0 16,13-5 0 0,12-13 0-16,8-7 0 15,4 12 0-15</inkml:trace>
  <inkml:trace contextRef="#ctx0" brushRef="#br0" timeOffset="123372.44">27589 7422 255 0,'0'0'0'0,"0"0"0"0,0 0 0 16,0 0 0-16,26 5 0 16,27 4 0-1,31 3 0 1,29-1 0-16,15-3 0 16,-6 3 0-16,-23-3 0 15,-21 3 0 1,-15-2 0-16,-21 4 0 15,-42-13 0-15,0 0 0 16,29 2 0 0,-16-3 0-16</inkml:trace>
  <inkml:trace contextRef="#ctx0" brushRef="#br0" timeOffset="123666.69">28099 7546 255 0,'0'0'0'0,"0"30"0"16,0 19 0 0,0 12 0-16,0 25 0 15,0 28 0 1,5 14 0-16,2-10 0 15,-3-31 0 1,-2-26 0-16,-2-61 0 16,-6 40 0-1,-10-16 0-15,3-12 0 16</inkml:trace>
  <inkml:trace contextRef="#ctx0" brushRef="#br0" timeOffset="123917.98">27578 8272 255 0,'0'0'0'0,"0"0"0"16,0 0 0-16,25-3 0 15,27-9 0 1,14 1 0-16,24 1 0 15,35-11 0 1,0 7 0-16,-12 8 0 16,-20 6 0-1,-14 4 0-15,-12-2 0 16,-14-6 0 0,-11-3 0-16</inkml:trace>
  <inkml:trace contextRef="#ctx0" brushRef="#br0" timeOffset="125625.02">28814 7831 255 0,'0'0'0'0,"0"0"0"16,0 0 0-16,0 22 0 16,-6 25 0-1,2 11 0-15,2 1 0 16,0-13 0 0,2-17 0-16,4-15 0 15,6-13 0 1,5-7 0-16,8-7 0 15,4-6 0 1,4-1 0-16,5-2 0 16,-3 4 0-16,-6 12 0 15,-9 6 0 1,-6 11 0-16,-6 9 0 16,-4 9 0-1,-2-29 0-15,0 0 0 16,0 0 0-1,2 27 0-15,3-6 0 16,9-13 0 0,3-12 0-16,8-10 0 15,-1-6 0 1,5-2 0-16,-29 22 0 16,37-23 0-16,-37 23 0 15,29-4 0 1,-11 21 0-1,-5 3 0-15,0 12 0 16,1-1 0-16,-14-31 0 16,13 25 0-1,7-13 0-15,7-12 0 16,3-6 0-16,3-4 0 16,5-4 0-1,7-1 0-15,-8-3 0 16,0 0 0-1,-37 18 0-15,0 0 0 16,35-19 0 0,-35 19 0-16,0 0 0 15,25-27 0 1,-25 27 0-16,8-20 0 16,-10 5 0-16,-9 6 0 15,-5 7 0 1,-3 10 0-1,-3 9 0-15,-6 4 0 16,5 9 0-16,23-30 0 16,-19 35 0-1,19-35 0-15,-8 32 0 16,14-18 0 0,4-10 0-16,5-8 0 15,4-6 0 1,-19 10 0-16,23-5 0 15,-3 5 0-15,-2 9 0 16,-7 7 0 0,0 11 0-16,0 9 0 15,2 5 0 1,-13-41 0-16,18 30 0 16,5-14 0-1,1-16 0 1,6-9 0-16,2-3 0 15,5-8 0-15,9-6 0 16,-1 2 0 0,-2-3 0-16,-3 4 0 15,-1 4 0-15,-39 19 0 16,33-23 0 0,-33 23 0-16,0 0 0 15,0 0 0 1,30-24 0-16,-30 24 0 15,13-20 0 1,-13 10 0-16,-9 10 0 16,-6 10 0-16,0 10 0 15,-1 6 0 1,-1 3 0 0,17-29 0-16,-14 34 0 15,14-34 0-15,0 0 0 16,-6 31 0-1,10-19 0-15,8-12 0 16,3-10 0 0,3-5 0-16,-18 15 0 15,21-16 0 1,1 3 0-16,0 8 0 16,3 10 0-16,-1 10 0 15,0 14 0 1,5 15 0-16,2 4 0 15,4 13 0 1,-2 4 0-16,0 0 0 16,2-2 0-1,-12-15 0-15,-23-48 0 16,21 50 0 0,-21-50 0-16,5 44 0 15,-15-11 0 1,-8-8 0-16,-11-9 0 15,-11-7 0-15,-18-4 0 16,-16-10 0 0,-10-15 0-16,-2-14 0 15,17-7 0 1,20 1 0 0,24-2 0-16,25-5 0 15,20-4 0-15,23-16 0 16,12-7 0-1,22-13 0-15,-17 23 0 16</inkml:trace>
  <inkml:trace contextRef="#ctx0" brushRef="#br0" timeOffset="126031.17">30498 8151 255 0,'63'-19'0'0,"-14"-10"0"0,1-5 0 0,-8-5 0 15,-42 39 0 1,25-40 0-16,-19 8 0 16,-14 12 0-1,-11 9 0-15,-5 11 0 16,-7 9 0-16,2 8 0 16,1 12 0-1,4 21 0-15,12 6 0 16,17 3 0-1,17-20 0-15,13-18 0 16,7-21 0-16,7-25 0 16,0-9 0-1</inkml:trace>
  <inkml:trace contextRef="#ctx0" brushRef="#br0" timeOffset="126303.91">31069 6898 255 0,'0'0'0'16,"0"0"0"-1,0 0 0-15,0 0 0 16,0 25 0-16,0 29 0 16,-6 29 0-1,4 22 0 1,-4 1 0-16,4-16 0 16,2-23 0-16,0-27 0 15</inkml:trace>
  <inkml:trace contextRef="#ctx0" brushRef="#br0" timeOffset="126933.42">31313 6985 255 0,'0'0'0'16,"0"0"0"-16,0 0 0 16,16 11 0-1,15 14 0-15,12 6 0 16,7 3 0 0,16 9 0-1,14 2 0-15,10 2 0 16,-3-9 0-16,-6-3 0 15,-7-2 0 1,-3-2 0-16,-8 3 0 16,-14-4 0-1,-9-1 0-15,-9-2 0 16,-31-27 0-16,18 31 0 16,-10 2 0-1,-10-6 0 1,-11-2 0-16,-9 3 0 15,-20 6 0-15,-31 12 0 16,-42 15 0 0,-61 30 0-16,-44 26 0 15,7 11 0 1,28-19 0-16,59-41 0 16</inkml:trace>
  <inkml:trace contextRef="#ctx0" brushRef="#br0" timeOffset="141603.94">10181 15639 255 0,'-31'52'0'0,"0"-12"0"0,-8-5 0 0,0-1 0 0,-6-1 0 16,-9 6 0-16,-6-2 0 15,5-1 0 1,4-2 0-16,2-5 0 16,10 0 0-1,3-9 0-15,36-20 0 16,0 0 0-1,-31 20 0-15,31-20 0 16,0 0 0-16,0 0 0 16,-24 21 0-1,24-21 0-15,-2 17 0 16,11 1 0 0,6 0 0-16,5 1 0 15,5 4 0 1,7 4 0-16,10 2 0 15,3 5 0 1,10 2 0-16,9 4 0 16,1 2 0-1,2 0 0-15,-5 2 0 16,-1-4 0 0,2-3 0-16,-7 1 0 31,-8-5 0-31,-5-6 0 0,-13-8 0 0</inkml:trace>
  <inkml:trace contextRef="#ctx0" brushRef="#br0" timeOffset="142325.34">10653 15361 255 0,'0'0'0'0,"0"0"0"0,0 0 0 0,0 19 0 15,0 21 0 1,-4 22 0-16,-2 26 0 15,-4 25 0 1,4 29 0 0,-3 1 0-16,-1-13 0 15,6-22 0 1,2-20 0-16,2-26 0 16,0-62 0-16,0 0 0 15,0 0 0-15,-2 30 0 16,-3-23 0-16</inkml:trace>
  <inkml:trace contextRef="#ctx0" brushRef="#br0" timeOffset="142789.99">10519 16010 255 0,'0'0'0'0,"0"0"0"16,20-4 0 0,14-8 0-16,7-3 0 15,9-2 0 1,10 0 0-16,6 9 0 16,-8 5 0-1,-3 7 0 1,-4 5 0-16,-14 7 0 15,-6 2 0-15,-8 9 0 16,-12-2 0-16,-9 1 0 16,-11 6 0-1,-5 1 0-15,-15 10 0 16,-6-4 0 0,-11 4 0-16,-13 2 0 15,-3-6 0 1,-4-6 0-16,8-13 0 15,9-9 0-15,11-8 0 16,9-13 0 0,8-3 0-16,8-2 0 15,2-10 0 1,4-2 0 0,2 0 0-16</inkml:trace>
  <inkml:trace contextRef="#ctx0" brushRef="#br0" timeOffset="143450.26">11296 15959 255 0,'0'0'0'0,"0"0"0"0,0 0 0 0,0 18 0 16,-6 20 0 0,-2 13 0-16,2 3 0 15,4 6 0 1,6 3 0-16,8-15 0 16,-12-48 0-1,13 34 0-15,9-15 0 16,-3-18 0-1,2-9 0 1,-3-10 0-16,-1-11 0 16,1-5 0-16,0-10 0 15,1 2 0 1,-6 12 0-16,-6 8 0 16,2 4 0-16,-5 6 0 15,3 5 0 1,-3 12 0-16,1 9 0 15,0 12 0 1,1 10 0-16,3 14 0 16,7-2 0-1,1-3 0-15,-17-45 0 16,22 28 0-16,-3-23 0 16,-4-5 0-1</inkml:trace>
  <inkml:trace contextRef="#ctx0" brushRef="#br0" timeOffset="144797.9">12003 15184 255 0,'0'0'0'0,"0"0"0"0,0 0 0 0,0 26 0 16,0 25 0-1,0 22 0 1,0 32 0-16,0 22 0 16,0 18 0-16,0-2 0 15,0-16 0 1,5-13 0-16,1-17 0 16,3-14 0-1,-2-17 0-15,-1-19 0 16,-6-47 0-1,0 0 0-15,0 0 0 16,9 37 0-16,-9-37 0 16,4 21 0-1,-4-18 0-15,0-15 0 16,-2-13 0 0,-2-6 0-16,-3-9 0 15,-4-11 0 1,-2-3 0-16,-5-6 0 15,-5-1 0 1,3 12 0-16,20 49 0 16,-23-29 0-1,0 15 0-15,2 17 0 16,10 5 0-16,2 15 0 16,7 8 0-1,8 3 0-15,8 4 0 16,13 4 0-1,8-3 0-15,6-11 0 16,4-7 0 0,-1-9 0-16,3-4 0 15,0-8 0 1,1-8 0-16,-4-4 0 16,1-16 0-16,-4-9 0 15,-2-24 0 1,4-26 0-16,-5-24 0 15,-7-10 0 1,-5-4 0-16,-3-1 0 16,-5 11 0-1,-5 13 0-15,-3 16 0 16,-1 13 0 0,-9 73 0-16,4-60 0 15,-4 60 0-15,0 0 0 16,0 0 0-1,0-33 0 1,-2 35 0-16,0 20 0 16,-3 16 0-16,3 27 0 15,0 30 0 1,0 38 0-16,4 24 0 16,2-1 0-1,3-22 0-15,-1-15 0 16,-2-16 0-1,2-18 0-15,-6-17 0 16,0-68 0-16,0 50 0 16,0-50 0-1,0 0 0-15,0 0 0 16,-2 23 0 0,-4-30 0-16,2-16 0 15,-5-12 0 1,1-23 0-16,-2-17 0 15,-5-11 0-15,-1 5 0 16,16 81 0 0,0 0 0-1,0 0 0-15,-17-44 0 16,0 37 0-16,12 21 0 16,3 7 0-1,7 11 0-15,4 4 0 16,12 2 0-1,8-5 0-15,6-9 0 16,6-14 0 0,-1-10 0-16,2-11 0 15,-1-8 0 1,1-5 0-16,-4-3 0 16,-4 3 0-16</inkml:trace>
  <inkml:trace contextRef="#ctx0" brushRef="#br0" timeOffset="145462.5">13075 15887 255 0,'0'0'0'0,"0"0"0"0,0 0 0 0,-9 0 0 16,-15-3 0-1,5 3 0-15,-2 7 0 16,4 7 0 0,-3 6 0-16,4 6 0 15,3 7 0 1,2 17 0-16,7 2 0 15,4-2 0 1,8-2 0-16,5-3 0 16,5-9 0-1,-18-36 0-15,29 26 0 16,7-12 0-16,-2-9 0 16,-7-13 0-1,0-6 0-15,-3-12 0 16,-4-4 0-1,-2-15 0-15,-9-2 0 16,-9 0 0 0,-9-3 0-16,-7 6 0 15,-9 1 0-15,-6 5 0 16,-2 11 0 0,-6 15 0-16,2 12 0 15,3 15 0 1,1 13 0-16,6-3 0 15</inkml:trace>
  <inkml:trace contextRef="#ctx0" brushRef="#br0" timeOffset="146059.42">13493 15768 255 0,'0'0'0'0,"0"0"0"0,0 0 0 0,0 0 0 15,0 0 0-15,0 0 0 16,0 0 0 0,0 0 0-16,0 0 0 15,0 0 0-15,0 19 0 16,0 21 0 0,0 16 0-16,0 12 0 15,0 7 0 1,0-75 0-16,0 78 0 15,0-78 0 1,0 0 0-16,0 0 0 16,10 60 0-16,11-40 0 15,-3-28 0 1,-1-14 0 0,1-6 0-16,1-5 0 15,5-10 0-15,-3 10 0 16,-4 10 0-1,-3 12 0-15,-3 18 0 16,-4 15 0 0,-3 18 0-16,3 26 0 15,1 16 0 1,4 17 0-16,-3-8 0 16,-3-30 0-16</inkml:trace>
  <inkml:trace contextRef="#ctx0" brushRef="#br0" timeOffset="147472.72">15345 15672 255 0,'0'0'0'0,"0"0"0"0,0 0 0 0,0 0 0 16,0 0 0-16,0 0 0 15,0 0 0 1,0 0 0-16,0 0 0 16,0 0 0-1,0 0 0-15,-13-2 0 16,-14-6 0-1,0 2 0-15,0 5 0 16,-2 5 0-16,3 13 0 16,-1 18 0-1,-4 14 0-15,4 18 0 16,6 20 0 0,9-2 0-16,8-27 0 15,4-58 0 1,10 34 0-16,5-23 0 31,1-18 0-31,1-11 0 16,4-13 0-16,4-16 0 0,-2-5 0 15,3-4 0 1,-6 8 0 0,-6 13 0-16,-5 16 0 15,-5 14 0-15,-4 14 0 16,2 11 0-1,-4 8 0-15,4 3 0 16,2-1 0 0,5-5 0-16,5-5 0 15,6-4 0 1,2-11 0 0,8-11 0-16,1-18 0 15,6-15 0-15,6-19 0 16,2-21 0-16,-9-15 0 15,-11 4 0 1,-12 5 0 0,-13 5 0-16,-9 4 0 15,-6 7 0 1,-6 8 0-16,-11 8 0 16,-5 6 0-1,-11 13 0-15,-4 12 0 0,-11 15 0 16,-4 14 0-1,-5 18 0 1,-12 19 0-16,-1 23 0 16,-6 25 0-1,5 20 0-15,16 7 0 16,14 4 0 0,13 4 0-16,19 2 0 15,17 4 0-15,19-1 0 16,15-7 0-1,17-7 0-15,11-8 0 16,11-25 0 0,3-25 0-16,5-22 0 15,4-22 0-15,0-25 0 16,8-23 0 0,5-14 0-16,-4-6 0 15,-6-2 0 1,-5 0 0-16,-18 17 0 15</inkml:trace>
  <inkml:trace contextRef="#ctx0" brushRef="#br0" timeOffset="148338.67">16235 15833 255 0,'-58'0'0'0,"14"0"0"0,-1 0 0 0,0 0 0 15,-2 8 0-15,3 7 0 16,0 12 0-16,4 8 0 16,7 15 0-1,4 16 0-15,8 24 0 16,13 6 0-1,18-22 0-15,7-24 0 16,12-21 0 0,4-16 0-16,11-18 0 15,5-13 0 1,4-15 0-16,4-13 0 16,-1-6 0-1,-1-7 0-15,-15 14 0 16</inkml:trace>
  <inkml:trace contextRef="#ctx0" brushRef="#br0" timeOffset="148870.72">16578 15073 255 0,'0'0'0'0,"0"0"0"0,0 0 0 16,0 0 0-16,0 24 0 15,-7 30 0 1,-4 38 0-16,-2 41 0 16,2 18 0-1,7 1 0-15,1-18 0 16,6-22 0-1,7-27 0-15,-10-85 0 16,0 0 0-16,16 49 0 16</inkml:trace>
  <inkml:trace contextRef="#ctx0" brushRef="#br0" timeOffset="149135.97">16761 15841 255 0,'0'0'0'15,"0"35"0"-15,0 34 0 16,0 13 0-16,0 11 0 16,-2-4 0-1,2-89 0-15,0 0 0 16,-2 40 0-1,4-46 0-15,-2-21 0 16,2-2 0 0</inkml:trace>
  <inkml:trace contextRef="#ctx0" brushRef="#br0" timeOffset="149275.45">16793 15518 255 0,'0'0'0'0,"0"0"0"16,0 0 0-16,0 0 0 16,0 18 0-1,5 16 0-15,4-10 0 16</inkml:trace>
  <inkml:trace contextRef="#ctx0" brushRef="#br0" timeOffset="149759.76">17299 15862 255 0,'0'0'0'15,"0"0"0"-15,0 0 0 16,0 0 0 0,-16-2 0-16,-20-6 0 15,-8 1 0 1,1 5 0-16,3 6 0 15,4 5 0 1,1 11 0-16,4 13 0 16,6 9 0-1,7 13 0 1,9 14 0-16,11 7 0 16,16-4 0-16,14-12 0 15,5-20 0-15,5-19 0 16,2-21 0-1,-2-14 0 1,-2-17 0-16,2-10 0 16,1-8 0-1,-11 4 0-15</inkml:trace>
  <inkml:trace contextRef="#ctx0" brushRef="#br0" timeOffset="150665.32">17675 15086 255 0,'0'0'0'0,"0"0"0"0,0 0 0 0,0 0 0 16,0 23 0 0,3 30 0-16,5 35 0 15,2 30 0 1,0 28 0-16,3 6 0 15,-7-25 0 1,4-18 0-16,1-9 0 16,-4-16 0-1,-2-13 0-15,-1-10 0 16,-4-61 0 0,0 0 0-16,0 0 0 15,2 38 0 1,-2-26 0-16,0-24 0 15,3-10 0 1,-3-13 0-16,4-15 0 16,2-1 0-16,1-6 0 15,5-5 0 1,-2 1 0-16,-10 61 0 16,16-58 0-1,-16 58 0-15,0 0 0 16,0 0 0-16,11-49 0 15,-11 49 0 1,8-20 0 0,-8 20 0-16,-3 9 0 15,3-9 0-15,-3 18 0 16,3-18 0 0,3 25 0-16,2 8 0 15,7 3 0 1,3 11 0-16,3 2 0 15,6 5 0-15,5 8 0 16,-3-2 0 0,1-12 0-1,-27-48 0-15,28 26 0 16,-8-26 0-16,-7-9 0 16</inkml:trace>
  <inkml:trace contextRef="#ctx0" brushRef="#br0" timeOffset="151034.89">18243 15804 255 0,'54'-7'0'0,"-25"-1"0"0,0-1 0 16,-10-1 0-16,-8 0 0 15,-11 1 0 1,0 2 0-16</inkml:trace>
  <inkml:trace contextRef="#ctx0" brushRef="#br0" timeOffset="151209.51">18208 15899 255 0,'0'0'0'0,"0"0"0"16,0 0 0 0,20-4 0-16,15-7 0 15,3 0 0 1,-3 0 0-16,-6 1 0 15</inkml:trace>
  <inkml:trace contextRef="#ctx0" brushRef="#br0" timeOffset="151491.85">18674 15147 255 0,'0'0'0'15,"0"0"0"-15,0 0 0 16,0 0 0 0,0 0 0-16,0 0 0 15,0 0 0 1,6 21 0-1,5 23 0-15,-3 23 0 16,8 18 0 0,2-2 0-16</inkml:trace>
  <inkml:trace contextRef="#ctx0" brushRef="#br0" timeOffset="153026.35">19066 15489 255 0,'0'58'0'0,"0"-4"0"0,0 9 0 0,0 6 0 16,0-2 0-1,0-67 0-15,0 60 0 16,0-60 0-1,0 0 0-15,0 0 0 16,7 45 0 0,3-28 0-16,1-22 0 15,0-13 0 1,3-12 0-16,-1-6 0 16,5-8 0-16,-3 2 0 15,1 3 0 1,-1 7 0-1,-3 12 0-15,-2 8 0 16,1 9 0-16,3 14 0 16,-5 16 0-1,4 16 0-15,-5 15 0 16,1 14 0 0,-1 1 0-16,-8-73 0 15,0 0 0 1,0 0 0-16,19 48 0 15,-1-44 0-15,-5-18 0 16,-3-11 0 0,0-8 0-16,-1-4 0 15,-1-6 0 1,-8 43 0-16,0 0 0 16,12-32 0-1,-3 22 0-15,1 14 0 16,2 17 0-16,2 16 0 15,4 12 0 1,0 2 0-16,-18-51 0 16,0 0 0-1,26 45 0 1,-1-18 0-16</inkml:trace>
  <inkml:trace contextRef="#ctx0" brushRef="#br0" timeOffset="153820.74">19780 15737 255 0,'0'0'0'0,"0"0"0"0,0 0 0 0,0 0 0 16,0 0 0-16,0 0 0 16,0 0 0-1,0 0 0-15,0 0 0 16,4 23 0-16,7 19 0 15,-5 10 0 1,1-12 0-16,4-7 0 16,0-15 0-1,-2-9 0-15,-1-16 0 16,-2-13 0 0,0-12 0-16,0-5 0 15,1-17 0-15,5-1 0 16,-6 4 0-1,1 15 0-15,-1 11 0 16,6 15 0 0,-1 10 0-16,2 12 0 15,3 8 0 1,0 12 0-16,2 5 0 16,4 15 0-1,7 11 0-15,-2 8 0 16,-1 9 0-1,1 3 0-15,-4-6 0 16,-7-2 0-16,-9-2 0 16,-5-2 0-1,-8-10 0-15,-10-1 0 16,-14-7 0 0,-6-4 0-16,-8-9 0 15,-7-8 0 1,-4-6 0-16,-1-13 0 15,1-14 0 1,1-13 0-16,4-20 0 16,13-19 0-16,14-14 0 15,15-9 0 1,5-11 0-16,8 3 0 16,3 25 0-1</inkml:trace>
  <inkml:trace contextRef="#ctx0" brushRef="#br0" timeOffset="154899.92">20474 15981 255 0,'2'-79'0'0,"5"-7"0"0,-1-18 0 0,5-7 0 15,-5 5 0-15,1 19 0 16,3 18 0 0,-10 69 0-16,14-48 0 15,-14 48 0 1,13-32 0-16,-1 23 0 16,-4 18 0-1,1 15 0-15,1 9 0 16,-6 12 0-16,-2 10 0 15,0 11 0 1,0-3 0-16,1-17 0 16,1-14 0-1,-2-16 0-15,2-11 0 16,4-10 0 0,0-15 0-16,3-16 0 15,7-18 0 1,6-18 0-16,4-15 0 15,3-1 0-15,-4 18 0 16,-2 19 0 0,-25 51 0-16,0 0 0 15,24-29 0 1,-1 19 0-16,-9 20 0 16,-6 15 0-1,0 12 0-15,-4 26 0 16,-2 24 0-1,-4 29 0-15,-2 24 0 16,-2-3 0 0,6-20 0-16,0-28 0 15,0-89 0-15,-6 67 0 16</inkml:trace>
  <inkml:trace contextRef="#ctx0" brushRef="#br0" timeOffset="155465.51">21054 15681 255 0,'51'-31'0'0,"-18"0"0"0,-4-4 0 0,-4 5 0 16,-8-1 0-16,-9 7 0 16,-5 4 0-1,-6 3 0 1,-3 6 0-16,-9 9 0 16,0 7 0-16,-5 6 0 15,2 11 0 1,-2 13 0-16,2 13 0 15,7 8 0-15,11 11 0 16,7 2 0 0,13-8 0-16,9-16 0 15,2-18 0 1,5-8 0-16,2-15 0 16,-2-13 0-1,-3-17 0-15,-2-12 0 16,-4-3 0-1</inkml:trace>
  <inkml:trace contextRef="#ctx0" brushRef="#br0" timeOffset="155869.82">21636 14936 255 0,'0'0'0'15,"0"0"0"1,0 0 0-16,0 0 0 16,0 0 0-1,0 19 0-15,-7 21 0 16,0 20 0 0,-4 21 0-16,2 21 0 15,-4 18 0-15,4-2 0 16,5-5 0-1,4-7 0-15,4-18 0 16,5-17 0 0,7-13 0-16,1-16 0 15,6-13 0 1,1-13 0-16,-2-9 0 16,-2-11 0-1,1-14 0-15,-3-3 0 16,-2-8 0-16,-5-4 0 15,-3 4 0 1</inkml:trace>
  <inkml:trace contextRef="#ctx0" brushRef="#br0" timeOffset="156150.26">21405 15558 255 0,'0'0'0'0,"0"0"0"0,0 0 0 16,21-1 0-1,18-11 0-15,13-1 0 16,-1-1 0-1,-1-2 0-15,-6 1 0 16,-1-3 0-16,-5-8 0 16,-4-2 0-1</inkml:trace>
  <inkml:trace contextRef="#ctx0" brushRef="#br0" timeOffset="156604.44">22038 14861 255 0,'0'0'0'16,"0"0"0"-16,0 0 0 16,-2 17 0-1,-7 21 0-15,2 23 0 16,1 19 0-1,-6 28 0 1,-1 22 0-16,0-2 0 16,8-24 0-16,5-27 0 15,2-19 0 1,-2-58 0-16,12 36 0 16,5-23 0-16,1-13 0 15,3-13 0 1,-2-9 0-1,3-5 0-15,6-10 0 16,-28 37 0 0,0 0 0-16,0 0 0 15,23-23 0-15,-6 21 0 16,-3 19 0 0,-8 9 0-16,1 12 0 15,-1 12 0 1,4-6 0-1,-10-44 0-15,13 34 0 16,-5-12 0-16</inkml:trace>
  <inkml:trace contextRef="#ctx0" brushRef="#br0" timeOffset="157093.18">22490 15558 255 0,'0'0'0'0,"0"0"0"0,0 0 0 15,0 0 0 1,0 0 0-16,0 0 0 16,-11 16 0-1,-13 16 0 1,-4 8 0-1,9 2 0-15,2 3 0 0,9 5 0 16,8-6 0-16,2-2 0 16,11-10 0-1,3-11 0-15,7-14 0 16,3-9 0 0,3-11 0-16,-2-12 0 15,4-10 0 1,-4-8 0-16,-7 0 0 15,-7 1 0-15,-8 2 0 16,-7 6 0 0,-7 9 0-1,-2 8 0-15,-7 7 0 16,0 7 0-16,3 10 0 16,-1 3 0-1,7 3 0 1,5-6 0-16,4-2 0 15</inkml:trace>
  <inkml:trace contextRef="#ctx0" brushRef="#br0" timeOffset="157652.79">22846 15404 255 0,'0'0'0'0,"0"0"0"0,-4 22 0 0,-6 20 0 15,-2 17 0-15,-1 14 0 16,-2 6 0-16,15-79 0 31,-2 75 0-15,8-29 0-16,9-30 0 0,-4-21 0 15,-1-13 0-15,4-15 0 16,6-21 0 0,0-18 0-1,0-21 0-15,0-15 0 16,0 3 0-16,-4 3 0 16,-7 8 0-1,-5 13 0-15,-2 18 0 16,-2 63 0-1,0 0 0-15,-8-33 0 16,-6 26 0 0,3 20 0-16,0 14 0 15,4 18 0 1,5 27 0-16,4 33 0 16,14 18 0-1,11 4 0-15,7-9 0 16,-1-24 0-16,3-19 0 15,-9-20 0 1,-3-21 0 0,-24-34 0-16,25 18 0 15</inkml:trace>
  <inkml:trace contextRef="#ctx0" brushRef="#br0" timeOffset="158040.16">23401 14937 255 0,'0'0'0'0,"0"0"0"0,0 0 0 0,-12 20 0 15,-9 20 0-15,-2 17 0 16,4 18 0 0,6 26 0-1,9 20 0-15,10 1 0 16,16-8 0-16,5-15 0 15,4-25 0 1,0-18 0-16,-31-56 0 16,33 33 0-16,-2-24 0 15,-11-9 0 1</inkml:trace>
  <inkml:trace contextRef="#ctx0" brushRef="#br0" timeOffset="158371.03">23752 14883 255 0,'0'0'0'0,"0"0"0"16,7 21 0-16,2 14 0 16,6 14 0-1,1 11 0-15,-1 14 0 16,1 20 0 0,-9 14 0-16,-9-3 0 15,-7-7 0 1,-5-3 0-16,-3-6 0 15,1-9 0 1,-4-11 0-16,-4-17 0 16,6-21 0-16</inkml:trace>
  <inkml:trace contextRef="#ctx0" brushRef="#br0" timeOffset="158803.37">24154 14804 255 0,'0'0'0'0,"0"0"0"15,0 23 0-15,0 22 0 0,0 19 0 16,0 20 0 0,0 23 0-16,0 16 0 15,-2-14 0-15,-4-17 0 16,2-33 0 0</inkml:trace>
  <inkml:trace contextRef="#ctx0" brushRef="#br0" timeOffset="160986.07">24607 14845 255 0,'-38'0'0'0,"17"5"0"0,6 11 0 16,6 5 0-16,6 11 0 16,13 0 0-16,7-1 0 15,12 7 0 1,10-4 0-1,6-2 0-15,11 2 0 16,7 3 0 0,-1-3 0-16,1 5 0 15,-12-6 0-15,-10-3 0 16,-8-2 0 0,-33-28 0-16,25 28 0 15,-25-28 0 1,0 0 0-16,17 33 0 15,-15 0 0-15,-11-9 0 16,-7-1 0 0,-7 2 0-1,-12 2 0-15,-15 10 0 16,-15 9 0-16,-20 13 0 16,-3 11 0-1,10-7 0-15,15-11 0 16,14-12 0-1,49-40 0-15,-42 21 0 16,11-6 0-16</inkml:trace>
  <inkml:trace contextRef="#ctx0" brushRef="#br0" timeOffset="161519.32">25764 15728 255 0,'0'0'0'0,"0"0"0"0,0 0 0 0</inkml:trace>
  <inkml:trace contextRef="#ctx0" brushRef="#br0" timeOffset="161777.42">26524 15554 255 0,'0'0'0'16,"0"0"0"-1,0 0 0-15,19 12 0 16,12 3 0 0,2-5 0-1,-1-4 0 1,-3-6 0-16</inkml:trace>
  <inkml:trace contextRef="#ctx0" brushRef="#br0" timeOffset="161904.62">27265 15610 255 0,'0'0'0'15,"0"0"0"-15,0 0 0 16,0 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8:07:36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3125 9219 255 0,'-22'21'0'0,"8"-11"0"0,4-2 0 0,3-2 0 15,1-4 0-15,-2 0 0 16,6-2 0 0,-2 0 0-1,2 0 0-15,1 0 0 16,1-2 0-16,-4 2 0 15,4 0 0 1,-2 0 0-16,2 0 0 16,0 0 0-1,0 0 0-15,0 0 0 16,0 0 0-16,0 0 0 16,-2-2 0-1,2 2 0-15,0 0 0 16,-2 0 0-1,2-2 0-15,0 2 0 16,0 0 0 0,-1 0 0-16,1 0 0 15,0 0 0 1,1 0 0-16,-1 0 0 16,0 0 0-1,2 2 0-15,-2-2 0 16,0 0 0-16,2 0 0 15,-2 0 0 1,2 0 0-16,-2 0 0 16,4 2 0-1,-4-2 0-15,0 2 0 16,0-2 0 0,0 3 0-16,0 0 0 15,0-3 0 1,-4 1 0-16,2-1 0 15</inkml:trace>
  <inkml:trace contextRef="#ctx0" brushRef="#br0" timeOffset="971.42">3186 9729 255 0,'0'0'0'0,"0"0"0"0,0 0 0 16,0 0 0-16,0 0 0 16,0 0 0-1,0 0 0-15,0 0 0 16,0 0 0-16,0 0 0 15,0 0 0 1,0 0 0 0,0 0 0-16,0 0 0 15,0 0 0-15,0 0 0 16,0 0 0 0,-13 16 0-16,-20 10 0 15,-8 8 0 1,-4 0 0-16,-5 6 0 15,-11 5 0 1,-3 4 0-16,0 0 0 16,1 0 0-1,10-1 0-15,7-6 0 16,-2 3 0-16,2-5 0 16,2 0 0-1,4-2 0-15,0-5 0 16,9-1 0-1,3-6 0-15,2 1 0 16,26-27 0 0,-22 29 0-16,22-29 0 15,-14 31 0 1,14-31 0-16,0 30 0 16,6-7 0-16,8 1 0 15,9-2 0 1,1 1 0-16,7-3 0 15,7 3 0 1,1-4 0-16,3 3 0 16,1-1 0-1,2 1 0-15,-3 1 0 16,2 1 0 0,3 1 0-16,-1-4 0 15,-9-1 0 1</inkml:trace>
  <inkml:trace contextRef="#ctx0" brushRef="#br0" timeOffset="1385.93">3923 9939 255 0,'0'0'0'0,"0"0"0"0,0 0 0 0,0 0 0 16,0 0 0-16,0 0 0 15,-19 14 0 1,-25 12 0-16,-15 13 0 16,-16 14 0-16,-27 26 0 15,-9 15 0 1,4 4 0-16,16-4 0 16,14-9 0-1,19-12 0-15,16-6 0 16,10-9 0-1,13-8 0-15,19-50 0 16,0 0 0 0,-8 38 0-16</inkml:trace>
  <inkml:trace contextRef="#ctx0" brushRef="#br0" timeOffset="2246.6">4210 9894 255 0,'-21'52'0'0,"-9"0"0"0,-7 17 0 0,-3 18 0 15,-7 14 0 1,2-6 0-16,6-8 0 16,11-5 0-16,9-21 0 15,7-11 0 1,12-50 0-16,-5 41 0 15,11-12 0 1,10-10 0-16,1-4 0 16,12-11 0-1,8-4 0-15,13-7 0 16,4-7 0 0,5-3 0-16,1-4 0 15,-11 3 0-15,-49 18 0 16,41-21 0-1</inkml:trace>
  <inkml:trace contextRef="#ctx0" brushRef="#br0" timeOffset="2589.75">3893 10315 255 0,'0'0'0'0,"0"0"0"0,0 0 0 0,0 0 0 16,21 0 0-1,19-7 0-15,17 0 0 16,14 0 0 0,13 1 0-16,4 4 0 15,-14 0 0-15,-23 0 0 16</inkml:trace>
  <inkml:trace contextRef="#ctx0" brushRef="#br0" timeOffset="3105.44">4724 10250 255 0,'0'0'0'16,"0"0"0"-16,0 0 0 15,0 0 0-15,0 23 0 16,0 19 0-1,0 14 0 1,-2 9 0-16,2-65 0 16,-5 64 0-1,5-64 0-15,0 0 0 16,0 0 0-16,-4 57 0 16,4-57 0-1,-2 26 0-15,4-26 0 16,4-16 0-1,8-8 0-15,4-4 0 16,2-4 0-16,7-2 0 16,4 6 0-1,4 1 0-15,4 11 0 16,-4 1 0 0,4 9 0-16,-2 6 0 15,1 5 0 1,1 4 0-16,-10-2 0 15</inkml:trace>
  <inkml:trace contextRef="#ctx0" brushRef="#br0" timeOffset="3799.43">5427 9858 255 0,'0'0'0'0,"0"0"0"0,0 0 0 0,0 0 0 16,-3-6 0-16,-8-10 0 16,1 3 0-1,4 3 0-15,1 5 0 16,1 0 0 0,2 3 0-1,6 6 0-15,5 1 0 16,5 3 0-16,8 3 0 15,7 4 0-15,2-3 0 16,4 1 0 0,9 6 0-16,-4-1 0 15,-1-3 0 1,-2 3 0-16,-37-18 0 16,40 18 0-1,3 0 0-15,-43-18 0 16,41 15 0-1,-41-15 0-15,0 0 0 16,0 0 0 0,33 16 0-16,-33-16 0 15,0 0 0 1,0 0 0-16,21 19 0 16,-17-7 0-16,-12 6 0 15,-9 2 0 1,-10 7 0-16,-15 11 0 15,-19 11 0 1,-19 17 0-16,-17 12 0 16,0 2 0-1,-7 9 0-15,8-3 0 16,24-21 0-16</inkml:trace>
  <inkml:trace contextRef="#ctx0" brushRef="#br0" timeOffset="18883.21">5503 9005 255 0,'0'69'0'0,"-5"-4"0"0,0 14 0 0,3 11 0 0,-5 5 0 16,1-15 0 0,2-17 0-16,-1-16 0 15,5-47 0 1,-11 25 0-16,-4-21 0 15,3-4 0 1</inkml:trace>
  <inkml:trace contextRef="#ctx0" brushRef="#br0" timeOffset="19262.32">5243 9166 255 0,'0'0'0'0,"0"0"0"16,0 0 0 0,0 0 0-16,2-13 0 15,6-15 0-15,5 2 0 16,9-1 0 0,7 4 0-1,11-2 0-15,6 6 0 16,9 6 0-16,11-2 0 15,9 12 0 1,0 5 0-16,2 6 0 16,-8 7 0-1,-13 2 0-15,-56-17 0 16,46 26 0 0,-46-26 0-16,30 25 0 15,-18 0 0-15,-19-6 0 16,-14 3 0-1,-14-2 0-15,-19 8 0 16,-15 1 0 0,-6 0 0-16</inkml:trace>
  <inkml:trace contextRef="#ctx0" brushRef="#br0" timeOffset="20133.24">7055 8984 255 0,'0'0'0'0,"0"0"0"0,0 0 0 15,0 19 0-15,-6 17 0 16,0 8 0 0,-2 0 0-16,-1-3 0 15,-3-6 0 1,3-1 0-16,9-34 0 15,-2 21 0 1,2-13 0-16,-2-6 0 16</inkml:trace>
  <inkml:trace contextRef="#ctx0" brushRef="#br0" timeOffset="20308.03">6981 8847 255 0,'0'0'0'16,"0"0"0"-16,0 0 0 15,0 0 0 1,0 0 0-16,0 0 0 16</inkml:trace>
  <inkml:trace contextRef="#ctx0" brushRef="#br0" timeOffset="20886.32">7511 9005 255 0,'0'0'0'0,"0"0"0"0,0 0 0 15,-16 2 0 1,-19 7 0 0,-7 14 0-16,7 7 0 15,7 6 0 1,7-2 0 0,13-3 0-16,8-7 0 0,15 0 0 15,7-5 0 1,6-1 0-16,6-2 0 15,7 0 0 1,-6-1 0-16,-7-3 0 16,-9-4 0-16,-19-8 0 15,4 8 0 1,-22 4 0-16,-13 4 0 16,-12 0 0-1,-21 4 0 1,-15 2 0-16,79-22 0 15,-91 23 0-15,10-6 0 16,81-17 0 0,-38 0 0-16</inkml:trace>
  <inkml:trace contextRef="#ctx0" brushRef="#br0" timeOffset="21415.48">8532 9137 255 0,'0'0'0'0,"0"0"0"0,0 0 0 15,0 0 0-15,0 0 0 16,0 0 0-1,0 0 0-15,0 0 0 16,0 0 0-16,0 0 0 16,0 0 0-1,-2-3 0-15,-5-4 0 16,5 5 0 0,2 2 0-16,-4 20 0 15,-1 28 0 1,-2 9 0-16,3 13 0 15,6-1 0 1,2-8 0-16,3-7 0 16,-7-54 0-1,11 35 0-15,-2-19 0 16</inkml:trace>
  <inkml:trace contextRef="#ctx0" brushRef="#br0" timeOffset="21661.5">8550 8939 255 0,'0'0'0'0,"0"0"0"0,0 0 0 16,0 0 0-16,0 0 0 16,0 0 0-1,0 0 0-15</inkml:trace>
  <inkml:trace contextRef="#ctx0" brushRef="#br0" timeOffset="22086.19">8908 9092 255 0,'0'0'0'16,"0"33"0"-16,0 18 0 15,0 0 0 1,0-4 0-16,0-13 0 16,0-4 0-1,0-15 0 1,4-8 0-16,8-9 0 16,1-12 0-16,9-8 0 15,8 0 0 1,-1 0 0-16,-2 4 0 15,-10 11 0 1,-3 9 0-16,-3 17 0 16,-7 4 0-1,0 15 0-15,1 12 0 16,0-3 0-16,-5-47 0 16,11 36 0-1</inkml:trace>
  <inkml:trace contextRef="#ctx0" brushRef="#br0" timeOffset="22368.46">10125 9099 255 0,'0'0'0'0,"0"0"0"0,0 0 0 0,0 0 0 16</inkml:trace>
  <inkml:trace contextRef="#ctx0" brushRef="#br0" timeOffset="22938.63">10587 9026 255 0,'0'0'0'0,"0"0"0"15,0 0 0 1,0 0 0-16,-16-2 0 16,-16-6 0-1,0 5 0-15,3 6 0 16,3 5 0 0,6 7 0-16,4 2 0 15,8 5 0 1,8 1 0-16,10 1 0 15,13 1 0-15,6 0 0 16,11 1 0 0,5-1 0-16,-2-2 0 15,-10-4 0 1,-6 0 0-16,-11-9 0 16,-10 1 0-1,-12-1 0-15,-17 1 0 16,-12-2 0-16,-19 6 0 15,-16 1 0 1,-10 0 0 0,-2-1 0-16,82-15 0 15,-75 18 0-15,75-18 0 16,-54 10 0 0</inkml:trace>
  <inkml:trace contextRef="#ctx0" brushRef="#br0" timeOffset="23479.04">11276 9124 255 0,'0'0'0'0,"0"0"0"0,0 0 0 0,-12-10 0 16,-15-10 0-16,0 14 0 16,-6 10 0-16,-5 15 0 15,-4 17 0 1,1 18 0 0,7 13 0-16,18 7 0 15,14-4 0-15,18-18 0 16,20-9 0-1,12-13 0 1,11-17 0-16,13-15 0 16,8-11 0-16,-3-10 0 15,-6-4 0 1,1-2 0-16,-13 1 0 16,-4 0 0-1,-6-3 0-15,-15 1 0 16</inkml:trace>
  <inkml:trace contextRef="#ctx0" brushRef="#br0" timeOffset="23881.7">11800 9193 255 0,'-4'0'0'16,"0"0"0"0,-5 0 0-16,-7 1 0 15,-6 8 0 1,0 7 0-16,2 5 0 15,5 5 0 1,3 8 0-16,6-1 0 16,3 3 0-1,12 3 0-15,9-2 0 16,9-8 0-16,4-9 0 16,5-7 0-1,2-6 0-15,0-11 0 16,-1-7 0-1,-6-9 0-15,-2-4 0 16,-7-9 0 0,-8-4 0-16,-17-6 0 15,-8-4 0 1,-11 7 0-16,-9 7 0 16,-6 12 0-1,-5 13 0-15,-1 12 0 16,4 14 0-16,13 7 0 15,4 6 0 1</inkml:trace>
  <inkml:trace contextRef="#ctx0" brushRef="#br0" timeOffset="24135.13">12299 9193 255 0,'-4'42'0'0,"0"28"0"0,-3 19 0 0,-3 29 0 16,-2 1 0 0,-1-19 0-16,13-100 0 15,0 0 0 1,0 0 0-16,-14 48 0 15,5-53 0 1,5-22 0 0,0-5 0-16</inkml:trace>
  <inkml:trace contextRef="#ctx0" brushRef="#br0" timeOffset="24502.72">12087 9074 255 0,'0'0'0'0,"0"0"0"16,0 0 0-16,0 0 0 15,23 0 0 1,19 0 0-16,16 4 0 16,10 3 0-1,2 5 0 1,-8 9 0-16,-62-21 0 0,49 32 0 15,-13 3 0 1,-21-5 0 0,-13-5 0-16,-15 1 0 15,-7-2 0 1,-9 4 0-16,-11 1 0 16,-2-9 0-16,2-7 0 15,7-8 0 1,16-10 0-16,5-8 0 15,1-2 0 1</inkml:trace>
  <inkml:trace contextRef="#ctx0" brushRef="#br0" timeOffset="24903.83">12759 9219 255 0,'0'0'0'0,"0"0"0"0,22-4 0 0,14-8 0 15,7-10 0-15,-5-2 0 16,-7-4 0-1,-6 0 0 1,-10-1 0-16,-9 6 0 16,-6 0 0-16,-15 10 0 15,-9 8 0 1,-7 15 0-16,-5 14 0 16,-10 19 0-1,4 19 0-15,11 17 0 16,22 0 0-1,25-17 0-15,17-22 0 16,23-18 0 0,9-14 0-16,-5-20 0 15,-15-6 0-15</inkml:trace>
  <inkml:trace contextRef="#ctx0" brushRef="#br0" timeOffset="39139.79">17838 8051 255 0,'36'-29'0'0,"-11"3"0"0,4-5 0 0,0-3 0 15,0-1 0-15,1-2 0 16,-2-1 0 0,4-3 0-1,1-1 0-15,0-10 0 16,3-3 0-16,0 1 0 15,-5-3 0 1,3 1 0 0,0 0 0-16,-5 0 0 15,1 2 0-15,-2 6 0 16,6 2 0 0,1 7 0-16,3 1 0 15,3 1 0 1,0 7 0-16,-8 5 0 15,2 7 0 1,1 5 0-16,-36 13 0 16,40-9 0-16</inkml:trace>
  <inkml:trace contextRef="#ctx0" brushRef="#br0" timeOffset="40117.32">18708 5860 255 0,'0'0'0'0,"0"0"0"0,0 0 0 0,0 0 0 16,0 0 0-16,0 0 0 15,0 0 0 1,5 20 0-16,4 23 0 16,-2 18 0-1,-3 12 0-15,1 11 0 16,-5-2 0-1,-9-13 0 1,2-18 0 0,0-10 0-16,7-41 0 0,0 0 0 15,0 0 0 1,-9 29 0-16,9-29 0 16,0 0 0-1,-5 10 0-15,7-13 0 16,3-17 0-1,9-18 0-15,9-25 0 16,10-19 0-16,7-22 0 16,18 0 0-1,-3 18 0-15,-7 31 0 16,-1 19 0 0,-5 16 0-16,-42 20 0 15,46 0 0 1,-17 9 0-16,-16-1 0 15</inkml:trace>
  <inkml:trace contextRef="#ctx0" brushRef="#br0" timeOffset="40599.58">19340 6158 255 0,'0'0'0'0,"0"0"0"0,0 0 0 15,18-6 0 1,19-15 0-16,11-8 0 15,3-7 0 1,1-7 0-16,-15 1 0 16,-37 42 0-1,30-42 0-15,-19 2 0 16,-13 9 0 0,2 31 0-16,-24-19 0 15,-5 20 0 1,-6 17 0-16,-13 21 0 15,3 13 0-15,10 12 0 16,13 6 0 0,11 2 0-16,15-12 0 15,14-15 0 1,18-15 0-16,11-10 0 16,13-19 0-16,6-16 0 15,-17-8 0 1</inkml:trace>
  <inkml:trace contextRef="#ctx0" brushRef="#br0" timeOffset="41016.26">19950 5936 255 0,'0'0'0'0,"0"0"0"0,0 0 0 0,0 0 0 15,0 0 0 1,0 0 0-16,0 0 0 16,0 0 0-1,0 0 0-15,0 0 0 16,0 0 0-1,9 14 0 1,10 13 0-16,-8 11 0 0,-3 20 0 16,-3 16 0-1,0 20 0 1,-5 4 0-16,-5-19 0 16,0-19 0-16,5-60 0 15,0 0 0 1,-4 46 0-16,4-46 0 15,-8 19 0 1,-1-29 0-16,-1-19 0 16,3-5 0-16</inkml:trace>
  <inkml:trace contextRef="#ctx0" brushRef="#br0" timeOffset="41381.31">19855 5747 255 0,'0'0'0'16,"0"0"0"-16,0 0 0 15,15-12 0 1,18-8 0-16,19 7 0 16,9 11 0-1,10 13 0-15,6 17 0 16,-9 13 0-16,-14 2 0 15,-21-7 0 1,-21-2 0-16,-16 1 0 16,-10-10 0-1,-9-1 0-15,-8-2 0 16,-16 1 0 0,1-10 0-16,2-6 0 15,6-7 0 1,12-11 0-16,13 0 0 15,6-5 0 1,14-7 0-16,3 1 0 16</inkml:trace>
  <inkml:trace contextRef="#ctx0" brushRef="#br0" timeOffset="41730.57">20548 5984 255 0,'0'0'0'16,"0"0"0"-16,18-14 0 15,7-11 0-15,4-4 0 16,4-8 0 0,-5 3 0-16,-13 3 0 15,-15 5 0 1,-9 3 0-16,-10 5 0 15,-12 9 0 1,-4 14 0 0,-7 14 0-16,-3 14 0 15,0 19 0-15,11 11 0 16,16-1 0 0,20-1 0-16,21-11 0 15,17-13 0 1,14-18 0-16,13-24 0 15,-7-11 0-15</inkml:trace>
  <inkml:trace contextRef="#ctx0" brushRef="#br0" timeOffset="42254.51">21262 5923 255 0,'0'0'0'16,"0"0"0"-16,0 0 0 16,0 0 0-1,0 0 0-15,0 0 0 16,0 0 0 0,-11-8 0-16,-20-8 0 15,-6 5 0 1,-10 8 0-16,3 7 0 15,-1 15 0-15,6 8 0 16,6 10 0 0,8 9 0-16,10-2 0 15,9-4 0 1,8-7 0-16,11-15 0 16,12-15 0-1,6-14 0-15,5-12 0 16,8-8 0-1,6-7 0-15,-5 3 0 16,-14 10 0-16,-9 13 0 16,-8 15 0-1,-7 12 0-15,-1 12 0 16,-2 9 0 0,8 6 0-16,3-5 0 15,3-16 0 1,0-21 0-16,2-23 0 15,0-7 0 1</inkml:trace>
  <inkml:trace contextRef="#ctx0" brushRef="#br0" timeOffset="42611.64">21720 5085 255 0,'0'0'0'0,"0"0"0"0,0-11 0 16,0-4 0 0,0 11 0-16,0 12 0 15,0 17 0 1,-7 28 0-16,1 23 0 16,-6 29 0-1,1 21 0-15,3 5 0 16,3-15 0-16,5-23 0 15,-2-13 0 1,2-13 0-16,0-18 0 16,0-49 0-1,0 0 0-15,-5 39 0 16,5-39 0 0,-7 19 0-16,1-20 0 15,0-18 0-15,1-10 0 16,1-14 0-1,-1-4 0-15</inkml:trace>
  <inkml:trace contextRef="#ctx0" brushRef="#br0" timeOffset="42810.58">21492 5720 255 0,'0'0'0'16,"0"0"0"-1,0 0 0-15,0 0 0 16,2 2 0-1,11 5 0-15,10 2 0 16,8 2 0-16,10 5 0 16,17 4 0-1,4 4 0-15,3-4 0 16,-7-8 0 0,-13-6 0-16</inkml:trace>
  <inkml:trace contextRef="#ctx0" brushRef="#br0" timeOffset="43234.02">22457 5605 255 0,'0'0'0'0,"0"0"0"16,0 0 0-1,0 0 0-15,-14 0 0 16,-19 5 0-1,-8 13 0-15,-7 19 0 32,0 7 0-32,12 4 0 0,21-6 0 15,19-12 0 1,16-9 0-16,10-1 0 16,8-8 0-1,10 6 0-15,2-2 0 16,-50-16 0-16,43 13 0 15,-43-13 0 1,24 20 0-16,-19-6 0 16,-20 0 0-1,-21 2 0 1,-16 4 0-16,-15-5 0 16,-1-2 0-16,7-13 0 15,17-21 0 1,20-11 0-16,9 1 0 15</inkml:trace>
  <inkml:trace contextRef="#ctx0" brushRef="#br0" timeOffset="45241.49">24321 5182 255 0,'-39'88'0'0,"-3"1"0"0,-12 24 0 0,-1-3 0 15,10-4 0-15,16-26 0 0,11-19 0 16,10-13 0 15,8-13 0-31,12-6 0 16,6-6 0-16,9-12 0 16,6-7 0-16,12-6 0 15,16-9 0 1,8-6 0-16,2-17 0 15,-16-9 0-15,-24 12 0 16</inkml:trace>
  <inkml:trace contextRef="#ctx0" brushRef="#br0" timeOffset="45554.06">23947 5568 255 0,'0'0'0'0,"0"0"0"15,26-2 0-15,21-3 0 16,21-3 0-1,15 3 0-15,11 2 0 16,4 11 0 0,-19 2 0-16,-21-1 0 15,-18-2 0 1</inkml:trace>
  <inkml:trace contextRef="#ctx0" brushRef="#br0" timeOffset="46483.58">24851 5118 255 0,'0'0'0'15,"0"0"0"1,0 0 0-16,0 23 0 16,0 23 0-16,-4 27 0 15,-15 29 0 1,-10 20 0-16,-2 4 0 16,9-27 0-1,8-35 0-15,14-64 0 16,0 0 0-1,0 0 0-15,0 41 0 16,16-26 0 0,4-15 0-16,7-6 0 15,8-10 0-15,11-3 0 16,-2-2 0 0,-44 21 0-1,0 0 0-15,43-14 0 16,-43 14 0-1,36 0 0-15,-36 0 0 16,25 12 0 0,-25-12 0-16,13 15 0 15,-13-15 0-15,8 29 0 16,-4 5 0 0,-1 3 0-16,0 11 0 15,-6-4 0-15,3-44 0 16,-3 46 0-1,3-46 0-15,0 0 0 16,0 0 0 0,3 37 0-16,-3-37 0 15,11 24 0 1,7-18 0-16,0-8 0 16,5-7 0-1,4-3 0-15,-1-5 0 16,3-6 0-1,4-6 0-15,-4 2 0 16,1 0 0 0,-5 3 0-16,-25 24 0 15,20-26 0-15,-20 26 0 16,0 0 0 0,0 0 0-16,15-21 0 15,-3 7 0 1,-10 14 0-16,-2 12 0 15,-8 10 0-15,-4 11 0 16,-1 9 0 0,1 5 0-1,12-47 0-15,-6 50 0 16,6-50 0-16,0 0 0 16,4 36 0-1,8-21 0-15,-4-20 0 16,1-5 0-1</inkml:trace>
  <inkml:trace contextRef="#ctx0" brushRef="#br0" timeOffset="46638.62">25377 5635 255 0</inkml:trace>
  <inkml:trace contextRef="#ctx0" brushRef="#br0" timeOffset="46994.15">25799 5713 255 0,'-55'52'0'0,"10"-5"0"16,3 11 0-16,7 1 0 16,35-59 0-1,-4 43 0-15,23-16 0 16,11-13 0-1,5-9 0-15,4-1 0 16,8 0 0 0,-1 3 0-16,-46-7 0 15,0 0 0 1,31 9 0-16,-25-2 0 16,-14 1 0-1,-15 1 0-15,-9-1 0 16,-6-4 0-16,-9-9 0 15,8-13 0 1,10-6 0-16</inkml:trace>
  <inkml:trace contextRef="#ctx0" brushRef="#br0" timeOffset="50074.53">27484 5052 255 0,'18'2'0'0,"-5"11"0"0,-7 16 0 0,-14 18 0 0,-9 28 0 16,-21 37 0 0,-21 32 0-16,-3 5 0 15,6-19 0 1,17-29 0-16,13-27 0 16,16-18 0-1,16-14 0 1,11-11 0-16,13-9 0 15,12-5 0 1,13-13 0 0,18-8 0-16,7-7 0 15,2-8 0-15,-14-2 0 16,-26-6 0-16,-17-6 0 16,-14 1 0-16,-6 4 0 15</inkml:trace>
  <inkml:trace contextRef="#ctx0" brushRef="#br0" timeOffset="50346.24">27237 5549 255 0,'0'0'0'0,"36"0"0"16,18 0 0-16,25 0 0 15,20 5 0 1,7 9 0 0,-20 6 0-16,-17 1 0 15,-11-8 0-15,-17 0 0 16</inkml:trace>
  <inkml:trace contextRef="#ctx0" brushRef="#br0" timeOffset="50888.55">28324 5791 255 0,'0'0'0'0,"0"0"0"15,0 0 0 1,0 0 0-16,0 0 0 16,0-13 0-16,-9-15 0 15,-5 4 0 1,-7 7 0-16,-2 3 0 16,-9 10 0-1,-2 8 0-15,1 7 0 16,-1 9 0-1,-8 16 0-15,4 11 0 16,7 8 0 0,31-55 0-16,-20 52 0 15,15-4 0-15,12-14 0 16,-7-34 0 0,18 15 0-16,6-13 0 15,7-7 0 1,0-7 0-16,6-7 0 15,5-10 0 1,0 0 0-16,-8 0 0 16,-3 9 0-1,-3 3 0-15,-10 12 0 16,-8 10 0 0,-3 13 0-16,-7 9 0 15,3 9 0-15,-1 13 0 16,7-1 0-1,-9-48 0-15,0 0 0 16,17 37 0 0,8-14 0-16</inkml:trace>
  <inkml:trace contextRef="#ctx0" brushRef="#br0" timeOffset="51825.69">28939 5841 255 0,'0'0'0'0,"0"0"0"0,0 0 0 0,0 0 0 16,0 0 0-16,0 0 0 15,0 0 0-15,0 0 0 16,0 0 0 0,0 0 0-16,0 0 0 15,0 0 0 1,-18 2 0-16,-17 5 0 16,-5 15 0-1,-2 6 0-15,7 7 0 16,1 7 0-1,3 7 0-15,4 8 0 16,14-9 0 0,13-48 0-16,3 37 0 15,9-6 0 1,9-18 0-16,4-13 0 16,4-9 0-16,4-6 0 15,9-11 0 1,-4-5 0-16,-4 2 0 15,-8 1 0 1,-1 9 0-16,-9 6 0 16,-7 2 0-1,-3 8 0-15,-1 8 0 16,-3 8 0 0,0 3 0-16,5 7 0 15,-2 3 0 1,6 6 0-16,8 1 0 15,2 12 0-15,6 2 0 16,4 8 0 0,2 7 0-16,-4-2 0 15,-1-5 0 1,-5-3 0-16,-5-5 0 16,-18-47 0-1,8 40 0-15,-8-40 0 16,-2 38 0-16,2-38 0 15,-20 26 0 1,-9-9 0 0,-1-12 0-16,-10-1 0 15,-18-8 0-15,-11-1 0 16,-8-9 0 0,0-6 0-16,-7-6 0 15,16 1 0 1,9-6 0-16,14 8 0 15,45 23 0 1,-28-29 0-16,16 0 0 16,18 2 0-1,17 1 0-15,22 1 0 16,33-5 0-16,40-1 0 16,39 0 0-1,-21 3 0-15</inkml:trace>
  <inkml:trace contextRef="#ctx0" brushRef="#br0" timeOffset="83695">16622 11710 255 0,'-46'-27'0'0,"8"14"0"0,0 7 0 0,-5 7 0 0,-2 10 0 16,-2 10 0 0,-3 6 0-16,-8 13 0 15,-3 12 0-15,3 4 0 16,4 6 0 0,5-2 0-16,12 1 0 15,11-2 0 1,6 3 0-16,7 2 0 15,8-1 0 1,10 0 0-16,4-3 0 16,2-4 0-1,9-3 0-15,5-3 0 16,4-2 0 0,7-5 0-16,4-5 0 15,5-4 0-15,3-5 0 16,7-6 0-1,7-11 0-15,0-2 0 16,2-10 0 0,0-10 0-16,-2-8 0 15,-1-6 0 1,-1-12 0-16,-4-7 0 16,-1-5 0-1,5-17 0-15,-16-4 0 16,-4-1 0-16,-8-3 0 15,-7-6 0 1,-5-1 0-16,-5 5 0 16,-7 0 0-1,-8 1 0-15,-12 0 0 16,-9 6 0 0,0 11 0-16,-8-1 0 15,-5 4 0-15,-11 4 0 16,-6 11 0-1,-7 10 0-15,-3 9 0 16,-1 12 0 0,-2 18 0-16,2 21 0 15,-2 23 0 1,-9 22 0 0,4 9 0-16,18-14 0 15</inkml:trace>
  <inkml:trace contextRef="#ctx0" brushRef="#br0" timeOffset="84485.66">16856 11664 255 0,'29'-67'0'0,"-7"6"0"0,-2-8 0 0,-9-12 0 15,-6 2 0-15,-8 10 0 16,-5 7 0-1,-10 1 0 1,-7 3 0-16,-8 0 0 0,-7 1 0 16,-8 2 0-1,-7 4 0-15,-10-3 0 16,-3 6 0 0,-7 3 0-16,-1-2 0 15,-5 2 0 1,-4 0 0-16,-5 3 0 15,-3-1 0 1,-8 1 0-16,-7-3 0 16,-3-2 0-16,-2 2 0 15,-6 5 0 1,1 2 0-16,4 3 0 16,5-1 0-1,-6 3 0-15,-1-6 0 16,5 1 0-1,-6-1 0-15,0-1 0 16,6-6 0 0,1-2 0-16,5 2 0 15,-1 3 0-15,6 1 0 16,8 6 0 0,16 7 0-1,0 9 0-15,76 20 0 16,-77-9 0-1,9 4 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8:35:19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3262 4413 255 0,'0'-29'0'0,"0"12"0"0,-4 2 0 0,-3 1 0 0,-4 3 0 15,0 1 0 1,-8 4 0-16,-7 2 0 15,0 4 0 1,-3 4 0-16,-6 6 0 16,4 0 0-16,0 8 0 15,-5 6 0 1,4 8 0-16,6-1 0 16,4 7 0-1,8 5 0-15,5 2 0 16,7 2 0-1,8-1 0-15,8 2 0 16,9-3 0 0,7-3 0-16,4-5 0 15,7-5 0-15,3-4 0 16,10-2 0 0,3-5 0-16,-3-12 0 15,-8-9 0 1</inkml:trace>
  <inkml:trace contextRef="#ctx0" brushRef="#br0" timeOffset="557.88">3932 4557 255 0,'0'0'0'0,"0"0"0"16,0 0 0-16,-2-9 0 0,-14-10 0 16,-9 1 0-1,-4 13 0-15,-7 5 0 16,-6 5 0-1,-1 13 0-15,3 5 0 16,4 5 0-16,9 5 0 16,8 7 0-1,9 4 0-15,5-1 0 16,10 2 0 0,12-3 0-16,6-5 0 15,12-4 0 1,4-10 0-16,8-8 0 15,5-8 0 1,2-12 0-16,4-7 0 16,0-14 0-16,-6-9 0 15,-9-4 0 1,-11-5 0-16,-8-3 0 16,-10-1 0-1,-10 4 0-15,-10-1 0 16,-15 11 0-1,-12 10 0-15,-11 11 0 16,-11 13 0 0,-13 8 0-16,10 15 0 15,13 8 0 1,10-2 0-16</inkml:trace>
  <inkml:trace contextRef="#ctx0" brushRef="#br0" timeOffset="1105.47">4388 4562 255 0,'0'0'0'0,"0"0"0"0,0 0 0 0,0 0 0 0,0 0 0 16,0 23 0-1,-4 15 0-15,-1 0 0 16,3-2 0-1,2-17 0-15,0-4 0 16,7-3 0-16,9-10 0 16,4-7 0-1,8-4 0-15,1-5 0 16,2 2 0 0,1 4 0-16,-5 4 0 15,-3 9 0 1,-9 8 0-16,-7 7 0 15,-1 8 0 1,-7-28 0-16,4 33 0 16,-4-33 0-1,9 38 0-15,-9-38 0 16,20 33 0-16,11-18 0 16,-3-11 0-1</inkml:trace>
  <inkml:trace contextRef="#ctx0" brushRef="#br0" timeOffset="1509.1">5239 4586 255 0,'0'0'0'0,"0"0"0"16,0 0 0 0,0 0 0-16,-16 0 0 15,-21-1 0 1,-9 4 0-16,1 13 0 15,9 7 0 1,7-4 0-16,13-1 0 16,8 0 0-1,10 2 0-15,13-6 0 16,10 0 0 0,11-4 0-16,11 2 0 15,2 0 0-15,-4 3 0 16,-7 0 0-1,-6 0 0-15,-15 1 0 16,-5 0 0 0,-17 2 0-16,-11 3 0 15,-9-7 0 1,-10 3 0-16,-10-3 0 16,0-5 0-1,45-9 0-15,-44 0 0 16,44 0 0-1,-36-9 0-15,11-5 0 16</inkml:trace>
  <inkml:trace contextRef="#ctx0" brushRef="#br0" timeOffset="1961.69">6010 4046 255 0,'0'0'0'0,"0"0"0"15,0 0 0-15,0 0 0 16,-2 25 0-16,-11 25 0 16,-14 17 0-16,-17 27 0 15,-8 10 0-15,5 2 0 16,9-16 0 0,10-17 0-1,15-12 0-15,6-14 0 16,9-8 0-16,10-9 0 15,6-3 0 1,2-8 0-16,9-3 0 16,-29-16 0-1,34 11 0-15,-34-11 0 16,33 0 0 0</inkml:trace>
  <inkml:trace contextRef="#ctx0" brushRef="#br0" timeOffset="2232.51">5688 4563 255 0,'0'0'0'0,"0"0"0"31,0 0 0-31,24 0 0 0,23 0 0 16,19 0 0 0,5 5 0-16,16 0 0 15,-2-1 0 1,-19-1 0-16</inkml:trace>
  <inkml:trace contextRef="#ctx0" brushRef="#br0" timeOffset="3170.28">7337 4567 255 0,'-51'-13'0'0,"6"13"0"0,3 8 0 0,4 10 0 16,3 4 0-16,9 7 0 16,6 4 0-16,6 1 0 15,8 2 0 1,4 1 0 0,8-1 0-16,10-5 0 15,7-6 0 1,6-6 0-16,4-7 0 15,10-4 0 1,4-13 0-16,-1-8 0 16,-1-8 0-16,-2-7 0 15,-10-8 0-15,-10-6 0 16,-10-4 0 0,-7-1 0-16,-8 2 0 31,-11 6 0-31,-7 2 0 0,-9 15 0 15,-2 8 0 1,3 14 0-16,2 10 0 16,4 3 0-1,3-2 0-15</inkml:trace>
  <inkml:trace contextRef="#ctx0" brushRef="#br0" timeOffset="3720.07">7870 4680 255 0,'0'0'0'0,"26"0"0"0,18 0 0 0,2 0 0 15,10 0 0-15,11 4 0 16,0 4 0 0,-11 2 0-16,-56-10 0 15,0 0 0 1,0 0 0-16,46 5 0 16</inkml:trace>
  <inkml:trace contextRef="#ctx0" brushRef="#br0" timeOffset="3907.79">8046 4809 255 0,'0'0'0'0,"34"0"0"15,24-2 0-15,29-2 0 16,28 0 0-1,17 1 0 1,-3 1 0-16,-21-2 0 16,-37-4 0-16</inkml:trace>
  <inkml:trace contextRef="#ctx0" brushRef="#br0" timeOffset="5017.76">9990 4102 255 0,'0'0'0'0,"0"0"0"0,0 0 0 0,0 0 0 16,0 0 0-16,0 0 0 15,0 0 0 1,-6-4 0-16,-14-4 0 16,2 3 0-1,0 4 0-15,1 2 0 16,3 6 0-16,-1 3 0 15,4-1 0 1,-1 5 0-16,3 7 0 16,0 0 0-1,-1 4 0-15,4 0 0 16,-3 2 0 0,3 2 0-16,6-29 0 15,-10 29 0 1,10-29 0-16,-8 36 0 15,-5 3 0 1,13-39 0-16,-18 34 0 16,18-34 0-16,-19 35 0 15,19-35 0 1,-21 27 0-16,21-27 0 16,0 0 0-1,0 0 0-15,-14 14 0 16,14-14 0-1,-2 10 0-15,6-5 0 16,-4-5 0 0,14 0 0-16,-14 0 0 15,19 1 0-15,-19-1 0 16,0 0 0 0,21 7 0-16,-21-7 0 15,0 0 0 1,20 16 0-16,-20-16 0 15,15 20 0 1,-15-20 0-16,0 0 0 16,0 0 0-1,14 22 0-15,-14-22 0 16,9 27 0-16,-11 1 0 16,-10-2 0-1,-5 0 0-15,-8 4 0 16,-8 3 0-1,1 0 0-15,0-1 0 16,32-32 0 0,-26 35 0-16,26-35 0 15,-19 40 0 1,19-40 0-16,-6 36 0 16,18-2 0-1,3-11 0-15,11-5 0 16,9-8 0-16,5-5 0 15,7-10 0 1,-8-4 0-16</inkml:trace>
  <inkml:trace contextRef="#ctx0" brushRef="#br0" timeOffset="5680.77">10718 4863 255 0,'0'0'0'0,"0"0"0"0,0 0 0 0,0 0 0 16,18-15 0-16,23-19 0 16,10-13 0-1,12-6 0-15,4-11 0 16,0-1 0-1,-16 10 0-15,-10 12 0 16,-12 8 0-16,-29 35 0 16,15-35 0-1,-10-5 0-15,-5 11 0 16</inkml:trace>
  <inkml:trace contextRef="#ctx0" brushRef="#br0" timeOffset="5967.08">10862 4396 255 0,'0'0'0'0,"0"0"0"16,6 17 0-1,5 18 0 1,7 4 0-16,2 15 0 15,3 11 0-15,-3 9 0 16,-5 3 0 0,4-4 0-16,1-12 0 15,-20-61 0-15,21 35 0 16,11-18 0 0,-10-10 0-16</inkml:trace>
  <inkml:trace contextRef="#ctx0" brushRef="#br0" timeOffset="6178.22">11569 4432 255 0,'0'0'0'15,"0"0"0"-15,0 0 0 16,0 0 0 0,0 0 0-16,0 0 0 15,0 0 0-15</inkml:trace>
  <inkml:trace contextRef="#ctx0" brushRef="#br0" timeOffset="6356.89">11477 4907 255 0,'0'0'0'0,"0"0"0"16,0 0 0 0,0 0 0-16,15 0 0 15,10 0 0-15,-2-4 0 16</inkml:trace>
  <inkml:trace contextRef="#ctx0" brushRef="#br0" timeOffset="6751.41">12350 4167 255 0,'0'0'0'16,"0"0"0"-16,0 0 0 15,-2 25 0 1,-9 23 0-16,-4 12 0 16,-2 11 0-1,-6 17 0 1,-1 5 0-16,1-9 0 16,2-11 0-16,-2-1 0 15,3-10 0-15,20-62 0 16,-9 49 0-1,9-19 0-15</inkml:trace>
  <inkml:trace contextRef="#ctx0" brushRef="#br0" timeOffset="7320.74">12763 4466 255 0,'0'0'0'0,"0"0"0"16,0 0 0 0,0 0 0-16,-15 0 0 15,-23 3 0 1,-6 14 0-16,5 4 0 15,3 9 0 1,5 6 0-16,4 8 0 16,9 6 0-1,6 0 0-15,8 3 0 16,10-5 0-16,16-3 0 16,5-9 0-1,8-6 0-15,9-11 0 16,8-12 0-1,2-9 0-15,11-14 0 16,0-10 0 0,-7-11 0-1,-12-5 0-15,-8-8 0 16,-13 2 0-16,-16 0 0 16,-12 11 0-1,-16 5 0-15,-17 5 0 16,-13 5 0-16,-13 8 0 15,-4 14 0 1,10 8 0-16,12 1 0 16,17 0 0-1,15-7 0-15,10-4 0 16</inkml:trace>
  <inkml:trace contextRef="#ctx0" brushRef="#br0" timeOffset="7900.25">13536 4573 255 0,'0'0'0'0,"0"0"0"0,0 0 0 0,0 0 0 16,0 0 0-1,-21 2 0-15,-19 5 0 16,-7 6 0 0,2 11 0-1,9 6 0-15,7 5 0 16,7 1 0-16,6 1 0 15,10-2 0 1,8 0 0-16,6-3 0 16,6-11 0-1,11-4 0-15,1-3 0 16,5-8 0-16,9-3 0 16,8-9 0-1,-1-3 0-15,-3-9 0 16,0-5 0-1,-6-5 0-15,-7-3 0 16,-9-7 0 0,-11-2 0-16,-9-1 0 15,-8 4 0-15,-12 1 0 16,-11 5 0 0,-11 3 0-16,-7 11 0 15,2 10 0 1,5 7 0-16,9 7 0 15,13-1 0 1,9-3 0-16,7-6 0 16</inkml:trace>
  <inkml:trace contextRef="#ctx0" brushRef="#br0" timeOffset="9086.33">13800 3967 255 0,'0'0'0'0,"0"0"0"0,0 0 0 16,0 0 0-1,0 0 0-15,16 0 0 16,13 0 0 0,-4 0 0-16,4 0 0 15,-4 0 0-15,1 2 0 16,-2 4 0 0,1 1 0-16,-6 5 0 15,0 0 0 1,-4 5 0-16,-3-2 0 15,-2 2 0 1,-5 3 0-16,-1-3 0 16,-4 5 0-1,-4 3 0-15,-3-1 0 16,-1 3 0 0,-4 2 0-16,-1 0 0 15,-3 2 0-15,3 1 0 16,2 0 0-1,-1-2 0-15,12-30 0 16,-10 32 0 0,10-32 0-16,-5 37 0 15,5-37 0 1,5 42 0-16,-5-42 0 16,0 0 0-1,15 33 0-15,-15-33 0 16,0 0 0-1,0 0 0-15,18 22 0 16,-18-22 0 0,4 13 0-16,-4-13 0 15,-6 15 0-15,-10 3 0 16,3 1 0 0,2 4 0-16,11-23 0 15,-8 28 0 1,8 3 0-16,10 0 0 15,7 0 0 1,2-3 0-16,5 1 0 16,7 4 0-1,-3-1 0-15,0 1 0 16,-7 1 0-16,-21-34 0 16,16 39 0-1,-16-39 0-15,8 42 0 16,-12-5 0-1,-12 0 0-15,-11-11 0 16,-14-6 0 0,-10-4 0-16,-20-7 0 15,-28-2 0 1,-20-14 0-16,26-7 0 16</inkml:trace>
  <inkml:trace contextRef="#ctx0" brushRef="#br0" timeOffset="10449.7">3309 6289 255 0,'-34'-25'0'0,"10"11"0"0,-2 7 0 0,-5 5 0 0,-1 6 0 15,-3 10 0 1,-5 8 0-16,3 7 0 15,6 4 0 1,4 8 0-16,4 1 0 16,8 2 0-1,7 4 0-15,8-4 0 16,8-2 0 0,11-2 0-16,6-7 0 15,12-7 0-15,5-8 0 16,6-6 0-1,0-12 0-15,4-4 0 16,-2-10 0 0,4-9 0-16,-2-9 0 15,2-7 0 1,-11-5 0-16,-10-4 0 16,-8-2 0-16,-17 4 0 15,-12 2 0 1,-14 5 0-16,-13 5 0 15,-9 7 0 1,-10 15 0-16,-3 8 0 16,-7 14 0-1,3 7 0-15,8 6 0 16,13-5 0 0,15-3 0-16</inkml:trace>
  <inkml:trace contextRef="#ctx0" brushRef="#br0" timeOffset="10904.04">3744 6729 255 0,'0'0'0'0,"0"0"0"0,0 0 0 0,0 0 0 15,0 0 0 1,0 0 0-16,0 0 0 16,0 0 0-1,0 0 0-15,0 0 0 16,0 0 0 0,0 0 0-16,0 0 0 15,0 0 0 1,0 0 0-16,0 0 0 15,0 0 0-15,0 0 0 16,0 0 0 0,0 0 0-16</inkml:trace>
  <inkml:trace contextRef="#ctx0" brushRef="#br0" timeOffset="11992.32">4229 6690 255 0,'0'0'0'0,"0"0"0"0,0 0 0 0,0 0 0 16,0 0 0-16,0 0 0 15,0 0 0 1,0 0 0-16,0 0 0 15,0 0 0 1,0 0 0-16,0 0 0 16,0 0 0-1,0 0 0-15,0 0 0 16,23-2 0-16,18-13 0 16,21-14 0-1,9-11 0 1,11-10 0-16,6-11 0 15,-10 3 0-15,-1 2 0 16,-3 2 0 0,-9 2 0-16,-11 11 0 15,-12 4 0 1,-11-2 0-16,-31 39 0 16,17-36 0-1,-12 1 0-15,-5 5 0 16</inkml:trace>
  <inkml:trace contextRef="#ctx0" brushRef="#br0" timeOffset="12235.54">4629 6168 255 0,'0'0'0'0,"0"0"0"0,0 0 0 0,14 21 0 16,15 19 0-16,4 16 0 15,2 16 0 1,7 13 0 0,1 7 0-16,-4-14 0 15,2-13 0-15,0-11 0 16,-15-19 0-16</inkml:trace>
  <inkml:trace contextRef="#ctx0" brushRef="#br0" timeOffset="12691.66">5624 6435 255 0,'0'0'0'0,"26"0"0"0,17 6 0 0,5-1 0 0,5 3 0 31,-6-2 0-31,-1 7 0 0,-46-13 0 31,0 0 0-31,40 15 0 16,-3-10 0-16</inkml:trace>
  <inkml:trace contextRef="#ctx0" brushRef="#br0" timeOffset="12925.48">5798 6583 255 0,'0'0'0'16,"37"-2"0"-16,33-2 0 15,16-2 0 1,7 5 0 0,8 1 0-16,-26-3 0 15</inkml:trace>
  <inkml:trace contextRef="#ctx0" brushRef="#br0" timeOffset="13749.46">7334 6074 255 0,'0'0'0'0,"0"0"0"0,0 0 0 15,0 0 0-15,17-8 0 16,15-9 0 0,3 1 0-16,1 9 0 15,-3 9 0-15,-11 3 0 16,-4 4 0-1,-5 4 0-15,-10 5 0 16,-10 5 0 0,-15 5 0-1,-12 10 0-15,-13 7 0 16,-20 7 0-16,-20 12 0 16,-19 11 0-1,13-5 0-15,21-18 0 16,21-14 0-1,51-38 0-15,-36 23 0 16,36-23 0-16,0 0 0 16,-16 10 0-1,23-11 0-15,7-8 0 16,12-2 0 0,12-1 0-16,-38 12 0 15,59-6 0 1,5 10 0-16,-10 10 0 15,-9 11 0 1,-12 3 0-16,-2 5 0 16,1-1 0-16,-3 0 0 15,7-6 0 1,3-7 0-16,0-11 0 16,8-10 0-1,3-7 0-15,1-7 0 16,-2-5 0-1</inkml:trace>
  <inkml:trace contextRef="#ctx0" brushRef="#br0" timeOffset="14235.53">8075 6465 255 0,'0'0'0'0,"0"0"0"0,0 0 0 0,0 0 0 16,-9-9 0-16,-9-12 0 16,-1 8 0-1,-6 9 0-15,-2 6 0 16,0 6 0 0,-6 10 0-16,-3 11 0 15,7 10 0 1,8 5 0-16,6 2 0 15,9 4 0-15,6-1 0 16,13-4 0 0,9-4 0-16,9-9 0 15,8-8 0 1,3-11 0-16,3-11 0 16,-1-10 0-1,2-9 0-15,-4-7 0 16,-9-6 0-16,-10-5 0 15,-10-5 0 1,-11-2 0 0,-9-1 0-16,-10 1 0 15,-10 6 0-15,-6 8 0 16,-3 11 0 0,1 11 0-16,6 6 0 15,8 4 0 1,5-2 0-16</inkml:trace>
  <inkml:trace contextRef="#ctx0" brushRef="#br0" timeOffset="14885.97">8651 6504 255 0,'0'0'0'0,"0"0"0"0,0 0 0 0,0 0 0 16,0 0 0-16,0 0 0 15,-20 6 0 1,-23 7 0-16,-4 7 0 16,5 4 0-1,4 8 0-15,6 2 0 16,7 3 0 0,3 5 0-16,7 3 0 15,10-2 0-15,2 2 0 16,13-4 0-1,5-7 0 1,7-2 0-16,11-5 0 16,4-10 0-16,8-3 0 15,1-10 0 1,3-6 0-16,-1-4 0 16,-1-8 0-1,-1-7 0-15,-2 0 0 16,-10-6 0-16,-6-4 0 15,-8-3 0 1,-8-1 0-16,-6 2 0 16,-12 0 0-1,-8-1 0-15,-6-6 0 16,-9 2 0 0,-6 5 0-16,-7 2 0 15,-8 8 0 1,-15 5 0-16,-12 11 0 15,-10 7 0-15,1 7 0 16</inkml:trace>
  <inkml:trace contextRef="#ctx0" brushRef="#br0" timeOffset="30386.04">7020 10156 255 0,'-34'-12'0'0,"9"8"0"0,-2 0 0 0,-2-1 0 0,0 7 0 15,-4 5 0 1,-3 9 0-16,-6 9 0 16,3 4 0-16,4 5 0 15,-2 4 0 1,4 4 0-1,2 9 0-15,4 8 0 16,7-3 0-16,7 0 0 16,6-3 0-1,7 3 0-15,2-3 0 16,5-1 0 0,4-10 0-16,5 0 0 15,-1 4 0 1,7-6 0-16,7-2 0 15,0-5 0-15,5-2 0 16,6-3 0 0,1-8 0-16,3-4 0 15,6-7 0 1,-1-6 0-16,0-5 0 16,6-7 0-1,3-6 0-15,-6-10 0 16,6-4 0-1,-5-5 0-15,-4-3 0 16,-3-8 0 0,-3-3 0-16,0-5 0 15,-10-1 0-15,-6-2 0 16,-2 1 0 0,-1-6 0-16,-5 4 0 15,-6-2 0 1,-8 3 0-16,-12 3 0 15,-4 1 0 1,-3 9 0-16,-9 1 0 16,1 6 0-1,-3 1 0-15,-10 3 0 16,-3 5 0 0,-3 5 0-16,-4 5 0 15,-6 7 0-15,-6 15 0 16,-6 15 0-1,-5 13 0-15,0 4 0 16</inkml:trace>
  <inkml:trace contextRef="#ctx0" brushRef="#br0" timeOffset="35512.82">10691 6596 255 0,'-13'64'0'0,"-1"-12"0"0,-1 1 0 0,15-53 0 15,-14 56 0 1,14-56 0-16,0 0 0 15,0 46 0 1,18-27 0-16,9-22 0 16,11-20 0-1,27-26 0-15,43-33 0 16,50-47 0 0,43-22 0-16,0 5 0 15,-18 31 0-15,-13 15 0 16,-61 30 0-1</inkml:trace>
  <inkml:trace contextRef="#ctx0" brushRef="#br0" timeOffset="38414.44">8113 10107 255 0</inkml:trace>
  <inkml:trace contextRef="#ctx0" brushRef="#br0" timeOffset="38643.44">7998 10657 255 0</inkml:trace>
  <inkml:trace contextRef="#ctx0" brushRef="#br0" timeOffset="42707.21">8483 10357 255 0,'29'-36'0'0,"-11"15"0"0,2-5 0 0,2 4 0 0,2 1 0 16,0 0 0-1,1-2 0-15,1 3 0 16,0-3 0-1,3 4 0-15,0 0 0 16,0-2 0-16,5 3 0 16,5-5 0-1,-4 4 0-15,-35 19 0 16,40-19 0 0,3 2 0-16,-43 17 0 15,45-14 0 1,-3 2 0-16,3 6 0 15,-2 5 0 1,-43 1 0-16,47 0 0 16,2 4 0-16,-2 5 0 15,-7 0 0 1,0-1 0-16,3 8 0 16,-1-3 0-1,-7 5 0-15,7 3 0 16,-2 0 0-1,0 1 0-15,-3 4 0 16,3 1 0 0,0-1 0-16,1 2 0 15,2-1 0 1,5 2 0-16,3 1 0 16,3 1 0-16,2-2 0 15,-5 1 0 1,1-6 0-16,6 0 0 15,3-3 0 1,-1-3 0-16,0 0 0 16,5-5 0-1,0-4 0 1,2-1 0-16,4-4 0 16,10-4 0-16,2-4 0 15,-5-1 0 1,3-5 0-16,-4-3 0 15,1-5 0-15,1-7 0 16,-1 4 0 0,4-8 0-1,-3-5 0-15,1-2 0 16,1-2 0 0,7-8 0-16,-3-2 0 15,5-4 0-15,-3 1 0 16,-4-5 0-1,2-2 0-15,5-1 0 16,-8-2 0 0,-3-2 0-16,5-1 0 15,0-4 0-15,-5-7 0 16,12 0 0 0,4-13 0-16,-3-4 0 15,-7 5 0 1,1 2 0-16,-1-1 0 15,-14-2 0 1,6 1 0 0,2 0 0-16,-2-7 0 15,-6 0 0-15,8 2 0 16,-1-1 0 0,0-6 0-16,7-6 0 15,2 2 0 1,-5 3 0-16,-9-3 0 15,12 0 0 1,7 4 0-16,-2 4 0 16,-13 5 0-16,-2 6 0 15,7 3 0 1,6 4 0-16,1 1 0 16,-3 5 0-1,-2 3 0-15,6 6 0 16,10 3 0-1,-1 3 0-15,-4 4 0 16,6 7 0-16,-2 4 0 16,-2 8 0-1,-2 4 0-15,4 2 0 16,4 4 0 0,0 6 0-16,-4 5 0 15,0 8 0 1,3 4 0-16,0 2 0 15,-3 4 0-15,-5 2 0 16,0-2 0 0,-4 1 0-16,-5 1 0 15,-12 0 0 1,-12-1 0-16,-10-1 0 16,-51-6 0-1,44 9 0 1,-44-9 0-16,0 0 0 15,0 0 0-15,42 10 0 16,-42-10 0 0,0 0 0-16,0 0 0 15,24 11 0-15,-15-16 0 16,-2-1 0 0</inkml:trace>
  <inkml:trace contextRef="#ctx0" brushRef="#br0" timeOffset="43105.9">17400 6514 255 0,'0'0'0'0,"0"0"0"15,0 0 0-15,0 0 0 16,0 0 0-16,0 0 0 16,0 0 0-1,0 0 0 1,18 12 0 0,15 14 0-16,12-1 0 0,5-2 0 15,2 2 0 1,9-3 0-16,-11-4 0 15,-50-18 0 1,0 0 0-16,0 0 0 16,22 23 0-1,-31 1 0-15,-27 3 0 16,-31 9 0 0,-45 18 0-16,-49 18 0 15,-35 4 0-15,50-22 0 16</inkml:trace>
  <inkml:trace contextRef="#ctx0" brushRef="#br0" timeOffset="51166">18199 5384 255 0,'13'70'0'0,"-3"0"0"0,2 23 0 0,2 49 0 16,-7 35 0-16,-3-4 0 15,-4-9 0-15,-8-2 0 16,-4-6 0 0,7-5 0-16,1-4 0 15,0-3 0 1,0-9 0-16,8-18 0 15,2-25 0 1,-6-92 0-16,0 71 0 16,-2-37 0-16,2-28 0 15</inkml:trace>
  <inkml:trace contextRef="#ctx0" brushRef="#br0" timeOffset="52422.8">18138 5287 255 0,'0'0'0'0,"0"0"0"0,0 0 0 0,0 0 0 15,0 0 0-15,18 4 0 16,23 2 0-1,15 5 0-15,17 3 0 16,25 3 0 0,20 1 0-16,2-4 0 15,7 1 0 1,5-6 0-16,0-1 0 16,2-6 0-1,6 2 0-15,5-4 0 16,5-4 0-1,-3 3 0-15,-5 0 0 16,-6-3 0-16,-2 0 0 16,-7-2 0-1,1-1 0-15,-2-1 0 16,-12-2 0 0,-19 1 0-16,-7 1 0 15,-10-3 0-15,-11-1 0 16,-10 1 0-1,-57 11 0 1,56-16 0-16,-56 16 0 16,50-17 0-16,-50 17 0 15,0 0 0 1,0 0 0-16,39-6 0 16,-12 18 0-1,-16 8 0-15,-4 4 0 16,-1 10 0-1,-6 7 0-15,-2 24 0 16,0 14 0 0,-2 27 0-16,-5 19 0 15,-3 7 0 1,1-2 0-16,7-5 0 16,4-3 0-1,-2-5 0-15,2-3 0 16,0 1 0-16,2-2 0 15,2-1 0 1,-1-10 0-16,-3-10 0 16,0-4 0-1,-3-15 0-15,3-10 0 16,3-16 0 0,-3-47 0-16,0 40 0 15,0-40 0-15,-7 34 0 16,-3-9 0-1,-5-9 0 1,-6 0 0-16,-6-5 0 16,-10 0 0-16,-14 1 0 15,-15 0 0 1,-16 5 0-16,-24-1 0 16,-16 5 0-1,-6-3 0-15,-13 2 0 16,4-5 0-1,-1-3 0-15,-3-6 0 16,-3-2 0 0,-10-2 0-16,1-2 0 15,2 0 0 1,1-3 0 0,-2-5 0-16,2-5 0 0,9-2 0 15,11-8 0 1,6-4 0-16,13-2 0 15,16 0 0 1,20-1 0-16,11 5 0 16,13-7 0-1,14 3 0-15</inkml:trace>
  <inkml:trace contextRef="#ctx0" brushRef="#br0" timeOffset="53015.4">18274 5885 255 0,'0'0'0'0,"0"0"0"0,0 0 0 0,27 0 0 0,29 3 0 15,30 2 0 1,21-1 0-16,20-1 0 16,1 0 0-1,-6 2 0-15,0 2 0 16,10-2 0-1,16-4 0-15,13-1 0 16,11 4 0 0,5 6 0-16,-5-9 0 15,8 6 0-15,12-1 0 16,0-1 0 0,-7 4 0-16,-8-2 0 31,-18 4 0-31,-17 6 0 0,-20-2 0 15,-35-5 0 1,-35-5 0-16</inkml:trace>
  <inkml:trace contextRef="#ctx0" brushRef="#br0" timeOffset="53747.93">19053 6454 255 0,'0'0'0'0,"0"0"0"0,0 0 0 15,0 0 0-15,0 0 0 16,-20 13 0-16,-26 13 0 15,-24 16 0 1,-6 8 0-16,-5 0 0 16,14-12 0-1,17-8 0-15,11-4 0 16,39-26 0 0,-32 9 0-16,12-18 0 15,8-8 0 1</inkml:trace>
  <inkml:trace contextRef="#ctx0" brushRef="#br0" timeOffset="53998.3">18736 6385 255 0,'0'0'0'0,"0"0"0"16,0 0 0-1,16 21 0-15,15 19 0 16,2 12 0 0,9 6 0-1,8 13 0-15,0-6 0 0,-4-6 0 16,-9-6 0 0,0-7 0-16,-1-10 0 15,-9-11 0 1</inkml:trace>
  <inkml:trace contextRef="#ctx0" brushRef="#br0" timeOffset="54769.32">19447 6533 255 0</inkml:trace>
  <inkml:trace contextRef="#ctx0" brushRef="#br0" timeOffset="54899.54">19393 6773 255 0</inkml:trace>
  <inkml:trace contextRef="#ctx0" brushRef="#br0" timeOffset="55241.61">19930 6473 255 0,'-15'60'0'16,"-1"-8"0"-16,-7 8 0 15,0 6 0-15,2-9 0 16,21-57 0 0,0 0 0-16,0 0 0 15,-16 41 0 1</inkml:trace>
  <inkml:trace contextRef="#ctx0" brushRef="#br0" timeOffset="55658.19">20199 6577 255 0,'0'0'0'0,"0"0"0"16,0 0 0 0,-11 14 0-16,-13 18 0 15,-4 15 0 1,1 14 0-16,9 3 0 16,9-7 0-16,9-57 0 15,7 40 0 1,-7-40 0-16,24 15 0 15,3-16 0 1,-1-13 0-16,-1-7 0 16,-2-4 0-1,-2 0 0-15,-11-3 0 16,-4 0 0 0,-14 2 0-16,-5 4 0 15,-7 8 0-15,-5 8 0 16,-1 6 0-1,-4 3 0-15,8 3 0 16,4 0 0 0</inkml:trace>
  <inkml:trace contextRef="#ctx0" brushRef="#br0" timeOffset="56149.96">20562 6639 255 0,'0'0'0'0,"0"0"0"0,0 0 0 0,0 0 0 15,0 0 0 1,-14 8 0-16,-15 15 0 16,-3 7 0-1,7 3 0-15,10 2 0 16,4 4 0-16,4-4 0 16,7 1 0-1,9-4 0-15,7-9 0 16,2-6 0-1,6-6 0-15,9-5 0 16,-2-6 0 0,2-6 0-16,0-5 0 15,1-9 0 1,-2-8 0-16,-8-3 0 16,-6-5 0-16,-9-4 0 15,-9 2 0 1,-12 1 0-16,-14 7 0 15,-15 13 0 1,-15 12 0-16,-8 7 0 16</inkml:trace>
  <inkml:trace contextRef="#ctx0" brushRef="#br0" timeOffset="58965.08">15010 4430 255 0,'-20'-11'0'0,"12"3"0"0,4 0 0 0,-1-1 0 16,1-1 0-16,2-3 0 15</inkml:trace>
  <inkml:trace contextRef="#ctx0" brushRef="#br0" timeOffset="63919.77">19358 7075 255 0,'42'-29'0'15,"-13"10"0"-15,9-2 0 0,14-4 0 0,14-2 0 16,22-9 0-16,23-4 0 16,10-3 0-16,14-3 0 15,2 3 0 1,5 6 0-16,3-2 0 15,3 8 0 1,0 2 0-16,-8-2 0 16,-13-3 0-1,-35 7 0-15</inkml:trace>
  <inkml:trace contextRef="#ctx0" brushRef="#br0" timeOffset="65112.89">21901 6389 255 0,'0'0'0'0,"0"0"0"0,0 0 0 16,-2-10 0-16,-7-7 0 15,7 0 0 1,4 1 0-16,16 3 0 16,9 0 0-16,5 3 0 15,8 2 0 1,2 2 0-16,-6 4 0 15,-13 6 0 1,-16 7 0-16,-20 7 0 16,-15 13 0-1,-22 19 0-15,-18 17 0 16,-24 24 0-16,-2 1 0 16,24-16 0-1,70-76 0-15,-38 60 0 16,38-60 0-1,-2 46 0-15,26-15 0 16,16-14 0 0,15-9 0-16,16-4 0 15,6-8 0 1,-2-4 0-16,-10-3 0 16,-15-4 0-1,-13-3 0-15,-6 0 0 16,1-2 0-16,-3-1 0 15,-29 21 0 1,22-17 0-16,-22 17 0 16,0 0 0-1,0 0 0-15,19-20 0 16,-19 20 0 0,0 0 0-16,0 0 0 15,5-19 0 1,-19 16 0-16,-2 9 0 15,-3 14 0-15,4 10 0 16,1 3 0 0,6 4 0-1,12-1 0-15,-4-36 0 16,23 25 0-16,8-15 0 16,1-9 0-1,3-10 0-15,3-6 0 16,-7-8 0-1,-13-4 0-15,-11 1 0 16,-9-2 0 0,-11 2 0-16,-12 4 0 15,-6 8 0 1,0 9 0-16,0 13 0 16,31-8 0-16,-26 15 0 15,8 1 0 1</inkml:trace>
  <inkml:trace contextRef="#ctx0" brushRef="#br0" timeOffset="65480.59">22734 6766 255 0,'-46'15'0'0,"19"2"0"0,4 6 0 0,0 6 0 0,8 10 0 16,8-3 0-16,14-3 0 15,6-10 0 1,10-8 0-16,6-5 0 15,6-10 0 1,7-7 0-16,-5-8 0 16,-9-4 0-1,-15-1 0-15,-13-2 0 16,-13-3 0 0,-20 2 0-16,-16 0 0 15,-17-6 0 1,-9 6 0-16</inkml:trace>
  <inkml:trace contextRef="#ctx0" brushRef="#br0" timeOffset="75903.67">4442 13307 255 0,'-55'1'0'0,"6"11"0"0,2 8 0 0,2 9 0 16,-12 17 0-16,-8 18 0 15,0 19 0 1,10-3 0-16,17-2 0 16,10-8 0-1,13-3 0-15,8-9 0 16,9-7 0-1,10-6 0-15,7-11 0 16,9-6 0 0,6-7 0-16,9-8 0 15,4-6 0-15,3-10 0 16,4-5 0 0,10-9 0-16,-8-6 0 15,3-10 0 1,-6-3 0-16,-3-10 0 15,-5-7 0 1,-8-8 0-16,-6-1 0 16,-6-6 0-1,-11-2 0-15,-10-5 0 16,-10 0 0 0,-12 10 0-16,-9 15 0 15,-13 10 0 1,-10 11 0-16,-4 12 0 15,-1 12 0 1,-4 10 0-16,10 10 0 16,13-5 0-16</inkml:trace>
  <inkml:trace contextRef="#ctx0" brushRef="#br0" timeOffset="76399.98">5093 13696 255 0,'67'0'0'0,"-14"-2"0"0,6-2 0 0,5-3 0 0,-3-3 0 16,-61 10 0-16,61-15 0 15,-61 15 0 1,0 0 0-16,55-28 0 16</inkml:trace>
  <inkml:trace contextRef="#ctx0" brushRef="#br0" timeOffset="76768.41">5138 13852 255 0,'0'0'0'0,"0"0"0"0,29 0 0 16,17 0 0-1,17-2 0-15,7-2 0 16,4 2 0 0,7-3 0-16,0 0 0 15,-6-1 0 1,-8-1 0-16,-6-5 0 15,-13 1 0 1</inkml:trace>
  <inkml:trace contextRef="#ctx0" brushRef="#br0" timeOffset="77891.8">6744 12958 255 0,'0'0'0'0,"0"0"0"0,0 0 0 15,0 0 0-15,0 0 0 16,0 0 0 0,2-2 0-16,3-9 0 15,-3 2 0-15,0 0 0 16,0-1 0-1,0 1 0-15,-6 1 0 16,-5 1 0 0,-1 1 0-16,-2 1 0 15,-5 1 0 1,-4 1 0-16,-1 3 0 16,1 3 0-1,1 3 0-15,0 5 0 16,0 2 0-16,0 4 0 15,5 3 0 1,1 0 0-16,3 2 0 16,5 0 0-1,4 4 0-15,4 3 0 16,2-4 0 0,2 0 0-16,1 5 0 15,-7-30 0 1,6 29 0-16,4 2 0 15,-10-31 0-15,0 0 0 16,9 29 0 0,-9-29 0-16,6 31 0 15,-6-31 0 1,0 30 0-16,0-30 0 16,-6 26 0-1,6-26 0-15,0 0 0 16,0 0 0-1,-16 23 0-15,16-23 0 16,0 0 0 0,0 0 0-16,-18 15 0 15,18-15 0 1,0 0 0-16,-8 11 0 16,8-11 0-1,-2 6 0-15,2-6 0 16,8 1 0-16,-8-1 0 15,15 0 0 1,8-1 0-16,-23 1 0 16,0 0 0-1,0 0 0-15,24 0 0 16,-24 0 0 0,0 0 0-16,25 5 0 15,-12 7 0 1,-7 5 0-16,-6 8 0 15,-6 9 0-15,-7 4 0 16,-12 13 0 0,-8 11 0-16,-4 9 0 15,-9 4 0 1,4 8 0-16,1 2 0 16,12-7 0-1,10-13 0-15,14-15 0 16,10-11 0-1,-5-39 0-15,15 21 0 16,1-12 0-16</inkml:trace>
  <inkml:trace contextRef="#ctx0" brushRef="#br0" timeOffset="78246.14">7588 13146 255 0,'0'0'0'0,"0"0"0"0,-22 16 0 0,-22 12 0 16,-12 24 0-1,-21 31 0-15,-22 33 0 16,4 12 0 0,13-19 0-16,16-34 0 15,20-32 0 1</inkml:trace>
  <inkml:trace contextRef="#ctx0" brushRef="#br0" timeOffset="78523.88">7026 13356 255 0,'0'0'0'0,"0"0"0"16,23 16 0-16,10 8 0 15,11 14 0 1,8 7 0-16,2 6 0 16,2 5 0-1,2 0 0-15,-4-6 0 16,0-8 0-16,-15-13 0 15,-10-9 0 1</inkml:trace>
  <inkml:trace contextRef="#ctx0" brushRef="#br0" timeOffset="78759.5">7865 13248 255 0,'0'0'0'0,"0"0"0"16,0 0 0-1,0 0 0-15,0 0 0 16</inkml:trace>
  <inkml:trace contextRef="#ctx0" brushRef="#br0" timeOffset="78899.05">7836 13683 255 0,'0'0'0'16,"0"0"0"-16,0 0 0 16</inkml:trace>
  <inkml:trace contextRef="#ctx0" brushRef="#br0" timeOffset="79779.45">8365 12859 255 0,'0'0'0'0,"0"0"0"16,0 0 0-16,17-9 0 15,14-8 0 1,5 0 0-16,-5 9 0 16,-6 6 0-1,-5 4 0-15,-4 2 0 16,-3 10 0-1,-2 2 0-15,-4 8 0 16,-7 8 0 0,-5 3 0-16,-8 15 0 15,-9 1 0 1,-9 10 0-16,-9 3 0 16,-17 0 0-16,-1-3 0 15,5-6 0 1,5-11 0-16,48-44 0 15,-37 32 0 1,37-32 0-16,-32 13 0 16,32-13 0-1,-13-5 0-15,9-9 0 16,4 14 0 0,4-17 0-16,9 1 0 15,-13 16 0-15,18-7 0 16,4 14 0-1,1 12 0-15,2 5 0 16,-3 7 0 0,9 4 0-16,0 1 0 15,7-7 0 1,3-6 0-16,4-13 0 16,6-7 0-1,0-12 0-15,1-11 0 16,4-10 0-1,4-10 0-15,-13 1 0 16</inkml:trace>
  <inkml:trace contextRef="#ctx0" brushRef="#br0" timeOffset="80213.94">8991 13196 255 0,'0'0'0'0,"0"0"0"16,0 0 0-16,0 0 0 16,0 0 0-1,-11 10 0-15,-16 14 0 16,0 10 0 0,6 4 0-16,11 5 0 15,10 1 0-15,8-4 0 16,8-4 0-1,8-11 0-15,4-12 0 16,3-10 0 0,2-9 0-16,6-15 0 15,3-10 0 1,-4-9 0-16,-2-15 0 16,-9-2 0-16,-14 3 0 15,-15 2 0 1,-12 17 0-16,-10 8 0 15,-10 13 0 1,-11 18 0-16,0 15 0 16,3 17 0-1,7 13 0-15,7-5 0 16,12-14 0 0</inkml:trace>
  <inkml:trace contextRef="#ctx0" brushRef="#br0" timeOffset="80663.14">9375 13164 255 0,'0'0'0'0,"0"0"0"0,-8 19 0 16,-9 16 0 0,-2 13 0-16,0 9 0 15,8 5 0-15,9 3 0 16,7-9 0 0,-5-56 0-16,21 44 0 15,-21-44 0 1,31 21 0-16,7-21 0 15,-3-16 0 1,-4-16 0-16,-4-11 0 16,-3-3 0-16,-12-3 0 15,-5-3 0 1,-9 3 0-16,-11 7 0 16,-9 10 0-1,-2 15 0-15,0 17 0 16,4 13 0-1,2 7 0-15,5 7 0 16,4-3 0 0</inkml:trace>
  <inkml:trace contextRef="#ctx0" brushRef="#br0" timeOffset="81543.14">9713 12600 255 0,'0'0'0'0,"0"0"0"0,0 0 0 0,0 0 0 16,0 0 0-16,0 0 0 16,0 0 0-1,0 0 0 1,0 0 0-16,16 0 0 15,13-4 0-15,-2 1 0 16,-2 6 0-16,-4 4 0 16,-2 4 0-1,2 4 0-15,-6 8 0 16,-4 3 0 0,-4 4 0-16,-2 5 0 15,-3 11 0 1,-2-46 0-16,2 50 0 15,4 0 0-15,-6-50 0 16,9 43 0 0,-9-43 0-16,16 28 0 15,1-15 0 1,4-7 0 0,-1-12 0-16,-20 6 0 15,19-11 0-15,-19 11 0 16,0 0 0-1,13-11 0-15,-13 8 0 16,-9 11 0 0,-5 12 0-16,-1 8 0 15,-1 9 0 1,16-37 0-16,-13 42 0 16,13-2 0-16,8-1 0 15,-8-39 0 1,15 36 0-16,6 1 0 15,0-1 0 1,1-3 0-16,-22-33 0 16,16 41 0-1,-10 3 0-15,-12 3 0 16,-15-3 0 0,-11 2 0-16,-14 3 0 15,-14-2 0-15,-13-7 0 16,2-8 0-1,7-17 0 1,64-15 0-16,-45-6 0 16,16-14 0-16,13 1 0 15</inkml:trace>
  <inkml:trace contextRef="#ctx0" brushRef="#br0" timeOffset="81984.38">11810 11937 255 0,'-49'57'0'0,"-7"6"0"0,-32 44 0 0,-37 61 0 16,-31 47 0-16,8 4 0 15,11-5 0 1,11 4 0 0,15 5 0-16,23-6 0 15,24-19 0-15,8-48 0 16,23-71 0-16</inkml:trace>
  <inkml:trace contextRef="#ctx0" brushRef="#br0" timeOffset="82247.86">10474 12459 255 0,'0'0'0'0,"0"0"0"16,0 0 0-1,0 0 0-15,0 0 0 16,18 5 0-16,14 4 0 15</inkml:trace>
  <inkml:trace contextRef="#ctx0" brushRef="#br0" timeOffset="82439.38">11352 13508 255 0,'0'0'0'0,"0"0"0"16,0 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8:37:34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11060 4396 255 0,'0'0'0'0,"0"0"0"0,0 0 0 0,0 0 0 16,-2 17 0-1,-13 24 0-15,-8 11 0 16,-3 9 0-1,1-1 0-15,25-60 0 16,-13 52 0 0,13-52 0-16,-2 37 0 15,2-37 0-15,13 29 0 16,7-15 0 0,-3-10 0-16,4-8 0 15,-1-10 0 1,-3-11 0-16,-3-3 0 15</inkml:trace>
  <inkml:trace contextRef="#ctx0" brushRef="#br0" timeOffset="171.61">11029 4038 255 0,'0'0'0'16,"0"0"0"0,0 0 0-1,0 0 0-15</inkml:trace>
  <inkml:trace contextRef="#ctx0" brushRef="#br0" timeOffset="552.22">11470 4524 255 0,'0'0'0'0,"29"-3"0"16,12-1 0-1,-2 4 0-15,-1 4 0 16,-6 4 0-16,-11-7 0 16,-6 1 0-1,-2 0 0-15</inkml:trace>
  <inkml:trace contextRef="#ctx0" brushRef="#br0" timeOffset="789.89">11559 4669 255 0,'49'0'0'0,"28"0"0"16,19 0 0-1,9 0 0-15,-4 0 0 16,-12-2 0-1,-5-4 0-15,-5-6 0 16,-13-1 0-16</inkml:trace>
  <inkml:trace contextRef="#ctx0" brushRef="#br0" timeOffset="1300.05">12602 3919 255 0,'0'0'0'15,"0"0"0"1,0 0 0-16,0 0 0 16,23-6 0-1,21-9 0-15,12 5 0 16,9 7 0-16,5 9 0 15,-9 9 0 1,-13 6 0-16,-10 5 0 16,-9 6 0-1,-8 6 0-15,-6 6 0 16,-12 8 0 0,-10 2 0-16,-6 13 0 15,-6 0 0 1,-6 2 0-16,-3 1 0 15,-3 1 0 1,2-11 0-16,29-60 0 16,-29 36 0-16,6-18 0 15</inkml:trace>
  <inkml:trace contextRef="#ctx0" brushRef="#br0" timeOffset="1580.05">12884 4329 255 0,'39'0'0'16,"21"0"0"-16,14 6 0 0,11 11 0 15,-8 0 0-15,-18-1 0 16</inkml:trace>
  <inkml:trace contextRef="#ctx0" brushRef="#br0" timeOffset="5609.36">6177 5442 255 0,'0'0'0'0,"0"0"0"0,0 0 0 16,0 0 0-16,0 0 0 16,0 0 0-1,0 0 0-15,0 0 0 16,0 0 0-16,0 0 0 15,0 0 0 1,0 0 0 0,0 0 0-16,0 0 0 15,0 0 0-15,0 0 0 16,0 0 0 0,0 0 0-16,0 0 0 15,0 0 0-15,0 0 0 16,0 0 0-1,0 0 0 1,0 0 0-16,0 0 0 16,0 0 0-16,0 0 0 15,0 0 0 1,0 0 0-16,0 0 0 16,0 0 0-1,0 0 0 1</inkml:trace>
  <inkml:trace contextRef="#ctx0" brushRef="#br0" timeOffset="6997.71">6849 5399 255 0,'0'0'0'0,"0"0"0"0,0 0 0 0,0 0 0 0,6 25 0 16,2 25 0-1,-3 19 0-15,-12 20 0 16,-11 29 0 0,-16 5 0-16,-13 2 0 15,5-17 0 1,6-10 0-16,6-10 0 16,10-12 0-1,20-76 0-15,-5 54 0 16</inkml:trace>
  <inkml:trace contextRef="#ctx0" brushRef="#br0" timeOffset="7382.55">7062 6191 255 0,'0'0'0'0,"0"0"0"16,0 0 0 0,22-2 0-16,18-11 0 15,9-7 0 1,-3-5 0-16,-10-2 0 31,-12-3 0-31,-10 5 0 0,-10 2 0 16,-11 7 0-16,-15 5 0 15,-7 11 0 1,-4 11 0-16,-6 14 0 16,-6 18 0-1,-1 20 0-15,10 19 0 16,22 1 0 0,26-21 0-16,14-19 0 15,13-13 0 1,3-21 0-16,10-13 0 15,-6-9 0-15</inkml:trace>
  <inkml:trace contextRef="#ctx0" brushRef="#br0" timeOffset="8038.41">7953 5273 255 0,'0'0'0'0,"0"0"0"0,0 0 0 0,0 0 0 15,0 18 0 1,-7 25 0-16,-4 21 0 16,-7 18 0-1,-16 29 0-15,-2 13 0 16,7-3 0 0,9-22 0-16,1-16 0 15,5-12 0-15,7-7 0 16,-4-10 0-1,11-54 0-15,-16 52 0 16,16-52 0 0,0 0 0-16,-6 38 0 15,8-23 0 1,-2-15 0-16,7-6 0 16,-1-11 0-16,-2-6 0 15,-4 23 0 1,3-34 0-16,-3-3 0 15,-5-6 0 1,-6 7 0-16,11 36 0 16,0 0 0-1,-13-28 0-15,13 28 0 16,0 0 0 0,-10-14 0-16,12 18 0 15,13 3 0 1,10-1 0-16,12 3 0 15,21 4 0-15,14-6 0 16,-1-5 0 0</inkml:trace>
  <inkml:trace contextRef="#ctx0" brushRef="#br0" timeOffset="9258.68">9004 6028 255 0,'-17'-10'0'0,"-7"10"0"0,2 5 0 0,2 14 0 16,2 13 0-1,5 16 0-15,4 6 0 16,9 6 0 0,9 3 0-16,11-12 0 15,11-6 0 1,8-14 0-16,3-12 0 16,12-18 0-1,8-14 0-15,-3-14 0 16,-6-8 0-16,-10-13 0 15,-9-2 0 1,-21-2 0-16,-17-4 0 16,-11 0 0-1,-18 7 0-15,-9 7 0 16,-5 12 0 0,-2 17 0-16,6 22 0 15,2 13 0 1,10 13 0-16,16-2 0 15,11-3 0-15</inkml:trace>
  <inkml:trace contextRef="#ctx0" brushRef="#br0" timeOffset="9562.09">9967 6131 255 0,'0'0'0'0,"35"-2"0"0,26-3 0 0,4 1 0 15,-12 2 0 1,-16-3 0-16,-18 1 0 16</inkml:trace>
  <inkml:trace contextRef="#ctx0" brushRef="#br0" timeOffset="9741.73">10017 6316 255 0,'0'0'0'15,"37"-4"0"1,32-2 0-16,21-7 0 16,17-3 0-1,1-11 0-15,-33 6 0 16</inkml:trace>
  <inkml:trace contextRef="#ctx0" brushRef="#br0" timeOffset="10792.54">11734 5418 255 0,'0'0'0'0,"0"0"0"0,0 0 0 15,0 0 0-15,0 0 0 16,0 0 0-16,-18 0 0 16,-20 0 0-1,-4 5 0-15,-2 0 0 16,5 9 0-1,-1 7 0 1,40-21 0-16,-36 26 0 16,4 3 0-16,5 2 0 15,27-31 0 1,-18 36 0-16,12 2 0 16,8-6 0-1,-2-32 0-15,9 27 0 16,-9-27 0-16,9 31 0 15,-9-31 0 1,11 32 0-16,-11-32 0 16,2 31 0-1,-2-31 0-15,0 0 0 16,-4 31 0 0,4-31 0-16,0 0 0 15,0 0 0-15,-2 27 0 16,2-27 0-1,4 20 0 1,-4-20 0-16,15 16 0 16,11-6 0-16,-26-10 0 15,0 0 0 1,26 9 0-16,-26-9 0 16,23 11 0-1,-8 5 0-15,-10 7 0 16,-14 4 0-1,-11 6 0-15,-11 14 0 16,-6 13 0 0,-5 2 0-16,6 6 0 15,8-7 0-15,28-61 0 16,-13 48 0 0,15-12 0-16,13-13 0 15,7-14 0 1,5-11 0-16,6-7 0 15,6-9 0 1,8-9 0-16,6-9 0 16,-2 3 0-16</inkml:trace>
  <inkml:trace contextRef="#ctx0" brushRef="#br0" timeOffset="11286.43">12090 5849 255 0,'0'0'0'0,"0"0"0"0,0 0 0 0,-16 19 0 16,-22 16 0-1,-11 12 0-15,-8 7 0 16,-5 7 0-1,7-10 0-15,9-18 0 16,15-26 0 0,11-10 0-16</inkml:trace>
  <inkml:trace contextRef="#ctx0" brushRef="#br0" timeOffset="11516.4">11830 5847 255 0,'0'0'0'16,"0"0"0"-1,0 0 0-15,14 17 0 16,10 12 0-16,3 13 0 16,0 2 0-1,-3 3 0-15,1-5 0 16,-25-42 0-1,32 34 0-15,-3-12 0 16</inkml:trace>
  <inkml:trace contextRef="#ctx0" brushRef="#br0" timeOffset="11724.96">12479 5855 255 0,'0'0'0'0,"0"0"0"15,0 0 0-15,0 0 0 16,0 0 0 0</inkml:trace>
  <inkml:trace contextRef="#ctx0" brushRef="#br0" timeOffset="11850.01">12361 6221 255 0,'0'0'0'16,"0"0"0"-16,0 0 0 16,0 0 0-1,0 0 0-15</inkml:trace>
  <inkml:trace contextRef="#ctx0" brushRef="#br0" timeOffset="12366.22">12934 5847 255 0,'0'0'0'0,"0"0"0"0,0 0 0 15,0 0 0-15,-3 19 0 16,-13 22 0-16,-9 15 0 16,-11 12 0 15,-1 14 0-31,1 4 0 0,9-12 0 16,12-22 0-16,15-52 0 15,-9 31 0 1,4-23 0-16</inkml:trace>
  <inkml:trace contextRef="#ctx0" brushRef="#br0" timeOffset="12820.17">13213 5998 255 0,'0'0'0'0,"0"0"0"16,0 0 0-16,0 0 0 15,-11 12 0-15,-14 16 0 16,-4 13 0 0,5 7 0-1,6 1 0-15,7-7 0 16,11-42 0-16,0 38 0 15,0-38 0 1,11 25 0-16,9-13 0 16,4-8 0-1,1-12 0-15,2-2 0 16,-1-7 0 0,-11-2 0-16,-7-3 0 15,-8-4 0 1,-6-1 0-1,-5 4 0 1,-10 2 0-16,-4 8 0 16,-2 11 0-16,0 9 0 0,6 6 0 15,7 1 0 1,7-4 0-16</inkml:trace>
  <inkml:trace contextRef="#ctx0" brushRef="#br0" timeOffset="13307.38">13630 6018 255 0,'0'0'0'0,"0"0"0"0,0 0 0 0,0 0 0 16,-16 17 0-16,-15 14 0 16,-1 12 0-1,7 1 0 1,10-2 0-16,5-1 0 15,10-41 0-15,8 37 0 16,9-7 0 0,5-13 0-16,5-12 0 15,5-9 0 1,-3-7 0-16,0-7 0 16,-9-6 0-16,-6-5 0 15,-14-3 0 1,-7 1 0-16,-7 0 0 15,-8 2 0 1,-9 4 0-16,2 4 0 16,8 6 0-1</inkml:trace>
  <inkml:trace contextRef="#ctx0" brushRef="#br0" timeOffset="14100.78">13972 5355 255 0,'0'0'0'0,"0"0"0"0,0 0 0 0,0 0 0 0,17-2 0 16,17-8 0 0,-3 6 0-16,-2 2 0 15,-1 4 0 1,-6 6 0-16,-1 0 0 15,-4 5 0 1,-3 5 0-16,-8 10 0 16,-6 0 0-1,-4 6 0-15,-4 5 0 16,0 14 0-16,-3 9 0 16,5 3 0-1,6-7 0-15,8-7 0 16,5-8 0-1,10-5 0 1,3-11 0-16,-26-27 0 16,29 24 0-16,-29-24 0 15,0 0 0 1,0 0 0-16,18 18 0 16,-18-4 0-16,0-14 0 15,-7 16 0 1,-1 6 0-16,-1 3 0 15,2 4 0 1,7 4 0-16,5 1 0 16,8-3 0-1,5-1 0-15,9-4 0 16,9 7 0-16,4-1 0 16,-2-3 0-1,-3 2 0-15,-35-31 0 16,28 38 0-1,-16 3 0 1,-18 1 0-16,-18-4 0 16,-17 3 0-16,-28 1 0 15,-34 8 0 1,-35-6 0-16,-25-8 0 16,46-14 0-1</inkml:trace>
  <inkml:trace contextRef="#ctx0" brushRef="#br0" timeOffset="47023.04">7389 3630 255 0,'-2'82'0'0,"-19"6"0"0,-19 43 0 16,-12 23 0-16,-1 9 0 16,5-6 0-16,13-12 0 15,6-13 0 1,9-11 0-16,11-17 0 15,3-16 0 1,1-31 0-16</inkml:trace>
  <inkml:trace contextRef="#ctx0" brushRef="#br0" timeOffset="47768.05">8035 4650 255 0,'40'-8'0'0,"27"-5"0"0,14-7 0 0,15-14 0 16,6-4 0 0,0-7 0-16,-22-1 0 15,-28 5 0 1,-52 41 0-16,27-42 0 16,-23 8 0-16,-16 12 0 15,-13 8 0 1,-21 9 0-16,-23 15 0 15,-22 21 0 1,-30 34 0-16,13 25 0 16,32 6 0-1,39-7 0-15,32-10 0 16,26-10 0 0,16-12 0-16,25-11 0 15,26-11 0-15,19-12 0 16,16-20 0-1,3-27 0-15,-33-3 0 16</inkml:trace>
  <inkml:trace contextRef="#ctx0" brushRef="#br0" timeOffset="48191.26">9754 3832 255 0,'-31'66'0'0,"-12"0"0"0,-24 30 0 0,-16 32 0 16,-2 9 0 0,23-16 0-16,17-21 0 15,15-15 0 1,17-11 0 0,6-8 0-16,10-12 0 15,14-6 0-15,13-10 0 16,11-12 0-1,9-6 0-15,12-10 0 16,6-13 0 0,2-13 0-16,-5-12 0 15,-7-10 0-15,-16 2 0 16</inkml:trace>
  <inkml:trace contextRef="#ctx0" brushRef="#br0" timeOffset="48477.3">9340 4364 255 0,'0'0'0'0,"0"0"0"16,31 5 0 0,23-1 0-16,36 13 0 15,37 6 0 1,12 10 0-16,-21-5 0 16,-42-10 0-1</inkml:trace>
  <inkml:trace contextRef="#ctx0" brushRef="#br0" timeOffset="51177.96">3893 8059 255 0,'-11'71'0'0,"-13"0"0"0,-12 29 0 0,-7 21 0 15,-2 6 0 1,12-13 0-16,11-26 0 16,4-15 0-1,16-14 0-15,9-14 0 16,4-11 0-16,7-16 0 15,8-9 0 1,6-9 0-16,3-15 0 16,6-21 0-1,0-5 0-15</inkml:trace>
  <inkml:trace contextRef="#ctx0" brushRef="#br0" timeOffset="51432.28">3898 7725 255 0,'0'0'0'15,"0"0"0"-15,0 0 0 16,0 0 0-16,0 0 0 16,0 0 0-1</inkml:trace>
  <inkml:trace contextRef="#ctx0" brushRef="#br0" timeOffset="51933.01">4189 8495 255 0,'0'0'0'0,"0"0"0"0,29 0 0 0,23 2 0 15,19 2 0 1,23 1 0-16,5 2 0 15,-14 4 0 1,-19-1 0-16,-66-10 0 16,59 5 0-16,-59-5 0 15,47-9 0-15</inkml:trace>
  <inkml:trace contextRef="#ctx0" brushRef="#br0" timeOffset="52223.66">4487 8344 255 0,'0'0'0'16,"0"0"0"-16,-3 28 0 15,-4 19 0 1,-4 20 0-16,0 18 0 16,4 18 0-1,1 4 0 1,6-107 0-16,-5 89 0 0</inkml:trace>
  <inkml:trace contextRef="#ctx0" brushRef="#br0" timeOffset="52549.84">4965 8488 255 0,'0'0'0'16,"0"0"0"-1,0 0 0-15,23 4 0 16,21 8 0 0,13 2 0-1,3 0 0-15,0-3 0 16,-1-1 0-1,-59-10 0-15,56 4 0 16,-3-7 0-16,-53 3 0 16,38-15 0-16</inkml:trace>
  <inkml:trace contextRef="#ctx0" brushRef="#br0" timeOffset="52802.54">5290 8276 255 0,'0'0'0'16,"0"0"0"-16,-4 21 0 15,-4 20 0 1,0 24 0-1,-1 22 0-15,1 27 0 0,0 11 0 16,4-32 0 0</inkml:trace>
  <inkml:trace contextRef="#ctx0" brushRef="#br0" timeOffset="56736.15">4031 10621 255 0,'-17'-45'0'0,"-3"19"0"0,-8 8 0 0,-8 11 0 0,-12 10 0 15,-1 16 0 1,1 13 0-16,-6 21 0 16,2 28 0-16,11 20 0 15,18 4 0 1,23-7 0-16,21-19 0 15,13-18 0 1,11-17 0-16,14-11 0 16,8-18 0-1,6-13 0-15,9-19 0 16,-3-19 0 0,-3-13 0-16,-7-20 0 15,-15-7 0 1,-10-7 0-16,-15 0 0 15,-16 7 0 1,-16 6 0-16,-18 14 0 16,-15 10 0-1,-15 14 0-15,-6 21 0 16,-7 19 0-16,13 17 0 16,5 10 0-1,9-2 0-15,17-10 0 16</inkml:trace>
  <inkml:trace contextRef="#ctx0" brushRef="#br0" timeOffset="57128.7">4650 10864 255 0,'60'5'0'0,"-10"0"0"0,7-3 0 16,16 0 0-16,6-4 0 16,0-7 0-1,-16-3 0-15,-63 12 0 16,42-17 0-1,-13 2 0-15</inkml:trace>
  <inkml:trace contextRef="#ctx0" brushRef="#br0" timeOffset="57404.85">4762 11136 255 0,'0'0'0'16,"34"0"0"-16,24-5 0 15,22-7 0 1,25-8 0-16,13 1 0 16,1 3 0-1,-1 1 0 16,-9-6 0-31,-28 4 0 16</inkml:trace>
  <inkml:trace contextRef="#ctx0" brushRef="#br0" timeOffset="58363.19">6897 10128 255 0,'0'0'0'0,"0"0"0"15,0 0 0-15,0 0 0 16,-11-3 0-1,-16-7 0-15,1 5 0 16,2-5 0 0,5 6 0-16,4-3 0 15,2 3 0 1,0-6 0-16,-3 4 0 16,0 0 0-1,-1 3 0-15,-3 8 0 16,-8 1 0-16,-3 10 0 15,4 3 0 1,2 4 0 0,2 4 0-16,0 6 0 15,7 3 0 1,7-1 0-16,9-35 0 16,-4 30 0-1,4-30 0-15,4 34 0 16,5 2 0-1,-9-36 0-15,12 40 0 16,1-4 0-16,-13-36 0 16,11 35 0-16,-4-1 0 15,-7-34 0 1,0 29 0-16,0-29 0 16,-10 29 0-1,10-29 0-15,-13 29 0 16,13-29 0-1,0 0 0-15,0 0 0 16,-16 25 0 0,16-25 0-16,0 0 0 15,-10 13 0-15,10-13 0 16,2 2 0 0,-2-2 0-16,16-4 0 15,-16 4 0 1,21-4 0-16,-21 4 0 15,25-3 0 1,-25 3 0-16,0 0 0 16,27 7 0-16,-11 7 0 15,-12 5 0 1,-8 6 0 0,-6 6 0-16,-7 7 0 15,-10 11 0 1,-4 12 0-16,0 6 0 15,3 2 0-15,6 3 0 16,15-7 0 0,16-11 0-16,11-10 0 15,14-14 0 1,11-18 0-16,10-14 0 16,18-17 0-1,9-16 0-15,-12 0 0 16</inkml:trace>
  <inkml:trace contextRef="#ctx0" brushRef="#br0" timeOffset="58772.1">7140 11004 255 0,'0'0'0'0,"0"0"0"0,0 0 0 16,25-12 0-16,29-19 0 15,30-18 0 1,33-25 0-16,3-11 0 16,-14 7 0-16,-30 14 0 15,-25 11 0 1,-12 6 0-16,-18 7 0 15,-9 3 0 1,-5 7 0-16</inkml:trace>
  <inkml:trace contextRef="#ctx0" brushRef="#br0" timeOffset="59038.87">7460 10444 255 0,'0'0'0'0,"0"0"0"16,6 25 0-16,8 21 0 15,11 15 0 1,8 16 0-16,10 14 0 16,0 3 0-1,-3-20 0-15,-3-13 0 16,4-17 0-1,-41-44 0-15,47 32 0 16</inkml:trace>
  <inkml:trace contextRef="#ctx0" brushRef="#br0" timeOffset="59246.86">8234 10362 255 0,'0'0'0'0,"0"0"0"15,0 0 0-15,0 0 0 16,0 0 0-16</inkml:trace>
  <inkml:trace contextRef="#ctx0" brushRef="#br0" timeOffset="59440.56">8148 10934 255 0,'0'0'0'0,"0"0"0"15,0 0 0 1,0 19 0-16,-6 8 0 16,4-6 0-1</inkml:trace>
  <inkml:trace contextRef="#ctx0" brushRef="#br0" timeOffset="60452.18">8912 10552 255 0,'0'0'0'0,"0"0"0"0,0 0 0 16,0 0 0-16,0 0 0 16,0 0 0-16,0 0 0 15,0 0 0 1,0 0 0-16,0 0 0 15,0 0 0 1,0 0 0-16,0 0 0 16,0 0 0-1,0 0 0-15,14-11 0 16,13-11 0 0,3-1 0-16,7 3 0 15,-1 7 0 1,-3 0 0-16,-6 9 0 15,-3 4 0 1,-3 4 0-16,-9 11 0 16,-12 3 0-16,-12 6 0 15,-11 10 0 1,-15 13 0-16,-15 9 0 16,-16 15 0-1,-14 6 0-15,2-14 0 16,16-10 0-16,13-18 0 15,52-35 0 1,0 0 0 0,0 0 0-16,-23 14 0 15,23-16 0-15,12-10 0 16,13 1 0 0,8-4 0-16,9 1 0 15,2 7 0 1,-6 11 0-16,-3 6 0 15,-4 10 0 1,2 7 0-16,-9 4 0 16,-24-31 0-1,29 27 0-15,-2-14 0 16</inkml:trace>
  <inkml:trace contextRef="#ctx0" brushRef="#br0" timeOffset="60870.22">9646 10701 255 0,'0'0'0'0,"0"0"0"0,0 0 0 16,0 0 0-16,-15 5 0 15,-21 15 0 1,-9 20 0-16,3 17 0 15,3 12 0 1,17 0 0-16,16-6 0 16,10-18 0-1,11-18 0-15,6-17 0 16,6-5 0 0,4-15 0-16,7-8 0 15,6-10 0 1,-3-6 0-16,-11-7 0 15,-11 0 0-15,-11-2 0 16,-18 2 0 0,-11 9 0-16,-15 9 0 15,-8 17 0 1,-5 16 0-16,3 17 0 16,-3 9 0-1,49-36 0-15,-35 38 0 16</inkml:trace>
  <inkml:trace contextRef="#ctx0" brushRef="#br0" timeOffset="61362.82">9964 10769 255 0,'0'0'0'0,"0"0"0"0,0 0 0 15,0 0 0-15,-13 13 0 16,-12 13 0-1,-2 20 0-15,8 0 0 16,5 3 0 0,12-1 0-16,6-3 0 15,12-5 0 1,11-8 0-16,4-10 0 16,11-12 0-16,4-10 0 15,0-12 0 1,-6-8 0-16,-4-8 0 15,-9-1 0 1,-14-4 0-16,-13-6 0 16,-18 0 0-1,-18 1 0-15,-10 6 0 16,-19 6 0 0,-5 10 0-16,10 7 0 15,13 2 0-15,18 0 0 16</inkml:trace>
  <inkml:trace contextRef="#ctx0" brushRef="#br0" timeOffset="62176.2">10163 10075 255 0,'0'0'0'0,"0"0"0"0,0 0 0 0,0 0 0 15,16-1 0 1,13-8 0-16,0 4 0 16,0 3 0 15,-2 4 0-31,0 5 0 0,-3 1 0 16,-3 10 0-16,-4 2 0 15,-2 6 0-15,-7 2 0 16,-1 9 0-1,-1 7 0-15,2 5 0 16,-4 2 0 0,5 1 0-16,1-3 0 15,2-2 0 1,5-4 0-16,8-6 0 16,2-5 0-1,-27-32 0-15,0 0 0 16,27 28 0-16,-27-28 0 15,18 24 0 1,-18-5 0 0,-9 3 0-16,-12 1 0 15,2 4 0-15,-2 7 0 16,4 11 0 0,3-1 0-16,14 3 0 15,11-3 0 1,9 2 0-16,14-6 0 15,4-5 0-15,9 2 0 16,7 1 0 0,2 2 0-16,-11-3 0 15,-45-37 0 1,29 43 0-16,-21 0 0 16,-20 1 0-1,-20 3 0-15,-29 2 0 16,-28 7 0-1,-34 9 0-15,-36 7 0 16,20-14 0 0</inkml:trace>
  <inkml:trace contextRef="#ctx0" brushRef="#br0" timeOffset="66458.03">22624 4410 255 0,'-16'-25'0'0,"1"9"0"0,1 3 0 16,-3 1 0-16,-1 3 0 16,-3 3 0-1,0 4 0-15,-6 6 0 16,-3 3 0-16,-1 7 0 16,2 3 0-1,2 4 0-15,2-1 0 16,25-20 0-1,-22 26 0-15,22-26 0 16,-13 31 0 0,13-31 0-16,-6 36 0 15,6 7 0 1,2-3 0-16,-2-40 0 16,0 43 0-16,-2-3 0 15,2-40 0 1,-5 42 0-16,-4 0 0 15,9-42 0 1,-14 37 0-16,-2-4 0 16,-6-1 0-1,22-32 0-15,-24 27 0 16,24-27 0 0,0 0 0-16,0 0 0 15,-27 21 0 1,27-21 0-16,0 0 0 15,0 0 0 1,-11 17 0-16,11-11 0 16,0-6 0-1,11 8 0-15,-11-8 0 16,20 3 0 0,-20-3 0-16,24 6 0 15,-24-6 0-15,29 10 0 16,-29-10 0-1,25 15 0-15,-25-15 0 16,19 25 0 0,-6 6 0-16,-11 4 0 15,-4-1 0 1,-9 14 0-16,-10-2 0 16,-2-1 0-16,1-3 0 15,0 4 0 1,7-4 0-16,7-5 0 15,10 1 0 1,10-5 0-16,13-11 0 16,12-4 0-1,15-8 0-15,4-6 0 16,0-12 0-16</inkml:trace>
  <inkml:trace contextRef="#ctx0" brushRef="#br0" timeOffset="66784.45">23714 4807 255 0,'0'0'0'0,"-22"23"0"0,-19 17 0 15,-12 15 0-15,-16 19 0 16,-10 9 0 0,10-2 0-16,10-14 0 15,10-19 0 1,11-23 0-16,5-12 0 15,15-13 0-15</inkml:trace>
  <inkml:trace contextRef="#ctx0" brushRef="#br0" timeOffset="66991.25">23132 5029 255 0,'0'0'0'0,"0"0"0"16,28 11 0 0,16 13 0-16,14 11 0 15,4 11 0 1,11 11 0-16,2 6 0 16,-5-6 0-16,-8-11 0 15,-62-46 0 1,62 30 0-16</inkml:trace>
  <inkml:trace contextRef="#ctx0" brushRef="#br0" timeOffset="67747.44">24451 4891 255 0</inkml:trace>
  <inkml:trace contextRef="#ctx0" brushRef="#br0" timeOffset="67879.64">24363 5257 255 0</inkml:trace>
  <inkml:trace contextRef="#ctx0" brushRef="#br0" timeOffset="68417.06">24983 4967 255 0,'-44'32'0'0,"2"3"0"16,9 7 0-1,-1 14 0-15,8 2 0 16,13-5 0 0,13-53 0-16,0 44 0 15,0-44 0 1,0 0 0-16,8 33 0 16,-8-33 0-16,19 17 0 15,-19-17 0 1,0 0 0-1,15 5 0-15,-15-5 0 16,0 0 0-16,0 0 0 16,14 1 0-1,-14-1 0-15,0 0 0 16,0 0 0 0,10 0 0-16,-10 0 0 15,0 0 0-15,0 0 0 16,9-1 0-1,-2-7 0-15,0-13 0 16,1 1 0 0</inkml:trace>
  <inkml:trace contextRef="#ctx0" brushRef="#br0" timeOffset="68788.39">25037 4659 255 0,'0'0'0'0,"0"0"0"0,0 0 0 0,0 0 0 16,0 0 0-16,0 0 0 15,0 25 0 1,-3 29 0-16,-13 31 0 16,-11 18 0-1,2 7 0-15,-4-12 0 16,1-14 0-16,7-15 0 16,4-14 0-1,5-8 0-15,2-2 0 16,3-7 0-1,7-38 0-15,5 31 0 16,7-16 0 0</inkml:trace>
  <inkml:trace contextRef="#ctx0" brushRef="#br0" timeOffset="69189.2">25489 5134 255 0,'0'0'0'16,"0"0"0"-1,0 0 0-15,-14 14 0 16,-13 14 0-16,-5 22 0 16,3 15 0-1,10 8 0-15,17-3 0 16,15-16 0-1,11-18 0-15,12-24 0 16,5-12 0 0,2-16 0-16,3-8 0 15,1-9 0 1,-4-14 0-16,-8-2 0 16,-14-5 0-1,-17 2 0-15,-17 8 0 16,-12 5 0-1,-8 14 0-15,-13 13 0 16,2 14 0-16,4 14 0 16,13 1 0-1,20-3 0-15,7-5 0 16</inkml:trace>
  <inkml:trace contextRef="#ctx0" brushRef="#br0" timeOffset="69532.14">25929 5167 255 0,'0'0'0'0,"0"0"0"16,-14 20 0-16,-11 21 0 16,-4 18 0-1,8 16 0-15,10 8 0 16,18-16 0-1,20-30 0-15,12-23 0 16,3-16 0 0,8-19 0-16,-2-9 0 15,-2-12 0-15,-10-6 0 16,-12-4 0 0,-13 1 0-16,-11 4 0 15,-9-6 0 1,-8-11 0-16,3-7 0 15,1 13 0-15</inkml:trace>
  <inkml:trace contextRef="#ctx0" brushRef="#br0" timeOffset="70156.63">26338 4364 255 0,'0'0'0'16,"0"0"0"0,0 0 0-16,19-1 0 15,19-8 0 1,11 3 0-16,-5 6 0 16,-1 9 0-1,-6 10 0-15,-14 8 0 16,-4 6 0-16,-13 4 0 15,-8 4 0 1,-2 7 0-16,-9 1 0 16,-3 1 0-1,3-2 0-15,1 2 0 16,8-7 0 0,1-2 0-16,8-2 0 15,-5-39 0 1,12 35 0-16,-12-35 0 15,0 0 0 1,0 0 0-16,6 33 0 16,-8-1 0-16,-6-2 0 15,-5 0 0 1,1 4 0-16,-3 10 0 16,6 3 0-1,7 1 0-15,10-3 0 16,18-2 0-1,5-4 0-15,9-3 0 16,7 2 0 0,5 0 0-16,-7 0 0 15,-16-3 0-15,-14 4 0 16,-11 4 0 0,-23 1 0-16,-28 0 0 15,-38 9 0 1,-46 6 0-16,-35 2 0 15,-35-2 0 1,-20 0 0-16,60-21 0 16</inkml:trace>
  <inkml:trace contextRef="#ctx0" brushRef="#br0" timeOffset="71168.28">22723 7129 255 0,'-27'0'0'0,"9"2"0"0,1 2 0 0,1-1 0 16,5-2 0-1,1 2 0-15,3-1 0 32,0-2 0-32,3 0 0 0,0 2 0 15,-5 0 0 1,-5 3 0-16,1-2 0 16,-1 2 0-16,-5 2 0 15,-3 6 0 1,-3 1 0-16,2 6 0 15,23-20 0 1,-22 25 0-16,22-25 0 16,-16 37 0-1,16-37 0-15,-9 44 0 16,7-4 0-16,8-2 0 16,-6-38 0-1,11 32 0-15,-11-32 0 16,10 28 0-1,-10-28 0 1,6 37 0-16,-8 5 0 16,-10-3 0-16,-7 3 0 15,-4-7 0 1,-1-3 0-16,-5-3 0 16,29-29 0-1,0 0 0-15,0 0 0 16,-27 24 0-1,16-6 0-15,11-8 0 16,0-10 0 0,18 13 0-16,-18-13 0 15,29 15 0-15,0 9 0 16,-3 10 0 0,-10 6 0-16,-9 7 0 15,-1 9 0 1,0 11 0-16,0 12 0 15,8-2 0 1,-14-77 0-16,18 63 0 16,-1-32 0-16</inkml:trace>
  <inkml:trace contextRef="#ctx0" brushRef="#br0" timeOffset="71658.85">22922 7953 255 0,'0'0'0'0,"0"0"0"0,0 0 0 0,20-13 0 16,25-18 0-16,29-24 0 16,27-24 0-1,1-13 0-15,-21 9 0 16,-27 21 0 0,-23 14 0-16,-24 14 0 15,-14 5 0-15,-1 6 0 16,-11 5 0-1,-3 7 0-15,-9 1 0 16,-1 10 0 0,3 16 0-16,29-16 0 15,-25 27 0 1,3 13 0-16,8 8 0 16,14 8 0-16,7 14 0 15,9 17 0 1,9 1 0-16,-1-7 0 15,-24-81 0 1,26 47 0-16,2-28 0 16</inkml:trace>
  <inkml:trace contextRef="#ctx0" brushRef="#br0" timeOffset="71821.21">23878 7513 255 0,'0'0'0'16,"0"0"0"-1,0 0 0-15,0 0 0 16,0 0 0-16</inkml:trace>
  <inkml:trace contextRef="#ctx0" brushRef="#br0" timeOffset="71962.07">23869 7865 255 0,'0'0'0'0,"0"0"0"16,0 0 0 0,0 0 0-16</inkml:trace>
  <inkml:trace contextRef="#ctx0" brushRef="#br0" timeOffset="72595.94">24740 7167 255 0,'0'0'0'16,"0"0"0"-16,26-5 0 15,10-1 0 1,6-2 0-16,-6 6 0 15,-11 9 0-15,-19 5 0 16,-12 12 0 0,-17 14 0-16,-17 13 0 15,-9 14 0 1,-14 6 0 0,0 5 0-16,16-13 0 15,47-63 0-15,-21 54 0 16,18-5 0-1,19-10 0-15,19-9 0 16,12-3 0 0,19-4 0-16,4-10 0 31,9-6 0-31,-5-14 0 0,-5-6 0 16,-10-8 0-16,-10 5 0 15</inkml:trace>
  <inkml:trace contextRef="#ctx0" brushRef="#br0" timeOffset="72989.39">25544 7478 255 0,'0'0'0'15,"0"0"0"-15,0 0 0 16,-13 12 0-1,-16 23 0-15,-2 14 0 16,3 10 0 0,13 3 0-16,15-62 0 15,7 47 0 1,17-24 0-16,11-17 0 16,0-12 0-16,5-11 0 15,0-7 0 1,-8-8 0-1,-8-1 0-15,-16-5 0 16,-14-1 0 0,-13 3 0-16,-11 3 0 15,-10 10 0-15,0 12 0 16,6 11 0 0,14 5 0-16,9-3 0 15,16-4 0 1,6 0 0-16</inkml:trace>
  <inkml:trace contextRef="#ctx0" brushRef="#br0" timeOffset="73366.17">26073 7478 255 0,'0'0'0'0,"0"0"0"15,0 0 0-15,-16 10 0 16,-17 17 0 0,-4 15 0-16,2 14 0 15,12 9 0 1,19-9 0-16,17-13 0 16,12-21 0-16,8-17 0 15,3-12 0 1,9-10 0-16,-3-12 0 15,-6-5 0 1,-11-2 0-16,-11-7 0 16,-14 1 0-1,-18-1 0-15,-10 3 0 16,-5 2 0-16,0-1 0 16,6 9 0-1</inkml:trace>
  <inkml:trace contextRef="#ctx0" brushRef="#br0" timeOffset="74434.99">26710 6560 255 0,'0'0'0'0,"0"0"0"0,0 0 0 16,0 0 0-16,0 0 0 16,0 0 0-16,0 0 0 15,0 0 0 1,0 0 0-16,0 0 0 15,0 0 0 1,0 0 0-16,17 5 0 16,14 7 0-1,-2-1 0-15,-5 5 0 16,-4 7 0 0,-6 2 0-16,-10 4 0 15,-6 5 0-15,0 4 0 16,-6 9 0-1,2 3 0-15,-1-2 0 16,-1 4 0 0,3-1 0-16,0 0 0 15,10-1 0 1,2 1 0-16,4-4 0 16,2-5 0-1,-13-42 0-15,11 41 0 16,-11-41 0-16,0 0 0 15,0 0 0 1,11 35 0-16,-11-35 0 16,2 30 0-1,-2-30 0-15,-9 23 0 16,-3 1 0 0,12-24 0-16,-16 23 0 15,11 3 0 1,10-2 0-16,5 0 0 15,11 5 0 1,9 2 0-16,9 6 0 16,11 4 0-16,1 3 0 15,-4-1 0 1,-9-1 0-16,-13 3 0 16,-19-7 0-1,-10 2 0-15,-18 0 0 16,-14 3 0-1,-25 5 0-15,-23-2 0 16,-29 2 0 0,-16-7 0-16,-19-14 0 15,36-9 0-15</inkml:trace>
  <inkml:trace contextRef="#ctx0" brushRef="#br0" timeOffset="78416.02">17205 6141 255 0,'-18'-12'0'0,"-9"10"0"0,-4 4 0 0,-3 18 0 0,-10 22 0 16,1 17 0 0,-1 16 0-16,5 6 0 15,19-8 0 1,20-5 0-16,11-16 0 16,7-10 0-1,8-10 0-15,9-10 0 16,7-8 0-1,16-14 0-15,14-17 0 16,6-15 0-16,-6-16 0 16,-12-10 0-1,-4-11 0-15,-14-1 0 16,-17 0 0 0,-25 6 0-16,-15 8 0 15,-17 9 0 1,-15 14 0-16,-15 17 0 15,-12 22 0 1,-11 24 0-16,-5 14 0 16,25-8 0-16</inkml:trace>
  <inkml:trace contextRef="#ctx0" brushRef="#br0" timeOffset="79112.83">17735 6316 255 0,'0'0'0'0,"18"-28"0"0,11-17 0 0,9-7 0 16,21-12 0-16,12-14 0 15,17-8 0 1,-1 0 0-1,-2 2 0-15,0 4 0 16,5-3 0-16,3 7 0 16,4 2 0-16,-2 6 0 15,9 6 0 1,-2 14 0-16,3 11 0 16,-11 11 0-1,-6 15 0-15,-8 11 0 16,-8 11 0-1,-8 15 0-15,-2 0 0 16,-2 7 0-16,8 0 0 16,14 3 0-1,5-5 0-15,16-15 0 16,11-14 0 0,11-16 0-16,23-11 0 15,-2-14 0 1,-16-1 0-16,-6 0 0 15,4-3 0 1,-5 1 0-16,2 0 0 16,3 1 0-1,-9 5 0-15,-19 8 0 16,-15 5 0-16,-16 7 0 16,-69 16 0-1,39-23 0-15,-19 1 0 16</inkml:trace>
  <inkml:trace contextRef="#ctx0" brushRef="#br0" timeOffset="79362.33">21455 4723 255 0,'0'0'0'0,"29"-3"0"0,21-1 0 0,9 4 0 16,10 9 0-16,-5 14 0 16,-18 11 0-1,-23 9 0-15,-28 2 0 16,-24 10 0 0,-32 13 0-16,-34 24 0 15,-38 22 0 1,18-18 0-16</inkml:trace>
  <inkml:trace contextRef="#ctx0" brushRef="#br0" timeOffset="80001.67">18968 6060 255 0,'107'-152'0'0,"16"11"0"0,56-50 0 0,34-9 0 15,-17 21 0-15,-52 45 0 16,-54 35 0 0,-36 26 0-16,-30 14 0 15,-22 12 0 1,-18 10 0-16,-6 5 0 15</inkml:trace>
  <inkml:trace contextRef="#ctx0" brushRef="#br0" timeOffset="80224.5">19470 5014 255 0,'0'0'0'15,"35"32"0"-15,29 25 0 16,24 27 0 0,13 35 0-16,-2 23 0 15,-22 1 0-15,-24 4 0 16,-33-47 0 0</inkml:trace>
  <inkml:trace contextRef="#ctx0" brushRef="#br0" timeOffset="81059.77">17364 6757 255 0,'40'-42'0'0,"9"8"0"0,19-2 0 16,19 1 0-16,14 8 0 15,-8 11 0 1,1 11 0-16,-11 3 0 15,-13 4 0 1,-4 3 0-16,8 3 0 16,5 5 0-16,-8 3 0 15,4 7 0 1,-9 4 0-16,-4 9 0 16,-5 12 0-1,-7 9 0-15,-15 11 0 16,-4 10 0-1,-5 9 0-15,-7 14 0 16,-1 3 0 0,0 2 0-16,4 1 0 15,5 3 0-15,6 1 0 16,12-11 0 0,9-8 0-16,10-15 0 15,16-4 0 1,13-6 0-16,12-13 0 15,7-8 0 1,9-14 0-16,5-8 0 16,10-10 0-1,2-9 0-15,3-7 0 16,7-11 0 0,9-6 0-16,-3-1 0 15,1-5 0-15,-12 4 0 16,-14-2 0-1,-16 6 0-15,-17 3 0 16,-20 3 0 0,-23-3 0-16,-24-4 0 15,-13 0 0-15</inkml:trace>
  <inkml:trace contextRef="#ctx0" brushRef="#br0" timeOffset="81359.34">21198 7719 255 0,'0'0'0'0,"0"0"0"0,0 0 0 16,28 0 0-16,24-4 0 15,12 4 0 1,12 6 0-16,5 16 0 15,-81-22 0 1,60 39 0-16,-32 0 0 16,-37 1 0-16,-33 8 0 15,-35 24 0 1,-46 42 0-16,-54 69 0 16,26-19 0-1</inkml:trace>
  <inkml:trace contextRef="#ctx0" brushRef="#br0" timeOffset="90552.5">7808 8046 255 0,'-58'42'0'0,"1"9"0"0,-22 27 0 0,-17 32 0 15,-4 16 0 1,8-8 0-16,32-15 0 15,26-24 0 1,14-19 0-16,20-60 0 16,-2 30 0-1,4-15 0-15</inkml:trace>
  <inkml:trace contextRef="#ctx0" brushRef="#br0" timeOffset="90865.39">8212 8063 255 0,'0'0'0'0,"-25"15"0"15,-20 18 0 1,-15 13 0-16,-20 25 0 16,-11 30 0-1,3 12 0-15,19-12 0 16,12-8 0 0,17-10 0-16,40-83 0 15,-18 64 0-15</inkml:trace>
  <inkml:trace contextRef="#ctx0" brushRef="#br0" timeOffset="91661.67">8814 8097 255 0,'0'0'0'0,"0"0"0"16,-17 0 0-16,-23 0 0 15,-6 6 0 1,-3 15 0-16,3 12 0 15,0 11 0 1,10 6 0-16,19-4 0 16,14-9 0-1,10-4 0-15,6-8 0 16,3-4 0 0,4 0 0-16,4 6 0 15,6 2 0-15,-5 5 0 16,-3 4 0-1,-4 4 0-15,-10 3 0 16,-6 1 0 0,-10 6 0-16,-12 0 0 15,-14 3 0 1,-7 5 0-16,-7-12 0 16,-3-7 0-1,-1-8 0-15,1-13 0 16,1-9 0-16,8-11 0 15,6-9 0 1,36 9 0 0,-27-22 0-16,15-7 0 15,14-1 0-15,12-4 0 16,16-12 0 0,12-4 0-16,14-9 0 15,20-15 0 1,11-7 0-16,-8 5 0 15,-3 5 0-15,-14 12 0 16,-12 8 0 0,-6 11 0-1,-6 0 0-15,-4 1 0 16,-12 6 0-16,-11 6 0 16,-4 1 0-1,-9 3 0-15,-14 5 0 16,-9 3 0-1,-15 11 0-15,-24 8 0 16,-4 5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8:40:17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4658 4999 255 0,'18'-46'0'0,"0"13"0"0,-2-5 0 0,-9-1 0 16,-2 1 0-16,-12 3 0 16,-7-1 0-1,-8 5 0-15,-12 2 0 16,-9 5 0 0,-9 11 0-16,-16 12 0 15,-12 9 0 1,-6 23 0-16,-3 19 0 15,17 10 0-15,24 7 0 16,18-2 0 0,18-1 0-16,15-3 0 15,22-1 0 1,12-9 0-16,18-5 0 16,17-8 0-1,9-5 0-15,-1-12 0 16,-21-17 0-16</inkml:trace>
  <inkml:trace contextRef="#ctx0" brushRef="#br0" timeOffset="484.52">5118 5023 255 0,'0'0'0'0,"0"0"0"16,0 0 0 0,-16 0 0-1,-22-3 0-15,-7 7 0 16,-2 17 0-16,7 10 0 16,4 7 0-1,11 7 0-15,10 0 0 16,7 1 0-1,10-1 0-15,12-3 0 16,10-3 0 0,7-10 0-16,7-6 0 15,6-11 0 1,5-12 0-16,-4-8 0 16,-4-10 0-16,-8-10 0 15,-8-5 0 1,-12-4 0-16,-7-6 0 15,-8-4 0 1,-9-1 0-16,-11 4 0 16,-3 6 0-1,-4 6 0-15,-6 13 0 16,-4 14 0 0,-1 17 0-16,5 7 0 15,6 2 0-15</inkml:trace>
  <inkml:trace contextRef="#ctx0" brushRef="#br0" timeOffset="1021.08">5505 5116 255 0,'0'0'0'0,"0"0"0"0,0 0 0 0,0 0 0 15,4-6 0 1,7-8 0-16,1 10 0 15,-2 8 0 1,-3 10 0-16,-5 5 0 16,-6 11 0-1,-3 3 0-15,1 1 0 16,2-3 0-16,0-6 0 16,2-4 0-1,8-4 0-15,6-7 0 16,11-11 0-1,11-8 0 1,6-12 0-16,14-5 0 16,-54 26 0-16,60-30 0 15,-60 30 0 1,57-17 0-16,-22 21 0 16,-22 14 0-1,-11 7 0-15,0 4 0 16,-2-29 0-1,6 22 0 1,2-4 0-16</inkml:trace>
  <inkml:trace contextRef="#ctx0" brushRef="#br0" timeOffset="1481.64">6567 4929 255 0,'0'0'0'0,"0"0"0"0,0 0 0 15,0 0 0-15,-17 5 0 16,-24 9 0-16,-6 16 0 16,-2 6 0-1,13 2 0-15,21-10 0 16,12-6 0-16,13-8 0 15,9-3 0 1,10 0 0-16,12 0 0 16,12 3 0-1,13-1 0-15,0 8 0 16,-9 0 0 0,-57-21 0-1,38 30 0-15,-23 2 0 16,-22-4 0-16,-15 0 0 15,-14 0 0 1,-20 7 0-16,-13 3 0 16,-12-3 0-16,1-11 0 15,80-24 0 1,-62 0 0 0,28-26 0-16,24-24 0 15,13 6 0-15</inkml:trace>
  <inkml:trace contextRef="#ctx0" brushRef="#br0" timeOffset="1864.34">7257 4184 255 0,'0'0'0'0,"0"0"0"0,0 0 0 0,0 20 0 15,-7 28 0-15,-19 25 0 16,-16 36 0 0,-8 28 0-16,2 3 0 15,17-24 0 1,13-29 0-16,14-19 0 15,6-16 0 1,12-7 0-16,8-10 0 16,12-1 0-16,3-6 0 15,5 0 0 1,6-9 0-16,1 1 0 16,-49-20 0-1,40 7 0-15,-8-9 0 16</inkml:trace>
  <inkml:trace contextRef="#ctx0" brushRef="#br0" timeOffset="2148.42">6948 4836 255 0,'0'0'0'0,"36"0"0"0,33 0 0 0,25 5 0 0,27 2 0 16,9 0 0-1,-4 1 0-15,-40-1 0 16</inkml:trace>
  <inkml:trace contextRef="#ctx0" brushRef="#br0" timeOffset="3084.62">8919 4984 255 0,'0'0'0'0,"0"0"0"0,0 0 0 15,0 0 0-15,0 0 0 16,-2-6 0 0,-14-13 0-16,-9 7 0 15,-1 2 0-15,0 7 0 16,-1-1 0-1,-1 9 0-15,-1 2 0 16,2 4 0 0,3 4 0-16,3 6 0 15,2 3 0 1,7 3 0-16,8 4 0 16,4 1 0-16,7-1 0 15,6-1 0 1,8 3 0-16,8-4 0 15,6-5 0 1,9-9 0-16,2-7 0 16,0-11 0-1,6-6 0-15,-3-6 0 16,-6-10 0 0,-10-4 0-16,-4-4 0 15,-12-3 0 1,-9-2 0-16,-8-2 0 15,-12 4 0 1,-3 0 0-16,-10 5 0 16,-6 9 0-16,-6 5 0 15,-7 11 0 1,4 3 0-16,7 3 0 16</inkml:trace>
  <inkml:trace contextRef="#ctx0" brushRef="#br0" timeOffset="3710.62">9884 5046 255 0,'67'0'0'0,"-28"0"0"0,-2 6 0 0,-3 1 0 15,-17-3 0 1,-10 0 0-16,-4 0 0 16</inkml:trace>
  <inkml:trace contextRef="#ctx0" brushRef="#br0" timeOffset="3911.39">9853 5223 255 0,'0'0'0'0,"0"0"0"16,0 0 0 0,22 0 0-1,25 0 0-15,21 0 0 16,22 0 0-16,26 0 0 15,3-2 0 1,-8-4 0-16,-38 0 0 16</inkml:trace>
  <inkml:trace contextRef="#ctx0" brushRef="#br0" timeOffset="8663.59">11323 4582 255 0,'-10'35'0'0,"2"3"0"0,1 14 0 0,1 5 0 0,-4 15 0 16,-2 14 0-16,2-4 0 16,0-4 0-1,1-11 0-15,9-67 0 16,-2 60 0-16,2-60 0 16,0 0 0-1,0 0 0 1,-2 48 0-16,0-25 0 15,2-23 0-15,4-15 0 16,7-11 0 0,7-8 0-16,12-12 0 15,12-17 0 1,23-13 0-16,18-7 0 16,-2 16 0-1,-9 10 0-15,-12 17 0 16,-14 19 0-16,-12 14 0 15,-34 7 0 1,0 0 0 0,27 4 0-16</inkml:trace>
  <inkml:trace contextRef="#ctx0" brushRef="#br0" timeOffset="9138.79">11989 5074 255 0,'0'0'0'0,"0"0"0"0,0 0 0 15,19-3 0-15,20-14 0 16,13-14 0 0,4-8 0-16,-3-3 0 31,-8 3 0-31,-45 39 0 0,31-42 0 16,-31 42 0-1,11-36 0-15,-19 10 0 16,-15 19 0-16,-4 14 0 15,-4 8 0 1,0 14 0-16,-8 14 0 16,8 8 0-1,13 2 0-15,18-6 0 16,14-8 0 0,15-8 0-16,20-11 0 15,15-9 0-15,11-11 0 16,6-6 0-1,-16-6 0-15</inkml:trace>
  <inkml:trace contextRef="#ctx0" brushRef="#br0" timeOffset="9715.62">12936 5079 255 0,'0'0'0'0,"0"0"0"0,0 0 0 0,0 0 0 16,0 0 0-16,-2-12 0 15,-9-10 0 1,1 1 0-1,-1 6 0-15,-7-1 0 16,-2 5 0-16,-3 0 0 16,1 4 0-1,0 2 0-15,0 3 0 16,-5 4 0 0,2 10 0-16,1 6 0 15,-1 6 0-15,5 8 0 16,3 8 0-1,11 0 0-15,6-40 0 16,0 36 0 0,14-10 0-16,7-11 0 15,7-13 0 1,6-9 0-16,4-8 0 16,6-3 0-16,-6 2 0 15,-4 4 0 1,-9 8 0-16,-3 10 0 15,-7 10 0 1,-1 8 0-16,-3 3 0 16,5 3 0-1,1-8 0-15,8-11 0 16,1-6 0-16</inkml:trace>
  <inkml:trace contextRef="#ctx0" brushRef="#br0" timeOffset="10092.76">13553 5054 255 0,'0'0'0'0,"0"0"0"0,0 0 0 16,0 0 0-16,-9-9 0 15,-13-9 0 1,-7 9 0-16,-5 9 0 16,-1 11 0-1,-9 14 0-15,11 6 0 16,7 7 0 0,12 2 0-16,10 1 0 15,8-4 0 1,12-5 0-16,8-10 0 15,14-6 0 1,14-7 0-16,4-9 0 16,2-14 0-16,3-18 0 31,-12 1 0-31</inkml:trace>
  <inkml:trace contextRef="#ctx0" brushRef="#br0" timeOffset="10883.56">14191 4167 255 0,'0'0'0'0,"0"0"0"15,0 0 0 1,0 0 0-16,0 0 0 15,-2 20 0 1,-10 20 0-16,2 12 0 16,-3 21 0-1,-10 16 0-15,5 9 0 16,2-5 0-16,0 2 0 16,3 3 0-1,-1-3 0-15,5-2 0 16,1-4 0-1,1-17 0-15,2-11 0 16,5-61 0 0,0 0 0-16,0 0 0 15,2 39 0 1,8-26 0-16,-4-16 0 16,3-11 0-1,0-8 0-15,2-5 0 16,-4-4 0-1,-1-5 0-15,1-7 0 16,-10 3 0 0,-7 3 0-16,-8 2 0 15,-11 7 0-15,-4 5 0 16,-6 5 0 0,39 18 0-16,0 0 0 15,0 0 0 1,-38-13 0-16,38 13 0 15,-29-10 0 1,20 10 0-16,14 6 0 16,8 3 0-16,13 3 0 15,16-6 0 1,9 1 0 0,4-6 0-16,9-2 0 15,-64 1 0-15,62 0 0 16,-11 1 0-1,-51-1 0-15,39 16 0 16,-10 15 0 0,-11 14 0-16,-7 7 0 15,-7 5 0-15,-6 7 0 16,-4-12 0 0,6-52 0-16,-9 32 0 15,2-23 0 1</inkml:trace>
  <inkml:trace contextRef="#ctx0" brushRef="#br0" timeOffset="11052.87">14410 4716 255 0</inkml:trace>
  <inkml:trace contextRef="#ctx0" brushRef="#br0" timeOffset="11396.62">14611 4832 255 0,'-4'73'0'0,"-1"-5"0"16,1 19 0 0,-5 14 0-16,5-1 0 15,4-100 0 1,-5 76 0-16,5-76 0 15,0 0 0 1,0 0 0-16,3 52 0 16,3-37 0-16,5-20 0 15,12-14 0 1,7-14 0-16,14-27 0 16,14-23 0-1,4-14 0-15,1 4 0 16,-11 16 0-1,-15 13 0-15,-12 21 0 16</inkml:trace>
  <inkml:trace contextRef="#ctx0" brushRef="#br0" timeOffset="12161.36">15130 5102 255 0,'0'0'0'0,"0"0"0"16,0 0 0-16,0 0 0 0,21 0 0 15,21 0 0 1,12-14 0-16,2-3 0 31,-6-9 0-31,-16-1 0 0,-15 4 0 16,-15 4 0-1,-6 2 0-15,-9 6 0 16,-9 6 0 0,-4 10 0-16,-6 11 0 15,-1 13 0 1,-7 18 0-16,4 15 0 16,13 3 0-16,13-2 0 15,20-11 0 1,17-17 0-16,11-9 0 15,11-14 0 1,10-14 0-16,4-8 0 16</inkml:trace>
  <inkml:trace contextRef="#ctx0" brushRef="#br0" timeOffset="13130.01">16500 4096 255 0,'0'0'0'0,"0"0"0"0,0 0 0 15,0 0 0-15,0 0 0 16,-16 0 0 0,-17 2 0-16,0 6 0 15,-2 3 0-15,4 6 0 16,-4 5 0-1,6 6 0 1,0 1 0-16,29-29 0 16,-24 35 0-16,24-35 0 15,-17 43 0 1,3 6 0-16,10-4 0 16,2-3 0-16,4 0 0 15,2-4 0 1,1 1 0-16,-5-39 0 15,4 42 0 1,-4-42 0-16,0 43 0 16,0-43 0-1,0 0 0-15,0 0 0 16,-2 43 0 0,2-43 0-16,0 0 0 15,0 0 0-15,5 31 0 16,-5-31 0-1,13 18 0-15,-13-18 0 16,0 0 0 0,0 0 0-1,23 15 0-15,-23-15 0 16,0 0 0-16,27 14 0 16,-27-14 0-16,0 0 0 15,0 0 0 1,24 9 0-16,-24-9 0 15,0 0 0 1,0 0 0-16,18 9 0 16,-18-9 0-1,0 0 0-15,0 0 0 16,9 3 0 0,-9-3 0-16,6-2 0 15,0-6 0 1</inkml:trace>
  <inkml:trace contextRef="#ctx0" brushRef="#br0" timeOffset="13575.07">15988 4087 255 0,'0'0'0'0,"0"0"0"0,0 0 0 15,-9 25 0-15,-14 26 0 16,-10 34 0 0,-5 40 0-16,4 19 0 15,7-2 0 1,16-19 0-16,8-8 0 15,11-13 0 1,7-13 0-16,10-10 0 16,2-14 0-16,0-23 0 15,-3-21 0 1,-10-17 0-16</inkml:trace>
  <inkml:trace contextRef="#ctx0" brushRef="#br0" timeOffset="14523.92">16703 4121 255 0,'0'0'0'16,"0"0"0"-1,0 0 0-15,0 0 0 16,-8-7 0-16,-15-9 0 16,-6 8 0-1,0 5 0 1,-3 6 0-16,-1 3 0 15,-1 9 0-15,-1 5 0 16,-3 5 0-16,6 7 0 16,3 3 0-1,2-3 0 1,5 6 0-16,22-38 0 16,-17 45 0-1,17-45 0-15,-14 52 0 16,14-52 0-16,-13 56 0 15,-5 1 0 1,18-57 0-16,-22 60 0 16,-4-6 0-1,2-12 0-15,-1-15 0 16,25-27 0 0,-27 25 0-16,27-25 0 15,-31 19 0 1,31-19 0-16,0 0 0 15,0 0 0-15,-29 10 0 16,29-10 0 0,-13 8 0-16,13-8 0 15,5-3 0 1,9-4 0-16,-14 7 0 16,23-7 0-1,-23 7 0-15,27-4 0 16,4 4 0-1,-31 0 0-15,31 4 0 16,0 5 0-16,-1 3 0 16,-30-12 0-1,32 15 0-15,-32-15 0 16,31 23 0 0,2 1 0-16,-33-24 0 15,27 29 0 1,-13 8 0-16,-14 3 0 15,-10 7 0 1,-3 9 0-16,-5 13 0 16,-4 9 0-16,9-2 0 15,4-16 0 1,9-13 0 0,9-11 0-16,7-5 0 15,7-6 0-15,6-7 0 16,13-7 0-1,8-9 0-15,-2-6 0 16</inkml:trace>
  <inkml:trace contextRef="#ctx0" brushRef="#br0" timeOffset="15075.2">16827 5282 255 0,'0'0'0'0,"0"0"0"0,18-17 0 0,19-11 0 16,24-17 0-16,22-20 0 15,11-13 0 1,0 2 0-16,-19 8 0 15,-18 13 0 1,-22 8 0-16,-12 7 0 16,-7 2 0-16,-10 2 0 15,-3-4 0 1,-3 5 0-16</inkml:trace>
  <inkml:trace contextRef="#ctx0" brushRef="#br0" timeOffset="15297.61">17191 4653 255 0,'0'0'0'16,"14"29"0"-16,6 19 0 15,0 3 0 1,-2 16 0-16,4 10 0 15,8 7 0 1,1 0 0-16,-31-84 0 16,25 61 0-16</inkml:trace>
  <inkml:trace contextRef="#ctx0" brushRef="#br0" timeOffset="15524.93">17973 4590 255 0,'0'0'0'0,"0"0"0"16,0 0 0-1,0 0 0-15,0 0 0 16,0 0 0-16</inkml:trace>
  <inkml:trace contextRef="#ctx0" brushRef="#br0" timeOffset="15709.95">17961 5085 255 0,'0'0'0'16,"0"0"0"-16,0 0 0 15,0 18 0-15,0 17 0 16,0 3 0 0,0-10 0-16</inkml:trace>
  <inkml:trace contextRef="#ctx0" brushRef="#br0" timeOffset="16052.19">18880 4446 255 0,'0'0'0'0,"0"0"0"16,0 0 0-16,0 23 0 16,-8 27 0-1,-8 17 0-15,-4 18 0 16,-6 15 0 0,-3 11 0-16,0-12 0 15,4-17 0 1,4-11 0-16,-1-3 0 15,8-13 0 1,14-55 0-16,-17 38 0 16</inkml:trace>
  <inkml:trace contextRef="#ctx0" brushRef="#br0" timeOffset="16508">19277 4705 255 0,'0'0'0'0,"0"0"0"16,0 0 0-16,0 0 0 15,-20 18 0 1,-21 22 0-16,-15 27 0 15,-1 28 0 1,5 12 0-16,23-16 0 16,17-22 0-16,10-20 0 15,14-20 0 1,-12-29 0-16,26 17 0 16,6-9 0-1,9-10 0 1,5-9 0-16,-1-14 0 15,-3-6 0 1,-4-13 0-16,-1-13 0 16,-11-8 0-16,-15 3 0 15,-15 6 0 1,-10 13 0-16,-8 14 0 16,-14 11 0-1,-7 14 0-15,-4 11 0 16,7 8 0-16,9-3 0 15</inkml:trace>
  <inkml:trace contextRef="#ctx0" brushRef="#br0" timeOffset="17015.46">19882 4813 255 0,'0'0'0'0,"0"0"0"0,0 0 0 16,-17 0 0-16,-20 1 0 16,-16 10 0-1,0 10 0-15,-4 15 0 16,0 8 0-16,5 14 0 15,15 4 0 1,12 2 0-16,19-15 0 16,10-4 0-1,9-10 0-15,9-4 0 16,7-8 0 0,13-10 0-16,7-11 0 15,2-11 0 1,-3-8 0-16,-2-10 0 15,-8-10 0 1,-7-3 0-16,-8-6 0 16,-17-4 0-1,-6 4 0-15,-8 5 0 16,-11 7 0-16,-10 10 0 16,-8 9 0-1,0 0 0-15,13 0 0 16,8 3 0-1</inkml:trace>
  <inkml:trace contextRef="#ctx0" brushRef="#br0" timeOffset="17859.32">19980 4296 255 0,'0'0'0'0,"0"0"0"0,0 0 0 0,22 0 0 16,16-5 0-16,-2 0 0 16,-1 5 0-16,0 7 0 15,-13 2 0 1,-7 6 0-16,-5 3 0 16,-4 4 0-1,-4 5 0 1,-4-1 0-16,-4 5 0 15,-4 5 0-15,-1 6 0 16,1 1 0 0,-4 1 0-16,6 0 0 15,8-1 0 1,6 0 0-16,-6-43 0 16,13 40 0-16,-13-40 0 15,20 33 0 1,-20-33 0-16,0 0 0 15,0 0 0 1,18 29 0-16,-18-29 0 16,6 21 0-1,-14 2 0-15,-8-2 0 16,-1 6 0-16,17-27 0 16,-19 31 0-1,5 10 0-15,14-41 0 16,-2 38 0-1,13 1 0-15,15-7 0 16,5-2 0 0,2-4 0-16,5 2 0 15,1-5 0 1,-1 5 0-16,-38-28 0 16,35 27 0-16,-35-27 0 15,22 29 0 1,-15-1 0-1,-12-8 0-15,-14 1 0 16,-17-3 0-16,-16 2 0 16,-11-1 0-1,-3-2 0-15,9-12 0 16,15-7 0 0,18-18 0-16,10-10 0 15,7 0 0-15</inkml:trace>
  <inkml:trace contextRef="#ctx0" brushRef="#br0" timeOffset="18386.24">20539 4079 255 0,'0'0'0'0,"0"0"0"0,19 11 0 0,6 13 0 15,12 14 0-15,-4 6 0 16,4 21 0-16,2 18 0 16,-1 15 0-1,-9-1 0-15,-11 1 0 16,-9 1 0-1,-5 1 0 1,-10 4 0-16,-10-2 0 16,-8 9 0-16,-12 1 0 15,-17 5 0 1,-22 4 0-16,-19-6 0 16,-20 10 0-1,-13-4 0-15,33-40 0 16</inkml:trace>
  <inkml:trace contextRef="#ctx0" brushRef="#br0" timeOffset="37937.69">4760 7001 255 0,'-41'-24'0'0,"7"14"0"0,-3 5 0 0,-11 8 0 0,0 11 0 15,0 6 0-15,-1 5 0 16,-2 15 0 0,-4 11 0-1,9 9 0-15,13 7 0 16,10-3 0-16,9-12 0 16,12-1 0-1,12-4 0-15,1-7 0 16,7-3 0-1,5-1 0-15,14-2 0 16,4-4 0-16,8 0 0 16,8-7 0-1,3-7 0-15,-3-11 0 16,5-6 0 0,-3-10 0-16,-3-7 0 15,-2-12 0 1,-4-4 0-16,0-8 0 15,-10-4 0 1,-9-5 0-16,-6-1 0 16,-5-3 0-16,-11 3 0 15,-5 5 0 1,-10 0 0-16,-8 0 0 16,-8 4 0-1,-9 2 0-15,-4 11 0 16,-12 10 0-1,-6 11 0-15,0 14 0 16,-7 15 0 0,8 7 0-16,14 3 0 15,14-8 0-15</inkml:trace>
  <inkml:trace contextRef="#ctx0" brushRef="#br0" timeOffset="38411.66">5310 7652 255 0,'-13'-21'0'0,"8"15"0"0,1 2 0 0,0 0 0 16,-2-2 0 0,-4 4 0-16,-5 2 0 15,-5 4 0 1,10 0 0-1,8 0 0-15,6 0 0 16,10-7 0-16,4 0 0 16</inkml:trace>
  <inkml:trace contextRef="#ctx0" brushRef="#br0" timeOffset="40903.97">6550 6793 255 0,'-45'71'0'0,"-10"8"0"0,-20 29 0 0,-15 12 0 16,3-8 0-16,13-20 0 16,14-14 0-16,11-10 0 31,5-12 0-31,44-56 0 0,-37 42 0 15,10-23 0 1,11-17 0-16</inkml:trace>
  <inkml:trace contextRef="#ctx0" brushRef="#br0" timeOffset="41219.17">5862 7031 255 0,'0'0'0'0,"0"0"0"16,0 0 0-16,23 9 0 16,24 11 0-1,12 12 0-15,7 14 0 16,17 9 0-1,8 11 0-15,2 4 0 16,0-7 0 0,-5-11 0-16,-10-17 0 15,-5-18 0 1,-5-23 0-16,-19-2 0 16</inkml:trace>
  <inkml:trace contextRef="#ctx0" brushRef="#br0" timeOffset="41497.73">6938 7111 255 0,'0'0'0'0,"0"0"0"15,0 0 0 1,0 0 0-16,19 10 0 16,20 8 0-16,20 5 0 15,14 4 0 1,15-1 0-16,-7 1 0 16,-81-27 0-1,0 0 0-15,54 12 0 16,-22-10 0-16</inkml:trace>
  <inkml:trace contextRef="#ctx0" brushRef="#br0" timeOffset="41710.69">7045 7422 255 0,'0'0'0'0,"26"0"0"15,21 0 0-15,17 0 0 16,24 0 0 0,27 0 0-16,11 0 0 15,-4-5 0 1,-26-4 0-16,-29 0 0 16</inkml:trace>
  <inkml:trace contextRef="#ctx0" brushRef="#br0" timeOffset="42358.91">8541 6886 255 0,'0'0'0'0,"0"0"0"16,0 0 0-16,0-3 0 16,-3-9 0-1,8 4 0-15,9 1 0 16,5 3 0-1,8-2 0-15,5 2 0 16,1 2 0 0,4 0 0-16,0 6 0 15,-6 6 0 1,-7 2 0-16,-7 7 0 16,-13 4 0-1,-12 7 0-15,-16 8 0 16,-18 15 0-16,-18 8 0 15,-17 16 0 1,-11 0 0 0,16-17 0-16,19-21 0 15,53-39 0-15,0 0 0 16,0 0 0 0,-19 22 0-16,30-15 0 15,9-2 0 1,8-3 0-16,8 2 0 15,11 10 0 1,-3 3 0-16,-4 6 0 16,1 3 0-1,-3 3 0-15,2 0 0 16,5-6 0-16,2-9 0 16,-2-9 0-1</inkml:trace>
  <inkml:trace contextRef="#ctx0" brushRef="#br0" timeOffset="42868.75">9666 7028 255 0,'0'0'0'0,"0"0"0"0,0 0 0 0,-14-1 0 15,-19-9 0-15,0 5 0 16,-3 5 0-16,-6 6 0 16,1 9 0-1,1 8 0-15,2 18 0 16,3 15 0-1,6 16 0 1,10 5 0-16,12 2 0 16,18-14 0-16,15-19 0 15,9-13 0 1,12-18 0-16,9-15 0 16,12-15 0-16,0-20 0 15,2-11 0 1,-5-12 0-1,-18-3 0-15,-20-1 0 16,-21 6 0-16,-17 10 0 16,-13 10 0-1,-16 13 0-15,-10 11 0 16,-4 14 0 0,-11 17 0-16,10 3 0 15,14-2 0 1,16-6 0-16</inkml:trace>
  <inkml:trace contextRef="#ctx0" brushRef="#br0" timeOffset="43387.81">10228 6979 255 0,'0'0'0'0,"0"0"0"0,0 0 0 0,0 0 0 15,-12 5 0 1,-23 10 0-16,-8 17 0 16,4 2 0-16,-9 14 0 15,3 10 0 1,8 7 0-1,12 10 0-15,14-6 0 16,11-14 0 0,11-4 0-16,12-16 0 15,2-8 0-15,13-8 0 16,10-9 0-16,4-10 0 16,6-10 0-1,11-17 0-15,8-17 0 16,-6-16 0-1,-8-11 0-15,-12-9 0 16,-20 2 0 0,-22 6 0-16,-23 8 0 15,-15 17 0 1,-17 15 0-16,-23 17 0 16,-10 23 0-1,-12 21 0-15,3 8 0 16,30-9 0-16</inkml:trace>
  <inkml:trace contextRef="#ctx0" brushRef="#br0" timeOffset="44099.65">11723 7240 255 0,'69'0'0'0,"-12"0"0"15,20 0 0-15,36 0 0 0,37 0 0 16,24 0 0-16,1 0 0 15,-1-4 0 1,4-3 0-16,-18 5 0 16,-22 0 0-1,-25 2 0-15,-29 6 0 16,-30 10 0 0,-54-16 0-16,31 12 0 15</inkml:trace>
  <inkml:trace contextRef="#ctx0" brushRef="#br0" timeOffset="44644.68">11913 6941 255 0,'0'0'0'0,"0"0"0"0,0 0 0 0,-16 11 0 16,-26 14 0 0,-23 15 0-16,-24 22 0 15,-14 20 0 1,14-7 0-16,25-15 0 15,28-13 0 1,27-10 0-16,21-8 0 16,14-7 0-16,13-5 0 15,22 3 0 1,22 0 0-16,32 5 0 16,17 6 0-1,-3 1 0-15,-27-18 0 16,-39-6 0-1</inkml:trace>
  <inkml:trace contextRef="#ctx0" brushRef="#br0" timeOffset="45322.3">14560 6577 255 0,'-18'77'0'0,"-22"12"0"0,-27 46 0 0,-12 27 0 16,19-13 0-16,17-27 0 16,23-27 0-1,18-26 0-15,18-13 0 16,15-10 0-1,14-4 0-15,17-9 0 16,17-11 0-16,13-10 0 16,0-15 0-1,-23-17 0-15,-27-1 0 16</inkml:trace>
  <inkml:trace contextRef="#ctx0" brushRef="#br0" timeOffset="45656.41">14175 6988 255 0,'0'0'0'15,"29"-3"0"1,18-1 0-16,14 2 0 16,23 0 0-16,25 4 0 15,15 7 0 1,4 4 0-16,-18-2 0 15,-39-5 0 1</inkml:trace>
  <inkml:trace contextRef="#ctx0" brushRef="#br0" timeOffset="46107.48">15408 7117 255 0,'0'0'0'16,"0"0"0"-16,0 0 0 15,-6 25 0 1,-15 28 0-16,-5 42 0 16,-4 27 0-1,6-3 0 1,24-119 0-16,0 0 0 16,-9 72 0-16,13-54 0 15,11-30 0 1,10-21 0-16,12-16 0 15,12-22 0-15,22-8 0 16,19 4 0 0,-7 20 0-1,-16 33 0-15,-11 26 0 16,-12 9 0-16,-44-13 0 16,35 14 0-1</inkml:trace>
  <inkml:trace contextRef="#ctx0" brushRef="#br0" timeOffset="46310.29">16279 7432 255 0,'0'0'0'0,"0"35"0"15,0 9 0 1,0-2 0 0,0-14 0-16,0-19 0 0</inkml:trace>
  <inkml:trace contextRef="#ctx0" brushRef="#br0" timeOffset="46450.48">16388 6948 255 0,'0'0'0'0,"0"0"0"15,0 0 0 1,0 0 0-16</inkml:trace>
  <inkml:trace contextRef="#ctx0" brushRef="#br0" timeOffset="47155.23">16841 7307 255 0,'0'0'0'0,"0"0"0"16,0 0 0-16,0 0 0 15,0 0 0 1,-17 4 0 0,-16 14 0-16,-3 18 0 15,7 3 0 1,6 1 0-16,8-5 0 15,3-3 0-15,10-12 0 16,8-9 0 0,4-7 0-16,9-12 0 15,-2-5 0 1,1-8 0-16,1 1 0 16,5 3 0-1,-4 6 0-15,-3 8 0 16,6 6 0-1,-5 16 0-15,2 8 0 16,2 9 0-16,5 15 0 16,3 14 0-1,1 6 0-15,2 6 0 16,1 1 0 0,-14-6 0-16,-11-7 0 15,-7-10 0 1,-11-3 0-16,-13-9 0 15,-12-9 0 1,-13 3 0-16,-16-6 0 16,-10-7 0-16,-17-8 0 15,-6-21 0 1,17-19 0-16,17-18 0 16,15-12 0-1,25-5 0-15,22-5 0 16,25-7 0-16,23-8 0 15,22-5 0 1,-7 14 0-16</inkml:trace>
  <inkml:trace contextRef="#ctx0" brushRef="#br0" timeOffset="47772.13">17500 7346 255 0,'-56'4'0'0,"9"17"0"0,0 17 0 16,0 12 0-16,47-50 0 16,0 0 0-16,0 0 0 15,-29 43 0 1,27-26 0-16,8-21 0 16,7-7 0-16,9-3 0 15,5 3 0 1,1 3 0-16,4 5 0 15,-1 14 0 1,-2 16 0-16,5 20 0 16,-3 21 0-1,2 20 0-15,1 11 0 16,-10-11 0 0,-8-8 0-16,-7-7 0 15,-7-3 0-15,-10 0 0 16,-11-8 0-1,-12 0 0-15,-13-1 0 16,-19-8 0 0,-5-16 0-16,2-23 0 15,5-14 0 1,5-19 0-16,14-18 0 16,15-19 0-1,27-18 0-15,25-23 0 16,15-6 0-1,11-4 0-15,-8 19 0 16</inkml:trace>
  <inkml:trace contextRef="#ctx0" brushRef="#br0" timeOffset="48145.13">17841 7589 255 0,'82'-56'0'0,"-24"7"0"0,1-3 0 0,-5 0 0 16,-54 52 0-1,33-53 0-15,-33 53 0 16,0-37 0-1,-25 18 0-15,-4 16 0 16,0 18 0 0,-7 13 0-16,-7 26 0 15,3 21 0 1,11 18 0-16,21 1 0 16,21-23 0-16,18-26 0 15,16-25 0 1,5-22 0-1,-1-17 0-15,1-12 0 16</inkml:trace>
  <inkml:trace contextRef="#ctx0" brushRef="#br0" timeOffset="48505.4">18493 7444 255 0,'0'0'0'0,"0"0"0"16,0 0 0-16,0 0 0 15,0 0 0 1,-9 23 0-16,-10 21 0 16,1 6 0-1,2-5 0-15,5-13 0 16,5-9 0-1,1-10 0-15,3-9 0 16,9-10 0-16,10-10 0 16,10-7 0-1,8-3 0 1,24-5 0-16,11-1 0 16,14 8 0-16,-3 10 0 15,-14 12 0 1,-67 2 0-16,54 0 0 15</inkml:trace>
  <inkml:trace contextRef="#ctx0" brushRef="#br0" timeOffset="49101.27">19459 7395 255 0,'0'0'0'0,"0"0"0"0,0 0 0 0,-16 0 0 16,-19-3 0-16,6 8 0 15,3 7 0-15,6 10 0 32,8-2 0-32,10 4 0 15,12-2 0-15,9 2 0 16,8-1 0-16,9 0 0 16,3-1 0-1,-6 0 0-15,-4-3 0 16,-11-7 0-1,-12 0 0 1,-10 1 0-16,-16 1 0 0,-14 0 0 16,-15-2 0-1,-5 0 0 1,-8-3 0-16,3-8 0 16,59-1 0-16,-48-14 0 15</inkml:trace>
  <inkml:trace contextRef="#ctx0" brushRef="#br0" timeOffset="49807.14">21373 7509 255 0,'0'0'0'0,"0"0"0"0,0 0 0 0,0 0 0 0,0 0 0 16,-18 0 0-1,-22 4 0-15,-8 16 0 16,1 12 0 0,-4 9 0-16,14 7 0 15,37-48 0 1,-27 48 0-16,14-8 0 16,17-11 0-1,12-16 0-15,4-9 0 16,9-8 0-1,6-8 0-15,9-8 0 16,0-3 0 0,-6 3 0-16,-7 3 0 15,-9 6 0-15,-10 4 0 16,-7 7 0 0,-10 9 0-1,-2 14 0-15,0 9 0 16,5 2 0-16,8 13 0 15,12-7 0 1,5-15 0-16,-2-16 0 16</inkml:trace>
  <inkml:trace contextRef="#ctx0" brushRef="#br0" timeOffset="50383.71">22316 7531 255 0,'0'0'0'0,"0"0"0"0,0 0 0 0,0 0 0 16,2 21 0-16,3 23 0 15,-1 12 0 1,-2 9 0 0,-2-65 0-16,2 67 0 15,-2-67 0-15,0 0 0 31,0 0 0-31,0 43 0 0,7-34 0 16,11-24 0 0,7-11 0-16,14-17 0 15,23-7 0-15,18-10 0 16,10 12 0 0,-15 17 0-16,-19 10 0 15,-19 8 0 1</inkml:trace>
  <inkml:trace contextRef="#ctx0" brushRef="#br0" timeOffset="50771.41">22987 7738 255 0,'0'0'0'16,"31"-6"0"-16,14-11 0 15,1-8 0 1,-3-2 0-16,-6 0 0 16,-15 0 0-1,-13 4 0-15,-16 4 0 16,-7 4 0-1,-7 5 0-15,-9 8 0 16,-6 10 0 0,-2 13 0-16,9 10 0 15,7 11 0-15,13 11 0 16,13 0 0 0,23 1 0-16,24-7 0 15,15-24 0 1,5-23 0-16,-4-8 0 15</inkml:trace>
  <inkml:trace contextRef="#ctx0" brushRef="#br0" timeOffset="51340.05">23531 7709 255 0,'0'0'0'0,"0"0"0"0,0 0 0 0,0 0 0 16,23 0 0-16,23 0 0 16,14 0 0-1,11 0 0-15,-1-2 0 16,-5-7 0 0,-15 1 0-16</inkml:trace>
  <inkml:trace contextRef="#ctx0" brushRef="#br0" timeOffset="51769.81">24338 7436 255 0,'0'0'0'0,"0"0"0"16,0 23 0 0,0 20 0-16,0 12 0 15,0 15 0-15,0 1 0 16,0-71 0 0,-6 73 0-16,6-73 0 15,0 0 0 1,0 0 0-16,-11 48 0 15,9-36 0 1,4-24 0-16,6-8 0 16,15-14 0-1,19-7 0-15,17-11 0 16,14-1 0 0,6 3 0-16,-12 21 0 15,-16 9 0-15,-51 20 0 16,41-20 0-1</inkml:trace>
  <inkml:trace contextRef="#ctx0" brushRef="#br0" timeOffset="52204.37">24842 7815 255 0,'0'0'0'0,"0"0"0"0,24-13 0 16,15-14 0-16,1-9 0 15,4-6 0 1,-7-3 0-16,-37 45 0 15,23-45 0 1,-11 7 0-16,-12 38 0 16,-9-27 0-16,-9 14 0 15,-4 13 0 1,-3 13 0-16,6 12 0 16,3 11 0-1,7 8 0-15,9 4 0 16,11-9 0-1,11-2 0-15,14-13 0 16,11-11 0 0,7-13 0-16,11-9 0 15,-6-6 0-15</inkml:trace>
  <inkml:trace contextRef="#ctx0" brushRef="#br0" timeOffset="53422.03">25554 7661 255 0,'0'0'0'16,"0"0"0"-16,0 0 0 16,0 0 0-1,0 0 0-15,-2-9 0 16,-10-13 0-16,3 3 0 16,3 4 0-1,1 4 0-15,1 2 0 16,-1 7 0-1,3 5 0-15,-3 9 0 16,1 8 0 0,-2 2 0-16,-1 3 0 15,2-3 0 1,3-3 0-16,0-7 0 16,6-2 0-1,8-8 0-15,3-4 0 16,3-6 0-1,-3 6 0-15,3 0 0 16,-5 6 0-16,1 13 0 16,-8 6 0-1,-1 8 0-15,-3 2 0 16,-2-4 0 0,9-8 0-16,4-11 0 15,13-13 0-15,12-12 0 16,15-10 0-1,18-14 0 1,21-16 0-16,17-11 0 16,-12 11 0-16,-25 19 0 15,-24 12 0 1,-48 24 0-16,0 0 0 16,23-22 0-1,-23 22 0-15,2-14 0 16,-15 6 0-1,-13 10 0-15,-12 8 0 16,-21 11 0 0,-5 15 0-16,-8 15 0 15,12 2 0-15,19-5 0 16,19-17 0 0,11-14 0-16,11-9 0 15,11-10 0 1,11-11 0-16,9-10 0 15,16-14 0 1,21-17 0-16,14-21 0 16,11-14 0-1,-14-2 0-15,-19 12 0 16,-11 15 0 0,-49 64 0-16,33-54 0 15,-33 54 0-15,0 0 0 16,2-28 0-1,-15 24 0-15,-5 17 0 16,-3 12 0 0,-3 14 0-1,-11 21 0-15,2 16 0 16,-4 20 0-16,3 4 0 16,16-19 0-1,12-19 0-15,12-14 0 16,10-16 0-16,7-9 0 15,4-11 0 1,4-10 0 0,4-6 0-16,14-11 0 15,-1-5 0 1,-9-5 0-16,-3-3 0 16,-36 28 0-16,24-33 0 15,-12-2 0 1,-17 3 0-16,5 32 0 15,-17-18 0-15,-8 9 0 16,-4 12 0 0,0 13 0-16,4 7 0 15,10 11 0 1,6 14 0-16,9 3 0 16,7 0 0-1,6-4 0-15,7-7 0 16,7-10 0-1,2-18 0-15,-5-12 0 16,3-6 0-16</inkml:trace>
  <inkml:trace contextRef="#ctx0" brushRef="#br0" timeOffset="53841.65">26908 7552 255 0,'-10'55'0'0,"-1"-10"0"0,-2-2 0 0,1-10 0 16,5-9 0 0,3-5 0-16,0-6 0 15,2-2 0 1,2-7 0 0,8-1 0-16,9-8 0 15,11-4 0-15,13-2 0 16,19-1 0-1,23 4 0-15,18 8 0 16,8 14 0 0,-13 14 0-16,-29 15 0 15,-30 8 0-15,-31-4 0 16,-8-16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8:41:36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3708 4288 255 0,'0'-48'0'0,"-3"19"0"0,-10 2 0 0,-7 5 0 0,-5 1 0 16,-9 7 0 0,-12 8 0-16,-5 9 0 15,-3 10 0 1,-7 12 0-1,2 12 0-15,9 12 0 0,12 10 0 16,11 5 0 0,11 7 0-16,11 8 0 15,12 2 0 1,16-8 0-16,14-10 0 16,13-11 0-1,6-15 0-15,9-5 0 16,15-4 0-1,3-4 0-15,-8-10 0 16,-6-13 0 0,-23-5 0-16</inkml:trace>
  <inkml:trace contextRef="#ctx0" brushRef="#br0" timeOffset="598.63">4418 4552 255 0,'0'0'0'16,"0"0"0"0,0 0 0-16,-8-11 0 15,-14-11 0-15,-4 5 0 16,-6 7 0-1,2 5 0-15,-8 5 0 16,-4 5 0 0,5 9 0-16,0 6 0 15,6 6 0 1,9 8 0-16,2 7 0 16,6 1 0-1,10 3 0-15,8 2 0 16,7-3 0-16,10-6 0 15,10-3 0 1,8-10 0 0,10-6 0-16,-1-12 0 15,6-11 0 1,11-8 0-16,4-14 0 16,-7-6 0-16,-12-9 0 15,-14-3 0 1,-14 1 0-16,-15 0 0 15,-11 3 0 1,-19 0 0-16,-10 4 0 16,-14 7 0-1,-16 7 0-15,-2 12 0 16,-3 14 0-16,6 15 0 16,14 13 0-1,10 1 0-15,21-5 0 16,8-14 0-1</inkml:trace>
  <inkml:trace contextRef="#ctx0" brushRef="#br0" timeOffset="1107.83">4822 4517 255 0,'0'0'0'0,"0"0"0"0,0 0 0 0,0 0 0 16,0 0 0-16,0 17 0 15,0 22 0-15,-3 11 0 16,1-4 0 0,-2-6 0-16,2-11 0 15,2-8 0 1,-3-7 0-16,8-6 0 16,4-8 0-1,6-10 0-15,10-4 0 16,3-7 0-1,3 2 0-15,2 4 0 16,-4 5 0-16,-6 10 0 16,-10 10 0-1,-7 8 0-15,-1 14 0 16,-5 3 0 0,0 10 0-16,0-45 0 15,-3 48 0 1,8-6 0-16,6-7 0 15,8-11 0 1,-3-16 0-16</inkml:trace>
  <inkml:trace contextRef="#ctx0" brushRef="#br0" timeOffset="1573.49">5712 4543 255 0,'0'0'0'0,"0"0"0"16,-4-14 0-16,-9-12 0 15,-10 10 0 1,-8 13 0-16,-6 9 0 16,-9 10 0-1,10 4 0-15,9 2 0 16,12-3 0-1,11 0 0-15,8-1 0 16,9 1 0 0,12-1 0-16,6 0 0 15,12 3 0-15,2 4 0 16,-1 0 0 0,-6 4 0-16,-11 2 0 15,-7 2 0 1,-13 1 0-16,-14-5 0 15,-11-1 0 1,-11 0 0-16,-20 3 0 16,-13-5 0-1,-8-5 0-15,1-7 0 16,6-11 0-16,9-6 0 16,14-8 0-1,14-13 0-15,14 6 0 16</inkml:trace>
  <inkml:trace contextRef="#ctx0" brushRef="#br0" timeOffset="2017.11">6317 3909 255 0,'0'0'0'0,"0"0"0"0,0 0 0 0,-2 26 0 15,-14 31 0-15,-18 30 0 16,-17 30 0-1,-9 14 0 1,5-16 0-16,11-11 0 16,11-19 0-16,8-11 0 15,7-8 0 1,12-14 0-16,10-5 0 16,7-6 0-16,9-4 0 15,7-3 0 1,4-11 0-16,7-4 0 15,8-11 0 1,-2-17 0-16,-1-12 0 16,-4-3 0-1,-6-1 0-15</inkml:trace>
  <inkml:trace contextRef="#ctx0" brushRef="#br0" timeOffset="2360.89">5922 4492 255 0,'0'0'0'0,"0"0"0"0,0 0 0 0,0 0 0 16,28 0 0 0,32 0 0-16,34 0 0 15,29 10 0 1,-4 12 0-16,-32 8 0 15,-41-7 0 1</inkml:trace>
  <inkml:trace contextRef="#ctx0" brushRef="#br0" timeOffset="9855.71">7736 4495 255 0,'0'-13'0'0,"0"4"0"0,0 2 0 0,0 2 0 16,0 0 0-1,0 1 0-15,0 2 0 16,0 2 0 0,0 6 0-16,0 7 0 15,-2 10 0-15,-5 9 0 16,-8 6 0 0,2 14 0-16,-5 14 0 15,3 3 0 1,1-1 0-16,-1-5 0 15,9-3 0 1,6-7 0-16,2-4 0 16,-2-49 0-1,4 40 0-15,-4-40 0 16,13 36 0 0,14-16 0-16,4-15 0 15,-1-12 0-15,1-11 0 16,0-7 0-1</inkml:trace>
  <inkml:trace contextRef="#ctx0" brushRef="#br0" timeOffset="10292.62">7760 4244 255 0,'0'0'0'0,"0"0"0"0,0 0 0 0,0 0 0 15,0 0 0-15,0 0 0 16,0 0 0 0</inkml:trace>
  <inkml:trace contextRef="#ctx0" brushRef="#br0" timeOffset="11282.34">8167 4748 255 0,'0'0'0'0,"0"0"0"0,0 0 0 0,0 0 0 16,0 0 0-1,18 0 0-15,20 0 0 16,12 0 0-16,1 0 0 16,5 4 0-1,-56-4 0-15,67 5 0 16,-67-5 0-16,74 2 0 15,-74-2 0 1,0 0 0-16,0 0 0 16,53 5 0-1</inkml:trace>
  <inkml:trace contextRef="#ctx0" brushRef="#br0" timeOffset="11529.21">8309 4903 255 0,'0'0'0'0,"0"0"0"16,21 0 0-1,20 0 0-15,17 0 0 16,14 0 0-1,15 0 0-15,5 0 0 16,-7 0 0-16,-15 0 0 16,-22 0 0-1</inkml:trace>
  <inkml:trace contextRef="#ctx0" brushRef="#br0" timeOffset="12387.53">9623 4602 255 0,'0'0'0'0,"0"0"0"0,0 0 0 0,0 0 0 16,0 0 0-16,0 0 0 15,-2-3 0 1,-6-6 0-16,3 5 0 16,1 0 0-16,0-1 0 15,1 3 0 1,1 0 0-16,2 2 0 16,-3-2 0-1,3 2 0-15,-2-3 0 16,4 6 0-1,-2 1 0-15,0 6 0 16,-2 7 0 0,0 8 0-16,-2 7 0 15,-3 7 0 1,-4 12 0-16,2 2 0 16,0-7 0-1,9-46 0-15,-9 44 0 16,9-44 0-16,0 0 0 15,0 0 0 1,-9 37 0-16,9-37 0 16,-4 18 0-1,1-18 0-15,13-12 0 16,7-10 0 0,10-7 0-16,15-17 0 15,17-10 0-15,17-9 0 16,11 3 0-1,-4 13 0-15,-11 20 0 16,-14 19 0 0,-18 18 0-16,-15 3 0 15</inkml:trace>
  <inkml:trace contextRef="#ctx0" brushRef="#br0" timeOffset="13086.73">10432 4727 255 0,'0'0'0'0,"0"0"0"0,0 0 0 16,0 0 0-16,0 0 0 15,0 0 0-15,0 0 0 16,17 0 0 0,15 0 0-16,1 0 0 15,3 0 0 1,7-11 0-16,-1-2 0 15,-5-6 0 1,-37 19 0-16,31-25 0 16,-31 25 0-1,21-30 0-15,-11-2 0 16,-10 32 0 0,-5-22 0-16,-13 9 0 15,-4 5 0-15,-7 16 0 16,-2 12 0-1,-7 12 0-15,4 15 0 16,5 8 0 0,13 5 0-16,16-9 0 15,14-8 0 1,15-14 0-16,16-6 0 16,8-16 0-1,12-11 0-15,-13-4 0 16</inkml:trace>
  <inkml:trace contextRef="#ctx0" brushRef="#br0" timeOffset="13660.05">11582 4139 255 0,'0'0'0'0,"0"-28"0"0,0-21 0 0,0 5 0 15,-5-1 0 1,-5 6 0-16,-7 3 0 16,-7 7 0 15,24 29 0-31,-31-19 0 0,-5 15 0 15,2 13 0-15,7 7 0 16,0 13 0 0,-2 19 0-16,-4 16 0 15,0 26 0 1,1 14 0-16,5 7 0 16,4 2 0-1,4-6 0-15,1 0 0 16,3-2 0-16,-2-6 0 15,2 0 0 1,2-4 0-16,-4-3 0 16,4-11 0-1,4-12 0-15,9-69 0 16,-7 53 0 0,7-53 0-16,0 0 0 15,0 0 0-15,-2 49 0 16,2-49 0-1,-2 18 0-15,6-23 0 16,3-10 0 0,-1-14 0-1,-1-13 0-15,2-6 0 16</inkml:trace>
  <inkml:trace contextRef="#ctx0" brushRef="#br0" timeOffset="13859.22">10996 4782 255 0,'0'0'0'0,"0"0"0"0,0 0 0 16,0 0 0 0,22 5 0-16,24 7 0 15,18 3 0 1,10 7 0-16,10 3 0 15,-7-8 0 1,-24-11 0-16</inkml:trace>
  <inkml:trace contextRef="#ctx0" brushRef="#br0" timeOffset="14363.03">12428 3898 255 0,'0'0'0'16,"0"0"0"-16,-14 0 0 15,-13 4 0-15,-6 15 0 16,-10 20 0-1,-4 21 0-15,-7 27 0 16,1 23 0 0,3 4 0-16,19 3 0 15,16-13 0 1,13-7 0-16,8-8 0 16,12-9 0-1,4-11 0-15,5-6 0 16,9-11 0-16,4-8 0 15,3-16 0 1,-16-15 0-16</inkml:trace>
  <inkml:trace contextRef="#ctx0" brushRef="#br0" timeOffset="14920.96">12604 4103 255 0,'0'0'0'0,"0"0"0"0,0 0 0 16,0 0 0-16,25-1 0 16,22-9 0-16,16 3 0 15,10 3 0 1,13 2 0-1,-9 8 0-15,-19 11 0 16,-14 8 0-16,-15 7 0 16,-11 4 0-1,-14 11 0-15,-13 9 0 16,-9 15 0-16,-11 10 0 16,-12 8 0-1,-3 3 0-15,3-7 0 16,6-9 0-1,4-11 0-15,-1-8 0 16,32-57 0 0,0 0 0-16,-20 33 0 15,9-21 0 1</inkml:trace>
  <inkml:trace contextRef="#ctx0" brushRef="#br0" timeOffset="15169.93">12786 4577 255 0,'0'0'0'0,"0"0"0"0,26 0 0 15,22 0 0 1,15 5 0-16,8 1 0 16,-71-6 0-16,85 7 0 15,-11-7 0 1</inkml:trace>
  <inkml:trace contextRef="#ctx0" brushRef="#br0" timeOffset="15592.6">13587 3875 255 0,'0'0'0'16,"29"7"0"-16,16 11 0 15,-1 9 0 1,3 8 0-16,3 15 0 15,-1 9 0-15,-7 16 0 32,-7 10 0-32,-7 9 0 0,-19-1 0 15,-11 8 0 1,-18-1 0-16,-16 4 0 16,-16 5 0-1,-12 6 0-15,-20-3 0 16,-9-18 0-1,21-34 0-15</inkml:trace>
  <inkml:trace contextRef="#ctx0" brushRef="#br0" timeOffset="20577.82">17404 4439 255 0,'-15'56'0'0,"-1"-1"0"0,-1 14 0 0,-6 19 0 0,1 12 0 15,0-5 0 1,7-8 0-16,6-13 0 15,4-3 0 1,5-8 0-16,8-12 0 16,-2-8 0-1,7-10 0-15,-13-33 0 16,32 25 0 0,13-17 0-16,-3-15 0 15,-4-14 0-15,-4-6 0 16</inkml:trace>
  <inkml:trace contextRef="#ctx0" brushRef="#br0" timeOffset="20970">17402 4087 255 0,'0'0'0'0,"0"0"0"0,0 0 0 0,0 0 0 16,0 0 0-1,4-2 0-15,8-6 0 16,-4 2 0 0,-1 2 0-16,-3 1 0 15,-6 10 0 1,-4 6 0-16,1-1 0 15,-1-1 0-15</inkml:trace>
  <inkml:trace contextRef="#ctx0" brushRef="#br0" timeOffset="25610.69">17915 4776 255 0,'-5'20'0'0,"7"-17"0"0</inkml:trace>
  <inkml:trace contextRef="#ctx0" brushRef="#br0" timeOffset="26026.73">17820 5329 255 0,'0'-23'0'0,"0"12"0"16,0 2 0-16,0 5 0 15,-5 4 0 1,-2 4 0 0,-5 1 0-16,-2-1 0 15,5-4 0-15,3-4 0 16</inkml:trace>
  <inkml:trace contextRef="#ctx0" brushRef="#br0" timeOffset="41997.58">18762 5268 255 0,'0'-38'0'0,"5"12"0"0,6-6 0 0,5-2 0 0,10-5 0 0,5-1 0 15,3 1 0 1,4 1 0-1,7-7 0-15,9-5 0 16,2 4 0 0,2-3 0-16,-2 6 0 15,-1 8 0-15,4 0 0 16,-1 0 0 0,0 8 0-16,1 5 0 15,-2 2 0 1,1 7 0-16,3 1 0 15,-3 5 0 1,-4 7 0-16,1 3 0 16,-5 1 0-16,-5 5 0 15,-3 5 0 1,2 1 0-16,-2 6 0 16,0-1 0-1,1 6 0-15,-3 1 0 16,-2 5 0-1,-3 2 0 1,4 0 0-16,-4 5 0 16,2-1 0-16,-4 5 0 15,5-2 0-15,-1 2 0 16,1-2 0 0,1-4 0-16,-1-2 0 15,5-7 0 1,-1-2 0-16,1-5 0 15,2-5 0 1,1-2 0-16,9-5 0 16,3-4 0-1,2-8 0-15,3-3 0 16,4-6 0-16,-1-4 0 16,0-2 0-1,5-2 0-15,12-7 0 16,8-4 0-1,7-5 0-15,-7-1 0 16,3-2 0 0,4-4 0-16,5-1 0 15,5-4 0 1,3-3 0-16,-5 2 0 16,-10 8 0-1,-22 5 0-15,-14 12 0 16,-15 6 0-1,-10 3 0-15,-35 15 0 16,29-18 0-16,-6 3 0 16</inkml:trace>
  <inkml:trace contextRef="#ctx0" brushRef="#br0" timeOffset="42583.48">22519 4450 255 0,'0'0'0'0,"0"0"0"0,0 0 0 16,0 0 0-16,0 0 0 15,0 0 0 1,0 0 0-16,0 0 0 16,-2-2 0-1,-7-7 0-15,5 4 0 16,0 1 0 0,2-1 0-16,8 3 0 15,13-3 0 1,20-2 0-16,9-6 0 15,-2 5 0-15,-4 4 0 16,-6 8 0 0,-7 9 0-16,-13 3 0 15,-14 13 0 1,-12 7 0-16,-7 19 0 16,-14 17 0-1,-9 26 0-15,-11 6 0 16,5-26 0-16</inkml:trace>
  <inkml:trace contextRef="#ctx0" brushRef="#br0" timeOffset="49674.65">23768 3666 255 0,'-14'-25'0'0,"1"11"0"0,-3 5 0 0,-3 7 0 0,-7 2 0 16,2 2 0-1,-3 7 0-15,-2 2 0 16,2 7 0 0,3 0 0-16,0 4 0 15,0 3 0 1,7 3 0-16,17-28 0 16,-14 30 0-1,14-30 0-15,-9 35 0 16,5 8 0-16,4-43 0 15,2 38 0 1,5 1 0-16,3-6 0 16,-10-33 0-1,12 29 0-15,-12-29 0 16,11 29 0 0,-11-29 0-16,0 0 0 15,11 33 0-15,-11-33 0 16,0 0 0-1,0 0 0-15,10 32 0 16,-10-32 0 0,0 0 0-16,0 0 0 15,7 27 0 1,-7-27 0-16,0 0 0 16,0 0 0-1,6 17 0 1,-6-17 0-16,0 0 0 15,0 0 0-15,2 16 0 16,-2-16 0 0,0 0 0-16,0 0 0 15,2 17 0-15,-2-17 0 16,0 0 0 0,-6 14 0-16,6-14 0 15,-11 14 0 1,-8 0 0-16,19-14 0 15,-20 10 0 1,20-10 0-16,-26 12 0 16,26-12 0-1,0 0 0-15,-29 11 0 16,29-11 0-16,0 0 0 16,0 0 0-1,-29 10 0-15,29-10 0 16,0 0 0-1,0 0 0-15,-21 8 0 16,21-8 0 0,0 0 0-16,-6 4 0 15,6-4 0 1,4 5 0-16,-4-5 0 16,13 4 0-1,-13-4 0-15,0 0 0 16,21 9 0-1,-21-9 0-15,0 0 0 16,24 9 0-16,-24-9 0 16,0 0 0-1,25 11 0-15,-25-11 0 16,0 0 0 0,0 0 0-16,24 19 0 15,-24-19 0 1,11 23 0-16,-6 6 0 15,-7 5 0 1,-7 0 0-16,-7 2 0 16,-1 8 0-16,-6 3 0 15,1-1 0 1,-1 1 0-16,4-1 0 16,19-46 0-1,-16 50 0-15,5-4 0 16,6-1 0-1,10-6 0-15,10-1 0 16,7-10 0 0,10-3 0-16,7-8 0 15,11-7 0 1,0-10 0-16,1-10 0 16,-6-1 0-16</inkml:trace>
  <inkml:trace contextRef="#ctx0" brushRef="#br0" timeOffset="50157.82">24126 4179 255 0,'0'0'0'0,"0"0"0"0,0 0 0 0,0 0 0 16,2 25 0 0,5 24 0-1,0 11 0-15,-1 11 0 16,3-1 0-1,0-3 0-15,-9-67 0 16,11 65 0-16,-11-65 0 16,13 60 0-1,-13-60 0-15,0 0 0 16,0 0 0 0,20 36 0-16,8-34 0 15,5-22 0-15,12-21 0 16,20-30 0-1,23-27 0 1,2-13 0-16,-19 12 0 16,-19 30 0-16,-11 15 0 15,-14 10 0 1,-7 9 0-16</inkml:trace>
  <inkml:trace contextRef="#ctx0" brushRef="#br0" timeOffset="50812.79">25018 4521 255 0,'0'0'0'0,"0"0"0"0,0 0 0 0,0 0 0 15,0-10 0-15,0-9 0 16,-6 4 0-1,-3 4 0 1,-7-1 0-16,-5 6 0 16,-6 0 0-16,-5 6 0 15,-2 4 0 1,1 2 0-16,2 8 0 16,2 6 0-1,-1 8 0 1,1 12 0-16,7 3 0 0,9 1 0 15,5-6 0 1,12-6 0-16,-4-32 0 16,21 19 0-1,12-15 0-15,6-11 0 16,10-11 0 0,-2-7 0-16,-3 0 0 15,-5 2 0 1,-10 4 0-16,-9 11 0 15,3 5 0 1,-8 11 0-16,1 14 0 16,-5 3 0-16,2 3 0 15,3-3 0 1,5-5 0-16,5-11 0 16,5-16 0-1,-6-6 0-15</inkml:trace>
  <inkml:trace contextRef="#ctx0" brushRef="#br0" timeOffset="51278.18">25650 3709 255 0,'0'0'0'0,"0"0"0"0,0 0 0 0,0 0 0 15,0 0 0 1,-2 30 0-16,-13 27 0 31,-4 32 0-15,-10 25 0-16,6-7 0 0,3-21 0 15,5-25 0-15,1-16 0 16,1-9 0 0,4-1 0-16,-2 6 0 15,2 1 0 1,-3 8 0-16,1-2 0 16,-2 4 0-1,-6-5 0-15,4-3 0 16,15-44 0-1,0 0 0-15,0 0 0 16,-14 37 0-16,6-18 0 31,4-16 0-31,6-10 0 16,0-2 0-16</inkml:trace>
  <inkml:trace contextRef="#ctx0" brushRef="#br0" timeOffset="51802.49">25744 4514 255 0,'0'0'0'0,"0"0"0"0,0 0 0 0,0 0 0 15,-3 20 0-15,-5 23 0 16,0 7 0 0,2-3 0-16,0-7 0 15,-1-6 0-15,7-12 0 16,2-5 0 0,5-2 0-16,3-12 0 15,9-5 0 1,5-14 0-16,5-8 0 15,8-12 0 1,-2-5 0-16,1-4 0 16,-3-3 0-1,-8 14 0-15,-9 12 0 16,-6 14 0-16,-5 8 0 16,-5 8 0-1,-2 14 0-15,-1 14 0 16,-1 13 0-1,2-1 0-15,4-6 0 16,-2-42 0 0,9 36 0-16,-9-36 0 15,23 24 0 1,0-19 0-16,3-12 0 16,0-4 0-16</inkml:trace>
  <inkml:trace contextRef="#ctx0" brushRef="#br0" timeOffset="52210.56">26298 4692 255 0,'0'0'0'0,"0"0"0"0,0 0 0 15,0 0 0-15,0 0 0 16,25-3 0 0,18-12 0-1,2-13 0-15,-10-1 0 16,-6 0 0-16,-9 3 0 16,-8 5 0-1,-8 1 0-15,-6 6 0 16,-8 10 0-16,-7 11 0 15,-8 12 0 1,-4 14 0-16,-6 19 0 16,4 16 0-1,9 9 0-15,20-15 0 16,24-19 0 0,11-20 0-16,7-23 0 15,-2-7 0 1</inkml:trace>
  <inkml:trace contextRef="#ctx0" brushRef="#br0" timeOffset="52429.64">27035 4511 255 0,'0'0'0'0,"0"0"0"0,0 0 0 0,0 0 0 16,0 0 0 0</inkml:trace>
  <inkml:trace contextRef="#ctx0" brushRef="#br0" timeOffset="52567.59">26904 4848 255 0,'0'0'0'0,"0"0"0"16,0 0 0 0,0 0 0-16,0 13 0 15,0 12 0-15</inkml:trace>
  <inkml:trace contextRef="#ctx0" brushRef="#br0" timeOffset="53221.15">27608 3987 255 0,'0'0'0'0,"0"0"0"0,0 0 0 15,13-12 0-15,12-13 0 16,6 10 0 0,5 5 0-16,6 4 0 15,6 12 0 1,-4 7 0-16,-3 9 0 16,-10 10 0-16,-5 4 0 15,-3 3 0 1,-11 11 0-16,-8 6 0 15,-6 13 0 1,-8 10 0-16,-5 10 0 16,-8 3 0-1,-4-4 0-15,0-11 0 16,2-10 0 0,4-14 0-16,-2-4 0 15,23-49 0 1,-20 28 0-16,5-22 0 15,0-6 0-15</inkml:trace>
  <inkml:trace contextRef="#ctx0" brushRef="#br0" timeOffset="53464.83">27589 4689 255 0,'0'0'0'0,"0"0"0"0,26 0 0 16,16 0 0-16,16 0 0 16,16 0 0-16,11 0 0 15,-4 0 0 1,-14 0 0-16,-23 0 0 15</inkml:trace>
  <inkml:trace contextRef="#ctx0" brushRef="#br0" timeOffset="54655.29">28563 3637 255 0,'0'0'0'0,"0"0"0"0,0 0 0 0,0 0 0 16,0-10 0-1,-5-8 0-15,5 5 0 16,5-1 0 0,8 3 0-16,5 2 0 15,2 2 0 1,3 2 0-16,2 5 0 16,-3 0 0-16,0 3 0 15,1 1 0 1,-4 5 0-16,2-1 0 15,-5 3 0 1,-3 0 0-16,-7 9 0 16,-4-2 0-1,-2 4 0-15,-4 7 0 16,-7 4 0-16,-1 3 0 16,-5 10 0-1,3 2 0-15,3-1 0 16,9-2 0-1,4-3 0-15,9 1 0 16,7-4 0 0,3-5 0-16,2-5 0 15,5-4 0 1,-28-25 0-16,0 0 0 16,0 0 0-16,23 21 0 15,-23-21 0 1,12 15 0-16,-12-15 0 15,-4 16 0 1,-8-1 0-16,12-15 0 16,-17 21 0-1,17-21 0-15,-16 24 0 16,16-24 0 0,-8 32 0-16,10 3 0 15,7 3 0-15,8 0 0 16,0 1 0-1,5-3 0 1,3 1 0-16,4 3 0 16,-3 0 0-16,-1 3 0 15,-7 1 0 1,-4 1 0-16,-7 5 0 16,-10-4 0-16,-13 0 0 15,-11-5 0 1,-6 0 0-16,-17-3 0 15,-15 3 0 1,-22 4 0-16,-16-6 0 16,-3-3 0-1,-7-16 0-15,28-13 0 16</inkml:trace>
  <inkml:trace contextRef="#ctx0" brushRef="#br0" timeOffset="57357.2">25116 2427 255 0,'28'56'0'0,"-10"6"0"0,-9 16 0 15,-7 19 0-15,-7 11 0 16,-3-6 0-16,-3-14 0 16,2-13 0-1,9-75 0-15,-3 53 0 16,3-53 0-1,0 24 0-15,0-21 0 16</inkml:trace>
  <inkml:trace contextRef="#ctx0" brushRef="#br0" timeOffset="57668.92">25026 3164 255 0,'0'0'0'0,"0"0"0"15,0 0 0-15,-10 17 0 16,-5 13 0 0,3 0 0-16,8-3 0 15,6-4 0 1,6 0 0-16,2-7 0 15,5-5 0 1,8-7 0-16,4-14 0 16,8-11 0-1,18-19 0-15,9-20 0 16,10-13 0-16,-16 5 0 16</inkml:trace>
  <inkml:trace contextRef="#ctx0" brushRef="#br0" timeOffset="58405.93">24396 1630 255 0,'0'0'0'0,"0"0"0"0,0 0 0 0,0 0 0 15,0 0 0-15,0 0 0 16,0 0 0 0,0 0 0-1,13 20 0-15,4 21 0 16,3 14 0-16,0 11 0 15,-4-2 0 1,-10-8 0-16,-6-56 0 16,2 49 0-1,-2-49 0-15,0 0 0 16,0 0 0-16,-2 28 0 16,0-28 0-1,6-19 0-15,10-11 0 16,8-7 0-1,16-10 0-15,16-4 0 16,20-1 0 0,7 9 0-16,-12 20 0 15,-69 23 0-15,46-15 0 16</inkml:trace>
  <inkml:trace contextRef="#ctx0" brushRef="#br0" timeOffset="58870.87">25047 1965 255 0,'0'0'0'0,"0"0"0"0,0 0 0 0,0 0 0 16,0 0 0-16,0 0 0 15,0 0 0 1,18-9 0-16,16-17 0 16,7-10 0-1,-1-7 0 1,-9 1 0-16,-16 13 0 15,-8 8 0 1,-14 11 0-16,-3 7 0 16,-9 9 0-16,-3 11 0 15,3 12 0 1,0 8 0-16,4 13 0 16,9-1 0-1,12-10 0-15,16-10 0 16,14-17 0-16,17-12 0 15,15-15 0 1,3-17 0-16,-13 1 0 16</inkml:trace>
  <inkml:trace contextRef="#ctx0" brushRef="#br0" timeOffset="59417.21">25797 1863 255 0,'0'0'0'0,"0"0"0"0,0 0 0 0,0 0 0 16,0 0 0 0,0 0 0-16,0 0 0 15,0 0 0 1,-9 0 0-16,-13-5 0 16,2 7 0-16,-5 8 0 15,3 12 0 1,-2 12 0-16,-3 13 0 15,1 8 0 1,26-55 0-16,-13 49 0 16,13-21 0-1,11-20 0-15,6-12 0 16,9-10 0-16,1-1 0 16,0 0 0-1,0 2 0-15,-3 7 0 16,-2 8 0-1,-2 7 0 1,6 8 0-16,-4-3 0 16,4 3 0-16,-1-9 0 15,-3-2 0-15</inkml:trace>
  <inkml:trace contextRef="#ctx0" brushRef="#br0" timeOffset="59747.72">26327 1864 255 0,'0'0'0'0,"0"0"0"0,0 0 0 0,0 0 0 16,-16 6 0-1,-19 9 0 1,-5 12 0-16,3 9 0 16,4 6 0-1,9 7 0-15,3 7 0 16,11 0 0-16,14-11 0 16,14-16 0-16,6-11 0 15,8-13 0 1,9-14 0-1,9-16 0-15,8-16 0 16,5-11 0-16,-11 0 0 16</inkml:trace>
  <inkml:trace contextRef="#ctx0" brushRef="#br0" timeOffset="60533.32">26835 1158 255 0,'0'0'0'0,"0"0"0"16,0 0 0-16,0 0 0 16,0 0 0-1,0 0 0-15,0 25 0 16,0 26 0-1,0 14 0-15,-2 16 0 16,-9 13 0-16,-7 7 0 16,5-14 0-1,-3-12 0 1,3 2 0-16,2-6 0 16,2-3 0-16,2-12 0 15,7-56 0 1,-6 57 0-1,6-57 0-15,0 0 0 16,0 0 0-16,-7 47 0 16,7-47 0-1,0 0 0-15,-2 20 0 16,0-23 0-16,2-8 0 16,2-16 0-1,-4-2 0-15,-1-13 0 16,-4-3 0-1,-7 8 0 1,14 37 0-16,-20-32 0 16,20 32 0-16,0 0 0 15,-23-19 0 1,23 19 0-16,-12-8 0 16,12 8 0-1,10 3 0-15,13-3 0 16,6 0 0-16,9-3 0 15,12-3 0 1,-50 6 0 0,48-3 0-16,-48 3 0 15,47 3 0-15,-6 11 0 16,-10 7 0 0,-8 9 0-1,-7 6 0-15,-5 3 0 0,-3 4 0 16,-8-43 0-1,0 0 0-15,0 0 0 16,4 34 0 0,1-18 0-16,-2-16 0 15,-3-12 0 1,0-6 0-16</inkml:trace>
  <inkml:trace contextRef="#ctx0" brushRef="#br0" timeOffset="60684.35">27018 1662 255 0,'0'0'0'0,"0"0"0"0,0 0 0 0,0 0 0 16,0 0 0-16,0 0 0 15</inkml:trace>
  <inkml:trace contextRef="#ctx0" brushRef="#br0" timeOffset="61059.3">27261 1815 255 0,'0'0'0'16,"0"0"0"-1,0 23 0-15,0 19 0 16,0 17 0-1,0 11 0-15,0 3 0 16,4-2 0 0,-4-71 0-16,0 0 0 15,0 0 0 1,8 57 0-16,-8-57 0 16,6 33 0-1,3-28 0-15,4-14 0 16,9-14 0-16,5-12 0 15,15-20 0 1,10-16 0-16,9-9 0 16,1-5 0-1,-10 15 0-15,-16 17 0 16,-14 12 0 0</inkml:trace>
  <inkml:trace contextRef="#ctx0" brushRef="#br0" timeOffset="61510.42">27706 2077 255 0,'0'0'0'0,"0"0"0"16,0 0 0-16,17-7 0 15,17-12 0-15,14-7 0 16,0-9 0 0,-1-2 0-16,-9 3 0 15,-38 34 0 1,19-36 0-16,-12 2 0 15,-7 34 0 1,-11-19 0-16,-15 12 0 16,-3 16 0-16,-6 12 0 15,-10 24 0 1,-2 20 0-16,6 20 0 16,17 0 0-1,31-22 0-15,28-22 0 16,37-15 0-1,44-13 0-15,34-18 0 16,-14-9 0 0</inkml:trace>
  <inkml:trace contextRef="#ctx0" brushRef="#br0" timeOffset="69189.44">3602 6273 255 0,'-24'70'0'0,"5"-7"0"0,-6 19 0 0,-2 15 0 16,-2 18 0-16,5-8 0 15,7-4 0 1,3-18 0-1,10-12 0-15,6-12 0 0,7-13 0 16,5-7 0 0,4-13 0-16,4-15 0 15,3-13 0 1,2-13 0 0,2-18 0-16,7-17 0 15,-2-6 0-15</inkml:trace>
  <inkml:trace contextRef="#ctx0" brushRef="#br0" timeOffset="69390.32">3621 6068 255 0,'0'0'0'0,"0"0"0"16,0 0 0-1,0 0 0-15</inkml:trace>
  <inkml:trace contextRef="#ctx0" brushRef="#br0" timeOffset="69722.97">4035 7131 255 0,'0'0'0'0,"0"0"0"15,0 0 0 1,0 0 0-16,0 0 0 15,0 0 0-15</inkml:trace>
  <inkml:trace contextRef="#ctx0" brushRef="#br0" timeOffset="70191.17">4458 6488 255 0,'0'0'0'0,"0"0"0"15,0 0 0 1,0 0 0-16,0 0 0 15,12 18 0 1,9 28 0-16,-6 18 0 16,1 17 0-1,-1 15 0-15,-2 5 0 16,-9-14 0 0,0-20 0-16,-4-67 0 15,3 58 0-15,-3-58 0 16,10 38 0-1,13-34 0-15,4-25 0 16,4-23 0 0,27-40 0-16,20-42 0 15,11-16 0 1,-12 23 0-16,-19 31 0 16,-18 31 0-1,-16 21 0-15</inkml:trace>
  <inkml:trace contextRef="#ctx0" brushRef="#br0" timeOffset="70785.06">5359 6879 255 0,'0'0'0'0,"0"0"0"0,0 0 0 0,0 0 0 0,0 0 0 16,0 0 0-1,0 0 0-15,-15 0 0 16,-22-4 0 0,0 4 0-16,0 8 0 15,4 7 0-15,0 14 0 16,6 6 0 0,7 7 0-16,9-2 0 15,11-40 0 1,2 39 0-16,16-14 0 15,2-18 0 1,9-14 0-16,4-11 0 16,11-12 0-1,-7 1 0 1,-3 4 0-16,-3 9 0 16,-9 14 0-16,-4 10 0 15,0 14 0-15,0 14 0 16,0 10 0-1,-18-46 0-15,25 38 0 16,6-15 0 0,7-28 0-16,3-22 0 15,3-23 0 1,3-8 0-16</inkml:trace>
  <inkml:trace contextRef="#ctx0" brushRef="#br0" timeOffset="71063.83">6081 6079 255 0,'0'0'0'0,"0"0"0"0,0 0 0 15,0 23 0 1,-8 28 0-16,-10 30 0 15,-13 42 0 1,-12 38 0 0,0 0 0-16,14-29 0 0,7-28 0 15,3-18 0 1,2-13 0-16,1-9 0 16,16-64 0-1,-10 47 0-15</inkml:trace>
  <inkml:trace contextRef="#ctx0" brushRef="#br0" timeOffset="71799.48">6393 6775 255 0,'0'0'0'0,"0"0"0"0,0 0 0 0,0 0 0 16,0 0 0-16,-7 23 0 16,-8 24 0-16,1 10 0 31,3 3 0-31,5-5 0 0,6-18 0 15,4-16 0-15,5-13 0 16,7-8 0 0,3-12 0-1,6-8 0-15,4-7 0 16,6-9 0 0,-3 4 0-16,-7 9 0 15,-9 8 0-15,-3 8 0 16,1 11 0-1,-1 14 0-15,-5 3 0 16,2 9 0 0,1 0 0-16,4 4 0 15,7 1 0-15,-22-35 0 16,32 21 0 0,0-10 0-16</inkml:trace>
  <inkml:trace contextRef="#ctx0" brushRef="#br0" timeOffset="72234.52">6977 6898 255 0,'0'0'0'0,"0"0"0"0,0 0 0 0,0 0 0 16,0 0 0-16,17 0 0 15,15-2 0 1,0-11 0-16,-3-6 0 16,-3-5 0-1,1-5 0-15,-12 3 0 16,-7 6 0-1,-8 3 0-15,-6 11 0 16,-9 7 0-16,-7 18 0 16,-1 17 0-1,-5 22 0-15,2 22 0 16,7 15 0 0,24-5 0-16,21-26 0 15,10-31 0 1,5-26 0-16,5-21 0 15,11-12 0 1,-4-6 0-16</inkml:trace>
  <inkml:trace contextRef="#ctx0" brushRef="#br0" timeOffset="72517.49">7557 6892 255 0,'0'0'0'0,"0"0"0"16,0 0 0-16,20 2 0 16,20 2 0-16,15 0 0 15,9 0 0 1,-2-3 0-1,-62-1 0-15,54-1 0 16,-12-11 0-16,-42 12 0 16,27-16 0-1</inkml:trace>
  <inkml:trace contextRef="#ctx0" brushRef="#br0" timeOffset="72717.21">7792 6756 255 0,'0'0'0'0,"0"0"0"15,-5 29 0 1,-1 21 0-16,-2 26 0 16,4 23 0-1,2 4 0-15,2-103 0 16,12 72 0-1,7-39 0-15</inkml:trace>
  <inkml:trace contextRef="#ctx0" brushRef="#br0" timeOffset="73019.77">8299 6896 255 0,'0'0'0'16,"0"0"0"-16,0 0 0 16,0 0 0-1,23 2 0 1,22 2 0-16,5 1 0 15,-2-2 0-15,-6 1 0 16,-1 0 0 0,-41-4 0-16,28 0 0 15,-10-7 0-15</inkml:trace>
  <inkml:trace contextRef="#ctx0" brushRef="#br0" timeOffset="73223.75">8476 6883 255 0,'0'0'0'16,"0"0"0"-16,0 28 0 15,0 23 0-15,0 27 0 16,0 21 0-1,0-2 0-15</inkml:trace>
  <inkml:trace contextRef="#ctx0" brushRef="#br0" timeOffset="74825.92">10074 7010 255 0,'112'-9'0'0,"-16"0"0"0,21 2 0 0,5 3 0 15,0 2 0 1,-6 0 0-16,2-4 0 16,-8-7 0-1,-6 3 0-15,-14 1 0 16,-11 6 0 0,-16 1 0-16,-63 2 0 15,35-7 0-15,-17-2 0 16</inkml:trace>
  <inkml:trace contextRef="#ctx0" brushRef="#br0" timeOffset="75313.41">10328 6706 255 0,'0'0'0'0,"0"0"0"15,-23 6 0-15,-27 13 0 16,-19 16 0 0,-23 17 0-16,-12 5 0 15,13-2 0 1,33-11 0-16,58-44 0 16,-27 38 0-1,32-6 0-15,17-11 0 16,14-3 0-1,29 1 0-15,27-1 0 16,35 6 0-16,19-1 0 16,-14-1 0-1,-24-2 0 1,-8-8 0-16,-29-6 0 16</inkml:trace>
  <inkml:trace contextRef="#ctx0" brushRef="#br0" timeOffset="75860.17">12309 5999 255 0,'0'0'0'0,"0"0"0"0,0 0 0 16,0 0 0-16,0 0 0 15,0 23 0-15,-2 28 0 16,-21 29 0 0,-24 40 0-16,-17 45 0 15,-8 5 0 1,7-22 0-16,23-31 0 15,12-20 0 1,15-21 0-16,12-14 0 16,12-9 0-16,14-16 0 15,17-6 0 1,14-8 0-16,15-7 0 16,8-7 0-1,-6-18 0-15,-19-9 0 16,-23-5 0-16</inkml:trace>
  <inkml:trace contextRef="#ctx0" brushRef="#br0" timeOffset="76088.42">12010 6596 255 0,'42'-5'0'0,"27"2"0"16,14 0 0 0,10 1 0-16,-5 0 0 15,-88 2 0-15,74 0 0 16</inkml:trace>
  <inkml:trace contextRef="#ctx0" brushRef="#br0" timeOffset="76450.14">12759 6715 255 0,'0'0'0'16,"0"0"0"-16,0 27 0 16,0 21 0-1,-2 22 0-15,-3 15 0 16,5-85 0 0,0 0 0-16,0 0 0 15,-4 88 0 1,2-33 0-16,2-55 0 15,6 7 0-15,8-23 0 16,8-7 0 0,9 3 0-1,14-4 0-15,4 4 0 16,1 5 0-16,-2 5 0 16,-48 10 0-1,50-9 0-15,-10 3 0 16</inkml:trace>
  <inkml:trace contextRef="#ctx0" brushRef="#br0" timeOffset="76671.31">13462 6954 255 0,'0'0'0'15,"0"0"0"1,0 27 0-16,0 19 0 16,0 2 0-1,0-10 0-15,0-20 0 16,2-22 0 0,2-8 0-16</inkml:trace>
  <inkml:trace contextRef="#ctx0" brushRef="#br0" timeOffset="76852.53">13610 6552 255 0,'0'0'0'16,"0"0"0"-16,0 0 0 16,4 18 0-1,12 15 0-15,5-1 0 16</inkml:trace>
  <inkml:trace contextRef="#ctx0" brushRef="#br0" timeOffset="77376.42">13943 6789 255 0,'0'0'0'0,"0"0"0"16,0 0 0-16,-17 11 0 15,-18 18 0 1,-5 15 0-16,1 10 0 15,39-54 0 1,-19 57 0-16,19-14 0 16,9-26 0-1,-1-17 0 1,4-9 0-16,3-8 0 0,1-5 0 16,-3 0 0-1,-3 2 0-15,-4 5 0 16,-2 6 0-1,1 12 0-15,-5 12 0 16,0 16 0-16,2 14 0 16,9 14 0-1,7 14 0-15,5 7 0 16,6-5 0 0,-2-6 0-16,-3-9 0 15,3-4 0 1,-9 0 0-16,-9-2 0 15,-12-6 0 1,-9-4 0-16,-7-8 0 16,-12-7 0-1,-11-6 0-15,-10-10 0 16,-6-13 0-16,-9-11 0 16,6-14 0-1,12-14 0-15,15-16 0 16,24-7 0-1,23-7 0 1,23-5 0-16,21-10 0 16,4 2 0-16</inkml:trace>
  <inkml:trace contextRef="#ctx0" brushRef="#br0" timeOffset="78038.82">14390 6823 255 0,'-46'50'0'0,"10"0"0"0,4 4 0 15,32-54 0-15,-25 54 0 16,25-54 0 0,-6 37 0-16,14-17 0 31,10-16 0-31,1-10 0 0,3-6 0 16,3-10 0-1,1-2 0-15,-1-3 0 16,-7 3 0-1,-7 9 0-15,-5 7 0 16,-4 10 0 0,-4 13 0-16,-2 18 0 15,-1 9 0 1,5 25 0-16,7 15 0 16,2 17 0-16,9-1 0 15,3-11 0 1,-8-13 0-16,-1-10 0 15,-6-12 0 1,-6 0 0 0,-12-10 0-16,0-6 0 15,-14-4 0-15,-12-9 0 16,-6-5 0 0,-3-16 0-16,-1-15 0 15,6-12 0 1,4-16 0-16,16-15 0 15,18-6 0 1,20-9 0-16,21-14 0 16,16-12 0-16,15 0 0 15,1 6 0 1,-23 26 0-16</inkml:trace>
  <inkml:trace contextRef="#ctx0" brushRef="#br0" timeOffset="78355.55">14591 7021 255 0,'59'-7'0'0,"-17"-6"0"0,-2-9 0 0,-4-5 0 15,-10 0 0 1,-7-2 0-16,-8 6 0 15,-9 4 0 1,-6 0 0-16,-8 7 0 16,-6 11 0-1,-1 12 0-15,1 12 0 16,3 17 0-16,1 20 0 16,7 12 0-1,11 6 0-15,21-10 0 16,6-31 0-1,3-23 0-15,-9-14 0 16</inkml:trace>
  <inkml:trace contextRef="#ctx0" brushRef="#br0" timeOffset="78729.7">15148 6892 255 0,'0'0'0'0,"0"0"0"16,0 0 0-1,0 0 0-15,0 0 0 16,0 0 0 0,-8 19 0-16,-13 22 0 15,1 2 0-15,7-10 0 16,1-7 0-1,8-12 0 1,8-7 0-16,10-8 0 16,13-9 0-16,6-6 0 15,15-5 0 1,3-2 0-16,7 3 0 16,-3 1 0-1,-9 8 0-15,-5 2 0 16,-4-6 0-1,1-8 0-15,-6 8 0 16</inkml:trace>
  <inkml:trace contextRef="#ctx0" brushRef="#br0" timeOffset="79059.78">15800 6756 255 0,'0'0'0'16,"0"0"0"-16,-2 0 0 15,-5 0 0 1,-11 4 0-16,-7 11 0 15,-2 8 0 1,5 1 0 0,8 0 0-16,14-2 0 15,12-4 0-15,10 2 0 16,5-8 0-16,4 0 0 16,-4 1 0-1,-4-4 0-15,-11 4 0 16,-12 6 0-1,-10 3 0-15,-11 0 0 16,-8 2 0 0,29-24 0-16,0 0 0 15,0 0 0 1,-25 19 0-16,19-16 0 16,18-6 0-16,3-3 0 15</inkml:trace>
  <inkml:trace contextRef="#ctx0" brushRef="#br0" timeOffset="79767.03">17360 6644 255 0,'0'0'0'0,"0"0"0"0,0 0 0 16,0 0 0-16,0 0 0 15,0 0 0-15,0 0 0 16,0 0 0 0,0 0 0-16,0 24 0 15,0 25 0 1,-2 11 0-16,-4 8 0 16,6-68 0-1,-6 69 0-15,6-69 0 16,-9 60 0-1,9-60 0-15,0 0 0 16,-13 38 0 0,13-38 0-16,-9 6 0 15,13-20 0-15,14-13 0 16,11-9 0 0,23-9 0-16,22-9 0 15,30-3 0 1,4 10 0-16,-16 18 0 15,-25 12 0 1,-67 17 0-16,47-4 0 16,-47 4 0-1,22 2 0-15</inkml:trace>
  <inkml:trace contextRef="#ctx0" brushRef="#br0" timeOffset="80173.32">18024 6886 255 0,'0'0'0'0,"31"-19"0"0,16-15 0 15,0-6 0-15,-12 0 0 16,-9 4 0-16,-20 7 0 16,-8 5 0-1,-7 7 0-15,-7 6 0 16,-6 8 0 0,-5 9 0-16,0 14 0 15,0 9 0 1,3 18 0-16,11-1 0 15,11 2 0-15,10-6 0 16,15-7 0 0,10-8 0-16,9-15 0 15,2-7 0 1</inkml:trace>
  <inkml:trace contextRef="#ctx0" brushRef="#br0" timeOffset="80965.44">18334 6875 255 0,'64'-7'0'0,"-6"-3"0"0,6-2 0 0,-64 12 0 16,73-4 0-16,-73 4 0 15,0 0 0 1,66 8 0-1</inkml:trace>
  <inkml:trace contextRef="#ctx0" brushRef="#br0" timeOffset="81416.87">19068 6683 255 0,'0'0'0'0,"0"0"0"16,0 0 0-16,0 17 0 16,-2 25 0-1,-7 5 0-15,1-3 0 16,-2-6 0-1,0-3 0-15,-1-14 0 16,1-5 0 0,4-7 0-16,4-7 0 15,2-11 0-15,4-6 0 16,7-9 0 0,13-7 0-16,18-9 0 15,11-5 0 1,13 6 0-1,9-1 0-15,-4 10 0 16,-71 30 0-16,60-16 0 16,-60 16 0-1,0 0 0-15,39-1 0 16</inkml:trace>
  <inkml:trace contextRef="#ctx0" brushRef="#br0" timeOffset="81885.58">19563 6925 255 0,'0'0'0'0,"0"0"0"0,20-14 0 15,12-11 0 1,6-5 0-16,-7-4 0 16,-8 2 0-1,-6 2 0 1,-5 1 0-16,-8 7 0 16,-4 22 0-16,0 0 0 15,-2-21 0 1,-12 8 0-16,-1 13 0 15,-8 13 0 1,-1 11 0-16,4 12 0 16,0 18 0-1,6 8 0-15,10 7 0 16,6-14 0-16,10-12 0 16,10-14 0-1,5-6 0-15,-1-9 0 16,1-9 0-16,4-5 0 15,-2-7 0 1,-1-2 0 0</inkml:trace>
  <inkml:trace contextRef="#ctx0" brushRef="#br0" timeOffset="83014.17">20071 6868 255 0,'0'0'0'0,"0"0"0"0,0 0 0 0,0 0 0 16,0 0 0-1,0 15 0-15,3 3 0 16,5-9 0-1,8-9 0 1,4-8 0-16,2 0 0 16,2 0 0-16,-7 1 0 15,-1 14 0 1,-7 8 0-16,-7 14 0 16,-4 11 0-1,-3 14 0-15,5-54 0 16,5 51 0-1,11-22 0-15,7-25 0 16,11-12 0-16,12-13 0 16,14-14 0-1,13-14 0-15,19-13 0 16,4-4 0 0,-17 20 0-16,-79 46 0 15,54-35 0 1,-54 35 0-16,0 0 0 15,10-20 0-15,-23 16 0 16,-9 8 0 0,-9 7 0-1,-7 12 0-15,-14 8 0 16,-4 13 0-16,-4 17 0 16,10 7 0-1,50-68 0-15,-29 61 0 16,29-61 0-1,-2 46 0-15,20-28 0 16,8-22 0 0,7-13 0-16,4-12 0 15,17-17 0-15,14-22 0 16,23-26 0 0,3-15 0-16,-18 1 0 15,-30 25 0 1,-19 23 0-16,-27 60 0 15,11-46 0 1,-11 46 0-16,-7-24 0 16,-8 21 0-1,-7 14 0-15,-1 10 0 16,-1 13 0 0,0 18 0-16,1 15 0 15,5 10 0 1,4-4 0-16,8-4 0 15,8-17 0-15,8-12 0 16,4-12 0 0,-14-28 0-16,19 19 0 15,8-15 0 1,2-5 0-16,2-12 0 16,2-6 0-1,6-8 0-15,-6-4 0 16,-33 31 0-16,29-38 0 15,-29 38 0 1,0 0 0-16,12-34 0 16,-14 16 0-1,-10 12 0-15,-5 15 0 16,-6 13 0 0,-2 13 0-16,0 21 0 15,5 14 0 1,9 8 0-16,6-8 0 15,19-22 0-15,-14-48 0 16,31 23 0 0,4-25 0-16,-11-10 0 15</inkml:trace>
  <inkml:trace contextRef="#ctx0" brushRef="#br0" timeOffset="83639.53">21351 6815 255 0,'0'56'0'0,"-3"-2"0"0,-1 6 0 16,2-4 0-16,0-14 0 16,0-19 0-1,2-12 0-15,-2-11 0 16,4-6 0-16,4-10 0 16,12-4 0-1,12-1 0 1,8 0 0-16,10 0 0 15,6 8 0-15,7 6 0 16,1 0 0 0,-62 7 0-16,63-6 0 15,-2-6 0 1,-5-3 0-16,-7-7 0 16,-4-6 0-1,-5 4 0-15,-5 0 0 16,-35 24 0-1,32-14 0-15,-32 14 0 16,17 5 0-16,-6 8 0 16,-8 12 0-1,-6 7 0-15,-1 9 0 16,-5 15 0 0,9-56 0-16,0 0 0 15,-6 48 0 1,6-31 0-16,2-23 0 15,7-17 0-15,5-15 0 16,-4-10 0 0</inkml:trace>
  <inkml:trace contextRef="#ctx0" brushRef="#br0" timeOffset="83750.53">22131 6577 255 0,'0'0'0'0,"0"0"0"0,0 0 0 0,0 0 0 0,0 0 0 15,0 4 0-15,-6 5 0 16,4-4 0 0,0-1 0-16</inkml:trace>
  <inkml:trace contextRef="#ctx0" brushRef="#br0" timeOffset="84828.81">22217 6766 255 0,'0'0'0'0,"0"0"0"16,0 23 0-1,0 15 0-15,0 6 0 16,0-4 0 0,0-6 0-16,2-17 0 15,5-8 0-15,6-10 0 16,10-8 0-1,2-9 0 1,2 2 0-16,-5 0 0 16,-2 6 0-1,-5 7 0-15,-3 11 0 16,-8 6 0-16,-4 14 0 16,-8 5 0-1,8-33 0-15,-3 37 0 16,12-4 0-1,6-24 0 1,10-9 0-16,11-9 0 0,14-14 0 16,14-9 0-1,13-6 0-15,-2 5 0 16,-6 10 0 0,-69 23 0-16,65-13 0 15,-65 13 0 1,0 0 0-1,0 0 0-15,50-11 0 16,-50 11 0-16,22-15 0 16,-22 15 0-16,0-17 0 15,0 17 0 1,-9-11 0-16,-11 9 0 16,-6 7 0-1,-6 9 0 1,-1 7 0-16,-6 12 0 15,7 2 0-15,32-35 0 16,0 0 0 0,-19 33 0-16,10-6 0 15,14-14 0 1,5-9 0-16,7-5 0 16,0-6 0-16,-17 7 0 15,0 0 0 1,24 0 0-16,4 8 0 15,-3 10 0 1,-6 11 0-16,-3 10 0 16,2 19 0-1,0 13 0-15,4 14 0 16,2-4 0 0,-4-12 0-16,4-10 0 15,-9-12 0-15,-15-47 0 16,7 45 0-1,-4-10 0-15,-13-3 0 16,-5-9 0 0,-9-7 0-16,-11-3 0 15,-19-8 0 1,-12-6 0-16,-18-12 0 16,-5-7 0-1,-8-6 0-15,27-5 0 16,21 1 0-1,49 30 0-15,-25-33 0 16,19 0 0 0,24 8 0-16,21 0 0 15,25-6 0-15,45-3 0 16,28 1 0 0,7 6 0-16,-12-2 0 15,-25 2 0 1,-37 9 0-16</inkml:trace>
  <inkml:trace contextRef="#ctx0" brushRef="#br0" timeOffset="100953.02">3831 9490 255 0,'-15'-39'0'0,"-2"16"0"0,-3 0 0 0,0 3 0 16,-5 4 0-16,-1 3 0 16,0 4 0-1,-5 1 0-15,-5 8 0 16,-1 10 0-1,-9 10 0-15,-2 11 0 16,-8 19 0 0,-2 18 0-16,6 18 0 15,12 0 0 1,13 3 0-16,9 0 0 16,12 5 0-16,8-1 0 15,7-4 0 1,11-2 0-1,10-5 0-15,7-13 0 16,13-7 0-16,7-10 0 16,11-9 0-1,5-17 0-15,7-12 0 16,-2-13 0 0,4-12 0-16,-6-11 0 15,4-4 0 1,-3-8 0-16,-8-4 0 15,-5-3 0 1,-7-5 0-16,-4 0 0 16,-8 9 0-16,-6-2 0 15,-6 5 0 1,-4 4 0-16,-6 4 0 16,-23 26 0-1,17-22 0-15,-17 22 0 16,9-26 0-1,-9 26 0-15,5-24 0 16,-7 0 0 0,2 24 0-16,-14-21 0 15,-6 9 0-15,-7 6 0 16,-2 6 0 0,0 7 0-1,-3 8 0-15,1 6 0 16,-2 11 0-16,7 9 0 15,3 4 0 1,8 2 0-16,12-1 0 16,10 1 0-1,7-1 0-15,6-4 0 16,6-6 0-16,7-7 0 16,3-8 0-1,4-11 0-15,1-8 0 16,1-11 0-1,0-6 0-15,2-9 0 16,-7-9 0 0,-1-8 0-16,1-10 0 15,-8-10 0 1,-13 3 0-16,-8 0 0 16,-11 2 0-1,-13 6 0-15,-6 12 0 16,-9 8 0-16,-8 9 0 15,-7 14 0 1,-6 17 0 0,-1 15 0-16,-1 18 0 15,6 14 0-15,13 21 0 16,12 5 0 0,21-10 0-16,18-14 0 15,4-31 0-15,-4-11 0 16</inkml:trace>
  <inkml:trace contextRef="#ctx0" brushRef="#br0" timeOffset="101479.81">5093 10018 255 0,'7'53'0'0,"-2"-11"0"0,-5-3 0 16,-5-8 0-16,5-8 0 16,0-6 0-1,7-4 0-15,8-9 0 16,9-4 0 0,8-9 0-16,1-4 0 15,13-6 0-15,-4-1 0 16,-9-1 0-1,-33 21 0-15,33-8 0 16,-10 10 0 0,-8 11 0-16,-5 14 0 15,-3 10 0 1,-5 16 0-16,0 0 0 16,3 6 0-1,13-9 0-15,2-18 0 16,2-25 0-16,9-16 0 31,-4-2 0-31</inkml:trace>
  <inkml:trace contextRef="#ctx0" brushRef="#br0" timeOffset="101918.47">6127 9953 255 0,'0'0'0'0,"0"0"0"15,0 0 0-15,0 0 0 16,0 0 0 0,-17 4 0-16,-18 12 0 15,-3 13 0 1,9 4 0 0,9-1 0-16,9-2 0 15,11-7 0-15,9-4 0 16,13-4 0-1,5-2 0-15,8 1 0 32,7-1 0-32,0 3 0 0,-4 2 0 15,-38-18 0-15,29 18 0 16,-19-1 0 0,-10 6 0-16,-10-3 0 15,-15 4 0 1,-11 1 0-16,-18 5 0 15,-13 0 0 1,-12-1 0-16,79-29 0 16,0 0 0-1,-73 19 0-15,31-28 0 16,32-16 0-16,10 0 0 16</inkml:trace>
  <inkml:trace contextRef="#ctx0" brushRef="#br0" timeOffset="102315.45">6794 9253 255 0,'0'0'0'0,"0"0"0"0,0 0 0 0,2 21 0 16,2 27 0-16,-6 22 0 16,-16 26 0-1,-22 35 0 1,-5 19 0-16,-2-5 0 16,9-17 0-1,11-18 0-15,9-18 0 16,12-12 0-16,12-14 0 15,12-16 0-15,7-10 0 16,10-13 0 0,13-6 0-16,3-15 0 15,3-12 0 1,7-11 0-16,-8-9 0 16,-15-10 0-1,-14 8 0-15</inkml:trace>
  <inkml:trace contextRef="#ctx0" brushRef="#br0" timeOffset="102661.02">6371 9963 255 0,'0'0'0'0,"0"0"0"0,24 0 0 15,23 0 0-15,14 0 0 16,17 0 0-16,21 0 0 16,7 0 0-1,-22 0 0 1</inkml:trace>
  <inkml:trace contextRef="#ctx0" brushRef="#br0" timeOffset="106443.87">8832 9840 255 0,'-11'-27'0'0,"4"13"0"0,-1 0 0 0,-1 0 0 0,-8 3 0 15,-4 3 0-15,0 1 0 16,1 5 0 0,-1 4 0-16,-2 5 0 15,-2 8 0-15,0 8 0 16,6 3 0-1,6 8 0-15,4 8 0 16,2 5 0 0,5-1 0-1,7-2 0-15,10-2 0 16,9 0 0-16,3-1 0 16,6-6 0-1,9-1 0-15,11 0 0 16,2-7 0-16,0-11 0 15,1-12 0 1,-2-8 0 0,-4-10 0-16,-8-7 0 15,-1-8 0-15,-1-11 0 16,2-8 0 0,-7-7 0-16,-10-3 0 15,-10 1 0 1,-7-2 0-16,-20 8 0 15,-5 8 0 1,-8 8 0-16,-8 7 0 16,-10 13 0-1,-7 15 0-15,-3 15 0 16,1 13 0-16,3 3 0 16,9-7 0-1</inkml:trace>
  <inkml:trace contextRef="#ctx0" brushRef="#br0" timeOffset="106802.05">9613 9912 255 0,'0'0'0'0,"0"0"0"0,0 0 0 0,26 0 0 16,23 0 0 0,8 0 0-1,8-2 0-15,-65 2 0 16,61-10 0-16,-61 10 0 16,38-14 0-16</inkml:trace>
  <inkml:trace contextRef="#ctx0" brushRef="#br0" timeOffset="107008.64">9732 10060 255 0,'0'0'0'0,"0"0"0"15,31 0 0 1,18 0 0-16,19 0 0 15,11 0 0 1,11 0 0-16,1-2 0 16,-30-6 0-16</inkml:trace>
  <inkml:trace contextRef="#ctx0" brushRef="#br0" timeOffset="107609.83">10883 9553 255 0,'0'0'0'0,"0"0"0"16,0 0 0-1,0 0 0-15,0 0 0 16,2 25 0-1,6 28 0-15,0 27 0 16,-1 14 0 0,-3-2 0-16,1-23 0 15,-8-22 0 1,3-47 0-16,0 0 0 16,-6 33 0-1,6-33 0-15,-11 17 0 16,-3-17 0-1,3-17 0-15,5-14 0 16,4-9 0-16,4-11 0 16,11 1 0-1,9 5 0-15,15 3 0 16,12 2 0 0,15 3 0-16,13 1 0 15,7 11 0 1,-10 13 0-16,-6 10 0 15,-68 2 0 1,60 4 0-16</inkml:trace>
  <inkml:trace contextRef="#ctx0" brushRef="#br0" timeOffset="108043.17">11745 9805 255 0,'0'0'0'15,"0"0"0"-15,18-11 0 0,11-12 0 16,3-5 0-16,-5-5 0 15,-5 1 0 1,-9 3 0 0,-6 5 0-16,-7-2 0 15,-2 6 0-15,-9 2 0 16,-7 5 0 0,0 8 0-16,4 10 0 15,2 8 0 1,-2 16 0-16,4 9 0 15,10 16 0-15,12 3 0 16,17 5 0 0,9-13 0-1,11-9 0-15,4-14 0 16,2-17 0-16,-13-5 0 16</inkml:trace>
  <inkml:trace contextRef="#ctx0" brushRef="#br0" timeOffset="108880.22">12846 8982 255 0,'0'0'0'0,"-3"-26"0"0,-3-16 0 0,0-2 0 16,0 4 0 0,2 4 0-16,0 5 0 15,-3 10 0 1,1-1 0-16,-1 9 0 16,-2 7 0-16,-4 6 0 15,-5 10 0 1,0 13 0-16,2 11 0 15,-4 25 0 1,2 25 0-16,-3 25 0 16,0 29 0-1,-6 4 0-15,2-13 0 16,7-15 0 0,5-11 0-16,1-10 0 15,4-4 0 1,1-11 0-16,3-11 0 15,-2-7 0-15,6-60 0 16,-8 56 0 0,8-56 0-16,0 0 0 15,0 0 0 1,-5 40 0-16,7-26 0 16,3-24 0-1,-2-4 0-15,-3-18 0 16,0-9 0-1,0-19 0-15,0-14 0 16,-3-15 0-16,-6 3 0 16,-2 27 0-1,11 59 0-15,0 0 0 16,-16-38 0 0,16 38 0-16,-9-9 0 15,14 15 0 1,5 3 0-16,15 3 0 15,17-3 0 1,22-5 0-16,14-11 0 16,1-7 0-16</inkml:trace>
  <inkml:trace contextRef="#ctx0" brushRef="#br0" timeOffset="109345.42">13870 8459 255 0,'-41'24'0'0,"7"11"0"15,-12 21 0-15,-6 30 0 16,-13 33 0-16,2 26 0 16,20 9 0-16,14-6 0 31,10-7 0-31,16-14 0 0,14-10 0 16,16-22 0-1,8-18 0 1,13-20 0-16,3-19 0 15,-13-24 0-15</inkml:trace>
  <inkml:trace contextRef="#ctx0" brushRef="#br0" timeOffset="110655.93">15001 8595 255 0,'0'0'0'0,"0"0"0"0,0 0 0 16,0 0 0-16,0 0 0 15,0 0 0-15,0 0 0 16,0 0 0 0,-9-2 0-1,-12-9 0-15,6 3 0 16,-3 1 0-16,-2 2 0 16,0 0 0-1,2 2 0-15,1 11 0 16,-1 1 0-1,3 6 0-15,-5 7 0 16,4 6 0-16,1-1 0 16,1 2 0-1,14-29 0-15,-10 33 0 16,10-33 0 0,-9 36 0-16,9-36 0 15,0 43 0 1,2-2 0-16,-2-41 0 15,2 38 0 1,-6-1 0-16,4-37 0 16,-12 33 0-1,12-33 0-15,-13 31 0 16,-3-3 0 0,16-28 0-16,-21 24 0 15,21-24 0-15,-25 22 0 16,25-22 0-1,0 0 0-15,0 0 0 16,-26 20 0 0,26-20 0-16,0 0 0 15,-19 14 0 1,19-14 0-16,-5 9 0 16,5-9 0-1,5 2 0-15,-5-2 0 16,11-2 0-1,-11 2 0-15,15 0 0 16,-15 0 0-16,25-2 0 16,-25 2 0-1,0 0 0-15,27 2 0 16,-27-2 0 0,0 0 0-1,25 9 0-15,-25-9 0 16,17 15 0-16,-7 7 0 15,-8 1 0 1,-6 1 0-16,-8 6 0 16,-3 1 0-16,-3 4 0 15,-5 10 0 1,2 0 0-16,3-3 0 16,18-42 0-1,-10 46 0-15,8-4 0 16,6-4 0-1,-4-38 0-15,16 33 0 16,11-8 0 0,6-9 0-16,8-10 0 15,1-12 0 1,-6-5 0-16</inkml:trace>
  <inkml:trace contextRef="#ctx0" brushRef="#br0" timeOffset="111058.86">15148 9662 255 0,'0'0'0'0,"15"-22"0"0,13-12 0 15,19-15 0-15,20-16 0 16,25-27 0-16,2-6 0 15,-11 11 0 17,-18 17 0-32,-17 13 0 0,-8 12 0 15,-19 9 0-15,-11 3 0 16,-8 10 0 0,-8 0 0-16,-4 3 0 15</inkml:trace>
  <inkml:trace contextRef="#ctx0" brushRef="#br0" timeOffset="111260.52">15437 9085 255 0,'0'0'0'16,"0"0"0"-1,6 29 0-15,6 23 0 16,11 14 0-1,3 10 0-15,4 10 0 16,-4-4 0 0,-3-29 0-16,-3-21 0 15</inkml:trace>
  <inkml:trace contextRef="#ctx0" brushRef="#br0" timeOffset="111482.02">16082 8982 255 0,'0'0'0'0,"0"0"0"16,0 0 0-1,0 0 0-15,0 0 0 16</inkml:trace>
  <inkml:trace contextRef="#ctx0" brushRef="#br0" timeOffset="111624.21">16004 9451 255 0,'0'0'0'0,"0"0"0"15,0 0 0 1,0 18 0-16,0 10 0 16</inkml:trace>
  <inkml:trace contextRef="#ctx0" brushRef="#br0" timeOffset="111963.5">16624 8761 255 0,'0'0'0'0,"0"0"0"16,0 0 0-1,0 24 0-15,-2 33 0 16,-19 34 0 0,-15 39 0-16,-9 13 0 15,-1-10 0 1,8-24 0-16,17-18 0 16,6-17 0-16,15-74 0 15,-8 45 0 1</inkml:trace>
  <inkml:trace contextRef="#ctx0" brushRef="#br0" timeOffset="112414.97">16922 9008 255 0,'0'0'0'0,"0"0"0"16,0 0 0-16,-8 24 0 15,-15 25 0 1,-3 27 0-16,-3 20 0 16,9 0 0-1,13-27 0-15,16-29 0 16,-9-40 0-16,18 18 0 15,4-15 0 1,5-13 0-16,-1-9 0 16,6-11 0-1,0-12 0-15,-5-7 0 16,-5-14 0 0,-11-2 0-16,-13 7 0 15,-9 9 0-15,-12 18 0 16,-8 13 0-1,-5 16 0-15,-7 19 0 16,3 22 0 0,0 12 0-1,16-4 0-15,10-18 0 16</inkml:trace>
  <inkml:trace contextRef="#ctx0" brushRef="#br0" timeOffset="112802.04">17366 9074 255 0,'0'0'0'0,"0"0"0"0,-18 18 0 0,-13 15 0 15,-3 21 0 1,3 17 0-16,4 9 0 16,14-11 0-1,13-69 0-15,11 41 0 16,18-23 0-16,2-20 0 16,-1-11 0-1,3-14 0-15,8-11 0 16,-2-11 0-1,-14-6 0-15,-18 3 0 16,-19 9 0 0,-16 6 0-16,-17 9 0 15,-9 8 0-15,-7 7 0 16,11-1 0 0,16 5 0-16</inkml:trace>
  <inkml:trace contextRef="#ctx0" brushRef="#br0" timeOffset="113566.93">17623 8586 255 0,'0'0'0'0,"0"0"0"0,0 0 0 16,0 0 0-16,0 0 0 16,0 0 0-1,16 3 0-15,10 5 0 31,-11 6 0-31,-5 8 0 16,-4 8 0-16,-6 2 0 16,-2 2 0-1,-2 9 0-15,4 0 0 16,0-43 0 0,6 43 0-16,-6-43 0 15,13 37 0-15,-13-37 0 16,0 0 0-1,0 0 0-15,18 31 0 16,-14-4 0 0,-10-6 0-16,-4-2 0 15,-3 1 0 1,-3 3 0-16,3 1 0 16,9 5 0-16,4 0 0 15,0-29 0 1,6 32 0-1,17-3 0-15,8 0 0 16,4-2 0 0,-35-27 0-16,47 25 0 15,-1-2 0-15,-7 2 0 16,-39-25 0 0,29 25 0-16,-16 2 0 15,-15-4 0-15,-15 1 0 16,-16 4 0-1,-20 1 0-15,-13 4 0 16,66-33 0 0,-85 27 0-16,9-22 0 15,28-20 0 1,28-16 0-16,16-15 0 16,4-2 0-16</inkml:trace>
  <inkml:trace contextRef="#ctx0" brushRef="#br0" timeOffset="114098.23">18184 8161 255 0,'0'0'0'0,"0"0"0"0,0 0 0 0,21 11 0 16,19 14 0 0,7 14 0-1,-5 13 0-15,2 13 0 16,-2 9 0-16,-6 5 0 15,-12 1 0 1,-6 1 0-16,0 1 0 16,-12 6 0-1,-15 1 0-15,-13 9 0 16,-11 5 0 0,-14 2 0-16,-16 1 0 15,-11-4 0-15,-11-3 0 16,3-19 0-1,19-32 0-15</inkml:trace>
  <inkml:trace contextRef="#ctx0" brushRef="#br0" timeOffset="116620.19">3763 11569 255 0,'-48'-4'0'0,"12"6"0"0,-8 7 0 0,-1 16 0 16,-3 10 0-16,-1 19 0 15,0 23 0-15,6 9 0 16,23-5 0-1,16-12 0-15,15-13 0 16,13-10 0 0,10-12 0-16,6-13 0 15,3-10 0 1,6-9 0-16,5-9 0 16,4-11 0-1,0-10 0-15,-5-10 0 16,4-12 0-16,-3-16 0 15,-7-4 0 1,-12-4 0 0,-7 3 0-16,-13-2 0 15,-13 6 0 1,-15 13 0-16,-12 8 0 16,-10 11 0-1,-8 14 0-15,-8 12 0 16,-5 20 0-16,-9 18 0 15,11 14 0-15,14 4 0 16,12-12 0 0</inkml:trace>
  <inkml:trace contextRef="#ctx0" brushRef="#br0" timeOffset="116870.83">4176 12021 255 0,'0'0'0'0,"0"0"0"0,0 0 0 0,0 0 0 16</inkml:trace>
  <inkml:trace contextRef="#ctx0" brushRef="#br0" timeOffset="117203.27">5095 11257 255 0,'0'0'0'0,"0"0"0"15,0 0 0-15,-19 21 0 16,-27 26 0 0,-27 37 0-16,-42 45 0 15,-12 23 0 1,14-5 0-16,27-22 0 16,21-23 0-16,16-27 0 15,49-75 0 1,-40 39 0-16</inkml:trace>
  <inkml:trace contextRef="#ctx0" brushRef="#br0" timeOffset="117497.37">4524 11555 255 0,'0'0'0'0,"0"0"0"16,22 21 0-16,13 13 0 15,15 5 0 1,11 11 0-16,18 6 0 16,4 0 0-1,-5-14 0-15,-7-9 0 16,4-8 0-16,-4-8 0 15,-3-16 0 1,-9-12 0-16,-14 0 0 16</inkml:trace>
  <inkml:trace contextRef="#ctx0" brushRef="#br0" timeOffset="117863.3">5413 11583 255 0,'0'0'0'0,"0"0"0"15,0 0 0-15,18 0 0 16,20 0 0 0,11 0 0-16,-2 0 0 15,-2 0 0 1,-5 0 0-16,-40 0 0 15,34-5 0-15</inkml:trace>
  <inkml:trace contextRef="#ctx0" brushRef="#br0" timeOffset="118081.05">5503 11748 255 0,'0'0'0'0,"0"0"0"16,29 0 0-16,21 0 0 15,23-5 0 1,25-6 0-16,11-11 0 16,-3-10 0-1,-12 7 0-15,-14-6 0 16,-20 10 0-16</inkml:trace>
  <inkml:trace contextRef="#ctx0" brushRef="#br0" timeOffset="118909.18">6996 11146 255 0,'0'0'0'0,"0"0"0"0,0 0 0 16,22-12 0-16,13-16 0 15,7 2 0-15,3 6 0 16,-7 4 0-1,0 7 0 1,-6 9 0-16,-8 5 0 16,-3 4 0-1,-9 9 0-15,-9 8 0 0,-10 7 0 16,-11 10 0 0,-15 14 0-1,-14 11 0-15,-18 10 0 16,-4 1 0-16,5-21 0 15,14-18 0 1,7-11 0-16,43-29 0 16,0 0 0-1,0 0 0-15,-31 21 0 16,18-6 0 0,10-1 0-16,10-1 0 15,7 5 0-15,7 1 0 16,4 4 0-1,6 0 0 1,11 4 0-16,6-3 0 16,6-6 0-16,15-12 0 15,7-17 0 1,-6-9 0-16</inkml:trace>
  <inkml:trace contextRef="#ctx0" brushRef="#br0" timeOffset="119339.98">7937 11296 255 0,'0'0'0'0,"0"0"0"0,0 0 0 16,0 0 0-16,-18 0 0 15,-23 5 0 1,-4 13 0-16,-1 9 0 15,-3 19 0 1,6 17 0-16,14 7 0 16,13-1 0-1,18-17 0-15,14-16 0 16,9-13 0-16,4-13 0 16,5-13 0-1,4-6 0 1,13-12 0-16,6-14 0 15,-4-5 0-15,-4-5 0 16,-14 3 0 0,-12-2 0-16,-19 8 0 15,-14 3 0 1,-19 12 0-16,-8 13 0 16,-13 10 0-16,-5 22 0 15,-5 14 0 1,0 4 0-16,13-6 0 15</inkml:trace>
  <inkml:trace contextRef="#ctx0" brushRef="#br0" timeOffset="119839.07">8519 11258 255 0,'0'0'0'0,"0"0"0"0,0 0 0 15,-14 12 0-15,-15 12 0 16,-6 16 0-1,-8 20 0-15,0 22 0 16,14 7 0 0,16-13 0-16,19-18 0 15,13-14 0 1,5-14 0-16,2-10 0 16,5-14 0-16,5-6 0 15,3-6 0 1,8-14 0-16,4-10 0 15,4-16 0 1,-3-12 0-16,-9-12 0 16,-14-7 0-1,-22 7 0-15,-18 12 0 16,-24 9 0-16,-19 12 0 16,-21 19 0-1,-23 24 0-15,-25 18 0 16,12 3 0-1</inkml:trace>
  <inkml:trace contextRef="#ctx0" brushRef="#br0" timeOffset="120965.16">3816 13189 255 0,'-53'11'0'0,"11"8"0"0,5 15 0 0,-2 7 0 0,-4 15 0 0,4 15 0 16,5 14 0-16,5 15 0 16,13-6 0-1,10-4 0-15,12-5 0 16,13-14 0 0,6-8 0-16,2-14 0 15,14-7 0 1,6-10 0-16,5-12 0 15,1-16 0 1,4-10 0-16,-2-12 0 16,1-16 0-16,-5-11 0 15,-1-12 0 1,-1-20 0-16,-8-6 0 16,-18-1 0-1,-9 5 0-15,-8 4 0 16,-15 0 0-1,-5 9 0-15,-12 11 0 16,-9 11 0 0,-11 15 0-16,-11 15 0 15,-8 22 0 1,0 21 0-16,2 21 0 16,-2 23 0-16,13-4 0 15,23-19 0 1</inkml:trace>
  <inkml:trace contextRef="#ctx0" brushRef="#br0" timeOffset="121270.89">4648 13555 255 0,'65'18'0'0,"-21"-9"0"0,3 0 0 0,-3-4 0 0,0-3 0 16,-44-2 0-1,33-7 0-15</inkml:trace>
  <inkml:trace contextRef="#ctx0" brushRef="#br0" timeOffset="121555.56">4791 13723 255 0,'0'0'0'0,"0"0"0"15,0 0 0-15,26 3 0 16,26 0 0 0,19 2 0-16,23-3 0 15,3 1 0-15,-13-2 0 16,-21-1 0 0</inkml:trace>
  <inkml:trace contextRef="#ctx0" brushRef="#br0" timeOffset="124859.62">3175 12055 255 0,'81'-101'0'0,"7"2"0"0,27-30 0 0,16 6 0 0,-16 31 0 15,-23 43 0-15,-29 40 0 16,-25 34 0 0,-13 26 0-16,-5 27 0 15,-2 27 0 1,-1 13 0-16,9-14 0 15,9-33 0-15,17-33 0 16,10-32 0 0,26-23 0-1,23-25 0 1,32-23 0-16,25-20 0 0,-4 2 0 16,-12 8 0-1,-13 19 0-15,-21 20 0 16,-22 17 0-1,-22 22 0-15,-8 17 0 16,-16 16 0 0,-1 10 0-16,2 6 0 15,1-7 0 1,13-14 0-16,25-19 0 16,17-31 0-1,14-27 0-15,18-23 0 16,-2-10 0-1,-8 5 0-15,-17 16 0 16,-24 23 0-16,-30 27 0 16,-13 22 0-1,-16 15 0-15,-8 15 0 16,0 15 0-16,4 8 0 16,8-5 0-1,16-19 0-15,9-21 0 16,17-26 0-1,16-28 0 1,25-28 0-16,21-22 0 16,9-7 0-1,-13 8 0-15,-16 20 0 16,-22 26 0-16,-25 28 0 16,-16 20 0-1,-23 24 0-15,-7 13 0 16,-5 17 0-1,2 4 0-15,5 0 0 16,18-21 0-16,10-32 0 16,28-36 0-1,18-30 0-15,23-26 0 16,13-16 0 0,-17 16 0-16,-30 30 0 15,-31 28 0 1,-13 20 0-16,-18 21 0 15,-11 13 0-15,-5-2 0 16</inkml:trace>
  <inkml:trace contextRef="#ctx0" brushRef="#br0" timeOffset="129846.85">4506 13768 255 0,'-4'57'0'0,"-1"-23"0"0,5-13 0 0,-2-6 0 0,4-13 0 15,9-11 0 1,5-6 0-16,0-6 0 15,-2 3 0 1,-3 3 0-16,-2 9 0 16,-6 11 0-16,-9 11 0 15,4 11 0 1,-2 0 0-16,2-2 0 16,4-9 0-1,4-15 0-15,6-12 0 16,3-7 0-1,6-6 0-15</inkml:trace>
  <inkml:trace contextRef="#ctx0" brushRef="#br0" timeOffset="130356.67">5052 13202 255 0,'0'0'0'0,"0"0"0"16,0 0 0-16,0 0 0 16,0 0 0-1,2 20 0-15,3 22 0 16,3 14 0-1,-2 11 0-15,3 11 0 16,7 7 0 0,-3 5 0-16,-4-7 0 15,-3-18 0 1,-6-65 0-16,8 46 0 16,-8-46 0-1,19 16 0-15,6-30 0 16,1-17 0-16,13-26 0 15,10-29 0 1,14-26 0-16,-5-4 0 16,-7 27 0-1,-14 31 0 1,-6 19 0-16,-2 13 0 16,5 6 0-16,1 1 0 15,1 0 0 1,4 1 0-16,-7 0 0 15</inkml:trace>
  <inkml:trace contextRef="#ctx0" brushRef="#br0" timeOffset="131005.58">6154 13594 255 0,'0'0'0'0,"0"0"0"0,0 0 0 0,0 0 0 15,-6-11 0-15,-13-8 0 16,0 5 0 0,0 1 0-1,-2 3 0-15,1 4 0 0,1 0 0 16,-2 1 0-1,-1 1 0-15,2 1 0 16,-3 8 0 0,2 6 0-16,2 11 0 15,1 10 0-15,5 17 0 16,3 4 0 0,6 4 0-1,4-57 0-15,10 47 0 16,5-24 0-1,5-17 0-15,2-13 0 16,3-14 0-16,2-6 0 16,4-3 0-1,-2 5 0-15,-4 10 0 16,-8 15 0 0,-3 9 0-16,1 13 0 15,2 10 0 1,1-2 0-16,4 2 0 15,5-12 0-15,-3-20 0 16,-1-19 0 0,-6-2 0-16</inkml:trace>
  <inkml:trace contextRef="#ctx0" brushRef="#br0" timeOffset="131334.34">6567 12682 255 0,'0'0'0'0,"0"0"0"0,0 0 0 16,0 0 0-16,0 0 0 15,-6 16 0 1,-12 23 0-16,0 24 0 15,0 24 0 1,-3 29 0-16,-1 27 0 16,6 9 0-1,5-21 0-15,1-19 0 16,2-19 0 0,8-23 0-16,0-70 0 15,-4 48 0 1</inkml:trace>
  <inkml:trace contextRef="#ctx0" brushRef="#br0" timeOffset="131862.96">6742 13307 255 0,'0'0'0'16,"0"0"0"-16,0 0 0 16,0 0 0-1,0 23 0-15,-6 30 0 16,-2 21 0 0,0 19 0-1,8 2 0-15,0-95 0 16,8 73 0-16,-8-73 0 15,21 40 0-15,3-30 0 16,-7-18 0 0,-3-6 0-1,5-14 0-15,-1-10 0 16,4-15 0-16,3-15 0 16,-1-4 0-1,-4 4 0-15,-6 11 0 16,-5 24 0-1,-7 15 0-15,2 11 0 16,-4 14 0 0,2 9 0-16,-2 15 0 15,-2 9 0 1,-2 19 0-16,2 10 0 16,-3 5 0-16,12-5 0 15,8-12 0 1,-15-57 0-16,20 34 0 15,6-22 0 1,-9-12 0-16</inkml:trace>
  <inkml:trace contextRef="#ctx0" brushRef="#br0" timeOffset="132295.93">7286 13457 255 0,'0'0'0'16,"0"0"0"-16,0 0 0 0,0 0 0 16,17-3 0-16,17-12 0 15,2-16 0 1,-9-5 0-16,-2 0 0 15,-7-2 0 1,-7 2 0-16,-11 3 0 16,0 33 0-1,-5-25 0-15,-7 11 0 16,-3 14 0 0,-5 16 0-16,1 20 0 15,-1 29 0 1,5 24 0-16,8 34 0 15,19-8 0-15,20-23 0 16,8-38 0 0,-1-33 0-16,-2-24 0 15,-9-5 0 1</inkml:trace>
  <inkml:trace contextRef="#ctx0" brushRef="#br0" timeOffset="132888.25">8060 13245 255 0,'59'14'0'0,"-13"-2"0"0,-1-5 0 0,-7-1 0 0,-8-1 0 15</inkml:trace>
  <inkml:trace contextRef="#ctx0" brushRef="#br0" timeOffset="133185.34">8073 13396 255 0,'0'0'0'15,"0"0"0"1,23 0 0-16,19 0 0 15,14 0 0 1,16 0 0-16,15-1 0 16,1-7 0-1,-12 1 0-15,-5-4 0 16,-17 0 0 0</inkml:trace>
  <inkml:trace contextRef="#ctx0" brushRef="#br0" timeOffset="136745.74">9992 12366 255 0,'-15'-12'0'0,"-1"8"0"0,3-2 0 0,-2 3 0 0,1 1 0 16,-1 2 0 0,-1 4 0-1,3 6 0-15,-1 3 0 16,1 3 0-16,1-1 0 16,1 4 0-1,2 2 0-15,3 1 0 16,1 1 0-1,0 1 0-15,5 3 0 16,0 0 0-16,0-27 0 16,-2 31 0-1,2-31 0-15,-2 34 0 16,2-34 0 0,-2 37 0-16,2-37 0 15,-9 46 0 1,9-46 0-16,-12 45 0 15,12-45 0-15,0 0 0 16,0 0 0 0,-15 36 0-1,15-36 0-15,0 0 0 16,-8 26 0-16,8-26 0 16,4 17 0-1,5-11 0-15,-9-6 0 16,16 7 0-1,-16-7 0-15,0 0 0 16,0 0 0 0,17 3 0-16,-17-3 0 15,0 0 0 1,0 0 0-16,18 7 0 16,-18-7 0-1,5 18 0-15,-8 9 0 16,-6 2 0-16,-4 4 0 15,-10 9 0 1,4 1 0-16,-4-1 0 16,1 2 0-1,9-2 0 1,7 2 0-16,2-1 0 16,4-1 0-16,10-6 0 15,12 0 0 1,4-12 0-16,5-9 0 15,1-21 0 1,1-7 0-16,6-7 0 16</inkml:trace>
  <inkml:trace contextRef="#ctx0" brushRef="#br0" timeOffset="136985.71">10244 13118 255 0,'0'0'0'0,"22"-12"0"0,17-14 0 16,5-7 0-16,10-10 0 15,2-5 0 1,-5-2 0-16,-16 2 0 15,-7 0 0 1,-6 8 0-16</inkml:trace>
  <inkml:trace contextRef="#ctx0" brushRef="#br0" timeOffset="137217.37">10307 12806 255 0,'0'0'0'0,"6"29"0"15,11 16 0-15,10 4 0 16,13 13 0 0,8 11 0-16,4-12 0 15,-6-16 0 1,-46-45 0-16,50 26 0 15</inkml:trace>
  <inkml:trace contextRef="#ctx0" brushRef="#br0" timeOffset="137552.7">10981 12759 255 0,'0'0'0'0,"0"0"0"16,0 0 0-1,0 0 0-15,0 0 0 16,0 0 0 0</inkml:trace>
  <inkml:trace contextRef="#ctx0" brushRef="#br0" timeOffset="137669.84">10874 13050 255 0,'0'0'0'16,"0"0"0"-16,0 0 0 15,0 18 0 1,3 11 0-16,1-12 0 16</inkml:trace>
  <inkml:trace contextRef="#ctx0" brushRef="#br0" timeOffset="138246.29">11423 12527 255 0,'0'0'0'16,"0"0"0"-16,24-15 0 15,15-10 0 1,7-3 0-16,6 1 0 15,-52 27 0-15,54-18 0 16,-54 18 0 0,42-4 0-16,-19 15 0 15,-15 9 0 1,-16 5 0-16,-10 10 0 16,-18 15 0-1,-15 13 0-15,-17 14 0 16,-9 6 0-16,5-9 0 15,12-11 0 1,13-16 0 0,47-47 0-16,0 0 0 15,0 0 0-15,-24 35 0 16,24-3 0 0,14-12 0-16,6-1 0 15,11 0 0 1,12 6 0-16,4 0 0 15,-47-25 0 1,52 24 0-16,2-6 0 16</inkml:trace>
  <inkml:trace contextRef="#ctx0" brushRef="#br0" timeOffset="138687.79">12070 12822 255 0,'0'0'0'0,"0"0"0"0,0 0 0 16,0 0 0-16,-16 11 0 16,-15 14 0-16,-7 15 0 15,-3 18 0 1,6 11 0-1,14-3 0-15,17-9 0 16,13-15 0 0,11-13 0-16,3-18 0 15,0-8 0-15,12-10 0 16,1-9 0 0,8-14 0-16,-6-4 0 15,-5-6 0-15,-10-2 0 16,-12-3 0-1,-15 2 0 1,-14 3 0-16,-11 6 0 16,-9 14 0-16,-3 13 0 15,4 14 0 1,5 11 0-16,7 2 0 16,14-7 0-1,5-1 0-15</inkml:trace>
  <inkml:trace contextRef="#ctx0" brushRef="#br0" timeOffset="139088.29">12421 12846 255 0,'0'0'0'0,"0"0"0"0,0 0 0 15,0 0 0 1,-13 20 0-16,-14 22 0 16,2 17 0-1,8 13 0-15,4 10 0 16,15-13 0-16,13-24 0 16,8-18 0-1,1-18 0-15,0-12 0 16,5-10 0-1,5-12 0-15,1-12 0 16,-3-6 0 0,-9-7 0-16,-15-15 0 15,-14-1 0-15,-17 3 0 16,-11 12 0 0,-10 18 0-16,-3 15 0 15,5 8 0 1,4 6 0-16</inkml:trace>
  <inkml:trace contextRef="#ctx0" brushRef="#br0" timeOffset="139958.09">12746 12094 255 0,'0'0'0'0,"0"0"0"0,0 0 0 0,0 0 0 16,0 0 0 0,0 0 0-16,0 0 0 15,17 0 0-15,14 0 0 16,0 3 0 0,-2 5 0-16,-5 7 0 15,-6 6 0 1,-5 4 0-16,-9 3 0 15,-4 10 0 1,-4 6 0-16,0 2 0 16,-3 4 0-1,1 0 0-15,-2 6 0 16,4 3 0-16,4 1 0 16,4-10 0-1,10-15 0-15,-14-35 0 16,20 26 0-1,-20-26 0-15,26 10 0 16,-26-10 0 0,0 0 0-16,0 0 0 15,19 3 0 1,-19-3 0-16,6 2 0 16,-10 4 0-1,-7 8 0-15,-5 9 0 16,1 1 0-1,15-24 0-15,-12 32 0 16,10 4 0-16,2-1 0 16,9-3 0-1,7-10 0-15,4 2 0 16,4-2 0 0,0 4 0-16,-24-26 0 15,23 28 0-15,-6 10 0 16,-6 2 0-1,-16 5 0-15,-14-3 0 16,-14 5 0 0,-17 8 0-16,-16 3 0 15,-15-5 0 1,-1-14 0-16,8-23 0 16,14-12 0-1,19-15 0-15,14-3 0 16</inkml:trace>
  <inkml:trace contextRef="#ctx0" brushRef="#br0" timeOffset="140653.69">13716 12794 255 0,'0'0'0'0,"0"0"0"0,22 0 0 0,27 3 0 0,24 4 0 15,39 5 0 1,35 10 0-16,16 2 0 31,-8-2 0-31,-14-4 0 0,-16-5 0 16,-4 1 0-1,-9-10 0-15,-2-4 0 16,-14-1 0-16,-24-6 0 16,-28-1 0-1</inkml:trace>
  <inkml:trace contextRef="#ctx0" brushRef="#br0" timeOffset="141422.29">13728 12437 255 0,'0'0'0'0,"0"0"0"0,0 0 0 0,0 0 0 0,0 0 0 16,0 0 0-1,0 0 0-15,-19 16 0 16,-20 18 0-16,-13 6 0 16,-5 4 0-1,-3 1 0-15,60-45 0 16,-55 45 0 0,55-45 0-16,-33 49 0 15,21 5 0 1,17-3 0-16,11-8 0 15,8-8 0 1,10 1 0-16,3 0 0 16,5-5 0-16,11-2 0 15,9-2 0 1,0-10 0 0,-11-6 0-16</inkml:trace>
  <inkml:trace contextRef="#ctx0" brushRef="#br0" timeOffset="142035.78">16075 11979 255 0,'-27'70'0'0,"8"-4"0"0,0 13 0 0,-1 21 0 16,5 7 0-16,5-7 0 15,10-5 0 1,2-4 0-16,12-8 0 16,9-14 0-16,-2-6 0 15,6-17 0 1,9-7 0-16,-1-17 0 15,-2-12 0 1,0-13 0-16,-2-5 0 16,6-13 0-1,0-10 0-15,-10-11 0 16,-6 3 0-16</inkml:trace>
  <inkml:trace contextRef="#ctx0" brushRef="#br0" timeOffset="142317">15750 12515 255 0,'39'-4'0'0,"19"-7"0"0,14-7 0 0,3 0 0 0,-13 7 0 15,-18 4 0-15</inkml:trace>
  <inkml:trace contextRef="#ctx0" brushRef="#br0" timeOffset="142720.51">16637 12441 255 0,'0'0'0'16,"0"30"0"-16,-2 14 0 15,-1 10 0-15,-1 17 0 16,-2 18 0 0,-4-2 0-16,-1-25 0 15,11-62 0 1,0 0 0-16,-19 36 0 15,10-27 0 1,12-24 0-16,6-11 0 16,12-11 0-1,12-18 0-15,10-7 0 16,12-2 0 0,-5 16 0-16,-8 21 0 15,-6 18 0-15,-14 16 0 16,-8 2 0-1,-6-2 0-15</inkml:trace>
  <inkml:trace contextRef="#ctx0" brushRef="#br0" timeOffset="142932.59">17234 12662 255 0,'0'0'0'16,"0"0"0"-16,0 23 0 15,0 9 0-15,-5-20 0 16,3-7 0 0</inkml:trace>
  <inkml:trace contextRef="#ctx0" brushRef="#br0" timeOffset="143075.57">17234 12178 255 0,'0'0'0'15,"0"0"0"1,0 0 0-16,0 0 0 16,2 19 0-1,5 17 0-15,-1-2 0 16</inkml:trace>
  <inkml:trace contextRef="#ctx0" brushRef="#br0" timeOffset="143708.57">17579 12364 255 0,'0'0'0'0,"0"0"0"16,0 0 0-16,-12 19 0 15,-12 24 0 1,0 16 0-16,1 11 0 16,2 14 0-1,21-84 0-15,0 0 0 16,0 0 0-16,-11 71 0 16,9-33 0-1,8-36 0-15,6-18 0 16,0-8 0-1,1-13 0 1,3-9 0-16,-3-3 0 16,-4 8 0-16,-2 10 0 15,-1 12 0 1,-1 17 0-16,1 8 0 16,4 18 0-1,5 18 0-15,3 21 0 16,4 15 0-16,7 14 0 15,6 5 0 1,-9-15 0-16,-10-10 0 16,-3-5 0-1,-11-11 0-15,-13-2 0 16,-6-1 0 0,-10-6 0-16,-15-3 0 15,-2-6 0 1,-12-9 0-16,-8-10 0 15,1-15 0 1,2-11 0-16,1-13 0 16,12-9 0-16,27-17 0 15,21-13 0 1,21-22 0-16,30-25 0 16,17-31 0-1,-8 23 0-15</inkml:trace>
  <inkml:trace contextRef="#ctx0" brushRef="#br0" timeOffset="144376.26">18071 12334 255 0,'-63'36'0'0,"12"8"0"0,-1 20 0 0,6 11 0 16,14-6 0 0,32-69 0-16,-7 50 0 15,18-31 0 1,1-21 0-16,4-9 0 15,6-11 0-15,2-7 0 16,3-13 0 0,2-2 0-16,0 0 0 15,-3 4 0 1,-8 9 0-16,-3 6 0 16,-7 13 0-1,0 13 0-15,-2 18 0 16,1 15 0-16,4 29 0 15,7 24 0 1,2 28 0-16,4 16 0 16,0-8 0-1,-2-21 0-15,-9-22 0 16,-4-12 0 0,-4-7 0-16,-7-1 0 15,-4 2 0 1,-9-7 0-16,-8-4 0 15,-9-8 0-15,-1-14 0 16,-7-11 0 0,-2-15 0-16,1-15 0 15,1-13 0 1,5-17 0-16,12-21 0 16,17-10 0-1,21-19 0-15,34-20 0 16,17-9 0-1,4-6 0-15,0 10 0 16,-21 44 0-16</inkml:trace>
  <inkml:trace contextRef="#ctx0" brushRef="#br0" timeOffset="144768.31">18458 12485 255 0,'55'0'0'0,"-6"-17"0"0,-5-12 0 0,-7-4 0 15,-3-7 0-15,-3 2 0 16,-31 38 0 0,21-41 0-1,-14 8 0-15,-14 15 0 16,-7 14 0-16,-10 18 0 16,-3 20 0-1,-9 30 0-15,-3 38 0 16,16 21 0-16,25-25 0 15,23-33 0 1,17-33 0-16,0-29 0 16,3-16 0-1,-2-9 0-15</inkml:trace>
  <inkml:trace contextRef="#ctx0" brushRef="#br0" timeOffset="145225.24">19194 12244 255 0,'0'0'0'15,"0"0"0"-15,0 0 0 16,0 0 0 0,0 23 0-16,-5 24 0 15,1 11 0-15,0 7 0 16,4-65 0 0,-12 64 0-16,12-64 0 15,0 0 0 1,0 0 0-16,-9 40 0 15,3-30 0 1,8-20 0-16,7-11 0 16,9-5 0-1,7 3 0-15,4 2 0 16,3 8 0-16,5 8 0 16,7-1 0-1,6 6 0-15,0 0 0 16,-4-5 0-1,-8-2 0-15</inkml:trace>
  <inkml:trace contextRef="#ctx0" brushRef="#br0" timeOffset="145839.59">20007 12126 255 0,'0'0'0'0,"0"0"0"0,0 0 0 16,0 0 0-16,-10 13 0 15,-5 8 0-15,7-5 0 16,5-5 0 0,6-5 0-16,1 2 0 15,0 0 0 1,-1-5 0-16,1 2 0 16,-2 0 0-1,-4-3 0-15,-2 3 0 16,-3 2 0-1,-8 3 0-15,-2 4 0 16,-1 8 0-16,1 4 0 16,3 0 0-1,14-26 0-15,-9 30 0 16,11-4 0 0,11-6 0-16,5-4 0 15,5-7 0 1,-1-5 0-16,-3 0 0 15,-4 1 0 1,-4 2 0-16,-11-7 0 16,5 7 0-16,-14 6 0 15,-13 3 0 1,-8-1 0 0,-6 6 0-16,-9 0 0 15,1 0 0-15,-2-7 0 16,8-6 0-1</inkml:trace>
  <inkml:trace contextRef="#ctx0" brushRef="#br0" timeOffset="146844.25">21521 11970 255 0,'-6'62'0'0,"-6"-2"0"0,-1 19 0 0,-12 22 0 16,-1 5 0-16,-3-6 0 15,1-25 0-15,28-75 0 16,0 0 0 0,0 0 0-16,-15 32 0 15,15-41 0-15,6-20 0 16,8-9 0-1,13-16 0 1,14-4 0-16,7 8 0 16,3 17 0-16,4 13 0 15,-4 8 0 1,-2 10 0-16,3 7 0 16,1-3 0-1,9-4 0-15,4-11 0 16,-10-16 0-1,-16-2 0-15</inkml:trace>
  <inkml:trace contextRef="#ctx0" brushRef="#br0" timeOffset="147541.7">22450 12075 255 0,'0'0'0'0,"0"0"0"0,0 0 0 16,-17 4 0-16,-18 8 0 16,2 0 0-1,1 7 0-15,6-2 0 16,2-1 0-1,0-5 0-15,6 3 0 16,5-5 0-16,4-4 0 16,4 0 0-1,13-7 0-15,7-6 0 16,5-10 0 0,3-5 0-16,-3-1 0 15,3-6 0 1,-1 2 0-16,-5 3 0 15,-8 10 0-15,-4 1 0 16,-8 5 0 0,-3 7 0-1,-5 8 0-15,-5 8 0 16,-6 8 0-16,-2 14 0 16,-8 22 0-1,-4 22 0-15,1 23 0 16,12 16 0-1,23-18 0-15,20-29 0 16,14-28 0 0,3-22 0-16,4-18 0 15,1-14 0-15,5-12 0 16,-7-3 0 0</inkml:trace>
  <inkml:trace contextRef="#ctx0" brushRef="#br0" timeOffset="147891.91">22851 12087 255 0,'0'0'0'0,"0"0"0"0,0 0 0 0,0 0 0 16,-9 5 0 0,-11 8 0-16,0 4 0 15,1-2 0 1,5 1 0-16,6 2 0 16,8 0 0-1,10 0 0-15,9-3 0 16,8-1 0-16,7-4 0 15,5-2 0 1,11-3 0-16,-3-8 0 16,0-7 0-1,-5 0 0-15</inkml:trace>
  <inkml:trace contextRef="#ctx0" brushRef="#br0" timeOffset="148356.82">23428 11928 255 0,'0'0'0'15,"0"0"0"-15,0 0 0 16,0 22 0-1,0 25 0-15,-4 20 0 16,-4 12 0 0,-5 14 0-16,-5-1 0 15,-1-23 0 1,19-69 0-16,0 0 0 16,0 0 0-16,-16 38 0 15,13-34 0 1,8-21 0-16,9-15 0 15,7-24 0 1,16-16 0-16,9-14 0 16,9 9 0-1,-9 27 0-15,-13 27 0 16,3 11 0 0,-2 10 0-16,-9 8 0 15,-5 8 0-15,-20-14 0 16,18 16 0-1</inkml:trace>
  <inkml:trace contextRef="#ctx0" brushRef="#br0" timeOffset="149033.54">23878 12094 255 0,'0'0'0'0,"0"0"0"0,0 0 0 16,0 0 0-16,0 0 0 15,24 0 0-15,23 0 0 16,6-11 0 0,4-6 0-16,1-8 0 15,-16-2 0 1,-42 27 0-16,27-29 0 15,-27 29 0 1,11-34 0-16,-15 11 0 16,-8 9 0-1,-5 14 0-15,-8 6 0 16,-1 17 0 0,-1 16 0-16,-4 18 0 15,3 24 0-15,8 19 0 16,15 0 0-1,26-20 0-15,6-30 0 16,7-27 0 0,5-25 0-16,0-19 0 15,1-13 0 1,-6 1 0-16</inkml:trace>
  <inkml:trace contextRef="#ctx0" brushRef="#br0" timeOffset="149397.92">24564 12028 255 0,'0'0'0'0,"-14"21"0"16,-3 12 0 0,1 2 0-16,8-4 0 15,3-8 0 1,3-7 0-16,9-9 0 15,5-4 0 1,9-13 0-16,10-8 0 16,12-10 0-16,4 1 0 15,1-1 0 1,1 6 0-16,-14 11 0 16,-8 15 0-1,-16 14 0-15,-7 8 0 16,-6 10 0-1,-5 14 0 1,1-5 0-16,6-45 0 16,2 37 0-16,7-12 0 15</inkml:trace>
  <inkml:trace contextRef="#ctx0" brushRef="#br0" timeOffset="150225.2">25498 11869 255 0,'0'0'0'0,"0"0"0"16,-16 20 0-16,-18 16 0 15,-13 18 0-15,-8 20 0 16,-9 28 0-1,15-3 0-15,49-99 0 16,-27 78 0 0,27-78 0-1,3 27 0-15,17-42 0 16,6-15 0-16,11-20 0 16,12-21 0-1,13-25 0-15,10-22 0 16,-5-2 0-1,-11 9 0-15,-8 17 0 16,-15 14 0 0,-10 15 0-16,-23 65 0 15,0 0 0-15,0 0 0 16,4-33 0 0,-11 28 0-16,-6 26 0 15,-2 9 0 1,-4 19 0-16,-2 23 0 15,-4 28 0 1,2 10 0-16,9-6 0 16,14-20 0-1,12-22 0-15,3-22 0 16,7-12 0-16,4-15 0 16,-3-8 0-1,6-10 0-15,5-8 0 16,4-7 0-1,-2-9 0-15,-2-7 0 16,-3-2 0 0,-13-3 0-16,-7 0 0 15,-11 41 0 1,4-37 0-16,-6 6 0 16,-8 13 0-16,-9 14 0 15,-1 14 0 1,-2 18 0-16,-1 12 0 15,0 22 0 1,1 14 0-16,9 14 0 16,19-3 0-16,17-28 0 15,4-23 0 1,5-26 0 0,-3-14 0-16,4-12 0 15,11-13 0-15,3-11 0 16,-2-5 0-1</inkml:trace>
  <inkml:trace contextRef="#ctx0" brushRef="#br0" timeOffset="150543.79">26313 11909 255 0,'-12'76'0'0,"-3"-18"0"0,-6 2 0 16,21-60 0-16,0 0 0 16,-18 52 0-1,5-25 0-15,7-25 0 16,6-10 0 0,6-10 0-16,7-5 0 15,9 2 0 1,5 1 0-16,2 8 0 15,6 2 0 1,0 6 0-16,7 4 0 16,-1 3 0-16,-4-6 0 15,0-1 0 1,-4-12 0-16,-8 0 0 16</inkml:trace>
  <inkml:trace contextRef="#ctx0" brushRef="#br0" timeOffset="150736.21">26853 11961 255 0,'0'0'0'16,"0"29"0"-16,-2 16 0 16,-4 3 0-16,-4 2 0 15,1-12 0 1,3-15 0-16,2-16 0 31,-1-18 0-31,2-1 0 0</inkml:trace>
  <inkml:trace contextRef="#ctx0" brushRef="#br0" timeOffset="150902.7">26910 11614 255 0,'0'0'0'15,"0"0"0"1,0 0 0-16,0 0 0 16,0 0 0-16,0 0 0 15,0 0 0 1</inkml:trace>
  <inkml:trace contextRef="#ctx0" brushRef="#br0" timeOffset="151314.09">27118 11683 255 0,'0'0'0'16,"-3"39"0"0,-1 27 0-16,-3 5 0 15,1-14 0 1,1-19 0-16,1-13 0 15,4-11 0 1,2-10 0-16,9-8 0 16,2-7 0-16,5-6 0 15,5 3 0 1,-4 2 0 0,1 5 0-16,-3 4 0 15,-7 13 0-15,-3 8 0 16,-7 8 0-1,-2 5 0-15,-5 1 0 16,7-32 0 0,-6 36 0-16,6-1 0 15,4-15 0 1,7-14 0-16,4-2 0 16</inkml:trace>
  <inkml:trace contextRef="#ctx0" brushRef="#br0" timeOffset="152078.5">27827 11950 255 0,'0'0'0'16,"0"0"0"-16,0 0 0 15,0 0 0 1,0 0 0-16,-16 11 0 15,-17 13 0-15,-8 12 0 16,1 11 0 0,4 5 0-16,36-52 0 15,0 0 0 1,-22 46 0-16,22-46 0 16,-5 28 0-1,17-21 0-15,1-9 0 16,5-10 0-16,-1-6 0 15,2-8 0 1,-4 0 0-16,1 3 0 16,-10 4 0-1,-4 5 0-15,-8 8 0 16,-3 8 0 0,-2 16 0-16,-2 10 0 15,-1 12 0 1,1 16 0-16,6 17 0 15,7 12 0-15,5 4 0 16,15 2 0 0,2-8 0-1,-4-6 0-15,4-4 0 16,1-1 0-16,-5-8 0 16,-7-14 0-1,-11-50 0-15,-2 44 0 16,-13-5 0-1,-10-10 0-15,-11-6 0 16,-12-8 0 0,-12-9 0-16,-22-10 0 15,-19-9 0-15,-11-13 0 16,2-4 0 0,10-6 0-16,18-2 0 15,20 5 0 1,27 7 0-16,35 26 0 15,-23-22 0 1,19 4 0-16,20 0 0 16,17 2 0-1,29-10 0-15,26 2 0 16,44-17 0 0,22-6 0-16,-27 5 0 15</inkml:trace>
  <inkml:trace contextRef="#ctx0" brushRef="#br0" timeOffset="155725.37">3876 15041 255 0,'-49'41'0'0,"10"-5"0"0,2 11 0 0,-4 14 0 15,1 17 0-15,6 2 0 32,13-2 0-32,15-4 0 15,9-4 0-15,12-4 0 16,11-4 0-16,10-5 0 16,3-15 0-1,7-13 0-15,0-15 0 16,4-11 0-16,-2-10 0 15,6-13 0 1,7-9 0-16,-6-17 0 16,1-11 0-1,-4-19 0-15,-5-14 0 16,-16 1 0 0,-12-6 0-16,-7-1 0 15,-12 3 0 1,-8 3 0-16,-13 12 0 15,-6 16 0 1,-7 16 0-16,-17 19 0 16,-6 23 0-1,-8 28 0-15,-3 30 0 16,-2 30 0-16,2 25 0 16,14 9 0-1,20-22 0-15,34-96 0 16,-17 65 0-1</inkml:trace>
  <inkml:trace contextRef="#ctx0" brushRef="#br0" timeOffset="156019.14">4524 15568 255 0</inkml:trace>
  <inkml:trace contextRef="#ctx0" brushRef="#br0" timeOffset="156519.44">4979 14939 255 0,'7'69'0'16,"-3"-4"0"-16,-2 19 0 16,0 18 0-1,0 3 0-15,3-18 0 16,0-16 0-1,-5-71 0-15,6 52 0 16,9-12 0 0,8-20 0-16,0-21 0 15,-1-22 0 1,9-19 0-16,10-33 0 16,13-36 0-16,11-34 0 15,-1-10 0 1,-8 24 0-16,-15 30 0 15,-41 101 0 1,22-68 0-16,-22 68 0 16,5-24 0-16</inkml:trace>
  <inkml:trace contextRef="#ctx0" brushRef="#br0" timeOffset="157111.91">5802 15139 255 0,'0'0'0'0,"0"0"0"0,0 0 0 0,0 0 0 16,0 0 0-16,-15 3 0 15,-19 6 0 1,0 10 0-16,-1 10 0 15,1 9 0 1,8 7 0 0,6 6 0-16,2 11 0 15,14-1 0-15,8-15 0 16,-4-46 0-16,18 30 0 16,6-24 0-1,-2-10 0-15,5-12 0 16,-1-11 0-1,10-10 0-15,-4-4 0 16,-1 4 0 0,-4 5 0-16,-2 9 0 15,-5 17 0 1,-1 12 0-16,2 17 0 16,-3 10 0-16,7 10 0 15,-1-3 0 1,-24-40 0-16,27 27 0 15,0-23 0 1,-9-6 0-16</inkml:trace>
  <inkml:trace contextRef="#ctx0" brushRef="#br0" timeOffset="157416.94">6402 14386 255 0,'0'0'0'0,"0"0"0"0,0 0 0 16,-2 19 0-16,-14 23 0 16,-9 27 0-1,-8 39 0-15,-10 37 0 16,1 23 0-1,11-8 0-15,8-7 0 16,13-26 0 0,10-22 0-16,2-30 0 15,-2-75 0-15,0 0 0 16,4 53 0 0</inkml:trace>
  <inkml:trace contextRef="#ctx0" brushRef="#br0" timeOffset="157968.09">6572 14993 255 0,'0'0'0'15,"0"0"0"1,0 0 0-16,0 0 0 16,0 20 0-16,-5 22 0 15,1 17 0-15,2 14 0 32,0 12 0-32,4-8 0 15,6-22 0-15,-8-55 0 16,16 39 0-16,2-22 0 15,-2-12 0 1,-3-13 0-16,3-10 0 16,2-8 0-1,0-10 0-15,3-13 0 16,0-3 0 0,-1-6 0-16,1-2 0 15,-8 16 0-15,-5 10 0 16,0 18 0-1,-6 12 0-15,0 13 0 16,0 13 0 0,-4 16 0-16,0 20 0 15,2 14 0 1,2 13 0-16,7-14 0 16,7-17 0-1,-16-54 0-15,18 22 0 16,-2-24 0-1,-3-5 0-15</inkml:trace>
  <inkml:trace contextRef="#ctx0" brushRef="#br0" timeOffset="158429.6">7111 15259 255 0,'0'0'0'0,"0"0"0"0,0 0 0 16,17 0 0-16,16-9 0 16,-1-7 0-1,-6-8 0-15,0-8 0 16,-5-1 0-1,-11-3 0-15,-3 5 0 16,-7 4 0 0,-7 5 0-16,-3 1 0 15,-4 8 0 1,-6 6 0-16,-2 12 0 16,1 13 0-16,-1 12 0 15,2 22 0 1,1 23 0-16,13 14 0 15,12 3 0 1,15-25 0 0,6-18 0-16,0-27 0 15,-4-18 0-15,-4-11 0 16,0-1 0 0</inkml:trace>
  <inkml:trace contextRef="#ctx0" brushRef="#br0" timeOffset="158562.2">7583 15347 255 0,'0'0'0'16,"0"0"0"-16,0 0 0 16,0 0 0-16,0 0 0 15</inkml:trace>
  <inkml:trace contextRef="#ctx0" brushRef="#br0" timeOffset="158896.73">7858 15366 255 0,'0'0'0'0,"0"0"0"16,25-17 0-16,13-20 0 16,10-12 0-1,4-10 0-15,9-16 0 16,-1-3 0-1,-8 9 0-15,-10 6 0 16,-12 3 0-16,-10 6 0 16,-7 10 0-1</inkml:trace>
  <inkml:trace contextRef="#ctx0" brushRef="#br0" timeOffset="159155.34">8073 14804 255 0,'0'0'0'0,"5"23"0"16,5 16 0-1,7 8 0-15,10-1 0 16,6 17 0-1,10 4 0-15,1 5 0 16,3-1 0 0,0-10 0-1,-5-10 0-15,-5-15 0 16,-11-14 0-16</inkml:trace>
  <inkml:trace contextRef="#ctx0" brushRef="#br0" timeOffset="159474.26">8773 14928 255 0,'0'0'0'0,"0"0"0"16,0 0 0 0,0 0 0-1,0 0 0-15,22 4 0 16,15 5 0-16,5-2 0 16,-8-4 0-1,-14-6 0-15,-3 0 0 16,-5-1 0-16</inkml:trace>
  <inkml:trace contextRef="#ctx0" brushRef="#br0" timeOffset="159723.72">8740 15151 255 0,'0'0'0'15,"0"0"0"1,23 0 0-16,13 0 0 16,12-4 0-1,4-4 0-15,-1 3 0 16,3-2 0 0,16-2 0-16,8 3 0 15,3-4 0 1,0-6 0-16,-1 1 0 15,-20 1 0-15</inkml:trace>
  <inkml:trace contextRef="#ctx0" brushRef="#br0" timeOffset="160809.91">10211 14745 255 0,'9'-52'0'0,"4"14"0"0,7-1 0 0,5 7 0 15,2-2 0-15,2 3 0 16,-29 31 0-1,37-25 0 1,-37 25 0-16,39-16 0 16,-6 14 0-16,-33 2 0 15,20 11 0-15,-11 15 0 16,-9 4 0 0,-9 9 0-16,-11 12 0 15,-13 11 0 1,-15 8 0-16,-9-1 0 15,-11 1 0 1,5-13 0-16,8-10 0 16,3-8 0-1,15-10 0-15,37-29 0 16,0 0 0-16,0 0 0 16,-24 19 0-1,22-5 0-15,2-14 0 16,11 11 0-1,12 3 0-15,2 3 0 16,4 6 0 0,7 8 0-16,-1 5 0 15,5-1 0 1,6 1 0-16,0-9 0 16,-1-17 0-16,-12-12 0 15</inkml:trace>
  <inkml:trace contextRef="#ctx0" brushRef="#br0" timeOffset="161235.85">10859 14878 255 0,'0'0'0'0,"0"0"0"0,0 0 0 0,0 0 0 15,0 0 0-15,-20 15 0 16,-20 20 0 0,-11 30 0-16,-2 28 0 15,16 12 0 1,18-5 0-16,17-27 0 16,14-30 0-1,11-26 0-15,2-21 0 16,2-9 0-1,5-14 0-15,9-16 0 16,3-15 0-16,0-9 0 16,-6 2 0-1,-23 13 0-15,-15 17 0 16,-11 11 0 0,-10 14 0-16,-2 13 0 15,-3 9 0 1,-1 11 0-16,1 10 0 15,1 8 0 1,5-5 0-16</inkml:trace>
  <inkml:trace contextRef="#ctx0" brushRef="#br0" timeOffset="161686.76">11321 14901 255 0,'0'0'0'0,"0"0"0"0,0 0 0 0,-12 15 0 15,-17 17 0 1,-3 15 0-16,3 18 0 15,2 14 0 1,12 16 0-16,15 5 0 16,9-21 0-1,11-24 0-15,5-22 0 16,6-20 0 0,-1-13 0-16,1-12 0 15,2-8 0-15,5-13 0 16,-1-9 0-1,2-13 0-15,-3-6 0 16,-7-7 0 0,-9 3 0-1,-8 14 0-15,-10 13 0 16,-2 10 0-16,2 7 0 16,2 5 0-1,-2 5 0-15</inkml:trace>
  <inkml:trace contextRef="#ctx0" brushRef="#br0" timeOffset="162877.29">15985 12816 255 0,'-35'-10'0'0,"10"6"0"0,-4-1 0 16,-3 1 0-16,1 5 0 15,-7 7 0 1,-7 6 0 0,-2 12 0-16,2 7 0 15,-1 15 0 1,-8 8 0-16,5 8 0 16,4 7 0-16,3 8 0 15,4 1 0 1,1 3 0-16,1 9 0 15,-3 1 0 1,-6 2 0-16,-1 3 0 16,-7 4 0-1,-3 4 0-15,-1-10 0 16,-7 0 0-16,-11-6 0 16,-5-7 0-1,-3-6 0-15,-5-4 0 16,-6-10 0-1,-4-3 0-15,-5-9 0 16,-7-4 0 0,1-5 0-16,-6-1 0 15,1-4 0 1,0-3 0-16,-5-3 0 16,0-7 0-1,-1-2 0-15,0-3 0 16,-5-2 0-16,2-5 0 15,6-4 0 1,0 3 0-16,8-5 0 16,8-2 0-1,11 1 0-15,7-1 0 16,12-1 0 0,12 0 0-16,11-6 0 15,48 3 0 1,0 0 0-16,-39-5 0 15,39 5 0-15,-29-20 0 16,29 20 0 0,-17-25 0-16</inkml:trace>
  <inkml:trace contextRef="#ctx0" brushRef="#br0" timeOffset="163304.35">12406 14648 255 0,'0'0'0'0,"0"0"0"0,0 0 0 0,-21 6 0 15,-21 6 0 1,-14 8 0-16,-11 9 0 16,-12 7 0-1,1 4 0-15,9 3 0 16,11-3 0 0,15 1 0-16,12-1 0 15,13-2 0-15,13-5 0 16,17-4 0-1,7-6 0-15,16-4 0 16,17 6 0 0,21-2 0-1,20 3 0-15,19 7 0 16,1 1 0-16,-18 4 0 16,-35-9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4-09-20T08:31:26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2323 9068 0,'0'0'0,"0"0"16,0 0-16,-5 0 15,4 0 1,-2 0-16,0 0 16,1 0-1,0 0-15,-2 0 16,1 0-16,0 0 15,-1 0 1,4 0-16,-2-5 16,1 0-1,-1 4 1,-3-6-16,2 2 16,3 2-16,-1-4 15,-2 1 1,3-1-1,0 3-15,0 0 16,0-3-16,0 3 16,3-3-16,1 5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8:46:20.9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24471 13647 255 0,'-2'-5'0'0,"2"5"0"0,2-2 0 0,7 2 0 0,6 0 0 15,7 0 0 1,9-2 0-16,10 0 0 16,15-4 0-16,16 1 0 15,22-7 0 1,10 1 0 0,-5 3 0-16,-10 0 0 15,-1 4 0-15,-8-1 0 16,3 3 0-1,-2 0 0-15,-7-2 0 16,-10 1 0 0,-12-1 0-16,-52 4 0 15,48-3 0 1,-48 3 0-16,0 0 0 16,42 3 0-16,-42-3 0 15,35 11 0 1,-8 14 0-16,-12 13 0 15,-10 10 0 1,-5 14 0-16,-5 10 0 16,-4 10 0-1,1 9 0-15,-3 10 0 16,1 2 0 0,4 2 0-16,2 6 0 15,6 14 0 1,2 15 0-16,0-5 0 15,3-3 0 1,2-2 0-16,2 1 0 16,0-2 0-16,1 0 0 15,-4-2 0 1,5-1 0-16,-2-3 0 16,-3-14 0-1,4-7 0-15,-5-15 0 16,-5-19 0-16,-2-68 0 15,0 52 0 1,-4-14 0-16,-10-10 0 16,-4-12 0-1,-9-7 0-15,-7 0 0 16,-11-2 0 0,-15 0 0-16,-14 4 0 15,-17 5 0 1,-8-2 0-16,14-2 0 15,11-1 0-15,0-11 0 16,5-11 0 0,19-1 0-16</inkml:trace>
  <inkml:trace contextRef="#ctx0" brushRef="#br0" timeOffset="665.28">26005 15109 255 0,'0'0'0'0,"0"0"0"0,25-2 0 0,13-5 0 0,9-11 0 15,-3-7 0 1,0-6 0 0,-2-7 0-1,3-14 0-15,1-21 0 0,4-16 0 16,4-26 0 0,5-16 0-16,8-8 0 15,-7 7 0 1,8 7 0-16,6 6 0 15,-3 12 0-15,6 6 0 16,-6 7 0 0,-1 17 0-16,-2 7 0 15,-2 3 0 1,-5 4 0-16,-19 18 0 16</inkml:trace>
  <inkml:trace contextRef="#ctx0" brushRef="#br0" timeOffset="2167.31">26977 11829 255 0,'0'0'0'0,"0"0"0"0,0 0 0 0,0 0 0 15,0 0 0-15,-3 23 0 16,-5 23 0-1,0 18 0-15,2 17 0 16,-5 17 0-16,-1 7 0 16,2-14 0-1,7-18 0-15,10-17 0 16,5-16 0 0,-12-40 0-16,17 26 0 15,3-18 0 1,3-15 0-16,-4-9 0 15,4-10 0 1,-1-12 0-16,3-14 0 16,2-12 0-16,2-6 0 15,2-3 0 1,-7 11 0-16,-3 12 0 16,-10 14 0-1,-3 8 0-15,-1 13 0 16,-5 6 0-1,0 2 0-15,2 5 0 16,-4 7 0 0,0 10 0-16,-2 10 0 15,0 13 0 1,0 20 0-16,0 15 0 16,4 17 0-16,6-1 0 15,-8-89 0 1,9 72 0-16,-9-72 0 15,14 54 0 1,-14-54 0-16,21 28 0 16,4-27 0-1,-7-10 0-15,-3-6 0 16,-1-12 0 0,-3 2 0-16</inkml:trace>
  <inkml:trace contextRef="#ctx0" brushRef="#br0" timeOffset="2691.44">27639 11970 255 0,'0'0'0'0,"0"0"0"0,0 0 0 0,0 20 0 16,0 22 0-16,0 8 0 15,0-6 0-15,0-4 0 16,0-7 0 0,0-10 0-16,0-5 0 15,0-4 0 1,3-6 0-16,3-6 0 15,5-10 0 1,7-11 0-16,4-9 0 16,9-17 0-16,2-8 0 15,9-5 0 1,-4 12 0-16,-10 13 0 16,-7 18 0-1,-10 15 0 1,-5 15 0-16,-4 18 0 15,-2 17 0-15,-4 17 0 16,0 10 0 0,1 4 0-16,10-16 0 15,-7-65 0-15,16 35 0 16,8-28 0 0,-3-6 0-1</inkml:trace>
  <inkml:trace contextRef="#ctx0" brushRef="#br0" timeOffset="3202.15">28568 12061 255 0,'0'0'0'0,"0"0"0"0,0 0 0 0,0 0 0 16,0 0 0-1,0 0 0-15,-14-2 0 16,-17-9 0-1,-2 2 0-15,-4 7 0 16,-8 8 0 0,5 15 0-16,7 14 0 15,6 13 0-15,2 17 0 16,9 12 0 0,16 6 0-16,18-7 0 15,12-23 0 1,3-21 0-16,8-18 0 15,3-18 0 1,6-15 0-16,4-18 0 16,3-13 0-16,1-17 0 15,1-12 0 1,-8 0 0 0,-11-1 0-16,-11 14 0 15</inkml:trace>
  <inkml:trace contextRef="#ctx0" brushRef="#br0" timeOffset="3678.64">29049 11258 255 0,'0'0'0'0,"0"0"0"16,0 0 0-16,0 0 0 15,0 0 0 1,0 0 0-16,0 0 0 16,-7 23 0-1,-11 26 0-15,2 15 0 16,-2 20 0 0,0 25 0-16,-2 21 0 15,0-6 0-15,7-24 0 16,6-34 0-1,7-66 0-15,-2 48 0 16,2-48 0 0,11 23 0-1,5-22 0-15,1-9 0 16,4-10 0-16,3-5 0 16,-24 23 0-1,28-20 0-15,-2 7 0 16,-4 13 0-1,-3 17 0-15,-9 18 0 16,-3 19 0-16,-3 19 0 16,1 7 0-1,0-11 0-15,-5-69 0 16,11 34 0 0,9-29 0-16,-1-12 0 15</inkml:trace>
  <inkml:trace contextRef="#ctx0" brushRef="#br0" timeOffset="4289.06">29568 11987 255 0,'0'0'0'0,"0"0"0"15,0 0 0-15,0 0 0 16,-13 6 0 0,-17 6 0-16,1 11 0 15,-4 4 0 1,0 0 0-16,4 5 0 16,2 1 0-1,3 4 0-15,6 3 0 16,3 0 0-16,6-1 0 15,9-39 0 1,-4 38 0-16,4-38 0 16,6 29 0-1,7-16 0-15,6-7 0 16,-2-13 0 0,4-9 0-16,2-9 0 15,-2-6 0-15,6-12 0 16,-4-2 0-1,-3 1 0-15,-5 5 0 16,-3 5 0 0,-4 15 0-1,-3 5 0-15,-1 10 0 16,-2 11 0-16,0 10 0 16,0 13 0-1,2 8 0-15,1 9 0 16,1 0 0-16,5-4 0 15,3-6 0 1,-14-37 0-16,22 27 0 16,0-16 0-1,1-11 0-15,-4-6 0 16,-3-3 0 0</inkml:trace>
  <inkml:trace contextRef="#ctx0" brushRef="#br0" timeOffset="4717.29">29906 11950 255 0,'0'0'0'0,"0"0"0"0,0 0 0 16,0 0 0-1,0 20 0-15,0 22 0 16,0 5 0 0,0-5 0-16,0-8 0 15,0-11 0 1,0-5 0-16,0-7 0 16,4-8 0-16,10-6 0 15,3-8 0 1,4-3 0-16,1-5 0 15,2 4 0 1,-2 4 0-16,1-1 0 16,-4 10 0-1,3 8 0-15,-8 9 0 16,-4 14 0 0,-3 11 0-16,-3 19 0 15,-2 7 0-15,-2-66 0 16,0 0 0-1,6 65 0-15</inkml:trace>
  <inkml:trace contextRef="#ctx0" brushRef="#br0" timeOffset="5470.15">30624 12099 255 0,'0'0'0'0,"0"0"0"0,0 0 0 0,0 0 0 16,0 0 0 0,0 0 0-16,0 0 0 15,-14 16 0 1,-17 16 0-16,-2 10 0 15,1 9 0 1,3 12 0-16,7-5 0 16,22-58 0-16,-11 53 0 15,11-53 0 1,-2 36 0-16,11-20 0 16,1-20 0-1,4-10 0-15,1-12 0 16,4-2 0-1,-2-2 0-15,1-6 0 16,0 5 0-16,-3 7 0 16,-6 10 0-1,3 9 0 1,4 11 0-16,0 12 0 16,1 14 0-16,6 11 0 15,-1 5 0 1,5 13 0-16,2 4 0 15,-8-3 0 1,3-4 0-16,-4 1 0 16,-3-4 0-1,-5 0 0-15,-12-1 0 16,-6-1 0 0,-8-11 0-16,-11 1 0 15,-9-8 0-15,-10-6 0 16,-14-6 0-1,-12-10 0 1,-2-13 0-16,-5-17 0 16,2-9 0-1,13-7 0-15,18 1 0 16,12-6 0-16,18-4 0 16,14-8 0-1,14-14 0-15,15-21 0 16,3-1 0-1</inkml:trace>
  <inkml:trace contextRef="#ctx0" brushRef="#br0" timeOffset="5997.54">31016 12252 255 0,'47'-35'0'0,"-12"5"0"0,-4-6 0 0,-3-1 0 0,-4 1 0 16,-24 36 0 0,12-37 0-16,-12 8 0 31,-9 16 0-31,-9 15 0 0,-6 18 0 15,-3 16 0 1,1 22 0-16,-2 20 0 16,5 9 0-1,11-6 0-15,22-23 0 16,9-20 0-16,8-13 0 16,4-13 0-1,9-9 0 1,8-7 0-16,6-10 0 15,6-10 0-15,5-10 0 16,0-5 0 0,-11 0 0-16</inkml:trace>
  <inkml:trace contextRef="#ctx0" brushRef="#br0" timeOffset="6599.79">31731 12182 255 0,'0'0'0'15,"0"0"0"-15,0 0 0 16,-13 19 0 0,-16 20 0-16,-5 10 0 15,3 6 0 1,4 2 0-16,27-57 0 15,-11 45 0-15,11-45 0 16,0 27 0 0,9-18 0-16,4-16 0 15,7-15 0 1,7-17 0-16,5-21 0 16,8-21 0-1,11-32 0-15,1-10 0 16,-7-3 0-1,-10 18 0-15,-6 15 0 16,-10 17 0 0,-6 13 0-16,-13 63 0 15,6-51 0-15,-6 51 0 16,-9-28 0 0,-9 22 0-16,1 18 0 15,-3 16 0 1,2 15 0-16,2 24 0 15,3 19 0 1,4 16 0-16,9 8 0 16,14-9 0-1,8-4 0-15,7-7 0 16,9 2 0-16,6 4 0 16,6-2 0-1,4-7 0-15,-6-16 0 16,-8-27 0-1,-10-38 0-15,-12-12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7:16:24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13215 10605 255 0,'-31'-38'0'0,"8"17"0"0,-1-2 0 0,-2 2 0 0,-3 6 0 16,-5-1 0-1,34 16 0-15,-48-11 0 16,-6 6 0 0,0 8 0-16,-7 4 0 15,5 8 0 1,4 5 0-16,5 5 0 16,6 2 0-1,4 6 0-15,1 3 0 16,1 3 0-16,3 2 0 15,7 6 0 1,0 7 0-16,3 8 0 16,9-3 0-1,4-2 0-15,9-5 0 16,9-2 0 0,2-1 0-16,9-2 0 15,5 1 0 1,4-6 0-16,9 1 0 15,9-5 0 1,6-3 0-16,-1-8 0 16,4-8 0-1,7-7 0-15,4-12 0 16,-2-7 0-16,1-6 0 16,4-10 0-1,0-4 0-15,-14 3 0 16</inkml:trace>
  <inkml:trace contextRef="#ctx0" brushRef="#br0" timeOffset="597.42">13743 10975 255 0,'0'0'0'0,"0"0"0"0,0 0 0 0,-18 0 0 16,-22 1 0-1,-11 11 0 1,0 7 0-16,-8 14 0 16,1 10 0-16,2 16 0 15,11 10 0 1,14-2 0-16,18-2 0 16,17-9 0-1,13-9 0-15,6-15 0 16,8-9 0-1,8-9 0-15,4-9 0 16,1-10 0-16,3-9 0 16,-2-11 0-1,-3-7 0-15,-8-5 0 16,-6-3 0 0,-8-5 0-16,-11-3 0 15,-7 0 0-15,-8 0 0 16,-12 4 0-1,-8 3 0-15,-8 15 0 16,-6 10 0 0,-2 18 0-16,-9 12 0 15,10 1 0 1</inkml:trace>
  <inkml:trace contextRef="#ctx0" brushRef="#br0" timeOffset="1128.2">13999 10984 255 0,'0'0'0'0,"0"0"0"0,0 0 0 16,-3 20 0-16,-8 20 0 16,0 13 0-1,0 7 0-15,11-60 0 16,-15 65 0-1,15-65 0-15,0 0 0 16,0 0 0 0,-11 52 0-16,11-27 0 15,6-19 0 1,7-17 0-16,5-9 0 16,7-8 0-16,1-11 0 15,5 1 0 1,-2 7 0-16,-3 7 0 15,-6 9 0 1,-1 9 0-16,0 9 0 16,-9 9 0-1,-2 11 0-15,-6 11 0 16,-2 9 0 0,-2 17 0-16,0 4 0 15,2-64 0 1,-8 65 0-16</inkml:trace>
  <inkml:trace contextRef="#ctx0" brushRef="#br0" timeOffset="1520.34">14677 10044 255 0,'0'0'0'0,"0"0"0"0,0 0 0 16,0 23 0-1,0 25 0-15,-7 24 0 16,-4 38 0-16,-8 33 0 16,-10 16 0-1,3-7 0-15,6-16 0 16,6-12 0-16,5-16 0 16,0-9 0-1,7-18 0-15,2-81 0 16,0 0 0-1,-6 60 0-15</inkml:trace>
  <inkml:trace contextRef="#ctx0" brushRef="#br0" timeOffset="1837.45">14337 10844 255 0,'0'0'0'15,"0"0"0"-15,0 0 0 16,22 0 0-1,25 0 0-15,16 6 0 16,14-2 0 0,15 0 0-1,-2-7 0-15,-28-1 0 16</inkml:trace>
  <inkml:trace contextRef="#ctx0" brushRef="#br0" timeOffset="2290.67">15101 10818 255 0,'0'0'0'15,"0"0"0"1,0 0 0-16,0 20 0 16,-4 22 0-16,0 20 0 15,-1 7 0 1,-5 2 0-16,10-71 0 16,-10 67 0-1,10-67 0-15,0 0 0 16,0 0 0-1,-7 54 0 1,7-54 0-16,-2 11 0 16,7-31 0-16,9-13 0 15,3-11 0 1,7 0 0 0,5-1 0-16,4 2 0 15,4 6 0-15,10 1 0 16,6 4 0-16,2 16 0 15,-12 3 0 1</inkml:trace>
  <inkml:trace contextRef="#ctx0" brushRef="#br0" timeOffset="2803.35">15769 10865 255 0,'0'0'0'0,"0"0"0"0,0 0 0 15,0 0 0-15,-11 15 0 16,-14 20 0-1,-5 11 0-15,5 17 0 16,3 9 0 0,9 1 0-16,15-4 0 15,14-20 0-15,1-12 0 16,6-15 0 0,3-11 0-1,-3-9 0-15,4-9 0 16,0-11 0-16,0-9 0 15,4-14 0 1,-8-11 0-16,-3-20 0 16,-6-19 0-1,-12-3 0-15,-13 17 0 16,-11 23 0-16,-6 22 0 16,1 16 0-1,-2 14 0-15,2 15 0 16,-4 16 0-1,-2 20 0-15,1 16 0 16,5 10 0 0,10-22 0-16</inkml:trace>
  <inkml:trace contextRef="#ctx0" brushRef="#br0" timeOffset="3149.51">16334 10110 255 0,'0'0'0'0,"0"0"0"0,-4 29 0 0,-7 24 0 16,-16 41 0-1,-15 49 0 1,3 29 0-16,13-22 0 16,8-25 0-16,9-26 0 15,2-23 0 1,10-19 0-16,3-16 0 16,-6-41 0-1,11 22 0-15,5-22 0 16,-5-16 0-1,0-3 0-15</inkml:trace>
  <inkml:trace contextRef="#ctx0" brushRef="#br0" timeOffset="3457.36">16628 10120 255 0,'0'0'0'16,"0"0"0"-1,0 0 0-15,-2 28 0 16,-14 28 0-16,-12 37 0 16,0 35 0-1,-4 14 0 1,-4 2 0-16,3-14 0 15,2-16 0-15,5-14 0 16,9-6 0 0,3-9 0-16,6-18 0 15,8-67 0 1,0 45 0-16</inkml:trace>
  <inkml:trace contextRef="#ctx0" brushRef="#br0" timeOffset="3910.4">16637 11075 255 0,'0'0'0'15,"0"0"0"-15,0 0 0 16,0 0 0 0,16-8 0-16,15-17 0 15,2-9 0 1,-4-3 0 0,-4-4 0-16,-9 1 0 15,-16 40 0-15,6-43 0 16,-12 7 0-1,-15 14 0-15,-1 15 0 16,-7 14 0-16,-4 15 0 16,-8 22 0-1,1 20 0 1,6 18 0-16,16 0 0 16,18-10 0-1,11-12 0-15,16-17 0 16,16-18 0-1,7-16 0-15,10-11 0 16,-5-10 0-16</inkml:trace>
  <inkml:trace contextRef="#ctx0" brushRef="#br0" timeOffset="4408.57">17127 10874 255 0,'0'0'0'0,"0"0"0"0,0 0 0 0,0 0 0 15,2 20 0 1,2 18 0-16,1 9 0 16,-2-7 0-1,-3-8 0-15,2-12 0 16,-2-5 0 0,2-4 0-16,-2-3 0 15,0-7 0-15,2-8 0 16,7-6 0-1,5-6 0-15,1-8 0 16,3-2 0 0,4-2 0-1,9 0 0-15,2 7 0 16,7 9 0-16,-3 13 0 16,5 13 0-1,1 6 0-15,-2 4 0 16,-6-5 0-1</inkml:trace>
  <inkml:trace contextRef="#ctx0" brushRef="#br0" timeOffset="6532.37">18357 9836 255 0,'0'0'0'0,"0"0"0"0,0 0 0 0,0 0 0 16,0 0 0-16,0 0 0 16,-18 0 0-1,-26-4 0 1,-12 0 0-16,-16 1 0 16,-15 1 0-16,-10-3 0 15,-7-1 0 1,-8-3 0-1,-5 0 0-15,-4 5 0 16,-4 1 0-16,-19-5 0 16,6-6 0-1,9 7 0-15,-11 5 0 16,2-2 0 0,-4-5 0-16,5-1 0 15,-5 5 0 1,-4-3 0-16,-1 1 0 15,6 0 0-15,2 1 0 32,-3-1 0-32,-6 1 0 0,2 6 0 15,1 2 0 1,1-1 0-16,6 4 0 16,3 0 0-1,1 5 0-15,-1-2 0 16,4 5 0-1,1 5 0 1,3-2 0-16,0 2 0 16,-2-2 0-16,9-5 0 15,5-3 0-15,-1-3 0 16,4 0 0 0,8 2 0-16,5-2 0 15,3 3 0 1,2-1 0-16,9-2 0 15,6 4 0 17,10 0 0-32,8-8 0 0,3 1 0 0,0-4 0 15,4-3 0 1,5 0 0-16,9 1 0 16,40 4 0-1,0 0 0-15,0 0 0 16,-38-2 0-1,38 2 0-15,-32 6 0 16,32-6 0 0,-20 19 0-16,8 5 0 15,4 6 0 1,6 6 0-16,0 15 0 16,2 9 0-1,2 18 0-15,2 29 0 16,-2 23 0-16,-4 7 0 15,2-7 0 1,-2-3 0-16,-2-2 0 16,1-6 0-1,3-10 0-15,0 0 0 16,5 2 0 0,-3-9 0-16,-2-13 0 15,2 2 0-15,4-7 0 16,0-10 0-1,0-9 0 1,3-9 0-16,-3-3 0 16,-1-1 0-1,-5-52 0-15,6 49 0 16,-6-49 0-16,0 0 0 16,0 0 0-1,2 40 0-15,-2-40 0 16,0 0 0-16,7 27 0 15,5-18 0 1,4-9 0-16,9-9 0 16,4-3 0-1,4-3 0 1,11-6 0-16,9 2 0 16,11-3 0-16,3-1 0 15,3-2 0 1,8 3 0-16,10-1 0 15,3 3 0 1,-4 3 0-16,-2 1 0 16,5 1 0-1,10-2 0-15,4 3 0 16,-3 1 0-16,1-5 0 16,4 1 0-1,2 4 0-15,14-1 0 16,3 1 0-1,5 2 0-15,-4 2 0 16,-3 0 0 0,-8-3 0-16,2 6 0 15,0 1 0-15,3-5 0 16,1 3 0 0,0 2 0-16,1 0 0 15,2-1 0 1,8-1 0-16,-9 5 0 15,-13 2 0 1,2-3 0-16,2-1 0 16,2 3 0-1,-4-3 0-15,-1 2 0 16,-1 2 0 0,-6 6 0-16,-11-2 0 15,4 2 0-15,-4 3 0 16,0 0 0-1,-4 1 0-15,-1-2 0 16,-7 1 0 0,-4 2 0-1,-4-2 0-15,-3 5 0 16,-9-1 0-16,-2 2 0 16,-5 3 0-1,-6-2 0-15,-48-16 0 16,42 16 0-1,-42-16 0-15,0 0 0 16,0 0 0 0,38 6 0-16,-7-9 0 15,-9-13 0-15,-7-4 0 16,-2-10 0 0,-2-8 0-16,3-20 0 15,5-14 0 1,4-21 0-16,1-17 0 15,-1 0 0 1,-6-1 0 0,-1 0 0-16,2 3 0 15,-2 0 0-15,0 1 0 16,-7-5 0-16,4 3 0 16,1 1 0-1,1 7 0 1,-1 11 0-16,-5 4 0 15,-1 6 0 1,1 21 0-16</inkml:trace>
  <inkml:trace contextRef="#ctx0" brushRef="#br0" timeOffset="24787.79">9564 7492 255 0,'0'54'0'0,"0"-11"0"0,0 1 0 0,0 6 0 0,0-4 0 15,4 5 0 1,3 1 0-16,4 16 0 15,0 8 0 1,2 7 0-16,3 9 0 16,6 2 0-1,8-7 0-15,3-2 0 16,4 2 0 0,-2-2 0-1,7 2 0-15,4 0 0 0,0 0 0 16,4 2 0-1,8 1 0 1,5-3 0-16,12-4 0 16,4-3 0-16,3-10 0 15,2-7 0 1,-7-6 0-16,4 2 0 16,6-2 0-1,-4 4 0-15,0-2 0 16,4-2 0-1,3-3 0-15,-3-7 0 16,-9-2 0-16,0-7 0 16,-10-5 0-1,-12-2 0 1,-5-1 0-16,-4-1 0 16,-7-1 0-1,-3 0 0-15,-4-1 0 16,-33-27 0-16,31 24 0 15</inkml:trace>
  <inkml:trace contextRef="#ctx0" brushRef="#br0" timeOffset="25238.78">11676 9869 255 0,'0'0'0'0,"0"0"0"0,0 0 0 0,0 0 0 15,0 0 0 1,0 0 0-16,16 19 0 16,11 12 0-1,8 3 0-15,3-2 0 16,0-2 0 0,0-3 0-16,-1-2 0 15,-37-25 0-15,31 23 0 16,-31-23 0-1,0 0 0-15,19 30 0 16,-19 0 0 0,-11-4 0-16,-11 4 0 15,-20 0 0 1,-8 2 0-16,-11 0 0 16,-7-8 0-1,10-6 0-15</inkml:trace>
  <inkml:trace contextRef="#ctx0" brushRef="#br0" timeOffset="26351.65">8121 9653 255 0,'58'0'0'0,"-18"-13"0"0,3-5 0 0,2-10 0 16,-6-4 0-16,-39 32 0 16,29-34 0-1,-10-2 0 1,-19 36 0-16,2-29 0 15,-14 11 0 1,-7 10 0-16,-6 6 0 16,-8 7 0-1,-8 11 0-15,-11 13 0 16,-1 11 0-16,53-40 0 16,-50 54 0-16,14 4 0 15,11 0 0-15,14-1 0 16,18-6 0-16,9-9 0 15,10-6 0 1,9-5 0-16,5-4 0 16,7-9 0-1,7-9 0-15,4-13 0 16,-15-8 0-16</inkml:trace>
  <inkml:trace contextRef="#ctx0" brushRef="#br0" timeOffset="26724.24">8767 9516 255 0,'0'0'0'0,"0"0"0"0,0 0 0 0,0 23 0 16,0 23 0-16,0 15 0 15,0 11 0-15,0-72 0 16,0 78 0 0,0-78 0-16,0 0 0 15,0 0 0 1,4 59 0-16,5-42 0 15,8-26 0 1,7-9 0-16,-4-6 0 16,2-5 0-1,10-9 0-15,-1-3 0 16,-2 9 0-16</inkml:trace>
  <inkml:trace contextRef="#ctx0" brushRef="#br0" timeOffset="27270.12">9140 9675 255 0,'0'0'0'0,"0"0"0"16,0 0 0-1,0 0 0-15,0 0 0 16,19-1 0 0,14-11 0-16,-6-1 0 15,-3-10 0 1,-3-1 0-16,-6-3 0 15,-1 2 0 1,-3 0 0-16,-7 4 0 16,-4 2 0-16,-2 6 0 15,-9 5 0 1,-3 12 0-16,-1 7 0 16,-8 9 0-1,3 10 0-15,-6 19 0 16,4 12 0-1,8 5 0-15,7-6 0 16,17-7 0 0,7-11 0-16,3-10 0 15,12-14 0-15,-1-12 0 16,4-10 0 0,2-8 0-16,-11-14 0 15,-5 2 0 1</inkml:trace>
  <inkml:trace contextRef="#ctx0" brushRef="#br0" timeOffset="27657.37">9521 9681 255 0,'0'0'0'0,"0"0"0"0,0 21 0 15,0 14 0-15,-4 11 0 16,0-11 0 0,2-8 0-16,2-9 0 15,-3-12 0 1,6-7 0-16,3-11 0 16,7-8 0-16,5 0 0 15,2 0 0 1,0 3 0-1,0 0 0-15,-2 11 0 16,-2 6 0-16,-6 9 0 16,0 11 0-1,-6 11 0-15,-2 8 0 16,-2 12 0 0,-2-1 0-16,4 0 0 15,-2-50 0 1,0 0 0-16,10 36 0 15,4-23 0-15,-3-13 0 16</inkml:trace>
  <inkml:trace contextRef="#ctx0" brushRef="#br0" timeOffset="27972.35">10000 9185 255 0,'0'0'0'0,"0"0"0"0,-4 23 0 0,-4 18 0 0,2 15 0 15,-1 17 0 1,-4 21 0-16,4 13 0 31,3-3 0-31,-3-4 0 0,1-9 0 16,1-8 0-16,3-11 0 15,2-11 0 1,0-61 0-16,-7 49 0 16</inkml:trace>
  <inkml:trace contextRef="#ctx0" brushRef="#br0" timeOffset="28283.45">9771 9818 255 0,'0'0'0'15,"0"0"0"-15,0 0 0 16,0 0 0 0,0 0 0-16,27 3 0 15,25 1 0 1,20 0 0-1,23-1 0-15,18 0 0 16,-21-2 0-16</inkml:trace>
  <inkml:trace contextRef="#ctx0" brushRef="#br0" timeOffset="31989.69">18263 10558 255 0,'-12'17'0'0,"2"-7"0"0,3 6 0 0,5-4 0 0,11-1 0 15,5-5 0-15,10-4 0 16,12-2 0 15,14-8 0-15,12-3 0-16,9-8 0 0,20-12 0 0,15-9 0 16,-5-3 0-1,0-3 0-15,-1-2 0 16,-5-8 0-1,-4-9 0-15,14-6 0 16,7-10 0-16,-5-1 0 16,-3-5 0-1,-2-2 0-15,9-10 0 16,1-7 0 0,-1 2 0-16,-4-10 0 15,5 0 0 1,-2-1 0-16,-8-3 0 15,6 0 0 1,4-2 0 0,-2 2 0-16,1 0 0 15,-1 6 0-15,-7 9 0 16,-5 0 0-16,5 7 0 16,0 10 0-1,-7 1 0 1,1-1 0-16,-8 11 0 15,-17 17 0-15,-15 8 0 16,-12 12 0 0,-45 38 0-16,37-24 0 15,-37 24 0 1,16-18 0-16,-14 8 0 16</inkml:trace>
  <inkml:trace contextRef="#ctx0" brushRef="#br0" timeOffset="32329.66">21480 7790 255 0,'0'0'0'0,"0"0"0"0,0 0 0 15,0 0 0 1,6-15 0-16,11-14 0 16,10 0 0-16,14-5 0 15,6 3 0 1,13-2 0-16,10 0 0 16,4 8 0-1,-1 6 0-15,-10 19 0 16,-17 11 0-1,-12 13 0-15,-14 12 0 16,-8 14 0 0,-12 11 0-16,-17 19 0 15,-14 20 0 1,0-6 0-16</inkml:trace>
  <inkml:trace contextRef="#ctx0" brushRef="#br0" timeOffset="33125.8">20517 9613 255 0,'0'0'0'0,"0"0"0"0,0 0 0 16,0 0 0-16,-2 5 0 15,-11 10 0 1,0 16 0-1,4 11 0-15,3 19 0 16,6 12 0-16,2 8 0 16,9-12 0-16,-11-69 0 15,19 45 0 1,-19-45 0-16,23 28 0 16,-4-20 0-1,3-5 0-15,3-14 0 16,2-8 0-1,-1-7 0-15,11-14 0 16,-3-13 0 0,-6 2 0-16,-4 2 0 15,-6 11 0-15,-9 9 0 16,-2 10 0 0,-4 9 0-16,-1 9 0 15,0 6 0 1,-2 14 0-16,0 9 0 15,0 8 0 1,0 11 0-16,4-4 0 16,3-3 0-1,-7-40 0-15,18 39 0 16,-18-39 0 0,32 23 0-16,-5-13 0 15</inkml:trace>
  <inkml:trace contextRef="#ctx0" brushRef="#br0" timeOffset="33398.01">21211 9671 255 0,'0'0'0'0,"0"0"0"0,0 22 0 0,0 18 0 16,0 26 0-16,0 18 0 16,0 22 0-1,0 11 0 1,4-15 0-16,7-10 0 16,7-14 0-16,5-10 0 15,-10-14 0 1,-13-54 0-16,2 36 0 15,-9-15 0-15</inkml:trace>
  <inkml:trace contextRef="#ctx0" brushRef="#br0" timeOffset="33851.37">21013 9790 255 0,'0'0'0'16,"0"0"0"-16,-3-21 0 15,3-15 0-15,5-4 0 16,12 5 0 0,10 5 0-16,10 4 0 15,5 3 0 1,10 5 0-16,7 5 0 15,5 4 0 1,-8 7 0-16,1 8 0 16,-3 6 0-1,-8 4 0-15,-13-2 0 16,-3 9 0 0,-10 2 0-16,-13 0 0 15,-12-1 0-15,-4 4 0 16,-13-3 0-1,-8 0 0-15,-15 0 0 16,-1-7 0 0,-1-9 0-16,0-9 0 15,8-4 0 1,8-10 0-16,9-6 0 16,6 0 0-16</inkml:trace>
  <inkml:trace contextRef="#ctx0" brushRef="#br0" timeOffset="35255.96">22119 9540 255 0,'0'0'0'0,"0"0"0"0,0 0 0 0,-15-1 0 16,-22-9 0-1,-6 10 0-15,2 8 0 16,0 16 0 0,4 14 0-16,2 12 0 15,-3 16 0 1,7 15 0-16,17-8 0 15,17-17 0 1,-3-56 0-16,18 37 0 16,13-21 0-1,-2-19 0-15,0-10 0 16,3-14 0-16,12-18 0 16,5-22 0-1,11-23 0-15,2-21 0 16,-11-4 0-1,-11 15 0 1,-7 4 0-16,-9 11 0 16,-9 16 0-16,-8 15 0 15,-10 9 0 1,3 45 0-16,-11-32 0 16,-4 19 0-1,0 13 0-15,2 13 0 16,2 12 0-1,0 13 0-15,-5 18 0 16,5 21 0 0,2 16 0-16,7 14 0 15,7 4 0-15,-1-7 0 16,7-16 0 0,7-14 0-16,4-21 0 15,4-15 0 1,-26-38 0-16,28 20 0 15,1-18 0 1,-2-6 0-16,4-10 0 16,2-6 0-16,7-9 0 15,0-4 0 1,-1 0 0-16,-3-7 0 16,-5 3 0-1,1-3 0-15,-32 40 0 16,31-40 0-1,-31 40 0-15,0 0 0 16,0 0 0-16,16-32 0 16,-14 13 0-1,-8 8 0-15,-8 11 0 16,-5 12 0 0,-4 9 0-16,2 8 0 15,1 9 0 1,-2 12 0-16,6 5 0 15,16-55 0 1,-7 58 0-16,7-58 0 16,0 0 0-1,5 46 0-15,11-21 0 16,1-15 0-16,-1-17 0 16,4-12 0-1,8-14 0 1,3-16 0-16,0-16 0 15,5-16 0-15,-7 3 0 16,-6 10 0 0,-23 68 0-16,0 0 0 15,0 0 0 1,15-41 0-16,-17 42 0 16,-2 23 0-16,0 8 0 15,-1 19 0 1,3 15 0-1,-2 17 0-15,6 18 0 16,9-1 0 0,4-19 0-16,5-25 0 15,-20-56 0-15,34 31 0 16,3-30 0 0,-6-24 0-16,-2-23 0 15,-1-6 0 1</inkml:trace>
  <inkml:trace contextRef="#ctx0" brushRef="#br0" timeOffset="36193.58">23399 8692 255 0,'-25'66'0'0,"5"0"0"0,3 21 0 16,-2 28 0-16,3 29 0 15,3 10 0 1,2-22 0-16,-3-22 0 15,1-16 0 1,2-15 0-16,-1-13 0 16,4-16 0-1,8-50 0 1,0 0 0-16,0 0 0 0,-7 33 0 16,7-33 0-1,-2 9 0-15,-2-23 0 16,1-14 0-1,3-11 0-15,-2-8 0 16,-3 0 0 0,5 47 0-16,-4-41 0 15,4 41 0 1,-13-37 0-16,-5 15 0 16,18 22 0-1,-19-4 0-15,19 4 0 16,-15 8 0-1,4 10 0-15,3 5 0 16,8-1 0-16,12 2 0 16,5 0 0-1,11-1 0-15,8-4 0 16,9-2 0 0,1-5 0-16,2-8 0 15,0-6 0 1,2-7 0-16,-3-9 0 15,0-7 0 1,-4-4 0-16,-5-7 0 16,-5-1 0-1,-6-4 0-15,-7 1 0 16,-20 40 0-16,12-42 0 16,-12 1 0-1,0 41 0-15,-17-29 0 16,-6 17 0-1,-3 12 0-15,-7 13 0 16,-10 15 0-16,4 9 0 16,-5 15 0-1,8 6 0 1,13 0 0-16,9 1 0 16,9 3 0-16,14-2 0 15,13-7 0 1,12-6 0-16,14-10 0 15,7-6 0 1,9-8 0-16,18-9 0 16,2-10 0-1,-12-2 0-15</inkml:trace>
  <inkml:trace contextRef="#ctx0" brushRef="#br0" timeOffset="39149.62">21452 7240 255 0,'-51'7'0'0,"1"0"0"0,3 2 0 0,-2 2 0 0,-8 7 0 15,-9 1 0 1,-14 6 0-16,-6 4 0 15,-9 7 0 1,3 3 0-16,3 0 0 16,-2 7 0-1,5-2 0-15,-7 6 0 16,0-2 0-16,-6 6 0 16,-7 5 0-1,4 3 0-15,-1-2 0 16,5 5 0-1,-6 2 0-15,4 2 0 16,4 7 0 0,4 2 0-16,5 5 0 15,1 3 0 1,9 3 0-16,-6-1 0 16,7-2 0-16,6-1 0 15,-2-1 0 1,3-4 0-1,11-2 0-15,0 0 0 16,4-6 0-16,8-6 0 16,5-8 0-1,4-15 0-15,8 2 0 16,10-7 0 0,3-3 0-16,16-35 0 15,-9 37 0 1,9-37 0-16,0 0 0 15,-6 26 0-15</inkml:trace>
  <inkml:trace contextRef="#ctx0" brushRef="#br0" timeOffset="39470.94">18420 9335 255 0,'0'0'0'0,"0"0"0"0,-4 21 0 16,-5 12 0 0,-5 10 0-16,-1 10 0 15,-2 2 0 1,17-55 0-16,-11 54 0 15,11-54 0-15,5 43 0 16,16-27 0 0,8-16 0-16,13-13 0 15,20-9 0 1,14-13 0-16,3 0 0 16</inkml:trace>
  <inkml:trace contextRef="#ctx0" brushRef="#br0" timeOffset="41109.69">18451 7763 255 0,'0'0'0'0,"0"0"0"0,0 0 0 0,0 0 0 0,0 0 0 15,0 0 0 1,0 0 0-16,0 0 0 16,0 0 0-16,0 0 0 15,0 19 0 1,-4 18 0-16,0 13 0 16,1 8 0-1,1 11 0-15,2 0 0 16,0-69 0-16,-2 65 0 15,2-65 0 1,0 0 0-16,0 0 0 16,-5 49 0-1,-2-29 0-15,5-18 0 16,2-10 0 0,0-10 0-16,7-6 0 15,4-8 0 1,7-4 0-16,8-13 0 15,10-7 0 1,10-2 0-16,0 7 0 16,-5 13 0-1,-6 16 0-15,-6 20 0 16,-8 3 0-16,-7 4 0 16,-4-3 0-1</inkml:trace>
  <inkml:trace contextRef="#ctx0" brushRef="#br0" timeOffset="41508.12">18979 7836 255 0,'0'0'0'0,"0"0"0"0,0 0 0 0,14-15 0 15,5-16 0-15,4-5 0 16,-5 6 0 0,-5 3 0-16,-6 8 0 15,-5 2 0 1,-2 6 0-16,-7 8 0 16,-4 8 0-1,-2 4 0-15,-2 8 0 16,1 7 0-1,5-5 0-15,7 2 0 16,6-4 0 0,3-1 0-16,11-3 0 15,9-8 0 1,9-8 0-16,11-7 0 16,-1-5 0-16,-4-4 0 15,0-2 0 1,-6 3 0-16</inkml:trace>
  <inkml:trace contextRef="#ctx0" brushRef="#br0" timeOffset="42707.18">19445 7606 255 0,'0'0'0'0,"0"0"0"0,0 0 0 15,0 0 0 1,0 0 0-16,0 0 0 16,0 0 0-1,-9 1 0-15,-12 3 0 16,6-2 0-1,-3 4 0-15,0 0 0 16,0 2 0 0,-1 9 0-16,-2 5 0 15,3 4 0 1,5 4 0-16,5 1 0 16,0-2 0-16,10-2 0 15,4-4 0 1,4-7 0-16,1-1 0 15,3-9 0 1,3-3 0 0,4-6 0-16,1-7 0 15,2-2 0-15,3-5 0 16,-2-6 0 0,0-2 0-16,-5-2 0 15,-2 5 0-15,-4 2 0 16,-4 3 0-1,-1 5 0 1,-3 5 0-16,-2 10 0 16,-2 6 0-16,0 7 0 15,0 5 0 1,2-1 0-16,1-5 0 16,1 2 0-1,6-8 0-15,1-7 0 16,5-7 0-1,2-8 0-15,3-5 0 16,2-3 0-16,1-6 0 16,3-1 0-1,0 1 0-15,10-16 0 16,-39 43 0 0,31-39 0-16,-31 39 0 15,0 0 0 1,20-34 0-16,-20 34 0 15,0 0 0-15,0-27 0 16,-11 18 0 0,-2 11 0-1,-8 12 0-15,0 8 0 16,2 7 0-16,-2 6 0 16,6 6 0-1,3-2 0-15,8-1 0 16,4-38 0-1,4 28 0-15,-4-28 0 16,16 11 0 0,9-13 0-16,1-11 0 15,2-11 0 1,5-14 0-16,-2-6 0 16,0-4 0-16,4-15 0 15,-3-9 0 1,1-3 0-16,-7-2 0 15,-8 10 0 1,-9 13 0 0,-9 54 0-16,0 0 0 15,0 0 0-15,7-38 0 16,-7 28 0 0,-7 23 0-16,0 17 0 15,-1 11 0-15,-4 15 0 16,1 12 0-1,7 4 0-15,8 6 0 16,12-7 0 0,8-5 0-16,7-13 0 15,3-1 0 1,-5-18 0 0</inkml:trace>
  <inkml:trace contextRef="#ctx0" brushRef="#br0" timeOffset="55551.34">11233 6360 255 0,'53'-35'0'0,"-10"9"0"0,1-3 0 0,1 2 0 16,3-2 0-16,7-7 0 15,10 1 0-15,10-6 0 32,0-4 0-32,2 3 0 0,3-1 0 15,10-1 0 1,-3-2 0-16,7 2 0 15,2-1 0 1,-2 1 0-16,6 1 0 16,10-2 0-1,11 1 0-15,4-1 0 16,-4 5 0 0,5 1 0-16,1 5 0 15,2-1 0-15,2 4 0 16,2 0 0-1,2 3 0-15,0-3 0 16,5 6 0 0,4-3 0-16,-6 1 0 15,-1 3 0 1,6 1 0-16,2 4 0 16,-3-4 0-1,-5 5 0-15,5 1 0 16,-3 0 0-16,0 5 0 15,4 1 0 1,6 1 0 0,-1 1 0-16,-4 3 0 15,2 6 0-15,-1 0 0 16,-3-2 0 0,-1 2 0-16,0 0 0 15,5 0 0 1,-1 0 0-16,-11 0 0 15,-2 4 0-15,8 2 0 16,-4 1 0 0,-5 4 0-16,6 3 0 15,2-1 0 1,-2 5 0-16,-5 4 0 16,1 0 0-1,0 3 0-15,-5 0 0 16,-4-1 0-1,0 3 0-15,-1 3 0 16,5-2 0 0,-10 0 0-16,-3 0 0 15,1 3 0-15,-7 2 0 16,1 4 0 0,-1 1 0-16,-2-1 0 15,0 4 0 1,-8-4 0-16,0 4 0 15,-14-5 0-15,-1 3 0 16,0-6 0 0,-3 0 0-1,-7-1 0-15,-12-9 0 16,-3 1 0-16,0-4 0 16,-3 1 0-1,-56-21 0-15,48 16 0 16,-48-16 0-1,0 0 0-15,0 0 0 16,33 5 0 0,-17-10 0-16</inkml:trace>
  <inkml:trace contextRef="#ctx0" brushRef="#br0" timeOffset="55834.74">20859 5778 255 0,'0'0'0'0,"0"0"0"0,0 0 0 0,0 0 0 16,0 0 0-1,0 0 0-15,20 4 0 16,18 9 0 0,7 9 0-16,-7-3 0 15,-11-1 0 1,-9-4 0-16,-9 0 0 15,-16 3 0 1,-18 0 0-16,-22 6 0 16,-33 6 0-16,-44 12 0 15,-48 0 0 1,22-13 0-16</inkml:trace>
  <inkml:trace contextRef="#ctx0" brushRef="#br0" timeOffset="56664.48">15334 5384 255 0,'0'61'0'0,"0"-1"0"0,0 16 0 0,0 17 0 0,-2 4 0 15,-5-21 0 1,5-16 0-16,-5-22 0 16,7-38 0-1,0 0 0 1,-13 32 0-16,13-32 0 15,-9 11 0-15,4-14 0 16,5-16 0 0,7-12 0-16,6-15 0 15,12-11 0 1,11-13 0-16,20-10 0 16,15 2 0-16,4 23 0 15,-10 22 0 1,-3 22 0-1,-15 16 0-15,-20 3 0 16</inkml:trace>
  <inkml:trace contextRef="#ctx0" brushRef="#br0" timeOffset="57099.4">15981 5814 255 0,'0'0'0'0,"0"0"0"0,0 0 0 0,15-10 0 15,14-12 0 1,9-11 0-16,-3-1 0 15,-4-3 0 1,-9 4 0-16,-22 33 0 16,14-35 0-1,-14 35 0-15,-5-31 0 16,-9 18 0 0,-9 10 0-16,-6 12 0 15,-2 14 0-15,-7 12 0 16,9 5 0-1,10 3 0 1,9 0 0-16,15 0 0 16,13-10 0-1,17-6 0-15,18-13 0 16,15-8 0-16,-1-8 0 16</inkml:trace>
  <inkml:trace contextRef="#ctx0" brushRef="#br0" timeOffset="57999.86">16761 5715 255 0,'0'0'0'0,"0"0"0"0,0 0 0 15,0 0 0-15,0 0 0 16,0 0 0 0,0 0 0-16,0 0 0 15,0 0 0 1,0 0 0-16,0 0 0 15,0 0 0 1,-2-9 0-16,-13-9 0 16,-8 3 0-16,1 8 0 15,-3 7 0 1,-4 12 0-16,1 10 0 16,-2 16 0-1,6 4 0 1,1 7 0-16,8 7 0 15,15-56 0-15,-10 56 0 16,10-56 0 0,0 0 0-16,10 47 0 15,12-25 0 1,0-19 0-16,6-12 0 16,3-10 0-16,9-9 0 15,-3-4 0 1,0 4 0-16,-5 4 0 15,-11 10 0 1,-4 9 0 0,-7 11 0-16,-5 13 0 15,0 9 0-15,-1 4 0 16,3 6 0 0,-7-38 0-16,15 41 0 15</inkml:trace>
  <inkml:trace contextRef="#ctx0" brushRef="#br0" timeOffset="58656.89">17308 5738 255 0,'0'0'0'0,"0"0"0"0,0 0 0 0,0 0 0 15,-19 1 0-15,-18 9 0 16,-10 8 0 0,7 8 0-1,6 8 0-15,4 5 0 16,7 3 0-16,4 3 0 15,9 0 0-15,4-5 0 16,6-40 0 0,10 32 0-1,7-13 0-15,8-12 0 16,4-14 0 0,3-12 0-16,6-10 0 15,2-13 0-15,2-14 0 16,-1-8 0-1,-2-11 0-15,2-5 0 16,-3 4 0 0,-11 10 0-16,-4 13 0 15,-23 53 0 1,13-51 0-16,-13 51 0 16,0 0 0-16,0 0 0 15,0-33 0 1,-10 20 0-16,-3 13 0 15,-4 10 0 1,-6 13 0-16,-4 8 0 16,-2 13 0-1,2 13 0-15,4 14 0 16,2 20 0 0,21 14 0-16,19-6 0 15,16-12 0-15,23-3 0 16,12-15 0-1,3-13 0-15,-13-18 0 16</inkml:trace>
  <inkml:trace contextRef="#ctx0" brushRef="#br0" timeOffset="64479.5">11705 5463 255 0</inkml:trace>
  <inkml:trace contextRef="#ctx0" brushRef="#br0" timeOffset="64641.63">12114 5185 255 0,'52'-32'0'0,"-18"6"0"15</inkml:trace>
  <inkml:trace contextRef="#ctx0" brushRef="#br0" timeOffset="64848.04">12715 4926 255 0,'55'-15'0'0,"-8"-9"0"16,5-2 0-16,6-5 0 15,-2 3 0 1</inkml:trace>
  <inkml:trace contextRef="#ctx0" brushRef="#br0" timeOffset="65095.92">13902 4557 255 0,'0'0'0'15,"0"0"0"1,0 0 0-16,24-3 0 15,24-8 0-15,15-2 0 16,11-6 0 0,13-5 0-1,7-4 0-15,-25 3 0 16</inkml:trace>
  <inkml:trace contextRef="#ctx0" brushRef="#br0" timeOffset="65266.28">15187 4309 255 0,'0'0'0'16,"0"0"0"-16,22 4 0 16,16-1 0-16,16 2 0 15,18-5 0 1,10 0 0-16,-15-5 0 15</inkml:trace>
  <inkml:trace contextRef="#ctx0" brushRef="#br0" timeOffset="65466.71">16367 4284 255 0,'0'0'0'0,"25"0"0"15,19 0 0-15,9 0 0 16,14 4 0 0,9 1 0-16,3 0 0 15,-12-3 0 1</inkml:trace>
  <inkml:trace contextRef="#ctx0" brushRef="#br0" timeOffset="65740.31">17825 4446 255 0,'0'0'0'16,"38"4"0"-16,31 2 0 15,9 4 0 1,6 6 0-16,2 5 0 15,-9 0 0 1,-15-4 0 0,-5 1 0-16,-2-2 0 15,1-1 0-15,-1 4 0 16,4 1 0-16,4 1 0 16,4 3 0-1,-13-9 0 1</inkml:trace>
  <inkml:trace contextRef="#ctx0" brushRef="#br0" timeOffset="65924.17">19536 4884 255 0,'0'0'0'0,"27"3"0"16,16 4 0-16,6 1 0 15,5 4 0 1,4 8 0-16,-6-4 0 16</inkml:trace>
  <inkml:trace contextRef="#ctx0" brushRef="#br0" timeOffset="66111.7">20364 5093 255 0,'0'0'0'16,"0"0"0"0,0 0 0-16,21 6 0 15,16 9 0 1,5 7 0-16,2 1 0 16,-8-8 0-1</inkml:trace>
  <inkml:trace contextRef="#ctx0" brushRef="#br0" timeOffset="66500.75">20882 5118 255 0,'0'0'0'0,"26"0"0"16,16 0 0-1,12 0 0-15,9 5 0 16,4 1 0-1,-9 8 0-15,-58-14 0 16,41 16 0 0,-23 1 0-16,-25-1 0 15,-17-3 0-15,-25 5 0 16,-26 9 0 0,-44 16 0-1,-42 3 0-15,21-11 0 16</inkml:trace>
  <inkml:trace contextRef="#ctx0" brushRef="#br0" timeOffset="67327.74">16719 3557 255 0,'7'-32'0'0,"-5"15"0"0,0 4 0 15,0 2 0-15,-4 4 0 16,-9 7 0-1,-16 4 0-15,-14 8 0 16,-23 11 0-16,-10 5 0 16,-19 9 0-1,-6 1 0-15,21-1 0 16,20-9 0 0,58-28 0 15,-41 24 0-31,41-24 0 15,-19 27 0-15,21-3 0 0,15-9 0 16,21 3 0-16,18 3 0 16,11 1 0-1,5 4 0-15,-9-8 0 16</inkml:trace>
  <inkml:trace contextRef="#ctx0" brushRef="#br0" timeOffset="67834.14">17225 3637 255 0,'0'0'0'0,"0"0"0"0,0 0 0 0,0 0 0 15,-22 0 0 1,-29 0 0-16,-17 5 0 15,-12 12 0 1,-10 5 0-16,-4 3 0 16,18-1 0-1,20-2 0-15,56-22 0 16,-45 22 0 0,45-22 0-16,-31 26 0 15,22 1 0-15,12-8 0 16,8-1 0-1,9 0 0 1,13 2 0-16,14-3 0 16,7 4 0-16,9-3 0 15,1-3 0 1,-12-3 0-16</inkml:trace>
  <inkml:trace contextRef="#ctx0" brushRef="#br0" timeOffset="68346.58">17625 3857 255 0,'0'0'0'0,"0"0"0"0,0 0 0 16,0 0 0-1,0 0 0-15,-17 0 0 16,-24-4 0 0,-7 6 0-16,-3 7 0 15,9 12 0-15,7 10 0 16,4 1 0-1,8 2 0-15,13 2 0 16,4-2 0 0,16-9 0-16,9-6 0 15,6-4 0-15,6-9 0 16,7-9 0 0,12-9 0-1,-10-9 0-15,-7-2 0 16,-8-6 0-16,-14-4 0 15,-14 6 0 1,-14 1 0-16,-10 0 0 16,-12 4 0-1,-8 11 0-15,8 6 0 16,5 3 0 0,12 2 0-16</inkml:trace>
  <inkml:trace contextRef="#ctx0" brushRef="#br0" timeOffset="68631.6">17983 3377 255 0,'0'0'0'0,"0"0"0"0,0 0 0 0,0 18 0 16,-4 24 0 0,-2 16 0-16,-2 15 0 31,2 18 0-31,1 0 0 0,3-22 0 16,2-69 0-16,2 58 0 15,-2-58 0 1,5 48 0-16</inkml:trace>
  <inkml:trace contextRef="#ctx0" brushRef="#br0" timeOffset="69068.35">17941 3735 255 0,'0'0'0'16,"0"0"0"0,0 0 0-16,0 0 0 15,20 0 0 1,21 4 0-16,17 7 0 16,9 10 0-16,3 8 0 15,-1 6 0 1,-11 1 0-16,-58-36 0 15,0 0 0 1,33 31 0-16,-25-2 0 16,-18-10 0-1,-11 0 0-15,-14-1 0 16,-23 1 0 0,-16 7 0-16,-17-3 0 15,-6-7 0-15,19-3 0 16,20-7 0-1,58-6 0 1,-35 0 0-16,23-3 0 16</inkml:trace>
  <inkml:trace contextRef="#ctx0" brushRef="#br0" timeOffset="69457.17">18630 3813 255 0,'0'0'0'0,"0"0"0"16,0 0 0-16,-14 0 0 15,-9 0 0 1,5 1 0-16,11 8 0 15,11 7 0 1,9 2 0 0,12 0 0-16,6 2 0 15,5 4 0-15,-7 0 0 16,-8-5 0 0,-7 0 0-16,-14 0 0 15,-12 1 0-15,-14 1 0 16,-9-2 0-1,-17 0 0-15,-7-2 0 16,59-17 0 0,-68 11 0-16,68-11 0 15,-46-9 0 1,21-8 0-16</inkml:trace>
  <inkml:trace contextRef="#ctx0" brushRef="#br0" timeOffset="69862.95">18870 3990 255 0,'0'0'0'0,"0"0"0"15,0 0 0-15,0 0 0 16,21-3 0-1,19-9 0-15,0-1 0 16,-9-5 0 0,-11 1 0-16,-11 1 0 15,-11 0 0 1,-9 3 0-16,-12 4 0 16,-4 5 0-1,-2 8 0-15,-2 7 0 16,1 9 0-1,8 7 0-15,7 4 0 16,8 3 0 0,18-1 0-16,20-4 0 15,28-2 0-15,16-9 0 16,5-9 0 0</inkml:trace>
  <inkml:trace contextRef="#ctx0" brushRef="#br0" timeOffset="70302.96">19486 3962 255 0,'0'0'0'0,"0"0"0"0,0 0 0 0,0 0 0 16,0 0 0-1,0 0 0 1,0 0 0-16,0 19 0 16,0 16 0-1,0 7 0-15,-3-2 0 16,1-4 0-1,-3-3 0-15,3-10 0 16,2 0 0-16,-2-7 0 16,2-3 0-1,0-7 0-15,9-6 0 16,8-8 0 0,8-15 0-16,8-7 0 15,12-16 0-15,3-5 0 16,1-5 0-1,-9 3 0 1,-5 10 0-16,-3 3 0 16,-13 11 0-16</inkml:trace>
  <inkml:trace contextRef="#ctx0" brushRef="#br0" timeOffset="71140.33">19181 3994 255 0,'-14'61'0'0,"3"-20"0"0,5-5 0 0,-1-9 0 0,5-11 0 0,-3-4 0 0,5-12 0 0,7-10 0 16,8-8 0-16,8-4 0 15,2-3 0-15,8 3 0 16,10-1 0 0,-1 14 0-16,-6 6 0 15,-10 4 0 1</inkml:trace>
  <inkml:trace contextRef="#ctx0" brushRef="#br0" timeOffset="71625.1">20043 4096 255 0,'0'0'0'0,"0"0"0"16,0 0 0-16,0 0 0 16,0 0 0-1,10-2 0-15,8-11 0 16,-5-6 0 0,-10 7 0-1,-8-1 0-15,-8 1 0 0,-7 5 0 16,-7 7 0-1,0 5 0 1,-2 6 0-16,-1 10 0 16,7 3 0-16,4 8 0 15,7 3 0 1,8 3 0-16,18-5 0 16,15-6 0-1,13-11 0-15,-5-10 0 16</inkml:trace>
  <inkml:trace contextRef="#ctx0" brushRef="#br0" timeOffset="72082.89">20331 4058 255 0,'0'0'0'0,"0"0"0"0,0 0 0 16,0 0 0-16,0 0 0 16,0 19 0-1,-4 18 0 1,0 5 0-16,-2-3 0 15,2-11 0-15,-1-7 0 16,2-8 0 0,1-1 0-16,0-8 0 15,0-8 0 1,4-5 0-16,5-7 0 16,14-1 0-1,14-1 0-15,15-4 0 16,10 2 0-1,1 12 0-15,-15 5 0 16,-46 3 0-16,0 0 0 16,39 3 0-1</inkml:trace>
  <inkml:trace contextRef="#ctx0" brushRef="#br0" timeOffset="72655.87">20725 3511 255 0,'0'0'0'0,"0"0"0"0,0 0 0 0,20 5 0 15,20 10 0 1,18 14 0-16,18 5 0 16,15 9 0-1,2-6 0-15,-17-3 0 16,-15-7 0 0,-15-6 0-16,-15 2 0 15,-31-23 0 1,16 29 0-16,-16 6 0 15,-20 4 0 1,-15 4 0-16,-26 7 0 16,-24 16 0-16,-4-5 0 15,8-13 0 1,23-11 0-16,58-37 0 16,0 0 0-1,-27 9 0-15,32-18 0 16,3-5 0-1</inkml:trace>
  <inkml:trace contextRef="#ctx0" brushRef="#br0" timeOffset="72983.64">21403 3600 255 0,'0'0'0'0,"0"0"0"0,29 6 0 0,19 6 0 0,10 11 0 16,9 7 0-1,-5 17 0-15,-22 6 0 16,-27-7 0-1,-22-2 0-15,-22-5 0 16,-23 9 0 0,-26 10 0-16,-30 17 0 15,-15 17 0 1,4-5 0-16,40-34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7:19:35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12414 9960 255 0,'0'80'0'0,"0"3"0"0,0 22 0 0,0 15 0 15,0 1 0-15,0 7 0 16,0-2 0-16,-4-8 0 16,0-11 0-1,-1-4 0 1,5-16 0-16,5-17 0 15,-5-70 0 1,0 0 0-16,-3 52 0 16</inkml:trace>
  <inkml:trace contextRef="#ctx0" brushRef="#br0" timeOffset="571.53">11991 10133 255 0,'0'0'0'0,"0"0"0"15,0 0 0 1,3-20 0-16,6-19 0 16,11-10 0-1,11 3 0-15,16-2 0 16,12 0 0-16,12 1 0 16,11 7 0-1,11 6 0-15,-2 9 0 16,-1 13 0-1,1 7 0-15,1 7 0 16,-8 11 0 0,-4 6 0-16,-10 6 0 15,-4 6 0 1,-10 3 0-16,-23 0 0 16,-13-2 0-16,-13 4 0 15,-14 4 0 1,-17 7 0-1,-14 3 0-15,-22 3 0 16,-24 5 0 0,-20 0 0-16,-6-10 0 15,2-9 0-15,15-9 0 16,16-14 0 0,77-16 0-16,-60 5 0 15,60-5 0-15,-36-4 0 16</inkml:trace>
  <inkml:trace contextRef="#ctx0" brushRef="#br0" timeOffset="1108.36">13055 10646 255 0,'0'0'0'0,"0"0"0"0,6 25 0 16,3 17 0-16,3 19 0 15,-4 12 0 1,-1 14 0-16,-3-10 0 31,-4-77 0-31,0 0 0 16,-4 58 0-16,4-58 0 15,-11 20 0-15,2-34 0 16,2-19 0 0,7-10 0-16,12-17 0 15,12-12 0-15,16-1 0 16,16 8 0 0,5 20 0-16,-1 16 0 15,-5 18 0 1,2 13 0-16,-6 12 0 15,-9 1 0 1,-13-1 0-16</inkml:trace>
  <inkml:trace contextRef="#ctx0" brushRef="#br0" timeOffset="1929.18">13870 10823 255 0,'0'0'0'16,"0"0"0"-16,19-16 0 16,7-15 0-1,4-11 0-15,-7-1 0 16,-8 2 0-16,-9 2 0 15,-8 3 0 1,-8 4 0-16,-9 14 0 16,-8 8 0-1,-7 14 0-15,1 11 0 16,-11 20 0 0,1 26 0-1,9 26 0-15,19 4 0 16,17-16 0-16,20-28 0 15,10-28 0 1,6-13 0-16,8-19 0 16,10-17 0-16,9-15 0 15,2-8 0 1,4-10 0-16,-3-2 0 16,-5 11 0-1,-15 7 0 1,-48 47 0-16,0 0 0 15,0 0 0-15,28-35 0 16,-18 13 0 0,-15 17 0-16,-7 11 0 15,-7 12 0 1,-1 11 0-16,-2 3 0 16,5 4 0-16,17-36 0 15,-4 31 0 1,12-10 0-1,10-6 0-15,7-2 0 16,9-3 0-16,6-2 0 16,11 3 0-1,-3 5 0-15,-48-16 0 16,38 23 0 0,-12 3 0-16,-17 3 0 15,-18-3 0-15,-13-1 0 16,-18 2 0-1,-21 5 0-15,-15-4 0 16,-13 1 0 0,2-11 0-16,14-8 0 15,31-12 0 1,22-10 0-16,11-1 0 16</inkml:trace>
  <inkml:trace contextRef="#ctx0" brushRef="#br0" timeOffset="2486.46">14688 10760 255 0,'67'-31'0'0,"-20"-2"0"0,-4-8 0 0,-8-3 0 0,-35 44 0 16,20-46 0-1,-15 9 0-15,-12 2 0 16,-9 16 0 0,-3 10 0-16,-6 7 0 15,-5 13 0 1,1 8 0-16,2 16 0 15,3 17 0 1,7 18 0-16,5 16 0 16,14-7 0-1,20-16 0-15,10-20 0 16,7-21 0 0,7-17 0-16,6-11 0 15,-2-15 0 1,0-2 0-16,-7-2 0 15,4-12 0 1</inkml:trace>
  <inkml:trace contextRef="#ctx0" brushRef="#br0" timeOffset="2813.6">15303 10640 255 0,'0'0'0'0,"0"27"0"15,0 17 0 1,0 5 0-16,0-7 0 16,4-3 0-1,3-15 0-15,4-13 0 32,7-14 0-32,9-12 0 0,5-9 0 15,7-8 0 1,6 6 0-16,-3 5 0 15,-7 14 0 1,-11 14 0-16,-3 16 0 16,-4 17 0-16,-1 16 0 15,-5 9 0 1,-11-65 0-16,0 0 0 16,14 45 0-1,-6-32 0-15</inkml:trace>
  <inkml:trace contextRef="#ctx0" brushRef="#br0" timeOffset="3727.43">16200 9253 255 0,'0'0'0'0,"0"0"0"16,0 0 0-1,0 0 0-15,0 26 0 16,-6 39 0 0,-6 42 0-16,-3 61 0 15,-1 31 0-15,1-2 0 16,6-20 0-1,1-30 0-15,2-10 0 16,2-16 0 0,-1-21 0-16,1-15 0 15,2-17 0 1,2-68 0-16,0 0 0 16,0 0 0-16,2 36 0 15,2-35 0 1,-1-21 0-16,-1-11 0 15,-4-11 0 1,-5-12 0-16,-9-2 0 16,16 56 0-1,-26-49 0-15,26 49 0 16,-29-34 0 0,29 34 0-16,0 0 0 15,0 0 0 1,-21-9 0-16,14 16 0 15,12-1 0 1,10 6 0-16,12-1 0 16,11 1 0-16,18-2 0 15,18 0 0 1,18-3 0-16,8-11 0 16,-12-2 0-1,-11-7 0-15,-7-7 0 16,-2-3 0-1,-16-7 0-15,-8-2 0 16,-13-5 0 0,-11 0 0-16,-20 37 0 15,5-36 0-15,-17 1 0 16,-5 16 0 0,-3 7 0-1,-9 9 0-15,-8 9 0 16,-2 18 0-16,-2 15 0 15,1 24 0 1,4 30 0-16,15 14 0 16,17-10 0-1,19-17 0-15,13-19 0 16,7-26 0 0,8-16 0-16,-3-18 0 15,6-13 0-15,0-18 0 16,-1-3 0-1</inkml:trace>
  <inkml:trace contextRef="#ctx0" brushRef="#br0" timeOffset="4037.84">17239 10523 255 0,'0'92'0'0,"0"-16"0"0,-3 13 0 0,3-89 0 16,0 0 0-1,0 0 0-15,-7 71 0 16,7-46 0 0,10-28 0-16,9-20 0 15,10-4 0 1,17-7 0-16,12-7 0 15,11 8 0-15,5 9 0 16,4 4 0 0,-15 4 0-16,4-7 0 15,16-12 0 1</inkml:trace>
  <inkml:trace contextRef="#ctx0" brushRef="#br0" timeOffset="5851.73">18987 9055 255 0,'0'0'0'16,"0"0"0"-1,-23-6 0-15,-20 0 0 16,-22-1 0-16,-19 6 0 16,-24 5 0 15,-26 2 0-31,-11 4 0 15,1-1 0-15,8-4 0 16,0-2 0-16,-6-3 0 16,-14 0 0-16,-8 0 0 15,-14 0 0 1,-8 0 0-16,5 0 0 16,-5-5 0-1,-5-2 0-15,2 2 0 16,-1-7 0-1,3-5 0-15,3-2 0 16,-2-4 0 0,1-1 0-16,-5 2 0 15,9 6 0-15,-3 8 0 16,1 0 0 0,3 4 0-16,4 4 0 15,6 2 0 1,5-2 0-16,10 0 0 15,5-2 0 1,-5-3 0-16,4 0 0 16,5-1 0-16,5 3 0 15,11 3 0 1,5 3 0-16,0 3 0 16,11 6 0-1,15 2 0 1,9-4 0-16,-3 0 0 15,6-5 0-15,13-1 0 16,8-2 0-16,10 0 0 16,56-2 0-1,-55 0 0 1,3 2 0-16,11 5 0 16,12 1 0-16,8 11 0 15,3 1 0 1,0 9 0-16,2 9 0 15,-4 17 0 1,0 17 0-16,-7 20 0 16,0 15 0-1,2 9 0-15,10 7 0 16,6 0 0-16,-2 9 0 16,2 14 0-1,-3 1 0-15,-3-4 0 16,-2-8 0-1,9-10 0 1,1-9 0-16,-1-15 0 16,-2-14 0-16,4-17 0 15,6-70 0 1,-5 51 0-16,5-51 0 16,0 0 0-16,5 38 0 15,5-11 0 1,9-11 0-16,2-4 0 15,8-3 0 1,4-1 0-16,5-4 0 16,18 1 0-1,13-3 0-15,4-2 0 16,7 2 0 0,2 0 0-16,5 4 0 15,0 1 0 1,-1 5 0-16,3-1 0 15,14 3 0 1,4-1 0-16,12-2 0 16,7 1 0-16,11-8 0 15,3-3 0 1,3 2 0-16,5 1 0 16,2 5 0-1,7-2 0-15,-4 5 0 16,2-2 0-1,1 1 0-15,1 3 0 16,7 0 0 0,8 1 0-16,3-2 0 15,0-7 0 1,3 4 0-16,7-1 0 16,-3 1 0-16,-5 0 0 15,-7-1 0 1,0-2 0-16,-2 6 0 15,0 0 0 1,1 3 0-16,0 0 0 16,-4 2 0-1,-6 0 0-15,-6-2 0 16,2 4 0 0,-5 0 0-16,-11-3 0 15,-7 2 0-15,-9 1 0 16,-15 0 0-1,-7-1 0-15,-10 0 0 16,-5-5 0 0,-19-9 0-16,-21-5 0 15,-8-5 0 1,-8-7 0-16,-30 12 0 16,20-21 0-1,-4-6 0-15,-8-10 0 16,3-19 0-16,-1-24 0 15,-4-27 0 1,-6-37 0 0,0-22 0-16,2 8 0 15,3-5 0-15,-1-9 0 16,8-1 0 0,7 6 0-1,2 1 0-15,-9 14 0 16,-7 14 0-1,0 13 0-15,-5 14 0 16,-5 36 0-16</inkml:trace>
  <inkml:trace contextRef="#ctx0" brushRef="#br0" timeOffset="9616.29">9136 7474 255 0,'16'59'0'0,"0"-3"0"0,6 14 0 0,5 13 0 15,8 3 0-15,6 0 0 16,2-4 0-16,0 0 0 16,7 3 0-16,8 3 0 15,7 4 0 1,12 7 0 0,10 12 0-16,-3-10 0 15,6-6 0-15,8-7 0 16,2-5 0-1,-2-3 0 1,5-3 0-16,3-4 0 16,-2-4 0-16,-3 0 0 15,-8-5 0 1,6-8 0-16,-14-1 0 16,-6-8 0-1,-8-7 0-15,-9-7 0 16,-7-3 0-16,-9-6 0 15,-11-1 0 1,-35-23 0-16,32 15 0 16</inkml:trace>
  <inkml:trace contextRef="#ctx0" brushRef="#br0" timeOffset="9994.73">11284 9266 255 0,'0'0'0'0,"0"0"0"0,0 0 0 0,0 0 0 16,0 0 0-1,16 13 0-15,18 10 0 16,1 8 0 0,-6 5 0-16,-6 3 0 15,-17 8 0-15,-15 4 0 16,-9 0 0 0,-15 10 0-1,-13 2 0-15,-11-11 0 16,-7-11 0-16,-1-21 0 15,13-13 0 1</inkml:trace>
  <inkml:trace contextRef="#ctx0" brushRef="#br0" timeOffset="11034.83">7507 9339 255 0,'57'-17'0'0,"-17"-10"0"0,-7-2 0 0,-6-2 0 16,-5 4 0-16,-11 2 0 16,-4 0 0-1,-10 4 0 1,-3 0 0-16,-10 6 0 15,-6 3 0 1,-2 8 0-16,-10 4 0 0,1 9 0 16,-1 8 0-1,-5 11 0-15,4 8 0 16,8 4 0 0,10 7 0-16,9 2 0 15,11-2 0 1,4-5 0-16,12-2 0 15,12-8 0-15,8-7 0 16,6-15 0 0,4-10 0-1,2-10 0-15,-10-4 0 16</inkml:trace>
  <inkml:trace contextRef="#ctx0" brushRef="#br0" timeOffset="11435.12">7981 9157 255 0,'0'0'0'0,"0"0"0"0,0 0 0 15,0 0 0-15,0 0 0 16,5 19 0-16,4 23 0 16,-2 18 0-1,-3 11 0-15,0 8 0 16,-1-3 0 0,-3-76 0-16,0 0 0 15,0 0 0-15,2 57 0 16,10-24 0-1,3-28 0 1,7-15 0-16,2-10 0 16,-3-12 0-1,12-13 0-15,8-8 0 16,1-6 0 0,-5 3 0-16,-15 15 0 15</inkml:trace>
  <inkml:trace contextRef="#ctx0" brushRef="#br0" timeOffset="11896.41">8427 9448 255 0,'0'0'0'0,"0"0"0"0,0 0 0 0,0 0 0 15,0 0 0 1,16-13 0-16,9-17 0 16,1-4 0-1,-3-2 0-15,-8 6 0 16,-6 4 0-1,-2 2 0-15,-5 4 0 16,-4 3 0 0,-5 5 0-16,-6 7 0 15,-3 7 0-15,1 13 0 16,-4 6 0 0,2 11 0-16,3 15 0 15,8 2 0 1,8 0 0-16,4-7 0 15,2-8 0 1,5-12 0-16,14-8 0 16,4-5 0-1,4-7 0-15,3-2 0 16</inkml:trace>
  <inkml:trace contextRef="#ctx0" brushRef="#br0" timeOffset="12309.5">8912 9302 255 0,'0'0'0'0,"0"0"0"16,0 22 0-16,0 18 0 0,-7 8 0 15,-1-9 0 1,3-9 0 0,1-10 0-16,2-7 0 15,2-3 0-15,4-10 0 16,5-10 0 0,11-5 0-16,4-3 0 15,2 1 0 1,-4 3 0-16,-1 3 0 15,-4 4 0 1,-1 7 0-16,-5 11 0 16,-3 9 0-1,-3 11 0-15,-5 4 0 16,0 11 0-16,0-46 0 16,5 38 0-1,6-12 0-15</inkml:trace>
  <inkml:trace contextRef="#ctx0" brushRef="#br0" timeOffset="12740.13">9427 8766 255 0,'0'0'0'0,"0"0"0"0,0 0 0 0,0 0 0 16,0 24 0-16,-2 25 0 16,-9 18 0-1,-7 11 0-15,-3 16 0 16,6 4 0-1,-1-6 0-15,5-7 0 16,3-9 0 0,4-6 0-16,0-12 0 15,4-58 0 1,-3 54 0-16,3-54 0 16,0 0 0-16,0 0 0 15,-2 35 0 1,4-31 0-16,-2-4 0 15,0-11 0 1,-2-3 0-16,0-5 0 16</inkml:trace>
  <inkml:trace contextRef="#ctx0" brushRef="#br0" timeOffset="12944.18">9170 9400 255 0,'0'0'0'0,"0"0"0"15,0 0 0 1,18 3 0-16,20 1 0 16,11 1 0-1,5-4 0-15,4 2 0 31</inkml:trace>
  <inkml:trace contextRef="#ctx0" brushRef="#br0" timeOffset="24183.39">18906 10100 255 0,'56'-37'0'0,"-8"3"0"0,12-14 0 0,20-12 0 16,9-11 0-16,5 0 0 15,4-8 0 1,7-6 0-16,1 3 0 16,-4-8 0-16,9-4 0 15,8-5 0 1,-2 2 0-1,0-1 0 1,-10 3 0-16,7-1 0 16,7-2 0-16,-9 4 0 15,-3 2 0-15,-3 4 0 16,-4 5 0 0,-1 1 0-16,-4 6 0 15,-7 4 0 1,-6 4 0-16,-5 7 0 15,-17 9 0-15,-2 7 0 16,-12 11 0 0,-10 1 0-16,-38 33 0 15,0 0 0 1,0 0 0-16,24-33 0 16,-12 1 0-1,-12 13 0-15</inkml:trace>
  <inkml:trace contextRef="#ctx0" brushRef="#br0" timeOffset="24506.61">21390 7721 255 0,'0'0'0'0,"0"0"0"0,22-4 0 16,18-4 0 0,13 2 0-16,13 1 0 15,-1 9 0-15,-65-4 0 16,55 13 0 0,-20 11 0-16,-20 12 0 15,-15 6 0-15,-15 6 0 16,-11 9 0-1,-14 13 0 1,-13 3 0-16,-4-6 0 0</inkml:trace>
  <inkml:trace contextRef="#ctx0" brushRef="#br0" timeOffset="25267.26">20550 9275 255 0,'0'0'0'0,"0"0"0"0,0 0 0 0,0 0 0 15,0 0 0 1,0 0 0-1,-2 18 0-15,-7 22 0 16,1 13 0-16,-2 11 0 16,10-64 0-1,-4 60 0-15,4-60 0 16,4 50 0 0,-4-50 0-16,16 23 0 15,7-17 0-15,0-16 0 16,4-9 0-1,0-12 0-15,6-1 0 16,-5-2 0 0,-7 8 0-1,-6 11 0-15,-6 9 0 16,-2 12 0-16,-5 11 0 16,0 8 0-1,0 8 0-15,2 3 0 16,5 3 0-1,-9-39 0-15,0 0 0 16,18 30 0-16,0-19 0 16,0-6 0-1</inkml:trace>
  <inkml:trace contextRef="#ctx0" brushRef="#br0" timeOffset="27974.27">20981 9374 255 0,'0'0'0'0,"0"0"0"0,0 0 0 0,0 0 0 0,0 0 0 15,5 25 0 1,2 26 0-16,2 23 0 31,-1 21 0-31,-3 8 0 0,2-15 0 16,3-24 0-16,-10-64 0 16,4 57 0-1,-4-57 0-15,2 35 0 16,-4-20 0-1</inkml:trace>
  <inkml:trace contextRef="#ctx0" brushRef="#br0" timeOffset="28426.13">20847 9335 255 0,'0'0'0'15,"0"0"0"-15,0 0 0 16,0 0 0 0,12-7 0-16,8-10 0 15,7 3 0 1,9 5 0-1,8 4 0-15,8 1 0 16,-52 4 0-16,58 3 0 16,9 3 0-16,-67-6 0 15,65 17 0 1,-65-17 0-16,43 24 0 16,-43-24 0-1,15 33 0 1,-23 5 0-16,-13-1 0 15,-8-6 0-15,-9-7 0 16,2-6 0 0,1-10 0-16,-1-10 0 15,5-7 0 1,11-4 0-16,5 2 0 16</inkml:trace>
  <inkml:trace contextRef="#ctx0" brushRef="#br0" timeOffset="29075.64">21693 9206 255 0,'0'0'0'0,"0"0"0"0,0 0 0 0,-11 0 0 16,-18 0 0-16,-2 4 0 16,-2 10 0-1,-6 7 0 1,6 9 0-16,6 6 0 15,2 6 0-15,9 4 0 16,6-5 0 0,7-2 0-16,8-6 0 15,-5-33 0-15,8 21 0 16,13-11 0 0,6-10 0-16,-1-14 0 15,3-11 0 1,10-21 0-16,-1-16 0 15,4-20 0 1,-6-13 0-16,-7 5 0 16,-9 8 0-1,-8 12 0-15,-6 15 0 16,-6 55 0-16,-2-48 0 16,2 48 0-1,-8-27 0-15,-4 25 0 16,1 17 0-1,-4 11 0-15,0 16 0 16,-1 22 0 0,7 16 0-1,5 14 0-15,6 6 0 0,9-13 0 16,7-12 0 0,7-13 0-16,1-19 0 15,-3-19 0 1,-9-15 0-16</inkml:trace>
  <inkml:trace contextRef="#ctx0" brushRef="#br0" timeOffset="29773.04">22133 9400 255 0,'0'0'0'0,"0"0"0"0,0 0 0 16,0 0 0-16,0 0 0 15,0 0 0 1,0 0 0 0,0 0 0-16,0 0 0 15,0 0 0-15,0 0 0 16,0 0 0 0,0 0 0-1,0 0 0-15,0 0 0 16,-10-1 0-16,-9-12 0 15,-5 7 0 1,2 4 0-16,2 13 0 16,0 7 0-1,4 10 0-15,3 5 0 16,4 5 0-16,5-7 0 16,1-11 0-1,10-6 0-15,8-10 0 16,4-13 0-1,0-9 0-15,6-5 0 16,2-1 0 0,3-3 0-16,-4 8 0 15,-7 7 0 1,0 9 0-16,1 11 0 16,3 12 0-16,-2 6 0 15,0-2 0 1,0-2 0-16,1-5 0 15,2-14 0 1,3-15 0-16,-6-12 0 16,0-12 0-1,8-24 0-15,-3-6 0 16</inkml:trace>
  <inkml:trace contextRef="#ctx0" brushRef="#br0" timeOffset="30608.35">22714 8454 255 0,'0'0'0'0,"0"0"0"0,0 0 0 16,0 22 0-16,-7 26 0 15,-4 23 0 1,-5 31 0 0,-10 31 0-16,-4 13 0 15,10-15 0-15,4-23 0 16,5-18 0 0,2-17 0-16,3-11 0 15,1-10 0 1,5-52 0-16,-2 45 0 15,2-45 0 1,0 0 0-16,0 0 0 16,-5 24 0-16,5-23 0 15,-4-15 0 1,0-10 0-16,-1-8 0 16,5 32 0-1,-8-36 0-15,8 36 0 16,0 0 0-1,0 0 0-15,-12-36 0 16,-1 19 0 0,3 14 0-16,4 11 0 15,4 6 0 1,4 3 0-16,8 2 0 16,3 4 0-1,-13-23 0-15,22 18 0 16,9-5 0-16,2-7 0 15,6-6 0 1,8-11 0-16,-3-8 0 16,0-9 0-1,-4-3 0-15,-7 1 0 16,-2-5 0 0,-31 35 0-16,18-36 0 15,-11 1 0-15,-7 35 0 16,-7-22 0-1,-11 13 0 1,-4 11 0-16,-1 16 0 16,-5 14 0-16,0 16 0 15,4 12 0 1,6 10 0-16,18-70 0 16,-3 74 0-1,24-9 0-15,8-29 0 16,3-21 0-16,-1-16 0 15,0-11 0 1,-4-1 0-16</inkml:trace>
  <inkml:trace contextRef="#ctx0" brushRef="#br0" timeOffset="31009.48">23399 9253 255 0,'-38'40'0'0,"18"-9"0"0,3-2 0 0,11-4 0 16,3 2 0-16,8 0 0 16,3 1 0-1,7 0 0 1,-15-28 0-16,9 28 0 16,-9-28 0-16,0 0 0 15,0 32 0 1,-13-5 0-16,-13-5 0 15,-7-8 0 1,-19-6 0-16,-3-5 0 16,-22-6 0-1,-3-3 0-15</inkml:trace>
  <inkml:trace contextRef="#ctx0" brushRef="#br0" timeOffset="35450.49">12090 8779 255 0,'-7'-59'0'0,"-6"8"0"0,-8-2 0 0,-3-14 0 15,-7-6 0 1,-10-3 0-16,-1-4 0 16,1 0 0-1,-5 3 0 1,0 4 0-16,-2 0 0 15,-6 3 0-15,-3 3 0 16,-1 0 0 0,-2 2 0-16,-1 7 0 15,4 4 0 1,-1 7 0-16,7 10 0 16,10 4 0-1,8 6 0-15,4 9 0 16</inkml:trace>
  <inkml:trace contextRef="#ctx0" brushRef="#br0" timeOffset="36046.44">10903 7795 255 0,'0'0'0'0,"-2"-24"0"0,-2-19 0 0,2-4 0 16,0 2 0 0,-3-1 0-16,0 9 0 15,1 5 0 1,2 15 0-16,4 5 0 16,10 8 0-1,5 4 0-15,13 2 0 16,5-4 0-1,14-2 0 1,0-2 0-16,5-1 0 16,7 0 0-16,3 4 0 15,7 10 0 1,-7 7 0-16,-13 0 0 16</inkml:trace>
  <inkml:trace contextRef="#ctx0" brushRef="#br0" timeOffset="36955.72">11893 7174 255 0,'0'0'0'0,"0"0"0"0,0 0 0 0,0 0 0 15,0 0 0-15,0 0 0 16,0 0 0 0,0 26 0-16,-5 30 0 15,1 27 0 1,2 14 0-16,2-97 0 16,2 95 0-16,-2-95 0 15,0 0 0 1,11 67 0-16,5-35 0 15,3-26 0 1,4-17 0-16,-1-8 0 16,6-11 0-1,8-13 0-15,-1-11 0 16,1-8 0 0,-3-1 0-16,-10 11 0 15,-10 13 0 1,-3 16 0-16,-8 14 0 15,-2 14 0-15,-2 11 0 16,-2 11 0 0,1 15 0-16,6 7 0 15,3 3 0 1,-6-52 0-16,15 46 0 16,-15-46 0-1,23 36 0-15</inkml:trace>
  <inkml:trace contextRef="#ctx0" brushRef="#br0" timeOffset="37296.08">12512 7428 255 0,'0'0'0'0,"0"0"0"0,0 0 0 0,0 28 0 0,3 25 0 16,5 24 0-1,-6 11 0 1,4-10 0-1,5-17 0-15,-11-61 0 0,0 0 0 16,0 0 0 0,2 31 0-16,-8-29 0 15,-1-12 0-15,3-9 0 16,-3-1 0 0</inkml:trace>
  <inkml:trace contextRef="#ctx0" brushRef="#br0" timeOffset="37649.44">12428 7318 255 0,'0'0'0'0,"0"0"0"16,0 0 0 0,0 0 0-16,11-12 0 15,14-17 0-15,10-1 0 16,8 8 0-1,2 8 0 1,3 7 0-16,2 10 0 16,-7 5 0-16,-3 6 0 15,-40-14 0 1,34 18 0-16,-17 9 0 16,-13-5 0-1,-8 0 0-15,-16 3 0 16,-11 2 0-1,-12 0 0-15,-2 0 0 16,-2-7 0 0,3-8 0-16,11 0 0 15,10-13 0-15,5-5 0 16</inkml:trace>
  <inkml:trace contextRef="#ctx0" brushRef="#br0" timeOffset="38280.24">13126 7309 255 0,'0'0'0'0,"0"0"0"0,0 0 0 0,-13 2 0 16,-18 8 0 0,-1 8 0-16,-2 14 0 15,7 5 0 1,9 1 0-16,5 0 0 16,9-2 0-16,8-10 0 15,5-9 0 1,2-13 0-1,9-10 0-15,5-15 0 16,2-10 0-16,9-19 0 16,6-17 0-1,1-16 0-15,-6-8 0 16,-11 8 0 0,-11 12 0-16,-5 3 0 15,-10 68 0 1,4-60 0-16,-4 60 0 15,0 0 0-15,0-40 0 16,-7 36 0 0,-2 18 0-16,2 14 0 15,-1 15 0 1,0 24 0-16,5 10 0 16,3 11 0-1,11-7 0 1,6-17 0-16,6-17 0 15,1-16 0-15,7-7 0 16,5-9 0-16,-1-8 0 16,0-10 0-1,-9-1 0 1</inkml:trace>
  <inkml:trace contextRef="#ctx0" brushRef="#br0" timeOffset="38725.32">13692 7334 255 0,'0'0'0'0,"0"0"0"0,0 0 0 0,0 0 0 0,0 0 0 16,0 0 0-1,-18 5 0-15,-20 10 0 16,1 17 0-1,5 0 0 1,7 11 0-16,7-2 0 16,18-41 0-16,-9 38 0 15,9-7 0 1,7-17 0-16,9-10 0 16,3-12 0-1,1-12 0-15,6-6 0 16,1-3 0-16,-1-6 0 15,-4 0 0 1,-1 11 0-16,-6 9 0 16,1 8 0-1,-3 14 0-15,2 8 0 16,-2 13 0-16,-3 3 0 16,4 0 0-1,1-2 0 1,-15-29 0-16,21 22 0 15,3-18 0 1,-1-9 0-16</inkml:trace>
  <inkml:trace contextRef="#ctx0" brushRef="#br0" timeOffset="39834.07">14171 6645 255 0,'0'0'0'0,"0"0"0"0,0 0 0 0,-2 28 0 16,-9 30 0-16,-5 33 0 15,-7 30 0 1,3 0 0-1,4-11 0-15,5-17 0 16,0-19 0-16,0-11 0 16,4-16 0-1,7-47 0-15,-4 39 0 16,4-39 0-16,0 0 0 16,0 0 0-1,0 31 0-15,0-19 0 16,0-12 0-1,4-13 0-15,-2-10 0 16,-2-6 0 0,-2-4 0-16,-6 2 0 15,8 31 0 1,0 0 0-16,0 0 0 16,-12-27 0-16,12 27 0 15,-13-14 0 1,13 14 0-16,-9 7 0 15,7 11 0 1,4 2 0 0,9 3 0-16,4-1 0 15,-15-22 0-15,31 18 0 16,16-7 0-16,2-9 0 16,-3-11 0-1,-1-7 0 1,-8-7 0-16,-2-5 0 15,-4 0 0-15,-31 28 0 16,20-34 0 0,-20 34 0-16,5-35 0 15,-8 16 0 1,-11 10 0-16,-5 16 0 16,-1 12 0-1,-1 15 0-15,1 18 0 16,6 9 0-16,18-2 0 15,-4-59 0 1,22 50 0 0,7-21 0-16,2-17 0 15,0-18 0-15,0-9 0 16,7-5 0 0,10-12 0-16,5-11 0 15,0-3 0 1,-5-1 0-16,-6 2 0 15,-42 45 0 1,31-45 0-16,-31 45 0 16,0 0 0-1,9-29 0-15,-15 25 0 16,-7 15 0-16,-3 10 0 16,3 7 0-1,1 3 0 1,12 1 0-16,7-2 0 15,11-9 0-15,2-2 0 16,-20-19 0 0,31 8 0-16,-31-8 0 15,0 0 0 1,27 11 0-16,-16 3 0 16,-18 7 0-16,-15 6 0 15,-16 11 0 1,-38 16 0-16,-16 1 0 15</inkml:trace>
  <inkml:trace contextRef="#ctx0" brushRef="#br0" timeOffset="57302.41">18851 11847 255 0,'21'35'0'0,"-4"-6"0"0,7 7 0 0,5 16 0 0,8 10 0 15,13 14 0-15,4 7 0 16,8-6 0 0,5 0 0-16,5 2 0 15,4 3 0 1,9 5 0-16,14-1 0 16,1-4 0-16,-6-6 0 15,-6-6 0 1,-7-8 0-1,1-6 0-15,-2-2 0 16,5 0 0-16,-7-8 0 16,-9 1 0-1,-12-6 0 1,-57-41 0-16,40 31 0 16</inkml:trace>
  <inkml:trace contextRef="#ctx0" brushRef="#br0" timeOffset="57955.67">18789 12341 255 0,'0'0'0'0,"0"0"0"0,0 0 0 0,0 0 0 16,0 9 0-16,0 7 0 15,0-6 0 1,-4-12 0 0,0-11 0-16,-3-19 0 0,2-10 0 15,1-25 0 1,1-20 0-16,1-25 0 16,0-8 0-1,9 16 0-15,9 29 0 16,6 17 0-16,4 22 0 15,3 13 0 1,6 17 0-16,5 14 0 16,2 11 0-1,-5 8 0-15,4 3 0 16,0 4 0 0,-3 4 0-16,4 4 0 15,-8-6 0-15</inkml:trace>
  <inkml:trace contextRef="#ctx0" brushRef="#br0" timeOffset="58683.53">20873 13645 255 0,'2'-68'0'0,"5"-6"0"0,6-34 0 0,9-41 0 16,11-12 0-1,1 12 0-15,2 25 0 16,-2 30 0 0,-8 30 0-16,1 24 0 15,-4 22 0-15,-3 15 0 16,-3 19 0 0,1 18 0-16,0 29 0 15,3 24 0-15,-1 37 0 16,0 17 0-1,-9-9 0-15,-2-22 0 16,0-25 0 0,-4-25 0-16,-5-60 0 15,-5 40 0 1,-8-19 0-16,-5-21 0 16,0-9 0-1,2-8 0-15</inkml:trace>
  <inkml:trace contextRef="#ctx0" brushRef="#br0" timeOffset="58934.18">20924 13202 255 0,'0'0'0'15,"0"0"0"1,0 0 0-16,18 4 0 15,17 5 0 1,15-2 0-16,3-3 0 16,10 0 0-1,5-1 0-15,-6-7 0 16,-4-13 0-16,-9-6 0 16,-6-9 0-1,-14 3 0-15</inkml:trace>
  <inkml:trace contextRef="#ctx0" brushRef="#br0" timeOffset="59227.23">21689 12426 255 0,'0'0'0'0,"0"0"0"16,-3 27 0-16,1 26 0 16,-4 41 0-1,-8 46 0-15,1 15 0 16,0-9 0 0,1-30 0-16,12-27 0 15,5-24 0-15,-5-65 0 16,9 34 0-1,-2-32 0-15,-1-9 0 16</inkml:trace>
  <inkml:trace contextRef="#ctx0" brushRef="#br0" timeOffset="59482.36">21991 12429 255 0,'0'0'0'16,"0"0"0"-16,0 0 0 15,-2 33 0-15,-11 38 0 16,-14 60 0 31,-7 53 0-32,7 22 0-15,23 51 0 0,21-6 0 16,0-142 0-16</inkml:trace>
  <inkml:trace contextRef="#ctx0" brushRef="#br0" timeOffset="59955.11">23220 12298 255 0,'0'0'0'0,"0"0"0"0,0 0 0 16,-9 22 0-16,-9 30 0 15,-11 35 0 1,-7 39 0-16,0 29 0 16,9 3 0-1,0-6 0 1,12-9 0-16,8-13 0 16,3-24 0-1,1-32 0-15,3-33 0 0</inkml:trace>
  <inkml:trace contextRef="#ctx0" brushRef="#br0" timeOffset="60460.09">23459 13075 255 0,'0'0'0'0,"0"0"0"16,0 0 0-1,0 0 0-15,0 0 0 16,-16 4 0 0,-19 14 0-16,-1 19 0 15,5 8 0 1,5 18 0-16,13 13 0 15,13-2 0-15,13-2 0 16,13-18 0 0,-26-54 0-1,35 32 0-15,7-20 0 16,-1-12 0-16,-5-12 0 16,0-11 0-1,-5-7 0-15,-8-8 0 16,-6-3 0-1,-8-8 0 1,-9 3 0-16,-9-6 0 0,-6 3 0 16,-10 6 0-1,-4 6 0 1,-5 5 0-16,-4 13 0 16,3 17 0-16,-4 19 0 15,4 10 0 1,5 8 0-16,13-1 0 15</inkml:trace>
  <inkml:trace contextRef="#ctx0" brushRef="#br0" timeOffset="61241.48">23942 13144 255 0,'0'0'0'0,"0"0"0"0,0 0 0 0,0 0 0 16,0 0 0-1,-13 15 0-15,-18 15 0 16,-3 16 0-1,3 13 0-15,6 5 0 16,7-7 0-16,18-57 0 16,0 0 0-1,-2 44 0-15,11-23 0 16,2-22 0 0,2-14 0-16,3-13 0 15,2-6 0 1,2-3 0-16,1 5 0 15,-6 6 0 1,-1 13 0-16,-3 8 0 16,2 7 0-1,3 15 0-15,0 14 0 16,1 9 0 0,8 15 0-16,2 17 0 15,4 20 0 1,5 4 0-16,1-10 0 15,-3-5 0-15,-7-9 0 16,-6-3 0 0,-10-3 0-16,-9-14 0 15,-4 3 0 1,-11-6 0-16,-11-10 0 16,-5-12 0-16,-10-2 0 15,-15-7 0 1,-14-9 0-16,0-9 0 15,-2-11 0 1,2-7 0-16,10-7 0 16,10-6 0-1,9-8 0 1,17-9 0-16,22 1 0 16,13-7 0-16,23-8 0 15,22-3 0 1,14-2 0-16,0-3 0 15,-21 15 0 1</inkml:trace>
  <inkml:trace contextRef="#ctx0" brushRef="#br0" timeOffset="61457.12">24473 13304 255 0,'0'68'0'0,"0"-31"0"0,-2-3 0 15,0-18 0-15,-1-4 0 16</inkml:trace>
  <inkml:trace contextRef="#ctx0" brushRef="#br0" timeOffset="61608.81">24401 13004 255 0,'0'0'0'15,"0"0"0"-15,0 0 0 16,0 0 0-1,0 0 0-15,0 0 0 16</inkml:trace>
  <inkml:trace contextRef="#ctx0" brushRef="#br0" timeOffset="61995.94">24974 13095 255 0,'0'0'0'15,"0"0"0"-15,0 0 0 16,0 0 0 0,-18 11 0-16,-18 13 0 15,-6 12 0-15,-3 16 0 31,7 10 0-31,5 8 0 16,11 5 0-16,18-8 0 16,16-13 0-16,20-18 0 15,10-20 0 1,9-28 0-16,13-19 0 16,17-21 0-1,19-15 0 1,6 0 0-16,-3 6 0 0,-16 15 0 15,-23 13 0 1</inkml:trace>
  <inkml:trace contextRef="#ctx0" brushRef="#br0" timeOffset="62992.21">26366 12212 255 0,'0'0'0'0,"0"0"0"0,6 31 0 15,2 23 0 1,-2 34 0-16,1 42 0 15,-3 16 0 1,-2-10 0-16,-4-31 0 16,-4-28 0-16,-1-17 0 15,7-60 0 1,0 0 0-16,0 0 0 16,-2 36 0-1,9-22 0-15,10-20 0 16,3-9 0-16,3-12 0 15,-23 27 0 1,22-29 0 0,-22 29 0-16,24-27 0 15,-4 18 0-15,-9 20 0 16,-6 21 0 0,-5 13 0-16,3 16 0 15,-3 12 0 1,5 2 0-16,8-9 0 15,5-25 0 1,-18-41 0-16,25 20 0 16,3-15 0-1,-2-12 0-15,1-8 0 16,2-12 0-16,-1-14 0 16,-3-6 0-1,-6-3 0-15,-5-11 0 16,-10-5 0-1,-4 66 0-15,-2-56 0 16,-11 14 0 0,-1 25 0-16,-1 20 0 15,3 14 0-15,4 21 0 16,6 25 0 0,4 17 0-16,11 7 0 15,11-12 0 1,10-29 0-16,-1-26 0 15,-6-27 0 1,-7-11 0-16,-2 0 0 16</inkml:trace>
  <inkml:trace contextRef="#ctx0" brushRef="#br0" timeOffset="63469.65">27248 12908 255 0,'0'81'0'0,"0"-18"0"0,-2 6 0 0,2-69 0 16,-4 68 0-16,4-68 0 16,0 0 0-1,0 0 0 1,-9 46 0-16,3-28 0 16,3-25 0-16,8-13 0 15,3-10 0 1,9-2 0-16,6 1 0 15,8-2 0-15,2 5 0 16,3 13 0 0,-1 10 0-16,2 5 0 31,-2 6 0-31,-1 4 0 0,-34-10 0 16,26 4 0-1,-26-4 0-15,27-4 0 16,-3-3 0-1</inkml:trace>
  <inkml:trace contextRef="#ctx0" brushRef="#br0" timeOffset="63869.32">27793 13054 255 0,'0'0'0'0,"0"0"0"15,0 0 0 1,0 0 0-16,0 0 0 16,16-9 0-1,9-15 0-15,-4-6 0 16,0-5 0 0,-7-1 0-16,-8 0 0 15,-8 5 0-15,-4 11 0 16,-8 6 0-1,-5 11 0-15,0 16 0 16,1 11 0 0,5 16 0-16,6 23 0 15,10 10 0 1,10 12 0-16,13-13 0 16,16-18 0-1,3-26 0-15,-4-18 0 16,-6-17 0-16,4-5 0 15,-11 1 0 1</inkml:trace>
  <inkml:trace contextRef="#ctx0" brushRef="#br0" timeOffset="66602.33">22243 15127 255 0,'71'15'0'0,"-18"-3"0"0,9-4 0 0,7 0 0 15,-12-4 0-15,-57-4 0 16,55 2 0-1,-55-2 0-15,53 2 0 16</inkml:trace>
  <inkml:trace contextRef="#ctx0" brushRef="#br0" timeOffset="66823.1">23009 14913 255 0,'0'0'0'0,"0"0"0"15,0 0 0-15,0 26 0 16,0 30 0 0,5 29 0-1,-1 13 0-15,-4-98 0 16,5 98 0-16</inkml:trace>
  <inkml:trace contextRef="#ctx0" brushRef="#br0" timeOffset="67053.85">22948 14470 255 0,'0'0'0'15,"0"0"0"-15,0 0 0 16,0 0 0 0,0 0 0-16,0 0 0 15</inkml:trace>
  <inkml:trace contextRef="#ctx0" brushRef="#br0" timeOffset="68366.46">23339 14751 255 0,'0'0'0'16,"0"0"0"-1,0 0 0-15,0 0 0 16,0 23 0-1,0 21 0-15,0 16 0 16,0 7 0 0,0 1 0-16,0-68 0 15,0 0 0-15,0 0 0 16,4 49 0 0,5-29 0-16,9-29 0 15,1-13 0 1,4-11 0-16,2-12 0 15,-5 3 0 1,-3 9 0-16,-3 11 0 16,-5 12 0-1,-5 18 0-15,0 16 0 16,-4 19 0 0,0 24 0-16,0 16 0 15,5 13 0-15,-5-96 0 16,0 0 0-1,10 74 0-15,10-52 0 16,-4-33 0 0,-6-4 0-16,6-19 0 15,18-44 0-15,6-20 0 16,6-12 0 0,-2 5 0-16,-5 5 0 15,-5 16 0 1,-14 24 0-1,-20 60 0-15,14-47 0 16,-14 47 0-16,0 0 0 16,0 0 0-1,4-28 0-15,-8 22 0 16,-1 18 0 0,-2 12 0-16,1 15 0 15,1 19 0 1,1 17 0-16,4 20 0 15,2 3 0-15,-2-18 0 16,0-80 0 0,2 63 0-16,-2-63 0 15,0 0 0 1,0 0 0-16,-2 35 0 16,-5-24 0-1,-2-15 0-15,-2-7 0 16,0-5 0-1,-2-3 0-15,13 19 0 16,0 0 0 0,0 0 0-16,-11-18 0 15,11 18 0 1,-7-16 0-16,7 16 0 16,9-12 0-16,-9 12 0 15,25-8 0 1,6-3 0-16,2-1 0 15,2-1 0 1,4-7 0-16,-3-2 0 16,-7-6 0-1,-29 28 0-15,24-30 0 16,-24 30 0 0,15-37 0-16,-11 4 0 15,-4 33 0 1,-8-18 0-16,-3 12 0 15,1 9 0-15,-4 18 0 16,5 10 0 0,5 10 0-16,6 15 0 15,9 5 0 1,9-4 0-16,5-12 0 16,-25-45 0-16,30 24 0 15,-30-24 0 1,33 10 0-16,-4-13 0 15,-29 3 0 1,24-7 0-16,-2-4 0 16</inkml:trace>
  <inkml:trace contextRef="#ctx0" brushRef="#br0" timeOffset="68778.1">24365 14822 255 0,'0'56'0'0,"0"-6"0"0,0-1 0 16,4 3 0-16,-2-5 0 15,-2-47 0 1,0 0 0-16,0 0 0 16,6 40 0-1,-4-14 0-15,-2-21 0 16,2-16 0 0,-2-13 0-16,8-10 0 15,6 0 0 1,5-6 0-16,5 4 0 15,5 7 0 1,2 5 0-16,3 4 0 16,-1 3 0-1,1 2 0-15,-34 15 0 16,34-13 0-16</inkml:trace>
  <inkml:trace contextRef="#ctx0" brushRef="#br0" timeOffset="69291.87">25043 14820 255 0,'0'0'0'16,"0"0"0"-1,0 0 0-15,0 0 0 16,0 0 0 0,0 0 0-16,-17 0 0 15,-18-4 0 1,4 2 0-16,2 4 0 16,7 7 0-16,1 11 0 15,11 11 0 1,3 6 0-16,2 7 0 15,7-6 0-15,3-9 0 16,2-14 0 0,1-7 0-16,4-14 0 15,-1-6 0 1,4-13 0-16,-2-2 0 16,0 1 0-1,-2 1 0-15,0 7 0 16,2 8 0-1,1 17 0-15,-1 11 0 16,5 11 0 0,2 5 0-16,2 0 0 15,1-7 0 1,-4-14 0-16,0-11 0 16,2-7 0-16</inkml:trace>
  <inkml:trace contextRef="#ctx0" brushRef="#br0" timeOffset="69645.82">25461 14705 255 0,'0'0'0'0,"0"0"0"15,0 0 0 1,0 0 0-16,0 0 0 15,-13 13 0 1,-16 17 0 0,0 20 0-16,3 24 0 0,5 19 0 15,15 6 0 1,15-25 0-16,11-25 0 16,4-26 0-16,2-21 0 15,1-15 0 1,3-16 0-1,6-23 0-15,-1-15 0 16,8-20 0-16,-5-16 0 16,-11 18 0-1</inkml:trace>
  <inkml:trace contextRef="#ctx0" brushRef="#br0" timeOffset="70270.28">25884 13880 255 0,'0'0'0'0,"0"0"0"16,0 0 0-16,0 23 0 15,-4 27 0 1,0 24 0-16,-1 29 0 16,-3 19 0-1,1 7 0 1,4-5 0-16,6-16 0 0,8-20 0 15,0-13 0 1,1-15 0 0,-12-60 0-16,8 45 0 15,-8-45 0-15,0 0 0 16,9 23 0 0,-5-23 0-1,-4-11 0-15,-2-12 0 16,-9-11 0-16,-3-8 0 15,-3-14 0 1,-8-4 0 0,25 60 0-16,-34-54 0 15,-1 16 0-15,6 21 0 16,10 17 0-16,7 13 0 16,3 3 0-1,9-16 0-15,2 22 0 16,-2-22 0-1,17 11 0-15,14-14 0 16,3-10 0 0,12-14 0-1,0 2 0 1,-46 25 0-16,49-20 0 0,-5 13 0 16,-4 16 0-16,-11 11 0 15,-12 12 0 1,-1 16 0-1,-9 12 0-15,-3 4 0 16,-4-64 0 0,-2 63 0-16,-7-25 0 15,2-30 0-15,2-10 0 16</inkml:trace>
  <inkml:trace contextRef="#ctx0" brushRef="#br0" timeOffset="70460.74">26053 14453 255 0,'18'18'0'0</inkml:trace>
  <inkml:trace contextRef="#ctx0" brushRef="#br0" timeOffset="70881.09">26370 14471 255 0,'-22'72'0'0,"12"-10"0"15,4 11 0 1,8-5 0-16,6-16 0 16,-8-52 0-1,24 27 0-15,-4-22 0 16,-2-15 0-1,-7-6 0-15,0-14 0 16,-7-5 0 0,-6 3 0-16,-6-5 0 15,-8 3 0 1,-8 6 0-16,-4 11 0 16,3 6 0-16,1 6 0 15,3 7 0 1,6 7 0-1,5 3 0-15,2 3 0 16,6-4 0-16</inkml:trace>
  <inkml:trace contextRef="#ctx0" brushRef="#br0" timeOffset="71309.82">26576 14559 255 0,'0'0'0'0,"0"0"0"0,0 0 0 0,11-16 0 16,9-14 0-16,-4-1 0 15,-5 12 0 1,-4 6 0 0,-1 10 0-16,-4 7 0 15,0 13 0-15,-2 7 0 16,-2 7 0-1,0 3 0-15,0-3 0 16,0-3 0 0,4-4 0-16,0-9 0 15,5-11 0-15,2-9 0 16,4-12 0 0,3-7 0-16,5-1 0 15,1 0 0 1,-2 5 0-16,-2 13 0 15,0 7 0-15,-3 14 0 16,-3 18 0 0,-4 12 0-16,-1 23 0 15,-3 18 0 1,1 18 0 0,-16 0 0-16,-12-25 0 15,4-26 0-15</inkml:trace>
  <inkml:trace contextRef="#ctx0" brushRef="#br0" timeOffset="72090.14">22141 15740 255 0,'50'33'0'0,"-4"-9"0"0,6-3 0 0,15-1 0 0,8-2 0 16,7-6 0-1,-82-12 0-15,82 8 0 16</inkml:trace>
  <inkml:trace contextRef="#ctx0" brushRef="#br0" timeOffset="77434.12">23051 15604 255 0,'4'58'0'0,"0"-5"0"0,2 15 0 0,5 11 0 15,3 2 0 1,-5 2 0 0,-3-14 0-16,1-15 0 15,-7-54 0-15,9 47 0 16,-9-47 0 0,13 24 0-16,1-21 0 15,-2-20 0 1,4-13 0-16,3-15 0 15,4-24 0 1,6-25 0-16,2-6 0 16,0 12 0-16,-9 19 0 15,-3 17 0 1,-3 19 0 0,-3 13 0-16,-9 14 0 15,0 6 0-15</inkml:trace>
  <inkml:trace contextRef="#ctx0" brushRef="#br0" timeOffset="77786.95">23560 15806 255 0,'0'0'0'0,"0"0"0"0,0 27 0 0,0 21 0 16,0 12 0-16,0 14 0 15,0 4 0-15,0-78 0 16,0 0 0 0,0 0 0-16,0 54 0 15,0-45 0 1,-2-28 0-16,-2-3 0 16</inkml:trace>
  <inkml:trace contextRef="#ctx0" brushRef="#br0" timeOffset="77956.44">23547 15704 255 0,'0'0'0'0,"0"0"0"16,0 0 0 0,4 18 0-16,5 14 0 15,-5-6 0-15</inkml:trace>
  <inkml:trace contextRef="#ctx0" brushRef="#br0" timeOffset="78455.39">23821 15934 255 0,'0'0'0'0,"0"0"0"16,0 0 0-16,0 0 0 15,0 0 0 1,16-3 0-1,11-11 0-15,-2-12 0 16,-7-1 0 0,-2 1 0-16,-10-1 0 15,-4 3 0-15,-4 5 0 16,-7 6 0 0,-4 7 0-16,-5 12 0 15,-2 12 0-15,-1 9 0 16,1 9 0-1,0 17 0-15,5 12 0 16,7 0 0 0,13-12 0-16,11-14 0 15,6-19 0 1,0-18 0 0,-1-11 0-16,0-7 0 15,0-9 0-15,2 4 0 16</inkml:trace>
  <inkml:trace contextRef="#ctx0" brushRef="#br0" timeOffset="79293.67">24193 15702 255 0,'0'0'0'0,"0"0"0"0,0 0 0 16,0 0 0-16,0 18 0 16,0 11 0-1,0 2 0 1,0 2 0-16,0-1 0 15,0 4 0 1,4 5 0-16,-4-41 0 16,0 0 0-16,0 0 0 15,3 37 0 1,1-6 0-16,-2-19 0 16,2-10 0-16,3-12 0 15,1-5 0 1,1-10 0-16,-3-4 0 15,1-5 0 1,2-1 0-16,0-5 0 16,0 1 0-1,-3 2 0-15,1 8 0 16,-2 6 0 0,-1 5 0-16,-2 7 0 15,0 1 0-15,1 5 0 16,-1 5 0-1,-2 6 0 1,0 8 0-16,0 5 0 16,2 9 0-16,0 1 0 15,0 4 0 1,3 0 0-16,0 4 0 16,-1 3 0-1,0-5 0-15,-4-35 0 16,0 0 0-16,0 0 0 15,7 29 0 1,-7-29 0-16,12 16 0 31,1-13 0-31,-5-13 0 0,2-9 0 16,-4-9 0 0,1-2 0-16,-1-6 0 15,2-7 0 1,1 3 0-16,2 2 0 15,1 2 0 1,-4 6 0-16,3 8 0 16,1 7 0-16,-12 15 0 15,13-13 0 1</inkml:trace>
  <inkml:trace contextRef="#ctx0" brushRef="#br0" timeOffset="79712.3">25107 15216 255 0,'0'0'0'0,"0"0"0"0,0 0 0 0,0 0 0 16,0 0 0-16,0 0 0 16,0 0 0-1,0 0 0 1,-2 22 0-16,-9 28 0 15,0 14 0 1,2 13 0-16,3 19 0 16,1 6 0-16,1-7 0 15,4-11 0 1,-2-14 0 0,2-15 0-16,0-55 0 15,-8 50 0-15,4-14 0 16</inkml:trace>
  <inkml:trace contextRef="#ctx0" brushRef="#br0" timeOffset="80224.73">25350 15558 255 0,'0'0'0'0,"0"0"0"15,0 0 0 1,0 0 0-16,0 0 0 16,-9 23 0-1,-7 23 0-15,1 15 0 16,6 15 0-1,6 12 0-15,13-11 0 16,5-19 0 0,3-19 0-16,-18-39 0 15,29 17 0 1,0-19 0-16,-4-12 0 16,-1-9 0-16,1-11 0 15,0-13 0 1,-12-3 0-16,-1 2 0 15,-12-7 0 1,-12-3 0-16,-5 1 0 16,-10 12 0-1,-5 16 0-15,-2 14 0 16,-5 15 0-16,0 15 0 16,6 18 0-1,1 9 0-15,5 8 0 16,10-5 0-1</inkml:trace>
  <inkml:trace contextRef="#ctx0" brushRef="#br0" timeOffset="81126.52">25761 15597 255 0,'0'0'0'0,"0"0"0"0,0 0 0 0,0 0 0 15,0 0 0 1,0 0 0-16,0 0 0 15,-11 9 0 1,-16 11 0-16,6 4 0 16,0 7 0-1,-1 12 0-15,0-1 0 16,22-42 0-16,0 0 0 16,-10 40 0-1,8-13 0-15,6-15 0 16,2-14 0-1,7-12 0-15,0-9 0 16,1 0 0 0,1-5 0-16,-3 4 0 15,-4 1 0-15,-1 8 0 16,-3 3 0 0,-2 7 0-1,-4 8 0-15,0 11 0 16,2 8 0-1,4 6 0-15,3 4 0 16,4 4 0-16,7 9 0 16,2 0 0-1,3-5 0-15,7 2 0 16,-4 1 0 0,0-3 0-16,1 0 0 15,-27-40 0-15,25 45 0 16,-5 0 0-1,-20-45 0-15,11 45 0 16,-11-2 0 0,-7-4 0-16,-9-6 0 15,-7-6 0 1,-8-4 0-16,-10-10 0 16,-4-1 0-16,-2-6 0 15,0-3 0 1,-2-9 0-1,4-5 0-15,45 11 0 16,-35-19 0-16,6-12 0 16,15-5 0-1,16-2 0-15,10-7 0 16,9-3 0 0,15 2 0-16,14-6 0 15,6 1 0 1,4 2 0-16,3 4 0 15,-7 4 0 1,-10 0 0-16,-11 5 0 16</inkml:trace>
  <inkml:trace contextRef="#ctx0" brushRef="#br0" timeOffset="81302.17">26187 15627 255 0,'0'75'0'0,"-7"-23"0"0,-2-15 0 0,4-10 0 15</inkml:trace>
  <inkml:trace contextRef="#ctx0" brushRef="#br0" timeOffset="81495.73">26155 15370 255 0,'0'0'0'15,"0"0"0"-15,0 0 0 16,0 0 0 0,0 0 0-16</inkml:trace>
  <inkml:trace contextRef="#ctx0" brushRef="#br0" timeOffset="81928.86">26636 15525 255 0,'0'0'0'0,"0"0"0"0,0 0 0 16,-16 0 0 0,-19 0 0-1,-3 4 0-15,2 3 0 16,0 6 0 0,5 12 0-16,4 5 0 15,7 5 0-15,7 5 0 16,9 1 0-1,6-6 0-15,11-3 0 16,9-13 0 0,10-7 0-16,7-5 0 15,18-9 0-15,10-10 0 16,1-2 0 0,-4 6 0-16,-15 3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7:23:00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15057 4692 255 0,'15'81'0'0,"1"5"0"0,1 10 0 0,0 1 0 16,-7-20 0 0,6-16 0-16,-16-61 0 15,18 47 0 1,-18-47 0-16,25 36 0 15,-25-36 0 1,25 14 0-16,-5-10 0 16,0-15 0-16,4-12 0 15,3-16 0 1,9-18 0-16,8-22 0 16,4-25 0-1,8-19 0-15,-6 4 0 16,-8 27 0-16,-11 30 0 15,-31 62 0 1,0 0 0 0,23-48 0-16</inkml:trace>
  <inkml:trace contextRef="#ctx0" brushRef="#br0" timeOffset="390.39">15917 5012 255 0,'0'0'0'0,"0"0"0"0,0 0 0 0,0 0 0 0,0 0 0 16,0 24 0 0,-7 25 0-16,0 9 0 31,0 4 0-31,3-10 0 0,0-18 0 15,4-19 0 1,-6-19 0-16,2-5 0 16</inkml:trace>
  <inkml:trace contextRef="#ctx0" brushRef="#br0" timeOffset="515.24">15910 4838 255 0,'0'0'0'15,"0"0"0"-15,0 0 0 16,0 0 0 0,0 0 0-1,0 0 0-15</inkml:trace>
  <inkml:trace contextRef="#ctx0" brushRef="#br0" timeOffset="903.47">16086 5145 255 0,'0'0'0'0,"0"0"0"16,0 0 0 0,18-2 0-16,11-12 0 15,3-8 0 1,-1-6 0-16,-2-5 0 15,-6 5 0 1,-12-1 0-16,-9 7 0 16,-4 2 0-1,-7 7 0-15,-8 5 0 16,-5 12 0-16,0 9 0 16,-2 12 0-1,5 12 0-15,4 17 0 16,9 7 0-1,14 0 0-15,15-19 0 16,8-17 0 0,2-13 0-16,-7-11 0 15</inkml:trace>
  <inkml:trace contextRef="#ctx0" brushRef="#br0" timeOffset="1664.04">16653 4959 255 0,'0'0'0'0,"0"0"0"0,0 0 0 0,0 0 0 15,0 0 0 1,0 0 0-16,0 0 0 16,0 0 0-1,0 0 0-15,0 0 0 16,0 0 0-16,0 19 0 15,-5 16 0 1,0 6 0-16,3-2 0 16,2-3 0-1,-2-6 0-15,2-13 0 16,4-1 0 0,4-6 0-1,0-8 0-15,3-9 0 16,5-8 0-16,7-6 0 15,0-8 0-15,4-10 0 16,3 5 0 0,-5-2 0-16,-5 3 0 15,-5 10 0 1,-1 6 0-16,-5 9 0 16,-3 8 0-1,-2 13 0-15,-4 13 0 16,-6 7 0-1,-3 23 0-15,-5 3 0 16,14-59 0 0,-6 63 0-16,6-63 0 15,4 51 0-15,-4-51 0 16,21 27 0 0,1-24 0-16,0-16 0 31,9-15 0-31,11-14 0 15,4-16 0-15,7-15 0 16,0-2 0-16,-9 16 0 16,-44 59 0-1,29-47 0-15,-16 12 0 16</inkml:trace>
  <inkml:trace contextRef="#ctx0" brushRef="#br0" timeOffset="3098.99">15157 6798 255 0,'-4'-60'0'0,"6"-3"0"0,6-21 0 0,10-19 0 16,2-14 0 0,11 10 0-16,2 8 0 15,-11 19 0 1,-2 18 0-16,-20 62 0 15,0 0 0-15,0 0 0 16,21-30 0 0,-6 30 0-16,-5 20 0 15,-5 16 0 1,-1 17 0-16,0 18 0 16,0 12 0-16,-4-83 0 15,9 79 0 1,-9-79 0-1,0 0 0-15,12 46 0 16,-1-38 0 0,-1-25 0-16,6-16 0 15,7-27 0-15,6-28 0 16,11-29 0 0,0 7 0-16,-6 19 0 15,-7 36 0 1,-27 55 0-16,22-25 0 15,-11 27 0-15,-9 21 0 16,-6 18 0 0,-5 35 0-16,-11 44 0 15,-5 28 0 1,3-10 0 0,9-38 0-16,6-35 0 15,7-65 0-15,0 0 0 16,11 43 0-1</inkml:trace>
  <inkml:trace contextRef="#ctx0" brushRef="#br0" timeOffset="3579.74">16162 6236 255 0,'-53'18'0'0,"13"7"0"0,-2 6 0 0,7 7 0 16,8 5 0-16,10 4 0 15,15 4 0 1,8-5 0-16,7-2 0 16,10-11 0-16,10-10 0 15,9-13 0 1,-1-11 0-16,3-12 0 16,-1-14 0-1,-7-7 0-15,-4-3 0 16,-7-8 0-16,-15-5 0 15,-12 3 0 1,-6 1 0-16,-15 11 0 16,-3 8 0-1,-3 14 0-15,3 11 0 16,6 7 0 0,6 10 0-16,6 0 0 15,6-6 0 1</inkml:trace>
  <inkml:trace contextRef="#ctx0" brushRef="#br0" timeOffset="4860.09">16624 6209 255 0,'0'0'0'16,"0"0"0"-1,0 0 0-15,0 0 0 16,0 0 0-16,-16 12 0 16,-16 12 0-1,-6 16 0 1,0 13 0-16,14 7 0 16,13 2 0-16,6-11 0 15,5-51 0 1,9 34 0-16,6-23 0 15,1-15 0 1,6-13 0-16,0-14 0 16,12-19 0-1,7-19 0-15,-1-19 0 16,4-10 0 0,-1-1 0-16,-9 8 0 15,-5-3 0 1,-6 2 0-16,-8 3 0 15,-2 3 0-15,-6 17 0 16,-4 17 0 0,-3 52 0-16,0 0 0 15,0 0 0 1,-3-34 0-16,1 21 0 16,-5 11 0-16,7 2 0 15,-9 11 0 1,-4 5 0-1,-3 4 0-15,3 3 0 16,-1 3 0 0,4 5 0-16,-5 11 0 15,2 13 0-15,0 19 0 16,1 20 0 0,-1 11 0-16,7-7 0 15,4-6 0 1,-2-7 0-16,4-12 0 15,4-3 0-15,2-7 0 16,5-1 0 0,5-5 0-16,-1-7 0 15,11-10 0 1,-26-40 0-16,0 0 0 16,35 23 0-1,0-21 0-15,-1-15 0 16,-3-14 0-1,1-7 0 1,-5-1 0-16,-7-6 0 16,-7 1 0-16,-13 40 0 15,10-40 0 1,-10 40 0-16,0 0 0 16,-12-32 0-16,-7 22 0 15,-4 12 0 1,-5 11 0-16,1 8 0 15,5 3 0 1,7 4 0-16,4 1 0 16,6 3 0-1,5 1 0-15,7 0 0 16,10-6 0-16,-17-27 0 16,32 23 0-1,14-6 0 1,-2-11 0-16,1-12 0 15,-3-11 0 1,-2-10 0-16,-4-8 0 16,-2-7 0-16,6-13 0 15,-9-2 0 1,-6 1 0-16,-14 5 0 16,-11 51 0-1,3-44 0-15,-3 44 0 16,-10-31 0-16,-4 25 0 15,1 15 0 1,-5 19 0 0,-2 16 0-16,4 19 0 15,4 18 0-15,14 6 0 16,15-18 0 0,-17-69 0-16,36 46 0 15,18-32 0 1,2-22 0-1,4-23 0-15,5-23 0 16,-7-2 0-16</inkml:trace>
  <inkml:trace contextRef="#ctx0" brushRef="#br0" timeOffset="6624.84">18562 4813 255 0,'-16'-50'0'0,"-8"21"0"0,-14-2 0 16,-6 3 0-16,-9 8 0 16,-19-3 0-1,-29 4 0-15,-17-1 0 16,-1 0 0 0,-1-5 0-16,-4-2 0 15,-1-7 0-15,-3-1 0 16,0 1 0-1,1 2 0-15,-7 7 0 16,-12 2 0 0,-8 6 0-16,0 7 0 15,-1-1 0 1,3 2 0-16,9 0 0 16,1-2 0-16,7 0 0 15,0-1 0 1,1-1 0-16,2 1 0 15,7 2 0 1,8 6 0 0,11-1 0-16,11 1 0 15,0 10 0-15,4-1 0 16,3 1 0 0,11 8 0-16,5 1 0 15,7 3 0 1,12 0 0-16,1 0 0 15,4-1 0-15,11 0 0 16,37-17 0 0,0 0 0-16,-32 15 0 15,32-15 0 1,-22 15 0-16,5 6 0 16,1 4 0-1,3 6 0-15,3 14 0 16,8 23 0-16,4 27 0 15,8 48 0 1,8 38 0 0,1-1 0-16,0-16 0 15,-4-22 0 1,-6-6 0-16,2 3 0 16,0 6 0-1,3 18 0-15,-1 4 0 16,5 9 0-16,-3-5 0 15,4-10 0 1,-8-7 0-16,-3-13 0 16,0-11 0-1,1-16 0 1,-1-18 0-16,-1-16 0 0,2-15 0 16,2-20 0-1,-11-45 0 1,14 35 0-16,-14-35 0 15,21 21 0 1,8-12 0-16,-2-10 0 16,7-11 0-16,12-5 0 15,18-7 0 1,19-8 0-16,20-5 0 16,24-7 0-1,10-1 0-15,-9 8 0 16,-17 15 0-16,-3 4 0 15,9 2 0 1,12 8 0 0,1 6 0-16,0 2 0 15,3-2 0-15,0-3 0 16,-6-1 0 0,-1 5 0-16,-2 0 0 15,8 1 0-15,4 0 0 16,-3 1 0-1,8 4 0 1,0 4 0-16,-4 1 0 16,-3 2 0-16,-5 7 0 15,-8 2 0 1,-15 5 0-16,-12-2 0 16,-11 3 0-1,-7 1 0-15,-12 3 0 16,-1 0 0-1,-7 0 0 1,-3-2 0-16,-5-4 0 16,-48-25 0-16,40 19 0 15,-40-19 0-15,37 15 0 16,-37-15 0 0,0 0 0-16,29 2 0 15,-12-11 0 1,-9-5 0-1,-6-9 0-15,-4-10 0 16,-2-10 0-16,-7-18 0 16,-1-21 0-1,-1-28 0-15,-3-24 0 16,3-7 0 0,-1 7 0-16,2 1 0 15,1 3 0 1,-3-3 0-16,5-4 0 15,-1 0 0-15,-8-2 0 16,6-3 0 0,-2-6 0-16,-1 6 0 15,1 3 0 1,-1 8 0-16,-6 2 0 16,-3 10 0-1,-3 10 0-15,5 10 0 16,5 13 0-1,-8 12 0-15,4 25 0 16</inkml:trace>
  <inkml:trace contextRef="#ctx0" brushRef="#br0" timeOffset="29241.1">11530 6042 255 0,'-38'3'0'0,"9"2"0"0,-5 5 0 0,-3 3 0 16,-13 10 0-1,-8 1 0-15,-1 5 0 16,7-2 0 0,52-27 0-16,-58 31 0 15,58-31 0-15,0 0 0 16,-51 36 0-1,51-36 0-15,-29 38 0 16,25-7 0 0,8-5 0-16,12-7 0 15,4 1 0-15,10 1 0 16,1 1 0 0,10 4 0-16,-4 3 0 15,3-2 0 1,-4-3 0-16,-36-24 0 15,37 14 0 1</inkml:trace>
  <inkml:trace contextRef="#ctx0" brushRef="#br0" timeOffset="30013.52">11257 6316 255 0,'0'0'0'0,"0"0"0"0,0 0 0 0,0 0 0 0,-11 0 0 16,-14 0 0 0,8 0 0-16,10 0 0 15,7 0 0 1,11 0 0-16,6 0 0 15,10 0 0 1,11 0 0-16,10 0 0 16,6-4 0-1,15 0 0-15,8-4 0 16,4 0 0 0,7-1 0-16,-5 3 0 15,3-3 0-15,-3 5 0 16,7 2 0-1,6 2 0-15,-4 0 0 16,-1 2 0 0,2 0 0-16,1-2 0 15,-3 2 0-15,4-2 0 16,-2-2 0 0,3 0 0-16,-3 2 0 15,-1 2 0 1,-4 0 0-1,2-4 0-15,-3 2 0 16,-3 2 0 0,1 0 0-16,-3-2 0 15,-1-2 0-15,-1 0 0 16,-8 2 0 0,-3 2 0-16,-12-2 0 15,-1-2 0-15,-6 2 0 16,-7-2 0-1,-4 2 0-15,-39 0 0 16,37 0 0 0,-37 0 0-16,29-2 0 15</inkml:trace>
  <inkml:trace contextRef="#ctx0" brushRef="#br0" timeOffset="30358.94">14016 6068 255 0,'0'0'0'0,"0"0"0"0,0 0 0 0,0 0 0 0,19 0 0 16,20-3 0-1,14-2 0 1,-5 5 0 0,1 6 0-16,-49-6 0 15,42 12 0-15,-14 7 0 16,-21 8 0-16,-20 5 0 16,-15 3 0-1,-16 13 0 1,-12 2 0-16,-12 9 0 15,6-5 0-15,17-15 0 16</inkml:trace>
  <inkml:trace contextRef="#ctx0" brushRef="#br0" timeOffset="32023.68">12717 6181 255 0,'0'0'0'0,"0"0"0"0,0 0 0 0,4-19 0 16,9-23 0-1,10-12 0-15,-1-12 0 16,-2-5 0-1,-7-8 0-15,-6-3 0 16,-3 5 0 0,1-1 0-16,-5-3 0 15,-3-1 0-15,-5 0 0 16,-5 5 0 0,-3-1 0-16,-6-1 0 15,-10 5 0 1,-13 3 0-16,-1 4 0 15,-12 6 0 1,-7 5 0-16,-7 3 0 16,-8 4 0-1,-8 7 0-15,1 0 0 16,1 8 0-16,4-5 0 16,10-1 0-1,12-3 0-15,2-7 0 16,13-6 0-1,11-3 0-15,18 3 0 16,10-5 0 0,-1 5 0-16,-4 10 0 15</inkml:trace>
  <inkml:trace contextRef="#ctx0" brushRef="#br0" timeOffset="32639.02">10514 3013 255 0,'0'0'0'0,"0"0"0"15,0 0 0-15,0-9 0 16,0-10 0-16,2 8 0 16,8 8 0-1,3 15 0-15,5 13 0 16,-2 13 0-16,4 20 0 16,1 16 0-1,0 11 0-15,0-3 0 16,-9-10 0-1,0-8 0-15,-5-10 0 16,-3-4 0-16,-4-50 0 16,-2 33 0-1</inkml:trace>
  <inkml:trace contextRef="#ctx0" brushRef="#br0" timeOffset="33140.3">10478 3450 255 0,'0'0'0'16,"0"0"0"-16,0 0 0 15,3-16 0-15,6-12 0 16,4 0 0-1,8 8 0 1,2 5 0-16,7 3 0 16,4 6 0-16,4 5 0 15,10 4 0 1,3 5 0-16,-2 6 0 16,-1 6 0-1,2 2 0-15,1 12 0 16,-1 7 0-1,-13-1 0-15,-37-40 0 16,29 38 0 0,-29-38 0-16,14 33 0 15,-19-7 0-15,-12-10 0 16,-12-1 0 0,-9-4 0-16,-20 0 0 15,-14-1 0 1,-8-5 0-16,8-2 0 15,18-6 0 1,19-9 0-16,10-1 0 16</inkml:trace>
  <inkml:trace contextRef="#ctx0" brushRef="#br0" timeOffset="33453.26">11268 3419 255 0,'0'0'0'0,"0"0"0"0,0 0 0 16,0 0 0-16,2 23 0 16,4 13 0-16,0 6 0 15,4-12 0 1,-2-16 0 0,5-14 0-16,-3-11 0 15,-1-10 0-15,-3 2 0 16</inkml:trace>
  <inkml:trace contextRef="#ctx0" brushRef="#br0" timeOffset="33623.51">11319 3181 255 0,'0'0'0'16,"0"0"0"-1,0 0 0-15,0 0 0 16,0 0 0-16,0 0 0 15,0 0 0 1</inkml:trace>
  <inkml:trace contextRef="#ctx0" brushRef="#br0" timeOffset="35170.51">11548 3488 255 0,'0'0'0'16,"0"0"0"-16,0 0 0 16,0 0 0-16,0 0 0 15,0 0 0 1,0 0 0-16,0 0 0 15,0 0 0 1,0 0 0-16,0 18 0 16,-4 17 0-1,2-10 0-15,0-4 0 16,0-5 0 0,-1-3 0-16,6-4 0 15,5-4 0 1,13-10 0-16,6-9 0 15,9-1 0 1,4-5 0-16,-5 4 0 16,-2 4 0-1,-10 8 0-15,-6 8 0 16,-3 8 0-16,-8 9 0 16,-4 4 0-1,4 7 0-15,-2-1 0 16,-4-31 0-16,14 25 0 15,9-11 0 1,8-16 0-16,6-8 0 16,9-7 0-1,5-9 0-15,0-5 0 16,0-4 0 0,-3-2 0-16,-48 37 0 15,38-34 0 1,-38 34 0-16,0 0 0 15,0 0 0-15,20-25 0 16,-22 11 0 0,-10 10 0-1,-7 8 0-15,-8 10 0 16,-3 6 0-16,1 7 0 16,-2 9 0-1,6 1 0-15,5 2 0 16,9-2 0-1,11-37 0-15,-2 34 0 16,2-34 0 0,4 22 0-16,12-15 0 15,4-8 0 1,2-13 0-16,7-9 0 16,4-10 0-16,4-5 0 15,-4-7 0 1,4-7 0-1,-4-4 0-15,-4 0 0 16,-10 8 0-16,-2 5 0 16,-4 0 0-1,-1 3 0-15,-12 40 0 16,0 0 0 0,0 0 0-16,8-38 0 15,-8 38 0-15,0 0 0 16,7-24 0-1,-3 24 0 1,-6 17 0-16,-2 7 0 16,-5 17 0-16,-3 12 0 15,4 11 0 1,1-2 0-16,7-62 0 16,-2 59 0-16,2-59 0 15,0 0 0 1,7 52 0-1,-7-52 0-15,13 43 0 16,-13-43 0-16,18 26 0 16,2-13 0-1,-5-11 0 1,6-4 0-16,-4-7 0 16,3-7 0-16,-2-5 0 15,2-2 0 1,-20 23 0-1,21-26 0-15,-21 26 0 0,0 0 0 16,0 0 0 0,17-23 0-1,-17 23 0-15,12-4 0 16,-8 17 0-16,-1 3 0 16,-1 8 0-1,-2-24 0 1,0 25 0-16,0-25 0 15,0 0 0-15,4 32 0 16,-4-32 0 0,7 28 0-16,-7-28 0 15,0 0 0 1,13 19 0-16,-2-11 0 16</inkml:trace>
  <inkml:trace contextRef="#ctx0" brushRef="#br0" timeOffset="35394.76">12637 3331 255 0</inkml:trace>
  <inkml:trace contextRef="#ctx0" brushRef="#br0" timeOffset="35843.96">12806 3499 255 0,'0'56'0'0,"0"-17"0"15,0-6 0 1,0-14 0-16,0-3 0 16,0-4 0-16,2-5 0 15,5-4 0 1,1-8 0-16,6-5 0 16,3-6 0-1,5 4 0-15,-4-2 0 16,1 3 0-1,-1 4 0-15,-5 7 0 16,-3 4 0 0,-6 13 0-16,-2 5 0 15,-4 5 0 1,0 2 0-16,2-29 0 16,2 29 0-1,-2-29 0-15,13 25 0 16,12-14 0-16,0-7 0 15</inkml:trace>
  <inkml:trace contextRef="#ctx0" brushRef="#br0" timeOffset="36643.11">13428 3637 255 0,'0'0'0'0,"0"0"0"16,0 0 0-1,0 0 0-15,0 0 0 16,0 0 0-16,0 0 0 16,0 0 0-1,0 0 0 1,-13 4 0-16,-15 14 0 15,4 7 0 1,6 0 0-16,3 1 0 16,3-7 0-16,5-2 0 15,5-7 0 1,6-6 0-16,8-10 0 16,3-6 0-1,4-3 0-15,-4-6 0 16,1 6 0-16,-2-3 0 15,-5 7 0 1,0-1 0-16,-3 8 0 16,-1 2 0-1,1 4 0-15,4 6 0 16,-2 2 0 0,1 7 0-16,-9-17 0 0,9 19 0 15,4 5 0 1,0 1 0-16,3 7 0 15,-1 3 0 1,4 9 0 0,-3 5 0-16,-8-2 0 15,-6 1 0 1,-6 2 0-16,-10-4 0 16,-7-8 0-1,-8-2 0-15,-5-8 0 16,-6-11 0-16,40-17 0 15,-41 9 0-15,-4-9 0 0,5-11 0 16,3-14 0-16,5-8 0 16,11-12 0-1,8-7 0-15,9 2 0 16,12 5 0 0,16 6 0-16,11 7 0 15,17 11 0 1,21 6 0-1,32 14 0-15,16 15 0 0,-5 13 0 16,-26-4 0 0</inkml:trace>
  <inkml:trace contextRef="#ctx0" brushRef="#br0" timeOffset="37440.08">11634 7125 255 0,'4'42'0'16,"1"-14"0"-16,-5-28 0 0,10 36 0 0,13 11 0 0,10-4 0 16,19 1 0-1,13-3 0-15,14-7 0 16,13-10 0 0,14-9 0-16,17-8 0 15,12-9 0 1,3-11 0-16,6-10 0 15,12-8 0 1,-6-5 0-16,-2-2 0 16,-5-3 0-16,-14 4 0 15,-12 3 0 1,-18 3 0-16,-12 5 0 16,-7-4 0-1,-28 7 0-15</inkml:trace>
  <inkml:trace contextRef="#ctx0" brushRef="#br0" timeOffset="37735.12">13692 6948 255 0,'5'0'0'15,"5"0"0"-15,-10 0 0 0,27 0 0 16,12 0 0-16,17 0 0 16,14 4 0-16,12 5 0 15,-9 11 0 1,-19 11 0-16,-29 8 0 16,-29 7 0-1,-33 14 0-15,-32 19 0 16,-13 3 0-16</inkml:trace>
  <inkml:trace contextRef="#ctx0" brushRef="#br0" timeOffset="38721.15">11798 7971 255 0,'0'0'0'0,"0"0"0"0,8 0 0 16,6 0 0-16,13 0 0 16,6-6 0-1,2-7 0-15,7-8 0 32,-2-1 0-32,-14-3 0 15,-6 5 0-15,-14 7 0 16,-12 4 0-16,6 9 0 0,-15-2 0 15,-10 6 0 1,-7 6 0 0,-3 8 0-1,-8 12 0-15,3 15 0 16,2 21 0 0,8 16 0-16,21-1 0 0,29-17 0 15,19-28 0-15,8-24 0 16,9-20 0-1,11-19 0 1,6-13 0-16,-1-6 0 16,-12 0 0-16,-8 8 0 15,-52 38 0 1,40-34 0-16,-9-8 0 16,-31 42 0-16,21-36 0 15,-12 3 0 1,-9 33 0-16,0 0 0 15,0 0 0 1,0-22 0-16,0 10 0 16,0 12 0-1,-2 7 0-15,2 18 0 16,0 9 0 0,-3 5 0-16,3-39 0 15,0 54 0 1,0-54 0-16,0 0 0 15,0 0 0 1,5 52 0-16,13-20 0 16,7-26 0-16,-3-21 0 15,6-12 0 1,13-15 0-16,4-10 0 16,6-7 0-1,3 1 0-15,-54 58 0 16,0 0 0-1,47-51 0-15</inkml:trace>
  <inkml:trace contextRef="#ctx0" brushRef="#br0" timeOffset="39114.97">12752 8046 255 0,'50'-33'0'0,"-15"-2"0"0,-3 4 0 16,-15 0 0-16,-9 3 0 16,-10 5 0-1,-4 7 0-15,-4 3 0 16,-10 5 0-1,-1 11 0-15,-2 10 0 16,3 15 0 0,1 9 0-16,0 17 0 15,11 5 0 1,12 0 0-16,9-12 0 16,5-21 0-16,9-13 0 15,2-17 0 1,10-12 0-1,10-20 0-15,4-10 0 16,-6 2 0-16</inkml:trace>
  <inkml:trace contextRef="#ctx0" brushRef="#br0" timeOffset="40170.51">13202 7861 255 0,'0'0'0'16,"0"0"0"0,0 0 0-16,0 0 0 15,0 0 0 1,0 0 0-16,0 0 0 16,0 0 0-1,0 0 0-15,0 14 0 16,0 8 0-1,0 1 0-15,0-3 0 16,0 1 0-16,0-4 0 16,0-1 0-1,0-3 0-15,2-3 0 16,2-1 0 0,-2-5 0-16,7-4 0 15,0-8 0 1,-1 0 0-16,5-6 0 15,5-1 0 1,-1-3 0-16,2 3 0 16,-1-1 0-1,-5 2 0-15,2 6 0 16,-3 3 0-16,-2 7 0 16,-3 9 0-1,-5 7 0-15,1 9 0 16,-3 4 0-1,2-2 0-15,5 3 0 16,-7-32 0 0,12 17 0-16,8-12 0 15,7-12 0 1,2-13 0-16,4-13 0 16,7-14 0-16,10-8 0 15,3-18 0 1,-4-2 0-1,-11 10 0-15,-15 13 0 16,-23 52 0 0,13-43 0-16,-13 43 0 15,0 0 0-15,0 0 0 16,2-26 0 0,-8 22 0-16,2 9 0 15,-7 15 0 1,-2 5 0-16,2 9 0 15,-2 4 0-15,-1 13 0 16,4 2 0 0,1-6 0-1,9-47 0-15,-10 52 0 16,10-52 0-16,0 0 0 16,0 0 0-1,-6 46 0-15,6-46 0 16,-4 22 0-16,2-22 0 15,-3-16 0 1,5 16 0 0,-2-20 0-1,2 20 0-15,0 0 0 16,0 0 0-16,0-19 0 16,0 19 0-16,7-13 0 15,8 9 0 1,9 4 0-16,7 0 0 15,10 0 0 1,9 0 0-16,-50 0 0 16,0 0 0-16,0 0 0 15,49 7 0 1</inkml:trace>
  <inkml:trace contextRef="#ctx0" brushRef="#br0" timeOffset="40822.83">12054 8419 255 0,'-40'53'0'0,"-1"3"0"0,-4 15 0 0,-5 25 0 16,-2 26 0-16,18 8 0 15,14-8 0 1,11-3 0-1,13-2 0-15,14-17 0 16,17-17 0-16,4-23 0 16,11-19 0-16,10-22 0 15,5-23 0 1,2-22 0 0,7-19 0-16,-23 2 0 15</inkml:trace>
  <inkml:trace contextRef="#ctx0" brushRef="#br0" timeOffset="41535.97">12520 8580 255 0,'0'0'0'0,"0"0"0"15,0 0 0-15,0 0 0 16,0 0 0 0,0 0 0-16,0 19 0 15,0 21 0 1,0 13 0-16,0 18 0 15,0 20 0 1,0 11 0-16,-3-13 0 16,-9-16 0-1,12-73 0-15,-15 65 0 16,15-65 0-16,0 0 0 16,-22 44 0-1,4-28 0-15,11-19 0 16,7-10 0-1,9-6 0-15,7-8 0 16,3-1 0 0,9-4 0-16,9-4 0 15,0 6 0 1,5 4 0 0,-42 26 0-16,43-16 0 0,-5 11 0 15,-4 9 0 1,-12 4 0-16,-9 7 0 15,-8 1 0 1,-8 10 0-16,-7 2 0 16,-11 1 0-1,-1 0 0-15,-16 2 0 16,38-31 0 0,-47 24 0-16,-2-11 0 15,1-12 0 1,12-9 0-16,11-15 0 15,15-2 0-15,5-6 0 16,12-4 0 0,11-11 0-16,12 4 0 15,1 2 0 1,-2 5 0-16</inkml:trace>
  <inkml:trace contextRef="#ctx0" brushRef="#br0" timeOffset="41960.37">12992 8883 255 0,'0'0'0'0,"0"0"0"0,-3 28 0 16,1 18 0-16,-2 17 0 15,4 11 0 1,0-74 0-16,0 0 0 15,0 0 0-15,4 76 0 16,3-24 0 0,3-42 0-16,9-20 0 15,-4-13 0 1,2-4 0-16,0-2 0 16,1 2 0-1,0 3 0 1,-2 9 0-16,0 7 0 15,-8 11 0-15,3 10 0 16,1 12 0 0,-4 8 0-16,-1 3 0 15,5 7 0 1,5-12 0-16,8-9 0 16,-2-15 0-16,4-14 0 15,-6-8 0 1</inkml:trace>
  <inkml:trace contextRef="#ctx0" brushRef="#br0" timeOffset="42563.54">13636 8245 255 0,'0'0'0'0,"0"0"0"0,-4 31 0 0,-8 31 0 15,-7 42 0 1,-5 40 0-16,4 21 0 16,5-24 0-1,1-33 0-15,10-25 0 16,2-19 0-16,2-64 0 15,0 54 0 1,0-54 0-16,0 0 0 16,0 0 0-1,0 42 0-15,-3-25 0 16,1-19 0 0,0-17 0-16,0-7 0 15,0-11 0 1,-2-10 0-16,-6 6 0 15,-3 2 0 1,13 39 0-16,0 0 0 16,0 0 0-1,-16-33 0-15,16 33 0 16,0 0 0-16,-11-17 0 16,11 13 0-1,7 4 0-15,7 4 0 16,7 0 0-1,12-4 0-15,8-8 0 16,13-5 0 0,9-9 0-16,5-3 0 15,-8-2 0-15,-5 2 0 16,-4 0 0 0,-10-6 0-16,-14 5 0 15</inkml:trace>
  <inkml:trace contextRef="#ctx0" brushRef="#br0" timeOffset="42920.3">14231 8046 255 0,'0'0'0'0,"0"0"0"0,0 0 0 0,0 0 0 16,0 0 0-16,-2 28 0 15,-9 36 0 1,-5 43 0 0,-9 48 0-16,4 7 0 15,-2-21 0-15,-2-27 0 16,9-17 0-16,7-16 0 15,0-9 0 1,3-12 0-16,6-60 0 16,0 0 0-1,-7 41 0 1,4-37 0-16,1-21 0 16</inkml:trace>
  <inkml:trace contextRef="#ctx0" brushRef="#br0" timeOffset="43162.59">13985 8763 255 0,'0'0'0'0,"0"0"0"16,0 0 0-1,0 0 0-15,0 0 0 16,21 11 0-1,25 5 0-15,15-2 0 16,9-3 0 0,-4-9 0-16,-14-4 0 15,1-9 0 1,10-5 0-16</inkml:trace>
  <inkml:trace contextRef="#ctx0" brushRef="#br0" timeOffset="43530.83">14556 8707 255 0,'-5'4'0'0,"-13"9"0"16,-4 5 0-1,-1 6 0-15,-3 14 0 16,-1 20 0-16,0 19 0 31,9 20 0-31,11-8 0 0,7-89 0 16,9 54 0-1,13-39 0 1,1-21 0-16,-2-16 0 16,1-7 0-16,0-9 0 15,5-16 0 1,0-9 0-16,-16-1 0 16,-16 6 0-1,-1 11 0-15,-14 15 0 16,-11 12 0-16,-5 16 0 15,0 13 0 1,2 13 0-16,10 9 0 16,5 3 0-1,13-5 0-15,6-11 0 16</inkml:trace>
  <inkml:trace contextRef="#ctx0" brushRef="#br0" timeOffset="43946.86">14703 8817 255 0,'0'0'0'0,"0"0"0"0,-2 26 0 16,0 19 0-1,-3 6 0-15,3-6 0 16,2-13 0 0,-2-13 0-16,4-11 0 15,5-9 0-15,9-17 0 16,11-6 0 0,6-9 0-16,0 1 0 15,2 8 0 1,-4 5 0-1,-5 10 0-15,-8 18 0 16,-7 5 0-16,-6 15 0 16,-3 13 0-1,-6 17 0-15,-1 10 0 16,1-4 0-16,4-65 0 16,0 48 0-1,4-26 0-15</inkml:trace>
  <inkml:trace contextRef="#ctx0" brushRef="#br0" timeOffset="44352.29">15274 8003 255 0,'0'0'0'0,"0"0"0"0,22 16 0 15,10 11 0 1,4 13 0-16,-1 16 0 15,-6 13 0-15,-8 13 0 16,-15 13 0 0,-10 12 0-16,-10 9 0 15,-15 11 0 1,-17 4 0-16,-13-1 0 16,-3-4 0-1,-8-2 0-15,-4-11 0 16,16-32 0-1</inkml:trace>
  <inkml:trace contextRef="#ctx0" brushRef="#br0" timeOffset="111358.19">18606 6345 255 0,'56'-16'0'0,"-12"-7"0"0,6-6 0 0,6-1 0 0,2 1 0 15,-1 2 0 1,-1-4 0-16,2 2 0 16,4 4 0-1,-5 4 0-15,1 2 0 16,1 3 0-1,-3 1 0-15,-3 3 0 16,2 4 0 0,-6 3 0-16,-5 5 0 15,1 5 0 1,-45-5 0-16,51 8 0 16,3 4 0-16,2 3 0 15,-6 1 0 1,-6 1 0-16,-2 2 0 15,1-1 0 1,1 5 0-16,0-1 0 16,0 1 0-1,-2-2 0 1,3 4 0-16,0-3 0 16,4 1 0-16,3-2 0 15,-1-1 0 1,7-5 0-16,0 0 0 15,4-5 0 1,0-2 0-16,6-5 0 16,-2-3 0-16,-4 0 0 15,4 0 0 1,-5-5 0-16,-4 3 0 16,-57 2 0-1,55-4 0-15,-55 4 0 16,39-7 0-1,-29-5 0-15,-10 4 0 16</inkml:trace>
  <inkml:trace contextRef="#ctx0" brushRef="#br0" timeOffset="111661.03">20991 6111 255 0,'0'0'0'0,"0"0"0"0,0 0 0 0,24 0 0 15,20 2 0 1,6 9 0-16,-9 6 0 16,-10 7 0-1,-9 6 0-15,-16 4 0 16,-21 3 0-1,-16 13 0-15,-23 9 0 16,-15 12 0 0,-7 3 0-16,7-17 0 15,21-26 0-15</inkml:trace>
  <inkml:trace contextRef="#ctx0" brushRef="#br0" timeOffset="112820.13">19733 4526 255 0,'0'0'0'0,"0"0"0"0,0 0 0 0,0 0 0 16,0 0 0-16,0 0 0 15,0 0 0 1,5 22 0-16,6 20 0 16,-2 14 0-1,2 7 0-15,-2-2 0 16,-9-61 0-16,17 53 0 16,-17-53 0-1,19 38 0-15,3-17 0 16,-1-21 0-1,0-9 0-15,2-14 0 16,4-9 0 0,0-7 0-16,0-6 0 15,0 0 0 1,-7 5 0-16,-4 8 0 16,-8 14 0-16,-1 7 0 15,-7 13 0 1,0 12 0-1,-2 11 0-15,-3 7 0 16,5 5 0-16,0 8 0 16,2-3 0-1,8 3 0-15,1-2 0 16,6-3 0 0,-17-40 0-16,25 35 0 15,-3-5 0-15</inkml:trace>
  <inkml:trace contextRef="#ctx0" brushRef="#br0" timeOffset="113345.22">20454 4781 255 0,'0'0'0'0,"0"0"0"0,0 0 0 0,0 0 0 15,0 18 0-15,2 24 0 16,2 16 0 0,3 10 0-16,2 1 0 15,-5-6 0-15,3-9 0 16,-7-54 0 0,0 0 0-1,0 0 0-15,4 29 0 16,-10-24 0-16,-1-7 0 15</inkml:trace>
  <inkml:trace contextRef="#ctx0" brushRef="#br0" timeOffset="113753.04">20286 4641 255 0,'0'0'0'0,"0"0"0"16,0 0 0 0,17-14 0-16,20-11 0 15,12 3 0 1,13 9 0-16,8 14 0 16,-8 13 0-1,-10 6 0-15,-6 5 0 16,-46-25 0-1,28 26 0 1,-28-26 0-16,16 33 0 16,-18-2 0-16,-16-3 0 15,-9-6 0 1,-12-2 0-16,-9 0 0 16,-4-6 0-1,6-12 0-15,13-4 0 16,16-6 0-16,7-6 0 15,8 0 0 1</inkml:trace>
  <inkml:trace contextRef="#ctx0" brushRef="#br0" timeOffset="114334.28">21121 4546 255 0,'0'0'0'0,"0"0"0"0,-23 6 0 0,-16 9 0 15,-7 11 0 1,12 8 0-1,5 8 0-15,8 5 0 16,11 1 0-16,10-48 0 16,2 41 0-1,14-8 0-15,5-14 0 16,-2-17 0 0,4-11 0-16,6-11 0 15,1-11 0 1,5-16 0-16,3-13 0 15,-1-13 0 1,-3-5 0-16,-1-2 0 16,-18 9 0-1,-9 12 0-15,-8 14 0 16,2 45 0 0,0 0 0-16,-11-26 0 15,-5 19 0-15,3 14 0 16,-2 15 0-1,-2 12 0-15,-3 21 0 16,3 15 0 0,3 18 0-16,12-3 0 15,12-6 0-15,11-15 0 16,6-19 0 0,9-11 0-16,-3-13 0 15,1-15 0 1,-12-5 0-16</inkml:trace>
  <inkml:trace contextRef="#ctx0" brushRef="#br0" timeOffset="114798.72">21629 4661 255 0,'0'0'0'0,"0"0"0"0,0 0 0 16,0 0 0 0,-16 3 0-16,-15 13 0 15,1 7 0 1,-1 10 0-16,7 2 0 16,3 1 0-1,10-5 0-15,7-10 0 16,8-7 0-16,7-13 0 15,5-11 0 1,5-4 0 0,0-6 0-16,2-3 0 15,-4 6 0 1,-4 0 0-16,-1 8 0 16,-1 9 0-16,0 9 0 15,-2 12 0 1,0 8 0-16,3 3 0 15,-1-5 0 1,5-6 0-16,2-10 0 16,5-8 0-1,2-15 0-15,4-13 0 16,3-20 0-16,-1-5 0 16</inkml:trace>
  <inkml:trace contextRef="#ctx0" brushRef="#br0" timeOffset="115791.87">22080 3990 255 0,'0'0'0'0,"0"0"0"0,0 0 0 0,0 0 0 15,-2 19 0-15,-9 27 0 16,-3 18 0 0,-1 16 0-16,-5 27 0 15,4 5 0-15,3-9 0 16,2-20 0 0,2-20 0-16,2-16 0 15,7-47 0 1,0 0 0-1,-11 35 0-15,11-35 0 16,-13 15 0-16,2-15 0 16,-1-7 0-1,12 7 0-15,0 0 0 16,0 0 0-16,-7-17 0 16,7 17 0-1,-3-10 0-15,6 10 0 16,7 8 0-16,1 7 0 15,5 2 0 1,6-2 0 0,4-4 0-16,3-8 0 15,7-6 0 1,8-12 0-16,-9-5 0 16,-4-7 0-16,-31 27 0 15,27-31 0 1,-14-3 0-16,-13 34 0 15,2-25 0 1,-10 13 0 0,-6 17 0-16,-4 13 0 15,0 13 0 1,3 17 0-16,5-1 0 16,10-7 0-16,12-9 0 15,5-13 0 1,8-18 0-16,8-11 0 15,3-7 0-15,12-9 0 16,12-8 0 0,5-6 0-16,0 1 0 15,-7 1 0 1,-58 39 0-16,33-40 0 16,-33 40 0-16,0 0 0 15,7-29 0 1,-20 21 0-1,-3 8 0-15,-8 8 0 16,-1 8 0-16,25-16 0 16,-18 23 0-1,14 3 0 1,10-6 0-16,15-2 0 16,8-6 0-16,4-3 0 15,-33-9 0-15,0 0 0 16,0 0 0-1,27 11 0-15,-23 0 0 16,-19 6 0 0,-24 9 0-16,-27 4 0 15,-24 2 0 1</inkml:trace>
  <inkml:trace contextRef="#ctx0" brushRef="#br0" timeOffset="119034.6">18513 4740 255 0,'55'-17'0'0,"-7"-9"0"0,13-18 0 0,9-14 0 0,5-16 0 15,-6-1 0 1,-10-4 0-16,-5-2 0 16,-3-1 0-1,-6-3 0 1,-9 3 0-16,-3 1 0 15,-8 9 0-15,-5 2 0 16,-9-1 0 0,-11 3 0-16,-4 11 0 15,-7 1 0 1,-7 0 0-16,-7 6 0 16,-6 3 0-16,-5 5 0 15,-4 9 0 1,2 8 0-16,-3 12 0 15,-5 8 0 1,-9 10 0-16,-7 11 0 16,2 11 0-1,-5 11 0-15,-6 13 0 16,-9 16 0-16,3 6 0 16,3 9 0-1,0 3 0-15,10-6 0 16,10-9 0-1,8-6 0-15,6-13 0 16,9-9 0 0,6-4 0-16,25-38 0 15,-23 23 0 1,1-13 0-16</inkml:trace>
  <inkml:trace contextRef="#ctx0" brushRef="#br0" timeOffset="119316.85">17815 3935 255 0,'-35'47'0'0,"11"-9"0"0,6 0 0 0,9-2 0 16,9-3 0 0,6-8 0-16,10-4 0 15,13-7 0 1,11-11 0 0,16-5 0-16,14-11 0 15,-10-8 0-15</inkml:trace>
  <inkml:trace contextRef="#ctx0" brushRef="#br0" timeOffset="120045.1">19094 2357 255 0,'0'0'0'16,"0"0"0"-16,0 0 0 15,0 0 0 1,0-8 0-16,0-6 0 16,0 11 0-1,0 10 0-15,0-2 0 16,-9 14 0-1,-12 23 0-15,-6 23 0 16,2 9 0-16,4 9 0 16,3 0 0-1,9-16 0-15,9-67 0 16,4 54 0 0,-4-54 0-1,21 38 0-15,8-27 0 16,-1-13 0-16,1-14 0 15,5-5 0 1,7-16 0 0,1-5 0-16,1-8 0 0,-5 8 0 15,-7 5 0 1,-11 14 0 0,-6 9 0-16,-6 10 0 15,-6 8 0 1,0 10 0-16,-2 14 0 15,-2 6 0-15,2 6 0 16,0 10 0 0,2-2 0-16,6-1 0 15,-2 2 0-15,-6-49 0 16,9 43 0 0</inkml:trace>
  <inkml:trace contextRef="#ctx0" brushRef="#br0" timeOffset="120353.03">19736 2875 255 0,'0'0'0'0,"0"0"0"0,0 23 0 0,0 14 0 16,0 19 0-1,0 8 0-15,0-64 0 16,-3 67 0 0,3-67 0-1,0 0 0-15,-4 46 0 16,-3-33 0-1,2-13 0-15</inkml:trace>
  <inkml:trace contextRef="#ctx0" brushRef="#br0" timeOffset="120658.64">19604 2699 255 0,'0'0'0'16,"0"0"0"-16,0 0 0 15,20-11 0 1,23-7 0-16,12 7 0 16,15 12 0-1,-1 16 0-15,-4 7 0 32,-11 6 0-32,-8-4 0 0,-46-26 0 15,0 0 0-15,0 0 0 16,34 25 0-1,-20-3 0-15,-19-3 0 16,-9-4 0 0,-12 2 0-16,-8 0 0 15,-13-4 0 1,2-7 0-16</inkml:trace>
  <inkml:trace contextRef="#ctx0" brushRef="#br0" timeOffset="121265.11">20493 2585 255 0,'0'0'0'0,"-21"7"0"0,-20 11 0 0,-1 10 0 16,-2 11 0-16,-6 12 0 16,3 12 0-1,11 6 0-15,36-69 0 16,-19 65 0-1,19-65 0-15,2 37 0 16,15-25 0-16,8-22 0 16,2-9 0-1,8-14 0-15,15-19 0 16,3-13 0 0,9-14 0-16,5-12 0 15,-17 5 0 1,-14 13 0-16,-16 12 0 15,-16 16 0-15,-8 13 0 16,-5 14 0 0,1 7 0-1,-4 5 0-15,1 7 0 16,0 10 0 0,2 14 0-16,-2 8 0 15,3 14 0 1,2 23 0-16,4 16 0 15,6 15 0 1,12 7 0-16,11-19 0 16,-27-89 0-16,34 61 0 15</inkml:trace>
  <inkml:trace contextRef="#ctx0" brushRef="#br0" timeOffset="121714.4">20977 2896 255 0,'0'0'0'0,"0"0"0"0,0 0 0 0,0 0 0 16,0-16 0-1,-2-15 0-15,-9 9 0 16,-3 5 0 0,-7 8 0-16,-4 9 0 15,-2 12 0 1,0 10 0-16,4 7 0 15,1 9 0 1,9-1 0-16,6-6 0 16,9-14 0-16,9-4 0 15,14-13 0 1,7-9 0-16,1-6 0 16,8-12 0-1,-8 6 0-15,-6-2 0 16,-12 9 0-1,-2 6 0-15,-1 5 0 16,-7 10 0-16,-5 12 0 16,-5 14 0-1,0 6 0 1,3 6 0-16,9-8 0 16,4-19 0-16,6-22 0 15,-5-6 0 1</inkml:trace>
  <inkml:trace contextRef="#ctx0" brushRef="#br0" timeOffset="122053.94">21478 2122 255 0,'0'0'0'0,"0"0"0"0,0 0 0 0,-2 20 0 15,-11 22 0 1,-3 19 0 0,-1 20 0-16,-3 18 0 15,-5 9 0 1,2-3 0-16,5-12 0 15,5-23 0-15,-1-16 0 16,14-54 0 0,-6 39 0-16,6-39 0 15,0 0 0-15,-13 20 0 16,-1-18 0 0</inkml:trace>
  <inkml:trace contextRef="#ctx0" brushRef="#br0" timeOffset="122223.47">21215 2731 255 0,'0'0'0'0,"0"0"0"15,0 0 0 1,18 1 0-16,18 8 0 16,10 7 0-1,1 4 0-15,-2-2 0 16,-9-7 0-16</inkml:trace>
  <inkml:trace contextRef="#ctx0" brushRef="#br0" timeOffset="122576.72">21626 2804 255 0,'0'0'0'0,"0"0"0"16,23-10 0-16,10-14 0 15,9-5 0 1,-2 4 0 0,-14 2 0-16,-13 4 0 15,-15 5 0 1,-12 10 0-16,-7 8 0 15,-7 8 0-15,-5 5 0 16,-5 22 0 0,0 13 0-16,9 9 0 15,16-4 0 1,17-7 0-16,14-15 0 16,13-14 0-16,11-21 0 15,-4-9 0 1</inkml:trace>
  <inkml:trace contextRef="#ctx0" brushRef="#br0" timeOffset="122889.92">22325 2633 255 0,'0'0'0'16,"0"0"0"-16,0 0 0 15,-18 5 0 1,-25 16 0-16,-11 19 0 15,-6 14 0 1,6 9 0-16,54-63 0 16,-18 50 0-16,40-25 0 15,15-18 0 1,14-9 0-16,-2-3 0 16,-1-1 0-1,-12 4 0-15,-10 4 0 16,-21 7 0-1,-21 9 0-15,-22 9 0 16,-32 19 0 0,-23 6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4-09-20T07:29:09.9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1" timeString="2024-09-20T07:29:10.341"/>
    </inkml:context>
  </inkml:definitions>
  <inkml:trace contextRef="#ctx0" brushRef="#br0">21369 11131 255 0</inkml:trace>
  <inkml:trace contextRef="#ctx1" brushRef="#br0">21024 9779 0,'0'0'0,"0"0"15,0 0-15,0 0 16,0 0-1,0 0-15,0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7:37:30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7552 6188 255 0,'38'0'0'0,"-14"0"0"0,3 0 0 0,0 0 0 15,4-3 0 1,4 1 0-16,0-3 0 16,8 0 0-1,1 3 0-15,2-2 0 16,-2-1 0-1,5 3 0-15,0 0 0 16,1 0 0 0,-2-2 0-16,2 1 0 15,-1 1 0-15,5 0 0 16,2 0 0 0,6 0 0-16,-1 2 0 15,-5 0 0 1,4 0 0-16,-3 0 0 15,-1-2 0 1,0 2 0-16,1-4 0 16,1 0 0-1,-2 2 0-15,1 0 0 16,-1 2 0-16,-4-3 0 16,9 1 0-1,-61 2 0 1,67-2 0-16,5 0 0 15,0 2 0 1,-1-2 0-16,-1-1 0 16,-14 3 0-16,1 0 0 15,0 3 0 1,1 1 0-16,-2 0 0 16,2 3 0-1,3-3 0-15,-1 4 0 16,1-4 0-1,-1 1 0-15,0-1 0 16,1-2 0-16,2 2 0 16,-5-1 0-1,-5 0 0-15,5 2 0 16,7 3 0 0,-2-4 0-1,-3 2 0-15,4 2 0 16,2-7 0-16,-1 3 0 15,-2 1 0-15,6-2 0 16,2 2 0 0,4-1 0-16,-2 0 0 15,5 3 0 1,-1-5 0-16,1-2 0 16,5 2 0-1,-3 1 0-15,-2-3 0 16,5 0 0-1,3 0 0-15,-11 0 0 16,-3 0 0 0,-5 2 0-16,-11-2 0 15,-7 0 0 1,-49 0 0-16,41 2 0 16,-41-2 0-16,0 0 0 15,20 7 0 1,-16-7 0-16,-6-5 0 15</inkml:trace>
  <inkml:trace contextRef="#ctx0" brushRef="#br0" timeOffset="679.11">11884 5223 255 0,'0'0'0'0,"0"0"0"0,0 0 0 0,0 0 0 15,-8-2 0-15,-15-10 0 16,5-5 0 0,3-1 0-16,-1-2 0 15,4-5 0 1,1-5 0-16,4-9 0 15,2-9 0 1,8-7 0-16,3-15 0 16,12-4 0-1,8-5 0-15,5-2 0 16,13 8 0 0,8 3 0-16,4 6 0 15,9 2 0 1,8 5 0-16,-2 5 0 15,-5 14 0 1,4 10 0-16,-1 7 0 16,9 8 0-16,-2 9 0 15,2 6 0 1,-4 2 0-16,-7 0 0 16,-9-1 0-16,-3-3 0 15,-6 0 0 1,-7-3 0-16,-5-1 0 15,0-6 0 1,6-5 0-16,-1 4 0 16</inkml:trace>
  <inkml:trace contextRef="#ctx0" brushRef="#br0" timeOffset="1356.72">13970 4077 255 0,'0'0'0'0,"0"0"0"0,0 0 0 0,-7-10 0 16,-13-7 0-16,-3 1 0 16,-2 5 0-1,-2 6 0 1,-2 3 0-16,2 6 0 16,2 8 0-16,-2 2 0 15,1 9 0 1,6 4 0-1,3 8 0-15,0 9 0 16,7 0 0-16,8 3 0 16,4-4 0-1,6 0 0-15,8-5 0 16,2-9 0 0,6-2 0-16,2-12 0 15,3-3 0 1,2-8 0-16,2-7 0 15,3-5 0-15,4-10 0 16,-6-7 0 0,-3-6 0-16,-2-5 0 15,-4-4 0 1,-7-1 0-16,-5-3 0 16,-9 1 0-1,-2 3 0-15,-6-2 0 16,-7 3 0-1,-9 4 0-15,-5 2 0 16,-6 3 0 0,-2 9 0-16,-6 2 0 15,-1 11 0-15,-3 12 0 16,2 9 0 0,1 9 0-16,5 3 0 15,7-6 0-15</inkml:trace>
  <inkml:trace contextRef="#ctx0" brushRef="#br0" timeOffset="1724.64">14439 3604 255 0,'0'0'0'0,"0"0"0"0,0 0 0 0,0 0 0 15,4 21 0 1,5 23 0-16,-3 17 0 15,0 15 0 1,-1 16 0-16,-1 9 0 16,-4-19 0-1,3-11 0-15,-3-7 0 16,0-14 0-16,0-50 0 16,0 0 0-1,-5 34 0-15</inkml:trace>
  <inkml:trace contextRef="#ctx0" brushRef="#br0" timeOffset="2157.83">14325 4075 255 0,'0'0'0'0,"0"0"0"15,21-6 0 1,14-1 0-16,9 1 0 16,2 5 0-1,0 6 0-15,-1 10 0 16,0 6 0-16,1 10 0 16,-2 13 0-1,3 2 0-15,-10-3 0 16,-10-3 0-1,-11-6 0-15,-14 1 0 16,-13-1 0 0,-10-7 0-16,-8-3 0 15,-17 4 0 1,-12-4 0-16,-3-11 0 16,1-8 0-1,6-15 0-15,9-7 0 16,12-3 0-16,10 2 0 15,11 0 0 1,7-4 0-16,7 3 0 16</inkml:trace>
  <inkml:trace contextRef="#ctx0" brushRef="#br0" timeOffset="2783.82">15101 4050 255 0,'0'0'0'0,"0"0"0"0,0 0 0 0,0 0 0 0,0 0 0 16,0 0 0 0,0 0 0-16,0 0 0 31,0 0 0-31,0 0 0 0,0 0 0 15,4 17 0 1,8 22 0-16,-3 11 0 16,-1 5 0-1,0 7 0-15,-4 8 0 16,-2-6 0 0,-4 2 0-16,-2-5 0 15,-6 2 0-15,-3-5 0 16,-5-2 0-1,-1-6 0-15,19-50 0 16,-21 41 0 0,21-41 0-16,-26 23 0 31,-6-13 0-31,11-20 0 16,8-10 0-16,5-12 0 15,-2-7 0-15,8-15 0 16,0-12 0-1,0-7 0-15,-5-7 0 16,5-4 0-16,2 20 0 16</inkml:trace>
  <inkml:trace contextRef="#ctx0" brushRef="#br0" timeOffset="2945.82">15055 3882 255 0,'0'0'0'0,"0"0"0"0,0 0 0 16,11-7 0-1,11-7 0-15,-5 3 0 16,-3 7 0-16</inkml:trace>
  <inkml:trace contextRef="#ctx0" brushRef="#br0" timeOffset="3466.27">15358 4264 255 0,'0'0'0'0,"0"0"0"16,15-11 0 0,11-11 0-16,1-3 0 15,4-2 0 1,-2 2 0-16,-6 3 0 15,-10 2 0 1,-1 2 0-16,-7 3 0 16,-5 0 0-16,-11 9 0 15,-4 4 0 1,-5 4 0-16,-9 11 0 16,0 8 0-1,2 1 0-15,6 7 0 16,2 5 0-16,11 2 0 15,3-1 0 1,14-5 0 0,8-8 0-16,12-5 0 15,10 0 0 1,9-7 0-16,-2-2 0 16</inkml:trace>
  <inkml:trace contextRef="#ctx0" brushRef="#br0" timeOffset="3864.77">15952 4125 255 0,'0'0'0'15,"0"0"0"-15,0 0 0 0,0 0 0 16,-22 2 0-16,-20 8 0 16,-2 12 0-16,10 11 0 15,11 7 0 1,5 1 0-16,18-41 0 15,-7 40 0 1,16-1 0-16,9-15 0 16,6-8 0-1,10-10 0-15,7-8 0 16,5-9 0 0,-1-11 0-16,-5-3 0 15</inkml:trace>
  <inkml:trace contextRef="#ctx0" brushRef="#br0" timeOffset="4488.07">16449 3560 255 0,'0'0'0'16,"0"0"0"0,0 0 0-16,0 0 0 15,0 0 0-15,0 0 0 16,-2 21 0 0,-7 20 0-16,0 18 0 15,-5 9 0 1,-1 4 0-16,1 5 0 15,-5 0 0 1,9-10 0-16,1-7 0 16,0-8 0-1,0-2 0-15,0-2 0 16,9-48 0-16,-6 39 0 16,6-39 0-1,0 0 0-15,0 0 0 16,-2 38 0-1,4-18 0-15,2-17 0 16,0-11 0 0,3-9 0-16,-5-8 0 15,2-2 0 1,-4-4 0-16,0 31 0 16,-4-31 0-1,4 31 0-15,-15-29 0 16,-8 7 0-16,23 22 0 15,-24-12 0 1,24 12 0-16,-20 0 0 16,8 6 0-1,15 5 0 1,11-3 0-16,17 1 0 16,17-3 0-16,28 3 0 15,34-2 0-15,2-7 0 16</inkml:trace>
  <inkml:trace contextRef="#ctx0" brushRef="#br0" timeOffset="23627.38">10879 6898 255 0,'61'16'0'0,"-18"-7"0"0,3 1 0 0,5-4 0 16,4-2 0-16,12 3 0 15,5 1 0 1,10-1 0-16,9-2 0 16,4-1 0-1,1 1 0-15,6-5 0 16,5 0 0 0,3 0 0-16,9-5 0 15,2 1 0 1,-5-1 0-16,1-4 0 15,-5 3 0 1,-3-1 0-16,-8 3 0 16,-14 1 0-16,-3 3 0 15,-13 0 0 1,-6 0 0-16,-7 3 0 16,-58-3 0-16,0 0 0 15,0 0 0 1,46 0 0-16,-17-3 0 15</inkml:trace>
  <inkml:trace contextRef="#ctx0" brushRef="#br0" timeOffset="24455.85">11020 6711 255 0,'0'0'0'0,"0"0"0"0,0 0 0 0,0 0 0 15,0 0 0-15,0 0 0 16,0 0 0 0,0 0 0-16,0 0 0 15,0 0 0 1,-16 1 0-16,-17 7 0 16,-5 1 0-16,-10 0 0 15,6 1 0 1,0 2 0-16,42-12 0 15,-40 13 0 1,40-13 0-16,0 0 0 16,-32 16 0-1,32-16 0-15,-11 20 0 16,13 2 0 0,12 1 0-16,11-2 0 15,6 2 0 1,7 9 0-16,4-4 0 15,-2 2 0 1,2-1 0-16,6-2 0 16,10-3 0-16,3-9 0 15,-9-10 0 1</inkml:trace>
  <inkml:trace contextRef="#ctx0" brushRef="#br0" timeOffset="27062.87">13725 6911 255 0,'-13'-25'0'0,"4"7"0"0,-2 6 0 0,-5 1 0 0,-4 4 0 15,0 4 0 1,0 3 0-16,-2 7 0 16,-1 5 0-1,0 5 0-15,5 6 0 16,3 6 0-1,3 2 0-15,8 3 0 16,4 2 0 0,10 4 0-16,3 0 0 15,7-6 0-15,5-7 0 16,4-6 0 0,2-7 0-16,-2-7 0 15,5-7 0 1,-3-4 0-16,-3-10 0 15,4-1 0 1,-1-11 0-16,2-7 0 16,-10-3 0-1,-2-2 0-15,-8 1 0 16,-6-2 0-16,-12 1 0 16,-8 5 0-1,-10 3 0 1,-8 6 0-16,-4 7 0 15,-9 7 0 1,0 6 0-16,2 4 0 16,2 2 0-16,2 0 0 15,8 0 0 1</inkml:trace>
  <inkml:trace contextRef="#ctx0" brushRef="#br0" timeOffset="27504.83">14072 6438 255 0,'0'0'0'0,"0"0"0"0,0 0 0 0,2 20 0 0,3 22 0 16,-1 16 0-1,-2 20 0-15,0 17 0 32,3 5 0-32,2-13 0 0,-3-20 0 15,-4-67 0 1,0 0 0-16,2 50 0 15</inkml:trace>
  <inkml:trace contextRef="#ctx0" brushRef="#br0" timeOffset="27950.37">13968 6867 255 0,'0'0'0'16,"0"0"0"0,0 0 0-16,0 0 0 15,0 0 0 1,19-3 0-16,24-5 0 16,10 2 0-1,12 1 0-15,5 2 0 16,-3 11 0-1,-8 0 0-15,-11 5 0 16,-5 2 0 0,-9 0 0-16,-34-15 0 15,19 22 0-15,-19-2 0 16,-8-5 0 0,-16 4 0-16,-11-4 0 15,-9 3 0 1,-8-4 0-16,-2-2 0 15,-3 4 0 1,5 0 0-16,9-1 0 16,16-8 0-16,16-5 0 15,9-2 0 1</inkml:trace>
  <inkml:trace contextRef="#ctx0" brushRef="#br0" timeOffset="28433.77">14836 6790 255 0,'0'0'0'0,"0"0"0"0,0 0 0 15,0 0 0 1,-16 3 0-16,-18 4 0 16,9 4 0-1,8 5 0 1,10-1 0-16,7 3 0 0,9 1 0 16,6 4 0-1,5 0 0-15,5 0 0 16,3-1 0-1,-4 3 0 1,-2-3 0-16,-6-3 0 16,-3-3 0-16,-9-3 0 15,-6-1 0 1,-9-3 0-16,-13-5 0 16,-7-2 0-16,-14 1 0 15,45-3 0 1,-63 0 0-16,63 0 0 15,-76 0 0 1,76 0 0-16,-74-5 0 16,23-6 0-1</inkml:trace>
  <inkml:trace contextRef="#ctx0" brushRef="#br0" timeOffset="28922.49">15055 6902 255 0,'0'0'0'0,"0"0"0"0,0 0 0 15,0 0 0-15,0 0 0 16,0 0 0-16,19 0 0 16,20 0 0-1,1-6 0 1,-6-11 0-16,-5 1 0 16,-9-5 0-16,-7 0 0 15,-6-2 0 1,-7 4 0-1,-7 2 0-15,-8 3 0 16,-10 12 0-16,-8 9 0 16,-5 13 0-1,-10 18 0-15,1 18 0 16,10 13 0 0,13-4 0-16,29-15 0 15,16-15 0-15,8-13 0 16,14-5 0-1,11-11 0-15,15-8 0 16,-2-10 0 0,-1-8 0-16,-9 2 0 15</inkml:trace>
  <inkml:trace contextRef="#ctx0" brushRef="#br0" timeOffset="29348.17">15649 6863 255 0,'0'0'0'0,"0"0"0"0,0 0 0 16,0 0 0-16,0 0 0 15,0 0 0 1,0 20 0-16,-4 17 0 15,-2 4 0-15,-1-7 0 16,4-12 0 0,-1-6 0-16,2-5 0 15,0-4 0 1,2-7 0-16,-3-5 0 16,3-5 0-1,5-5 0 1,9 0 0-16,5-3 0 15,12-3 0-15,15 2 0 16,0 4 0 0,2 2 0-16,-4 8 0 15,-44 5 0-15,0 0 0 16,48-4 0 0</inkml:trace>
  <inkml:trace contextRef="#ctx0" brushRef="#br0" timeOffset="29802.12">16332 6858 255 0,'0'0'0'0,"0"0"0"0,0 0 0 16,0 0 0-16,0 0 0 16,0 0 0-1,0 0 0-15,0 0 0 16,-2 17 0-1,-7 18 0-15,5 7 0 16,0 10 0-16,-1-8 0 16,2-4 0-1,1-8 0 1,0-13 0-16,4-7 0 16,8-10 0-16,9-16 0 15,10-10 0 1,12-16 0-16,8-14 0 15,5-9 0-15,-3 7 0 16,-10 10 0 0,-14 8 0-1,-12 10 0-15</inkml:trace>
  <inkml:trace contextRef="#ctx0" brushRef="#br0" timeOffset="30417.07">16997 6954 255 0,'0'0'0'0,"0"0"0"0,0 0 0 16,0 0 0-16,0 0 0 16,0 0 0-1,0 0 0-15,-8-2 0 16,-17-7 0 0,1 5 0-16,0 1 0 31,-1 8 0-31,-1 6 0 0,2 8 0 15,1 5 0-15,8 2 0 16,5-1 0 0,8-6 0-16,4-1 0 15,8-9 0 1,5-6 0-16,10-10 0 16,2-4 0-16,4-6 0 15,2-3 0 1,-5 1 0-16,-9 10 0 15,-3 3 0 1,1 6 0-16,-3 11 0 16,-3 7 0-1,1 7 0-15,-1 1 0 16,2-6 0 0,3-5 0-16,6-15 0 15,1-8 0 1,-1-17 0-16,3-11 0 15,10-17 0-15,1-13 0 16,1-21 0 0,-1 9 0-16</inkml:trace>
  <inkml:trace contextRef="#ctx0" brushRef="#br0" timeOffset="30696.08">17439 6173 255 0,'0'0'0'0,"0"0"0"0,0 0 0 0,0 22 0 16,-4 33 0-16,-5 30 0 16,-7 29 0-1,6 16 0-15,3-9 0 16,5-31 0-1,0-16 0-15,2-11 0 16,-5-19 0-16,5-44 0 16,-11 37 0-1,11-37 0-15,-13 20 0 16,1-8 0-16</inkml:trace>
  <inkml:trace contextRef="#ctx0" brushRef="#br0" timeOffset="31080.03">17315 6798 255 0,'0'0'0'0,"0"0"0"15,0 0 0 1,16-3 0-16,15-6 0 16,0 8 0-1,0 2 0-15,3 17 0 16,8 18 0-1,1 7 0 1,-5 1 0-16,-38-44 0 0,29 43 0 16,-29-43 0-1,0 0 0-15,11 38 0 16,-20-10 0 0,-11-4 0-16,-3-10 0 15,-5-9 0 1,-6-1 0-16,-3-10 0 15,0-7 0 1,8-7 0 0,6-6 0-16,8-2 0 15,9-12 0-15,2-8 0 16</inkml:trace>
  <inkml:trace contextRef="#ctx0" brushRef="#br0" timeOffset="31359.97">18020 6273 255 0,'0'0'0'0,"-4"35"0"15,-8 19 0-15,-9 17 0 16,-8 19 0-16,0 8 0 16,5-8 0-1,-1-16 0 17,8-13 0-32,3-9 0 0,14-52 0 15,0 0 0-15,-2 36 0 16</inkml:trace>
  <inkml:trace contextRef="#ctx0" brushRef="#br0" timeOffset="31891.46">18100 6840 255 0,'0'0'0'0,"0"0"0"15,0 0 0 1,0 0 0-16,0 0 0 16,20-7 0-1,20-11 0-15,-1-2 0 16,-6-4 0-1,-2 1 0-15,-8 4 0 16,-8 2 0-16,-9 2 0 16,-6 4 0-1,-6 2 0 1,-9 5 0-16,-8 4 0 16,-3 6 0-1,-8 7 0-15,-6 10 0 16,-1 4 0-1,5 6 0-15,5 5 0 16,4 5 0-16,5 3 0 16,10 4 0-1,10-1 0-15,8-2 0 16,14 0 0-16,6-4 0 16,6-7 0-1,14-7 0-15,19-3 0 16,16-5 0-1,12-12 0-15,-9-5 0 16</inkml:trace>
  <inkml:trace contextRef="#ctx0" brushRef="#br0" timeOffset="35535.55">15381 7271 255 0,'-13'-4'0'0,"3"2"0"0,-5 0 0 0,2 2 0 16,-3 4 0-16,1 3 0 16,1 7 0-1,3 4 0 1,0 1 0-16,2 4 0 15,-2 0 0-15,-10 5 0 16,-2 1 0-16,-7 7 0 16,-7 2 0-1,-5 0 0 1,-13 8 0-16,-22 8 0 16,-10 8 0-1,2-12 0-15,-2-3 0 16,-1-8 0-16,-6-3 0 15,-2-10 0 1,9-1 0-16,0-6 0 16,-4-5 0-1,-9-1 0-15,0-3 0 16,-1-1 0 0,12-5 0-16,8 0 0 15,-1 1 0-15,-2-5 0 16,2 0 0-1,1 0 0-15,5 0 0 16,2-3 0 0,-4 1 0-16,7-2 0 15,3-5 0 1,13 5 0 0,-1-1 0-16,56 5 0 15,-53-6 0-15,11 3 0 16,9 6 0-1,33-3 0 1,-22 8 0-16,22-8 0 16,-20 7 0-16</inkml:trace>
  <inkml:trace contextRef="#ctx0" brushRef="#br0" timeOffset="36037.29">12843 7967 255 0,'0'0'0'0,"0"0"0"0,0 0 0 16,0 0 0-16,0 0 0 15,0 0 0-15,0 0 0 16,0 0 0 0,0 0 0-16,-10-2 0 15,-21-10 0 1,-3 3 0-16,-2 3 0 16,-9-1 0-1,-2 3 0-15,0 2 0 16,0 4 0-16,4 7 0 15,43-9 0 1,-42 12 0 0,42-12 0-16,0 0 0 15,-36 22 0 1,17 0 0 0,19-22 0-16,6 17 0 15,17-4 0-15,10 1 0 16,24 0 0-16,16-1 0 15,18 5 0 1,1 7 0-16,-23-3 0 16,-25-7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7:39:52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2424 4075 255 0,'-51'15'0'0,"2"-7"0"0,-3 8 0 0,-11 4 0 0,-8 0 0 16,-5 3 0-16,-4-1 0 16,10 2 0-1,5-5 0-15,11 3 0 16,0 0 0-1,7 3 0-15,13-5 0 16,34-20 0 0,-26 21 0-16,26-21 0 15,-14 17 0 1,11-5 0-16,14 1 0 16,3-2 0-1,10 2 0-15,9 1 0 16,3 2 0-16,8 3 0 15,3 4 0 1,-1-2 0 0,1 5 0-16,-6-4 0 15,1 1 0-15,-2-1 0 16,2-2 0 0,-7 2 0-16,-1 1 0 15,-4-6 0-15</inkml:trace>
  <inkml:trace contextRef="#ctx0" brushRef="#br0" timeOffset="575.54">2824 4313 255 0,'0'0'0'0,"0"0"0"0,-21-4 0 0,-20-3 0 15,-9 3 0 1,6 8 0-16,7 7 0 16,14 3 0-1,9-1 0-15,8 4 0 16,12 2 0 0,12-1 0-16,12 1 0 15,2 2 0-15,14 6 0 16,6-1 0-1,-7 4 0 1,-9-6 0-16,-13-6 0 16,-17-4 0-16,-9-5 0 15,-10 2 0 1,-18 0 0-16,-9-2 0 16,-25 2 0-1,-15 1 0-15,-21-2 0 16,-5 3 0-16,20-5 0 15,18-1 0 1,68-7 0-16,-43-3 0 16,14-7 0-1</inkml:trace>
  <inkml:trace contextRef="#ctx0" brushRef="#br0" timeOffset="1010.14">3357 4507 255 0,'0'0'0'0,"0"0"0"0,0 0 0 0,-13-12 0 0,-16-14 0 16,-15 5 0 0,0 5 0-16,-1 7 0 15,3 9 0 1,3 9 0-1,6 5 0-15,8 7 0 16,9 4 0 0,8 4 0-16,12 2 0 15,14 2 0-15,22-1 0 16,17-7 0 0,16-12 0-16,17-9 0 15,1-10 0-15,-24 2 0 16</inkml:trace>
  <inkml:trace contextRef="#ctx0" brushRef="#br0" timeOffset="1556.66">3638 4519 255 0,'0'0'0'16,"0"0"0"-16,0 0 0 15,0 0 0 1,0 0 0-16,0 0 0 15,0 0 0-15,0 0 0 16,-2 20 0 0,-7 18 0-1,3 8 0-15,0-5 0 16,4-3 0-16,1-9 0 16,-2-11 0-1,1-3 0-15,2-3 0 16,-2-9 0-1,2-9 0-15,4-6 0 16,8-9 0 0,3-2 0-16,10-2 0 15,11-6 0 1,6 1 0-16,4 3 0 16,0 9 0-16,-3 5 0 15,-43 13 0 1,0 0 0-16,0 0 0 15,38-6 0-15</inkml:trace>
  <inkml:trace contextRef="#ctx0" brushRef="#br0" timeOffset="1805.79">4227 4716 255 0,'0'0'0'0,"0"0"0"0,0 0 0 0,0 18 0 15,0 12 0-15,0-2 0 16,0-11 0-16,0-13 0 15,0-8 0 1</inkml:trace>
  <inkml:trace contextRef="#ctx0" brushRef="#br0" timeOffset="1933.99">4276 4411 255 0,'0'0'0'0,"0"0"0"15,0 0 0 1,0 0 0-16,0 0 0 16,0 0 0-16</inkml:trace>
  <inkml:trace contextRef="#ctx0" brushRef="#br0" timeOffset="2197.96">4495 4552 255 0,'0'0'0'16,"0"34"0"-16,0 21 0 16,0 7 0-16,0 5 0 15,0-2 0 1,0-8 0-16,0-57 0 31,-2 56 0-31,2-56 0 0,-9 47 0 16,9-47 0-1,-7 17 0-15</inkml:trace>
  <inkml:trace contextRef="#ctx0" brushRef="#br0" timeOffset="2559.07">4395 4529 255 0,'0'0'0'16,"0"0"0"-16,18-12 0 16,13-3 0-1,2 5 0-15,3 8 0 16,12 4 0-1,-3 9 0-15,-8 3 0 16,-4 6 0-16,-33-20 0 16,27 25 0-1,-11 1 0-15,-11-3 0 16,-12-3 0 0,-14-1 0-16,-10 0 0 15,-9 1 0 1,-2-4 0-16,5-5 0 15,1-4 0-15,15-7 0 16,2-9 0 0,11 0 0-16</inkml:trace>
  <inkml:trace contextRef="#ctx0" brushRef="#br0" timeOffset="3052.35">5169 4028 255 0,'0'0'0'0,"0"0"0"0,0 0 0 0,0 0 0 15,0 0 0 1,0 0 0-16,-2 18 0 16,-10 17 0-1,-3 11 0-15,-5 8 0 16,-5 9 0 0,-1 2 0-16,3-7 0 15,9-6 0 1,14-52 0-16,-9 50 0 15,9-50 0 1,0 45 0-16,7-5 0 16,-7-40 0-16,18 34 0 15,-18-34 0 1,30 23 0-16,5-15 0 16,1-8 0-1,-36 0 0-15,29-10 0 16,-29 10 0-1,20-24 0-15,-7 1 0 16,-13 23 0-16,10-30 0 16</inkml:trace>
  <inkml:trace contextRef="#ctx0" brushRef="#br0" timeOffset="3356.59">4909 4288 255 0,'0'0'0'0,"31"0"0"0,19 5 0 15,8 2 0-15,18 6 0 16,13 12 0 0,13 4 0-16,-16 7 0 15,-7 3 0 1,-17 11 0-16,-12 4 0 16,-16-12 0-16</inkml:trace>
  <inkml:trace contextRef="#ctx0" brushRef="#br0" timeOffset="4696.87">2630 16534 255 0,'-38'53'0'0,"0"-10"0"0,-8 6 0 0,-1 5 0 16,-7 3 0 0,-2-3 0-16,8-10 0 15,11-5 0 1,-1-6 0-1,2-5 0-15,5-7 0 16,31-21 0-16,-29 18 0 16,29-18 0-1,0 0 0-15,0 0 0 16,-19 16 0-16,19-16 0 16,0 0 0-1,-8 12 0-15,16-4 0 16,7-2 0-1,8 2 0-15,4-4 0 16,7 3 0 0,3 2 0-16,15 5 0 15,-2 1 0 1,14 7 0-16,-2 5 0 16,-5-3 0-16,-6 4 0 15,-6-1 0 1,-7-5 0-1,-1-1 0-15,-37-21 0 16,38 16 0 0,-38-16 0-16,41 10 0 15,-11-10 0-15</inkml:trace>
  <inkml:trace contextRef="#ctx0" brushRef="#br0" timeOffset="5216.35">3482 16612 255 0,'0'0'0'0,"0"0"0"0,0 0 0 0,0 0 0 16,0 0 0-16,0 0 0 15,0 0 0 1,-15 11 0 0,-20 9 0-16,-5 10 0 0,-2 1 0 15,-3 5 0 1,-4 10 0 0,-5 8 0-16,-2 8 0 15,2 1 0 1,12-1 0-16,4-5 0 15,7-8 0-15,3-9 0 16,28-40 0 0,0 0 0-16,0 0 0 15,-28 25 0 1</inkml:trace>
  <inkml:trace contextRef="#ctx0" brushRef="#br0" timeOffset="5977.72">3878 16840 255 0,'0'0'0'0,"0"0"0"0,0 0 0 16,0 0 0-16,0 0 0 15,0 0 0-15,0 0 0 16,-11 0 0 0,-13 0 0-16,-2 0 0 15,2 2 0 1,-4 5 0-1,2 1 0-15,0 5 0 16,2 5 0-16,1 5 0 16,4 0 0-1,8-1 0-15,4-2 0 16,7-2 0-16,9-3 0 16,6-1 0-1,4-2 0-15,8-6 0 16,0-2 0-1,2 1 0-15,1 0 0 16,-4-2 0 0,-4 4 0-16,-5-3 0 15,-5 4 0 1,-4 1 0-16,-8-1 0 16,-8 6 0-16,-3 0 0 15,-9-1 0 1,-6 0 0-1,-4 1 0-15,-2-1 0 16,-10 2 0 0,2 4 0-16,0-6 0 15,1 3 0-15,39-16 0 16,-35 13 0 0,6-1 0-16</inkml:trace>
  <inkml:trace contextRef="#ctx0" brushRef="#br0" timeOffset="6554.42">4276 16855 255 0,'0'0'0'0,"0"0"0"0,0 0 0 0,0 0 0 16,-14 6 0 0,-12 2 0-16,0-2 0 15,-1 4 0 1,-1-2 0-16,1 8 0 15,3-1 0-15,2 6 0 16,5 3 0 0,6 8 0-16,0 3 0 15,10 9 0 1,7-7 0-16,8-4 0 16,9-8 0-1,0-12 0-15,8-9 0 16,6-8 0-16,10-11 0 15,-6-12 0 1,0-7 0-16,-10 6 0 16</inkml:trace>
  <inkml:trace contextRef="#ctx0" brushRef="#br0" timeOffset="7036.71">4606 16740 255 0,'0'0'0'16,"0"0"0"-1,0 0 0-15,0 0 0 16,0 22 0-1,-6 21 0-15,2 6 0 16,2-3 0 0,2-1 0-16,0-45 0 15,0 0 0-15,-2 43 0 16,2-43 0 0,0 0 0-16,0 0 0 15,0 31 0 1,-1-18 0-16,2-13 0 15,3-12 0 1,0-7 0-16,8-9 0 16,1 0 0-1,3 1 0-15,3 0 0 16,6 3 0 0,0 3 0-16,-2 2 0 15,4 3 0-15,-3-1 0 16,-2 5 0-1,1-1 0-15,-4 0 0 16</inkml:trace>
  <inkml:trace contextRef="#ctx0" brushRef="#br0" timeOffset="7350.26">5138 16692 255 0,'0'0'0'0,"0"0"0"0,0 0 0 0,0 0 0 15,0 25 0 1,0 21 0-16,-4 10 0 15,-1 5 0 1,5-61 0-16,-3 57 0 16,3-57 0-16,-2 39 0 15,2-32 0 1,-2-17 0-16,2-3 0 16</inkml:trace>
  <inkml:trace contextRef="#ctx0" brushRef="#br0" timeOffset="7523.03">5160 16446 255 0,'0'0'0'15,"0"0"0"-15,0 0 0 16,0 0 0 0,0 0 0-16,0 0 0 15,0 0 0 1,0 0 0-1,0 0 0-15</inkml:trace>
  <inkml:trace contextRef="#ctx0" brushRef="#br0" timeOffset="7861.76">5399 16538 255 0,'0'0'0'0,"0"29"0"15,0 13 0 1,0 11 0-16,0 20 0 16,0 16 0-16,0 10 0 15,0-13 0 1,4-15 0-16,3-14 0 15,-7-57 0 1,8 51 0-16,-8-51 0 16,0 0 0-1,6 27 0-15,-3-24 0 16,-1-8 0 0</inkml:trace>
  <inkml:trace contextRef="#ctx0" brushRef="#br0" timeOffset="8337.31">5363 16692 255 0,'0'0'0'16,"0"0"0"-16,0 0 0 16,0 0 0-1,0 0 0-15,0-11 0 16,-4-14 0-1,2 4 0-15,4-1 0 16,7 3 0-16,7 0 0 16,3 1 0-1,7 4 0 1,1 0 0-16,-1 3 0 16,3 4 0-16,0 3 0 15,-4 4 0 1,-25 0 0-1,27 0 0-15,-27 0 0 16,0 0 0-16,0 0 0 16,22 8 0-1,-8 4 0-15,-9 5 0 16,-10 2 0 0,-7 5 0-16,-5 1 0 15,-8 4 0-15,-11 3 0 16,1 1 0-1,-1-2 0-15,0 1 0 16,2-8 0 0,5-2 0-16,2-10 0 15,12-8 0 1,4-6 0-16</inkml:trace>
  <inkml:trace contextRef="#ctx0" brushRef="#br0" timeOffset="8819.66">6012 16041 255 0,'0'0'0'0,"0"0"0"0,0 0 0 16,0 0 0-16,0 0 0 15,-6 23 0 1,-12 19 0-16,1 16 0 31,-2 16 0-31,3 13 0 16,0 7 0-16,5 0 0 0,5-5 0 16,2-6 0-16,1-16 0 15,3-8 0 1,0-59 0-1,5 56 0-15,-5-56 0 16,0 0 0-16,0 0 0 16,2 37 0-1,2-23 0-15</inkml:trace>
  <inkml:trace contextRef="#ctx0" brushRef="#br0" timeOffset="9132.11">5835 16484 255 0,'0'0'0'0,"0"0"0"0,0 0 0 15,19 0 0-15,18 0 0 16,10-3 0 0,1 1 0-16,-5-4 0 15,-4-2 0 1,-5-2 0-16</inkml:trace>
  <inkml:trace contextRef="#ctx0" brushRef="#br0" timeOffset="9870.78">6289 15743 255 0,'0'0'0'0,"0"0"0"0,0 0 0 0,0 0 0 15,0 0 0-15,22 4 0 16,15 11 0 0,10 10 0-1,2-1 0-15,8 1 0 16,-2 3 0 0,-6 7 0-16,-4-3 0 15,-7 3 0 1,-6-2 0-16,-32-33 0 0,24 35 0 15,-24-35 0 1,23 38 0 0,-23-38 0-16,0 0 0 15,0 0 0-15,15 32 0 16,-15-32 0 0,4 32 0-16,-12-11 0 15,-3 2 0 1,-10 1 0-16,-8 8 0 15,-12 15 0 1,-18 17 0-16,-15 23 0 16,-11 19 0-16,0 6 0 15,13-10 0 1,5-5 0-16,2-12 0 16,20-27 0-1</inkml:trace>
  <inkml:trace contextRef="#ctx0" brushRef="#br0" timeOffset="13273.11">6154 3985 255 0,'62'31'0'0,"-13"-9"0"0,5 9 0 0,2 3 0 0,0 0 0 16,-1 0 0 0,-5-5 0-16,-3 6 0 15,-3-6 0 1,-44-29 0-16,39 29 0 16,-39-29 0-1,34 32 0-15,-34-32 0 16,17 29 0-1,-17-29 0-15,-4 27 0 16,-16-5 0 0,-9 0 0-16,-16 5 0 15,-11 3 0-15,-15 2 0 16,-19 13 0 0,-3 9 0-16,-4 0 0 15,19-14 0 1</inkml:trace>
  <inkml:trace contextRef="#ctx0" brushRef="#br0" timeOffset="36224.81">9259 6936 255 0,'45'-40'0'0,"-7"12"0"0,1 5 0 0,0 5 0 0,-3 4 0 15,1 5 0-15,-37 9 0 16,44-2 0-1,-2 9 0-15,-42-7 0 16,38 13 0 0,-3 10 0-16,-3 0 0 15,-7 7 0 1,-7 2 0-16,-7 3 0 16,-7 4 0-1,2 5 0 1,-12 3 0-16,-2 4 0 15,-3 7 0-15,-5 9 0 16,3 10 0 0,-5 3 0-16,2 5 0 15,4-9 0 1,6-2 0-16,1 1 0 16,10-9 0-16,7-16 0 15,7-4 0 1,0-12 0-16,10-3 0 15,6-10 0 1,5-4 0-16,2-7 0 16,-42-10 0-1,50 1 0-15,-50-1 0 16,50 0 0-16,-50 0 0 16,33 7 0-1,-24 8 0-15,-14 8 0 16,-11 13 0-1,-15 16 0-15,-11 14 0 16,-13 17 0 0,0 11 0-16,15-10 0 15,15-9 0 1,19-13 0-16,14-9 0 16,11-1 0-1,3-5 0-15,5-2 0 16,-1-6 0-16,8 2 0 15,0-1 0 1,-5 0 0-16,-7 0 0 16,-15 1 0-1,-18 4 0-15,-16 0 0 16,-18-1 0 0,-26 4 0-16,-16-5 0 15,-26-6 0 1,-8-10 0-16,5-13 0 15,17-10 0 1,24-8 0-16,14-9 0 16,23-4 0-16,16-15 0 15,6 2 0 1</inkml:trace>
  <inkml:trace contextRef="#ctx0" brushRef="#br0" timeOffset="36595.37">10645 8074 255 0,'0'0'0'0,"0"33"0"0,0 17 0 0,0 0 0 16,0-3 0-16,0-4 0 15,0-11 0 1</inkml:trace>
  <inkml:trace contextRef="#ctx0" brushRef="#br0" timeOffset="36757.01">10571 7647 255 0,'0'0'0'0,"0"0"0"0,0 0 0 16,0 0 0-1,0 0 0 1,0 0 0-16</inkml:trace>
  <inkml:trace contextRef="#ctx0" brushRef="#br0" timeOffset="37263.72">10977 8134 255 0,'0'0'0'16,"0"0"0"-16,0 0 0 15,0 0 0 1,0 19 0-16,0 14 0 15,0-4 0 1,0-8 0-16,0-4 0 16,4-7 0-16,4-9 0 15,7-11 0 1,10-8 0-16,2-10 0 16,8-4 0-1,4 7 0-15,-6 2 0 16,-2 10 0-1,-6 11 0-15,-7 10 0 16,-7 13 0 0,-5 12 0-16,-8 11 0 15,-4 19 0 1,1 16 0-16,5 7 0 16,0-86 0-16,13 64 0 15,3-33 0 1</inkml:trace>
  <inkml:trace contextRef="#ctx0" brushRef="#br0" timeOffset="37443.43">11680 8251 255 0,'0'0'0'0,"-4"33"0"0,-7 21 0 0,-1 11 0 16,4 2 0 0,8-67 0-16,-7 51 0 15</inkml:trace>
  <inkml:trace contextRef="#ctx0" brushRef="#br0" timeOffset="37604.33">11659 8000 255 0,'0'0'0'15,"0"0"0"-15,0 0 0 16,0 0 0 0,0 0 0-16</inkml:trace>
  <inkml:trace contextRef="#ctx0" brushRef="#br0" timeOffset="38322.93">12264 7302 255 0,'0'0'0'0,"0"0"0"16,0 31 0-1,0 28 0-15,-2 45 0 16,-7 40 0 0,-1 31 0-16,-2-12 0 15,-3-24 0 1,1-24 0-16,1-15 0 16,1-11 0-1,3-4 0-15,5-16 0 16,4-69 0-1,-2 57 0-15,2-57 0 16,0 0 0-16,0 0 0 16,0 40 0-1,0-29 0-15,0-18 0 16,0-11 0 0,-2-14 0-16,-1-9 0 15,-7-16 0-15,-3-10 0 16,-3-4 0-1,-8 1 0-15,-7 7 0 16,31 63 0 0,-31-40 0-16,0 18 0 15,31 22 0 1,-23-2 0-16,9 13 0 16,11 0 0-1,11 0 0-15,6 1 0 16,8-5 0-1,12-7 0 1,8-5 0-16,9-3 0 16,6 0 0-16,1 3 0 15,-3 10 0-15,-7 13 0 16,-17 12 0 0,-6 14 0-16,-10 12 0 15,-1 14 0 1,-6 6 0-16,1-2 0 15,-9-74 0-15,0 0 0 32,14 41 0-32,1-32 0 0</inkml:trace>
  <inkml:trace contextRef="#ctx0" brushRef="#br0" timeOffset="38474.73">12510 7900 255 0,'36'36'0'0</inkml:trace>
  <inkml:trace contextRef="#ctx0" brushRef="#br0" timeOffset="39001.89">13045 8313 255 0,'-62'23'0'0,"8"11"0"16,1 22 0-1,-6 22 0-15,3 11 0 16,56-89 0-1,-27 74 0-15,27-74 0 16,5 47 0 0,10-34 0-16,6-20 0 15,3-12 0 1,5-15 0-16,12-11 0 16,-1-2 0-1,-5 2 0-15,-10 16 0 16,-9 14 0-1,-7 15 0-15,-3 13 0 16,1 16 0-16,-3 14 0 16,3 10 0-1,8 8 0-15,11-9 0 16,5-26 0-16,5-31 0 16,-5-11 0-1</inkml:trace>
  <inkml:trace contextRef="#ctx0" brushRef="#br0" timeOffset="39277.66">13687 7290 255 0,'0'0'0'0,"0"0"0"0,-4 19 0 16,-9 26 0-1,-14 32 0-15,-13 45 0 16,-15 63 0 0,4 29 0 15,13-12 0-31,23 7 0 0,10-5 0 15,5-86 0-15</inkml:trace>
  <inkml:trace contextRef="#ctx0" brushRef="#br0" timeOffset="40044.78">15550 8390 255 0,'0'0'0'16,"0"0"0"-16,0 0 0 16,0 0 0-16,0 0 0 15,-3-12 0 1,-8-10 0-16,-5 6 0 16,-11 8 0-1,-9 8 0-15,-11 8 0 16,1 15 0-1,-4 10 0-15,1 13 0 16,0 13 0 0,6 11 0-16,16 6 0 15,15-7 0-15,12-17 0 16,0-52 0 0,14 31 0-16,9-20 0 15,2-17 0 1,6-10 0-16,12-29 0 15,7-22 0 1,11-33 0-16,7-23 0 16,1-14 0-1,-11 7 0-15,-16 13 0 16,-8 4 0 0,-12 22 0-16,-13 21 0 15,-9 70 0 1,-2-53 0-16,2 53 0 15,-11-27 0 1,-7 29 0-16,-2 24 0 16,0 17 0-1,-7 30 0-15,-6 44 0 16,-1 35 0-16,5 4 0 16,18-26 0-1,15-31 0-15,18-26 0 16,13-12 0-1,0-23 0-15,7-28 0 16,-9-10 0-16</inkml:trace>
  <inkml:trace contextRef="#ctx0" brushRef="#br0" timeOffset="40510.01">16162 8409 255 0,'-37'-11'0'0,"6"11"0"0,-7 11 0 0,-6 22 0 15,-3 15 0 1,7 15 0-16,7 6 0 15,33-69 0 1,-21 66 0-16,21-66 0 16,7 37 0-16,18-30 0 15,2-19 0-15,2-13 0 16,8-7 0 0,2-2 0-16,-7 2 0 15,-5 10 0 1,-8 11 0-16,4 11 0 15,-5 12 0 1,-1 20 0-16,3 18 0 16,0 6 0-1,7 2 0-15,5-6 0 16,6-29 0-16,-7-33 0 16,-9-8 0-1</inkml:trace>
  <inkml:trace contextRef="#ctx0" brushRef="#br0" timeOffset="41182.82">17041 7263 255 0,'0'0'0'0,"0"0"0"0,0 0 0 0,0 0 0 16,-2 27 0 0,-11 33 0-1,-14 38 0-15,-6 40 0 16,-1 14 0-16,5-8 0 15,15-17 0 1,5-12 0-16,-1-17 0 16,-2-11 0-16,5-8 0 15,5-10 0 1,0-11 0-16,0-6 0 16,2-52 0-1,0 0 0-15,0 0 0 16,0 41 0-1,0-41 0-15,0 16 0 16,2-23 0 0,2-11 0-16,1-14 0 15,-5-9 0 1,0-11 0-16,-7 0 0 16,-4 4 0-16,-7 6 0 15,18 42 0 1,-22-32 0-1,-8 12 0-15,6 16 0 16,-1 16 0-16,7 7 0 16,7 8 0-1,11 6 0-15,11-2 0 16,12 1 0 0,16-3 0-16,14-2 0 15,20-5 0-15,24-6 0 16,5-10 0-1,-14-8 0 1,-23-7 0-16,-17-6 0 16,-18 1 0-16</inkml:trace>
  <inkml:trace contextRef="#ctx0" brushRef="#br0" timeOffset="41736.81">17446 8347 255 0,'-42'41'0'0,"9"-3"0"0,-1 6 0 15,5 14 0 1,2 9 0-16,9 7 0 16,9 2 0-1,9-17 0 1,6-13 0-16,8-19 0 16,3-16 0-16,5-11 0 15,0-16 0-15,5-9 0 16,6-21 0-1,5-18 0-15,4-20 0 16,-3-12 0 0,-10 9 0-16,-9 11 0 15,-11 20 0-15,-4 15 0 16,-8 18 0 0,-2 13 0-16,-3 15 0 15,-1 14 0 1,0 22 0-16,0 30 0 15,4 44 0 1,12 34 0-16,18 13 0 16,22-24 0-1,6-39 0-15,-1-44 0 16,-19-28 0-16</inkml:trace>
  <inkml:trace contextRef="#ctx0" brushRef="#br0" timeOffset="61069.47">18548 12115 255 0,'-41'-43'0'0,"8"10"0"0,-1 6 0 0,-3-2 0 0,-5 3 0 16,0 3 0 0,-3-2 0-16,1 5 0 15,-4 0 0 1,-3 3 0-16,-9-5 0 15,-7 3 0 1,7 1 0-16,0 3 0 16,-2-1 0-16,4 0 0 15,0 4 0 1,-5 2 0-16,-1 1 0 16,2-3 0-1,-6 3 0-15,3 5 0 16,-2 1 0-1,2 3 0-15,0 5 0 16,-2 4 0 0,-2 0 0-16,1 1 0 15,1-2 0 1,4 1 0-16,-3 5 0 16,-2 2 0-1,2 1 0-15,-5 3 0 16,-2 2 0-16,0 7 0 15,4 0 0 1,10 5 0-16,8-5 0 16,-2 3 0-16,7 1 0 15,5 3 0 1,8-2 0 0,3-1 0-16,5-1 0 15,4 5 0-15,5 1 0 16,5 4 0-1,5 2 0 1,1 1 0-16,2-1 0 16,3 0 0-16,3 2 0 15,4-1 0 1,4-1 0-16,7 0 0 16,1-2 0-1,1 0 0-15,8-5 0 16,3 1 0-16,5-5 0 15,1 0 0 1,2-3 0-16,2-3 0 16,3-2 0-1,5-4 0-15,-49-21 0 16,68 23 0 0,5-5 0-16,5-4 0 15,1 2 0 1,-8-6 0-16,1 2 0 15,0-6 0 1,-1 4 0-16,-1-3 0 16,-6-2 0-1,-1 3 0-15,4-6 0 16,5 2 0-16,10-2 0 16,-1-4 0-1,-4-1 0-15,5 0 0 16,4-5 0-1,-8 4 0-15,-3-7 0 16,4-2 0 0,-1-3 0-16,-4-1 0 15,-5-8 0-15,-1-2 0 16,-4-2 0 0,-6-5 0-1,1-4 0-15,-5-5 0 16,-1-3 0-1,-6-3 0-15,-4-6 0 16,-6 1 0-16,-6-3 0 16,-6-3 0-1,-9-2 0-15,-9-1 0 16,-7 2 0 0,-7 0 0-16,-9 1 0 15,-13 2 0 1,-8 11 0-16,-13 5 0 15,-8 12 0 1,-16 13 0-16,0 10 0 16</inkml:trace>
  <inkml:trace contextRef="#ctx0" brushRef="#br0" timeOffset="94366.01">21519 7875 255 0,'-14'61'0'0,"-3"-11"0"0,-12 14 0 0,-7 7 0 0,-10 9 0 15,-12 15 0 1,-4-8 0-16,1-5 0 15,-1-5 0 1,-3-6 0-16,-4 1 0 16,-7 0 0-1,-3-2 0-15,-6 0 0 16,-5 1 0 0,-1 3 0-16,-8-5 0 15,0 5 0 1,4 3 0-16,-8-1 0 15,-15 6 0-15,-1 2 0 16,7-3 0 0,11-2 0-16,-8-4 0 15,-8 2 0 1,12-3 0-16,7-1 0 16,0-1 0-1,-5 0 0-15,2 4 0 16,7 1 0-16,0-4 0 31,-3 7 0-31,0 0 0 16,4 2 0-16,6-2 0 15,-3-1 0-15,3-5 0 16,4 4 0 0,1 0 0-16,4-6 0 15,-1 3 0-15,3-3 0 16,4-1 0-1,8 3 0 1,-4-3 0-16,-3 3 0 16,6-3 0-1,2-1 0-15,3-1 0 16,6-1 0-16,3-5 0 16,6-5 0-1,5-2 0 16,9-13 0-31,4 0 0 0,6-9 0 0,1-7 0 16,20-27 0 0,0 0 0-16,0 0 0 15,-12 16 0-15,12-16 0 16,-4 1 0 0</inkml:trace>
  <inkml:trace contextRef="#ctx0" brushRef="#br0" timeOffset="94866.06">17053 11934 255 0,'0'0'0'0,"0"0"0"0,0 0 0 0,0 0 0 15,0 0 0-15,0 0 0 16,0 0 0-16,0 0 0 15,0 0 0 1,0 0 0-16,0 0 0 16,-12 20 0-1,-11 20 0-15,-4 9 0 16,4 5 0 0,2-4 0-16,10-21 0 15,9-11 0-15,8-3 0 16,11-8 0-1,12-7 0-15,13-9 0 16,16-9 0 0,16-9 0-16,22-9 0 31,0-3 0-31,-26 11 0 0</inkml:trace>
  <inkml:trace contextRef="#ctx0" brushRef="#br0" timeOffset="97890.42">22212 7125 255 0,'-24'-42'0'0,"0"23"0"0,-3 3 0 0,-6 12 0 16,-9 6 0-1,-6 16 0-15,-2 10 0 31,-6 22 0-31,-5 19 0 0,13 16 0 16,15-1 0-16,23-8 0 16,18-5 0-1,11-9 0 1,22-21 0-16,14-15 0 16,17-23 0-16,8-26 0 15,-22-2 0 1</inkml:trace>
  <inkml:trace contextRef="#ctx0" brushRef="#br0" timeOffset="98430.55">22624 7162 255 0,'0'0'0'0,"0"0"0"16,0 0 0-1,0 0 0-15,-14 19 0 16,-15 27 0-16,-2 19 0 15,2 23 0 1,8-1 0 0,9-19 0-16,12-68 0 15,6 42 0-15,15-16 0 16,-5-22 0 0,1-11 0-16,8-11 0 15,6-7 0 1,8-12 0-16,3-9 0 15,-2-1 0-15,-9 4 0 16,-13 13 0 0,-7 10 0-1,-4 13 0-15,-5 9 0 16,-2 15 0-16,-4 14 0 16,-1 10 0-1,-1 20 0-15,8 6 0 16,13-4 0-1,6-22 0-15,-3-26 0 16,-2-19 0 0,-6-5 0-16</inkml:trace>
  <inkml:trace contextRef="#ctx0" brushRef="#br0" timeOffset="98775.19">23092 7384 255 0,'0'0'0'0,"0"0"0"0,0 0 0 0,0 24 0 16,-4 24 0-1,0 7 0-15,0 1 0 16,2-14 0 0,2-18 0-16,-2-15 0 15,4-15 0-15,6-11 0 16,9-13 0-1,3-3 0 1,14-8 0-16,2 5 0 16,6 8 0-16,3 5 0 15,-3 9 0 1,6 8 0-16,-10 6 0 16,-38 0 0-1,0 0 0-15,37 0 0 16</inkml:trace>
  <inkml:trace contextRef="#ctx0" brushRef="#br0" timeOffset="99174.99">23801 7267 255 0,'0'0'0'0,"0"0"0"16,0 23 0-1,0 14 0-15,-2 20 0 16,-2 15 0-16,-1 7 0 16,5-79 0 15,0 0 0-31,0 0 0 0,-2 71 0 15,2-71 0-15,2 27 0 16,5-30 0 0,4-18 0-16,0-11 0 15,3-10 0 1,6-9 0-16,5-2 0 16,8 6 0-16,0 13 0 15,-2 13 0 1,4 16 0-1,-4 5 0-15,-31 0 0 16,28 9 0-16,-7-3 0 16</inkml:trace>
  <inkml:trace contextRef="#ctx0" brushRef="#br0" timeOffset="99601.9">24282 7474 255 0,'0'0'0'15,"0"0"0"1,0 0 0-16,0 0 0 16,0 0 0-1,21-10 0-15,12-13 0 16,4-4 0-1,-9-1 0-15,-7-1 0 16,-13 6 0 0,-6 0 0-16,-6 4 0 15,-2 4 0-15,-7 6 0 16,-11 12 0 0,0 16 0-16,-1 12 0 15,2 18 0-15,4 13 0 16,10 3 0-1,14-9 0 1,12-15 0-16,10-14 0 16,8-15 0-16,5-15 0 15,-5-8 0 1</inkml:trace>
  <inkml:trace contextRef="#ctx0" brushRef="#br0" timeOffset="99996.36">24757 7358 255 0,'0'0'0'15,"0"0"0"-15,0 0 0 0,0 0 0 16,0 0 0-16,0 19 0 15,0 18 0 1,0 8 0 0,0-4 0-16,0-12 0 15,3-12 0-15,1-6 0 16,2-11 0-16,13-9 0 16,5-10 0-1,5-1 0-15,-3-1 0 16,3 4 0-1,-4 5 0 1,-4 12 0-16,-4 9 0 16,-1 11 0-16,-5 13 0 15,-1 9 0 1,-10-42 0-16,0 0 0 16,11 33 0-1,-3-20 0-15</inkml:trace>
  <inkml:trace contextRef="#ctx0" brushRef="#br0" timeOffset="100563.57">25633 6571 255 0,'0'0'0'0,"0"0"0"0,0 0 0 15,0 20 0-15,0 25 0 16,-11 19 0-16,-7 26 0 16,-15 40 0-1,-5 10 0-15,7-14 0 16,9-33 0-1,3-22 0-15,8-17 0 16,11-54 0 0,-2 42 0-16,2-42 0 15,0 0 0-15,0 0 0 16,-3 22 0 0,1-26 0-16,4-12 0 15,-4-8 0 1,-2-8 0-16,-5-2 0 15,-5 9 0 1,14 25 0-16,-19-24 0 16,-8 13 0-1,5 9 0-15,1 8 0 16,13 7 0 0,6 6 0-16,14-1 0 15,17 0 0-15,19 0 0 16,26-2 0-1,31-3 0-15,18-8 0 16,-23-13 0 0</inkml:trace>
  <inkml:trace contextRef="#ctx0" brushRef="#br0" timeOffset="102031.32">27315 7221 255 0,'-67'4'0'0,"6"17"0"0,-17 23 0 0,-21 29 0 0,8 23 0 16,7 6 0-16,29-16 0 15,33-26 0 1,22-60 0-16,4 41 0 15,11-24 0 1,8-11 0-16,6-18 0 16,4-15 0-1,19-24 0-15,19-30 0 16,17-35 0 0,3-20 0-16,-11 3 0 15,-14 18 0 1,-15 14 0-16,-22 25 0 15,-11 17 0 1,-18 59 0-16,0 0 0 16,2-31 0-1,-8 25 0 1,-10 21 0-16,-6 21 0 0,-5 29 0 31,-4 28 0-15,4 36 0-16,11 2 0 15,21-18 0-15,24-30 0 16,9-27 0-16,0-23 0 16,-5-16 0-16,-1-15 0 15,1-6 0 1,-1-7 0 0,3-3 0-16,6-4 0 15,2-2 0 1,-43 20 0-16,35-22 0 15,-35 22 0 1,25-25 0-16,-25 25 0 16,8-18 0-16,-8 18 0 15,-2-12 0 1,-11 9 0-16,-7 9 0 16,-3 13 0-1,0 5 0-15,-1 7 0 16,2 13 0-16,3-2 0 15,13-9 0 1,8-8 0-16,10-12 0 16,3-8 0-1,11-14 0-15,3-10 0 16,-3-2 0 0,1-3 0-16,-27 24 0 15,0 0 0-15,24-13 0 16,-6 15 0-1,-7 14 0-15,1 13 0 16,-6 7 0 0,5 6 0-1,1-4 0-15,-12-38 0 16,20 18 0-16,0-24 0 16,3-19 0-1,6-10 0-15,8-28 0 16,16-35 0-1,-3-12 0-15</inkml:trace>
  <inkml:trace contextRef="#ctx0" brushRef="#br0" timeOffset="102739.37">28428 6695 255 0,'-24'78'0'0,"-1"12"0"0,-6 39 0 0,5 14 0 16,3-7 0-16,7-27 0 16,3-21 0-1,2-12 0-15,-1-13 0 16,3-16 0-1,9-47 0-15,0 0 0 16,0 0 0 0,-6 27 0-16,-1-25 0 15,2-16 0 1,1-9 0-16,0-12 0 16,-1-5 0-1,-1-2 0 1,6 42 0-16,0 0 0 15,-14-37 0-15,-3 20 0 16,-4 13 0 0,6 12 0-16,-2 10 0 15,9 5 0-15,5 1 0 16,12 1 0 0,10-4 0-16,7-4 0 15,13-2 0-15,9-6 0 16,6-7 0-1,9-2 0-15,1-6 0 16,-2-2 0 0,-62 8 0-16,55-12 0 15,-8 1 0 1,-47 11 0 0,0 0 0-16,0 0 0 15,31-15 0 1,-31 15 0-16,0 0 0 15,0 0 0-15,18-12 0 16,-18 12 0 0,0 0 0-16,0 0 0 15,11-12 0 1,-11 12 0-16,12-17 0 16</inkml:trace>
  <inkml:trace contextRef="#ctx0" brushRef="#br0" timeOffset="103221.63">28806 7436 255 0,'0'0'0'0,"0"0"0"0,0 0 0 16,0 0 0 0,0 0 0-16,0 0 0 15,-17 5 0 1,-18 10 0-16,-8 4 0 15,-1 8 0 1,2 2 0-16,4 5 0 16,7 4 0-1,6-1 0-15,25-37 0 16,-17 38 0-16,11 1 0 16,6-39 0-1,11 26 0-15,7-15 0 16,8-8 0-16,5-14 0 15,3-7 0 1,7-8 0-16,-8-2 0 16,-2 1 0-1,-8 2 0-15,-10 9 0 16,-3 4 0 0,-2 4 0-16,-4 8 0 15,-2 14 0 1,0 11 0-16,-2 4 0 15,7 7 0 1,5 8 0-16,7-3 0 16,9-9 0-16,3-15 0 15,-4-9 0 1</inkml:trace>
  <inkml:trace contextRef="#ctx0" brushRef="#br0" timeOffset="104135.84">24256 8827 255 0,'-46'-8'0'0,"9"11"0"0,-10 10 0 16,-2 10 0-16,-8 14 0 16,-3 15 0-1,4 9 0 1,7 14 0 15,10 0 0-31,16-1 0 0,20 2 0 0,21-8 0 16,7-22 0-1,11-17 0 1,6-12 0-16,9-13 0 16,12-16 0-16,4-13 0 15,0-16 0 1,-5-11 0-16,-9-3 0 16,-8-8 0-1,-12-4 0-15,-16-1 0 16,-15 11 0-1,-8 2 0 1,-17 11 0-16,-14 13 0 16,-10 15 0-16,-7 13 0 15,-8 20 0-15,-5 7 0 16,2 9 0 0,7 5 0-16,58-38 0 15,-48 23 0 1</inkml:trace>
  <inkml:trace contextRef="#ctx0" brushRef="#br0" timeOffset="104476.77">24743 8325 255 0,'0'0'0'0,"-3"36"0"0,-1 35 0 0,0 35 0 0,2 25 0 0,-1 10 0 16,3-8 0-16,0-20 0 15,0-19 0 1,3-18 0-16,-3-76 0 16,2 61 0-1,-2-61 0-15,-2 31 0 16</inkml:trace>
  <inkml:trace contextRef="#ctx0" brushRef="#br0" timeOffset="104906.87">24605 8967 255 0,'0'0'0'0,"0"0"0"16,0 0 0-1,18 0 0-15,20-5 0 16,12 0 0-1,5 10 0-15,7 4 0 16,5 12 0 0,-10 3 0-16,-8 3 0 15,-7 2 0-15,-42-29 0 16,27 31 0 0,-16 5 0-16,-16 0 0 15,-8-1 0 1,-16-5 0-16,-10 4 0 15,-9-8 0 1,-11-4 0-16,8-11 0 16,13-9 0-1,7-13 0-15,13-7 0 16,11-5 0-16,7-7 0 16,14-13 0-1,9-12 0-15,17-17 0 16,4 1 0-1</inkml:trace>
  <inkml:trace contextRef="#ctx0" brushRef="#br0" timeOffset="105294.39">25312 8832 255 0,'0'0'0'0,"7"37"0"0,9 24 0 15,7 16 0 1,9 8 0-16,4 13 0 16,-3-6 0-1,-10 0 0 1,-5-3 0-16,-7-2 0 16,-2-6 0-16,-9-6 0 15,0-5 0-15,-9-14 0 16,-6-10 0-1,-8-16 0-15,-5-7 0 16,-3-10 0 0,-2-9 0-1,-2-8 0-15,-10-11 0 16,2-13 0-16,5-13 0 16,-2-20 0-1,2-32 0-15,12-23 0 16,13-11 0-16,13-12 0 15,4 39 0 1</inkml:trace>
  <inkml:trace contextRef="#ctx0" brushRef="#br0" timeOffset="105434.88">25278 8651 255 0,'0'-4'0'0,"0"-7"0"0,0-3 0 15,2 3 0 1,8-3 0-16,8 6 0 15,1 1 0 1,0 1 0-16</inkml:trace>
  <inkml:trace contextRef="#ctx0" brushRef="#br0" timeOffset="105858.38">25702 9092 255 0,'0'0'0'0,"0"0"0"15,21-14 0 1,13-13 0-16,-3-4 0 15,-7 0 0 1,-4 2 0-16,-14 7 0 16,-8-1 0-1,-7 3 0-15,-12 2 0 16,-4 10 0 0,-6 9 0-16,-4 12 0 15,-9 19 0 1,-5 17 0-16,14 11 0 15,12-1 0 1,19-5 0-16,15-12 0 16,16-18 0-16,23-14 0 15,6-20 0 1,17-12 0-16,8-9 0 16,-18-1 0-16</inkml:trace>
  <inkml:trace contextRef="#ctx0" brushRef="#br0" timeOffset="106269.94">26395 8920 255 0,'0'0'0'0,"0"0"0"0,0 0 0 0,-20 10 0 16,-28 13 0 0,-3 8 0-1,-7 5 0-15,-3 8 0 16,6 6 0-16,12 4 0 16,21-9 0-1,17-3 0-15,15-7 0 16,9-1 0-1,17-9 0-15,11-12 0 16,14-15 0 0,10-16 0-16,10-16 0 15,6-14 0 1,0-9 0-16,-8-4 0 16,-15-7 0-16,-5-6 0 15,-17 17 0 1</inkml:trace>
  <inkml:trace contextRef="#ctx0" brushRef="#br0" timeOffset="106862.78">27003 8222 255 0,'0'0'0'15,"0"0"0"1,-4 20 0-16,-8 18 0 16,-7 20 0-16,-1 23 0 15,-5 26 0 1,0 21 0 0,7 3 0-16,2-19 0 15,3-17 0-15,9-15 0 16,2-10 0-16,-6-15 0 15,8-55 0 1,-6 53 0 0,6-53 0-16,0 0 0 15,0 0 0-15,-5 38 0 16,1-29 0 0,2-18 0-16,2-8 0 15,-4-15 0 1,-1-8 0-16,-2-17 0 15,5-11 0 1,0 1 0-16,2 9 0 16,0 58 0-1,-5-49 0-15,5 49 0 16,-13-30 0-16,13 30 0 16,-16-8 0-1,10 12 0-15,6 4 0 16,6 4 0-1,15 4 0-15,10-4 0 16,13 0 0 0,29 5 0-16,31 4 0 15,21 2 0 1,-3-5 0-16,-38-10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7:46:38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21756 13906 255 0,'8'60'0'0,"-4"-13"0"0,-2-2 0 0,-2 0 0 0,0-45 0 16,2 45 0-16,-2-45 0 15,0 44 0 1,0-44 0-16,0 0 0 16,0 0 0-1,-2 45 0 1,2-45 0-16,-11 36 0 15,11-36 0-15,-25 27 0 16,25-27 0 0,-39 18 0-16,-7-3 0 15,-1-6 0 1,-5 0 0-16,-1-2 0 16,-14-4 0-1,-8 1 0-15,-5-3 0 16,-5 2 0-16,-2 1 0 15,-3 1 0 1,-2 3 0-16,-2 4 0 16,3-1 0-1,-2 5 0-15,0 2 0 16,-3-2 0 0,0-4 0-16,-1 3 0 15,2-5 0-15,-6 3 0 16,-1 1 0-1,0-1 0-15,-1 1 0 16,-2-3 0 0,2 3 0-16,0-3 0 15,-2-3 0 1,2-5 0-16,-2-3 0 16,2 4 0-1,1 0 0-15,-2-1 0 16,1 2 0-16,-3-2 0 15,6 3 0 1,2 0 0 0,-1-1 0-16,2-1 0 15,2 3 0-15,2-1 0 16,-5 1 0 0,5-1 0-16,3 0 0 15,6 1 0 1,5 3 0-16,1-1 0 15,10 1 0 1,13 0 0-16,-1 0 0 16,4 1 0-16,10-5 0 15,8 3 0 1,5 1 0-16,29-10 0 16,-24 5 0-1,24-5 0-15,0 0 0 16,-28 5 0-1,5-11 0-15,8-13 0 16,7-15 0-16,10-28 0 16,11-23 0-1,9-29 0-15,10-8 0 16,4 14 0 0,-16 46 0-16</inkml:trace>
  <inkml:trace contextRef="#ctx0" brushRef="#br0" timeOffset="666.32">18447 14816 255 0,'0'0'0'0,"0"0"0"0,0 0 0 0,-2 27 0 16,-9 31 0-1,-5 29 0-15,-7 20 0 16,2 16 0-1,10-7 0-15,11-7 0 16,13-11 0 0,6-12 0-16,13-7 0 15,6-10 0-15,8-15 0 16,5-11 0 0,3-13 0-16,7-9 0 15,7-15 0 1,-6-12 0-16,-13 0 0 15</inkml:trace>
  <inkml:trace contextRef="#ctx0" brushRef="#br0" timeOffset="1280.67">19702 15291 255 0,'0'0'0'0,"0"0"0"0,0 0 0 0,0 0 0 16,0 0 0-16,0 0 0 15,-11 11 0 1,-15 13 0-16,-3 16 0 15,-1 10 0 1,1 23 0-16,-2 19 0 16,0 15 0-1,6 2 0-15,11-5 0 16,12-21 0-16,9-17 0 16,4-16 0-1,2-14 0-15,-13-36 0 16,27 28 0-1,8-9 0-15,-1-12 0 16,-1-7 0 0,-8-7 0-16,4-7 0 15,3-4 0 1,1-13 0-16,-4-3 0 16,-8-3 0-16,-8-4 0 15,-3 7 0 1</inkml:trace>
  <inkml:trace contextRef="#ctx0" brushRef="#br0" timeOffset="1562.76">19324 15734 255 0,'0'0'0'0,"0"0"0"0,0 0 0 0,0 0 0 15,22 0 0-15,23 0 0 16,9 0 0-16,4-1 0 15,0-6 0 1,-13-1 0-16</inkml:trace>
  <inkml:trace contextRef="#ctx0" brushRef="#br0" timeOffset="2158.38">20154 15796 255 0,'0'0'0'0,"0"0"0"16,0 0 0 0,0 0 0-16,0 20 0 15,0 20 0 1,0 9 0-16,0 0 0 15,0 1 0 1,-2-5 0-16,2-45 0 16,-2 44 0-1,2-44 0-15,0 0 0 16,0 0 0 0,-4 35 0-16,4-35 0 15,0 15 0 1,2-25 0-16,4-8 0 15,6-9 0-15,1-2 0 16,5-4 0 0,7 0 0-16,1 2 0 15,3 3 0 1,4 6 0 0,4 1 0-16,1 3 0 15,-3 1 0-15,1 2 0 16,-5-1 0-16</inkml:trace>
  <inkml:trace contextRef="#ctx0" brushRef="#br0" timeOffset="2515.61">20814 15744 255 0,'0'0'0'0,"0"0"0"0,0 0 0 0,0 20 0 16,-6 22 0-16,-2 8 0 15,2-7 0-15,1-8 0 16,3-10 0 0,0-21 0-1,2-5 0-15</inkml:trace>
  <inkml:trace contextRef="#ctx0" brushRef="#br0" timeOffset="2674.72">20765 15484 255 0,'0'0'0'16,"0"0"0"-16,0 0 0 15,0 0 0-15,0 0 0 16,0 0 0-1,0 0 0-15</inkml:trace>
  <inkml:trace contextRef="#ctx0" brushRef="#br0" timeOffset="4413.87">21185 15659 255 0,'0'0'0'15,"0"0"0"1,0 0 0-16,0 0 0 15,0 0 0-15,0 0 0 16,-2 11 0 0,-12 7 0-1,-1 2 0-15,1-2 0 16,1 5 0 0,-2-2 0-16,-1 6 0 15,3-1 0-15,2-2 0 16,4-3 0-1,1-6 0-15,1-3 0 16,3-5 0 0,7-7 0-16,-1-1 0 15,2-9 0 1,-1 0 0-16,3-2 0 16,2 1 0-16,1-2 0 15,-3-1 0 1,4 1 0-16,-1 1 0 15,-3 2 0 1,2 1 0-16,-1-1 0 16,-1 3 0-1,2 1 0-15,-4 4 0 16,1 0 0-16,-1 2 0 16,-2-3 0-1,-1 3 0 1,0-2 0-16,0 2 0 15,-3 0 0-15,2 0 0 16,-2-1 0 0,0 1 0-1,0 0 0-15,0 0 0 16,-2 0 0-16,2 0 0 16,0 0 0-1,0 0 0-15,2-3 0 16,0 3 0-1,0-2 0-15,0 2 0 16,1-2 0-16,-1-2 0 16,0-5 0-1,0 3 0-15,-2-4 0 16,0 0 0 0,2 1 0-1,0 1 0-15,4-2 0 16,-2 1 0-16,2 3 0 15,1-4 0 1,-3 4 0 0,1 0 0-16,-3-1 0 0,1 3 0 15,-1 1 0 1,-4-1 0-16,-3 1 0 16,-2 3 0-1,1-1 0-15,-3 1 0 16,-1 0 0-1,0 4 0-15,-4 3 0 16,-2 1 0 0,3 6 0-16,-3 3 0 15,1 4 0 1,1 4 0-16,1 6 0 16,3 3 0-16,-1 1 0 15,5 7 0 1,4-1 0-16,2-41 0 15,6 42 0 1,-6-42 0-16,16 38 0 16,-16-38 0-1,26 21 0-15,-1-17 0 16,0-11 0 0,0-11 0-16,-2-7 0 15,-6-4 0 1,1-7 0-16,-3-6 0 15,-6 1 0-15,0 3 0 16,-4 8 0 0,-1 10 0-16,-2 4 0 15,-2 7 0 1,-2 7 0-16,2 7 0 16,0 5 0-1,2 6 0-15,0 3 0 16,7 2 0-16,3 4 0 15,1 4 0 1,5 5 0 0,5 13 0-16,-1 5 0 15,5 16 0-15,4 15 0 16,-6 2 0 0,-5-10 0-16,-5-4 0 15,-6-11 0 1,-6 1 0-16,-6-8 0 15,-8-6 0 1,-10-11 0-16,0-6 0 16,-8 0 0-1,-9-7 0-15,-8-6 0 16,-5-6 0 0,-4-6 0-16,-8-1 0 15,7-7 0-15,2 0 0 16,10-4 0-1,9-5 0-15,11-4 0 16,10-3 0 0,6-6 0-16,10-8 0 15,9-10 0-15,18-15 0 16,15-18 0 0,13-20 0-1,10-17 0-15,-8 13 0 16,-21 35 0-16</inkml:trace>
  <inkml:trace contextRef="#ctx0" brushRef="#br0" timeOffset="5284.96">21971 15456 255 0,'-46'33'0'0,"9"3"0"16,4 7 0-16,-6 15 0 0,6 18 0 16,6 13 0-1,5 9 0-15,12-17 0 32,12-24 0-32,-2-57 0 0,15 37 0 15,8-24 0 1,-4-13 0-16,-1-13 0 15,3-12 0 1,-2-8 0-16,1-17 0 16,1-4 0-16,-6-10 0 15,-7-4 0 1,0 6 0-16,-8 10 0 16,0 18 0-1,0 6 0 1,-3 12 0-16,6 10 0 15,2 8 0-15,2 11 0 16,6 14 0 0,5 11 0-16,9 18 0 15,8 13 0 1,7 14 0-16,8 7 0 16,-4-6 0-16,-5-3 0 15,-5-3 0 1,-10-2 0-16,-2 0 0 15,-9-2 0 1,-11-2 0-16,-10-6 0 16,-10-10 0-1,-7-8 0-15,-8-8 0 16,-4-11 0-16,-12-7 0 16,-10-5 0-1,-10-9 0 1,1-10 0-16,2-10 0 15,11-3 0-15,9-10 0 16,12-10 0 0,12-15 0-16,13-13 0 15,18-14 0 1,14-20 0-16,17-14 0 16,10 1 0-1,-1 11 0 1,-2 20 0-16,-13 24 0 0</inkml:trace>
  <inkml:trace contextRef="#ctx0" brushRef="#br0" timeOffset="5806.58">22371 15688 255 0,'43'-33'0'0,"-10"-3"0"0,-5-6 0 0,-9-1 0 16,-2 0 0 0,-9 3 0-16,-8 40 0 15,0-38 0 1,-11 9 0-16,-5 13 0 16,-1 12 0-16,-3 16 0 15,-4 14 0 1,3 19 0-16,-2 24 0 15,3 29 0 1,13 16 0-16,14-6 0 16,15-21 0-1,9-31 0-15,4-27 0 16,-2-22 0 0,-6-16 0-16,0-4 0 15,2-10 0 1,4-10 0-16,-3-2 0 15</inkml:trace>
  <inkml:trace contextRef="#ctx0" brushRef="#br0" timeOffset="6351.86">22948 15447 255 0,'0'0'0'16,"0"0"0"-1,0 0 0-15,0 0 0 16,0 0 0 0,0 0 0-16,0 0 0 15,0 0 0 1,0 0 0-16,0 0 0 16,-2 0 0-1,-9 0 0-15,2 0 0 16,2 0 0-16,3 0 0 15,0 2 0 1,-1 6 0-16,3 8 0 16,2 4 0-1,0 12 0-15,0 6 0 16,2 13 0 0,1 3 0-16,1 11 0 15,0-1 0-15,-2-3 0 16,-2-61 0-1,0 0 0-15,0 0 0 16,0 47 0 0,-4-25 0-1,0-22 0-15,2-18 0 16,-1-12 0-16,6-16 0 16,5-14 0-1,6-5 0-15,6 3 0 16,2 13 0-16,6 13 0 15,-1 13 0 1,0 12 0 0,-6 9 0-16,4 4 0 15,-1 3 0-15,-1-1 0 16</inkml:trace>
  <inkml:trace contextRef="#ctx0" brushRef="#br0" timeOffset="6835.86">23525 15270 255 0,'0'0'0'0,"0"0"0"0,0 0 0 16,0 0 0-1,-15 18 0-15,-14 15 0 16,1 14 0-16,1 8 0 31,6-6 0-31,15-19 0 16,6-7 0-16,9-10 0 16,7 0 0-16,7-1 0 15,6-5 0 1,2 0 0-16,2-1 0 15,-33-6 0 1,33 8 0-16,-33-8 0 16,0 0 0-1,27 15 0-15,-16 2 0 16,-8 1 0 0,-15 3 0-16,-8-4 0 15,-8 2 0-15,-6 1 0 16,-14 5 0-1,4 0 0-15,-1 4 0 16,9-3 0 0</inkml:trace>
  <inkml:trace contextRef="#ctx0" brushRef="#br0" timeOffset="7537.61">24587 15337 255 0,'0'0'0'0,"5"29"0"0,2 16 0 0,-1 9 0 16,1 15 0-16,-3 7 0 15,-2 2 0 1,-6-6 0 0,-9-19 0-16,13-53 0 15,0 0 0-15,-16 30 0 16,2-28 0 0,5-18 0-16,2-13 0 15,5-14 0 1,6-15 0-16,12-7 0 15,14-1 0 1,3 5 0-16,5 14 0 16,9 7 0-1,5 7 0-15,1 1 0 16,-1 3 0-16,-2-2 0 16,-4 2 0-16,-46 29 0 15,31-28 0 1</inkml:trace>
  <inkml:trace contextRef="#ctx0" brushRef="#br0" timeOffset="8075.15">25074 15501 255 0,'0'0'0'0,"0"0"0"0,0 0 0 0,0 0 0 16,4 4 0-16,12 5 0 16,6-9 0-1,2-12 0 1,0-14 0 0,3-13 0-16,-2-3 0 15,-6-1 0-15,-7 2 0 16,-12 41 0-1,4-37 0-15,-4 37 0 16,-8-24 0-16,-6 20 0 16,-1 17 0-1,-4 19 0-15,2 21 0 16,3 26 0 0,10 14 0-16,12 1 0 15,13-28 0-15,6-27 0 16,0-21 0-1,-2-18 0-15,-3-11 0 16,5-9 0 0,-3-1 0-16</inkml:trace>
  <inkml:trace contextRef="#ctx0" brushRef="#br0" timeOffset="8359.84">25583 15473 255 0,'0'0'0'0,"0"0"0"0,23-1 0 0,17-2 0 15,8-4 0-15,4-1 0 16,-6-7 0 0,0-1 0-1,-4-5 0-15,-9-1 0 16,-4 1 0-16</inkml:trace>
  <inkml:trace contextRef="#ctx0" brushRef="#br0" timeOffset="8812.98">26148 15118 255 0,'0'0'0'16,"0"29"0"-16,0 13 0 15,0 7 0 1,5 6 0-16,-1 10 0 16,-2 0 0-1,0-8 0-15,-2-8 0 16,0-49 0-16,-6 39 0 16,6-39 0-1,0 0 0-15,-11 16 0 16,4-23 0-1,0-13 0-15,5-14 0 16,9-7 0 0,4-4 0-16,7 3 0 15,7 6 0 1,4 5 0-16,6 5 0 16,6 3 0-16,1 3 0 15,4 2 0 1,0 4 0-1,-46 14 0-15,47-13 0 16,-9 3 0-16</inkml:trace>
  <inkml:trace contextRef="#ctx0" brushRef="#br0" timeOffset="9346.45">26811 15382 255 0,'0'0'0'0,"0"0"0"0,0 0 0 16,0 0 0 0,0 0 0-16,11-14 0 15,12-15 0-15,0-15 0 16,-1-1 0 0,-6-1 0-16,-8-1 0 15,-8 47 0 1,2-48 0-16,-2 48 0 15,-6-43 0 1,-8 14 0-16,-2 21 0 16,-4 16 0-16,2 17 0 15,-2 15 0 1,2 20 0-16,3 19 0 16,6 14 0-1,11 2 0-15,13-25 0 16,8-26 0-1,-1-15 0-15,0-14 0 16,-2-13 0 0,-4-7 0-16,0-9 0 15,1-2 0-15</inkml:trace>
  <inkml:trace contextRef="#ctx0" brushRef="#br0" timeOffset="9791.14">27135 15191 255 0,'0'0'0'0,"0"0"0"0,0 23 0 0,0 15 0 0,0 3 0 16,0-13 0 0,0-8 0-16,0-9 0 15,5-11 0 1,6-5 0-16,2-14 0 16,6-1 0-1,0-5 0-15,1 5 0 16,2 3 0-16,-5 3 0 15,-1 9 0 1,-1 10 0-16,-6 15 0 16,-4 11 0-1,-1 17 0-15,-2 18 0 16,3 10 0 0,-5-76 0-16,0 0 0 15,13 68 0 1,3-43 0-16,-3-21 0 15</inkml:trace>
  <inkml:trace contextRef="#ctx0" brushRef="#br0" timeOffset="10496.94">27665 15129 255 0,'0'0'0'0,"0"0"0"15,0 0 0-15,0 0 0 16,0 0 0 0,0 0 0-16,-6 18 0 15,-14 19 0 1,0 17 0-16,2 20 0 16,0 11 0-16,6-3 0 15,12-23 0 1,0-59 0-1,0 0 0-15,14 30 0 16,2-26 0-16,0-13 0 16,-3-16 0-1,5-11 0-15,-3-19 0 16,6-20 0 0,-6-18 0-16,3-15 0 15,0 1 0 1,-7 11 0-16,-7 17 0 15,1 17 0 1,-5 17 0-16,0 45 0 16,0 0 0-16,0 0 0 15,-5-31 0 1,1 18 0-16,-2 17 0 16,-2 17 0-1,4 14 0-15,2 24 0 16,2 25 0-16,4 23 0 15,6 23 0 1,0-4 0-16,3-23 0 16,4-26 0-1,1-14 0-15,0-21 0 16,2-8 0 0,-20-34 0-16,29 21 0 15,2-16 0 1,-6-8 0-16,1-9 0 15,-1-8 0-15,-2-3 0 16,-3-2 0 0,0-7 0-1,-4-9 0-15,-10 2 0 16,-6-4 0-16,0 4 0 16</inkml:trace>
  <inkml:trace contextRef="#ctx0" brushRef="#br0" timeOffset="11170.03">28070 15114 255 0,'0'35'0'0,"0"-14"0"0,0-8 0 0,0-2 0 16,0-1 0-16,0-4 0 16,3-6 0-1,4-3 0 1,1-5 0-16,3-8 0 0,3-5 0 15,0 1 0 1,-2 0 0 0,-2 0 0-16,-5 4 0 15,-5-1 0-15,-2 5 0 16,-3 6 0 0,-3 3 0-16,-4 12 0 15,0 12 0 1,-2 8 0-16,3 11 0 15,3 18 0 1,1 11 0-16,10 1 0 16,5-12 0-16,10-9 0 15,-18-49 0 1,25 31 0 0,11-11 0-16,-2-17 0 15,-8-7 0-15,-4-10 0 16,-2-4 0-1,-2-2 0-15</inkml:trace>
  <inkml:trace contextRef="#ctx0" brushRef="#br0" timeOffset="11726.39">28510 15001 255 0,'0'0'0'0,"0"0"0"16,0 0 0-16,0 0 0 15,0 0 0-15,0 0 0 16,0 0 0-1,0 19 0 1,0 18 0-16,0 18 0 16,0 9 0-1,4 3 0-15,1-6 0 16,-5-61 0-16,4 57 0 16,-4-57 0-1,0 0 0-15,0 0 0 16,4 43 0-1,-2-31 0-15,0-15 0 16,4-13 0-16,0-11 0 16,3-6 0-1,2-5 0-15,7-6 0 16,2 3 0 0,7 5 0-16,5 9 0 15,1 8 0 1,5 5 0-16,4 8 0 15,3 6 0-15,4 2 0 16,1 2 0 0,-1-2 0-16,-49-2 0 15,42 5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15T07:48:11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8631 10536 255 0,'-15'-4'0'0,"0"0"0"0,4-3 0 0,4 1 0 15,5 6 0-15,2-8 0 16,7 3 0-1,-1 1 0-15,7-1 0 16,2 4 0-16,5-1 0 16,2 2 0-1,5-3 0 1,0 6 0-16,2-1 0 16,6-1 0-16,11 2 0 15,-2-1 0-15,5 2 0 16,1 1 0-1,3-2 0 1,12-2 0-16,5 3 0 16,-1-4 0-1,-2 0 0-15,3 4 0 16,-4 0 0-16,7-2 0 16,7 1 0-1,2-2 0-15,-3 2 0 16,1-3 0-1,-1 2 0-15,1-2 0 16,3 0 0 0,-5 0 0-16,-1 0 0 15,0 0 0 1,-1 2 0-16,3 1 0 16,1-3 0-1,0 4 0-15,-3 0 0 16,4 4 0-1,-1-6 0-15,6-2 0 16,-6-5 0 0,-1 0 0-16,-1 1 0 15,4 0 0-15,5-1 0 16,-2 0 0-16,1 1 0 16,1-2 0-1,-4 2 0 1,-3 0 0-16,2 3 0 15,-5-4 0-15,-2 0 0 16,-6 1 0 0,-11 0 0-16,-2-3 0 15,-56 7 0 1,53-7 0-16,-53 7 0 16,0 0 0-1,54-7 0-15,-54 7 0 16,0 0 0-16,50-4 0 15,-50 4 0 1,27 2 0-16,-27-2 0 16,2 2 0-1</inkml:trace>
  <inkml:trace contextRef="#ctx0" brushRef="#br0" timeOffset="724.59">11354 10675 255 0,'0'0'0'0,"0"0"0"0,0 0 0 0,0 0 0 15,0 0 0-15,0 0 0 16,-12 16 0-16,-9 19 0 16,-8 17 0-1,-3 14 0-15,-7 22 0 16,1 12 0-1,14 6 0-15,7 5 0 16,3-3 0 0,7-3 0-16,5-5 0 15,4 6 0 1,7-3 0-16,9-2 0 16,5-2 0-1,6-2 0-15,10-5 0 16,14-8 0-16,-1-8 0 15,6-11 0 1,3-15 0-16,4-12 0 16,5-14 0-1,4-9 0-15,4-15 0 16,-4-12 0 0,-1-13 0-16,8-9 0 15,-3-6 0 1,-2 3 0-16,0 5 0 15,-4 5 0 1,-72 27 0-16,61-16 0 16</inkml:trace>
  <inkml:trace contextRef="#ctx0" brushRef="#br0" timeOffset="1287.64">13106 11932 255 0,'0'80'0'0,"0"11"0"0,0 38 0 0,0 11 0 15,0-3 0 1,0-13 0-16,-5-3 0 16,1-13 0-1,-5-10 0 1,-2-19 0-16,-7-23 0 16,18-56 0-16,-28 35 0 15</inkml:trace>
  <inkml:trace contextRef="#ctx0" brushRef="#br0" timeOffset="1842.86">12660 12120 255 0,'0'0'0'0,"16"-21"0"15,11-10 0 1,9-5 0-16,4 5 0 16,6 1 0-1,21 6 0-15,4 6 0 16,14 5 0-16,11 8 0 15,3 10 0 1,-8 4 0-16,-1 10 0 16,-7 11 0-1,-9 8 0 1,-10 9 0-16,-12 8 0 16,-8 7 0-16,-12 6 0 15,-16 4 0 1,-12 2 0-16,-13 7 0 15,-15-4 0-15,-13 2 0 16,-10-8 0 0,-15 1 0-16,-16-4 0 15,-9-15 0 1,-10-12 0-16,-2-13 0 16,3-12 0-1,0-13 0-15,8-15 0 16,22-7 0-1,19-4 0-15,12-7 0 16,12 3 0-16</inkml:trace>
  <inkml:trace contextRef="#ctx0" brushRef="#br0" timeOffset="2537.3">14377 12718 255 0,'-60'-10'0'0,"9"6"0"16,7 6 0-16,-1 6 0 0,8 15 0 16,0 10 0-1,10 7 0-15,7 9 0 16,9 6 0 0,7 2 0-16,10-1 0 15,13-11 0-15,7-17 0 16,11-9 0-1,3-10 0-15,7-9 0 16,-1-10 0 0,4-11 0-1,-1-11 0-15,-2-8 0 16,-7-6 0-16,-6-6 0 16,-9-5 0-1,-12 2 0-15,-13 1 0 16,-11 1 0-1,-14 7 0-15,-7 17 0 16,-8 12 0-16,-9 17 0 16,1 17 0-1,-3 17 0-15,7 22 0 16,1 15 0 0,8 5 0-16,12-17 0 15</inkml:trace>
  <inkml:trace contextRef="#ctx0" brushRef="#br0" timeOffset="3152.54">14744 12712 255 0,'0'0'0'0,"0"0"0"0,0 0 0 16,0 0 0-16,0 0 0 16,0 20 0-1,2 18 0-15,4 11 0 16,3-2 0 0,-2-2 0-16,6-11 0 15,2-8 0 1,4-14 0-16,0-8 0 15,2-11 0 1,0-8 0-16,-1-10 0 16,0-7 0-16,2-10 0 15,3 2 0 1,-3 3 0-16,-6 7 0 16,-2 14 0-1,-5 10 0-15,-1 12 0 16,1 15 0-1,-1 15 0-15,2 12 0 16,1 6 0 0,3 2 0-16,5-6 0 15,-19-50 0-15,21 21 0 16,-3-21 0 0,-3-8 0-16</inkml:trace>
  <inkml:trace contextRef="#ctx0" brushRef="#br0" timeOffset="3547.99">15332 11752 255 0,'0'0'0'0,"0"0"0"0,4 34 0 16,0 27 0-16,5 39 0 16,4 47 0-16,4 28 0 15,1-12 0 1,-5-19 0-1,-1-23 0-15,-3-24 0 16,-1-23 0-16,-8-74 0 16,0 0 0-1,0 0 0-15,0 46 0 16,-11-35 0 0,3-11 0-1</inkml:trace>
  <inkml:trace contextRef="#ctx0" brushRef="#br0" timeOffset="3932.83">15305 12553 255 0,'0'0'0'15,"0"0"0"1,0 0 0-16,15-6 0 16,18-12 0-1,9 4 0-15,0 8 0 16,5 8 0-1,0 4 0-15,1 9 0 16,-4 1 0 0,-6 7 0-16,-2 2 0 15,-8 6 0-15,-9 3 0 16,-7 3 0 0,-12 5 0-16,-6-3 0 15,-9 4 0 1,-9-6 0-16,-11 2 0 15,-2-4 0 1,-4-3 0-16,-3-8 0 16,-6-4 0-1,50-20 0-15,-47 12 0 16,6-12 0 0,4-13 0-16,11-19 0 15,1-15 0-15,8-2 0 16</inkml:trace>
  <inkml:trace contextRef="#ctx0" brushRef="#br0" timeOffset="4262.46">16012 11587 255 0,'0'0'0'0,"4"27"0"0,1 20 0 16,-5 18 0-16,-5 26 0 15,-7 42 0 1,-13 20 0-16,0 0 0 15,3-19 0 1,4-12 0-16,5-9 0 16,2-15 0-1,9-19 0-15,2-79 0 16,4 56 0-16</inkml:trace>
  <inkml:trace contextRef="#ctx0" brushRef="#br0" timeOffset="4748.72">16218 12620 255 0,'0'0'0'16,"0"0"0"-16,0 0 0 16,17-3 0-1,20-11 0-15,6-13 0 16,-8-2 0 0,-4-3 0-1,-4-1 0-15,-27 33 0 16,18-34 0-16,-6 0 0 15,-12 34 0 1,-6-20 0-16,-16 11 0 16,-5 14 0-1,-4 14 0-15,-11 18 0 16,0 23 0-16,3 21 0 16,12 1 0-1,19-8 0-15,25-15 0 16,24-22 0-16,20-14 0 15,14-17 0 1,15-16 0 0,10-10 0-16,-19-2 0 15</inkml:trace>
  <inkml:trace contextRef="#ctx0" brushRef="#br0" timeOffset="5261.11">18568 11507 255 0,'9'92'0'0,"-7"-5"0"0,4 31 0 0,4 35 0 0,-6 7 0 16,5-18 0-1,5-23 0-15,1-22 0 16,-3-12 0 0,-6-16 0-16,-6-69 0 15,0 38 0 1,-6-20 0-16</inkml:trace>
  <inkml:trace contextRef="#ctx0" brushRef="#br0" timeOffset="5727.54">18630 12259 255 0,'36'-10'0'0,"17"-7"0"15,11-3 0-15,7 2 0 16,12 14 0 0,-12 11 0-16,-9 8 0 15,-11 5 0 1,-14 7 0 0,-10 1 0-16,-6 10 0 15,-13 3 0-15,-12 5 0 16,-12 4 0-1,-13 0 0-15,-17 7 0 16,-18-1 0-16,-8-9 0 16,-3-11 0-1,-6-15 0-15,-5-7 0 16,-2-11 0 0,10-15 0-16,12-5 0 15,66 17 0 1,-51-20 0-16,22-5 0 15,11 3 0 1</inkml:trace>
  <inkml:trace contextRef="#ctx0" brushRef="#br0" timeOffset="6007.21">19536 12422 255 0,'0'49'0'0,"4"13"0"0,8-4 0 0,11 1 0 16,-23-59 0-16,15 41 0 16,-11-14 0-1</inkml:trace>
  <inkml:trace contextRef="#ctx0" brushRef="#br0" timeOffset="6197.74">19552 11916 255 0,'0'0'0'16,"0"0"0"-1,0 0 0-15,0 0 0 16,0 0 0-16,0 0 0 15</inkml:trace>
  <inkml:trace contextRef="#ctx0" brushRef="#br0" timeOffset="6652.5">19911 12269 255 0,'0'0'0'15,"0"0"0"-15,4 32 0 16,-2 24 0-1,2 28 0 1,-2 8 0-16,-2-92 0 16,0 0 0-1,0 0 0-15,3 67 0 16,5-55 0-16,13-28 0 16,4-14 0-1,4-4 0-15,2-1 0 16,-2 6 0-16,0 11 0 15,-5 14 0 1,-3 13 0-16,-8 15 0 16,-1 12 0-1,-1 13 0-15,-11-49 0 16,9 48 0 0,-2-8 0-16</inkml:trace>
  <inkml:trace contextRef="#ctx0" brushRef="#br0" timeOffset="7228.21">20633 12064 255 0,'0'0'0'0,"0"0"0"0,0 0 0 16,-13 18 0-16,-16 20 0 16,-2 22 0-1,-8 20 0-15,1 26 0 16,6 7 0 0,19-19 0-16,13-94 0 15,3 56 0 1,-3-56 0-16,13 18 0 15,5-32 0-15,1-16 0 16,5-18 0 0,0-16 0-16,12-24 0 15,13-42 0 1,-3-17 0-16,-2-5 0 16,-8 18 0-1,-5 16 0-15,-7 22 0 16,-11 24 0-1,-13 72 0-15,0 0 0 16,3-36 0 0,-14 40 0-16,-3 29 0 15,-3 34 0 1,-8 43 0-16,-10 61 0 16,3 17 0-16,13-23 0 15,21-36 0 1,20-36 0-16,7-36 0 15,4-26 0 1,0-19 0-16,-6-10 0 16</inkml:trace>
  <inkml:trace contextRef="#ctx0" brushRef="#br0" timeOffset="32542.04">6060 13959 255 0,'-19'66'0'0,"-3"-5"0"0,-4 12 0 0,-10 25 0 16,-5 14 0-16,-1 2 0 15,3-5 0 1,6-8 0 0,7-16 0-16,5-11 0 15,7-6 0-15,5-8 0 16,9-3 0-16,3-8 0 16,5-10 0-1,6-7 0-15,2-13 0 16,-16-19 0-1,21 15 0-15,7 1 0 16,6-7 0 0,1-2 0-16,17-3 0 15,2-5 0-15,4-9 0 16,-1-5 0 0,-11-12 0-1,-17 4 0-15</inkml:trace>
  <inkml:trace contextRef="#ctx0" brushRef="#br0" timeOffset="32944.79">5547 14774 255 0,'0'0'0'0,"0"0"0"0,0 0 0 0,0 0 0 16,0 0 0-1,0 0 0-15,0 0 0 16,22 4 0 0,21 5 0-16,17-2 0 15,19-7 0-15,19-12 0 16,13-4 0 0,-7 1 0-1,-10-4 0-15,-11-1 0 16,-18 8 0-16,-25 5 0 15</inkml:trace>
  <inkml:trace contextRef="#ctx0" brushRef="#br0" timeOffset="33702.18">6574 14736 255 0,'0'0'0'0,"0"0"0"16,0 0 0-1,0 0 0-15,0 0 0 16,0 0 0-16,0 22 0 15,5 18 0 1,4 7 0-16,-1-6 0 16,4-11 0-1,-1-9 0-15,-3-7 0 16,4-8 0 0,-1-12 0-16,1-13 0 15,-1-8 0 1,0-4 0-16,0-2 0 15,-4 3 0 1,2 8 0-16,2 7 0 16,3 7 0-16,1 11 0 15,-1 12 0 1,1 12 0-16,5 9 0 16,3 12 0-1,-1 5 0 1,7 12 0-16,2 8 0 15,2 9 0-15,3 5 0 16,-9 5 0 0,1-6 0-16,-12 3 0 15,-10-7 0-15,-8-3 0 16,-12 0 0 0,-7-8 0-1,-12-9 0-15,-5-12 0 16,-11-8 0-16,-6-7 0 15,-11-8 0 1,0-17 0-16,-5-12 0 16,7-14 0-1,7-15 0-15,8-13 0 16,14-13 0 0,12-9 0-16,17-11 0 15,8-17 0-15,7-8 0 16,5 23 0-1</inkml:trace>
  <inkml:trace contextRef="#ctx0" brushRef="#br0" timeOffset="33986.18">7197 14523 255 0,'6'82'0'0,"-1"8"0"0,-3 35 0 15,0 19 0 1,0-3 0-16,3-20 0 15,2-19 0-15,-3-17 0 16,-4-19 0 0,2-27 0-16</inkml:trace>
  <inkml:trace contextRef="#ctx0" brushRef="#br0" timeOffset="34447.66">7064 14664 255 0,'0'0'0'0,"0"0"0"15,0 0 0 1,18-10 0-16,13-13 0 15,11-3 0 1,4 9 0-16,5 4 0 16,2 3 0-1,8 8 0-15,0 7 0 16,-5 7 0-16,-12 6 0 16,-12 4 0-1,-32-22 0 1,22 25 0-16,-10 6 0 15,-15-7 0 1,-8 5 0-16,-11 0 0 16,-13 4 0-16,-4-4 0 15,-7-2 0 1,0-2 0-16,-2-2 0 16,6-5 0-16,7 0 0 15,1-4 0 1,10-4 0-1,5-4 0-15</inkml:trace>
  <inkml:trace contextRef="#ctx0" brushRef="#br0" timeOffset="35014.08">7738 14771 255 0,'0'0'0'0,"0"0"0"0,0 0 0 0,18-2 0 15,13-13 0 1,0-10 0-16,5-9 0 31,-5 2 0-15,-3 0 0-16,-6 5 0 0,-22 27 0 0,11-22 0 15,-7-1 0 1,-4 23 0 0,-4-20 0-16,-11 4 0 15,-8 8 0 1,-2 8 0-16,-2 8 0 16,-2 10 0-16,2 10 0 15,0 18 0 1,12 8 0-16,9 13 0 15,10 2 0 1,13-11 0-16,18-13 0 16,6-14 0-1,6-18 0-15,1-14 0 16,-8-9 0-16</inkml:trace>
  <inkml:trace contextRef="#ctx0" brushRef="#br0" timeOffset="35481.53">8955 14501 255 0,'0'0'0'0,"0"0"0"0,0 22 0 0,0 14 0 16,-2 13 0-16,-1 0 0 16,-2 3 0-1,5-52 0 1,-2 54 0-16,2-54 0 0,0 0 0 15,-2 42 0 1</inkml:trace>
  <inkml:trace contextRef="#ctx0" brushRef="#br0" timeOffset="35651.85">8963 14241 255 0,'0'0'0'16,"0"0"0"-16,0 0 0 16,0 0 0-16,0 18 0 15,0 11 0 1</inkml:trace>
  <inkml:trace contextRef="#ctx0" brushRef="#br0" timeOffset="36055.24">9250 14468 255 0,'0'0'0'16,"0"0"0"-16,0 0 0 15,0 24 0 1,0 20 0-16,0 8 0 16,0-12 0-1,0-11 0-15,0-10 0 16,0-6 0 0,4-12 0-16,12-9 0 15,5-10 0-15,0-5 0 16,5-2 0-1,-8 3 0-15,-1 5 0 16,-3 3 0 0,-3 12 0-16,-2 13 0 15,-6 15 0 1,-1 17 0-16,0 17 0 16,2 8 0-1,7-7 0-15,1-19 0 16</inkml:trace>
  <inkml:trace contextRef="#ctx0" brushRef="#br0" timeOffset="36960.5">10505 14344 255 0,'0'70'0'0,"0"-8"0"0,0 17 0 0,0 14 0 16,-2 4 0 0,-9-15 0-16,2-16 0 15,2-18 0 1,7-48 0-16,0 0 0 15,0 0 0 1,-10 20 0-16,7-33 0 16,6-19 0-16,5-14 0 15,13-23 0 1,8-14 0 0,6 5 0-16,4 7 0 15,-2 21 0 1,-4 17 0-16,-6 17 0 15,-11 14 0-15,-5 2 0 16</inkml:trace>
  <inkml:trace contextRef="#ctx0" brushRef="#br0" timeOffset="37383.19">10991 14608 255 0,'0'0'0'0,"0"0"0"16,0 0 0 0,0 0 0-16,18-14 0 15,8-21 0-15,1-9 0 16,-6-8 0-1,-10-8 0-15,-4-3 0 16,-9 7 0 0,-8 6 0-16,10 50 0 15,-18-29 0 1,-4 20 0-16,2 16 0 16,0 22 0-1,2 16 0-15,2 18 0 16,6 15 0-16,7 9 0 15,12-8 0 1,16-19 0-16,-1-26 0 16,5-23 0-1,2-16 0-15,-5-3 0 16</inkml:trace>
  <inkml:trace contextRef="#ctx0" brushRef="#br0" timeOffset="37828.58">11468 14315 255 0,'0'0'0'0,"0"0"0"16,0 0 0-16,0 0 0 15,0 21 0 1,0 18 0-16,0 13 0 16,0 4 0-1,5 11 0-15,2 7 0 16,3-1 0-16,-1-4 0 15,5-21 0 1,-14-48 0-16,0 0 0 16,19 20 0-1,-1-27 0-15,3-16 0 16,0-20 0 0,4-23 0-16,7-16 0 15,7-15 0 1,-2 3 0-16,-8 16 0 15,-14 27 0-15</inkml:trace>
  <inkml:trace contextRef="#ctx0" brushRef="#br0" timeOffset="38252.66">11922 14438 255 0,'0'0'0'15,"0"0"0"-15,0 0 0 16,0 0 0 0,20 2 0-16,18 1 0 15,0-8 0 1,-9-15 0-1,-6-4 0-15,-3-5 0 16,-7 0 0-16,-4 0 0 16,-9 2 0-1,-5 6 0-15,-3 7 0 16,-6 14 0 0,-1 14 0-16,-1 13 0 15,3 13 0-15,0 20 0 16,8 19 0-1,10 15 0-15,10-9 0 16,-15-85 0 0,25 53 0-16,4-35 0 15,-12-15 0-15</inkml:trace>
  <inkml:trace contextRef="#ctx0" brushRef="#br0" timeOffset="39163.22">12443 14218 255 0,'0'0'0'0,"0"0"0"0,0 0 0 16,0 0 0-16,0 0 0 16,0 22 0-1,0 22 0-15,-4 12 0 16,-3 9 0-1,-2-2 0-15,9-63 0 16,-4 55 0-16,4-55 0 16,0 0 0-1,0 0 0-15,-5 29 0 16,7-36 0 0,5-12 0-16,11-13 0 15,9-9 0 1,4 4 0-16,1 3 0 15,4 13 0 1,-3 4 0-16,2 9 0 16,1 5 0-16,1 3 0 15,-1-7 0 1,-3-1 0-16,0-3 0 16,3-3 0-1,10-9 0-15,-9-3 0 16,-37 26 0-1,0 0 0-15,0 0 0 16,31-26 0 0,-31 26 0-16,13-22 0 15,-13 16 0 1,-10 12 0-16,-1 10 0 16,-3 9 0-1,14-25 0-15,-9 29 0 16,9-29 0-1,5 29 0-15,13-6 0 16,3-5 0-16,8-10 0 16,2 1 0-1,-31-9 0-15,35 9 0 16,-35-9 0 0,29 19 0-16,-13 5 0 15,-10 2 0 1,-14 6 0-16,-13 3 0 15,-19 12 0-15,-16 2 0 16,-13 2 0 0,4-6 0-16,65-45 0 15,-52 25 0 1,19-25 0-16,21-14 0 16,12-1 0-1</inkml:trace>
  <inkml:trace contextRef="#ctx0" brushRef="#br0" timeOffset="39602.37">13441 14295 255 0,'45'-54'0'0,"-20"9"0"0,-8 8 0 0,-9 6 0 15,-14 10 0 1,-5 6 0-16,-5 9 0 15,-7 10 0 1,-8 15 0 0,-3 25 0-16,-3 27 0 15,13 20 0-15,15 5 0 16,20-21 0 0,16-35 0-16,5-30 0 15,2-14 0 1,-1-13 0-16,15-16 0 15,11-15 0-15,10-8 0 16,-13 7 0 0</inkml:trace>
  <inkml:trace contextRef="#ctx0" brushRef="#br0" timeOffset="40067.67">13882 14188 255 0,'4'0'0'0,"3"0"0"16,-5 0 0-1,-4 0 0-15,-5 0 0 16,-3 0 0-16,-6 4 0 15,-9 12 0 17,0 10 0-32,-1 20 0 0,4 5 0 15,3 12 0-15,8 2 0 16,11-65 0 0,0 46 0-16,9-23 0 15,8-25 0 1,2-19 0-16,8-14 0 15,4-30 0-15,10-29 0 16,-4-19 0 0,4 1 0-16,-12 8 0 15,-9 19 0 1,-11 9 0 0,-7 13 0-16,-2 63 0 15,-6-47 0-15,-6 20 0 16,1 26 0-1,-2 16 0 1,-1 19 0-16,4 29 0 16,3 28 0-16,7 38 0 15,19 12 0-15,13-28 0 16,-1-36 0 0,0-29 0-16,-11-24 0 15,-9-11 0 1</inkml:trace>
  <inkml:trace contextRef="#ctx0" brushRef="#br0" timeOffset="40642.75">10426 13819 255 0,'-23'90'0'0,"15"16"0"0,0 54 0 15,3-22 0-15</inkml:trace>
  <inkml:trace contextRef="#ctx0" brushRef="#br0" timeOffset="41189.51">14319 13571 255 0,'-7'116'0'0,"3"-34"0"0</inkml:trace>
  <inkml:trace contextRef="#ctx0" brushRef="#br0" timeOffset="41742.58">15103 14188 255 0,'0'78'0'0,"0"-22"0"0,0 16 0 0,-2 7 0 16,2-79 0-16,-13 68 0 15</inkml:trace>
  <inkml:trace contextRef="#ctx0" brushRef="#br0" timeOffset="41944.72">15119 13808 255 0,'0'0'0'16,"0"0"0"-16,0 0 0 15,0 0 0 1,0 0 0-16,0 0 0 15</inkml:trace>
  <inkml:trace contextRef="#ctx0" brushRef="#br0" timeOffset="42388.62">15431 14132 255 0,'0'0'0'0,"0"0"0"16,0 0 0-16,0 20 0 16,0 23 0-1,-3 12 0-15,-1 8 0 16,2-7 0-16,2-56 0 15,0 0 0 1,-2 38 0-16,2-20 0 16,8-23 0-1,3-12 0-15,5-13 0 16,4-3 0 0,6-7 0-16,1 6 0 15,-1 12 0 1,-8 12 0-16,-5 17 0 15,-4 18 0 1,-7 16 0-16,-2 17 0 16,-2 13 0-16,2-71 0 15,0 0 0 1,0 84 0-16</inkml:trace>
  <inkml:trace contextRef="#ctx0" brushRef="#br0" timeOffset="42650.37">15912 14105 255 0,'0'0'0'0,"0"0"0"0,5 23 0 16,-3 17 0-16,4 22 0 15,3 27 0 1,5 32 0-16,-1 2 0 16,-2-8 0-1,-8-19 0-15,-3-29 0 16,-8-22 0-16,2-22 0 16</inkml:trace>
  <inkml:trace contextRef="#ctx0" brushRef="#br0" timeOffset="43069.97">15721 14226 255 0,'0'0'0'16,"0"0"0"-16,0 0 0 15,6-17 0 1,7-16 0-16,11 2 0 15,10 9 0 1,3 8 0 0,8 8 0-16,5 6 0 15,-1 4 0-15,5 0 0 16,1 8 0 0,-3 6 0-16,-52-18 0 15,37 27 0 1,-25 6 0-16,-19-2 0 15,-8 1 0 1,-12 4 0-16,-11 4 0 16,-8 2 0-16,-4-4 0 15,7-13 0 1,14-9 0-16,14-14 0 16,10-12 0-1,8-7 0-15,1-3 0 16</inkml:trace>
  <inkml:trace contextRef="#ctx0" brushRef="#br0" timeOffset="43447.99">16297 14033 255 0,'0'0'0'0,"0"0"0"0,0 30 0 0,2 21 0 16,2 17 0-1,1 4 0-15,-5-72 0 16,9 71 0 0,10-27 0-16,4-29 0 15,-1-21 0-15,5-10 0 16,-1-13 0-1,7-7 0-15,-2 2 0 16,-7 3 0 0,-2 8 0-16,-3 15 0 15,-4 10 0 1,-1 13 0-16,-3 8 0 16,-4 9 0-1,-7-32 0-15,0 0 0 16,0 0 0-16,9 24 0 15</inkml:trace>
  <inkml:trace contextRef="#ctx0" brushRef="#br0" timeOffset="44002.19">16865 13415 255 0,'0'0'0'0,"0"0"0"16,0 0 0 0,0 0 0-16,0 26 0 15,-7 33 0 1,-2 35 0-16,3 38 0 16,-1 15 0-1,5-9 0-15,9-21 0 16,5-15 0-16,-7-10 0 15,0-11 0 1,-5-14 0 0,4-22 0-16,-4-45 0 15,0 0 0-15,0 0 0 16,9 26 0 0,-9-26 0-16,4-2 0 15,-4-14 0 1,-2-11 0-16,-4-8 0 15,-6-15 0 1,-1 0 0-16,2 0 0 16,-5 5 0-16,16 45 0 15,0 0 0 1,-17-38 0-16,-3 13 0 16,5 18 0-1,4 12 0-15,11-5 0 16,-4 14 0-1,8 3 0-15,17-4 0 16,10-4 0 0,5-6 0-16,10-12 0 15,-1-2 0-15</inkml:trace>
  <inkml:trace contextRef="#ctx0" brushRef="#br0" timeOffset="44558.25">17404 14096 255 0,'0'0'0'0,"0"0"0"0,0 0 0 0,0 0 0 16,0 0 0 0,0 0 0-16,0 0 0 15,0 0 0 1,0 0 0-16,22 0 0 16,22 0 0-16,15 0 0 15,15 0 0 1,17 0 0-16,2 0 0 15,-8 0 0 1,-13 0 0-16,-6 0 0 16,-7-2 0-1,-10 2 0 1,-49 0 0-16,45-7 0 16,-5-3 0-16,-40 10 0 15,31-22 0-15,-10-6 0 16</inkml:trace>
  <inkml:trace contextRef="#ctx0" brushRef="#br0" timeOffset="44937.85">18136 13760 255 0,'0'0'0'16,"0"0"0"0,0 0 0-16,0 0 0 15,17 5 0-15,25 9 0 16,11 5 0 0,10 4 0-1,6 0 0-15,0-1 0 16,-5 0 0-16,-17-1 0 15,-16-1 0 1,-31-20 0-16,15 26 0 16,-15 3 0-16,-15 2 0 15,-16 5 0 1,-26 11 0-16,-32 18 0 16,-39 13 0-1,7-12 0-15</inkml:trace>
  <inkml:trace contextRef="#ctx0" brushRef="#br0" timeOffset="47803.57">19223 13605 255 0,'-5'70'0'0,"1"-2"0"0,2 17 0 0,0 16 0 0,0 0 0 16,2-15 0-16,-5-18 0 15,5-68 0 1,-9 53 0-16,9-53 0 16,-15 29 0-1,-1-29 0-15,5-18 0 16,4-11 0 0,3-11 0-16,4-19 0 15,7-10 0 1,8-3 0-16,9 6 0 15,7 12 0 1,3 13 0-16,2 8 0 16,0 11 0-16,-2 5 0 15,3 3 0 1,2 5 0-16,-1 1 0 16,-1 4 0-1,-37 4 0-15,35 3 0 16</inkml:trace>
  <inkml:trace contextRef="#ctx0" brushRef="#br0" timeOffset="48227.44">19799 13977 255 0,'0'0'0'0,"0"0"0"0,0 0 0 0,15-6 0 15,12-17 0-15,-5-7 0 16,5-13 0-16,-4-2 0 31,-8-2 0-31,-4-2 0 0,-6-1 0 16,-5 50 0-1,-2-42 0-15,-8 8 0 16,-1 20 0 0,1 16 0-16,-4 15 0 15,1 21 0 1,-1 29 0-16,3 17 0 16,7 20 0-1,14-3 0-15,15-22 0 16,2-24 0-16,0-26 0 15,0-20 0 1,-7-13 0-16,-4-3 0 16</inkml:trace>
  <inkml:trace contextRef="#ctx0" brushRef="#br0" timeOffset="48792.5">20277 13687 255 0,'0'0'0'0,"0"0"0"0,0 0 0 0,0 0 0 16,0 0 0-16,0 0 0 15,0 0 0 1,0 22 0-16,0 22 0 16,0 18 0-1,0 9 0-15,0 12 0 16,0-83 0 0,5 76 0-16,-5-76 0 15,0 0 0-15,13 42 0 16,11-43 0-1,4-22 0-15,-4-13 0 16,12-22 0 0,4-14 0-16,6-12 0 15,2 0 0 1,-14 17 0-16,-34 67 0 16,20-49 0-1,-11 15 0-15</inkml:trace>
  <inkml:trace contextRef="#ctx0" brushRef="#br0" timeOffset="49231.24">20745 13808 255 0,'0'0'0'0,"0"0"0"0,0 0 0 16,15-18 0-16,8-19 0 15,-1-5 0 1,-9 0 0 0,-2 3 0-1,-3 7 0-15,-4 7 0 0,-4 4 0 16,-4 13 0-1,-6 8 0-15,1 15 0 16,-4 12 0 0,0 14 0-16,2 16 0 15,1 12 0-15,13 6 0 16,8-8 0 0,6-16 0-16,10-11 0 15,-3-19 0 1,-6-17 0-16,-3-6 0 15,1-7 0 1</inkml:trace>
  <inkml:trace contextRef="#ctx0" brushRef="#br0" timeOffset="49700.68">21065 13662 255 0,'0'0'0'0,"0"0"0"0,0 0 0 16,0 0 0-1,0 0 0-15,0 0 0 16,0 0 0-16,0 0 0 16,0 18 0-1,0 20 0-15,0 9 0 16,-2 1 0 0,0-4 0-16,-2-9 0 15,1-4 0 1,3-10 0-16,-2-10 0 15,-1-9 0 1,6-13 0-16,4-9 0 16,6-11 0-16,7-5 0 15,9-8 0 1,4 4 0-16,5 1 0 16,3 3 0-1,4 5 0-15,-6 4 0 16,-8 7 0-1,-4 4 0-15</inkml:trace>
  <inkml:trace contextRef="#ctx0" brushRef="#br0" timeOffset="50093.6">21631 13471 255 0,'0'0'0'0,"0"0"0"15,0 0 0 1,0 0 0-16,0 0 0 16,-11 14 0-1,-12 16 0-15,6 5 0 16,11-6 0 0,6-8 0-16,4-2 0 15,9-2 0 1,5 0 0-16,2-1 0 15,2-1 0-15,1-1 0 16,-8 2 0 0,-4-3 0-16,-8 0 0 15,-13 0 0 1,-3 3 0-16,-5 0 0 16,-6-3 0-1,-5-2 0-15,-4-2 0 16,-5-8 0-1,1-2 0-15,6-15 0 16,10 6 0-16</inkml:trace>
  <inkml:trace contextRef="#ctx0" brushRef="#br0" timeOffset="50988.24">21818 13655 255 0,'0'0'0'0,"27"-2"0"0,14-6 0 16,-5-8 0-1,-2-5 0-15,-5 2 0 16,-12 3 0-1,-7 2 0-15,-6 1 0 16,-4 0 0 0,-4 3 0-16,-10 8 0 15,-4 8 0 1,0 11 0-16,1 10 0 16,3 7 0-16,5 16 0 15,9-2 0 1,5-3 0-16,8-8 0 15,11-9 0 1,7-16 0-16,1-12 0 16,1-10 0-1,7-10 0-15,1-12 0 16,3 1 0 0,4-11 0-16,-3-1 0 15,-9 4 0 1,-8 8 0-16,-28 31 0 15,0 0 0-15,0 0 0 16,25-25 0 0,-25 25 0-16,6-11 0 15,-8 14 0 1,-9 5 0-16,-4 15 0 16,-5 10 0-1,-3 17 0-15,1 12 0 16,22-62 0-1,-10 59 0-15,16-19 0 16,3-29 0-16,4-22 0 16,3-18 0-1,3-13 0-15,8-23 0 16,7-18 0 0,3-17 0-16,9-13 0 15,-10 17 0 1,-16 24 0-16,-20 72 0 15,0 0 0-15,0-49 0 16,-10 32 0 0,2 26 0-16,-1 15 0 15,-3 19 0 1,0 30 0-16,-5 34 0 16,13 23 0-1,16-16 0 1,7-35 0-16,10-42 0 15,-6-27 0-15,-3-20 0 16,-3-1 0 0</inkml:trace>
  <inkml:trace contextRef="#ctx0" brushRef="#br0" timeOffset="51495.93">22851 13734 255 0,'-13'14'0'0,"3"-10"0"0,4 0 0 0,1 0 0 15,1-1 0-15,0-1 0 16,2-2 0 0,-3 3 0-1,5-3 0-15,-4 0 0 16,-2 1 0-16,-1 2 0 15,3 1 0 1,2-4 0-16,4-1 0 16,0-11 0-1,0 1 0-15</inkml:trace>
  <inkml:trace contextRef="#ctx0" brushRef="#br0" timeOffset="51977.61">23178 13368 255 0,'0'0'0'16,"0"0"0"-16,0 0 0 15,0 0 0 1,0 0 0-16,-18 4 0 15,-17 13 0 1,2 13 0-16,11-1 0 16,3-2 0-1,13-5 0-15,10-1 0 16,10-5 0-16,9 0 0 16,8-2 0-1,4-3 0 1,6 0 0-16,-1 1 0 15,-9-2 0-15,-9 1 0 16,-8 4 0 0,-7 4 0-16,-7 3 0 15,-12 6 0 1,-10-2 0-16,-11 3 0 16,-8 3 0-1,-4-4 0-15,-2-12 0 16,5-6 0-16,5-13 0 15,8-13 0 1,15-4 0-16,2-2 0 16</inkml:trace>
  <inkml:trace contextRef="#ctx0" brushRef="#br0" timeOffset="52513.17">23393 13468 255 0,'0'0'0'0,"0"0"0"0,0 0 0 16,0 0 0-16,0 0 0 15,17 0 0 1,16-3 0-16,-2-10 0 31,-2-7 0-31,-7 0 0 0,-5-5 0 16,-5 3 0-1,-8 2 0-15,-6 4 0 16,-7 10 0-16,-7 10 0 16,-5 14 0-1,3 12 0-15,0 10 0 16,1 20 0 0,5 15 0-16,8 2 0 15,16-14 0-15,7-24 0 16,10-18 0-1,1-19 0-15,-1-11 0 16,2-8 0 0,7-13 0-16,2-8 0 15,3-12 0 1,-5 6 0-16</inkml:trace>
  <inkml:trace contextRef="#ctx0" brushRef="#br0" timeOffset="53027.43">23916 12979 255 0,'0'0'0'0,"0"0"0"0,0 0 0 0,0 0 0 15,0 0 0-15,0 0 0 16,0 0 0-1,0 0 0 1,0 0 0-16,-3 19 0 16,-10 24 0-16,-2 16 0 15,1 16 0-15,0 16 0 16,-2 8 0 0,8-16 0-1,3-13 0-15,5-17 0 16,7-11 0-16,-7-42 0 15,18 32 0 1,4-15 0 0,7-11 0-16,-4-12 0 15,-2-5 0-15,-2-10 0 16,2-3 0 0,-5-3 0-16</inkml:trace>
  <inkml:trace contextRef="#ctx0" brushRef="#br0" timeOffset="53328.88">23692 13362 255 0,'0'0'0'0,"0"0"0"0,0 0 0 0,0 0 0 16,0 0 0-1,20 0 0-15,20 0 0 16,9 0 0 0,5 0 0-16,4 0 0 15,2 0 0 1,-60 0 0-16,56-4 0 15,-10-14 0-15</inkml:trace>
  <inkml:trace contextRef="#ctx0" brushRef="#br0" timeOffset="54046.28">24440 12804 255 0,'0'0'0'0,"0"0"0"15,0 0 0-15,0 0 0 0,-12 11 0 16,-10 16 0 0,-3 6 0-16,0 17 0 31,3 18 0-31,4 24 0 0,7 16 0 15,11-5 0 1,6-14 0-16,8-10 0 16,5-13 0-16,2-19 0 15,-21-47 0 1,22 34 0 0,4-18 0-16,-7-13 0 15,-3-4 0-15</inkml:trace>
  <inkml:trace contextRef="#ctx0" brushRef="#br0" timeOffset="54387.55">24661 13385 255 0,'0'0'0'0,"0"0"0"0,0 0 0 0,0 0 0 16,0 0 0-16,0 0 0 16,0 0 0 15,0 0 0-31,0 0 0 0</inkml:trace>
  <inkml:trace contextRef="#ctx0" brushRef="#br0" timeOffset="54538.52">24830 13302 255 0,'5'6'0'0,"2"1"0"15,-5 5 0-15,1-3 0 16,1 2 0 0,2-2 0-16,1-9 0 15,0-6 0 1,2-5 0 0</inkml:trace>
  <inkml:trace contextRef="#ctx0" brushRef="#br0" timeOffset="54888.67">25206 12644 255 0,'0'0'0'16,"0"0"0"-16,0 0 0 15,0 0 0 1,18 15 0-16,9 15 0 16,0 18 0-1,1 17 0 1,-9 11 0-16,-3 8 0 15,-11 11 0-15,-12 5 0 16,-5-4 0 0,-7 1 0-1,-13-11 0-15,-4-7 0 16,10-25 0-16</inkml:trace>
  <inkml:trace contextRef="#ctx0" brushRef="#br0" timeOffset="56804.1">14108 15423 255 0,'-29'6'0'0,"14"-3"0"0,5-2 0 0,10 2 0 16,7 0 0-16,8 3 0 15,10-4 0 1,7 0 0 0,6-4 0-16,15 0 0 15,15-4 0-15,10 3 0 16,10-4 0 0,16-6 0-16,-9 8 0 15,-2 1 0 1,4-3 0-16,-6 0 0 15,-1 3 0-15,-3-3 0 16,-11 2 0 0,-6 4 0-16,-13-3 0 15,0 2 0 1,-57 2 0-16,51 0 0 16,-51 0 0-1,0 0 0-15,25 6 0 16</inkml:trace>
  <inkml:trace contextRef="#ctx0" brushRef="#br0" timeOffset="57331.66">15358 15057 255 0,'0'0'0'0,"0"0"0"0,19 12 0 15,16 5 0-15,10 6 0 16,5 0 0-1,6-1 0-15,6 2 0 16,0-3 0 0,-3-6 0-16,-5 1 0 15,-5-3 0 1,-49-13 0-16,47 14 0 16,-47-14 0-1,0 0 0-15,40 15 0 16,-40-15 0-1,23 23 0-15,-23-2 0 16,-13 0 0 0,-10 3 0-1,-12 4 0-15,-22 9 0 0,-16 9 0 16,-22 11 0 0,-12 5 0-16,11-7 0 15,11-15 0 1,9-15 0-16,22-12 0 15</inkml:trace>
  <inkml:trace contextRef="#ctx0" brushRef="#br0" timeOffset="60679.89">16622 14861 255 0,'-14'55'0'0,"1"-3"0"0,-2 4 0 0,-2 11 0 16,-4 7 0-16,1 7 0 16,1-6 0-1,5-9 0 1,5-16 0-16,3-5 0 16,3-5 0-16,3-40 0 15,3 41 0 1,-3-41 0-16,8 45 0 15,-8-45 0 1,18 38 0-16,4-8 0 16,-22-30 0-1,29 26 0-15,7-10 0 16,3-8 0 0,-4-6 0-16,-1-6 0 15,-8-5 0 1,-5-2 0-16,0-2 0 15,1-8 0-15,-22 21 0 16,16-24 0 0,-16 24 0-16,11-32 0 15,-11 32 0 1,4-37 0-16,-11-6 0 16,1 10 0-1</inkml:trace>
  <inkml:trace contextRef="#ctx0" brushRef="#br0" timeOffset="60980.98">16332 15283 255 0,'0'0'0'0,"0"0"0"0,25 0 0 0,14 0 0 16,12 0 0-1,2 0 0-15,10-1 0 16,2-7 0-1,-7-5 0-15,-10-2 0 16,-8-5 0 0,-7 4 0-16</inkml:trace>
  <inkml:trace contextRef="#ctx0" brushRef="#br0" timeOffset="61607.37">17122 14776 255 0,'0'0'0'0,"0"0"0"15,0 0 0-15,0 0 0 16,0 0 0-1,0 25 0-15,-5 26 0 16,1 16 0 0,2 11 0-16,-3 14 0 15,-8 3 0 1,4-11 0-16,3-18 0 16,6-66 0-1,-3 53 0-15,3-53 0 16,0 0 0-16,0 0 0 15,5 33 0 1,8-24 0-16,0-14 0 16,3-11 0-1,0-8 0-15,0-2 0 16,2-1 0 0,-18 27 0-16,0 0 0 15,0 0 0 1,17-19 0-16,2 18 0 15,-9 11 0-15,-1 13 0 16,-4 10 0 0,-1 6 0-16,1 14 0 15,1-6 0 1,3-5 0-16,-9-42 0 16,12 39 0-1,-12-39 0-15,0 0 0 16,15 26 0-1,-15-26 0-15,11 7 0 16</inkml:trace>
  <inkml:trace contextRef="#ctx0" brushRef="#br0" timeOffset="61805.96">17327 15138 255 0,'0'0'0'0,"0"0"0"0,0 0 0 0,0 0 0 15,0 0 0-15,0 0 0 16</inkml:trace>
  <inkml:trace contextRef="#ctx0" brushRef="#br0" timeOffset="62806.74">17402 15326 255 0,'-5'61'0'0,"1"-19"0"0,2-3 0 0,2-6 0 0,-2-9 0 16,2-4 0-16,-2-8 0 15,2-6 0 1,2-8 0-16,2-8 0 16,-2 0 0-1</inkml:trace>
  <inkml:trace contextRef="#ctx0" brushRef="#br0" timeOffset="63359.34">17673 15255 255 0,'0'0'0'16,"0"0"0"-16,0 0 0 16,0 0 0-1,0 0 0-15,0 0 0 16,0 0 0 0,0 0 0-16,0 0 0 15,0 0 0-15,0 0 0 16,0 0 0-1,0 0 0-15,-6 0 0 16,-13-5 0 0,3 7 0-16,7 7 0 15,2 6 0 1,5 4 0-16,4-2 0 16,5-1 0-1,7-3 0-15,-1-2 0 16,8-2 0-1,-2-2 0-15,0 1 0 16,-3 0 0-16,-1-1 0 16,-7 2 0-1,-3-1 0-15,-10 7 0 16,-3-1 0 0,-5 5 0-16,-8-2 0 15,-3 3 0 1,-2-3 0-16,5-2 0 15,0-6 0 1,5-7 0-16,3-2 0 16,2-4 0-16</inkml:trace>
  <inkml:trace contextRef="#ctx0" brushRef="#br0" timeOffset="63559.51">17948 15420 255 0,'0'0'0'0,"0"0"0"0,0 0 0 16,0 0 0-16</inkml:trace>
  <inkml:trace contextRef="#ctx0" brushRef="#br0" timeOffset="64052.4">18317 15018 255 0,'0'0'0'0,"0"0"0"15,0 0 0 1,-10 15 0-16,-5 14 0 16,2 0 0-1,8-2 0-15,5-6 0 16,5-3 0-1,4-5 0-15,6-2 0 16,1-5 0 0,4 4 0-16,-2-2 0 15,-1 1 0-15,-4 0 0 16,-2 2 0 0,-6 1 0-16,-8 1 0 15,-4 2 0 1,-6 4 0-16,-6-1 0 15,-6-1 0 1,-4 2 0-16,-4 0 0 16,-7 4 0-16,40-23 0 15,-41 19 0 1,41-19 0-16,-40 12 0 16,9-8 0-1</inkml:trace>
  <inkml:trace contextRef="#ctx0" brushRef="#br0" timeOffset="65512.52">19333 14977 255 0,'-53'-4'0'0,"8"4"0"0,4 3 0 0,1 7 0 16,2 12 0-16,9 14 0 15,6 9 0 1,8 5 0-16,7 16 0 16,11 3 0-1,8-10 0-15,9-15 0 16,5-10 0-1,7-12 0-15,10-12 0 16,5-16 0-16,3-11 0 16,-4-16 0-1,1-15 0-15,-16 6 0 16</inkml:trace>
  <inkml:trace contextRef="#ctx0" brushRef="#br0" timeOffset="66044.86">19724 14427 255 0,'0'0'0'0,"0"0"0"16,-4 24 0 0,-3 21 0-16,-1 20 0 15,-1 18 0-15,-7 18 0 16,-2 4 0 0,7-18 0-16,2-20 0 15,9-67 0 1,-2 51 0-16,2-51 0 15,11 31 0 1,9-26 0-16,0-16 0 16,4-14 0-1,5-4 0-15,2-9 0 16,-31 38 0 0,0 0 0-16,33-24 0 15,-9 17 0 1,-13 20 0-16,-4 18 0 15,-2 15 0 1,-1 14 0-16,5 9 0 16,1-2 0-16,-10-67 0 15,23 45 0 1,2-28 0-16,-3-18 0 16,4-10 0-1,-5-6 0-15</inkml:trace>
  <inkml:trace contextRef="#ctx0" brushRef="#br0" timeOffset="67666.84">20179 15007 255 0,'0'0'0'0,"0"0"0"16,0 0 0-16,0 0 0 15,-13 11 0 1,-15 10 0-16,1 9 0 15,0 10 0 1,8 8 0-16,1 2 0 16,7 9 0-16,11-59 0 15,-5 55 0 1,5-55 0-16,9 34 0 16,4-30 0-1,3-14 0-15,2-18 0 16,0-7 0-1,4-13 0-15,-1-1 0 16,-3 5 0 0,-3 6 0-16,-3 9 0 15,-6 11 0 1,1 5 0-16,-5 13 0 16,0 13 0-16,0 16 0 15,-2 14 0 1,2 19 0-16,6 12 0 15,2-1 0 1,-10-73 0-16,25 54 0 16,-3-33 0-16,-4-21 0 15,-2-9 0 1,-2-11 0-16,2-6 0 16,-1-2 0-1,1-6 0 1,-1-8 0-16,-2-3 0 15,-1-2 0-15,-1 2 0 16,2 7 0 0,3 7 0-16,-6 13 0 15,0 7 0 1,-1 9 0-16,-3 8 0 16,-2 12 0-16,-1 9 0 15,1 7 0 1,-4 6 0-1,0-40 0-15,0 0 0 16,2 44 0-16,4-13 0 16,1-19 0-1,7-14 0-15,-2-8 0 16,7-5 0 0,-19 15 0-16,15-16 0 15,-15 16 0 1,20-11 0-16,-5 14 0 15,-5 10 0 1,-6 13 0-16,0 13 0 16,1 13 0-16,-3-4 0 15,6-5 0 1,-8-43 0-16,17 30 0 16,1-19 0-1,4-9 0-15,3-8 0 16,2-7 0-1,2-5 0 1,-2-3 0-16,-2-7 0 16,9-5 0-16,-9-2 0 15,-2-4 0 1,-23 39 0-16,22-40 0 16,-22 40 0-16,0 0 0 15,16-41 0 1,-16 41 0-16,0 0 0 15,2-32 0 1,-9 20 0-16,-1 12 0 16,-1 11 0-1,-5 13 0-15,3 13 0 16,-3 14 0 0,14-51 0-16,-8 52 0 15,8-52 0 1,0 0 0-16,0 0 0 15,-2 35 0-15,4-25 0 16,2-18 0 0,3-10 0-16,4-8 0 15,-4-6 0 1,-7 32 0-16,0 0 0 16,0 0 0-1,11-29 0-15,2 9 0 16,0 13 0-1,3 12 0-15,-1 9 0 16,4 10 0-16,1 8 0 16,7 10 0-1,0 6 0-15,2 9 0 16,0 7 0 0,-5 0 0-1,-5-7 0-15,-9-1 0 16,-5-2 0-16,-10-5 0 15,-5-6 0 1,-11-5 0-16,-3-5 0 16,-10-2 0-16,-8-6 0 15,-8-9 0 1,-6-12 0-16,-13-8 0 16,2-10 0-1,2-4 0-15,10-4 0 16,55 22 0-1,-49-29 0-15,21-9 0 16,19-3 0 0,15-7 0-16,21-6 0 15,17-14 0 1,13-2 0-16,15-11 0 16,-2 7 0-16,-19 21 0 15</inkml:trace>
  <inkml:trace contextRef="#ctx0" brushRef="#br0" timeOffset="68108.97">21211 15089 255 0,'40'11'0'0,"-16"-14"0"0,-1-8 0 16,-4-9 0-1,-3-7 0-15,-7-1 0 16,-3 1 0-16,-3 4 0 15,-10 3 0 1,-1 10 0-16,-9 10 0 16,0 14 0-1,-1 14 0-15,3 14 0 16,1 16 0 0,5 11 0-16,16 1 0 15,11-16 0 1,6-21 0-16,3-24 0 15,4-13 0-15,1-12 0 16,1-11 0 0,4-4 0-16</inkml:trace>
  <inkml:trace contextRef="#ctx0" brushRef="#br0" timeOffset="68523.81">21816 14791 255 0,'0'0'0'0,"0"0"0"15,0 0 0-15,0 0 0 16,0 0 0 0,-13 16 0-1,-16 16 0-15,-4 7 0 16,10-1 0-16,10-3 0 15,11-9 0 1,8-6 0-16,7-6 0 16,8-1 0-1,4-1 0-15,4-1 0 16,0-1 0 0,-2 2 0-16,-27-12 0 15,19 17 0-15,-12 6 0 16,-12 4 0-1,-10 2 0-15,-12 3 0 16,-18 8 0 0,-18-1 0-16,-23 6 0 15,0-8 0 1</inkml:trace>
  <inkml:trace contextRef="#ctx0" brushRef="#br0" timeOffset="70007.08">22283 14965 255 0,'73'15'0'0,"-6"-11"0"0,21-6 0 0,14-12 0 0,8-6 0 15,-3-5 0 1,-6-1 0-1,-16 7 0 1,-7 7 0-16,-8 12 0 0,-10 0 0 31,-11 6 0-31,-49-6 0 0,42 6 0 16</inkml:trace>
  <inkml:trace contextRef="#ctx0" brushRef="#br0" timeOffset="70500.39">23424 14592 255 0,'0'0'0'0,"0"0"0"16,0 0 0-1,0 0 0-15,-2 0 0 16,-8-4 0 0,8 2 0-16,0 0 0 15,2 0 0 1,0 0 0-16,18 10 0 15,22 8 0-15,6 0 0 16,4-8 0 0,-3 4 0-16,-5 3 0 15,-42-15 0 1,38 18 0-16,-6 4 0 16,-14 9 0-1,-16 9 0-15,-12 8 0 16,-22 10 0-1,-22 11 0-15,-27 19 0 16,-24 8 0-16,-7-11 0 16,3-27 0-1,28-24 0-15</inkml:trace>
  <inkml:trace contextRef="#ctx0" brushRef="#br0" timeOffset="72749.16">24538 14565 255 0,'0'72'0'0,"0"-20"0"0,0 4 0 0,0 15 0 0,0 14 0 16,0-4 0 0,0-15 0-16,0-66 0 15,0 0 0 1,-3 49 0-16,3-49 0 15,-4 23 0-15,1-25 0 16,1-14 0 0,0-10 0-16,4-11 0 15,5-11 0 1,6-6 0-16,10-7 0 16,7 1 0-16,3 9 0 15,7 8 0 1,7 14 0-1,0 16 0-15,0 13 0 16,-3 10 0 0,1 12 0-16,-45-22 0 15,37 26 0-15</inkml:trace>
  <inkml:trace contextRef="#ctx0" brushRef="#br0" timeOffset="73359.59">25266 14778 255 0,'0'0'0'0,"0"0"0"0,0 0 0 0,18-7 0 0,15-13 0 15,0-5 0 1,-6 0 0-16,-11 2 0 16,-6 2 0-1,-3 1 0-15,-5-1 0 16,-4 3 0-16,-2 2 0 16,-7 2 0-1,-1 5 0 1,-1 9 0-16,-5 9 0 15,3 9 0-15,-1 12 0 16,3 11 0 0,3 20 0-16,8 10 0 15,16 10 0 1,13-10 0-16,6-21 0 16,5-23 0-1,4-19 0-15,-5-14 0 16,-1-13 0-16,-5-6 0 15,-7-6 0 1</inkml:trace>
  <inkml:trace contextRef="#ctx0" brushRef="#br0" timeOffset="73867.38">25757 14748 255 0,'0'0'0'0,"0"0"0"0,22-2 0 0,11-2 0 15,4-4 0-15,10-6 0 16,-1-5 0-1,-5 4 0 1,0-1 0-16,-4-4 0 16,-1 1 0-16,-7 1 0 15</inkml:trace>
  <inkml:trace contextRef="#ctx0" brushRef="#br0" timeOffset="74353.42">26401 14405 255 0,'0'0'0'0,"0"0"0"16,0 0 0-16,0 20 0 15,-4 23 0 1,0 17 0-16,2 10 0 15,0 16 0 1,2-4 0-16,-7-16 0 16,7-66 0-16,-5 54 0 15,5-54 0 1,0 0 0-16,0 0 0 16,-7 34 0-1,1-34 0-15,6-19 0 16,2-16 0-1,7-11 0-15,7-16 0 16,4-6 0 0,9 4 0-16,-1 10 0 15,6 18 0 1,-2 15 0-16,4 11 0 16,-1 10 0-16,1 10 0 15,3 5 0 1,-39-15 0-16,40 20 0 15,-9-5 0 1</inkml:trace>
  <inkml:trace contextRef="#ctx0" brushRef="#br0" timeOffset="74919.31">26952 14816 255 0,'0'0'0'0,"0"0"0"0,14-15 0 16,7-15 0-16,10-16 0 16,3-13 0-16,-2-3 0 15,-10 8 0 1,-22 54 0-1,19-49 0-15,-19 49 0 16,2-42 0-16,-2 42 0 16,-9-30 0-1,-5 19 0-15,1 15 0 16,-3 12 0 0,0 14 0-16,2 11 0 15,4 22 0 1,5 13 0-1,12 10 0-15,13-10 0 0,10-20 0 16,3-25 0 0,1-19 0-16,-3-13 0 15,-4-12 0 1,-4-6 0-16,1-2 0 16,-4-9 0-16,-5 3 0 15</inkml:trace>
  <inkml:trace contextRef="#ctx0" brushRef="#br0" timeOffset="75330.08">27440 14463 255 0,'0'0'0'16,"0"0"0"-16,0 0 0 15,0 0 0-15,0 23 0 16,-4 21 0-1,-3 14 0 1,0 4 0-16,7-62 0 16,0 0 0-16,0 0 0 15,-2 55 0 1,6-26 0-16,6-25 0 16,7-17 0-1,8-11 0-15,1 1 0 16,3-5 0-1,-6 9 0-15,-8 10 0 16,-1 11 0-16,-6 11 0 16,-2 16 0-1,-4 10 0-15,2 14 0 16,-4-53 0 0,0 0 0-16,8 49 0 15,9-26 0 1,1-23 0-16,-5-5 0 15</inkml:trace>
  <inkml:trace contextRef="#ctx0" brushRef="#br0" timeOffset="76812.6">27957 14434 255 0,'0'0'0'0,"0"0"0"0,-10 23 0 16,-8 16 0-16,-6 15 0 15,-1 12 0-15,-2 11 0 16,4 1 0 0,7-4 0-1,16-74 0 1,0 0 0-16,0 56 0 0,10-31 0 15,2-25 0 1,3-17 0-16,1-11 0 16,1-14 0-1,6-16 0-15,2-22 0 16,5-16 0 0,1-13 0-16,-7-1 0 15,-9 4 0 1,-1 12 0-16,-5 15 0 15,-9 79 0-15,6-62 0 16,-6 62 0 0,0 0 0-16,-4-30 0 15,0 33 0 1,-3 22 0-16,3 8 0 16,-1 19 0-1,0 23 0-15,3 31 0 16,2 12 0-1,7-9 0-15,9-12 0 16,6-29 0-16,2-14 0 16,4-20 0-1,-1-12 0-15,-5-11 0 16,1-8 0 0,-2-6 0-16,0-8 0 15,1-6 0 1,-2-8 0-16,-2-6 0 15,1-10 0 1,-6-1 0-16,-9 0 0 16,-2 1 0-16,-6 5 0 15,0 1 0 1,-3 12 0-16,-2 8 0 16,0 9 0-1,-5 10 0-15,0 11 0 16,3 14 0-1,1 11 0-15,-2 23 0 16,5 15 0 0,5 18 0-16,9 5 0 15,13-25 0 1,5-22 0 0,7-19 0-16,-6-17 0 15,-2-13 0-15,-1-10 0 16,2-6 0-1,1-7 0-15,-2-4 0 16,2-5 0-16,-1-9 0 16,-3-3 0-1,-7-4 0-15,1-5 0 16,-1 2 0 0,-1 2 0-16,-14 44 0 15,13-39 0 1,-13 39 0-16,0 0 0 15,0 0 0-15,14-36 0 16,-14 36 0 0,0 0 0-16,0 0 0 15,9-29 0 1,-9 29 0-16,0 0 0 16,0 0 0-16,0-17 0 15,0 17 0 1,0-13 0-16,0 13 0 15,0 3 0 1,4 12 0-16,0 9 0 16,1 5 0-1,-1 3 0-15,-2 6 0 16,2 7 0 0,0-2 0-16,-4-43 0 15,5 43 0 1,-5-43 0-16,0 0 0 15,0 0 0 1,2 43 0-16,-2-43 0 16,0 0 0-16,0 0 0 15,2 24 0 1,-2-24 0-16,2-17 0 16,2-10 0-1,1-14 0-15,7-14 0 16,5-6 0-1,5 3 0-15,7 11 0 16,5 8 0-16,-3 12 0 16,7 10 0-1,5 1 0 1,-3 7 0-16,4 2 0 16,4 4 0-16,-1 3 0 31,-47 0 0-31,44 2 0 0</inkml:trace>
  <inkml:trace contextRef="#ctx0" brushRef="#br0" timeOffset="91510.41">13979 8319 255 0,'-40'-37'0'0,"8"9"0"0,-2 7 0 0,-2 1 0 0,-1 4 0 16,37 16 0-16,-48-8 0 15,-1 1 0 1,0 4 0-16,0 8 0 16,1 6 0-1,8 7 0-15,1 5 0 16,2 5 0 0,6 5 0-16,6 6 0 15,5 3 0-15,7 2 0 16,3 4 0-1,4 0 0-15,2 1 0 16,2 0 0 0,4-2 0-16,8 4 0 15,9-2 0 1,-4 3 0-16,7 3 0 16,6 3 0-1,1-6 0-15,4-8 0 16,7-4 0-1,-7-5 0-15,2-13 0 16,3-1 0 0,2-5 0-16,4-6 0 15,0-8 0-15,6-4 0 16,2-9 0 0,-3-4 0-16,3-13 0 15,4-5 0 1,-3-6 0-16,-5-11 0 15,-6-4 0-15,-6-5 0 16,-7-1 0 0,-9-2 0-1,-5-3 0-15,-8-1 0 16,-12 4 0-16,-5 2 0 16,-13 3 0-1,-10 4 0-15,-9 8 0 16,-11 7 0-1,-5 7 0-15,-8 10 0 16,-2 13 0 0,-6 10 0-16,-1 12 0 15,1-3 0-15,16-5 0 16</inkml:trace>
  <inkml:trace contextRef="#ctx0" brushRef="#br0" timeOffset="92169.13">13893 8278 255 0,'-60'-32'0'16,"8"-6"0"-16,-6-16 0 0,-9-24 0 0,5-16 0 15,-2-8 0 1,9-11 0-16,4-2 0 16,1-16 0-1,12 2 0-15,5-4 0 16,10-13 0 0,8-9 0-16,11 1 0 15,10 2 0 1,9 4 0-16,14 4 0 15,9 2 0 1,14 2 0-16,11-2 0 16,11 6 0-16,10 2 0 15,22 2 0 1,15-7 0-16,17-1 0 16,10 5 0-1,2 14 0-15,-5 24 0 16,0 16 0-1,6 12 0-15,-6 14 0 16,-15 13 0 0,-16 16 0-16,-17 11 0 15,-8 12 0-15,-9 5 0 16,-10-2 0 0,-28-4 0-16</inkml:trace>
  <inkml:trace contextRef="#ctx0" brushRef="#br0" timeOffset="92602.96">16021 4092 255 0,'0'0'0'0,"0"0"0"0,0 0 0 15,0-2 0-15,-2-9 0 16,2 7 0-16,2 4 0 15,-2 0 0 1,8 23 0-16,8 31 0 16,2 40 0-1,-10 44 0-15,-6 17 0 16,0-12 0 0,-6-26 0-16,2-29 0 15,4-20 0 1,2-24 0-16,-4-44 0 15,5 24 0 1,-5-27 0-16,0-4 0 16</inkml:trace>
  <inkml:trace contextRef="#ctx0" brushRef="#br0" timeOffset="93045.3">15769 3927 255 0,'0'0'0'0,"0"-29"0"16,4-19 0-1,4 6 0-15,15 1 0 16,17 4 0-16,19-4 0 15,15 11 0 1,18 5 0-16,10 10 0 16,-10 18 0-1,-11 13 0-15,-19 8 0 16,-13 7 0 0,-8 1 0-16,-15 2 0 15,-16-6 0 1,-13 2 0-16,-8-4 0 15,-13 4 0-15,-17 3 0 16,-8 1 0 0,-13 1 0-16,-15-7 0 15,10-13 0 1,23-10 0-16,15-10 0 16,17-4 0-16,8 0 0 15</inkml:trace>
  <inkml:trace contextRef="#ctx0" brushRef="#br0" timeOffset="93478.94">16768 3564 255 0,'0'0'0'0,"0"0"0"0,0 0 0 16,3 18 0-16,2 25 0 16,-1 17 0-1,-1 21 0-15,-1 14 0 16,-2-95 0-1,0 0 0-15,0 0 0 16,2 77 0 0,-2-43 0-16,6-34 0 15,8-19 0 1,6-7 0-16,6-13 0 16,12-10 0-1,9-5 0-15,8 8 0 16,-5 15 0-16,-2 16 0 15,-10 11 0 1,-38 4 0-16,31 7 0 16</inkml:trace>
  <inkml:trace contextRef="#ctx0" brushRef="#br0" timeOffset="93930.83">17667 3613 255 0,'0'0'0'0,"0"0"0"15,0 0 0 1,0 0 0-16,-19 5 0 16,-19 14 0-1,-11 13 0-15,-2 17 0 31,3 10 0-31,15 3 0 0,14-3 0 16,17-9 0 0,12-17 0-16,7-15 0 15,6-11 0-15,9-9 0 16,3-10 0 0,12-18 0-16,2-11 0 15,-3-9 0 1,-15-2 0-16,-16 0 0 15,-17 3 0 1,-13 6 0-16,-14 9 0 16,-13 6 0-1,-9 15 0-15,-4 16 0 16,-4 19 0-16,12 9 0 16,47-31 0-1,-26 28 0-15,16-14 0 16</inkml:trace>
  <inkml:trace contextRef="#ctx0" brushRef="#br0" timeOffset="94183.41">17944 3452 255 0,'0'0'0'0,"0"0"0"0,0 32 0 16,0 25 0-16,0 34 0 31,0 36 0-31,0 12 0 0,0-25 0 16,0-36 0-1,0-78 0-15,0 0 0 16,0 0 0 0,0 29 0-16,-6-34 0 15,-4-15 0 1,1 1 0-16</inkml:trace>
  <inkml:trace contextRef="#ctx0" brushRef="#br0" timeOffset="94539.41">17800 3349 255 0,'0'0'0'0,"0"0"0"15,18-15 0-15,16-13 0 16,15 6 0 0,9 7 0-1,7 17 0-15,-13 18 0 16,-17 14 0 0,-15 4 0-1,-20-38 0-15,5 43 0 16,-12-1 0-16,-7-9 0 15,-5-6 0-15,-6-4 0 16,5-10 0 0,3-2 0-16,-1-6 0 15,4-5 0-15,2-7 0 16,5-3 0 0</inkml:trace>
  <inkml:trace contextRef="#ctx0" brushRef="#br0" timeOffset="94868.59">18361 3544 255 0,'0'0'0'16,"0"0"0"0,0 0 0-16,0 0 0 15,19-9 0-15,15-10 0 16,-3-9 0-1,-9 0 0-15,-9 0 0 16,-11 5 0-16,-8 3 0 16,-10 5 0-1,-6 7 0 1,-2 8 0-16,-3 8 0 16,3 9 0-16,7 13 0 15,5 11 0 1,8 15 0-16,16 2 0 15,15-2 0 1,20-22 0 0,13-16 0-16,6-23 0 15,-13-5 0-15</inkml:trace>
  <inkml:trace contextRef="#ctx0" brushRef="#br0" timeOffset="95304.91">18829 3225 255 0,'0'0'0'0,"0"0"0"15,0 0 0-15,0 0 0 16,2 20 0-16,3 22 0 16,0 20 0-1,-5 10 0-15,-7 2 0 16,-9-12 0 0,16-62 0-16,-20 30 0 15,3-26 0-15,5-13 0 16,8-7 0-1,11-12 0-15,10-6 0 16,19-6 0 0,17-3 0-16,11 11 0 15,0 20 0 1,-8 13 0-16,-11 12 0 16,-18 2 0-1</inkml:trace>
  <inkml:trace contextRef="#ctx0" brushRef="#br0" timeOffset="96067.63">19700 2377 255 0,'0'0'0'0,"0"0"0"0,0 0 0 0,2 27 0 16,3 33 0 0,-1 38 0-16,-4 38 0 15,-4 10 0 1,2-12 0-16,-1-34 0 16,3-23 0-16,0-13 0 15,0-19 0 1,0-45 0-1,0 0 0-15,0 0 0 16,0 41 0-16,0-41 0 16,-4 20 0-1,-3-21 0-15,0-18 0 16,-4-8 0 0,-5-10 0-16,-7-11 0 15,-3 4 0-15,-1 7 0 16,27 37 0-1,-31-29 0 1,31 29 0-16,0 0 0 16,0 0 0-16,-20-19 0 15,17 10 0 1,14-3 0-16,14 2 0 16,8 2 0-1,5 1 0-15,8 3 0 16,-4 8 0-1,-4 10 0-15,-8 10 0 16,-6 15 0-16,-6 7 0 16,-3 8 0-1,-5 12 0-15,-10-66 0 16,0 0 0 0,0 0 0-16,11 39 0 15,-1-25 0 1</inkml:trace>
  <inkml:trace contextRef="#ctx0" brushRef="#br0" timeOffset="96179.67">19899 2896 255 0,'0'0'0'0,"0"0"0"0,0 0 0 15,0 0 0-15,0 0 0 16</inkml:trace>
  <inkml:trace contextRef="#ctx0" brushRef="#br0" timeOffset="96754.21">20197 3128 255 0,'0'0'0'0,"0"0"0"15,0 0 0 1,0 0 0-16,0 0 0 16,0 0 0-1,19-8 0-15,18-17 0 16,0-4 0-1,-10 0 0-15,-11 0 0 16,-11 8 0 0,-10 5 0-16,-5 7 0 15,-10 9 0-15,-1 8 0 16,-2 17 0 0,1 12 0-16,1 20 0 15,6 13 0 1,15 8 0-16,25-15 0 15,17-33 0 1,15-25 0-16,5-21 0 16,-11-12 0-16</inkml:trace>
  <inkml:trace contextRef="#ctx0" brushRef="#br0" timeOffset="97057.66">20867 2902 255 0,'0'0'0'0,"0"0"0"16,-22 7 0 0,-11 4 0-16,4 8 0 15,6 4 0-15,13-4 0 16,14-1 0 0,11-3 0-16,12-6 0 15,6-2 0 1,-1 0 0-16,-3-1 0 15,-6 6 0 1,-10-1 0-16,-20 6 0 16,-14 8 0-1,-16 8 0-15,-19 11 0 16,-11 2 0-16,67-46 0 16,-72 53 0-1,23-25 0 1,25-19 0-16</inkml:trace>
  <inkml:trace contextRef="#ctx0" brushRef="#br0" timeOffset="97653.66">22381 2748 255 0,'0'0'0'0,"0"0"0"0,0 0 0 0,0 0 0 15,0 0 0-15,-16 0 0 16,-18-3 0-16,-3 8 0 16,-11 20 0-1,1 20 0-15,0 13 0 16,5 21 0-1,17-4 0-15,20-16 0 16,18-26 0 0,15-22 0-16,5-16 0 15,4-9 0 1,9-17 0-16,2-8 0 16,-8-3 0-16,-20 0 0 15,-15 8 0 1,-10 6 0-16,-4 8 0 15,-9 6 0 1,-2 8 0-16,2 8 0 16,4 8 0-1,7-4 0-15,10-1 0 16,11-10 0 0,4-7 0-16</inkml:trace>
  <inkml:trace contextRef="#ctx0" brushRef="#br0" timeOffset="98278.63">23023 2203 255 0,'0'-39'0'0,"0"-16"0"0,-3 1 0 0,-5 2 0 16,-1 8 0-1,0 8 0-15,9 36 0 16,0 0 0 0,-21-24 0-16,-1 17 0 15,4 14 0-15,-4 17 0 16,-3 18 0 0,-6 25 0-16,-9 41 0 15,-6 34 0 1,11 20 0-16,12-7 0 15,12-19 0 1,9-11 0-16,4-14 0 16,7-12 0-1,1-14 0-15,-4-13 0 16,1-14 0-16,-7-58 0 16,6 42 0-1,-6-42 0-15,10 16 0 16,-6-29 0-1,0-15 0-15,-2-11 0 16,-2-22 0 0,-8-13 0-16,-10-8 0 15,-7 7 0 1,25 75 0-16,-24-53 0 16,24 53 0-1,0 0 0-15,-12-24 0 16,21 24 0-1,20 4 0-15,16 0 0 16,33-6 0-16,43-7 0 16,33-4 0-1,-4-8 0-15,-53 5 0 16</inkml:trace>
  <inkml:trace contextRef="#ctx0" brushRef="#br0" timeOffset="98872.82">24406 2028 255 0,'0'-47'0'0,"0"19"0"0,0 5 0 16,0 5 0-16,0 6 0 15,3 11 0 1,3 7 0-16,1 17 0 16,-3 12 0-1,-2 23 0-15,-8 26 0 16,-10 25 0-1,-7 21 0-15,3-8 0 16,9-21 0 0,-1-17 0-16,6-15 0 15,6-2 0 1,2-13 0-16,10-4 0 16,9-11 0-16,8-14 0 15,13-16 0 1,13-11 0-16,12-21 0 15,1-7 0 1,-10-13 0-16,-16-10 0 16,-24 7 0-1,-9 10 0-15</inkml:trace>
  <inkml:trace contextRef="#ctx0" brushRef="#br0" timeOffset="99137.13">24305 2442 255 0,'0'0'0'0,"0"0"0"0,24 0 0 16,20 0 0-16,18 6 0 15,7 10 0 1,2 2 0-16,-5-17 0 16,-17-6 0-1</inkml:trace>
  <inkml:trace contextRef="#ctx0" brushRef="#br0" timeOffset="99639.11">25118 1825 255 0,'0'0'0'15,"0"0"0"-15,4 24 0 16,-2 21 0 0,3 17 0-16,-5 23 0 15,-7 20 0 1,-12 6 0-16,2-11 0 16,3-20 0-1,14-80 0-15,-13 62 0 16,13-62 0-1,0 0 0-15,0 40 0 16,13-17 0 0,7-16 0-16,6-10 0 15,5-7 0-15,0-1 0 16,-31 11 0-16,31-7 0 16,-31 7 0-1,24 6 0 1,-6 9 0-16,-9 8 0 15,-3 5 0 1,0 7 0-16,-4-2 0 16,4 1 0-16,6-5 0 15,4-15 0 1,-1-7 0-16</inkml:trace>
  <inkml:trace contextRef="#ctx0" brushRef="#br0" timeOffset="100040.55">25612 2610 255 0,'0'0'0'0,"0"0"0"0,0 0 0 16,17-9 0 0,19-14 0-16,9-6 0 15,-5 0 0-15,-9-2 0 16,-6 6 0 0,-16 5 0-16,-12 9 0 15,-12 5 0 1,-12 11 0-16,-6 11 0 15,-12 14 0 1,-1 18 0-16,6 15 0 16,15 8 0-16,17 1 0 15,35-13 0-15,28-22 0 16,29-15 0 0,40-17 0-1,-8-11 0-15</inkml:trace>
  <inkml:trace contextRef="#ctx0" brushRef="#br0" timeOffset="111241.47">19773 4461 255 0,'-6'-43'0'0,"-3"15"0"0,-3 1 0 0,-3 2 0 0,-3 3 0 16,-4 4 0 0,-2 4 0-1,-5 5 0-15,-1 9 0 16,-3 7 0-16,-2 11 0 15,-2 13 0-15,4 9 0 16,4 8 0 0,1 10 0-16,8 4 0 15,9-6 0 1,8-5 0-16,6-13 0 16,10-6 0-1,7-17 0-15,3-10 0 16,4-14 0-1,11-11 0-15,11-18 0 16,5-22 0-16,13-28 0 16,6-20 0-1,-5-5 0 1,-14 8 0-16,-15 13 0 16,-7 12 0-16,-10 7 0 15,-7 14 0 1,-9 11 0-16,-6 48 0 15,0 0 0 1,-8-29 0-16,-7 25 0 16,0 15 0-1,-3 14 0-15,-1 17 0 16,-2 23 0 0,0 24 0-16,-1 36 0 15,9-6 0-15,9-11 0 16,12-18 0-1,13-22 0-15,2-11 0 16,12-20 0 0,-2-14 0-16,-8-13 0 15</inkml:trace>
  <inkml:trace contextRef="#ctx0" brushRef="#br0" timeOffset="111746.56">20441 4334 255 0,'-48'-3'0'0,"13"7"0"0,-8 18 0 16,0 17 0-16,1 15 0 16,3 7 0-16,7 5 0 15,32-66 0 1,-21 64 0-16,19-25 0 16,14-17 0-1,4-22 0-15,5-13 0 16,8-7 0-1,5-5 0-15,6-6 0 16,-1 4 0 0,-6 8 0-16,-2 6 0 15,-8 13 0-15,-6 13 0 16,-1 10 0 0,-3 16 0-16,5 6 0 15,-18-45 0 1,26 37 0-16,7-14 0 15,3-23 0 1,-1-23 0-16,-2-17 0 16,4-18 0-16,-3-7 0 15</inkml:trace>
  <inkml:trace contextRef="#ctx0" brushRef="#br0" timeOffset="112358">21032 3546 255 0,'0'0'0'0,"0"0"0"0,0 0 0 0,0 25 0 16,-8 29 0-16,-1 33 0 15,-6 28 0 1,-6 22 0 0,0 1 0-16,3-27 0 15,7-24 0-15,-1-23 0 16,3-11 0 0,3-9 0-16,6-44 0 15,0 0 0 1,0 0 0-16,-4 37 0 15,4-37 0 1,0 0 0-16,-3 21 0 16,0-26 0-16,6-11 0 15,0-5 0 1,-1-10 0-16,-2 31 0 16,2-36 0-1,-2 36 0-15,-2-43 0 16,-8 11 0-1,-3 18 0-15,-3 18 0 16,-2 6 0 0,2 12 0-16,16-22 0 15,-9 29 0-15,12 3 0 16,15-4 0 0,16-11 0-16,24-3 0 15,19-7 0 1,20-5 0-16,-4-11 0 15,-13-5 0 1,-29 1 0-16</inkml:trace>
  <inkml:trace contextRef="#ctx0" brushRef="#br0" timeOffset="112778.8">21597 4410 255 0,'0'0'0'0,"0"0"0"0,0 0 0 16,0 0 0-16,0 0 0 15,-19 0 0 1,-21 1 0-16,-6 11 0 16,1 11 0-1,3 15 0-15,2 10 0 16,4 10 0-16,16-2 0 15,9-5 0 1,11-51 0-16,6 34 0 16,12-6 0-1,8-23 0-15,6-10 0 16,6-11 0 0,9-16 0-16,5-4 0 15,-3 2 0 1,-15 7 0-16,-12 12 0 15,-8 15 0 1,-8 12 0-16,-1 13 0 16,1 13 0-16,5 13 0 15,7-9 0 1,9-17 0 0,0-12 0-16</inkml:trace>
  <inkml:trace contextRef="#ctx0" brushRef="#br0" timeOffset="113197.7">22533 4502 255 0,'0'0'0'0,"0"0"0"0,27 0 0 15,21 0 0 1,27 0 0-16,25 0 0 16,19 0 0-16,-9 0 0 15,-17-4 0 1,-22-2 0-16,-25 0 0 16,-15-3 0-1,-11-5 0-15,-9-1 0 16,-4-3 0-1,-5 1 0-15</inkml:trace>
  <inkml:trace contextRef="#ctx0" brushRef="#br0" timeOffset="113430.76">22944 4279 255 0,'0'0'0'0,"0"0"0"16,4 23 0 0,-1 18 0-16,1 16 0 15,-2 17 0 1,1 19 0-16,-1 1 0 16,5-17 0-1,16-25 0-15,-3-24 0 16</inkml:trace>
  <inkml:trace contextRef="#ctx0" brushRef="#br0" timeOffset="113853.3">24225 4327 255 0,'0'0'0'0,"0"0"0"15,0 0 0-15,-4-11 0 16,-11-12 0-1,-12 9 0-15,-6 10 0 16,-11 8 0 0,-13 15 0-16,-7 14 0 15,-4 17 0 1,10 11 0-16,15 7 0 16,24 2 0-16,21-8 0 15,17-6 0 1,20-9 0-16,12-11 0 15,10-15 0 1,5-21 0-16,-9-6 0 16</inkml:trace>
  <inkml:trace contextRef="#ctx0" brushRef="#br0" timeOffset="114369.62">24721 4487 255 0,'0'0'0'0,"0"0"0"16,0 0 0-1,-16 0 0-15,-17-3 0 16,-3 3 0-1,-8 6 0-15,0 11 0 16,5 10 0 0,5 10 0-16,10 3 0 15,5 4 0 1,11-1 0-16,12-5 0 16,14-4 0-16,9-12 0 15,6-11 0 1,9-11 0-1,9-11 0-15,-7-11 0 16,1-8 0 0,-10-3 0-16,-8-7 0 15,-11 0 0-15,-12-1 0 16,-12 1 0 0,-18 5 0-1,-7 10 0-15,-9 6 0 16,-1 15 0-16,2 7 0 15,12 5 0 1,12 4 0-16,10-6 0 16,14-6 0-16,4 0 0 15</inkml:trace>
  <inkml:trace contextRef="#ctx0" brushRef="#br0" timeOffset="115154.67">25149 4413 255 0,'0'0'0'0,"0"0"0"0,0 0 0 16,0 0 0-16,0 0 0 15,0 0 0 1,0 14 0-16,0 7 0 15,0-6 0 1,0-4 0-16,0-1 0 16,0-4 0-1,0 1 0-15,0-6 0 16,0 4 0-16,0-2 0 16,2-2 0-1,5 2 0-15,-5-2 0 16,2-1 0-1,-2 3 0-15,0 0 0 16,-2 6 0 0,0 2 0-16,-4 6 0 15,2 9 0 1,-2 5 0-16,-3 2 0 16,7-33 0-16,0 0 0 15,0 0 0 1,2 25 0-16,7-14 0 15,2-11 0 1,5-11 0-16,4-9 0 16,0 0 0-1,2 0 0-15,-2 6 0 16,-1 7 0 0,-3 9 0-16,-5 12 0 15,-7 9 0 1,-4 5 0-16,0-28 0 15,0 34 0-15,0-34 0 16,8 27 0 0,11-16 0-16,10-11 0 15,2-10 0-15,4-2 0 16,-35 12 0 0,0 0 0-16,41-12 0 15,-7 16 0 1,-14 6 0-16,-6 10 0 15,-4 12 0 1,-3 1 0-16,-7-33 0 16,9 29 0-1,4-18 0 1,8-13 0-16,2-15 0 16,3-4 0-16</inkml:trace>
  <inkml:trace contextRef="#ctx0" brushRef="#br0" timeOffset="115399.75">25915 4585 255 0,'0'0'0'0,"-2"32"0"0,-4 22 0 16,-1 32 0-1,1 30 0 1,-1 25 0-16,10-2 0 15,-3-139 0-15,0 0 0 16,0 0 0-16,4 68 0 16,-4-61 0-1,-7-20 0-15,-7-15 0 16,2 2 0 0</inkml:trace>
  <inkml:trace contextRef="#ctx0" brushRef="#br0" timeOffset="115700.05">25702 4467 255 0,'0'0'0'0,"21"-15"0"16,17-7 0-16,16 5 0 16,13 11 0-1,7 12 0-15,-4 17 0 16,-12 10 0-1,-18 4 0-15,-16-4 0 16,-19-4 0 0,-14-9 0-16,-9-2 0 15,-11 0 0-15,-11-1 0 16,-16-3 0 0,-7 0 0-1,7-4 0-15,16-15 0 16,25-10 0-16,13-3 0 15</inkml:trace>
  <inkml:trace contextRef="#ctx0" brushRef="#br0" timeOffset="116174.42">26360 4394 255 0,'0'0'0'0,"0"0"0"15,0 0 0 1,-8 24 0-16,-10 24 0 16,1 7 0-1,5 1 0-15,12-10 0 16,8-23 0-1,6-14 0-15,7-14 0 16,3-8 0 0,8-10 0-16,6-6 0 15,-2-4 0-15,-3 2 0 16,-7 5 0 0,-9 8 0-16,-3 10 0 15,-10 16 0 1,-2 10 0-1,-2 16 0-15,0 5 0 16,0-39 0-16,7 55 0 16,11-3 0-1,15-13 0-15,0-28 0 16,1-19 0 0,2-6 0-16,4-9 0 15</inkml:trace>
  <inkml:trace contextRef="#ctx0" brushRef="#br0" timeOffset="116976.54">27224 3618 255 0,'0'0'0'0,"0"0"0"0,0 0 0 0,0 23 0 15,-8 21 0 1,-8 25 0-16,-7 20 0 15,-14 35 0-15,-1 12 0 16,9-10 0 0,-1-17 0-1,1-17 0-15,7-16 0 16,2-14 0-16,2-16 0 16,18-46 0-1,-15 35 0-15,15-35 0 16,-18 20 0-1,1-18 0-15,3-12 0 16,2-5 0 0,12 15 0-16,-10-23 0 15,10 23 0-15,0 0 0 16,0-30 0 0,0 30 0-16,6-22 0 15,7 5 0 1,6 9 0-16,4 8 0 15,12 2 0 1,4 2 0-16,19-4 0 16,8-2 0-16,0-7 0 15,-2-6 0 1,-11-5 0 0,-7 0 0-16,-46 20 0 15,32-25 0 1,-16-2 0-16,-14 6 0 15,-11 8 0-15,-13 5 0 16,-7 2 0 0,-7 12 0-16,-9 12 0 15,2 8 0 1,10 11 0-16,8 9 0 16,12 8 0-1,13 9 0-15,18 3 0 16,15-9 0-16,19-11 0 15,11-19 0 1,3-23 0-16,-9-10 0 16</inkml:trace>
  <inkml:trace contextRef="#ctx0" brushRef="#br0" timeOffset="117884.44">27892 4311 255 0,'-39'60'0'0,"8"-8"0"0,-9 9 0 0,-2 12 0 15,3-1 0-15,39-72 0 16,-28 64 0 0,28-64 0-16,-3 50 0 15,17-26 0 1,6-21 0-16,4-12 0 16,5-12 0-1,10-12 0-15,8-21 0 16,4-17 0-16,10-24 0 15,-1-21 0 1,-14 2 0-16,-17 20 0 16,-8 8 0-1,-10 5 0-15,-4 16 0 16,0 16 0 0,-7 49 0-16,0-43 0 15,0 43 0-15,0 0 0 16,-7-22 0-1,-3 22 0-15,0 10 0 16,0 18 0 0,4 10 0-16,-3 19 0 15,-2 22 0 1,-3 19 0-16,6 17 0 16,1-5 0-1,5-3 0-15,4-14 0 16,7-14 0-1,8-17 0-15,10-19 0 16,17-15 0 0,16-10 0-16,29-15 0 15,37-21 0-15,-7-6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09/15/2025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1D20-DC08-4A57-9405-386BD0E22E28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9B2C-78FE-4854-B2C8-5E79BAEE47FF}" type="datetime1">
              <a:rPr lang="en-GB" smtClean="0"/>
              <a:t>15/09/2025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FA55-AE12-470B-8540-838EF158F0A8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D26B-C827-427B-8742-708F74C6AF8C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D3C7-BABE-4BBD-8E17-D9E7F3EB3549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E30D-2F6B-4449-9182-C0879A19D021}" type="datetime1">
              <a:rPr lang="en-GB" smtClean="0"/>
              <a:t>15/09/2025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21805-DD38-46DF-A6A7-1722D5C2162F}" type="datetime1">
              <a:rPr lang="en-GB" smtClean="0"/>
              <a:t>15/09/2025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C5BC-DF8D-4FDA-88CF-8EB394CEE3F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16CC-D905-4F53-BA5B-A146730A7ED8}" type="datetime1">
              <a:rPr lang="en-GB" smtClean="0"/>
              <a:t>15/09/2025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517A-E9A2-45F1-B0D2-D5CD87BC7F3B}" type="datetime1">
              <a:rPr lang="en-GB" smtClean="0"/>
              <a:t>15/09/2025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BFF4-32D9-4D79-9EF9-B94E92EDFC8E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customXml" Target="../ink/ink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WEB3, Session 3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MVVM in Vue.js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AEAC-6A73-48FB-8786-081541E026A7}" type="datetime1">
              <a:rPr lang="en-GB" smtClean="0"/>
              <a:t>15/09/2025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9F2A3-13C0-DDD9-2FDE-ABD67341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26FE-C32C-A27C-2A86-44A675C4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data() method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688C-E207-F905-69CA-09BF3E7B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 method returns the initial value of the state</a:t>
            </a:r>
          </a:p>
          <a:p>
            <a:r>
              <a:rPr lang="en-GB" dirty="0"/>
              <a:t>Vue.js wraps creates observers on the state</a:t>
            </a:r>
          </a:p>
          <a:p>
            <a:r>
              <a:rPr lang="en-GB" dirty="0"/>
              <a:t>Triggers </a:t>
            </a:r>
            <a:r>
              <a:rPr lang="en-GB" i="1" dirty="0"/>
              <a:t>re-renders</a:t>
            </a:r>
            <a:r>
              <a:rPr lang="en-GB" dirty="0"/>
              <a:t> every time the state change</a:t>
            </a:r>
          </a:p>
          <a:p>
            <a:r>
              <a:rPr lang="en-GB" dirty="0"/>
              <a:t>This is called a </a:t>
            </a:r>
            <a:r>
              <a:rPr lang="en-GB" i="1" dirty="0"/>
              <a:t>reactive</a:t>
            </a:r>
            <a:r>
              <a:rPr lang="en-GB" dirty="0"/>
              <a:t> state</a:t>
            </a:r>
          </a:p>
          <a:p>
            <a:r>
              <a:rPr lang="en-GB" dirty="0"/>
              <a:t>In the view model the state is referred to by </a:t>
            </a:r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this</a:t>
            </a:r>
            <a:r>
              <a:rPr lang="en-GB" dirty="0"/>
              <a:t> - like </a:t>
            </a:r>
            <a:r>
              <a:rPr lang="en-GB" dirty="0" err="1">
                <a:latin typeface="Consolas" panose="020B0609020204030204" pitchFamily="49" charset="0"/>
                <a:cs typeface="Courier New" panose="02070309020205020404" pitchFamily="49" charset="0"/>
              </a:rPr>
              <a:t>this.s</a:t>
            </a:r>
            <a:r>
              <a:rPr lang="en-GB" dirty="0"/>
              <a:t> on the previous slide.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1E57-B13C-6F48-516B-89DC75D6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4103D-968D-7A3C-0074-187F0FD7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BF7CF-6BD5-94F3-F949-0EC229BF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29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C17E-6B65-A2F8-5ABF-C8EE183F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properties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B6A7-491B-4ADC-DE40-4F0E48E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5128"/>
          </a:xfrm>
        </p:spPr>
        <p:txBody>
          <a:bodyPr/>
          <a:lstStyle/>
          <a:p>
            <a:r>
              <a:rPr lang="en-GB" dirty="0"/>
              <a:t>Properties derived from the state</a:t>
            </a:r>
          </a:p>
          <a:p>
            <a:r>
              <a:rPr lang="en-GB" dirty="0"/>
              <a:t>May trigger re-render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061B-3E2F-56C5-AA01-69C953A0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934A-6CD2-A9BC-6762-62254300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62EC3-8FD4-505F-C465-0F642084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3DCF6F6-A7A0-CEE9-2FB9-33B243BDDEEA}"/>
              </a:ext>
            </a:extLst>
          </p:cNvPr>
          <p:cNvSpPr txBox="1">
            <a:spLocks/>
          </p:cNvSpPr>
          <p:nvPr/>
        </p:nvSpPr>
        <p:spPr>
          <a:xfrm>
            <a:off x="838200" y="3179346"/>
            <a:ext cx="10515600" cy="30805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: { 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():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.s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)},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   set(v: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.s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(v) }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FC02A6-CA2A-7209-F569-45CD99A03116}"/>
                  </a:ext>
                </a:extLst>
              </p14:cNvPr>
              <p14:cNvContentPartPr/>
              <p14:nvPr/>
            </p14:nvContentPartPr>
            <p14:xfrm>
              <a:off x="6148080" y="5006160"/>
              <a:ext cx="4295160" cy="1033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FC02A6-CA2A-7209-F569-45CD99A031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8720" y="4996800"/>
                <a:ext cx="4313880" cy="10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52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7BE4-7451-EDFD-C1C3-14460D98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08024-10FD-F0C0-5B9D-32B09839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60499-804E-752F-1898-1C6F89C7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EB522-9BE7-2F51-89F4-3D5E6276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75B2CB-20CA-9303-889A-12D4CD9BD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'base'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='s' </a:t>
            </a:r>
            <a:r>
              <a:rPr lang="da-DK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'normal'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da-DK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reversed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4C2471-2AC0-13C8-3419-5BA6C8CF0D1B}"/>
                  </a:ext>
                </a:extLst>
              </p14:cNvPr>
              <p14:cNvContentPartPr/>
              <p14:nvPr/>
            </p14:nvContentPartPr>
            <p14:xfrm>
              <a:off x="1996920" y="657000"/>
              <a:ext cx="8491320" cy="5124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4C2471-2AC0-13C8-3419-5BA6C8CF0D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7560" y="647640"/>
                <a:ext cx="8510040" cy="51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44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9D66-E938-C897-C9F8-0510E1AA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Binding in the template language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A093-B7E8-4751-643D-ED63030D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1-way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{{ property }}</a:t>
            </a:r>
          </a:p>
          <a:p>
            <a:r>
              <a:rPr lang="en-US" dirty="0"/>
              <a:t>1-way w/ properties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v-bind:src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myImage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'/&gt;</a:t>
            </a:r>
          </a:p>
          <a:p>
            <a:r>
              <a:rPr lang="en-US" dirty="0"/>
              <a:t>2-way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&lt;input v-model='salary'/&gt;</a:t>
            </a:r>
          </a:p>
          <a:p>
            <a:r>
              <a:rPr lang="en-US" dirty="0"/>
              <a:t>events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v-on:click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myMethod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()'&gt;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ButtonText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  <a:endParaRPr lang="da-DK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84095-F39D-FD1D-31FA-921A5BAC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1CF92-726D-C907-F035-AC6C41C6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9585A-0A73-B27B-F687-CD66ED6D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13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81C003-0652-06B9-D6BA-C8E29F056CCF}"/>
                  </a:ext>
                </a:extLst>
              </p14:cNvPr>
              <p14:cNvContentPartPr/>
              <p14:nvPr/>
            </p14:nvContentPartPr>
            <p14:xfrm>
              <a:off x="3454200" y="1759320"/>
              <a:ext cx="8142120" cy="4255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81C003-0652-06B9-D6BA-C8E29F056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4840" y="1749960"/>
                <a:ext cx="8160840" cy="42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39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2B54-4CB7-79AA-A355-56D3BF66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example (options/example/</a:t>
            </a:r>
            <a:r>
              <a:rPr lang="en-GB" dirty="0" err="1"/>
              <a:t>App.vue</a:t>
            </a:r>
            <a:r>
              <a:rPr lang="en-GB" dirty="0"/>
              <a:t>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9B28-C4CE-41E6-4EEE-9101BCE8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5B795-B772-3577-5314-1152B200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E3A5E-AB48-9FCF-1183-3DF8F698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CC4A9C-1151-F465-C99A-5601F5F49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034" y="1836738"/>
            <a:ext cx="10969101" cy="4373562"/>
          </a:xfrm>
        </p:spPr>
        <p:txBody>
          <a:bodyPr numCol="2">
            <a:normAutofit/>
          </a:bodyPr>
          <a:lstStyle/>
          <a:p>
            <a:r>
              <a:rPr lang="da-DK" sz="1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defineComponent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data: () </a:t>
            </a:r>
            <a:r>
              <a:rPr lang="da-DK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({</a:t>
            </a:r>
          </a:p>
          <a:p>
            <a:r>
              <a:rPr lang="da-DK" sz="1900" dirty="0">
                <a:solidFill>
                  <a:srgbClr val="000000"/>
                </a:solidFill>
              </a:rPr>
              <a:t>    model: </a:t>
            </a:r>
            <a:r>
              <a:rPr lang="da-DK" sz="1900" dirty="0" err="1">
                <a:solidFill>
                  <a:srgbClr val="000000"/>
                </a:solidFill>
              </a:rPr>
              <a:t>createModel</a:t>
            </a:r>
            <a:r>
              <a:rPr lang="da-DK" sz="1900" dirty="0">
                <a:solidFill>
                  <a:srgbClr val="000000"/>
                </a:solidFill>
              </a:rPr>
              <a:t>(…)</a:t>
            </a:r>
            <a:endParaRPr lang="da-DK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1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da-DK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}),</a:t>
            </a: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endParaRPr lang="da-DK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sz="1900" dirty="0">
              <a:solidFill>
                <a:srgbClr val="000000"/>
              </a:solidFill>
            </a:endParaRPr>
          </a:p>
          <a:p>
            <a:endParaRPr lang="da-DK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hire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(id: 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</a:t>
            </a:r>
            <a:br>
              <a:rPr lang="da-DK" sz="1900" dirty="0">
                <a:solidFill>
                  <a:srgbClr val="000000"/>
                </a:solidFill>
              </a:rPr>
            </a:br>
            <a:r>
              <a:rPr lang="da-DK" sz="1900" dirty="0">
                <a:solidFill>
                  <a:srgbClr val="000000"/>
                </a:solidFill>
              </a:rPr>
              <a:t>     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this.model.personById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</a:t>
            </a: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this.model.hire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(person, </a:t>
            </a:r>
            <a:r>
              <a:rPr lang="da-DK" sz="1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da-DK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a-DK" sz="1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sz="1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da-DK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da-DK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37223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7CCF-B8ED-4D67-36C3-C7F09BE2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Template - see options/example/</a:t>
            </a:r>
            <a:r>
              <a:rPr lang="en-GB" dirty="0" err="1"/>
              <a:t>App.vue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2FF9-B7CA-C40E-660F-6015734A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CF713-A102-22EB-D6EA-315C3CB1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3D61A-C0B1-1FFF-1DED-C6A8C509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340C90-134D-66E8-30CB-D05F1AAF9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a-DK" b="0" dirty="0" err="1">
                <a:solidFill>
                  <a:srgbClr val="800000"/>
                </a:solidFill>
                <a:effectLst/>
                <a:latin typeface="+mn-lt"/>
              </a:rPr>
              <a:t>Snippets</a:t>
            </a:r>
            <a:r>
              <a:rPr lang="da-DK" b="0" dirty="0">
                <a:solidFill>
                  <a:srgbClr val="800000"/>
                </a:solidFill>
                <a:effectLst/>
                <a:latin typeface="+mn-lt"/>
              </a:rPr>
              <a:t>:</a:t>
            </a:r>
          </a:p>
          <a:p>
            <a:endParaRPr lang="da-DK" dirty="0">
              <a:solidFill>
                <a:srgbClr val="800000"/>
              </a:solidFill>
            </a:endParaRPr>
          </a:p>
          <a:p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='p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personData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800000"/>
              </a:solidFill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='hire(p.id)'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Hire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  <a:p>
            <a:endParaRPr lang="da-DK" dirty="0"/>
          </a:p>
          <a:p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4027740-380F-CA9A-5263-1A0603481404}"/>
                  </a:ext>
                </a:extLst>
              </p14:cNvPr>
              <p14:cNvContentPartPr/>
              <p14:nvPr/>
            </p14:nvContentPartPr>
            <p14:xfrm>
              <a:off x="833040" y="1818720"/>
              <a:ext cx="9698040" cy="2797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4027740-380F-CA9A-5263-1A06034814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680" y="1809360"/>
                <a:ext cx="9716760" cy="28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716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2526-B366-454B-67A9-6D0F865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Structures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4011-3894-755C-F770-2258D1C3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v-for</a:t>
            </a:r>
          </a:p>
          <a:p>
            <a:pPr lvl="1"/>
            <a:r>
              <a:rPr lang="en-GB" dirty="0"/>
              <a:t>Add as an attribute to indicate that the tag repeats for each element in an array. For instance, use it with </a:t>
            </a:r>
            <a:r>
              <a:rPr lang="en-GB" dirty="0">
                <a:latin typeface="Consolas" panose="020B0609020204030204" pitchFamily="49" charset="0"/>
              </a:rPr>
              <a:t>&lt;tr&gt;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&lt;li&gt;</a:t>
            </a:r>
            <a:r>
              <a:rPr lang="en-GB" dirty="0"/>
              <a:t>, and of course </a:t>
            </a:r>
            <a:r>
              <a:rPr lang="en-GB" dirty="0">
                <a:latin typeface="Consolas" panose="020B0609020204030204" pitchFamily="49" charset="0"/>
              </a:rPr>
              <a:t>&lt;div&gt;</a:t>
            </a:r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v-if/v-else</a:t>
            </a:r>
          </a:p>
          <a:p>
            <a:pPr lvl="1"/>
            <a:r>
              <a:rPr lang="en-US" dirty="0"/>
              <a:t>Display element if true, don’t if false.</a:t>
            </a:r>
            <a:endParaRPr lang="en-DK" dirty="0"/>
          </a:p>
          <a:p>
            <a:r>
              <a:rPr lang="da-DK" dirty="0">
                <a:latin typeface="Consolas" panose="020B0609020204030204" pitchFamily="49" charset="0"/>
              </a:rPr>
              <a:t>&lt;template&gt;</a:t>
            </a:r>
          </a:p>
          <a:p>
            <a:pPr lvl="1"/>
            <a:r>
              <a:rPr lang="en-GB" dirty="0"/>
              <a:t>Use this to group elements that you can't group with anything else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F0CED-1E77-099D-40D7-37CE6614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284A-BCDC-A84F-02D5-844EFDEBC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A9A4-96F5-06AB-F2A4-92E102A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79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4008-75BC-120C-A576-A621691D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 API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A7AA-610E-F093-BD19-809CBE36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Composition vs options API is a question about how you will define the </a:t>
            </a:r>
            <a:r>
              <a:rPr lang="en-GB" i="1" dirty="0"/>
              <a:t>view model</a:t>
            </a:r>
            <a:endParaRPr lang="en-GB" dirty="0"/>
          </a:p>
          <a:p>
            <a:pPr lvl="1"/>
            <a:r>
              <a:rPr lang="en-GB" dirty="0"/>
              <a:t>Only the </a:t>
            </a:r>
            <a:r>
              <a:rPr lang="en-GB" dirty="0">
                <a:latin typeface="Consolas" panose="020B0609020204030204" pitchFamily="49" charset="0"/>
              </a:rPr>
              <a:t>&lt;script&gt;</a:t>
            </a:r>
            <a:r>
              <a:rPr lang="en-GB" dirty="0"/>
              <a:t> part changes</a:t>
            </a:r>
          </a:p>
          <a:p>
            <a:r>
              <a:rPr lang="en-GB" dirty="0"/>
              <a:t>Denoting composition vs options API:</a:t>
            </a:r>
          </a:p>
          <a:p>
            <a:pPr lvl="1"/>
            <a:r>
              <a:rPr lang="en-GB" dirty="0"/>
              <a:t>Options: </a:t>
            </a:r>
            <a:r>
              <a:rPr lang="en-GB" dirty="0">
                <a:latin typeface="Consolas" panose="020B0609020204030204" pitchFamily="49" charset="0"/>
              </a:rPr>
              <a:t>&lt;script&gt; / &lt;script lang="</a:t>
            </a:r>
            <a:r>
              <a:rPr lang="en-GB" dirty="0" err="1">
                <a:latin typeface="Consolas" panose="020B0609020204030204" pitchFamily="49" charset="0"/>
              </a:rPr>
              <a:t>ts</a:t>
            </a:r>
            <a:r>
              <a:rPr lang="en-GB" dirty="0">
                <a:latin typeface="Consolas" panose="020B0609020204030204" pitchFamily="49" charset="0"/>
              </a:rPr>
              <a:t>"&gt;</a:t>
            </a:r>
          </a:p>
          <a:p>
            <a:pPr lvl="1"/>
            <a:r>
              <a:rPr lang="en-GB" dirty="0"/>
              <a:t>Composition: </a:t>
            </a:r>
            <a:r>
              <a:rPr lang="en-GB" dirty="0">
                <a:latin typeface="Consolas" panose="020B0609020204030204" pitchFamily="49" charset="0"/>
              </a:rPr>
              <a:t>&lt;script setup&gt; / &lt;script setup lang="</a:t>
            </a:r>
            <a:r>
              <a:rPr lang="en-GB" dirty="0" err="1">
                <a:latin typeface="Consolas" panose="020B0609020204030204" pitchFamily="49" charset="0"/>
              </a:rPr>
              <a:t>ts</a:t>
            </a:r>
            <a:r>
              <a:rPr lang="en-GB" dirty="0">
                <a:latin typeface="Consolas" panose="020B0609020204030204" pitchFamily="49" charset="0"/>
              </a:rPr>
              <a:t>"&gt;</a:t>
            </a:r>
          </a:p>
          <a:p>
            <a:r>
              <a:rPr lang="en-GB" dirty="0"/>
              <a:t>Choosing compositions vs options</a:t>
            </a:r>
          </a:p>
          <a:p>
            <a:pPr lvl="1"/>
            <a:r>
              <a:rPr lang="en-GB" dirty="0"/>
              <a:t>Options has a strict structure - an object of a certain shape</a:t>
            </a:r>
          </a:p>
          <a:p>
            <a:pPr lvl="1"/>
            <a:r>
              <a:rPr lang="en-GB" dirty="0"/>
              <a:t>Compositions has looser requirements</a:t>
            </a:r>
          </a:p>
          <a:p>
            <a:r>
              <a:rPr lang="en-GB" dirty="0"/>
              <a:t>The main difference is how you create </a:t>
            </a:r>
            <a:r>
              <a:rPr lang="en-GB" i="1" dirty="0"/>
              <a:t>reactive</a:t>
            </a:r>
            <a:r>
              <a:rPr lang="en-GB" dirty="0"/>
              <a:t> objects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243BA-0291-149C-ECF7-ED2FBA94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2F9C-5794-72B0-ABB8-A030F3DE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952A-0561-A80E-9C84-154A8576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55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9272-2822-5916-385E-7A1637F0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 objects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C19B4-F3C4-87C0-78C0-A7FB7E9F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</a:t>
            </a:r>
            <a:r>
              <a:rPr lang="en-GB" i="1" dirty="0"/>
              <a:t>reactive</a:t>
            </a:r>
            <a:r>
              <a:rPr lang="en-GB" dirty="0"/>
              <a:t> object is an object that triggers a </a:t>
            </a:r>
            <a:r>
              <a:rPr lang="en-GB" i="1" dirty="0"/>
              <a:t>re-rendering </a:t>
            </a:r>
            <a:r>
              <a:rPr lang="en-GB" dirty="0"/>
              <a:t>when it changes</a:t>
            </a:r>
          </a:p>
          <a:p>
            <a:r>
              <a:rPr lang="en-GB" dirty="0"/>
              <a:t>Vue.js instruments the object with observers</a:t>
            </a:r>
          </a:p>
          <a:p>
            <a:r>
              <a:rPr lang="en-GB" dirty="0"/>
              <a:t>In options API:</a:t>
            </a:r>
          </a:p>
          <a:p>
            <a:pPr lvl="1"/>
            <a:r>
              <a:rPr lang="en-GB" dirty="0"/>
              <a:t>Vue.js takes the object returned from </a:t>
            </a:r>
            <a:r>
              <a:rPr lang="en-GB" dirty="0">
                <a:latin typeface="Consolas" panose="020B0609020204030204" pitchFamily="49" charset="0"/>
              </a:rPr>
              <a:t>data()</a:t>
            </a:r>
            <a:r>
              <a:rPr lang="en-GB" dirty="0"/>
              <a:t> and makes it reactive</a:t>
            </a:r>
          </a:p>
          <a:p>
            <a:pPr lvl="1"/>
            <a:r>
              <a:rPr lang="en-GB" dirty="0"/>
              <a:t>You can access the object using this in the rest of the code</a:t>
            </a:r>
          </a:p>
          <a:p>
            <a:pPr lvl="1"/>
            <a:r>
              <a:rPr lang="en-GB" dirty="0"/>
              <a:t>In the template you can access the properties of the reactive object directly</a:t>
            </a:r>
          </a:p>
          <a:p>
            <a:r>
              <a:rPr lang="en-GB" dirty="0"/>
              <a:t>In composition API:</a:t>
            </a:r>
          </a:p>
          <a:p>
            <a:pPr lvl="1"/>
            <a:r>
              <a:rPr lang="en-GB" dirty="0"/>
              <a:t>You create a reactive object directly using </a:t>
            </a:r>
            <a:r>
              <a:rPr lang="en-GB" dirty="0">
                <a:latin typeface="Consolas" panose="020B0609020204030204" pitchFamily="49" charset="0"/>
              </a:rPr>
              <a:t>reactive()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ref()</a:t>
            </a:r>
          </a:p>
          <a:p>
            <a:pPr lvl="1"/>
            <a:r>
              <a:rPr lang="en-GB" dirty="0"/>
              <a:t>You access the properties through the object in both other code and template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7DF5-FF94-EF47-B8F7-636A83197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FC08-C664-8FDE-F8FB-06103ACD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7AE51-8129-F862-3400-4BD81411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189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5F28-A3B8-2614-75B3-C3001A2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change: Mutable Object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F1B9-EE9D-F188-44C3-E55085D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6CBC3-43D1-BDB3-CAE6-B333386A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3522A-13DF-1F4E-EEF1-2FA0035C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681DE8-7995-83CA-62B1-6466C42CBA60}"/>
                  </a:ext>
                </a:extLst>
              </p14:cNvPr>
              <p14:cNvContentPartPr/>
              <p14:nvPr/>
            </p14:nvContentPartPr>
            <p14:xfrm>
              <a:off x="1040760" y="1428120"/>
              <a:ext cx="7174800" cy="3682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681DE8-7995-83CA-62B1-6466C42CBA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0" y="1418760"/>
                <a:ext cx="7193520" cy="37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30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F396-4866-534A-ED9F-82C7EA4C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Model/view separation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E7AC-C686-BB31-47BC-E38B2690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source of truth for any value in the UI (model/state)</a:t>
            </a:r>
          </a:p>
          <a:p>
            <a:r>
              <a:rPr lang="en-US" dirty="0"/>
              <a:t>Helps with: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Single responsibility</a:t>
            </a:r>
          </a:p>
          <a:p>
            <a:r>
              <a:rPr lang="en-US" dirty="0"/>
              <a:t>What’s between the model and the view?</a:t>
            </a:r>
          </a:p>
          <a:p>
            <a:pPr lvl="1"/>
            <a:r>
              <a:rPr lang="en-US" dirty="0"/>
              <a:t>Controller (MVC)</a:t>
            </a:r>
          </a:p>
          <a:p>
            <a:pPr lvl="1"/>
            <a:r>
              <a:rPr lang="en-US" dirty="0"/>
              <a:t>Presenter (MVP)</a:t>
            </a:r>
          </a:p>
          <a:p>
            <a:pPr lvl="1"/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(MVVM)</a:t>
            </a:r>
          </a:p>
          <a:p>
            <a:pPr lvl="2"/>
            <a:r>
              <a:rPr lang="en-US" dirty="0"/>
              <a:t>Binding</a:t>
            </a:r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6DADE-5195-3A37-078E-65EBD680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F39A-D2EA-4F5C-91D3-258E3E888E31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2E10-5057-A4E2-2FBC-E5E3A864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7099-5CB4-5AD7-0B9D-44620979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1DE802-D78E-B4DD-6F88-44B9397C13C8}"/>
                  </a:ext>
                </a:extLst>
              </p14:cNvPr>
              <p14:cNvContentPartPr/>
              <p14:nvPr/>
            </p14:nvContentPartPr>
            <p14:xfrm>
              <a:off x="1227600" y="2228760"/>
              <a:ext cx="3050280" cy="90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1DE802-D78E-B4DD-6F88-44B9397C13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8240" y="2219400"/>
                <a:ext cx="3069000" cy="10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986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277E5-F7FC-E5AF-316F-A71EC130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7911-6D3E-3C98-1DF5-FD751801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change: changing variables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0297E-FB9D-92A4-781C-365510B29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3F2B8-4BBA-AC96-D52B-212E9967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D2CF7-0E5B-90AF-08FD-47115F8A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4EDB5D-84A4-D98C-A431-7C36855CCE81}"/>
                  </a:ext>
                </a:extLst>
              </p14:cNvPr>
              <p14:cNvContentPartPr/>
              <p14:nvPr/>
            </p14:nvContentPartPr>
            <p14:xfrm>
              <a:off x="1301400" y="1306800"/>
              <a:ext cx="8471520" cy="291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4EDB5D-84A4-D98C-A431-7C36855CCE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2040" y="1297440"/>
                <a:ext cx="8490240" cy="29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254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4456-76CC-88F2-E6AD-86B043B52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6423-1760-9674-EDAA-3A94B4A0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objects: reactive() is enough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EEE61-1902-9D95-B226-9AC194F9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AEEE5-AA44-B17D-F332-D12BD1FF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823B1-3815-70FF-3011-49AFC27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2AF26B2-4BDF-C6F2-994E-3AF311218A6E}"/>
                  </a:ext>
                </a:extLst>
              </p14:cNvPr>
              <p14:cNvContentPartPr/>
              <p14:nvPr/>
            </p14:nvContentPartPr>
            <p14:xfrm>
              <a:off x="1463400" y="1468440"/>
              <a:ext cx="8436240" cy="158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2AF26B2-4BDF-C6F2-994E-3AF311218A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040" y="1459080"/>
                <a:ext cx="8454960" cy="160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57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B492A-0817-973F-3859-7BA679FC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E97-E9CF-019C-2D84-FE26B417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variables: Use ref()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C480-46FF-D837-B50A-9DB57AD8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27582-88CF-E840-9832-4354B5E7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97862-1E89-10C2-BEDE-E1E39819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F4A06B-2986-BA6C-5D68-81D8A2DA0DE6}"/>
                  </a:ext>
                </a:extLst>
              </p14:cNvPr>
              <p14:cNvContentPartPr/>
              <p14:nvPr/>
            </p14:nvContentPartPr>
            <p14:xfrm>
              <a:off x="1143000" y="416880"/>
              <a:ext cx="9307080" cy="529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F4A06B-2986-BA6C-5D68-81D8A2DA0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640" y="407520"/>
                <a:ext cx="9325800" cy="53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614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09D5-EB32-AA36-E177-55B3F767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70068-3D81-A45E-5801-E6D37A2D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E1B1A-4581-CBC5-4E47-3C5AB105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5D70C-E8FF-4551-F4FE-20E43657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FF8F83-0D40-484B-D8E5-3365F44D3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s.value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)},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set(v: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s.value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 }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endParaRPr lang="da-DK" dirty="0"/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='s' </a:t>
            </a:r>
            <a:r>
              <a:rPr lang="da-DK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'normal'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da-DK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reversed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415028-1441-91AE-4776-02D738AACEEB}"/>
                  </a:ext>
                </a:extLst>
              </p14:cNvPr>
              <p14:cNvContentPartPr/>
              <p14:nvPr/>
            </p14:nvContentPartPr>
            <p14:xfrm>
              <a:off x="819360" y="3237840"/>
              <a:ext cx="17280" cy="27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415028-1441-91AE-4776-02D738AACE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0" y="3228480"/>
                <a:ext cx="36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752A38-BB56-2702-7F4F-1AE5171DA750}"/>
                  </a:ext>
                </a:extLst>
              </p14:cNvPr>
              <p14:cNvContentPartPr/>
              <p14:nvPr/>
            </p14:nvContentPartPr>
            <p14:xfrm>
              <a:off x="8808840" y="4052880"/>
              <a:ext cx="2799360" cy="1863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752A38-BB56-2702-7F4F-1AE5171DA7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99480" y="4043520"/>
                <a:ext cx="2818080" cy="18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72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2755-9D5C-FDDA-C3C1-F831FA32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reactive()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1FA58-90A6-060C-A092-9B2425AE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6F116-6345-BAA1-5645-0AC7B3CB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4D121-0E2C-2E52-EB2D-11B2500D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5269A5-962E-2ACF-3C51-0B3EFE6403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model = reactive(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createModel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(persons, employees))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6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2359-452B-DE84-7487-B3EAC9AD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are just functions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A10E9-4811-9942-76DC-B9969FC3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FDD71-70A0-EA53-6072-A7D3E0A0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42601-1B4B-AA41-77D0-A11C06A5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29614-7515-A7A4-A75E-8D4E0AAAC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hire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model.personById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(id)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model.hire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(person,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.salary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salary.value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error.value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da-DK" dirty="0"/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v-on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='hire(p.id)'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Hire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1274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CD08A-107C-9A63-85AE-4C4D158B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16CC-D905-4F53-BA5B-A146730A7ED8}" type="datetime1">
              <a:rPr lang="en-GB" smtClean="0"/>
              <a:t>15/09/2025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78644-DB0C-8AC7-F5EF-9DE291D5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E2CC9-506E-A0CC-2C46-A4693E31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78B6E3-8DB9-4678-5C4E-CDB7933D8E99}"/>
              </a:ext>
            </a:extLst>
          </p:cNvPr>
          <p:cNvSpPr/>
          <p:nvPr/>
        </p:nvSpPr>
        <p:spPr>
          <a:xfrm>
            <a:off x="2135560" y="1988840"/>
            <a:ext cx="1872208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5E710-8D0A-D583-8894-22DECC8A2E77}"/>
              </a:ext>
            </a:extLst>
          </p:cNvPr>
          <p:cNvSpPr/>
          <p:nvPr/>
        </p:nvSpPr>
        <p:spPr>
          <a:xfrm>
            <a:off x="7680176" y="1988840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da-D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2F5F2C-AE9C-54B9-1B21-4C98A980F2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Model-View-Controller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D5296C-C54C-C32B-11B7-398487D46A0B}"/>
                  </a:ext>
                </a:extLst>
              </p14:cNvPr>
              <p14:cNvContentPartPr/>
              <p14:nvPr/>
            </p14:nvContentPartPr>
            <p14:xfrm>
              <a:off x="2894040" y="1215720"/>
              <a:ext cx="5700600" cy="3162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D5296C-C54C-C32B-11B7-398487D46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4680" y="1206360"/>
                <a:ext cx="5719320" cy="31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194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20075-87D4-1305-CD80-C7343B07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16CC-D905-4F53-BA5B-A146730A7ED8}" type="datetime1">
              <a:rPr lang="en-GB" smtClean="0"/>
              <a:t>15/09/2025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373DE-8BFB-17B2-047E-000BE515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5A15E-2770-7E50-DB3A-468E53D5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5F3644-55A1-45E9-1ACE-D5F5C6C6E1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Model-View-Presenter</a:t>
            </a:r>
            <a:endParaRPr lang="da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3FA17-86ED-A043-28EC-3F0176DD07AD}"/>
              </a:ext>
            </a:extLst>
          </p:cNvPr>
          <p:cNvSpPr/>
          <p:nvPr/>
        </p:nvSpPr>
        <p:spPr>
          <a:xfrm>
            <a:off x="2135560" y="1988840"/>
            <a:ext cx="1872208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67947-BFFC-A574-FED2-F8030DB9FB0D}"/>
              </a:ext>
            </a:extLst>
          </p:cNvPr>
          <p:cNvSpPr/>
          <p:nvPr/>
        </p:nvSpPr>
        <p:spPr>
          <a:xfrm>
            <a:off x="7680176" y="1988840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B95ECC-12E9-184C-99B2-FF8CD3A76597}"/>
                  </a:ext>
                </a:extLst>
              </p14:cNvPr>
              <p14:cNvContentPartPr/>
              <p14:nvPr/>
            </p14:nvContentPartPr>
            <p14:xfrm>
              <a:off x="2666160" y="2392200"/>
              <a:ext cx="7439400" cy="352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B95ECC-12E9-184C-99B2-FF8CD3A76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6800" y="2382840"/>
                <a:ext cx="7458120" cy="35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49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20075-87D4-1305-CD80-C7343B07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F16CC-D905-4F53-BA5B-A146730A7ED8}" type="datetime1">
              <a:rPr lang="en-GB" smtClean="0"/>
              <a:t>15/09/2025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373DE-8BFB-17B2-047E-000BE515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5A15E-2770-7E50-DB3A-468E53D5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5F3644-55A1-45E9-1ACE-D5F5C6C6E18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Model-View-</a:t>
            </a:r>
            <a:r>
              <a:rPr lang="en-US" dirty="0" err="1"/>
              <a:t>ViewModel</a:t>
            </a:r>
            <a:endParaRPr lang="da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F3FA17-86ED-A043-28EC-3F0176DD07AD}"/>
              </a:ext>
            </a:extLst>
          </p:cNvPr>
          <p:cNvSpPr/>
          <p:nvPr/>
        </p:nvSpPr>
        <p:spPr>
          <a:xfrm>
            <a:off x="2135560" y="1988840"/>
            <a:ext cx="1872208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F67947-BFFC-A574-FED2-F8030DB9FB0D}"/>
              </a:ext>
            </a:extLst>
          </p:cNvPr>
          <p:cNvSpPr/>
          <p:nvPr/>
        </p:nvSpPr>
        <p:spPr>
          <a:xfrm>
            <a:off x="7680176" y="1988840"/>
            <a:ext cx="187220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A5D8C02-44FE-F6C3-7B5D-4583A49BECC5}"/>
                  </a:ext>
                </a:extLst>
              </p14:cNvPr>
              <p14:cNvContentPartPr/>
              <p14:nvPr/>
            </p14:nvContentPartPr>
            <p14:xfrm>
              <a:off x="3772080" y="763920"/>
              <a:ext cx="4366440" cy="2695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A5D8C02-44FE-F6C3-7B5D-4583A49BEC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2720" y="754560"/>
                <a:ext cx="4385160" cy="27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87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218B-FBCD-CBAF-BB1B-BE50B525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Binding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A2CD-5388-20D4-2455-885B334C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vs double-bind</a:t>
            </a:r>
          </a:p>
          <a:p>
            <a:pPr lvl="1"/>
            <a:r>
              <a:rPr lang="en-US" dirty="0"/>
              <a:t>Single: Something in the view that reflects the VM</a:t>
            </a:r>
          </a:p>
          <a:p>
            <a:pPr lvl="1"/>
            <a:r>
              <a:rPr lang="en-US" dirty="0"/>
              <a:t>Double: Something in the view that both reflects the VM and updates the VM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Use an observer</a:t>
            </a:r>
          </a:p>
          <a:p>
            <a:pPr lvl="2"/>
            <a:r>
              <a:rPr lang="en-US" dirty="0"/>
              <a:t>JavaFX properties</a:t>
            </a:r>
          </a:p>
          <a:p>
            <a:pPr lvl="2"/>
            <a:r>
              <a:rPr lang="en-US" dirty="0"/>
              <a:t>Vue.js</a:t>
            </a:r>
          </a:p>
          <a:p>
            <a:pPr lvl="2"/>
            <a:r>
              <a:rPr lang="en-US" dirty="0"/>
              <a:t>DIY</a:t>
            </a:r>
          </a:p>
          <a:p>
            <a:pPr lvl="1"/>
            <a:r>
              <a:rPr lang="en-US" dirty="0"/>
              <a:t>Update after each call to a method that might change VM</a:t>
            </a:r>
          </a:p>
          <a:p>
            <a:pPr lvl="2"/>
            <a:r>
              <a:rPr lang="en-US" dirty="0"/>
              <a:t>Angular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F475F-5578-7A58-957C-FAAB5974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0F95D-F2BC-AAC1-3647-010B3897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C6B71-E340-77D5-6320-70459A85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FD6AB2-7C3B-9288-10D1-14B40D653FEA}"/>
                  </a:ext>
                </a:extLst>
              </p14:cNvPr>
              <p14:cNvContentPartPr/>
              <p14:nvPr/>
            </p14:nvContentPartPr>
            <p14:xfrm>
              <a:off x="7568640" y="3520440"/>
              <a:ext cx="124560" cy="487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FD6AB2-7C3B-9288-10D1-14B40D653F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9280" y="3511080"/>
                <a:ext cx="143280" cy="5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9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0EE7-89F2-0253-EE4C-992D908D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Vue </a:t>
            </a:r>
            <a:r>
              <a:rPr lang="en-GB" dirty="0" err="1"/>
              <a:t>js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4AD0-DC01-5F9D-182C-37C1BA57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model</a:t>
            </a:r>
          </a:p>
          <a:p>
            <a:pPr lvl="1"/>
            <a:r>
              <a:rPr lang="en-US" dirty="0"/>
              <a:t>Options API</a:t>
            </a:r>
          </a:p>
          <a:p>
            <a:pPr lvl="2"/>
            <a:r>
              <a:rPr lang="en-US" dirty="0"/>
              <a:t>Create a view model as a JavaScript object</a:t>
            </a:r>
          </a:p>
          <a:p>
            <a:pPr lvl="2"/>
            <a:r>
              <a:rPr lang="en-US" dirty="0"/>
              <a:t>It needs certain predefined properties</a:t>
            </a:r>
          </a:p>
          <a:p>
            <a:pPr lvl="2"/>
            <a:r>
              <a:rPr lang="en-US" dirty="0"/>
              <a:t>This is the classic way - recommended for beginners</a:t>
            </a:r>
          </a:p>
          <a:p>
            <a:pPr lvl="1"/>
            <a:r>
              <a:rPr lang="en-US" dirty="0"/>
              <a:t>Composition API</a:t>
            </a:r>
          </a:p>
          <a:p>
            <a:pPr lvl="2"/>
            <a:r>
              <a:rPr lang="en-US" dirty="0"/>
              <a:t>Use some Vue functions that implicitly define the view model</a:t>
            </a:r>
          </a:p>
          <a:p>
            <a:pPr lvl="2"/>
            <a:r>
              <a:rPr lang="en-US" dirty="0"/>
              <a:t>Recommended for new projects and experienced developers</a:t>
            </a:r>
          </a:p>
          <a:p>
            <a:r>
              <a:rPr lang="en-US" dirty="0"/>
              <a:t>Template language</a:t>
            </a:r>
          </a:p>
          <a:p>
            <a:pPr lvl="1"/>
            <a:r>
              <a:rPr lang="en-US" dirty="0"/>
              <a:t>HTML with some extra attributes and other features</a:t>
            </a:r>
          </a:p>
          <a:p>
            <a:r>
              <a:rPr lang="en-US" dirty="0"/>
              <a:t>Both are defined in *.</a:t>
            </a:r>
            <a:r>
              <a:rPr lang="en-US" dirty="0" err="1"/>
              <a:t>vue</a:t>
            </a:r>
            <a:r>
              <a:rPr lang="en-US" dirty="0"/>
              <a:t> files (as of version 3)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5261A-767B-144F-5BBF-F666F59F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B04E-367D-4E95-7ED3-6FC76092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B1DD-ECCF-9E1D-5687-B767FCAD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45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CD47-11BF-194A-DCB3-A26C158C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Model (Options API)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75512-61E8-CB53-C988-7A823D4D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vue.js a view model consists of</a:t>
            </a:r>
          </a:p>
          <a:p>
            <a:pPr lvl="1"/>
            <a:r>
              <a:rPr lang="en-US" dirty="0"/>
              <a:t>data (properties)</a:t>
            </a:r>
          </a:p>
          <a:p>
            <a:pPr lvl="1"/>
            <a:r>
              <a:rPr lang="en-US" dirty="0"/>
              <a:t>computed properties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These are called </a:t>
            </a:r>
            <a:r>
              <a:rPr lang="en-US" i="1" dirty="0"/>
              <a:t>options</a:t>
            </a:r>
          </a:p>
          <a:p>
            <a:r>
              <a:rPr lang="en-US" dirty="0"/>
              <a:t>The view model is returned from the &lt;script&gt; section of the .</a:t>
            </a:r>
            <a:r>
              <a:rPr lang="en-US" dirty="0" err="1"/>
              <a:t>vue</a:t>
            </a:r>
            <a:r>
              <a:rPr lang="en-US" dirty="0"/>
              <a:t> file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7789-1C22-FE71-073E-FE055C03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A3E7-FCB7-434D-921F-8988B1179AA0}" type="datetime1">
              <a:rPr lang="en-GB" smtClean="0"/>
              <a:t>15/09/2025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0973-9FF4-426F-766C-D5A5E35F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9ED3-A668-10E5-6AB8-28253649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383967F-21FD-40FA-DCC0-BDBE04C662A9}"/>
                  </a:ext>
                </a:extLst>
              </p14:cNvPr>
              <p14:cNvContentPartPr/>
              <p14:nvPr/>
            </p14:nvContentPartPr>
            <p14:xfrm>
              <a:off x="2718720" y="1281600"/>
              <a:ext cx="3921840" cy="165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383967F-21FD-40FA-DCC0-BDBE04C662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9360" y="1272240"/>
                <a:ext cx="3940560" cy="16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12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EC58-4F30-6722-59EE-C83D8834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view model (from options/reverse/</a:t>
            </a:r>
            <a:r>
              <a:rPr lang="en-GB" dirty="0" err="1"/>
              <a:t>App.vue</a:t>
            </a:r>
            <a:r>
              <a:rPr lang="en-GB" dirty="0"/>
              <a:t>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25065-060B-D7FD-E745-D61348E8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90B-2362-484C-A185-555C5C232CE8}" type="datetime1">
              <a:rPr lang="en-GB" smtClean="0"/>
              <a:t>15/09/2025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CD4BC-0EE5-AD4D-4280-36C12004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55723-5E09-2480-D93D-AED505C8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6EE8C0-50AE-9E5A-2924-AA465B738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defineComponent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data()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s: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computed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)},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set(v: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 }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509F08-8C09-FF7D-DD96-E372897BDA3C}"/>
                  </a:ext>
                </a:extLst>
              </p14:cNvPr>
              <p14:cNvContentPartPr/>
              <p14:nvPr/>
            </p14:nvContentPartPr>
            <p14:xfrm>
              <a:off x="581400" y="1434600"/>
              <a:ext cx="9829800" cy="4802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509F08-8C09-FF7D-DD96-E372897BDA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040" y="1425240"/>
                <a:ext cx="9848520" cy="48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5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383</TotalTime>
  <Words>1329</Words>
  <Application>Microsoft Office PowerPoint</Application>
  <PresentationFormat>Widescreen</PresentationFormat>
  <Paragraphs>254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WEB3, Session 3</vt:lpstr>
      <vt:lpstr>Model/view separation</vt:lpstr>
      <vt:lpstr>PowerPoint Presentation</vt:lpstr>
      <vt:lpstr>PowerPoint Presentation</vt:lpstr>
      <vt:lpstr>PowerPoint Presentation</vt:lpstr>
      <vt:lpstr>Binding</vt:lpstr>
      <vt:lpstr>Vue js</vt:lpstr>
      <vt:lpstr>View Model (Options API)</vt:lpstr>
      <vt:lpstr>A view model (from options/reverse/App.vue)</vt:lpstr>
      <vt:lpstr>The data() method</vt:lpstr>
      <vt:lpstr>Computed properties</vt:lpstr>
      <vt:lpstr>Template</vt:lpstr>
      <vt:lpstr>Binding in the template language</vt:lpstr>
      <vt:lpstr>Method example (options/example/App.vue)</vt:lpstr>
      <vt:lpstr>Template - see options/example/App.vue</vt:lpstr>
      <vt:lpstr>Control Structures</vt:lpstr>
      <vt:lpstr>Composition API</vt:lpstr>
      <vt:lpstr>Reactive objects</vt:lpstr>
      <vt:lpstr>State change: Mutable Object</vt:lpstr>
      <vt:lpstr>State change: changing variables</vt:lpstr>
      <vt:lpstr>Mutable objects: reactive() is enough</vt:lpstr>
      <vt:lpstr>Changing variables: Use ref()</vt:lpstr>
      <vt:lpstr>Example</vt:lpstr>
      <vt:lpstr>reactive()</vt:lpstr>
      <vt:lpstr>Methods are just functions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68</cp:revision>
  <dcterms:created xsi:type="dcterms:W3CDTF">2024-09-12T11:32:15Z</dcterms:created>
  <dcterms:modified xsi:type="dcterms:W3CDTF">2025-09-15T08:48:01Z</dcterms:modified>
</cp:coreProperties>
</file>