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3" r:id="rId3"/>
    <p:sldId id="284" r:id="rId4"/>
    <p:sldId id="285" r:id="rId5"/>
    <p:sldId id="258" r:id="rId6"/>
    <p:sldId id="286" r:id="rId7"/>
    <p:sldId id="287" r:id="rId8"/>
    <p:sldId id="288" r:id="rId9"/>
    <p:sldId id="257" r:id="rId10"/>
    <p:sldId id="278" r:id="rId11"/>
    <p:sldId id="261" r:id="rId12"/>
    <p:sldId id="271" r:id="rId13"/>
    <p:sldId id="272" r:id="rId14"/>
    <p:sldId id="274" r:id="rId15"/>
    <p:sldId id="273" r:id="rId16"/>
    <p:sldId id="275" r:id="rId17"/>
    <p:sldId id="276" r:id="rId18"/>
    <p:sldId id="264" r:id="rId19"/>
    <p:sldId id="27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9" r:id="rId28"/>
    <p:sldId id="280" r:id="rId29"/>
    <p:sldId id="281" r:id="rId30"/>
    <p:sldId id="298" r:id="rId31"/>
    <p:sldId id="297" r:id="rId32"/>
    <p:sldId id="282" r:id="rId33"/>
    <p:sldId id="296" r:id="rId3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19/09/2025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19/09/2025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8351" y="1916114"/>
            <a:ext cx="10655299" cy="392588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80000"/>
              </a:lnSpc>
              <a:defRPr sz="2500" spc="-90" baseline="0"/>
            </a:lvl2pPr>
            <a:lvl3pPr marL="1364400">
              <a:lnSpc>
                <a:spcPct val="80000"/>
              </a:lnSpc>
              <a:defRPr sz="2500" spc="-90"/>
            </a:lvl3pPr>
            <a:lvl4pPr marL="1821600">
              <a:lnSpc>
                <a:spcPct val="80000"/>
              </a:lnSpc>
              <a:defRPr sz="2500" spc="-90"/>
            </a:lvl4pPr>
            <a:lvl5pPr marL="1821600">
              <a:lnSpc>
                <a:spcPct val="80000"/>
              </a:lnSpc>
              <a:defRPr sz="2500" spc="-9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F98FC-CF8C-C879-4128-81F3E8C9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3F43F-113E-428B-F46A-F5E142F770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108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19/09/2025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19/09/2025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19/09/2025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19/09/2025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WEB3, Session 4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Components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19/09/2025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9446-32CB-0DA2-1784-C2B179B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management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E03C-EFFE-CA3D-EF45-83F79968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Local State Management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state</a:t>
            </a:r>
            <a:r>
              <a:rPr lang="da-DK" dirty="0"/>
              <a:t> is </a:t>
            </a:r>
            <a:r>
              <a:rPr lang="da-DK" dirty="0" err="1"/>
              <a:t>mostly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the components</a:t>
            </a:r>
          </a:p>
          <a:p>
            <a:pPr lvl="1"/>
            <a:r>
              <a:rPr lang="da-DK" dirty="0"/>
              <a:t>State is transferred to </a:t>
            </a:r>
            <a:r>
              <a:rPr lang="da-DK" dirty="0" err="1"/>
              <a:t>child</a:t>
            </a:r>
            <a:r>
              <a:rPr lang="da-DK" dirty="0"/>
              <a:t> components </a:t>
            </a:r>
            <a:r>
              <a:rPr lang="da-DK" dirty="0" err="1"/>
              <a:t>using</a:t>
            </a:r>
            <a:r>
              <a:rPr lang="da-DK" dirty="0"/>
              <a:t> properties (props)</a:t>
            </a:r>
          </a:p>
          <a:p>
            <a:pPr lvl="1"/>
            <a:r>
              <a:rPr lang="da-DK" dirty="0"/>
              <a:t>State is transferred to </a:t>
            </a:r>
            <a:r>
              <a:rPr lang="da-DK" dirty="0" err="1"/>
              <a:t>parent</a:t>
            </a:r>
            <a:r>
              <a:rPr lang="da-DK" dirty="0"/>
              <a:t> components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listeners</a:t>
            </a:r>
            <a:r>
              <a:rPr lang="da-DK" dirty="0"/>
              <a:t> (</a:t>
            </a:r>
            <a:r>
              <a:rPr lang="da-DK" dirty="0" err="1"/>
              <a:t>emits</a:t>
            </a:r>
            <a:r>
              <a:rPr lang="da-DK" dirty="0"/>
              <a:t>)</a:t>
            </a:r>
          </a:p>
          <a:p>
            <a:r>
              <a:rPr lang="da-DK" dirty="0"/>
              <a:t>Global State Management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state</a:t>
            </a:r>
            <a:r>
              <a:rPr lang="da-DK" dirty="0"/>
              <a:t> is </a:t>
            </a:r>
            <a:r>
              <a:rPr lang="da-DK" dirty="0" err="1"/>
              <a:t>defined</a:t>
            </a:r>
            <a:r>
              <a:rPr lang="da-DK" dirty="0"/>
              <a:t> in a single </a:t>
            </a:r>
            <a:r>
              <a:rPr lang="da-DK" dirty="0" err="1"/>
              <a:t>place</a:t>
            </a:r>
            <a:r>
              <a:rPr lang="da-DK" dirty="0"/>
              <a:t> (single source of </a:t>
            </a:r>
            <a:r>
              <a:rPr lang="da-DK" dirty="0" err="1"/>
              <a:t>truth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This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global variable (or singleton pattern,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prefer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The variable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reactive</a:t>
            </a:r>
            <a:endParaRPr lang="da-DK" dirty="0"/>
          </a:p>
          <a:p>
            <a:pPr lvl="1"/>
            <a:r>
              <a:rPr lang="da-DK" dirty="0" err="1"/>
              <a:t>Alternatively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library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465F-32E4-B2CD-F38C-352872E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895F-425B-C2D5-1D63-289C91BD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D8D1-1C7A-A9A9-8D25-9CB15EAA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197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EC21-CD84-425E-BBD6-EEE0F41A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A537-3655-4704-8E5A-77CE700D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property that we can use like</a:t>
            </a:r>
          </a:p>
          <a:p>
            <a:pPr lvl="1"/>
            <a:r>
              <a:rPr lang="en-US" dirty="0"/>
              <a:t>&lt;component :prop=“user”/&gt;</a:t>
            </a:r>
          </a:p>
          <a:p>
            <a:r>
              <a:rPr lang="en-US" dirty="0"/>
              <a:t>Defined in the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Typed or untyped</a:t>
            </a:r>
          </a:p>
          <a:p>
            <a:r>
              <a:rPr lang="en-US" dirty="0"/>
              <a:t>Optional or required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7441-3798-4D12-9B92-E1B12E5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5C11-D538-4AC8-B31F-AB00CC4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73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4998-B529-4B11-BA41-D42AA514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B27C-042D-4437-8E8F-0D05370C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you can use like</a:t>
            </a:r>
          </a:p>
          <a:p>
            <a:pPr lvl="1"/>
            <a:r>
              <a:rPr lang="en-US" dirty="0"/>
              <a:t>&lt;component @event=“method”/&gt;</a:t>
            </a:r>
          </a:p>
          <a:p>
            <a:r>
              <a:rPr lang="en-US" dirty="0"/>
              <a:t>Declared in the view model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 err="1"/>
              <a:t>Parameterless</a:t>
            </a:r>
            <a:endParaRPr lang="en-US" dirty="0"/>
          </a:p>
          <a:p>
            <a:pPr lvl="1"/>
            <a:r>
              <a:rPr lang="en-US" dirty="0"/>
              <a:t>or with a parameter and a check for validity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C3A7-874D-499E-83F1-84377C62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5C22-A37B-4A96-B803-54872040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85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0D6-EBE8-A877-A14D-B81D7C76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props and </a:t>
            </a:r>
            <a:r>
              <a:rPr lang="da-DK" dirty="0" err="1"/>
              <a:t>emits</a:t>
            </a:r>
            <a:r>
              <a:rPr lang="da-DK" dirty="0"/>
              <a:t> in &lt;</a:t>
            </a:r>
            <a:r>
              <a:rPr lang="da-DK" dirty="0" err="1"/>
              <a:t>setup</a:t>
            </a:r>
            <a:r>
              <a:rPr lang="da-DK" dirty="0"/>
              <a:t> script&gt;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8457A-600A-192E-7D19-06319CA0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9022F-64FC-BBA6-F661-690DA43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07A78-2358-5AB5-72AF-15ED588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47F4E-9E0F-AF38-C341-574A6D14C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defineProps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personData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Data[]</a:t>
            </a:r>
          </a:p>
          <a:p>
            <a:r>
              <a:rPr lang="da-DK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}&gt;()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defineEmits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1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1BF4-44AD-49C8-6806-9327FF2D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emits</a:t>
            </a:r>
            <a:r>
              <a:rPr lang="da-DK" dirty="0"/>
              <a:t> in &lt;</a:t>
            </a:r>
            <a:r>
              <a:rPr lang="da-DK" dirty="0" err="1"/>
              <a:t>setup</a:t>
            </a:r>
            <a:r>
              <a:rPr lang="da-DK" dirty="0"/>
              <a:t> script&gt;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1C4B-6CBC-51D4-F7E0-69F74B44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4C195-6A2D-D068-6693-4869E27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0338C-8A27-33B2-DC04-1C260E97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6C022-3595-71A8-DE81-BF3A1416E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hire(id: number)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emit(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'hire'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id)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435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B443-3AAD-32EA-378C-CCB72AAC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props in the component template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8CE7-207F-280D-B837-F2367BD4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5B813-6E74-B872-F05C-4E66ACA3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B9D0-8C6C-EE0E-6E59-6B364333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A906E2-BE3F-1AD6-CE1D-559425CB9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='p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personData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dirty="0"/>
              <a:t>…</a:t>
            </a:r>
          </a:p>
          <a:p>
            <a:r>
              <a:rPr lang="da-DK" dirty="0"/>
              <a:t>&lt;/tr&gt;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609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BEDE-6552-557F-26B1-88C7C76F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props and </a:t>
            </a:r>
            <a:r>
              <a:rPr lang="da-DK" dirty="0" err="1"/>
              <a:t>emits</a:t>
            </a:r>
            <a:r>
              <a:rPr lang="da-DK" dirty="0"/>
              <a:t> in the </a:t>
            </a:r>
            <a:r>
              <a:rPr lang="da-DK" dirty="0" err="1"/>
              <a:t>parent</a:t>
            </a:r>
            <a:r>
              <a:rPr lang="da-DK" dirty="0"/>
              <a:t> component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D1F0A-3DE6-1837-06F8-C417B80F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7A57-E10F-5308-5A34-C27702D7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F17B-D146-C12D-AD19-826366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59DFB2-B3F5-52D3-33F0-02002C51E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/* In &lt;setup script&gt;:</a:t>
            </a:r>
          </a:p>
          <a:p>
            <a:r>
              <a:rPr lang="it-IT" dirty="0">
                <a:solidFill>
                  <a:srgbClr val="800000"/>
                </a:solidFill>
              </a:rPr>
              <a:t>  function hire(id: number) {...}</a:t>
            </a:r>
            <a:endParaRPr lang="it-IT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</a:rPr>
              <a:t>*/</a:t>
            </a:r>
          </a:p>
          <a:p>
            <a:endParaRPr lang="it-IT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&lt;person-view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person-data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="model.personData()"</a:t>
            </a:r>
          </a:p>
          <a:p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="hire"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&lt;/person-view&gt;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392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0368-CADF-4942-EE25-091D432A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Component </a:t>
            </a:r>
            <a:r>
              <a:rPr lang="da-DK" dirty="0" err="1"/>
              <a:t>Hierarchy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AAEB5-2544-44F2-4E0D-FFC276C9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80B8-AE8B-0732-BF42-298B1FF4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16FD-ABA1-ECC5-07CD-FF16CD36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00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E43D-15F4-4C37-9D18-6A6B1FE7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prop drilling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11C7-EEA1-46D8-BD83-622ED6FD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 drilling</a:t>
            </a:r>
          </a:p>
          <a:p>
            <a:pPr lvl="1"/>
            <a:r>
              <a:rPr lang="en-US" dirty="0"/>
              <a:t>(From React)</a:t>
            </a:r>
          </a:p>
          <a:p>
            <a:pPr lvl="1"/>
            <a:r>
              <a:rPr lang="en-US" dirty="0"/>
              <a:t>When props are forwarded down through the hierarchy to end up at a very low level.</a:t>
            </a:r>
          </a:p>
          <a:p>
            <a:r>
              <a:rPr lang="en-US" dirty="0"/>
              <a:t>Provide</a:t>
            </a:r>
          </a:p>
          <a:p>
            <a:pPr lvl="1"/>
            <a:r>
              <a:rPr lang="en-US" dirty="0"/>
              <a:t>A component high in the hierarchy can provide one or more objects.</a:t>
            </a:r>
          </a:p>
          <a:p>
            <a:r>
              <a:rPr lang="en-US" dirty="0"/>
              <a:t>Inject</a:t>
            </a:r>
          </a:p>
          <a:p>
            <a:pPr lvl="1"/>
            <a:r>
              <a:rPr lang="en-US" dirty="0"/>
              <a:t>A component lower in the hierarchy can declare that it wants the property injected.</a:t>
            </a:r>
          </a:p>
          <a:p>
            <a:pPr lvl="1"/>
            <a:r>
              <a:rPr lang="en-US" dirty="0"/>
              <a:t>(renaming, default value)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6582-AF7E-4D35-9090-B8A71093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6616-DBE1-4473-B306-5F894970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3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86B-13AE-54BC-E7F9-18CEFC4F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provide and </a:t>
            </a:r>
            <a:r>
              <a:rPr lang="da-DK" dirty="0" err="1"/>
              <a:t>inject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7DEF6-1ECD-9398-23D7-8E14ECC3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EA878-F6F3-3F8D-638C-8360788B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246B5-2B4D-B8BA-85A5-C288D5B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C2343-E37B-C37C-C740-571E4987A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// In a </a:t>
            </a:r>
            <a:r>
              <a:rPr lang="da-DK" dirty="0" err="1"/>
              <a:t>parent</a:t>
            </a:r>
            <a:r>
              <a:rPr lang="da-DK" dirty="0"/>
              <a:t> component: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'game'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props.game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dirty="0"/>
              <a:t>// In a </a:t>
            </a:r>
            <a:r>
              <a:rPr lang="da-DK" dirty="0" err="1"/>
              <a:t>child</a:t>
            </a:r>
            <a:r>
              <a:rPr lang="da-DK" dirty="0"/>
              <a:t> component:</a:t>
            </a:r>
          </a:p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'game'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2852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8F9A-74FA-A8B1-B121-80AF8E8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9D70-5845-66AF-FEB5-FCDF589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K" dirty="0"/>
              <a:t>Typically, an app is in different states - corresponding to different screens/tabs/etc.</a:t>
            </a:r>
          </a:p>
          <a:p>
            <a:r>
              <a:rPr lang="en-DK" dirty="0"/>
              <a:t>Changing between the different states is sometimes called </a:t>
            </a:r>
            <a:r>
              <a:rPr lang="en-DK" i="1" dirty="0"/>
              <a:t>routing</a:t>
            </a:r>
            <a:r>
              <a:rPr lang="en-DK" dirty="0"/>
              <a:t> in web apps.</a:t>
            </a:r>
          </a:p>
          <a:p>
            <a:r>
              <a:rPr lang="en-DK" dirty="0"/>
              <a:t>Poor Man's Routing:</a:t>
            </a:r>
            <a:br>
              <a:rPr lang="en-DK" dirty="0"/>
            </a:b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&lt;lobby-view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da-DK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gameState.mode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 game'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&lt;waiting-view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da-DK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gameState.mode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'waiting'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DK" sz="2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&lt;game-view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da-DK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gameState.mode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playing</a:t>
            </a:r>
            <a:r>
              <a:rPr lang="da-DK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DK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lang="da-DK" sz="2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da-DK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DFE1-9D88-38C8-5160-44205B76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B07E-A5D5-D4A5-E1B8-68FBE46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1A12-DE51-6365-F6A4-A5D2531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948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39E0-355C-665A-29EF-62DD1667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61D53-CBF2-C83F-3B54-2705C6C1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HTML tags </a:t>
            </a:r>
            <a:r>
              <a:rPr lang="en-US" i="1" dirty="0"/>
              <a:t>surround</a:t>
            </a:r>
            <a:r>
              <a:rPr lang="en-US" dirty="0"/>
              <a:t> other content</a:t>
            </a:r>
          </a:p>
          <a:p>
            <a:r>
              <a:rPr lang="en-US" dirty="0"/>
              <a:t>In vue.js components, there is a special tag, </a:t>
            </a:r>
            <a:r>
              <a:rPr lang="en-US" dirty="0">
                <a:latin typeface="Consolas" panose="020B0609020204030204" pitchFamily="49" charset="0"/>
              </a:rPr>
              <a:t>&lt;slot&gt;</a:t>
            </a:r>
            <a:r>
              <a:rPr lang="en-US" dirty="0"/>
              <a:t>, that stands for the surrounded content.</a:t>
            </a:r>
          </a:p>
          <a:p>
            <a:r>
              <a:rPr lang="en-US" dirty="0"/>
              <a:t>When rendered, the </a:t>
            </a:r>
            <a:r>
              <a:rPr lang="en-US" dirty="0">
                <a:latin typeface="Consolas" panose="020B0609020204030204" pitchFamily="49" charset="0"/>
              </a:rPr>
              <a:t>&lt;slot&gt;</a:t>
            </a:r>
            <a:r>
              <a:rPr lang="en-US" dirty="0"/>
              <a:t> tag will be replaced with the surrounded content.</a:t>
            </a:r>
          </a:p>
          <a:p>
            <a:r>
              <a:rPr lang="en-US" dirty="0"/>
              <a:t>You may know this from HTML Web Components</a:t>
            </a:r>
          </a:p>
          <a:p>
            <a:pPr lvl="1"/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&lt;template&gt;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&lt;slot&gt;</a:t>
            </a:r>
            <a:r>
              <a:rPr lang="en-US" dirty="0"/>
              <a:t> tags get replaced in the vue.js rendering, so they will not appear in the DOM. You can’t mix vue.js with HTML Web Components.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A5B45-E121-B669-3D15-CB5636D1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D2C7-ACD1-194B-69E2-5E20AE4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D962-8D2B-8619-C53A-26D8768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2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61F7-DC77-7CA3-C6A8-6D4488C22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6DB05B-AEF2-FD28-7E73-AFBF744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a Hack </a:t>
            </a:r>
            <a:br>
              <a:rPr lang="en-GB" dirty="0"/>
            </a:br>
            <a:r>
              <a:rPr lang="en-GB" dirty="0"/>
              <a:t>(old </a:t>
            </a:r>
            <a:r>
              <a:rPr lang="en-GB" dirty="0" err="1"/>
              <a:t>yahtzee-graphql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App.vue</a:t>
            </a:r>
            <a:r>
              <a:rPr lang="en-GB" dirty="0"/>
              <a:t>)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1847-CAE0-A3C2-6829-900FCAE2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89EE-4E81-A9AB-CC2D-58D31B5F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C08F-1B70-2BBB-4E06-44C7155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6722D27-8FA0-6CAB-7694-C1B8A2E2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232" y="1895351"/>
            <a:ext cx="91369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5E1CD4-7A69-15DC-31DF-0EC3BC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wrapper for the relevant pages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/components/</a:t>
            </a:r>
            <a:r>
              <a:rPr lang="en-US" dirty="0" err="1"/>
              <a:t>Page.vue</a:t>
            </a:r>
            <a:r>
              <a:rPr lang="en-US" dirty="0"/>
              <a:t>)</a:t>
            </a:r>
            <a:endParaRPr lang="en-D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054F44-6693-5208-1860-E3BDBCA00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726"/>
            <a:ext cx="10515600" cy="354313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9294-56BB-DBA4-5BE5-236F6491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25923-C242-ED7C-2AEE-34440790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0E76-40AE-16A1-AEE6-FEFA35C6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911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5BA8-74A1-D95F-13C0-C8BE37AB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the page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D49A4-F8BB-E867-0DBC-F6BC011D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071B-625A-8E7B-2175-1B490006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73A5-7B0C-74CF-F3E2-4671E458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685A91-959C-D7F5-7067-513AA7B33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&lt;template&gt;</a:t>
            </a:r>
          </a:p>
          <a:p>
            <a:r>
              <a:rPr lang="en-US" sz="2000" dirty="0"/>
              <a:t>  &lt;Page v-if="</a:t>
            </a:r>
            <a:r>
              <a:rPr lang="en-US" sz="2000" dirty="0" err="1"/>
              <a:t>playerStore.player</a:t>
            </a:r>
            <a:r>
              <a:rPr lang="en-US" sz="2000" dirty="0"/>
              <a:t>"&gt;</a:t>
            </a:r>
          </a:p>
          <a:p>
            <a:r>
              <a:rPr lang="en-US" sz="2000" dirty="0"/>
              <a:t>    &lt;main&gt;</a:t>
            </a:r>
          </a:p>
          <a:p>
            <a:r>
              <a:rPr lang="en-US" sz="2000" dirty="0"/>
              <a:t>      Number of players: </a:t>
            </a:r>
          </a:p>
          <a:p>
            <a:r>
              <a:rPr lang="en-US" sz="2000" dirty="0"/>
              <a:t>        &lt;input min="1" type="number" v-model="</a:t>
            </a:r>
            <a:r>
              <a:rPr lang="en-US" sz="2000" dirty="0" err="1"/>
              <a:t>number_of_players</a:t>
            </a:r>
            <a:r>
              <a:rPr lang="en-US" sz="2000" dirty="0"/>
              <a:t>"/&gt;</a:t>
            </a:r>
          </a:p>
          <a:p>
            <a:r>
              <a:rPr lang="en-US" sz="2000" dirty="0"/>
              <a:t>      &lt;button @click="new_game(playerStore.player)"&gt;New Game&lt;/button&gt;</a:t>
            </a:r>
          </a:p>
          <a:p>
            <a:r>
              <a:rPr lang="en-US" sz="2000" dirty="0"/>
              <a:t>    &lt;/main&gt;</a:t>
            </a:r>
          </a:p>
          <a:p>
            <a:r>
              <a:rPr lang="en-US" sz="2000" dirty="0"/>
              <a:t>  &lt;/Page&gt;</a:t>
            </a:r>
          </a:p>
          <a:p>
            <a:r>
              <a:rPr lang="en-US" sz="2000" dirty="0"/>
              <a:t>&lt;/template&gt;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76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8B15F1-2DB7-413A-525A-8D6CBA39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Slots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002A3E-770A-6549-D7C1-185A3B07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slots – allows more slots in the component</a:t>
            </a:r>
          </a:p>
          <a:p>
            <a:pPr lvl="1"/>
            <a:r>
              <a:rPr lang="en-US" dirty="0"/>
              <a:t>Naming a slot outlet: </a:t>
            </a:r>
            <a:r>
              <a:rPr lang="en-US" dirty="0">
                <a:latin typeface="Consolas" panose="020B0609020204030204" pitchFamily="49" charset="0"/>
              </a:rPr>
              <a:t>&lt;slot name='header'&gt;&lt;/slot&gt;</a:t>
            </a:r>
          </a:p>
          <a:p>
            <a:pPr lvl="1"/>
            <a:r>
              <a:rPr lang="en-US" dirty="0"/>
              <a:t>Content for that outlet: </a:t>
            </a:r>
            <a:r>
              <a:rPr lang="en-US" dirty="0">
                <a:latin typeface="Consolas" panose="020B0609020204030204" pitchFamily="49" charset="0"/>
              </a:rPr>
              <a:t>&lt;template </a:t>
            </a:r>
            <a:r>
              <a:rPr lang="en-US" dirty="0" err="1">
                <a:latin typeface="Consolas" panose="020B0609020204030204" pitchFamily="49" charset="0"/>
              </a:rPr>
              <a:t>v-slot:'header</a:t>
            </a:r>
            <a:r>
              <a:rPr lang="en-US" dirty="0">
                <a:latin typeface="Consolas" panose="020B0609020204030204" pitchFamily="49" charset="0"/>
              </a:rPr>
              <a:t>'&gt;…&lt;/template&gt;</a:t>
            </a:r>
          </a:p>
          <a:p>
            <a:r>
              <a:rPr lang="en-US" dirty="0"/>
              <a:t>Scoped slots</a:t>
            </a:r>
          </a:p>
          <a:p>
            <a:pPr lvl="1"/>
            <a:r>
              <a:rPr lang="en-US" dirty="0"/>
              <a:t>Passing properties to slot content: </a:t>
            </a:r>
            <a:r>
              <a:rPr lang="en-US" dirty="0">
                <a:latin typeface="Consolas" panose="020B0609020204030204" pitchFamily="49" charset="0"/>
              </a:rPr>
              <a:t>&lt;slot :count='7'&gt;&lt;/slot&gt;</a:t>
            </a:r>
          </a:p>
          <a:p>
            <a:pPr lvl="1"/>
            <a:r>
              <a:rPr lang="en-US" dirty="0"/>
              <a:t>Receiving properties in the content: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</a:rPr>
              <a:t> v-slot='{count}'&gt;</a:t>
            </a:r>
            <a:endParaRPr lang="en-US" dirty="0"/>
          </a:p>
          <a:p>
            <a:r>
              <a:rPr lang="en-US" dirty="0"/>
              <a:t>Named scoped slots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&lt;slot name='header' :count='7'&gt;&lt;/slot&gt;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&lt;template #header='{count}'&gt;…&lt;/template&gt;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806B1-003E-BE87-629B-95D839A7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88FD-8653-FDAA-2D10-ECC6C63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D44A-A442-52F9-AE91-7CB5962A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67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4A2-2D9C-16B7-18E6-7F27C5ED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Grid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37AAD-3F79-A4AE-07E0-AF48081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AE94B-98BE-B19A-A1DC-59FF3995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2974D-A351-7756-4DD3-C35C8E7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762981-543D-00A8-3B53-CBE81815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&lt;template&gt;</a:t>
            </a:r>
          </a:p>
          <a:p>
            <a:r>
              <a:rPr lang="en-US" sz="2400" dirty="0"/>
              <a:t>    &lt;table id = 'board'&gt;</a:t>
            </a:r>
          </a:p>
          <a:p>
            <a:r>
              <a:rPr lang="en-US" sz="2400" dirty="0"/>
              <a:t>        &lt;tr v-for='row in tiles()'&gt;</a:t>
            </a:r>
          </a:p>
          <a:p>
            <a:r>
              <a:rPr lang="en-US" sz="2400" dirty="0"/>
              <a:t>          &lt;td name='tile' v-for='tile in row' class="cell"&gt;</a:t>
            </a:r>
          </a:p>
          <a:p>
            <a:r>
              <a:rPr lang="en-US" sz="2400" dirty="0"/>
              <a:t>            &lt;slot name='tile' v-bind='tile'&gt;&lt;/slot&gt;</a:t>
            </a:r>
          </a:p>
          <a:p>
            <a:r>
              <a:rPr lang="en-US" sz="2400" dirty="0"/>
              <a:t>          &lt;/td&gt;</a:t>
            </a:r>
          </a:p>
          <a:p>
            <a:r>
              <a:rPr lang="en-US" sz="2400" dirty="0"/>
              <a:t>        &lt;/tr&gt;</a:t>
            </a:r>
          </a:p>
          <a:p>
            <a:r>
              <a:rPr lang="en-US" sz="2400" dirty="0"/>
              <a:t>    &lt;/table&gt;</a:t>
            </a:r>
          </a:p>
          <a:p>
            <a:r>
              <a:rPr lang="en-US" sz="2400" dirty="0"/>
              <a:t>&lt;/template&gt;</a:t>
            </a:r>
          </a:p>
          <a:p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392484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23F0-0B3C-8F7E-CAA5-FBB3707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Grid component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5ECA-E34B-0E31-7A34-D8766FF0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04 Components/tic-tac-toe - routing/components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Grid.vue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ActiveGame.vue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FinishedGame.vue</a:t>
            </a:r>
            <a:endParaRPr lang="en-DK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FA9E-07C8-ED83-A73A-CA20DB4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19D9-5E61-3EEE-B70E-85541D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586F-665D-6363-B601-4A7515C2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335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1E6-3DB2-1420-43B8-BDB95CB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1277A-C835-623B-B66E-29042899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4CC1-61CF-7060-35F0-8D701407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33689-A851-5C26-1826-7531012D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529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3766-E0C1-44EF-A42A-04C5801E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State Management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17C4-3610-B1FA-7C08-D03DCB56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Global </a:t>
            </a:r>
            <a:r>
              <a:rPr lang="da-DK" dirty="0" err="1"/>
              <a:t>state</a:t>
            </a:r>
            <a:r>
              <a:rPr lang="da-DK" dirty="0"/>
              <a:t>:</a:t>
            </a:r>
            <a:br>
              <a:rPr lang="da-DK" dirty="0"/>
            </a:br>
            <a:r>
              <a:rPr lang="en-GB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ref({mode: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 game'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export</a:t>
            </a:r>
            <a:r>
              <a:rPr lang="da-DK" dirty="0"/>
              <a:t> the </a:t>
            </a:r>
            <a:r>
              <a:rPr lang="da-DK" dirty="0" err="1"/>
              <a:t>ref</a:t>
            </a:r>
            <a:r>
              <a:rPr lang="da-DK" dirty="0"/>
              <a:t> and import it in all components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the variable and </a:t>
            </a: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that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the singleton pattern and have the variable as private in a class</a:t>
            </a:r>
          </a:p>
          <a:p>
            <a:r>
              <a:rPr lang="da-DK" dirty="0" err="1"/>
              <a:t>Alternatively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library</a:t>
            </a:r>
            <a:endParaRPr lang="da-DK" dirty="0"/>
          </a:p>
          <a:p>
            <a:pPr lvl="1"/>
            <a:r>
              <a:rPr lang="da-DK" dirty="0" err="1"/>
              <a:t>We'll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at </a:t>
            </a:r>
            <a:r>
              <a:rPr lang="da-DK" dirty="0" err="1"/>
              <a:t>Pinia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CE9-F71D-612C-CB31-8A11C0D3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FECF-24E1-4CDE-EDCF-B6C81227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727-CEC4-151D-0434-0AE5C3F9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853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92B9-1307-AA1E-AA9B-4FE0A0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Pinia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B67E-95CB-99C9-EBCF-5501B8BF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touted as the Vue.js equivalent to Redux</a:t>
            </a:r>
          </a:p>
          <a:p>
            <a:r>
              <a:rPr lang="en-GB" dirty="0"/>
              <a:t>A tool to create a global, reactive state</a:t>
            </a:r>
          </a:p>
          <a:p>
            <a:r>
              <a:rPr lang="en-GB" dirty="0"/>
              <a:t>Two API versions</a:t>
            </a:r>
          </a:p>
          <a:p>
            <a:pPr marL="910800" lvl="1" indent="-457200">
              <a:buFont typeface="+mj-lt"/>
              <a:buAutoNum type="arabicPeriod"/>
            </a:pPr>
            <a:r>
              <a:rPr lang="en-GB" dirty="0"/>
              <a:t>Option stores: Like the Vue.js options API</a:t>
            </a:r>
          </a:p>
          <a:p>
            <a:pPr marL="910800" lvl="1" indent="-457200">
              <a:buFont typeface="+mj-lt"/>
              <a:buAutoNum type="arabicPeriod"/>
            </a:pPr>
            <a:r>
              <a:rPr lang="en-GB" dirty="0"/>
              <a:t>Setup stores: Like the Vue.js composition API</a:t>
            </a:r>
          </a:p>
          <a:p>
            <a:r>
              <a:rPr lang="en-GB" dirty="0"/>
              <a:t>Allows for better tooling than the simple reactive object</a:t>
            </a:r>
          </a:p>
          <a:p>
            <a:r>
              <a:rPr lang="en-GB" dirty="0"/>
              <a:t>Safer, if you want to use Vue.js for server-side rendering</a:t>
            </a:r>
          </a:p>
          <a:p>
            <a:endParaRPr lang="en-GB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D91C-4DA6-330F-71E6-AB67E783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3744-1999-39C8-7846-0FDD7B1C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A8A0-BF9E-7760-D5E3-E3B2514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625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6E8A-B04F-8099-14D0-9EE2164D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Problems with Poor Man's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271D-E634-7A14-DFF1-D0872C4B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It gets big and difficult to maintain in large apps</a:t>
            </a:r>
          </a:p>
          <a:p>
            <a:r>
              <a:rPr lang="en-DK" dirty="0"/>
              <a:t>It doesn't leave a trace in the history</a:t>
            </a:r>
          </a:p>
          <a:p>
            <a:r>
              <a:rPr lang="en-DK" dirty="0"/>
              <a:t>It breaks the back button</a:t>
            </a:r>
          </a:p>
          <a:p>
            <a:pPr lvl="1"/>
            <a:r>
              <a:rPr lang="en-DK" dirty="0"/>
              <a:t>Note: sometimes the back button just have to be broken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81F8-722F-78A7-F803-1E614EC2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1A9D-1D5D-D1A9-9A2F-B49ED7D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CAE0-3E05-F042-C365-D383C973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839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7CAC-793B-FE5C-1E10-22F2C104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Pinia</a:t>
            </a:r>
            <a:r>
              <a:rPr lang="en-US" dirty="0"/>
              <a:t> option store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D0F2-745F-8E0A-C10F-B547D7DA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373E-D0B7-0921-21D4-E2B8E63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451D-4C5C-7DB0-AE9E-7862195F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79EE9-A280-FE5B-CA62-08773C594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export const store = </a:t>
            </a:r>
            <a:r>
              <a:rPr lang="en-US" sz="2400" dirty="0" err="1"/>
              <a:t>defineStore</a:t>
            </a:r>
            <a:r>
              <a:rPr lang="en-US" sz="2400" dirty="0"/>
              <a:t>('model', {</a:t>
            </a:r>
          </a:p>
          <a:p>
            <a:r>
              <a:rPr lang="en-US" sz="2400" dirty="0"/>
              <a:t>  state() {return {games: [], </a:t>
            </a:r>
            <a:r>
              <a:rPr lang="en-US" sz="2400" dirty="0" err="1"/>
              <a:t>gameState</a:t>
            </a:r>
            <a:r>
              <a:rPr lang="en-US" sz="2400" dirty="0"/>
              <a:t>: {mode: 'no game'}},</a:t>
            </a:r>
          </a:p>
          <a:p>
            <a:r>
              <a:rPr lang="en-US" sz="2400" dirty="0"/>
              <a:t>  getters: {</a:t>
            </a:r>
          </a:p>
          <a:p>
            <a:r>
              <a:rPr lang="en-US" sz="2400" dirty="0"/>
              <a:t>    player: () =&gt; </a:t>
            </a:r>
            <a:r>
              <a:rPr lang="en-US" sz="2400" dirty="0" err="1"/>
              <a:t>this.gameState.value.player</a:t>
            </a:r>
            <a:endParaRPr lang="en-US" sz="2400" dirty="0"/>
          </a:p>
          <a:p>
            <a:r>
              <a:rPr lang="en-US" sz="2400" dirty="0"/>
              <a:t>  },</a:t>
            </a:r>
          </a:p>
          <a:p>
            <a:r>
              <a:rPr lang="en-US" sz="2400" dirty="0"/>
              <a:t>  actions: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endGame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this.gameState.value</a:t>
            </a:r>
            <a:r>
              <a:rPr lang="en-US" sz="2400" dirty="0"/>
              <a:t> = {mode: 'no game'}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142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1A06-4B93-8492-A215-1AD39853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Pinia</a:t>
            </a:r>
            <a:r>
              <a:rPr lang="en-US" dirty="0"/>
              <a:t> Composition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4469-A9BA-4119-8A1C-F180299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5669-4B91-51D5-4F2F-8C5EADD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3837-09D6-449F-0354-371486D4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31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A3CBF-0552-3115-3B21-5CC567322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export const store = </a:t>
            </a:r>
            <a:r>
              <a:rPr lang="en-US" dirty="0" err="1"/>
              <a:t>defineStore</a:t>
            </a:r>
            <a:r>
              <a:rPr lang="en-US" dirty="0"/>
              <a:t>('model', () =&gt; {</a:t>
            </a:r>
          </a:p>
          <a:p>
            <a:r>
              <a:rPr lang="en-US" dirty="0"/>
              <a:t>  const games = ref([] as Game[])</a:t>
            </a:r>
          </a:p>
          <a:p>
            <a:r>
              <a:rPr lang="en-US" dirty="0"/>
              <a:t>  const </a:t>
            </a:r>
            <a:r>
              <a:rPr lang="en-US" dirty="0" err="1"/>
              <a:t>gameState</a:t>
            </a:r>
            <a:r>
              <a:rPr lang="en-US" dirty="0"/>
              <a:t> = ref({mode: 'no game'})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const player = computed(() =&gt; </a:t>
            </a:r>
            <a:r>
              <a:rPr lang="en-US" dirty="0" err="1"/>
              <a:t>gameState.value.player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  function </a:t>
            </a:r>
            <a:r>
              <a:rPr lang="en-US" dirty="0" err="1"/>
              <a:t>endGame</a:t>
            </a:r>
            <a:r>
              <a:rPr lang="en-US" dirty="0"/>
              <a:t>() {</a:t>
            </a:r>
          </a:p>
          <a:p>
            <a:r>
              <a:rPr lang="en-US" dirty="0"/>
              <a:t>    </a:t>
            </a:r>
            <a:r>
              <a:rPr lang="en-US" dirty="0" err="1"/>
              <a:t>gameState.value</a:t>
            </a:r>
            <a:r>
              <a:rPr lang="en-US" dirty="0"/>
              <a:t> = {mode: 'no game'}</a:t>
            </a:r>
          </a:p>
          <a:p>
            <a:r>
              <a:rPr lang="en-US" dirty="0"/>
              <a:t>  }</a:t>
            </a:r>
          </a:p>
          <a:p>
            <a:endParaRPr lang="en-US" dirty="0"/>
          </a:p>
          <a:p>
            <a:r>
              <a:rPr lang="en-US" dirty="0"/>
              <a:t>  return {games, </a:t>
            </a:r>
            <a:r>
              <a:rPr lang="en-US" dirty="0" err="1"/>
              <a:t>gameState</a:t>
            </a:r>
            <a:r>
              <a:rPr lang="en-US" dirty="0"/>
              <a:t>, player, </a:t>
            </a:r>
            <a:r>
              <a:rPr lang="en-US" dirty="0" err="1"/>
              <a:t>endGame</a:t>
            </a:r>
            <a:r>
              <a:rPr lang="en-US" dirty="0"/>
              <a:t>}</a:t>
            </a:r>
          </a:p>
          <a:p>
            <a:r>
              <a:rPr lang="en-US" dirty="0"/>
              <a:t>})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9015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5041-DFAB-5195-B013-8DB0414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707D-3C78-A3E3-E224-2DAF8D86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onsolas" panose="020B0609020204030204" pitchFamily="49" charset="0"/>
              </a:rPr>
              <a:t>tic-tac-toe - global state</a:t>
            </a:r>
            <a:r>
              <a:rPr lang="da-DK" dirty="0"/>
              <a:t> - the global variable solution</a:t>
            </a:r>
          </a:p>
          <a:p>
            <a:r>
              <a:rPr lang="da-DK" dirty="0">
                <a:latin typeface="Consolas" panose="020B0609020204030204" pitchFamily="49" charset="0"/>
              </a:rPr>
              <a:t>tic-tac-toe - pinia</a:t>
            </a:r>
            <a:r>
              <a:rPr lang="da-DK" dirty="0"/>
              <a:t> - the Pinia solution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87CE-E4EF-A783-BE0D-15606094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2427-4C3A-D879-518F-23E58AB0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8955-0F24-F521-7AF0-B0B5E3B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789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ABEF-162A-A13F-756B-247B0C23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F705-3BF5-5C25-6DA3-34A0CA4F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tic-tac-toe – routing/__test__/</a:t>
            </a:r>
            <a:r>
              <a:rPr lang="en-US" dirty="0" err="1">
                <a:latin typeface="Consolas" panose="020B0609020204030204" pitchFamily="49" charset="0"/>
              </a:rPr>
              <a:t>lobby.test.ts</a:t>
            </a:r>
            <a:endParaRPr lang="en-DK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E00B-A2CD-5856-FCAC-E98AD56C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3117-1553-EDA7-DB0A-467B2E92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F69D-E8B3-D903-62FB-1AA7E658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05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89D-E013-A72C-0771-8FBFA5E9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vue</a:t>
            </a:r>
            <a:r>
              <a:rPr lang="en-DK" dirty="0"/>
              <a:t>-router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BCAC-5CF3-9F30-BE30-FD2BA072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basic idea as React routing</a:t>
            </a:r>
            <a:r>
              <a:rPr lang="en-DK" dirty="0"/>
              <a:t> (WEB 2)</a:t>
            </a:r>
            <a:endParaRPr lang="en-GB" dirty="0"/>
          </a:p>
          <a:p>
            <a:r>
              <a:rPr lang="en-GB" dirty="0"/>
              <a:t>Each route is a path</a:t>
            </a:r>
          </a:p>
          <a:p>
            <a:r>
              <a:rPr lang="en-GB" dirty="0"/>
              <a:t>A path is bound to a component</a:t>
            </a:r>
          </a:p>
          <a:p>
            <a:r>
              <a:rPr lang="en-GB" dirty="0"/>
              <a:t>You can transfer path and query parameters</a:t>
            </a:r>
          </a:p>
          <a:p>
            <a:r>
              <a:rPr lang="en-GB" dirty="0"/>
              <a:t>Advice: try to make sure the URLs are usable directly in the browser</a:t>
            </a:r>
            <a:endParaRPr lang="da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88A9-038A-645C-4CEE-530BA693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1B92-9BB8-1113-512F-6912E5BE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8DD2-9F3F-E0C7-4265-DB046E39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96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F1EC-8F63-408B-BA6C-62A8FDFA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1919-6F4D-4325-A349-AFE79F77C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400" dirty="0" err="1">
                <a:latin typeface="Consolas" panose="020B0609020204030204" pitchFamily="49" charset="0"/>
              </a:rPr>
              <a:t>const</a:t>
            </a:r>
            <a:r>
              <a:rPr lang="da-DK" sz="2400" dirty="0">
                <a:latin typeface="Consolas" panose="020B0609020204030204" pitchFamily="49" charset="0"/>
              </a:rPr>
              <a:t> routes = [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  { </a:t>
            </a:r>
            <a:r>
              <a:rPr lang="da-DK" sz="2400" dirty="0" err="1">
                <a:latin typeface="Consolas" panose="020B0609020204030204" pitchFamily="49" charset="0"/>
              </a:rPr>
              <a:t>path</a:t>
            </a:r>
            <a:r>
              <a:rPr lang="da-DK" sz="2400" dirty="0">
                <a:latin typeface="Consolas" panose="020B0609020204030204" pitchFamily="49" charset="0"/>
              </a:rPr>
              <a:t>: '/', component: </a:t>
            </a:r>
            <a:r>
              <a:rPr lang="da-DK" sz="2400" dirty="0" err="1">
                <a:latin typeface="Consolas" panose="020B0609020204030204" pitchFamily="49" charset="0"/>
              </a:rPr>
              <a:t>LobbyView</a:t>
            </a:r>
            <a:r>
              <a:rPr lang="da-DK" sz="2400" dirty="0"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  { </a:t>
            </a:r>
            <a:r>
              <a:rPr lang="da-DK" sz="2400" dirty="0" err="1">
                <a:latin typeface="Consolas" panose="020B0609020204030204" pitchFamily="49" charset="0"/>
              </a:rPr>
              <a:t>path</a:t>
            </a:r>
            <a:r>
              <a:rPr lang="da-DK" sz="2400" dirty="0">
                <a:latin typeface="Consolas" panose="020B0609020204030204" pitchFamily="49" charset="0"/>
              </a:rPr>
              <a:t>: '/waiting/:</a:t>
            </a:r>
            <a:r>
              <a:rPr lang="da-DK" sz="2400" dirty="0" err="1">
                <a:latin typeface="Consolas" panose="020B0609020204030204" pitchFamily="49" charset="0"/>
              </a:rPr>
              <a:t>gameNumber</a:t>
            </a:r>
            <a:r>
              <a:rPr lang="da-DK" sz="2400" dirty="0">
                <a:latin typeface="Consolas" panose="020B0609020204030204" pitchFamily="49" charset="0"/>
              </a:rPr>
              <a:t>', component: </a:t>
            </a:r>
            <a:r>
              <a:rPr lang="da-DK" sz="2400" dirty="0" err="1">
                <a:latin typeface="Consolas" panose="020B0609020204030204" pitchFamily="49" charset="0"/>
              </a:rPr>
              <a:t>WaitingView</a:t>
            </a:r>
            <a:r>
              <a:rPr lang="da-DK" sz="2400" dirty="0"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  { </a:t>
            </a:r>
            <a:r>
              <a:rPr lang="da-DK" sz="2400" dirty="0" err="1">
                <a:latin typeface="Consolas" panose="020B0609020204030204" pitchFamily="49" charset="0"/>
              </a:rPr>
              <a:t>path</a:t>
            </a:r>
            <a:r>
              <a:rPr lang="da-DK" sz="2400" dirty="0">
                <a:latin typeface="Consolas" panose="020B0609020204030204" pitchFamily="49" charset="0"/>
              </a:rPr>
              <a:t>: '/</a:t>
            </a:r>
            <a:r>
              <a:rPr lang="da-DK" sz="2400" dirty="0" err="1">
                <a:latin typeface="Consolas" panose="020B0609020204030204" pitchFamily="49" charset="0"/>
              </a:rPr>
              <a:t>playing</a:t>
            </a:r>
            <a:r>
              <a:rPr lang="da-DK" sz="2400" dirty="0">
                <a:latin typeface="Consolas" panose="020B0609020204030204" pitchFamily="49" charset="0"/>
              </a:rPr>
              <a:t>/:</a:t>
            </a:r>
            <a:r>
              <a:rPr lang="da-DK" sz="2400" dirty="0" err="1">
                <a:latin typeface="Consolas" panose="020B0609020204030204" pitchFamily="49" charset="0"/>
              </a:rPr>
              <a:t>gameNumber</a:t>
            </a:r>
            <a:r>
              <a:rPr lang="da-DK" sz="2400" dirty="0">
                <a:latin typeface="Consolas" panose="020B0609020204030204" pitchFamily="49" charset="0"/>
              </a:rPr>
              <a:t>', component: </a:t>
            </a:r>
            <a:r>
              <a:rPr lang="da-DK" sz="2400" dirty="0" err="1">
                <a:latin typeface="Consolas" panose="020B0609020204030204" pitchFamily="49" charset="0"/>
              </a:rPr>
              <a:t>GameView</a:t>
            </a:r>
            <a:r>
              <a:rPr lang="da-DK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da-DK" sz="2400" dirty="0">
                <a:latin typeface="Consolas" panose="020B0609020204030204" pitchFamily="49" charset="0"/>
              </a:rPr>
            </a:br>
            <a:r>
              <a:rPr lang="da-DK" sz="2400" dirty="0" err="1">
                <a:latin typeface="Consolas" panose="020B0609020204030204" pitchFamily="49" charset="0"/>
              </a:rPr>
              <a:t>const</a:t>
            </a:r>
            <a:r>
              <a:rPr lang="da-DK" sz="2400" dirty="0">
                <a:latin typeface="Consolas" panose="020B0609020204030204" pitchFamily="49" charset="0"/>
              </a:rPr>
              <a:t> router = </a:t>
            </a:r>
            <a:r>
              <a:rPr lang="da-DK" sz="2400" dirty="0" err="1">
                <a:latin typeface="Consolas" panose="020B0609020204030204" pitchFamily="49" charset="0"/>
              </a:rPr>
              <a:t>VueRouter.createRouter</a:t>
            </a:r>
            <a:r>
              <a:rPr lang="da-DK" sz="24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  </a:t>
            </a:r>
            <a:r>
              <a:rPr lang="da-DK" sz="2400" dirty="0" err="1">
                <a:latin typeface="Consolas" panose="020B0609020204030204" pitchFamily="49" charset="0"/>
              </a:rPr>
              <a:t>history</a:t>
            </a:r>
            <a:r>
              <a:rPr lang="da-DK" sz="2400" dirty="0">
                <a:latin typeface="Consolas" panose="020B0609020204030204" pitchFamily="49" charset="0"/>
              </a:rPr>
              <a:t>: </a:t>
            </a:r>
            <a:r>
              <a:rPr lang="da-DK" sz="2400" dirty="0" err="1">
                <a:latin typeface="Consolas" panose="020B0609020204030204" pitchFamily="49" charset="0"/>
              </a:rPr>
              <a:t>VueRouter.createWebHistory</a:t>
            </a:r>
            <a:r>
              <a:rPr lang="da-DK" sz="24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  routes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da-DK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F6BC5B-7596-E85A-78B9-69797BF0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trike="sngStrike" dirty="0"/>
              <a:t>Poor Man's</a:t>
            </a:r>
            <a:r>
              <a:rPr lang="en-DK" dirty="0"/>
              <a:t> Routing</a:t>
            </a:r>
            <a:endParaRPr lang="en-DK" strike="sngStri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ED88-9BE1-5252-9E16-BAABF82E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FFCB-6AF3-F194-9452-F54D935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A726-3038-C3F1-8F93-B00FC7FA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46C7D1-A50A-5ED1-54AA-50A4DF0D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590"/>
            <a:ext cx="982164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4D9-093E-1980-BBE5-FDF8776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Navigating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2A9E1-4ECA-5F41-F8B6-80220172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153B-61FD-BC12-BEF1-3FDE291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901C-B2FC-EB18-E55F-11CBCCC6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94EC14-0BF9-691C-7134-F368A54CA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join(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gameNumber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api.joinGame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gameNumber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model.startGame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game)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da-DK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playing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game.gameNumber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?player=O`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sz="2400" dirty="0">
              <a:solidFill>
                <a:srgbClr val="000000"/>
              </a:solidFill>
            </a:endParaRPr>
          </a:p>
          <a:p>
            <a:r>
              <a:rPr lang="en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Or a direct link:</a:t>
            </a:r>
          </a:p>
          <a:p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to="/</a:t>
            </a:r>
            <a:r>
              <a:rPr lang="en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playing/5?player=O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"&gt;Go to </a:t>
            </a:r>
            <a:r>
              <a:rPr lang="en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52836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C832-55E0-D6C3-86E2-B714A677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Path and query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5331-0361-E4D5-E09A-F8B61BF4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19/09/2025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30489-8135-0E85-8FCF-67EBD6F9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055F9-4B42-D1C5-6033-A4C8B83E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A8ECBD-AE60-6D4F-5DEB-520FCBC29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 =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useRoute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gameNumber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Number.parseInt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route.params.gameNumber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string)</a:t>
            </a:r>
          </a:p>
          <a:p>
            <a:r>
              <a:rPr lang="en-GB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route.query.player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9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B9CF-B8E7-EA0D-C81B-08D45E4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Component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2DE51-F00D-05A3-090A-7AA6ACE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 unit that we can use as normal HTML tags</a:t>
            </a:r>
          </a:p>
          <a:p>
            <a:r>
              <a:rPr lang="en-US" dirty="0"/>
              <a:t>A component has</a:t>
            </a:r>
          </a:p>
          <a:p>
            <a:pPr lvl="1"/>
            <a:r>
              <a:rPr lang="en-US" dirty="0"/>
              <a:t>A view model</a:t>
            </a:r>
          </a:p>
          <a:p>
            <a:pPr lvl="1"/>
            <a:r>
              <a:rPr lang="en-US" dirty="0"/>
              <a:t>Underlying data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 (“emits”)</a:t>
            </a:r>
          </a:p>
          <a:p>
            <a:pPr lvl="1"/>
            <a:r>
              <a:rPr lang="en-US" dirty="0"/>
              <a:t>template (Vue HTML template language)</a:t>
            </a:r>
          </a:p>
          <a:p>
            <a:pPr lvl="1"/>
            <a:r>
              <a:rPr lang="en-US" dirty="0"/>
              <a:t>style (CSS)</a:t>
            </a:r>
          </a:p>
          <a:p>
            <a:pPr lvl="1"/>
            <a:r>
              <a:rPr lang="en-US" dirty="0"/>
              <a:t>declaration of sub-components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239F-2121-8BC5-CF40-E916895C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80FEF-2EAB-D545-6EA1-3FF39EB3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49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417</TotalTime>
  <Words>1749</Words>
  <Application>Microsoft Office PowerPoint</Application>
  <PresentationFormat>Widescreen</PresentationFormat>
  <Paragraphs>303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VIA Type Office Light</vt:lpstr>
      <vt:lpstr>Office Theme</vt:lpstr>
      <vt:lpstr>WEB3, Session 4</vt:lpstr>
      <vt:lpstr>Routing</vt:lpstr>
      <vt:lpstr>Problems with Poor Man's Routing</vt:lpstr>
      <vt:lpstr>vue-router</vt:lpstr>
      <vt:lpstr>Example</vt:lpstr>
      <vt:lpstr>Poor Man's Routing</vt:lpstr>
      <vt:lpstr>Navigating</vt:lpstr>
      <vt:lpstr>Path and query parameters</vt:lpstr>
      <vt:lpstr>A Component</vt:lpstr>
      <vt:lpstr>State management</vt:lpstr>
      <vt:lpstr>Props</vt:lpstr>
      <vt:lpstr>Emits</vt:lpstr>
      <vt:lpstr>Defining props and emits in &lt;setup script&gt;</vt:lpstr>
      <vt:lpstr>Using emits in &lt;setup script&gt;</vt:lpstr>
      <vt:lpstr>Using props in the component template</vt:lpstr>
      <vt:lpstr>Using props and emits in the parent component</vt:lpstr>
      <vt:lpstr>Component Hierarchy</vt:lpstr>
      <vt:lpstr>Avoiding prop drilling</vt:lpstr>
      <vt:lpstr>provide and inject</vt:lpstr>
      <vt:lpstr>Slots</vt:lpstr>
      <vt:lpstr>A Bit of a Hack  (old yahtzee-graphql/src/App.vue)</vt:lpstr>
      <vt:lpstr>A wrapper for the relevant pages (src/components/Page.vue)</vt:lpstr>
      <vt:lpstr>Wrapping the page</vt:lpstr>
      <vt:lpstr>Advanced Slots</vt:lpstr>
      <vt:lpstr>Example: Grid</vt:lpstr>
      <vt:lpstr>Using the Grid component</vt:lpstr>
      <vt:lpstr>Component tree</vt:lpstr>
      <vt:lpstr>Global State Management</vt:lpstr>
      <vt:lpstr>Pinia</vt:lpstr>
      <vt:lpstr>Pinia option store</vt:lpstr>
      <vt:lpstr>Pinia Composition</vt:lpstr>
      <vt:lpstr>Example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62</cp:revision>
  <dcterms:created xsi:type="dcterms:W3CDTF">2024-09-18T15:58:12Z</dcterms:created>
  <dcterms:modified xsi:type="dcterms:W3CDTF">2025-09-19T10:33:38Z</dcterms:modified>
</cp:coreProperties>
</file>