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4" r:id="rId21"/>
    <p:sldId id="275" r:id="rId22"/>
    <p:sldId id="279" r:id="rId23"/>
    <p:sldId id="280" r:id="rId24"/>
    <p:sldId id="281" r:id="rId25"/>
    <p:sldId id="286" r:id="rId26"/>
    <p:sldId id="287" r:id="rId27"/>
    <p:sldId id="288" r:id="rId28"/>
    <p:sldId id="284" r:id="rId29"/>
    <p:sldId id="285" r:id="rId30"/>
    <p:sldId id="278" r:id="rId31"/>
    <p:sldId id="273" r:id="rId32"/>
    <p:sldId id="282" r:id="rId33"/>
    <p:sldId id="283" r:id="rId3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15:16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9277 6677 134 0,'-2'-166'21'0,"2"41"8"0,29-9-3 0,25-10 9 0,21-7-9 16,41-7 8-16,38-6-16 16,28-9 8-16,-46 4 16 15,11 5-16-15,7 6-7 16,11 5-3-16,13 5-10 15,14 3-6-15,19 9-3 16,17 10 3-16,13 9 0 0,17 13-8 16,7 12 8-16,6 10-4 15,4 18 1-15,1 24-1 16,-6 22 1-16,-14 18-3 16,-22 23-8-16,-38 30 1 15,-29 15 2-15,-33 14-3 16,-27 20 3-16,-23 23-2 15,-19 21 13-15,-20 25 9 16,-23 17 7-16,-22 17 3 16,0 13-5-16,-38-1-4 15,-15-13-5-15,-9-13-1 0,-10-25-4 16,-6-16-5-16,0-19 5 16,7-29 0-16,10-30 3 15,14-28-3-15,12-30 4 16,1-14 13-16,1-8 36 15,-2-24-19-15,-1-10-28 16,5-3-4-16,6-2 8 16,14 5 26-16,4 8-24 15,5 6 2-15,2 6-11 16,0 4-2-16,0-3 3 16,0 6-1-16,9 3-3 15,-2-1 2-15,-5 8 0 16,0 0 0-16,-2 4 1 15,0-2 0-15,0 1-3 16,0-1-1-16,-4 0-3 0,-3 2 3 16,0-1 0-1,3 2-1-15,4-3-2 0,0 2 0 16,0 1-17 0,0 0-23-16,-3 0-59 0,-9-7-75 15,-11-8-95-15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8:26:07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26090 11548 161 0,'0'0'97'0,"0"0"-46"0,0 0 50 0,0 0-11 0,0 0-62 0,0 0-14 0,0 0 24 15,4-74 13-15,1 64-12 0,0 2-20 16,-1 0 2 0,-2 2 2-16,1 4 8 0,-3-1 7 15,0 3-2 1,0 0-20-16,0 0 24 0,0-1 7 15,0 1-22-15,0 0-18 16,0 0 9-16,6 0-16 16,10 0-6-16,6 1 5 15,7 11-3-15,2-1 1 16,2 3 3-16,-2-4-4 16,-8 0 1-16,-5-2-5 15,-9-4 1-15,-5 2-5 16,-4-4 6-16,0-2 3 15,0 2 3-15,0 2 1 16,0 4-1-16,0 8 2 16,0 8-2-16,-6 14 0 15,-1 6 0-15,-2 15 0 0,-2 8-2 16,-4 4 2-16,-6 5 2 16,1 0-2-16,3-2 0 15,-2 0 0 1,4-4 0-16,4-1 0 0,0-5 1 15,2-4-1-15,2-2 0 16,0-4 1-16,3-1-2 16,-3-1 2-16,-2 4-2 15,-4 2 1-15,0 1 0 16,-3-1 0-16,5-7 0 16,1-4 1-16,2-7 0 15,6-4-2-15,0-6 0 0,-1-2 1 16,3-2 0-16,0-4 0 15,0-2 0-15,0-4 0 16,-2-1 1-16,2-4 0 16,-2-3 0-16,2 2-1 15,-2-1 0-15,2-4 0 16,0-1 0-16,0 0 0 16,0 1 0-16,0-3-1 15,0-1 0-15,0 4 0 16,0-1-2-16,0 1 3 15,0 4 2-15,0 0-2 16,0 6 1-16,0 2 0 16,0 8-1-16,0 0 0 15,-4 0-1-15,-2-1 1 0,4-6-1 16,0-2-1-16,0-2 2 16,0 0 2-16,2-4-2 15,-2 2 0-15,2-2 0 16,0 0 1-16,0 0-1 15,-3 0 0-15,1-2 0 16,2 0 0-16,-2 0 0 16,2-3 1-16,-2-4 1 15,0 3 4-15,-3-4 11 16,-6 0 7-16,-9 0 0 16,-16-10 40-16,-8-14-18 15,-6-4-14-15,6-8 3 16,6 2-5-16,9 4-18 0,9 8-12 15,7 6-1-15,1 4-14 16,8 7-53-16,4 5-94 16,0 0-139-16</inkml:trace>
  <inkml:trace contextRef="#ctx0" brushRef="#br0" timeOffset="1057.28">27124 11293 188 0,'0'0'89'0,"0"0"-16"0,0 0 31 0,0 0-27 16,0 0-32-16,0 0-15 0,29-42 7 0,-27 42 0 16,-2 0-7-16,0 0-13 0,0 0-11 15,0 10 2-15,0 16 16 16,0 12 23-16,0 15-17 15,0 11-8-15,-4 12-5 16,-3 2-7-16,0-3-9 16,3-10-1-16,0-8 0 15,1-15-13-15,-1-8-27 16,0-12-49-16,-1-6-37 16,-6-9-64-16,-2-7-2 15,-3 0 43-15</inkml:trace>
  <inkml:trace contextRef="#ctx0" brushRef="#br0" timeOffset="1419.63">26971 11047 295 0,'0'0'147'15,"0"0"-93"-15,0 0 47 16,0 0-17-16,0 0-51 16,122-61-28-16,-60 61 18 15,7 0 2-15,2 0-1 0,-1 13-17 16,-3 7 3-16,-11 5-10 16,-8 7-6-1,-8 6 4-15,-11 1-3 0,-11 1 4 16,-9 0-6-16,-9-4 7 15,-9 2 4-15,-28-2-4 16,-17-3 7-16,-6-4-7 16,-7-6-4-16,-2-11-17 15,-1-8-57-15,8-4-24 0,7 0-15 16,12-4-70 0,14-5-7-16</inkml:trace>
  <inkml:trace contextRef="#ctx0" brushRef="#br0" timeOffset="2122.98">27704 11847 218 0,'0'0'80'0,"0"0"10"0,0 0 28 0,0 0-44 0,0 0-39 16,0 0-15-16,15-74 11 0,-15 60 7 0,0 2 3 15,-2 1-10-15,-7 4-2 0,-1 0 1 16,2 3-11-16,-3 3-14 15,-7 1-5-15,-9 0-4 16,-4 0 2-16,-3 9-3 16,1 12 4-16,4 1 1 15,0 7 4-15,4 2 16 16,8 1 3-16,5 0 1 16,8-4-9-16,4-2-10 15,0-4 0-15,16-4 0 16,13-4 3-16,7-8-3 15,1-6-5-15,-1 0-3 16,-3-6-9-16,-4-8-7 0,-9 2 1 16,-9 4 6-16,-5 6 8 15,-6 1 4-15,0 1-5 16,0 0-10-16,0 0-4 16,0 7 5-16,2 9 10 15,4 2 4-15,3-4-18 16,7-1-62-16,3-8-10 15,4-5-56-15,6 0-115 16</inkml:trace>
  <inkml:trace contextRef="#ctx0" brushRef="#br0" timeOffset="2781.63">28053 11780 39 0,'0'0'129'0,"0"0"-115"0,0 0 28 0,0 0 15 0,0 0-33 0,0 0-15 0,0 0 16 15,0 0 20-15,0 0 1 16,0 0-6-16,0 0-4 16,0 0-2-16,0 0-9 15,0 0-11-15,0 0-3 16,0 0-1-16,0 0-2 0,0 0 1 16,0 0 8-16,0-1 2 15,0 1-2-15,0 0 0 16,0 0-5-16,0 0-9 15,0 0-3-15,0 0 0 16,0 15 2-16,-2 3 16 16,-7 7 1-16,2-1-6 15,-4 0 2-15,3-2 0 16,-2-3-10-16,3-1-1 16,3-1 1-16,2-2-3 15,2 2 0-15,0 0 9 16,0 1 0-16,0-7-2 15,0-1 0-15,0-6-8 0,0-2 0 16,0-2 2-16,0 0 2 16,0 0 4-16,0 0 2 15,0-9-1-15,4-9-8 16,5 0-2-16,5 1-4 16,1 3-3-16,10 0-4 15,-1 6 4-15,10 0 5 16,-3 2-1-16,0 6 1 15,0-2 1-15,-6 2 0 16,-2 0-2-16,-8 0-2 16,-5 0-23-16,2 10-44 0,-3 0-8 15,-1 2-29-15,4 0-70 16,1 0 1-16</inkml:trace>
  <inkml:trace contextRef="#ctx0" brushRef="#br0" timeOffset="3587.08">28697 11462 191 0,'0'0'215'0,"0"0"-153"0,0 0 46 0,0 0-3 0,0 0-61 0,0 0-38 0,9-10 3 15,-9 16 8-15,0 22 5 0,0 14 34 0,-15 14 3 16,-3 10-17-16,-5 9 9 15,1 3-16-15,-2-2-22 16,-1-2-7-16,5-6-5 16,0-7 0-16,4-11-1 15,5-13 1-15,5-12-1 0,-2-11 0 16,6-8-1-16,2-4-3 16,0-2-5-16,0 0-2 15,0 0 4-15,0-10-8 16,0-14-18-16,0-7-7 15,0-6-13-15,0-8-8 16,-2-5-24-16,-13-4 2 16,-5-4 4-16,-7 0 30 15,0 3-9-15,3 8 24 16,6 11 34-16,5 14 37 16,5 9 15-16,6 9 3 15,2 4 11-15,0 0-18 0,0 4-33 16,14 20-2-16,10 9 29 15,10 3-14-15,4-2-8 16,4-2-6-16,-2-6-6 16,3-4 0-16,-1-6-8 15,-7-4 0-15,-4-4-14 16,-10-4-8-16,-8-2-1 16,-6 2 6-16,-3-1 10 15,3 4 2-15,-3 7-2 16,5 6 7-16,-2 10 3 15,2 4 11-15,-5 7-1 0,-4-2-5 16,0 2-2-16,0-1-3 16,-2-6-3-16,-7-6 5 15,0-6-4-15,4-10-1 16,3-6 0-16,2-4-8 16,0-2-26-16,-2 0-25 15,2 0-24-15,0-18-52 16,0-8-179-16</inkml:trace>
  <inkml:trace contextRef="#ctx0" brushRef="#br0" timeOffset="3816.23">28940 11791 428 0,'0'0'232'16,"0"0"-182"-16,0 0 68 0,0 0-44 0,0 0-67 0,0 0-7 15,22 53-35-15,-17-21-71 16,-3 1-92-16,0-1-175 16</inkml:trace>
  <inkml:trace contextRef="#ctx0" brushRef="#br0" timeOffset="4250.01">29152 12176 1 0,'0'0'213'0,"0"0"-126"15,0 0 32-15,0 0 3 16,0 0-53-16,0 0-45 16,-39-79-3-16,22 79-11 15,-5 0-2-15,-3 14 5 16,0 11 9-16,1 1 8 0,2-2 9 16,6-4 13-1,5-6-21-15,9-4-27 0,2-4-4 16,0-4-3-16,0-2-2 15,13 0-4-15,5 0-8 16,-5 0 3-16,1-4 8 16,-8 4 5-16,1 0 1 15,-3 0 8-15,4 8 9 16,-4 17-4-16,2 6 11 16,-1 3 10-16,-1-2-10 15,3-6-17-15,4-6-7 16,4-9-4-16,14-11-19 15,10 0-53-15,5-21-74 16,3-15-99-16,-5-6-30 16</inkml:trace>
  <inkml:trace contextRef="#ctx0" brushRef="#br0" timeOffset="4540.72">29722 11693 264 0,'0'0'140'16,"0"0"-83"-16,0 0 68 0,0 0 11 0,-69 133-49 0,26-65 7 0,-3 5-33 16,6-1-31-16,-1 0-26 0,10 1-4 15,-2-5-35-15,1-6-89 16,6-12-116-16,-6-11-234 16</inkml:trace>
  <inkml:trace contextRef="#ctx0" brushRef="#br0" timeOffset="5451.29">27177 12662 117 0,'0'0'81'0,"0"0"-13"0,0 0 17 0,0 0 4 0,0 0-23 0,0 0 16 16,95-59 16-16,-80 47 11 16,-5 3-23-16,-2-2-27 15,-6 1-24-15,-2-3-16 16,0 2-18-16,-2-4-1 16,-19 4-2-16,-12 3 2 0,-4 6-1 15,-9 2-2 1,-2 0 3-16,5 18 0 0,1 10 3 15,9 4 0 1,6 4 8-16,6 0-10 0,13 0 1 16,8-4-1-16,0-1 3 15,6-8 0-15,19-3-2 16,13-6 6-16,7-7-5 16,3-7-3-16,6 0-4 15,0-5-25-15,-6-11-8 16,-5-6-14-16,-7 1-7 15,-7-2-31-15,-12-1 8 16,-10 3 12-16,-7 1-12 16,0 9 25-16,0 3 27 15,-9 8 11-15,-4 0 16 0,-1 0 2 16,3 12 8-16,0 8 5 16,7 2-2-16,-1 0-11 15,5 2-64-15,0-8-163 16</inkml:trace>
  <inkml:trace contextRef="#ctx0" brushRef="#br0" timeOffset="6076.07">27396 12694 138 0,'0'0'100'0,"0"0"-21"0,0 0 20 0,0 0-23 0,0 0-40 0,0 0-3 15,0 27 19-15,0-5 14 0,-5 0-21 16,3-4-20-16,2-4-13 16,0-4-8-16,0-2-4 15,7-4-39-15,11-4-94 16,2 0-110-16</inkml:trace>
  <inkml:trace contextRef="#ctx0" brushRef="#br0" timeOffset="6305.65">27841 12703 347 0,'0'0'145'0,"0"0"-31"16,-73 132-12-16,57-76-39 15,8 5-57-15,5 1-6 16,3-2-12-16,0-2-54 16,0-8-63-16,0-14-90 15,-9-18-13-15</inkml:trace>
  <inkml:trace contextRef="#ctx0" brushRef="#br0" timeOffset="6638.22">27819 12625 366 0,'0'0'145'16,"0"0"-125"-16,0 0 95 0,0 0-13 16,134 104-66-16,-98-60-18 15,1 0-1-15,-3-3-5 16,-5-3-12-16,-9-6-2 16,-11-8-5-16,-9-2-10 15,-11-2-5-15,-32-2 22 16,-10-8 0-16,-7-8-12 15,0-2-2-15,4 0-5 16,11-12-33-16,9-8-13 16,17-5 0-16,14-1-95 15,5-3-105-15</inkml:trace>
  <inkml:trace contextRef="#ctx0" brushRef="#br0" timeOffset="7073.19">28269 12858 86 0,'0'0'102'0,"-24"108"14"0,11-30 13 0,-3 14-36 0,-2 1-30 0,2-10-42 0,5-12-8 16,5-25-4-16,3-18-9 16,3-16 0-16,0-12-14 15,0 0-36-15,0-28-52 16,0-20-150-16</inkml:trace>
  <inkml:trace contextRef="#ctx0" brushRef="#br0" timeOffset="7340.6">28492 12815 323 0,'0'0'152'15,"0"0"-85"-15,0 0 86 16,0 0-59-16,0 0-71 0,78 131-6 15,-78-93-11-15,0 0 12 16,-11-2 1 0,-18-2-10-16,-3-6 6 15,-3-8-12-15,2-10-1 16,-3-10-2-16,3 0-23 0,2-16-29 16,4-20-20-16,4-10-48 15,12-6-87-15,11 0-85 16</inkml:trace>
  <inkml:trace contextRef="#ctx0" brushRef="#br0" timeOffset="7587.39">28960 12700 356 0,'0'0'118'0,"0"0"-30"15,0 0 61-15,-67 133-31 16,40-76-78-16,3-1-13 16,4-2-18-16,0-4-9 15,4-2-3-15,0-4-60 0,3-8-73 16,2-7-94-1,2-14-109-15</inkml:trace>
  <inkml:trace contextRef="#ctx0" brushRef="#br0" timeOffset="8087.74">29142 13128 326 0,'0'0'119'0,"0"0"-63"0,0 0 24 0,0 0-60 0,0 0-20 0,0 0-7 16,0-10 2-16,0 10 5 15,0 0 10-15,0 10 30 0,-8 20 58 16,-13 8 27-16,-2 14-27 16,-2-3-36-16,5-9-27 15,4-8-34-15,5-12-1 16,6-8-4-16,3-8-43 16,2-4-94-16,0-10-87 15,7-24-154-15</inkml:trace>
  <inkml:trace contextRef="#ctx0" brushRef="#br0" timeOffset="8248.42">29379 12869 656 0,'0'0'321'0,"0"0"-258"0,0 0 18 15,0 0-65 1,0 0-16-16,0 0-217 0,22 39-220 16</inkml:trace>
  <inkml:trace contextRef="#ctx0" brushRef="#br0" timeOffset="8791.09">29786 13195 252 0,'0'0'191'0,"0"0"-180"0,0 0 35 0,0 0 54 0,0 0-49 0,0 0-36 0,-124-55-2 16,95 55 24-16,-3 0 18 15,1 6 2-15,-4 22-12 16,1 9-2-16,5 5 23 0,9 3-17 15,14-2-8 1,6-1-20-16,4-6-11 16,25-5-6-16,12-6-4 0,3-9-16 15,7-6-55 1,4-8-68-16,-1-2-121 16,0 0-144-16</inkml:trace>
  <inkml:trace contextRef="#ctx0" brushRef="#br0" timeOffset="9351.54">30161 13395 163 0,'0'0'73'0,"0"0"-8"0,0 0 71 16,0 0-29-16,0 0-48 15,0 0-5-15,-5-4 8 16,-1 2-13-16,-1-2-21 16,-2-1-13-16,-2 4-5 15,-2-1 4-15,-3 2 5 16,-1 0-3-16,-6 0 3 15,-4 0 13-15,0 12-4 16,-2 6 7-16,0 4 2 16,5 4-14-16,2-1 2 15,6 2-6-15,7-5-19 0,5-5 0 16,4-4 0-16,0-3-3 16,2-8 3-16,25 0 0 15,6-2 0-15,9 0-32 16,3-4-44-16,2-12-23 15,-4 2-1-15,-8 2-27 16,-11 6 22-16,-8 3 48 16,-12 3 50-16,-4 0 5 15,0 1 1-15,0 19 1 16,0 5 49-16,-6 0 5 16,-1-3-12-16,5-4-29 15,2-6-13-15,2-9-49 0,29-3-78 16,11-9-224-1</inkml:trace>
  <inkml:trace contextRef="#ctx0" brushRef="#br0" timeOffset="9656.54">30702 13084 100 0,'0'0'128'0,"0"0"-87"0,0 0 62 0,-131 112 23 0,98-54-29 0,-6 9-42 0,4 3 7 0,-1-2-14 16,7-6-6-16,2-8-9 15,5-10-26-15,7-13-4 16,6-12-3-16,5-8 5 15,1-7-4-15,3-4 3 16,0 0 1-16,0-12-5 16,0-19-55-16,14-10-54 15,-2-13-14-15,-2-15-67 16,-8-5-14-16</inkml:trace>
  <inkml:trace contextRef="#ctx0" brushRef="#br0" timeOffset="9909.6">30357 13232 28 0,'0'0'151'16,"0"0"-69"-16,0 0 10 0,0 0 42 15,0 0-34 1,31 109-1-16,-11-79-41 16,7-4-25-16,4-2-2 0,4-6-22 15,4-2-9-15,-4-2 2 16,-1-4-5-16,-7 2-3 16,-8 0-1-16,-5 6 6 15,-7 7 1-15,-7 2 34 16,0 9 13-16,0 2-1 15,-5 0-7-15,-6-3-14 16,2-7-15-16,2-10-9 16,5-10-1-16,2-4-26 15,0-4-73-15,0-6-55 0,0-24-77 16,15-10-183 0</inkml:trace>
  <inkml:trace contextRef="#ctx0" brushRef="#br0" timeOffset="10096.79">30896 13380 642 0,'0'0'160'0,"0"0"-16"16,0 0-3-16,0 0-94 15,0 0-47-15,0 0-25 0,14 27-42 16,-1-7-249-1,1-2-409-15</inkml:trace>
  <inkml:trace contextRef="#ctx0" brushRef="#br0" timeOffset="10618.07">31116 13583 135 0,'0'0'291'0,"0"0"-216"16,0 0 14-16,0 0 30 16,0 0-65-16,0 0-37 15,-81-65-6-15,54 65 10 0,-2 0 4 16,2 11-1 0,2 19 1-16,6 12 34 15,5 8 10-15,9 4-10 0,5 1-23 16,0-9-19-16,23-10-10 15,13-10-2-15,8-14-1 16,7-12-4-16,3-2-9 16,2-28-25-16,-12-10-21 15,-9-8-14-15,-10-4 1 16,-16-3-25-16,-9-1-17 16,-7 9 28-16,-22 8 40 15,0 17 30-15,2 13 12 16,1 9-9-16,4 3-3 15,-1 21-14-15,7 8-40 16,8 4-77-16,8-6-113 0</inkml:trace>
  <inkml:trace contextRef="#ctx0" brushRef="#br0" timeOffset="11088.45">31585 13512 286 0,'0'0'86'0,"0"0"-12"0,0 0 84 0,0 0-55 0,0 0-37 0,0 0-3 0,-31 93-13 16,23-71-12-16,2 1-11 15,-1-5-8-15,3-2 13 0,0-4 0 16,-4-6-9-16,6 0-4 16,2-6-8-16,0 0-5 15,0 0-2-15,0 0 2 16,0 0-6-16,18 0 0 15,9-10-21-15,11-8-36 16,2 2-18-16,1 5-21 0,-6 5 43 16,-4 6 53-1,-6 0 7-15,-12 21 19 16,-13 19 22-16,0 8 11 0,-25 2 30 16,-10-4-57-16,4-8 1 15,1-6-33-15,13-18-70 16,12-14-372-16</inkml:trace>
  <inkml:trace contextRef="#ctx0" brushRef="#br0" timeOffset="14621.16">8072 9729 160 0,'0'0'0'0,"-167"-169"-17"15,76 81 11-15,-7 3 6 0,3-4 1 0,-3-5 5 0,5-4 31 0,1-5-37 0,1-3-5 16,7-6-37-16,6-10-28 16</inkml:trace>
  <inkml:trace contextRef="#ctx0" brushRef="#br0" timeOffset="23240.33">16224 9481 14 0,'0'0'18'16,"0"0"-8"-16,0 0-8 0,0 0 2 0,0 0-3 0,0 0 1 0,0 0-2 0,0-26-9 0,0 26-11 15</inkml:trace>
  <inkml:trace contextRef="#ctx0" brushRef="#br0" timeOffset="24437.9">16100 9756 84 0,'0'0'115'0,"0"0"-85"16,0 0-3-16,0 0-2 15,0 0 13-15,69-107-15 16,-25 68 12-16,12-10 25 0,10-4-11 16,4-2-13-16,3-4-20 15,4 2 0 1,-2 7 4-16,-2 3-18 0,-11 11-2 16,-12 14-35-16,-17 9-72 15,-19 12-103-15</inkml:trace>
  <inkml:trace contextRef="#ctx0" brushRef="#br0" timeOffset="24778.81">16472 9779 69 0,'0'0'44'0,"0"0"15"0,0 0 13 0,0 0-23 15,0 0-4-15,131-128 7 0,-84 84 10 0,8-6-14 0,13-2-3 16,5-3-27-16,5 1-13 16,-7 6-5-16,-10 8 0 15,-13 10-17-15,-12 10-136 0,-10 2-72 16</inkml:trace>
  <inkml:trace contextRef="#ctx0" brushRef="#br0" timeOffset="27242.85">18294 9355 128 0,'0'0'114'16,"0"0"-19"-16,0 0 22 0,0 0-33 0,0 0-25 0,0 0-24 0,0 0-8 15,16-59-5-15,-16 53-1 16,0 3 6-16,0-6-4 16,-5 3-8-16,-8-4-3 15,-3 4-5-15,-4 2-7 16,-4 2-2-16,-10 2-4 0,-5 0-4 15,-4 16 10 1,-6 10-5-16,2 8 5 0,7 4 2 16,3 3-2-16,10-2 0 15,8-4 0-15,9-3 7 16,7-8-6-16,3-6-1 16,0-6-2-16,11-5-5 15,14-4 7-15,8-3 0 16,9 0 5-16,8-24 6 15,1-8-11-15,0-2-11 16,-8-1-31-16,-10 6 7 16,-13 11 10-16,-9 7 21 0,-9 9 1 15,-2 2 1 1,0 0-18-16,0 2-1 0,0 23 13 16,-2 13 8-16,-4 4 7 15,3 1 13-15,3 0-5 16,0-7-7-16,22-6-8 15,12-10-1-15,13-11-80 16,7-9-114-16,-2-15-143 16</inkml:trace>
  <inkml:trace contextRef="#ctx0" brushRef="#br0" timeOffset="27626.1">18913 9422 199 0,'0'0'43'0,"0"0"20"0,0 0 85 0,0 0-56 0,0 0-60 0,0 0-19 16,-60-19 1-16,33 19-10 16,-8 0-4-16,-5 0 2 15,-5 14 3-15,3 6 16 0,2 6 9 16,9 0 4 0,8 2-12-16,7-2-13 0,10-2-4 15,6-2-5-15,0-1-4 16,6-6 2-16,23 0-6 15,14-4 7-15,15-7-2 16,7-4-33-16,6 0-105 16,-11-6-129-16</inkml:trace>
  <inkml:trace contextRef="#ctx0" brushRef="#br0" timeOffset="28043.52">19395 9487 20 0,'0'0'175'0,"0"0"-131"16,0 0 51-16,0 0 16 16,0 0-51-16,0 0-18 15,-43-47-8-15,32 42 2 16,1-2-7-16,-9 1-6 0,-5 5-17 16,-8 1-3-16,-1 0 0 15,-7 7 8-15,5 15 7 16,1 3 6-16,8 3-8 15,7 2 5-15,9-2-8 16,5 0-2-16,5 0-11 16,0-6-2-16,22-1-4 15,11-9 4-15,12-5-14 16,7-7-53-16,1 0-73 16,-4 0-115-16</inkml:trace>
  <inkml:trace contextRef="#ctx0" brushRef="#br0" timeOffset="28528.96">19790 9507 225 0,'0'0'130'0,"0"0"-111"16,0 0 80-16,0 0-38 16,0 0-47-16,0 0-8 15,-83-24 10-15,67 24-1 16,1 0-11-16,-6 0-3 16,0 2 3-16,-4 12 4 0,0 4 3 15,1 4 4-15,1 2-2 16,6 2-3-16,3-2 4 15,10-4-14-15,4-2-1 16,0-2-5-16,26 0 6 16,14-2 1-16,10-4 5 15,12-7 14-15,7-3-15 16,1 0 1-16,-6-17-6 16,-9-9-9-16,-10-6-33 15,-14 0-22-15,-16-2-22 16,-15 0-21-16,0 2-12 0,-19 0 39 15,-16 4 9 1,-6 6 13-16,1 11 58 0,9 11 4 16,8 0 6-16,8 11-6 15,11 11-4-15,4 2-6 16,6-1-37-16</inkml:trace>
  <inkml:trace contextRef="#ctx0" brushRef="#br0" timeOffset="29077.03">20295 9453 243 0,'0'0'134'16,"0"0"-76"-16,0 0 60 0,0 0-78 0,0 0-40 0,0 0-10 15,-13 4 3-15,-1 18 7 0,-6 6 1 16,2 2 9-1,2-2 10-15,8-3 8 0,6-4 0 16,2-7-12-16,0-4-6 16,0-2-6-16,16-4 4 15,15-4 3-15,9 0 14 16,6-4-6-16,10-20-13 16,-2-2-6-16,-5-2-29 15,-3 2-25-15,-12 8-10 16,-12 4 21-16,-11 8 25 15,-11 6 11-15,0 0-1 16,0 0-16-16,0 6 4 16,-15 18 20-16,-3 5 20 15,0 0 6-15,7-1-2 0,2-5-2 16,5-3-9-16,4-8-13 16,0 1 0-16,0-8-12 15,15-5-67-15,9 0-72 16,10-9-109-16</inkml:trace>
  <inkml:trace contextRef="#ctx0" brushRef="#br0" timeOffset="29748.46">20887 9485 57 0,'0'0'288'0,"0"0"-190"0,0 0 53 15,0 0-41-15,0 0-80 0,0 0-30 0,3 0-5 0,-3 0-6 0,0 9 0 0,0 18 11 16,-3 5 15-16,-5 4 13 16,1-4-14-16,3-2-10 15,4-6 1-15,0-9 0 16,0-2-5-16,0-9 0 16,0-4-3-16,0 0-4 15,4 0 7-15,7 0 4 0,3-10-4 16,3-8-19-16,2-6-16 15,-4-2-20-15,3 0-57 16,-1-2 1-16,4 4 27 16,-1 4 21-16,-1 2 41 15,6 4 22-15,4 0 0 16,-2 1 5-16,2 4 13 16,-2-1 21-16,-8 3 12 15,-3 5 7-15,-7 1 0 16,-9 1-42-16,0 0-16 0,0 6-10 15,0 16 10 1,-11 8 45-16,-5 2 17 0,5 2-26 16,5-4-12-16,4-5-5 15,2-4-8-15,0-7-4 16,0-4-6-16,0-5-1 16,6-2 3-16,-4-3-3 15,0 0-11-15,1 0-28 16,-1 0-10-16,2 0-19 15,6 0-57-15,-4-14-73 16</inkml:trace>
  <inkml:trace contextRef="#ctx0" brushRef="#br0" timeOffset="30137.73">21706 8999 1 0,'0'0'249'0,"0"0"-222"0,0 0 9 0,0 0 30 0,0 0-38 0,0 0 39 15,0 115 13-15,-7-67-5 16,-7 4-15-16,3 0-23 16,0-2-26-16,0-2-7 15,4-6-3-15,1-5 1 0,-2-12-1 16,2-3-1-16,2-7 0 16,1-5 0-16,1-4-4 15,0-5-4-15,2-1-28 16,0 0-3-16,0 0 1 15,-2 0-5-15,2 0 6 16,-4-3-15-16,2-13-46 16,-4-4 21-16,4-5-14 15,0-1-37-15</inkml:trace>
  <inkml:trace contextRef="#ctx0" brushRef="#br0" timeOffset="30400.16">21529 9298 35 0,'0'0'63'0,"0"0"-26"15,0 0 38-15,0 0-21 16,0 0-33-16,0 0-11 16,-13-28-6-16,13 24 2 15,0 2 19-15,0 0 3 16,0 2 46-16,0 0 5 16,0 0-11-16,11 0-10 15,12 0 2-15,6 10 15 0,6 6-17 16,3-2 0-16,-1-4-18 15,6 0-18-15,-3-4-15 16,0-4-5 0,-4-2-2-16,-2 0-35 15,-6 0-71-15,3-4-77 0,-4-10-134 16</inkml:trace>
  <inkml:trace contextRef="#ctx0" brushRef="#br0" timeOffset="30701.41">22398 9256 282 0,'0'0'292'16,"0"0"-256"-16,0 0 61 0,0 0 15 0,0 0-69 0,114 40-39 0,-87-31-4 0,-5-4-1 15,-9 1-93-15,-8 0-115 16,-5-4-196-16</inkml:trace>
  <inkml:trace contextRef="#ctx0" brushRef="#br0" timeOffset="30885.15">22336 9479 12 0,'0'0'441'0,"0"0"-353"16,0 0 49-16,0 0 10 15,0 0-101-15,149 15-46 16,-100-15-41-16,0 0-108 16,-4-9-322-16</inkml:trace>
  <inkml:trace contextRef="#ctx0" brushRef="#br0" timeOffset="31977.8">23519 9242 231 0,'0'0'148'0,"0"0"-124"0,0 0 8 0,0 0 9 0,0 0-28 0,0 0-3 16,-2-40 3-16,2 40 26 15,-2 0 5-15,2 0-7 16,0 0-20-16,0 0-17 16,-5 8-6-16,-6 18 2 15,-4 12 4-15,-6 8 18 16,3 2-12-16,3-3 2 0,3-9-8 16,8-13 2-16,4-10-2 15,0-9 0-15,0-4 0 16,6 0 7-16,29-6 34 15,7-19-2-15,11-5-27 16,-2 1-12-16,-6 2-16 16,-5 7-2-16,-11 6-14 15,-9 8 12-15,-11 4 1 16,-7 2 2-16,-2 0 1 16,0 2-10-16,0 16 11 15,0 8 15-15,-2 6 3 16,-9 3 2-16,-1-2 0 15,4-1 4-15,4-5 0 16,4-9-2-16,0-6-4 0,0-6 5 16,17-6 7-16,19 0 22 15,11-6 5-15,11-20-24 16,8-10-7-16,1-4-11 16,-3-1-2-16,-10 1-36 15,-16 2-21-15,-13 0-6 16,-14 2-66-16,-6 6-44 15,-5 6 50-15,0 8-13 16</inkml:trace>
  <inkml:trace contextRef="#ctx0" brushRef="#br0" timeOffset="32245.02">24377 9440 321 0,'0'0'73'0,"0"0"49"0,-41 104-27 0,29-59-36 0,5-1-36 0,5-6-21 0,2-10-2 16,0-8-7-16,0-10-24 15,9-8-70-15,-3-2-60 16,0-10 8-16,1-21-50 0</inkml:trace>
  <inkml:trace contextRef="#ctx0" brushRef="#br0" timeOffset="32431.99">24457 9202 414 0,'0'0'274'16,"0"0"-171"-16,0 0 13 15,0 0-53-15,0 0-63 16,0 0-31-16,4 0-70 16,12 22-65-16,9-2-82 15,-1-6-169-15</inkml:trace>
  <inkml:trace contextRef="#ctx0" brushRef="#br0" timeOffset="32764.42">24976 9126 308 0,'0'0'67'15,"0"0"-28"-15,0 0 33 16,0 0-49-16,0 0-17 0,0 0 1 16,-40 43 9-16,18-2 16 15,1 9 7-15,0 8 11 16,0 6-2-16,3 3-30 16,3-1-12-16,1-9 3 15,6-7-7-15,-1-12 0 16,2-15-2-16,5-11 0 15,-3-6-3-15,5-6-5 16,-2 0-24-16,-5-6-12 16,1-22-18-16,-8-11-168 15,-5-17-30-15</inkml:trace>
  <inkml:trace contextRef="#ctx0" brushRef="#br0" timeOffset="32936.68">24600 9382 131 0,'0'0'89'0,"0"0"17"15,0 0 31-15,31 117-33 16,0-85-44-16,5-3-7 16,4-8-23-16,5-9-2 15,1-6-13-15,5-6-15 16,1 0-12-16,-4-10-78 16,0-12-68-16,-8-1-67 15,-9 4-42-15</inkml:trace>
  <inkml:trace contextRef="#ctx0" brushRef="#br0" timeOffset="33401.65">25502 9090 225 0,'0'0'79'0,"0"0"-21"16,0 0 80-16,-81 132-28 15,60-84-69-15,0-2-8 16,4 1 2-16,1-7-17 0,7-6-7 16,2-10-7-1,5-9-2-15,2-6-2 0,0-7-2 16,0-2-3-1,0 0 0-15,9 0-6 16,13 0-2-16,5-6-35 16,0-3-36-16,-5 4-11 0,-9 5 52 15,-9 0 9-15,-4 0 30 16,0 4 3-16,0 18 1 16,-17 6 92-16,-3 4 7 15,3-2-21-15,3-6-16 16,7-6-23-16,7-8-34 15,0-2-5-15,11-6-11 0,28-2 3 16,9 0-49-16,4-8-165 16,-4-14-252-16</inkml:trace>
  <inkml:trace contextRef="#ctx0" brushRef="#br0" timeOffset="33743.81">26102 9537 130 0,'0'0'152'15,"0"0"-108"-15,0 0 46 0,0 0 0 0,-121-20-29 0,68 28-33 0,-1 11-1 0,0 8 4 16,8 1-7-16,8 1-1 16,9-2-21-16,13-1-2 15,10-2-5-15,6-4 0 16,0-6-3-16,20-6 8 16,20-6 1-16,14-2-1 0,10-12-7 15,5-20-50 1,2-8-24-16,-3-6-70 15,-11-8-16-15,-8-6-50 0</inkml:trace>
  <inkml:trace contextRef="#ctx0" brushRef="#br0" timeOffset="33901.91">26287 9222 24 0,'0'0'129'16,"0"0"-109"-16,0 0 58 15,-110 126 1-15,85-69 24 16,10 1-31-16,8-2-2 15,7-8-31-15,0-8-17 16,20-4-19-16,7-8-3 16,9-6-2-16,1-8-55 0,4-10-67 15,-3-4-84 1,-7 0-39-16</inkml:trace>
  <inkml:trace contextRef="#ctx0" brushRef="#br0" timeOffset="34696.25">26634 9611 155 0,'0'0'107'16,"0"0"-10"-16,0 0 66 15,0 0-41-15,0 0-50 16,0 0-17-16,4-14-18 0,-4 14-17 15,0 0-13 1,2 0-5-16,-2 0-1 16,0 0 1-16,0 0 4 0,0 0 3 15,0 0 10-15,0 0 5 16,0 0 0-16,0 0-7 16,0 0-4-16,0 0-4 15,0 0 1-15,0 0-10 16,0 0 0-16,0 0 0 15,0 0-1-15,0 0-1 16,0 0-6-16,0 0-5 16,0 0-2-16,0-4-7 15,0-6-5-15,0-4-17 16,0-11 5-16,0-2-32 16,0-7-9-16,0 0 25 0,0 3 14 15,0 7 36-15,0 8 5 16,0 8 26-16,0 5 25 15,0 3-2-15,0 0-14 16,0 0-23-16,0 0-12 16,0 15 0-16,0 11 3 15,0 9 40-15,-2 5 10 16,-6 2-3-16,0-2-18 16,0-2-7-16,3-4-9 15,5-8-7-15,0-6-5 16,0-6 1-16,0-1 1 0,5-4-5 15,1 0 3 1,-1-6-1-16,-2 1 2 0,-1-2-2 16,0-2-1-16,-2 0 0 15,0 0 1-15,0 0-1 16,2 0 3-16,2 0 0 16,9-2-1-16,8-20-4 15,8-10-9-15,8-12-14 16,1 0-25-16,5 0-36 15,-3 6 17-15,-7 10 42 16,-2 10 8-16,-6 8 6 16,-9 5 10-16,-3 5 1 15,-2 0 10-15,1 7 6 16,0 15 5-16,5 7-3 0,-7 3-7 16,5 0-11-16,-1 1-24 15,7-9-133-15,5-6-177 16</inkml:trace>
  <inkml:trace contextRef="#ctx0" brushRef="#br0" timeOffset="35108.68">27398 9678 148 0,'0'0'91'0,"0"0"-68"0,0 0 48 16,0 0-33-16,0 0-35 0,0 0-2 0,-95-45 5 0,74 45 21 15,-3 0 6-15,-5 7 14 16,-3 16 4-16,1 3-2 16,2 4 16-16,5 2-29 15,8 0 32-15,10-4-27 16,6-3-38-16,0-3 7 15,15-8-10-15,21-8 0 16,6-6 8-16,5-4-8 16,0-20-21-16,-7-8-40 15,-9 1 3-15,-11 4-21 16,-11 2 4-16,-9 7-31 0,0 8 36 16,0 10 67-16,-18 0 0 15,-4 4 2-15,0 18 1 16,6 6 1-16,5 0-1 15,9-2-31-15,2-8-161 16</inkml:trace>
  <inkml:trace contextRef="#ctx0" brushRef="#br0" timeOffset="35657.44">27723 9647 129 0,'0'0'142'0,"0"0"-79"0,0 0 40 0,0 0-27 0,0 0-41 15,0 0-25-15,0 4 4 0,0 12 23 0,-8 6-5 16,-9 4-6-16,-2 2 21 16,3-2-22-16,7-6-22 15,5-6 2-15,4-6-5 16,0-1-2-16,0-6 2 0,25-1 5 16,12 0 21-1,10-8-2-15,2-11-24 0,-3-4-7 16,-5 3-36-16,-8 4-4 15,-10 5 4-15,-10 6 15 16,-9 1 25-16,-4 4 1 16,0 0-3-16,0 0-13 15,0 8 1-15,-10 16 17 16,-11 5 14-16,1 3 9 16,5-5 12-16,4-6-1 15,11-7-25-15,0-10-4 16,2-4 20-16,36 0 36 15,15-18-3-15,23-17-30 16,9-9-23-16,4-2-5 0,0 0-7 16,-9 0-43-16,-16 6-39 15,-12 4-59-15,-21 6-61 16,-20 6-50-16</inkml:trace>
  <inkml:trace contextRef="#ctx0" brushRef="#br0" timeOffset="36518.97">28909 9095 197 0,'0'0'108'0,"0"0"-74"0,0 0 82 0,0 0-35 0,0 0-37 0,0 0-20 15,15-16-10-15,-15 16-10 0,0 0-4 0,0 0-4 0,-9 7-7 16,-11 17 11-16,-13 14 13 16,-7 14 25-16,-7 14-6 15,5 12 18-15,4 9-26 16,13-1 13-16,15-8-27 15,10-13-9-15,0-15-1 16,10-11-2-16,15-14 0 16,6-10-3-16,3-12-66 15,1-3-57-15,-4-23-124 16</inkml:trace>
  <inkml:trace contextRef="#ctx0" brushRef="#br0" timeOffset="36832.9">29321 9278 325 0,'0'0'149'0,"0"0"-128"16,0 0 54-1,0 0-38-15,0 0 13 16,-71 128 38-16,44-69-27 0,2-3-2 16,3-5-49-16,7-4 3 15,1-9-9-15,5-12-3 16,5-10-2-16,2-8-1 16,2-5-58-16,0-3-54 15,0 0-35-15,0-11-87 16</inkml:trace>
  <inkml:trace contextRef="#ctx0" brushRef="#br0" timeOffset="37200.17">29537 9537 340 0,'0'0'64'0,"0"0"27"15,0 0 25-15,-140 6-49 16,104 20-49-16,2 10 3 16,7 8 10-16,10 8 8 15,15 3-25-15,2 0-14 16,17-1 0-16,28-6 0 16,11-13 7-16,7-17 2 15,5-18 5-15,-1-3 1 0,-5-28-15 16,-10-14-13-16,-14 0-19 15,-16-8-15-15,-15-1-17 16,-7-3-10-16,-14 1 6 16,-14 12 29-16,-7 13 32 15,0 17 6-15,4 14-1 16,-3 0 2-16,8 16 1 16,8 13-1-16,9 0-8 15,9 4-23-15,9-1-113 16,29-3 12-16</inkml:trace>
  <inkml:trace contextRef="#ctx0" brushRef="#br0" timeOffset="37597.18">30031 9753 296 0,'0'0'28'0,"0"0"67"0,0 0 32 15,0 0-83-15,0 0-35 16,0 0-6-16,-133-22-1 16,108 44 7-16,3 6-4 15,5 4-1-15,9 5-1 16,8-1 11-16,0-3-4 16,27 0 27-16,18-5 6 15,9-12-7-15,5-14-15 16,4-2-13-16,0-20-2 15,-6-16-6-15,-10-5-47 16,-16 0 12-16,-18-4-13 0,-13-3-34 16,0 0-1-16,-17 4 32 15,-18 9-9-15,-8 14-28 16,-2 13 63-16,0 8 23 16,6 0-1-16,3 14 1 15,7 1-2-15,11 2-42 16,13-3-41-16,5 0-32 15</inkml:trace>
  <inkml:trace contextRef="#ctx0" brushRef="#br0" timeOffset="37979.15">30522 9745 194 0,'0'0'38'0,"0"0"-3"0,0 0 21 16,0 0-33-16,0 0-23 0,0 0 12 0,-85 74 12 0,85-50 8 15,0 1-7-15,0-6-4 16,20-2-2-16,9-5 28 15,9-12 1-15,5 0-23 0,3-8-3 16,4-17-9-16,-4-2-4 16,-6-4-9-16,-9 1-1 15,-13 0-9-15,-14-2-63 16,-4 0 12-16,-10 3 23 16,-28 10 31-16,-11 6 4 15,-10 12 3-15,1 1 0 16,6 0 0-16,2 16-15 15,8 8-32-15,8 7-36 16,12-2-77-16</inkml:trace>
  <inkml:trace contextRef="#ctx0" brushRef="#br0" timeOffset="38208.81">30665 10100 80 0,'0'0'84'16,"0"0"-3"-16,0 0-5 15,8 123-16-15,-16-89 1 16,-19-2-45-16,-11-4-8 16,-9-5-8-16,-7-5 0 15,-4-9-46-15,1-9-123 16,8 0-75-16</inkml:trace>
  <inkml:trace contextRef="#ctx0" brushRef="#br0" timeOffset="38841.25">31313 9868 208 0,'0'0'164'0,"0"0"-84"0,0 0 41 0,0 0-50 0,0 0-49 16,0 0-13-16,-72-76-9 0,43 76-1 16,-2 0 1-16,3 0 1 15,1 9 3-15,0 11 6 16,2 4 11-16,5 3 25 16,7-4 9-16,9 0-28 15,4-3-17-15,0-4-6 16,19 0-3-16,14-2 7 15,13-8 9-15,3-6-17 16,-3 0-8-16,-4-2-41 16,-15-10-16-16,-9 6 6 15,-13 4 42-15,-5 2 16 0,0 0-18 16,0 16-6-16,-2 12 25 16,-5 4 22-16,7 0 0 15,0-2-15-15,2-4-7 16,27-5-6-16,9-12-75 15,6-9-131-15</inkml:trace>
  <inkml:trace contextRef="#ctx0" brushRef="#br0" timeOffset="39142.47">31868 10006 185 0,'0'0'135'0,"0"0"-93"16,0 0 72-16,0 0-48 16,0 0-48-16,0 0-12 15,-94-93 14-15,59 93 7 16,-6 0-6-16,5 0-9 16,5 21 11-16,4 7 7 15,10 0-4-15,5 4 7 16,8 1 17-16,4-2-31 15,0 3-8-15,12-4-10 16,12-5 4-16,5-6-5 16,6-8-60-16,6-9-78 15,1-2-100-15,-4-4-169 16</inkml:trace>
  <inkml:trace contextRef="#ctx0" brushRef="#br0" timeOffset="39420.97">32246 10050 128 0,'0'0'168'0,"0"0"-130"15,-118-6 131-15,70 6-43 0,5 0-78 16,7 4-17-16,9 12-7 15,12 2-22-15,3 2-2 16,10 4-3-16,2 3-1 16,0-4 4-16,10 4-2 15,16-5 2-15,3-4-18 16,0-3-58-16,0-11-81 16,-4-4-133-16</inkml:trace>
  <inkml:trace contextRef="#ctx0" brushRef="#br0" timeOffset="39684.72">32516 9765 144 0,'0'0'111'0,"-125"96"30"16,65-27 5-16,6 5-28 16,15-2-79-16,10-10-26 15,15-10-3-15,9-13-10 16,5-7-4-16,0-10 0 16,5-12-74-16,9-10-130 15,-4 0-38-15</inkml:trace>
  <inkml:trace contextRef="#ctx0" brushRef="#br0" timeOffset="39865.25">32217 10080 266 0,'0'0'141'16,"0"0"10"-16,0 0 27 15,0 0-46-15,73 106-53 16,-30-89-62-16,1-9-6 15,-1-4-11-15,-1-4-114 16,-4 0-155-16,-5-3-199 16</inkml:trace>
  <inkml:trace contextRef="#ctx0" brushRef="#br0" timeOffset="40170.18">32957 9655 292 0,'0'0'140'15,"18"123"23"-15,-11-43-103 16,-7 6-4-16,0 8-27 0,-11 0-25 16,-26-8 0-16,-9-7-4 15,-8-9-7-15,-4-9 3 16,-2-18-11-16,0-13-80 16,0-20-134-16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8:36:23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12368 7267 17 0,'0'0'88'0,"0"0"-81"0,0 0 15 15,0 0 24-15,0 0-22 0,0 0-24 0,0 0-12 0,-12 0 6 16,12 0 2-16,0 0 4 15,0 0 0-15,0 0 19 16,0 0 12-16,0 0 14 0,0 0 12 16,0 0 4-16,0 0 5 15,0 0-8-15,0 0-12 16,0 0-17-16,12-4-7 16,7-10-3-16,8-6 4 15,4 2-9-15,1-3-8 16,1 3 3-16,-2 5-1 15,-2 0 3-15,-2 2-5 16,-7 4-6-16,-2 6-1 16,-9-2 0-16,-2 3-3 15,-3 0-3-15,-2 0 4 16,2 7-7-16,-1 4 9 0,1 0 1 16,3-1 1-1,4-1-1-15,6 0 0 0,10-5 0 16,14-4 1-16,8 0 18 15,13 0 22-15,8-17-10 16,-1 2-24-16,-1 2-7 16,-3 6 0-16,-5 2-51 15,-4 5-70-15,-4-1-134 16,-10-8-54-16</inkml:trace>
  <inkml:trace contextRef="#ctx0" brushRef="#br0" timeOffset="7637.86">14243 7052 148 0,'0'0'85'0,"0"0"5"0,0 0 20 16,0 0-34-16,0 0-36 0,0 0-40 0,0 0-4 0,-151 83 4 0,108-46 0 16,14-8-5-16,19-8 5 15,10-4-1-15,0 1-9 0,20 0 2 16,18-2 8-16,10-4 14 15,6-6 0-15,0-2 6 16,-3-2-7-16,-7 0 5 16,-6 2-2-16,-11-1 4 15,-11 2 1-15,-10-1-21 16,-6 4-1-16,0 7 1 16,-9 3 7-16,-17 3 33 15,-7 1-10-15,-2-3-11 16,2-2-9-16,0-7 6 15,-1-2-5-15,3-5-7 16,0-3-2-16,4 0 1 16,5 0-3-16,2-4-22 0,0-14-22 15,5-5-63 1,1-7-72-16,7-4-18 0,7-2-23 16</inkml:trace>
  <inkml:trace contextRef="#ctx0" brushRef="#br0" timeOffset="7892.96">14266 7008 145 0,'0'0'291'0,"0"0"-224"0,0 0 23 0,0 0 23 0,114-22-36 0,-65 22-50 16,6 0-23-16,1 0-4 0,0 0-2 15,-3 10-65-15,-4 2-54 16,-8 2-50-16,-20-2-126 16</inkml:trace>
  <inkml:trace contextRef="#ctx0" brushRef="#br0" timeOffset="8161.39">14693 7357 261 0,'0'0'97'16,"0"0"-60"-16,0 0 97 16,0 0-34-16,132 2-59 15,-87 0-36-15,-8 4-5 16,-1 4-8-16,-14 2-76 0,-3 6-96 16,-15-4-51-16</inkml:trace>
  <inkml:trace contextRef="#ctx0" brushRef="#br0" timeOffset="8797.91">15500 6982 132 0,'0'0'155'0,"0"0"-147"16,0 0 20-16,0 0 30 15,0 0-54-15,0 0-4 16,-13 19 0-16,-1 2 13 16,1 5 30-16,-3 3 1 15,1 0 10-15,-1 5-21 16,1 1 3-16,-4 3-2 16,2 2-5-16,-1 2-19 15,3-1-2-15,1 0-4 16,7-5-4-16,1-2 0 0,4-4 1 15,2-5-1-15,0-6-1 16,0-2-4-16,0-3-2 16,6-2 1-16,13-2-7 15,0-1-3-15,6-2 16 16,6-6 4-16,2 1-4 16,3-2-2-16,-3 0-15 15,-4-2-11-15,-6-10-6 16,-13 1-9-16,-4-7-10 15,-6 1-1-15,0-1-47 16,-21 2 43-16,-3 8 42 16,-1 5 16-16,5 3 1 15,4 0 30-15,8 0 23 0,3 5-16 16,3 11-11-16,2 0-3 16,0 5-4-16,13-2-20 15,14-1 0-15,4-4-77 16,7-7-48-16</inkml:trace>
  <inkml:trace contextRef="#ctx0" brushRef="#br0" timeOffset="9203.1">16280 6962 219 0,'0'0'131'0,"0"0"-67"0,0 0 41 0,0 0-20 0,0 0 14 16,0 148-30-16,0-94-37 0,0 3-26 0,0 1-3 16,0-1-3-16,0-2 0 15,0-10-1-15,0-7-65 16,3-15-14-16,-1-9-84 15,0-5-91-15</inkml:trace>
  <inkml:trace contextRef="#ctx0" brushRef="#br0" timeOffset="9471.04">16594 7299 320 0,'0'0'86'16,"0"0"-43"-16,0 0 54 16,0 0-58-16,0 136-35 15,0-97-1-15,0-2-3 16,0-2-4-16,-4-6-18 15,4-2-24-15,0-9-1 16,0-6-37-16,0-11-6 16,0-1-34-16</inkml:trace>
  <inkml:trace contextRef="#ctx0" brushRef="#br0" timeOffset="9956.94">16580 7128 326 0,'0'0'108'0,"0"0"-2"0,0 0-11 0,0 0-58 0,0 0-37 0,0 0-22 16,0 3-60-16,3-1-123 15,-3-2-148-15</inkml:trace>
  <inkml:trace contextRef="#ctx0" brushRef="#br0" timeOffset="10469.23">16839 7341 167 0,'0'0'76'15,"0"0"33"-15,0 0 26 16,0 0-62-16,0 0-41 0,0 0-8 15,0 38 4-15,0-10 12 16,-4 6-8-16,-5 2 6 16,0-2-19-16,5-7-13 15,1-8-5-15,3-4 2 16,0-9-3-16,0-5-2 16,0-1 0-16,9 0 2 15,18 0 4-15,6-15 4 16,5-8-8-16,1 3-4 15,-6 2-21-15,-4 4-12 16,-10 8 12-16,-7 4 21 16,-5 2-8-16,-7 0-5 0,0 12 14 15,0 12 3 1,-7 6 36-16,-7 1 6 16,6-9-12-16,3-4-13 0,5-8-15 15,0-6-2-15,0-3-5 16,13-1-18-16,14 0-76 15,4-7-74-15,-2-11-168 16</inkml:trace>
  <inkml:trace contextRef="#ctx0" brushRef="#br0" timeOffset="10848.1">17314 7533 180 0,'0'0'139'0,"0"0"-89"0,0 0 61 0,0 0-1 0,0 0-44 0,0 0-45 0,107 14-5 16,-76-14-12-16,-9-14-4 15,-4 1-1-15,-9-4-33 16,-9 2 17-16,0-3-10 16,0 1 9-16,-18 3 18 15,0 2 3-15,-2 9 0 16,0 3 8-16,2 0 11 16,3 1 9-16,3 23 10 0,4 4 15 15,6 4-1-15,2 0-9 16,0-5-14-16,0-5-24 15,20-6-8-15,9-7-5 16,6-4-65-16,3-5-120 16,0-5-151-16</inkml:trace>
  <inkml:trace contextRef="#ctx0" brushRef="#br0" timeOffset="11204.32">17980 7339 244 0,'0'0'162'0,"0"0"-85"0,0 0 37 16,-118-6-24-16,95 6-40 15,8 6-38-15,11 6-11 16,4 2-1-16,0 4-16 15,19 5 16-15,13-2 0 16,-1-1 4-16,0-2-2 16,-6-2 0-16,-7-4 4 15,-12 2-6-15,-6-1-4 16,0 5 4-16,-18 0 0 16,-13 0 41-16,-7-4-14 0,1-5 4 15,8-6 0-15,4-3-25 16,4 0-6-16,9-18-85 15,5-14-164-15,5-7-275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8:40:07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18907 6330 32 0,'0'0'50'0,"0"0"-10"0,0 0-21 0,0 0-10 0,0 0 3 15,0 0 12-15,0 0 1 0,0 0 8 0,0 0 12 16,0 0 29-16,0 0 15 16,-2-10-26-16,-5-1-26 15,2-2-1-15,1 0-14 0,-3-2-12 16,5-1-8-16,-2 2-2 16,-1-2 0-16,5-2 0 15,0 2 0-15,0-2 1 16,0-4 4-16,0-3-3 15,0-1-2-15,7 1-1 16,4-4 0-16,5 2-2 16,-1-1 3-16,1-1 0 15,-3 8 0-15,-1-1-1 16,1 1 1-16,1 3 3 16,-4 2-1-16,1 4 10 15,-1 1 0-15,-2-2 0 16,3 1 3-16,3-1 1 0,3 1-6 15,2-3-2 1,0 3-1-16,1 1-4 0,-1 4-3 16,-2-1-1-16,1 0 0 15,-3 2 0-15,6-2 1 16,1-5 0-16,5-2 2 16,6-11 1-16,5-10-2 15,0-6 3-15,1-9 2 16,-4-1-1-16,-4 0-3 15,-3 0-2-15,-5 2-2 0,-3 1-10 16,-3 8-37 0,-1 2-16-16,-5 7-26 15,-1 0-98-15,-6 0-44 16</inkml:trace>
  <inkml:trace contextRef="#ctx0" brushRef="#br0" timeOffset="3784.34">18408 3193 63 0,'0'0'93'0,"0"0"-45"15,0 0 41-15,0 0-20 0,0 0-39 0,0 0-16 0,0 0 28 0,42-67 11 16,-35 61-6-16,-3 0-7 16,-1 2-10-16,-3 2-10 15,0 0-7-15,0 0-6 16,0-1-7-16,0 0-2 16,-14 1-8-16,-9 0 2 15,0 0-8-15,-4 2 10 0,4 0 6 16,3 0 2-1,5 0 1-15,1 0-2 0,3 0 0 16,5 6-1-16,-1 0-2 16,2 0-2-16,3 0 1 15,0 2-1-15,-1 0 4 16,3 0 0-16,-2 2 0 16,-2-2 1-16,2 0 2 15,-3 0-1-15,3 0-1 16,-2-2-1-16,4 2-1 15,0 0-5-15,0 4 3 16,0 2-1-16,0 0 4 0,0 3 1 16,0-2 1-16,0 2 1 15,0-4-3-15,0 1 0 16,0 0 1-16,-2-3 0 16,-3-1-1-16,-6-2 3 15,0 2-1-15,-3-1 0 16,-1 0 2-16,-1-4 1 15,3-2-3-15,1-2 1 16,4 2-1-16,-1-3 0 16,5 0-2-16,-4 0 2 15,2 0-1-15,1 0-1 16,1 0 2-16,2 0 0 16,0 0 0-16,2 0 1 15,0 0 2-15,0 0-5 16,0 0 0-16,0 0-3 0,0 0 2 15,2 0 0-15,11 0 1 16,3 0 10-16,1-4 2 16,1 1-1-16,-2 2-5 15,-3 1-5-15,-4 0-1 16,-2 0-4-16,0 0-2 16,-3 0 1-16,3 0-5 15,-3 5 0-15,-2 2 2 16,0-1 4-16,1 0-5 15,-3 2 4-15,2 0 2 16,-2 2 3-16,0 2-1 16,0 2-1-16,0 0 1 0,0 2-4 15,0 0 1-15,0 1 1 16,-9 0-1-16,-4 1 4 16,-1 4 2-16,1-2-1 15,-3 0 0-15,5 0 0 16,1-2 0-16,2-2-1 15,2-2 0-15,4-1 0 16,2-4-1-16,0 1-2 16,0 1-7-16,0-2 6 15,10 0 1-15,11 0 3 16,6 0 4-16,6-3-1 16,5-2 4-16,0-3-7 15,2-1-4-15,-2 0-162 16,-7 0-166-16</inkml:trace>
  <inkml:trace contextRef="#ctx0" brushRef="#br0" timeOffset="5974.17">18040 2945 150 0,'0'0'39'0,"0"0"-33"0,0 0 35 0,0 0-21 0,0 0-20 0,0 0 0 0,-129-33 10 0,109 24 17 15,-5 1-5-15,-2-2 13 16,1 0-26-16,0 2 29 16,3 1-38-16,3 6 1 15,-1-1-2-15,6 2-2 16,2 0 3-16,4 0-2 15,-2 0-1-15,2 10-2 16,0 10-1-16,0 6 0 0,0 14 5 16,3 14 2-16,1 11 2 15,2 11 13-15,3 8 1 16,0 4-12-16,0-3-5 16,0-5 2-16,0-10-1 15,0-8 0-15,0-8 3 16,0-4-4-16,0-5 0 15,-6-4 0-15,-7 3 0 16,-5-1 9-16,-3-1 4 16,0 2-2-16,0 0-6 15,3-2 3-15,7-2 3 16,7-4 19-16,4-10-18 0,0-3-3 16,2-7 17-16,23-9 5 15,10-2 4-15,10-5 8 16,8 0 17-16,3-8-16 15,0-10-17-15,-10 6-21 16,-5 6-6-16,-12 6-20 16,-7 0-51-16,-6 7-46 15,-10 7-214-15</inkml:trace>
  <inkml:trace contextRef="#ctx0" brushRef="#br0" timeOffset="7084.99">19063 3475 94 0,'0'0'138'15,"0"0"-68"-15,0 0 42 0,0 0-21 0,0 0-56 0,0 0-26 16,0 0 1-16,8-26-10 0,-18 23-1 0,-17 3-3 0,-11 0-36 16,-7 0-1-16,-1 17 9 15,1 1 25-15,9 2 6 16,9-4 1-16,10-2-1 0,11-4-2 16,6-2-4-16,0 0-9 15,2-2-3-15,21 0 15 16,12 0 4-16,2 0 13 15,10 2 0-15,-4-1-3 16,-6 8-8-16,-8-3-1 16,-9 0-1-16,-8 4-3 15,-8 0-2-15,-4 5 0 16,0 3 5-16,-2 2 11 0,-19 0 21 16,-3-4-8-16,-4-8-8 15,-5-7-6-15,2-4-4 16,0-3-2-16,0-3-4 15,5-20-5-15,-1-10-61 16,5-11-30-16,1 0 0 16,8 2-93-16</inkml:trace>
  <inkml:trace contextRef="#ctx0" brushRef="#br0" timeOffset="7532.05">19502 3178 32 0,'0'0'150'0,"0"0"-64"0,0 0 50 0,0 0-14 0,0 0-59 0,0 0-21 0,6 0-15 15,-6 20-27-15,0 16 0 16,-2 18 16-16,-20 14 6 15,-5 4 1-15,-2 3-16 16,3-5-4-16,3-2-3 16,6-8 0-16,5-15 0 15,8-16 0-15,1-15-6 16,3-10-51-16,0-4-83 16,0-1-107-16,0-25-29 15</inkml:trace>
  <inkml:trace contextRef="#ctx0" brushRef="#br0" timeOffset="7995.46">19671 3651 17 0,'0'0'145'0,"0"0"-69"15,0 0 29-15,0 0 25 0,0 0-40 16,0 0-21 0,-6-24-16-16,-6 22-29 15,-3 2-17-15,-8 0-7 16,-6 10-7-16,0 17 7 0,0 4 1 15,7 1-1-15,7 0-4 16,10-7 4-16,5-7-6 16,0-4-5-16,18-6 11 15,17-5 0-15,12-3 42 16,7 0-9-16,-1-19-13 16,-6-9-9-16,-9-1-8 15,-16 1-3-15,-15 2-1 16,-7 2-38-16,0 1-24 15,-31 3-16-15,-9 8 17 0,-7 5 19 16,3 7 21-16,6 0-20 16,13 0 2-1,9 14 5-15,14-2-17 0,2-2-51 16,20-10-40-16</inkml:trace>
  <inkml:trace contextRef="#ctx0" brushRef="#br0" timeOffset="8559.84">20289 3164 12 0,'0'0'269'0,"0"0"-214"0,0 0 52 0,0 0-1 16,0 0-62-16,0 0-44 0,0-8 0 0,0 8-8 16,-3 18 8-16,-13 8 17 15,-1 8 6-15,-3 6 16 16,-1 5 3-16,4 0-11 16,-1 4-11-16,3-3 3 15,-1-4 10-15,3-4-20 16,5-8-4-16,2-6-6 0,1-4-3 15,3-5 1 1,-2-4 0-16,0-1-1 16,-1-2 0-16,0 1 0 0,1 2 3 15,-1 1-3-15,-1 2 0 16,2 2 0-16,-3 3-1 16,5-6-1-16,-3 0 0 15,5-6 2-15,0-3 0 16,0 1 1-16,0-3 2 15,-3-2-2-15,1 0 1 16,2 0 0-16,0 0-2 16,-2 0 0-16,2 0 0 15,0 0 0-15,0 0 1 16,0 0 1-16,0 0-2 16,0 0-3-16,0 0-26 0,0 0-53 15,0 0-62-15,0 0-117 16,-6-15-69-16</inkml:trace>
  <inkml:trace contextRef="#ctx0" brushRef="#br0" timeOffset="8803.45">19943 3499 151 0,'0'0'206'0,"0"0"-102"0,0 0 18 16,0 0-40-16,0 0-68 0,0 0-6 0,69-3 58 0,-23 18 12 16,4-3-11-16,1 2-37 0,-2-2-30 15,-2-2-7-15,-9 2-93 16,-7-5-57-16,-8 2-58 15,-10-5-42-15</inkml:trace>
  <inkml:trace contextRef="#ctx0" brushRef="#br0" timeOffset="9410.75">20618 3457 308 0,'0'0'141'0,"0"0"-28"0,0 0 2 0,0 0-74 0,0 0-41 16,0 0-8-16,3-4-6 15,-3 4-18-15,0 0-8 16,0 0 19-16,0 0 6 16,0 0-12-16,0 0-23 15,0 16-32-15,-12 10-46 16,-17 2-110-16</inkml:trace>
  <inkml:trace contextRef="#ctx0" brushRef="#br0" timeOffset="9656.86">20544 3819 236 0,'0'0'51'15,"0"0"22"-15,0 0 23 16,0 0-83-16,0 0-13 16,0 0-11-16,3 11-1 15,-3-3 9-15,0 2 3 16,0-2-1-16,-13 0-7 0,-8 0-60 16,-3-8-69-16</inkml:trace>
  <inkml:trace contextRef="#ctx0" brushRef="#br0" timeOffset="10049.6">20985 3122 277 0,'0'0'119'0,"0"0"-33"15,0 0 14-15,0 0-44 0,0 0-46 0,0 0-7 0,0 76-3 0,0-60-44 16,0-4-120-16,-2-6-176 0</inkml:trace>
  <inkml:trace contextRef="#ctx0" brushRef="#br0" timeOffset="10621.58">21355 3395 181 0,'0'0'74'0,"0"0"4"0,0 0-3 16,0 0-42-16,0 0 44 0,0 0-27 0,10 89 4 0,-10-54-37 15,0 5-15-15,0 6-2 16,0 2-3-16,-2 0-28 16,-8-6-35-16,3-10-47 0,3-11-38 15,2-17-13-15</inkml:trace>
  <inkml:trace contextRef="#ctx0" brushRef="#br0" timeOffset="11070.83">21712 3003 129 0,'0'0'89'0,"0"0"8"15,0 0 36-15,0 0-70 0,0 109-48 0,0-81-14 0,6-6-1 0,4 0-6 16,-1-12-119-16,-5-10-139 0</inkml:trace>
  <inkml:trace contextRef="#ctx0" brushRef="#br0" timeOffset="11775.6">22194 3984 80 0,'0'0'83'0,"0"0"-53"0,0 0 41 0,-45 112 17 0,5-67-48 0,-10-1-40 16,6-6-10-16,1-12-106 0,3-18-107 15</inkml:trace>
  <inkml:trace contextRef="#ctx0" brushRef="#br0" timeOffset="12629.84">23387 3543 134 0,'0'0'80'0,"0"0"-39"0,0 0 72 0,0 0-27 16,0 0-57-16,0 0 0 0,-104-8-1 0,86 8-13 0,5 0-15 0,2 0-2 0,1 2 0 15,6 4-3-15,4-3-5 16,0 6-15-16,0 3-12 16,12 2 19-1,7 1 18-15,-1 5 5 0,-3-2 1 16,-5 3-6-16,-3-1-5 16,-5 0-1-16,0-2 5 15,-2-1 1-15,0-4 1 16,0 1 5-16,-2-4 2 15,-21-2 11-15,-4-3-2 16,-8-5-11-16,-1 0 3 16,1-2-4-16,4-19-5 0,4 2-4 15,6-6-31-15,11 3-88 16,7 2-21 0,3 6-75-16</inkml:trace>
  <inkml:trace contextRef="#ctx0" brushRef="#br0" timeOffset="13096.16">23735 3651 139 0,'0'0'132'0,"0"0"-2"0,0 0 7 0,0 0-71 0,0 0-47 0,0 0-19 15,-35-8-3-15,15 14-1 16,1 11-1-16,4 1 3 16,-1 5 2-16,3 4 4 0,1 3 10 15,6-2 1-15,6-1-7 16,0 0-8-16,4-5-8 15,23-4 0-15,9-6-25 16,9-6-49-16,3-6-85 16,2-2-142-1</inkml:trace>
  <inkml:trace contextRef="#ctx0" brushRef="#br0" timeOffset="13467.99">24261 3735 131 0,'0'0'104'0,"0"0"-91"0,0 0 65 15,0 0-26-15,-134-5-32 16,105 6-10-16,1 11 29 16,1 1 5-16,2 0-20 15,3 4-4-15,4 3-3 16,2-1-6-16,10 0-2 15,6 1-2-15,0-2-4 16,4 0 9-16,25 2-2 16,13-8 4-16,10-4 11 15,1-8-5-15,-2 0-17 16,-8-10 4-16,-8-12-2 0,-10-6-5 16,-12 2-33-16,-13-4-18 15,0 2-45-15,-22-2-26 16,-18 6 34-16,-4 9 24 15,3 13 15-15,10 2 0 16,9 0-20-16</inkml:trace>
  <inkml:trace contextRef="#ctx0" brushRef="#br0" timeOffset="13946.96">24442 3709 181 0,'0'0'43'0,"0"0"15"0,0 0-7 0,0 0-51 0,0 0-2 15,0 0-3-15,2-2 5 16,-2 12 4-16,0 7 15 16,0 0 29-16,0 3 9 15,-4 2-15-15,-4 3-6 16,2-1-6-16,-1 0-7 16,3 0 10-16,4-4-10 0,0-4-19 15,0-6 4 1,0-2-3-16,0-6-1 0,0-2 0 15,0 0 0-15,0 0 4 16,0 0 0-16,0 0 7 16,0-4 1-16,6-16 7 15,7-8-23-15,3-4-15 16,5 0-16-16,3 3-10 16,7 6 12-16,2 5 15 0,4 6 14 15,-2 3 0-15,-6 8 0 16,-4 1 0-16,-8 0-3 15,-6 11-57-15,-8 6-132 16,-3-5-95-16</inkml:trace>
  <inkml:trace contextRef="#ctx0" brushRef="#br0" timeOffset="14382.68">24862 3806 379 0,'0'0'84'15,"0"0"-71"-15,0 0 58 0,0 0-71 0,0 0-7 0,0 0 7 16,65 0 8-16,-38-2-2 15,-1-9 1-15,-1 0-1 16,-4-4-1-16,-6-1-2 16,-7 0-1-16,0 2-2 15,-8 2-21-15,0 1-24 16,0 2-13-16,-10 4 9 16,-9 5 29-16,-8 0 18 15,-2 4 1-15,-4 17 1 16,-3 12 34-16,3 0 16 0,6 4 0 15,4-3 7 1,9-6-8-16,10-4-10 0,4-4-24 16,0-4-10-16,12-2-4 15,17-6 5-15,11-8-6 16,6 0-64-16,1-8-233 16</inkml:trace>
  <inkml:trace contextRef="#ctx0" brushRef="#br0" timeOffset="15027.94">25328 3743 261 0,'0'0'375'0,"0"0"-250"0,0 0 40 0,0 0-52 0,0 0-95 0,0 0-18 0,16 0-86 16,-16 3-158-16,0 0-266 0</inkml:trace>
  <inkml:trace contextRef="#ctx0" brushRef="#br0" timeOffset="15170.17">25250 4037 638 0,'0'0'131'0,"0"0"-1"16,0 0 5-16,0 0-135 15,0 0-10-15,0 0-200 16,44-43-137-16</inkml:trace>
  <inkml:trace contextRef="#ctx0" brushRef="#br0" timeOffset="15632.56">25767 3459 261 0,'0'0'201'0,"0"0"-104"0,0 0 3 16,0 0-51-16,0 0-49 15,0 0-2-15,-13 58 2 16,-3-30 30-16,2-2 14 16,6-2 3-16,4-3-17 15,1-6-14-15,3-3 2 16,0-2-4-16,0-4-2 15,0 1 1-15,5-2-4 16,13 1-2-16,4 1-4 16,4-6 4-16,8 2-6 0,-3-3-1 15,2 0-50-15,-6 0-62 16,-4 0-54-16,-8 0-95 16,-8-11-106-16</inkml:trace>
  <inkml:trace contextRef="#ctx0" brushRef="#br0" timeOffset="15869.25">26034 3659 345 0,'0'0'136'16,"0"0"-32"-16,0 0 50 0,0 0-42 15,-62 142-61-15,49-99-25 16,4 3-17-16,7-4-9 15,2-4-6-15,0-4-6 16,0-6-67-16,11-10-94 16,6-12-104-16</inkml:trace>
  <inkml:trace contextRef="#ctx0" brushRef="#br0" timeOffset="16159.94">26342 4181 143 0,'0'0'294'16,"0"0"-244"-16,0 0 8 16,0 0-13-16,0 0-45 15,-158 114-96-15,109-96-173 16</inkml:trace>
  <inkml:trace contextRef="#ctx0" brushRef="#br0" timeOffset="16574.21">26799 4155 255 0,'0'0'584'0,"0"0"-522"16,0 0-14-16,0 0-48 0,0 0-2 0,0 0-285 0,39-44-293 0</inkml:trace>
  <inkml:trace contextRef="#ctx0" brushRef="#br0" timeOffset="16738.59">26997 4203 61 0,'0'0'678'0,"0"0"-551"16,0 0-36-16,0 0-91 15,0 0-6-15,123-54-230 0,-81 46-140 16</inkml:trace>
  <inkml:trace contextRef="#ctx0" brushRef="#br0" timeOffset="16851.84">27343 4179 99 0,'0'0'501'15,"0"0"-321"-15,0 0 15 16,0 0-65-16,0 0-123 16,0 0-7-16,19-50-319 15</inkml:trace>
  <inkml:trace contextRef="#ctx0" brushRef="#br0" timeOffset="18851.43">26152 3039 93 0,'0'0'70'0,"0"0"-58"0,0 0 46 0,0 0 2 0,0 0-44 0,0 0-11 0,-6-1 23 16,6 1 40 0,0 0 5-16,0 0 3 0,0 0-14 15,6 0-16-15,8 0-23 16,6 0-4-16,7 8-1 15,2 8-6-15,0 0-9 16,-2 2-3-16,-5 0-2 16,-3 2-1-16,-5 0-19 15,-7 0-3-15,-5-1-5 16,-2-1 16-16,0-3 11 16,0 2 3-16,0-8 1 15,-6 1 3-15,1-2-4 16,3-2 0-16,2-2 2 0,0 3-2 15,0-3 0-15,0 3-2 16,0 1-2-16,0 2 1 16,0 5-2-16,2-1 5 15,11-3 1-15,3 2 3 16,2-5-3-16,-2-3 2 0,-3-2-2 16,3-1 4-1,-3-2-1-15,-3 0-2 0,0 0 4 16,-6 0-3-16,-2 0-2 15,-2 0-1-15,0 0 0 16,0 0-1-16,0 0-8 16,0 0-34-16,0 0 2 15,-16 0 9-15,-5 2 16 16,-2 4 15-16,-1-2-1 16,6 4 2-16,0-1 3 15,2 2-3-15,5-1 0 16,3 0 2-16,3-1-2 15,-2 2-1-15,2-1 1 16,-3 4 3-16,-1-2-1 16,5-2 1-16,-1 2-3 0,2-2 0 15,3 0-2 1,0 4 1-16,0 0 1 0,0 0 14 16,14 2-3-16,4 1-4 15,-4-4-7-15,-6 1 4 16,1-2-4-16,-7 1-11 15,-2 4 0-15,0 4 2 16,0 7 9-16,0 3 0 16,0 7 4-16,0 3-2 15,0-1 0-15,0-4-1 16,0-2-1-16,0-6 0 16,0-2 0-16,3-6-1 15,-3-3-2-15,0-6-6 0,-5-1 3 16,-19 0 6-16,-9-6 30 15,-4-2 7-15,-3 0 15 16,1 0 11-16,1-10-38 16,-1-10-25-16,0-10-87 15,1-6-171-15</inkml:trace>
  <inkml:trace contextRef="#ctx0" brushRef="#br0" timeOffset="19926.53">27739 4323 145 0,'0'0'99'16,"0"0"3"-16,0 0 22 0,0 0-38 0,-116 82-55 0,81-70-24 0,6 1-6 15,2-8-1-15,4-1-25 16,8-2-73-16,1-2-60 15,8 0-40-15</inkml:trace>
  <inkml:trace contextRef="#ctx0" brushRef="#br0" timeOffset="20899.06">28409 3435 1 0,'0'0'105'0,"0"0"-22"0,0 0 4 16,0 0-14-16,0 0-18 0,0 0-12 0,0 0-4 0,0 0-9 15,0 0-14-15,-6 0-16 0,-3 0 6 16,-7 0-6-16,-3 0 0 15,-6 4-3-15,-4 2 0 16,0 4 0-16,0 2 2 16,2-1-1-16,7 4 1 15,4-1 1-15,6 0 0 16,3 2-4-16,5 0 1 16,2 0-3-16,0 2 6 0,0 2 7 15,13 0-2-15,5-2 0 16,-1-1 1-16,2-4-6 15,-6-4 0-15,-3-4 4 16,-2 1-4-16,-6-2-8 16,-2 3-1-16,0 0 0 15,0 5-1-15,-6 2 10 16,-11 0 3-16,-3-1 6 16,3-4-4-16,-1 0-1 15,2-5-1-15,5 0-1 0,4-4-2 16,3 0-1-1,4 0-1-15,0 0-15 0,0 0 7 16,0 0-6-16,0 0-12 16,0 0 5-16,0 0 10 15,0 1 9-15,0 2-4 16,6-1 8-16,1 4 1 16,-4-3 18-16,1 6 14 15,-4-1-21-15,0 4-2 16,0 2-6-16,0 4 4 15,0 2 9-15,0 0-8 16,0 0-1-16,0-2-2 16,0 0 2-16,0-2-8 15,0-2 3-15,0 3 3 0,5-4-5 16,-1 1-1-16,0 0-4 16,1-2-42-16,6-2-109 15,2-3-28-15</inkml:trace>
  <inkml:trace contextRef="#ctx0" brushRef="#br0" timeOffset="21424.51">28777 3395 141 0,'0'0'135'0,"0"0"-51"0,0 0 55 0,0 0-70 0,0 0-65 0,0 0 35 15,-11 72 22-15,2-32-54 0,0-1-7 0,0 4-47 0,-4-7-207 16</inkml:trace>
  <inkml:trace contextRef="#ctx0" brushRef="#br0" timeOffset="21634.73">28760 3988 151 0,'0'0'136'16,"0"0"-28"-16,-27 161 41 16,22-96-75-16,5-2-60 15,0-5-14-15,0-8-19 16,0-10-69-16,3-12-149 16,-1-15 47-16</inkml:trace>
  <inkml:trace contextRef="#ctx0" brushRef="#br0" timeOffset="21958.66">28847 3974 123 0,'0'0'368'0,"0"0"-315"15,0 0 18-15,0 0 22 0,135-32-57 16,-95 30-33-16,-1 2-3 16,-4 0 0-1,-6 4-5-15,-9 14 0 0,-9 6-8 16,-11 8-10-16,0 2 1 16,-18 5 22-16,-15-1 5 15,-3-4-1-15,-1-6 0 16,1-8 1-16,2-8-3 15,3-10-2-15,2-2-51 16,1-6-62-16,3-20-78 16,9-10-46-16</inkml:trace>
  <inkml:trace contextRef="#ctx0" brushRef="#br0" timeOffset="22540.23">29475 4056 311 0,'0'0'44'0,"0"0"1"0,0 0 84 0,0 0-76 0,0 0-48 16,-134-12 1-16,110 18 29 0,-1 8 8 0,4 3 0 0,4-2 12 15,9 2-10-15,0-7-12 16,4 2-18-16,4-5-8 15,0 1-7-15,0-1 1 16,0-3 2-16,2-2-3 16,20-1 0-16,10-1-13 0,5 0-10 15,13 0-25 1,-2-14-47-16,2 3-48 16,-3 1-61-16,-12 4 63 15,-10 6 76-15,-10 0 65 0,-8 0 57 16,-7 0 8-16,0 6 10 15,0 7-29-15,0 6 31 16,0-1-3-16,-7-1-6 16,3 0-20-16,0-5-14 15,4-3-31-15,0-6-3 16,0-1-31-16,2-2-82 16,11 0-112-16,5 0-88 15</inkml:trace>
  <inkml:trace contextRef="#ctx0" brushRef="#br0" timeOffset="22770.43">29880 4150 311 0,'0'0'99'0,"0"0"16"0,0 0 5 0,0 0-62 0,0 0-58 0,-58 105-6 0,56-91-29 16,2 1-32-16,0-4-62 0,0-4-33 16,0-4 38-16,0-3-17 15</inkml:trace>
  <inkml:trace contextRef="#ctx0" brushRef="#br0" timeOffset="22973.95">29884 3964 309 0,'0'0'302'16,"0"0"-212"-16,0 0 82 15,0 0-64-15,0 0-97 16,0 0-11-16,14-2-31 16,3 2-82-16,2 4-160 15,-6 2-184-15</inkml:trace>
  <inkml:trace contextRef="#ctx0" brushRef="#br0" timeOffset="23337.74">30114 4023 35 0,'0'0'153'0,"0"0"-5"15,0 0 22-15,0 0-34 16,-24 132-32-16,11-96-56 15,1-4-18-15,1-6-24 16,7-8-6-16,4-12 1 16,0-4 1-16,0-2 1 15,0 0-1-15,13 0-2 16,11-16 0-16,3-6-13 16,0 4-7-16,-3 4 0 15,-2 8 4-15,1 3 12 16,-3 3-1-16,0 0 2 0,-2 3 3 15,-1 11-3 1,-3-2-1-16,-3 4-46 0,-5-4-183 16,2-4-148-16</inkml:trace>
  <inkml:trace contextRef="#ctx0" brushRef="#br0" timeOffset="23742.56">30555 3393 298 0,'0'0'130'0,"0"0"49"0,0 0-48 0,-9 135-9 0,5-97-80 0,2-5-39 0,2 3-3 16,0-2-36-16,0-5-180 16,0-10-280-16</inkml:trace>
  <inkml:trace contextRef="#ctx0" brushRef="#br0" timeOffset="24613.48">30794 4416 304 0,'0'0'143'15,"0"0"0"-15,0 0-36 0,-87 105-43 0,66-83-56 0,4-5-8 16,1-5-19-16,5-6-101 0,-2-6-140 0</inkml:trace>
  <inkml:trace contextRef="#ctx0" brushRef="#br0" timeOffset="25370.64">28928 4997 370 0,'0'0'246'0,"0"0"-176"0,0 0 49 16,0 0-41-16,0 0-70 0,0 0-8 0,-89-15-10 0,72 20 1 15,3 11 0-15,8 2 1 0,3 4 0 16,3 2-2-16,0 2-10 16,23 1-4-16,4-4-25 15,4 0-21-15,-6-5 12 16,-8-4 15-16,-8-7 2 16,-9-1 37-16,0-4-6 15,-13 1 10-15,-27-3 34 16,-10 0 28-16,-3-7 4 15,0-15 19-15,-1-4-39 16,3-3-32-16,7-1-10 16,1-2-4-16,9 1-36 0,9 5-67 15,10 8-40 1,9 4-96-16,6 6-10 0</inkml:trace>
  <inkml:trace contextRef="#ctx0" brushRef="#br0" timeOffset="25721.58">29346 5041 326 0,'0'0'128'15,"0"0"18"-15,-129-14 19 0,90 14-70 0,6 0-55 0,3 12-12 0,9 10-8 0,5-1-12 16,9 6-6-16,7-1-2 15,0 0-2-15,7 0-3 16,18-4-47-16,4-6-37 16,2-6-82-16,2-8-125 15</inkml:trace>
  <inkml:trace contextRef="#ctx0" brushRef="#br0" timeOffset="26066.72">29608 5179 356 0,'0'0'125'0,"0"0"-51"16,-123 20 63-16,79 6-29 16,9 6-86-16,10 4-18 0,10-1 10 15,15-5-12-15,0-8-1 16,15-6 1-1,27-12-2-15,18-4-15 0,10-13-30 16,-1-22-41-16,-7-7-25 16,-8-2 24-16,-12-1-42 15,-13 3-1-15,-14 8 17 16,-13 6 26-16,-2 10 87 16,-15 6 13-16,-14 10 42 15,-4 2-17-15,2 0-24 16,2 4 3-16,4 14-5 15,2 2-12-15,8-2-37 16,9-4-116-16</inkml:trace>
  <inkml:trace contextRef="#ctx0" brushRef="#br0" timeOffset="26427.05">29942 5167 176 0,'0'0'109'0,"0"0"-16"15,0 0 45-15,-85 137-51 16,75-104-58-16,5-4-27 16,5-15-1-16,0-4 1 15,0-8-1-15,7-2-1 16,9 0-11-16,3-18-9 0,4-8-41 15,1-4-27 1,3-3-5-16,0 5 11 0,-1 6 17 16,-1 11 65-16,0 7 2 15,-3 4 67-15,-3 0 44 16,4 0 38-16,-5 5-47 16,0 5-30-16,-5 0-42 15,-2 2-32-15,-4 1-17 16,-3-1-153-16,-4-5-181 15</inkml:trace>
  <inkml:trace contextRef="#ctx0" brushRef="#br0" timeOffset="26759.51">30266 5416 81 0,'0'0'439'16,"0"0"-411"-16,0 0-7 16,147-56 35-16,-96 30-56 15,0-4-71-15,-9 4-44 16,-8-3 47-16,-12 7-22 16,-13 4 28-16,-9 2 36 15,0 2 26-15,-17 6 35 16,-15 8 10-16,-3 0 10 15,-6 0 33-15,1 24 1 0,3 8 5 16,-4 11-11-16,5 1-4 16,5-6-7-16,12-10-27 15,11-8-33-15,8-8-12 16,0-6-2-16,27-6-69 16,9 0-179-16</inkml:trace>
  <inkml:trace contextRef="#ctx0" brushRef="#br0" timeOffset="27801.48">30972 5266 532 0,'0'0'134'0,"0"0"13"0,0 0-33 0,0 0-68 0,0 0-46 0,0 0-82 0,0-24-164 0,0 9-369 16</inkml:trace>
  <inkml:trace contextRef="#ctx0" brushRef="#br0" timeOffset="27948.57">30858 5602 678 0,'0'0'124'0,"0"0"57"16,0 0-57-16,0 0-124 15,0 0-64-15,0 0-272 16,21-96-361-16</inkml:trace>
  <inkml:trace contextRef="#ctx0" brushRef="#br0" timeOffset="28221.79">31402 5043 602 0,'0'0'53'0,"0"0"-29"15,0 0 119-15,0 0 2 16,-72 130-79-16,37-66-32 15,-3 9 5-15,1-5-24 0,1-6-13 16,2-10-2-16,12-12-81 16,6-12-111-16,12-11-137 15</inkml:trace>
  <inkml:trace contextRef="#ctx0" brushRef="#br0" timeOffset="28580">31390 5382 174 0,'0'0'131'0,"0"0"-58"15,-116 76 100-15,91-36-50 16,6 0-37-16,17-4-27 15,2-6-9-15,7-7-18 16,32-9-8-16,11-10 1 16,10-4-9-16,-2-9-16 15,-2-18-13-15,-10-9-13 16,-10-1-10-16,-12-1-24 16,-10-4 1-16,-14 2 2 15,0 0 9-15,-18 10 37 16,-17 16 3-16,-10 14-32 0,-2 0-3 15,0 23-43-15,5 8-95 16,13-9-76-16</inkml:trace>
  <inkml:trace contextRef="#ctx0" brushRef="#br0" timeOffset="29553.79">31689 4999 111 0,'0'0'103'0,"0"0"13"0,0 0 42 0,0 0-33 16,0 0-52-16,0 0-12 0,7-4-7 0,1 4-17 16,6 0-14-16,1 0-16 15,4 0 2-15,-1 0-5 16,-1 8-2-16,-3 0-2 0,-1 2 0 16,-6 1-3-16,-3 4-6 15,-2 1-6-15,-2 2 7 16,0 0-11-16,0 4 12 15,0 2 3-15,-11-2 3 16,0-2 2-16,5-2 1 16,1-2 2-16,5-3-4 15,0-2-2-15,0-1 2 16,0-1 0-16,11-2 0 16,9-4-11-16,2-2-45 15,1-1-22-15,-8 0-19 16,-5 0 9-16,-8-4 26 15,-2-1 19-15,0-1 20 0,-4 1 23 16,-13 5 7-16,2 0 56 16,-3 0 8-16,2 9-21 15,3 6 5-15,2 8 2 16,4-3-25-16,5 0-23 16,2 0-3-16,0-4-6 15,0-2-11-15,7-1-19 16,8 0-20-16,1-1 14 15,-3 0 21-15,-4 2 9 16,3 0 6-16,-12 2 3 0,0 2 15 16,0-2 15-1,-10 5 21-15,-16-2-4 0,-5-1-10 16,-3-4 4 0,2-4-26-16,7-2-8 0,4-5-10 15,5-3-2 1,7 0-63-16,5-4-73 0,4-19-127 15</inkml:trace>
  <inkml:trace contextRef="#ctx0" brushRef="#br0" timeOffset="30291.04">32153 4738 237 0,'0'0'125'0,"0"0"-31"0,0 0 50 0,0 0-42 16,0 0-48-16,0 0-38 0,98 2 7 0,-47 8 1 0,1-2-9 16,-2 0-7-16,-2 2-6 15,-11-2 0-15,-10 2-2 16,-14 1 0-16,-6 2-10 16,-7 14-9-16,0 9-13 0,-9 14 14 15,-18 8 15 1,-4 6 3-16,2 3 0 15,5-8-1-15,8-3-13 0,7-9 9 16,7-9 5-16,-2-4 2 16,-1-2-2-16,-4-4 0 15,-2 0 1-15,-9 10-2 16,-7 2 0-16,0 8 1 16,-4 4-19-16,0 3 19 15,4 1 0-15,5-5-38 16,4-6-5-16,9-13-25 15,5-14 7-15,2-7 28 16,0-10 28-16,0-1 5 16,-4 0 40-16,-2 0 43 15,-5-7-21-15,-8-4-11 0,-3-1 14 16,-3 0 16 0,0 4-14-16,1 0-36 0,6 2-26 15,-3 4-5-15,2-6-95 16,4-7-218-16</inkml:trace>
  <inkml:trace contextRef="#ctx0" brushRef="#br0" timeOffset="44148.88">12873 15829 6 0,'0'0'29'0,"0"0"-14"0,0 0-15 0,0 0-13 0</inkml:trace>
  <inkml:trace contextRef="#ctx0" brushRef="#br0" timeOffset="45196.67">12873 15829 11 0,'0'-36'50'0,"9"26"-2"0,1 2 9 16,-4 5-1-16,-4-3-1 16,0 1-1-1,-2 3 4-15,2 0 2 0,-2-1-11 16,0-2-9-16,3 1-11 15,-1-2-3-15,0 1 1 16,0-2-10-16,0 2 3 16,-2-1 3-16,2 3-7 15,-2-1-1-15,0 0-1 16,0 0 5-16,0-2-5 16,0 2-9-16,-2-4 0 0,-6 2-4 15,-3 2 1 1,-1-4-4-16,3 4 4 0,-4 2-4 15,2-2 2-15,0 4-1 16,-3 0 0-16,-1 0 1 16,-1 0-3-16,1 0-4 15,-4 4 4-15,2 10-1 16,1 0 1-16,3 3 1 16,5-5 1-16,0 3-2 15,6-5-1-15,0 3 1 16,2-8 1-16,0 2 2 0,0 2-6 15,0-5 4 1,0 6-1-16,8-2 1 0,0 2 2 16,-2-2 0-16,1 2-1 15,-1-1 1-15,4 4 3 16,-4-1-2-16,1 2-1 16,-3-6 0-16,0 2 0 15,-4-1 0-15,3 0 0 16,-3 5 2-16,0 0-2 15,0 3 0-15,0 1 0 16,-7-4 1-16,-4-6 0 16,3 2 4-16,-2-7-3 0,4-3 1 15,-1 0 5 1,3 0 1-16,0 0-2 16,0 0-3-16,2-13 1 15,2-4-5-15,0 8 0 16,0-2 3-16,0 8-3 15,0 3-3-15,0 0 2 0,0 0-2 16,0 0-5-16,0 0 5 16,0 0-5-16,2 0 0 15,10 0 8-15,3 0 0 16,6 5 1-16,-1 8 1 16,0-9-1-16,-7 0-1 15,-2 2 0-15,-6-3 0 16,-5 2-1-16,0-1-1 15,0 2 1-15,0 2 0 16,0 2 1-16,-9 2 3 0,-9 6-2 16,-2 0-1-16,0 0 1 15,-3 4-1-15,2 0 2 16,0-4-2-16,3 0 1 16,3-8 1-16,4 2-2 15,6-6 0-15,3 2-3 16,2-2 1-16,0 2-2 15,0 4 0-15,2-6 4 16,12 2 2-16,-1-3 2 16,5-4 2-16,5 1 6 15,0 0-7-15,6-2-5 0,0 0-8 16,3 0-10 0,1 0-17-16,0 4-32 0,-4 5-5 15,-2 0-56-15,-4 3-66 16,-8-6 2-16</inkml:trace>
  <inkml:trace contextRef="#ctx0" brushRef="#br0" timeOffset="46897.42">13477 15663 88 0,'0'0'94'0,"0"0"-8"15,0 0 6-15,0 0-4 0,0 0-28 0,0 0-10 0,-2-26 1 16,2 26-7-16,0 0-16 15,0 0-7-15,0 0-1 16,0 0-6-16,0 0-13 16,0 1 1-16,0 12-2 15,0 5 2-15,0-8-2 0,0 2 0 16,0-2-29-16,0-2-52 16,2-1-103-16,1-7-102 15</inkml:trace>
  <inkml:trace contextRef="#ctx0" brushRef="#br0" timeOffset="47271.75">13665 15766 116 0,'0'0'198'16,"0"0"-140"-16,0 0-8 15,0 0 37-15,0 0-22 16,0 107-44-16,0-67 6 15,0 10-1-15,0 5-10 16,0 1-6-16,0-2 32 16,0-10-42-16,0-8-5 0,0-4-10 15,0-5-23-15,0-6-19 16,-3-7-18-16,1-5-42 16,2-8-32-16,0-1-49 15</inkml:trace>
  <inkml:trace contextRef="#ctx0" brushRef="#br0" timeOffset="48236.5">13838 15663 82 0,'0'0'86'0,"0"0"6"0,0 0 7 0,0 0 5 15,0 0-20-15,0 0-25 0,7-2-21 0,-5 2-22 16,3 0-11-16,-3 12-1 15,0 6-2-15,0 4 0 0,-2 2-2 16,0 5-16-16,0 2-23 16,0 1-43-16,0-6-70 15,0-2-9-15,0-8-43 16</inkml:trace>
  <inkml:trace contextRef="#ctx0" brushRef="#br0" timeOffset="48711.58">14168 15883 293 0,'0'0'165'0,"0"0"-61"0,0 0-27 0,0 0-54 16,0 0-23-16,0 0-32 0,11 4-80 0,-11 18-143 0</inkml:trace>
  <inkml:trace contextRef="#ctx0" brushRef="#br0" timeOffset="48981.48">14186 16240 389 0,'0'0'277'15,"0"0"-119"-15,0 0-11 16,0 0-68-16,0 0-34 15,0 0-33-15,0 0-12 16,0 0-19-16,0-6-43 16,0 2-107-16,0 0-201 15</inkml:trace>
  <inkml:trace contextRef="#ctx0" brushRef="#br0" timeOffset="52314.66">14949 15799 32 0,'0'0'25'0,"0"0"21"0,0 0-10 0,0 0-32 0,0 0 0 0,0 0-3 15,0-15-1-15,0 15 3 0,0 0 0 0,0 0 6 16,0 0 8-16,0 0 16 16,0 0 25-16,0-3 23 15,0-3 8-15,0 3-8 16,6-6-8-16,-4 7-6 15,0 0-15-15,-2 2-10 16,0 0-40-16,0 0-2 0,0 24 0 16,-2 4 5-16,-10 8 3 15,3-2-3-15,3-2-2 16,0-4-1-16,2-1-2 16,4-14 4-16,0 0-2 15,0-7 0-15,0-2 0 16,0-4 2-16,0 0 20 15,16 0 20-15,5 0-1 16,6 0-16-16,6 0 6 16,7-6-16-16,2 2-13 15,-1-1-1-15,-4 5-3 16,-10 0 0-16,-7 0-6 16,-7 0-7-16,-4 0-27 15,-9 0-23-15,0 0-27 0,0 0-1 16,0 0-15-16,0 0-30 15,0 0-38-15,0-12-5 16</inkml:trace>
  <inkml:trace contextRef="#ctx0" brushRef="#br0" timeOffset="52548.78">15284 15869 164 0,'0'0'116'0,"0"0"-88"0,0 0 40 0,0 0 48 0,0 0-56 0,-9 117-8 16,7-81 18-16,-2 4-37 15,-3 0 4-15,2 4 11 0,3-8-31 16,0-4-17-16,2 3 0 16,0-12-1-1,-3 4-36-15,3-1-70 0,-4-2-36 16,2 2-70-1,2-4 2-15</inkml:trace>
  <inkml:trace contextRef="#ctx0" brushRef="#br0" timeOffset="53276.3">15730 16419 168 0,'0'0'126'0,"0"0"-39"0,0 0-6 15,-2 121-51-15,-8-86-17 0,-5-5-12 0,-8 2-2 16,-3-10-34-16,-8-4-60 0,-3-4-4 16,-1-10-32-16</inkml:trace>
  <inkml:trace contextRef="#ctx0" brushRef="#br0" timeOffset="53605.89">16129 16312 449 0,'0'0'134'0,"0"0"-134"16,0 0 0-16,0 0-47 16,0 0-169-16,0 0-35 15</inkml:trace>
  <inkml:trace contextRef="#ctx0" brushRef="#br0" timeOffset="53768.37">16347 16334 189 0,'0'0'41'0,"0"0"-34"16,0 0-7-16,0 0-19 0,0 0-46 16,0 0-10-16</inkml:trace>
  <inkml:trace contextRef="#ctx0" brushRef="#br0" timeOffset="55113.71">16773 15605 100 0,'0'0'131'0,"0"0"-60"0,0 0 49 0,0 0-40 0,0 0-41 0,0 0-19 16,8-21 9-16,-8 21-4 0,0 0-16 15,0 0-9-15,0 0-1 16,0 0-1-16,3 0-1 0,3 0-4 15,6 0 7-15,3 0 3 16,3 4 1-16,2 5 9 16,0-4 13-1,0 4 3-15,-2-5-5 0,-7 0-13 16,-2-3-7-16,-5 4-4 16,1-3-1-16,-1 4-1 15,-4-2 1-15,0 4-1 16,0 6 2-16,0 0-2 15,-2 4 2-15,-11 0 0 16,-5 4 0-16,0 1-2 16,-2-2 2-16,4 1 1 0,1 0-1 15,4-4 0 1,6-4-1-16,0 0 0 0,5-6 1 16,0 0 0-16,0-2-2 15,0-2 1-15,0-4-1 16,0 0 2-16,0 0 2 15,0 0 2-15,0 0-1 16,-2 0-3-16,2 4-4 16,-4 2-4-16,0 6-4 15,-1-2 8-15,-1 4-2 16,-2 3 1-16,4-3 1 16,-2 4 3-16,1-6 0 0,-1-3-1 15,4 0 0 1,-2-3 0-16,4-6 1 0,0 0 1 15,0 0-4-15,0 0-3 16,0 0-6-16,23 4 13 16,4 0 2-16,2 2 5 15,0 6-7-15,-2 6-6 16,-5 0 2-16,-4 8-10 16,-10-2-2-16,-6 10 8 15,-2-2 8-15,0 2 3 16,-8-1 0-16,-7-7-2 15,-8-2 5-15,1-7 8 16,-3-4-7-16,-4 1-1 0,-2-6-6 16,-3-2-18-1,-1-2-31-15,-1 0-54 0,7-4-90 16</inkml:trace>
  <inkml:trace contextRef="#ctx0" brushRef="#br0" timeOffset="58178.93">16715 16347 53 0,'0'0'164'0,"0"0"-89"0,0 0 2 0,0 0-52 0,0 0-25 0,0 0-55 0,0 0-18 16,-10-9 1-16,1 9 0 15,1 0 29-15,-1 0 33 0,4 0 10 16,3 0 85-16,2 0 8 15,0 0 23-15,0 0 2 16,0 0-30-16,0 0-12 0,7 5 8 16,2 3-2-1,-3 10-18-15,-4 6-28 0,-2 10 6 16,0 6 1-16,-20 6-14 16,-11-7-21-16,0-1-8 15,0-9-12-15,5-11-30 16,1-10-53-16,0-8-88 15,9 0-86-15</inkml:trace>
  <inkml:trace contextRef="#ctx0" brushRef="#br0" timeOffset="58783.17">17118 15669 257 0,'0'0'294'0,"0"0"-196"0,0 0-36 0,0 0 15 16,0 0-22-16,0 0-27 0,-127 114 4 16,94-64-2-16,4 8 21 15,2 5-6-15,4-5-6 16,10 4-5-16,2 0-13 15,8-2 0-15,3 2-10 16,0-14-2-16,0-3-7 16,16-9-1-16,9-8 0 15,1-12-1-15,5-6-1 16,10-10 0-16,5 0 1 16,2-18 0-16,2-17-2 15,-3-6-18-15,-9-4-25 16,-9 1-19-16,-13 8-7 15,-11 4-12-15,-5 10 3 16,0 14 25-16,-7 8 42 16,-11 0 13-16,0 4 1 0,0 22 10 15,4 2 15-15,10 6 9 16,4 2-14-16,0-7-13 16,18-8-8-16,18-12-48 15,8-9-105-15,5-30-210 16</inkml:trace>
  <inkml:trace contextRef="#ctx0" brushRef="#br0" timeOffset="59042.16">17677 15859 441 0,'0'0'277'0,"0"0"-193"0,0 0-21 0,0 0-37 0,0 0-26 0,0 0-157 15,-9 98-291 1</inkml:trace>
  <inkml:trace contextRef="#ctx0" brushRef="#br0" timeOffset="59182.67">17661 16419 597 0,'0'0'360'0,"0"0"-230"15,0 0-43-15,0 0-87 16,0 0-79-16,29-139-335 15</inkml:trace>
  <inkml:trace contextRef="#ctx0" brushRef="#br0" timeOffset="60964.17">18901 15512 23 0,'0'0'185'0,"0"0"-135"0,0 0-23 0,0 0 1 0,0 0-10 0,0 0-15 0,104 0-1 0,-75 0 1 15,-2 0-3-15,-5 0-1 16,-4 0 1-16,-5 0-5 16,-4 4 5-16,2 2 0 15,-2 6 0-15,-2-2 5 16,2 3 17-16,-5-4-8 0,-2 4-6 15,-2-5-3-15,0 2-2 16,0 4 7-16,0-5-4 16,0 4 1-16,-4 1-5 15,-1 0 2-15,5 2-1 16,0-6-2-16,0 2-1 16,11 2 16-16,12-5 17 15,4-4-24-15,-3-1-7 16,3-4-2-16,-3 0-17 15,-6 0-13-15,-5 0-11 16,-10 0 9-16,-3 0-1 16,0 0-4-16,-16 0 15 15,-11 0 13-15,-8 12 9 16,-7 11 2-16,3 4 34 16,8 2 1-16,7 0 24 0,8 1 3 15,10-2-39-15,6-10-12 16,0 5-10-16,0-14-3 15,0 4-3-15,15-8-6 16,5 4-23-16,5-1 3 16,0 2 6-16,-6 2 16 15,-3 6-1-15,-9 5 8 16,-7 8 3-16,0 5 34 16,-19 0 16-16,-12 4-4 15,-2-6-2-15,0-1-8 0,1-10-11 16,3-7-19-16,2-11-9 15,-4-5-58-15,0 0-182 16</inkml:trace>
  <inkml:trace contextRef="#ctx0" brushRef="#br0" timeOffset="129017.65">18087 15915 57 0,'0'0'63'0,"0"0"-11"0,0 0-14 0,0 0-6 0,0 0-16 0,0 0-13 16,0 0-3-16,0 0-17 0,0-6-17 16,0 6-23-1,0 0-22-15</inkml:trace>
  <inkml:trace contextRef="#ctx0" brushRef="#br0" timeOffset="129754.93">18087 15915 30 0,'0'-6'86'15,"0"2"4"-15,0 0-3 16,2 3-3-16,-2-2 6 16,0 1-21-16,0 2-24 15,0 0-12-15,0 0-15 16,0 0-6-16,0 0 0 15,0 0-9-15,0 0 3 0,0 0-1 16,0 0 0 0,0 0-2-16,0 0-2 0,0 0 1 15,0 0 2-15,0 0-3 16,0 0-1-16,0 0 0 16,0 0 0-16,0 0 1 15,0 0-1-15,0 0 1 16,0 0-1-16,0 0 0 15,0 0 0-15,0 0 0 16,0 0 2-16,0 0-2 16,0 0 5-16,0 0-4 15,0 0 2-15,0 0-3 0,0 0 0 16,0 0-2-16,0 0-6 16,14-8-2-16,3 0 10 15,10 2 1-15,2-2-1 16,2 0 1-16,-2 6-1 15,-2-2 11-15,-7 0-6 16,-7 0-1-16,-2 4 2 16,-6 0-6-16,-2 0-1 15,-3 0 1-15,0 14 17 16,0 10 7-16,-12 8-4 16,-17 5-9-16,-9 7-8 15,-8-8-3-15,-6 0-1 16,-1-8-4-16,2 2-2 15,2-8-4-15,1-4-2 16,8-8-2-16,7-2-4 0,6-4-3 16,14 0 3-16,9-4 6 15,4 0-6-15,0 0-10 16,15 0 15-16,12 0 14 16,8 0 22-16,3 0 6 15,3 0 13-15,-6 14 13 16,-3 8-12-16,-6 1-10 15,-6-2-21-15,-6-1 1 16,-1 2-6-16,-7-4-4 16,2-5-2-16,-4-5-7 15,-2-3-28-15,2-5-44 16,5 0-47-16,3-4-93 16,5-19-43-16</inkml:trace>
  <inkml:trace contextRef="#ctx0" brushRef="#br0" timeOffset="130204.75">18548 15766 134 0,'0'0'105'0,"0"0"-48"16,0 0 47-16,0 0-11 0,0 0-37 0,0 0-13 0,-4-5 7 16,4 5 7-16,0 0 1 0,0 0-12 15,0 0-16-15,-9 5-15 16,-5 22-3-16,-3 2 0 15,-4 4-4-15,4-1-7 16,3-6 0-16,6-2-1 16,-1-2 0-16,4-5 0 15,2-4 1-15,3-2-2 16,0-4-1-16,0 2-5 16,10-3 2-16,7-2 1 15,6-4-5-15,2 0 2 16,-4 0-10-16,2 0-4 0,-5 0-26 15,-7 0-32-15,1 0-36 16,-6-4-39-16,-2-2-48 16</inkml:trace>
  <inkml:trace contextRef="#ctx0" brushRef="#br0" timeOffset="130519.69">18742 15839 255 0,'0'0'101'0,"0"0"-37"16,0 0 14-16,0 0-36 15,0 0-26-15,0 0 21 16,-53 74 37-16,32-33 1 15,-3 3-22-15,-5 10-8 16,-5 4-23-16,-1 0-14 16,1 4-5-16,3-4-2 15,2-3-1-15,4-11-6 16,4 0-40-16,-2-8-49 0,5 10-78 16,5-16-184-1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08:58:0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31 1553,'0'0'5223,"3"-5"-4908,-1 3 144,8-11-1168,-6 2 6388,-6 11-5662,0 1 0,0-1-1,0 0 1,0 1 0,1-1-1,-1 1 1,0 0-1,0 0 1,0 0 0,1 0-1,-1 0 1,-2 1-1,-5 8-31,0 0-1,1 1 0,0 0 0,0 0 0,1 1 0,1-1 0,0 2 0,-8 22 0,2 3 24,-13 68-1,18-64 139,2 2-1,2-1 0,1 0 0,8 72 0,-4-101-86,1-1 1,0 0-1,1 0 0,0-1 1,1 1-1,0-1 0,1 0 1,1 0-1,0-1 0,0 0 1,1 0-1,1-1 0,-1 0 0,2 0 1,-1-1-1,2 0 0,-1-1 1,1 0-1,0 0 0,0-1 1,1-1-1,0 0 0,0-1 1,1 0-1,15 4 0,-28-10-184,1 1-1,-1 0 1,1 0-1,-1-1 1,1 1 0,-1 0-1,1 0 1,-1-1-1,0 1 1,1-1-1,-1 1 1,1 0 0,-1-1-1,0 1 1,1-1-1,-1 1 1,0-1-1,0 1 1,1-1-1,-1 1 1,0-1 0,0 1-1,0-1 1,0 0-1,0 1 1,0-1-1,0 1 1,0-1 0,0 1-1,0-1 1,0 0-1,0 1 1,0-1-1,0 1 1,0-1 0,0 1-1,-1-1 1,1 1-1,-1-2 1,1-5-1250,0-23-5300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8:58:13.6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10986 2541 43 0,'0'0'55'0,"0"0"-5"0,0 0-6 0,0 0-11 0,0 0 10 0,0 0 6 0,0 0-3 16,0 0 0-16,0 0 6 16,0 0 5-16,0 0 11 15,0 0-6-15,0 0-2 16,0 0-4-16,0 0-4 15,0 0-17-15,0 3-17 16,0 12-12-16,0 7 19 16,0 2 15-16,-6 2-19 0,-2-4-4 15,0 0-8 1,-1-2-5-16,-3 2-3 0,2 2 2 16,-3 1 8-16,-3 0 3 15,1 0 5-15,3 2 2 16,3-1-1-16,5 0-9 15,4 4-2-15,0 1-2 16,0 1 2-16,0-3-8 16,0-2 2-16,2-3-3 15,2-2 1-15,-2-2 0 16,3 0 0-16,-5-2-1 16,2 2 0-16,-2 0 4 15,2 0 9-15,0 0 0 16,4-2-3-16,0-2-7 15,-2-2-3-15,1-2 0 16,-3 0 1-16,2 1 0 16,-2 1-1-16,-2 0 1 0,2 0 0 15,4 2-1 1,-2-2 0-16,2 0 0 0,1 0-1 16,-1-2 1-16,2-2 0 15,-4-4 0-15,3-1-4 16,-1-2 3-16,-2-1 0 15,1 2 0-15,0-2 0 16,-1 2 1-16,1-2 2 16,-1 1 0-16,-2-2-1 15,2 1 1-15,1 0 0 0,-3-2 0 16,1 0 0 0,-3 0 1-16,0 0 2 0,2 0-2 15,-2 2 1-15,0-2-2 16,0 0-1-16,0 0 0 15,0 0-1-15,0 0 1 16,0 0 1-16,0 0 2 16,0 0 3-16,0 0 8 15,0 0 8-15,0 0-2 16,0 0-3-16,0 0-4 16,0 0-7-16,0 0-6 15,0 0-1-15,0 0-3 16,0 0-49-16,0 0-70 15,5 0-92-15,5-18-109 16,-1-10-191-16</inkml:trace>
  <inkml:trace contextRef="#ctx0" brushRef="#br0" timeOffset="1861.3">12100 2816 126 0,'0'0'149'0,"0"0"-49"0,0 0 51 0,0 0-34 0,0 0-42 15,0 0-26-15,0 0-22 0,5-45-27 16,-5 55-3-16,0 30-26 16,-3 17 29-16,-10 21 23 15,-7 4-14-15,-5 2-7 16,3-6-2-16,5-9-1 16,-2-14-22-16,9-16-50 15,1-17-17-15,1-11-10 16,0-11-65-16,-5 0 0 15</inkml:trace>
  <inkml:trace contextRef="#ctx0" brushRef="#br0" timeOffset="2182.11">11710 2909 245 0,'0'0'178'0,"0"0"-105"15,0 0 24-15,0 0-16 16,0 0-44-16,0 0-25 15,100-93 17-15,-55 82 4 16,9 7-4-16,6 4-7 16,7 0-16-16,4 0-2 15,-2 6-4-15,-7 15-3 16,-6 8-1-16,-7 3-5 16,-11 4 8-16,-9 6-7 15,-14 1 5-15,-15 4 3 0,0 6 1 16,-24 5 0-16,-21 2 7 15,-9 0 0-15,2-5-6 16,2-9 2-16,4-10-1 16,3-8-2-16,-1-12-2 15,-1-12-43-15,-1-4-46 16,-4-12-56-16,2-22-63 16,-2-11 13-16</inkml:trace>
  <inkml:trace contextRef="#ctx0" brushRef="#br0" timeOffset="2502.75">12751 2881 230 0,'0'0'66'0,"-25"108"73"0,16-40-29 0,5 5-63 0,0 3-5 0,4-6-42 16,0-14 0-16,0-11-18 15,0-17-51-15,2-14-65 16,4-14-80-16</inkml:trace>
  <inkml:trace contextRef="#ctx0" brushRef="#br0" timeOffset="3005.89">12701 2828 170 0,'0'0'186'0,"0"0"-141"16,0 0 12-16,0 0 25 16,0 0-8-1,161 0-28-15,-108 0-13 0,-3 9-18 16,-8 2-12-16,-11-2-3 15,-11 3-1-15,-11 2-7 16,-9 4-5-16,0 8 11 16,-31 4 2-16,-11 2 5 15,-6 0 0-15,6-7 2 16,11-5-3-16,13-8-2 16,14-7-2-16,4 0-7 0,0 1-15 15,24 1 18-15,8 4 4 16,5-1 0-16,4-2 10 15,-1 4-5-15,-2-2-5 16,-12 4-19-16,-10 0 5 16,-16 2 0-16,0 6-20 15,-26 8 34-15,-24 9 13 16,-8-3 47-16,-6-7-3 16,6-7 28-16,7-7-5 15,8-9-22-15,12-5-36 16,6-1-12-16,6-1-10 15,3-21-34-15,3-2-107 16,6 2-91-16,4 1-105 0</inkml:trace>
  <inkml:trace contextRef="#ctx0" brushRef="#br0" timeOffset="3297.95">13422 3443 358 0,'0'0'100'0,"0"0"-27"0,0 0 37 0,0 0-25 15,-19 141 6-15,-16-84-39 0,-11 1-22 0,-6-6-16 16,-4-10-12-16,2-11-2 16,2-11-55-16,-4-8-88 15,-2-12-109-15,4 0-195 16</inkml:trace>
  <inkml:trace contextRef="#ctx0" brushRef="#br0" timeOffset="5124.58">14810 2917 229 0,'0'0'82'16,"0"0"-11"-16,0 0 48 0,0 0-41 0,0 0-58 0,-29-112-16 0,4 108-4 15,-8 4-6-15,-9 0 2 16,-10 18-1-16,-2 14 5 16,4 15 1-16,2 8 7 15,6 9 22-15,11 7 16 16,9 1-9-16,11-4-10 16,11-5-7-16,0-5-17 15,26-11-3-15,15-2-4 16,7-11-26-16,8-8-64 15,0-11-89-15,0-15-102 16</inkml:trace>
  <inkml:trace contextRef="#ctx0" brushRef="#br0" timeOffset="5524.55">15161 3327 473 0,'0'0'141'0,"0"0"-75"16,0 0 57-16,0 0-61 16,-142-29-57-16,104 29-5 15,2 0-1-15,1 11 1 16,-1 8 0-16,7 5 0 0,2 1 6 16,10-6 3-16,7-2 13 15,6-5-7-15,4-5-15 16,0-2 0-16,0 1-8 15,7-4 7-15,15-1 1 16,7-1 6-16,7 0-6 16,-1 0 0-16,-2-5-36 15,-10 1-20-15,-11 2 8 16,-10 2 0-16,-2 0 5 0,0 18 9 16,0 13 32-16,-8 4 2 15,-5 5 6-15,3-4 6 16,8-4-7-16,2-10-5 15,0-9-4-15,28-13-38 16,15-3-84-16,7-33-77 16</inkml:trace>
  <inkml:trace contextRef="#ctx0" brushRef="#br0" timeOffset="5789.73">15576 3030 398 0,'0'0'83'0,"0"0"-52"0,0 0 34 0,0 0-28 0,0 0-20 0,-80 102 24 16,44-44 19-16,5 4 3 15,2 2-30-15,2-2-28 0,10-5-5 16,5-5-4-16,6-14-38 15,6-14-61-15,0-12-14 16,0-12-53-16,12 0-16 16,9-26-3-16</inkml:trace>
  <inkml:trace contextRef="#ctx0" brushRef="#br0" timeOffset="5997.76">15794 3012 366 0,'0'0'75'0,"0"0"29"15,-107 130 35-15,74-68-39 16,1 4-44-16,8 2-43 16,6-6 0-16,10-7-13 15,3-11-3-15,5-15-10 16,0-8-85-16,0-15-58 15,9-6-80-15,4 0-96 0</inkml:trace>
  <inkml:trace contextRef="#ctx0" brushRef="#br0" timeOffset="6715.2">16732 3296 334 0,'0'0'105'0,"0"0"-20"0,0 0 35 0,0 0-49 0,0 0-65 0,0 0-6 16,-89 4-5-16,89 2 0 0,0 1-2 16,0 3-2-16,0 1 7 15,0 4 1-15,20 5 1 0,5 4 0 16,6 4 8-16,0-3-5 16,0 4 5-16,-6-3-4 15,-10 0-4-15,-6 0 0 16,-9-1-1-16,0 2-12 15,-4-1 12-15,-23-4 1 16,-5-6 8-16,-1-12-7 16,-2-4 7-16,-3 0 0 15,0-18-3-15,3-6-2 16,-2-8-3-16,8 4-9 16,8 2-11-16,7 4 1 15,14 6-23-15,0-2-72 16,20-2-132-16</inkml:trace>
  <inkml:trace contextRef="#ctx0" brushRef="#br0" timeOffset="7095.78">17082 3425 233 0,'0'0'302'16,"0"0"-238"-16,0 0 45 16,0 0 1-16,0 0-68 15,167-36-42-15,-115 18-3 16,-13-3-11-16,-9 3-23 16,-14-1-27-16,-10 0 17 15,-6 1 1-15,-2 3 26 0,-21 2 20 16,-6 8 8-1,-2 5 13-15,-4 0 6 0,-1 18 14 16,3 9 1-16,6 8-1 16,4 3 9-16,13 0-2 15,7 2-19-15,3-6-11 16,5-2-18-16,24-3-3 16,8-10 3-16,8-5-59 15,6-14-84-15,-1 0-95 16,-6-22-176-16</inkml:trace>
  <inkml:trace contextRef="#ctx0" brushRef="#br0" timeOffset="7433.59">17604 3352 315 0,'0'0'42'0,"0"0"-18"16,0 0 86-16,0 0-36 16,0 0-44-16,-18 123-14 15,18-99-13-15,0-6 7 0,0-7-6 16,0-5-4 0,0-5 0-16,0-1 2 0,0 0 3 15,16-12 13-15,5-12-5 16,8-4-13-16,2 3-35 15,3 6-6-15,-1 6 14 16,-2 6 18-16,1 7 3 16,-3 0 6-16,-3 0 3 15,-5 2-2-15,-4 10-1 16,-5-2-8-16,-1 2-96 16,-3-9-157-16</inkml:trace>
  <inkml:trace contextRef="#ctx0" brushRef="#br0" timeOffset="7948.63">18214 3320 159 0,'0'0'92'16,"0"0"39"-16,0 0 14 0,0 0-66 0,0 0-57 0,0 0-21 16,-3 35 5-16,-10-8 19 0,0 8 7 15,0 7-12 1,2 2 2-16,1-4-7 0,8-5-9 16,2-8 12-16,0-11-3 15,0-3 5-15,0-8 0 16,2-5 4-16,21 0 4 15,10-12 12-15,12-20-10 16,8-8-20-16,1-6-10 16,-5 3-3-16,-7 0-27 0,-2 9-11 15,-9 6-26-15,-8 8-10 16,-5 6-36-16,-7 1-93 16,-5 5-112-16</inkml:trace>
  <inkml:trace contextRef="#ctx0" brushRef="#br0" timeOffset="8202.36">18691 3356 189 0,'0'0'103'0,"0"0"-29"0,0 0 80 16,-18 107-26-16,3-67-66 0,-2 2-32 16,7-2-23-16,3-4-4 15,3-6-3-15,4-10-3 16,0-6-30-16,0-10-77 16,0-4-78-16,2-1-17 15,7-28-2-15</inkml:trace>
  <inkml:trace contextRef="#ctx0" brushRef="#br0" timeOffset="8378.42">18816 3206 266 0,'0'0'280'0,"0"0"-249"0,0 0 57 16,0 0-13-16,0 0-75 15,0 0-17 1,82 44-159-16,-56-32-178 0</inkml:trace>
  <inkml:trace contextRef="#ctx0" brushRef="#br0" timeOffset="8662.82">19235 3421 125 0,'0'0'246'0,"0"0"-229"15,0 0 93-15,0 0 17 16,0 0-83-16,0 0-44 16,-118-39 0-16,97 52 12 15,3 9 7-15,3 4-13 16,4 2 5-16,6 2 12 15,5 0-10-15,0 0-13 16,0 0 3-16,18-5-3 0,9-4 0 16,4-5-6-16,9-10-55 15,3-6-62-15,-1 0-142 16</inkml:trace>
  <inkml:trace contextRef="#ctx0" brushRef="#br0" timeOffset="9107.44">19626 3446 339 0,'0'0'65'0,"0"0"0"16,0 0 90-16,0 0-82 16,0 0-68-16,145-1-5 15,-111-12-8-15,-7-5-14 16,-9 3-27-16,-10 1 15 16,-5 2 3-16,-3 2 12 15,0 2 5-15,-11 3 14 16,-12 5 4-16,-6 0 14 15,-4 0 12-15,-3 23 25 16,-2 7-7-16,2 4 8 0,7-2 10 16,10-5-2-16,7-4-21 15,10-8-5-15,2-10-22 16,0 1-13-16,0 0-3 16,20 0-6-16,9 0-100 15,0-6-114-15,0 0-173 16</inkml:trace>
  <inkml:trace contextRef="#ctx0" brushRef="#br0" timeOffset="9383.29">19983 3743 151 0,'0'0'150'0,"0"0"10"0,0 0 30 16,0 0-41-16,0 0-57 0,-83 123-46 0,37-99-33 0,-5 0-13 15,-3-4-57 1,8-8-159-16,12-12-288 0</inkml:trace>
  <inkml:trace contextRef="#ctx0" brushRef="#br0" timeOffset="10746.35">20594 3701 323 0,'0'0'379'0,"0"0"-272"0,0 0-38 0,0 0-1 0,0 0-68 15,0 0-9-15,-2 2-77 0,17-2-25 16,5 0-4-16,3 0-115 15,-4-8-114-15</inkml:trace>
  <inkml:trace contextRef="#ctx0" brushRef="#br0" timeOffset="10868.79">20856 3713 263 0,'0'0'20'0,"0"0"-20"15,0 0 0-15,0 0-85 16</inkml:trace>
  <inkml:trace contextRef="#ctx0" brushRef="#br0" timeOffset="11027.47">21255 3653 226 0,'0'0'180'16,"0"0"-158"-16,0 0 23 16,0 0-45-16,0 0-19 15,0 0-211-15</inkml:trace>
  <inkml:trace contextRef="#ctx0" brushRef="#br0" timeOffset="12168.13">21685 2795 155 0,'0'0'61'0,"0"0"19"0,0 0 11 15,0 0-48-15,0 0-40 0,0 0 18 0,54 12 38 0,-23 8 7 16,5 6-22-16,-1 12-5 0,-6 12-15 16,-6 21-23-16,-10 18 0 15,-11 18 1-15,-2 13 2 16,-24 13-4-16,-25-5 5 15,-12-8-2-15,-5-15-1 16,-1-23-2-16,3-14-22 16,-4-18-138-16,-5-20-177 15</inkml:trace>
  <inkml:trace contextRef="#ctx0" brushRef="#br0" timeOffset="36010.01">12728 7529 29 0,'0'0'52'0,"0"0"-15"16,0 0 21-16,0 0-4 0,0 0-28 0,0 0-7 0,0 0 2 16,0 0 16-16,0 0 4 0,0 0 1 15,0 0 1-15,0 0-6 16,0 0-7-16,0 0-7 15,0 0-10-15,0 0-13 16,2 0-4-16,14 0-5 16,11 0 9-16,9-4 2 15,1-4 1-15,5 2-3 16,-3-3 0-16,-3 0 0 16,-10 4 1-16,-6 2-1 15,-8 1 0-15,-10 2-4 0,-2 0-3 16,0 0 4-16,0 0 1 15,0 0 2-15,0 0 0 16,0 2 0-16,-7 10 1 16,-2 0 0-16,0 4 0 15,3 2-1-15,1 3 0 16,1-2 2-16,1 4-2 16,1-3 2-16,2-2 1 15,0 0-3-15,-3 0 3 16,1 0-2-16,0 0 0 15,-2 4 0-15,0 2-1 0,-1 2 1 16,-1 5-1-16,3 2 0 16,0 0-1-1,3-1 1-15,0-2 0 0,0-5 0 16,0-2 0-16,0-5 1 16,0-5-1-16,0-4 0 15,3-1 2-15,-3-2-2 16,0-1 0-16,0 4 1 15,0-3-1-15,0 0 2 16,0 0-1-16,0-1 0 16,-3 4 1-16,1-5-1 15,2 0-1-15,0-3 0 16,0 2 1-16,0-3 4 0,-2 0-2 16,2 0 3-1,-2 0 5-15,2 0 4 0,0 0-1 16,0 0 2-16,0 0 6 15,0 0 0-15,0 0-1 16,0 0-1-16,0 0-9 16,0 0-7-16,0 0-4 15,0 0-4-15,0 0 2 16,0 0-2-16,0 0 2 16,0 0-2-16,0 0-2 15,0 0 2-15,0 0 3 16,0 0 0-16,0 0 1 15,0 0 0-15,0 0 1 16,0 0-1-16,0 0 0 16,-7 0 1-16,-3 0 0 15,-15 4-1-15,-13 2 0 16,-13 4 0-16,-9-1 0 0,-1 4-2 16,3-5 2-16,7-2 0 15,9-2 0-15,6-4-22 16,7 0-29-16,5-2-37 15,8-18-148-15,5-8-76 16</inkml:trace>
  <inkml:trace contextRef="#ctx0" brushRef="#br0" timeOffset="36865.25">13312 7864 136 0,'0'0'105'0,"0"0"-76"0,0 0 51 0,0 0-13 0,0 0-36 0,0 0 0 0,78-60 26 16,-49 42 1-16,0 1-18 16,3 0-21-16,-3 7-8 15,-6 4-11-15,2 4-5 16,-2 2 1-16,-3 0-7 15,-1 2-1-15,0 18-2 16,-2 2 0-16,3 6 6 16,-1-2 4-16,2-2 4 15,6-3 0-15,6-10-2 16,6-4-2-16,5-7 0 16,2 0 3-16,-1-5-3 15,0-15-15-15,-5-4-64 0,-4-3-90 16,-5 2-15-16</inkml:trace>
  <inkml:trace contextRef="#ctx0" brushRef="#br0" timeOffset="37149.83">14469 7652 244 0,'0'0'39'15,"0"0"-37"-15,0 106 12 0,-2-58-7 0,-1 2-7 0,1-3-19 0,0-5-17 16,-1-6-2-16,-1-9-8 16,2-2-18-16,-3-11-1 15</inkml:trace>
  <inkml:trace contextRef="#ctx0" brushRef="#br0" timeOffset="37509.94">14424 7553 229 0,'0'0'109'0,"0"0"-68"15,0 0 50-15,0 0-32 16,0 0-42-16,0 0-3 15,93-29 21-15,-50 29-2 16,3 0-18-16,0 5 0 16,-5 13-10-16,-7 5-5 0,-9 3-3 15,-9 2 1-15,-10 4-5 16,-6 0-3-16,-2 4-10 16,-31-2 5-16,-10-6-6 15,-8-8-24-15,-5-12-26 16,0-8-11-16,3 0-7 15,11-22-41-15,13-1-37 16</inkml:trace>
  <inkml:trace contextRef="#ctx0" brushRef="#br0" timeOffset="38057.11">15017 7529 254 0,'0'0'73'0,"0"0"1"0,0 0 25 0,0 0-63 0,0 0-36 0,0 0-11 16,-7 4-9-16,-15 19 10 15,-7 7 3-15,0 8 7 16,2 2-3-16,9-2 3 15,7-6-2-15,9-6 2 16,2-8-3-16,0-6 3 16,11-6 0-16,13-6 12 0,8 0 17 15,7-4 18 1,7-22-13-16,2-4-21 0,-3 0-12 16,-3 0-1-16,-9 4-16 15,-8 9 3-15,-11 10 0 16,-10 5 7-16,-4 2-8 15,0 0-12-15,0 12 3 16,-9 11 23-16,-4 9 6 16,0-3-4-16,3-5-2 15,6-6-5-15,4-10-42 16,0-6-38-16,4-2-34 16,21-6 19-16</inkml:trace>
  <inkml:trace contextRef="#ctx0" brushRef="#br0" timeOffset="38490.68">15507 7483 174 0,'0'0'121'0,"0"0"-118"0,0 0 5 0,0 0-8 16,0 0-1-16,0 0 0 0,0 58 1 15,0-21 3-15,-7 5 15 16,0 0 8-16,-1-2 0 16,1-4-16-16,2-8-6 0,3-8 15 15,2-10-3-15,0-5-8 16,0-5 16-16,0 0 13 15,0 0-13-15,0-5 8 16,0-19-2-16,16-12-3 16,4-6-27-16,6 0-5 15,8 4-8-15,0 7 10 16,4 7-1-16,-1 6 4 16,1 6 3-16,-3 3-1 15,-6 4 7-15,-6 5-9 16,-7 0-7-16,-5 0-9 0,-5 5-70 15,-1 10-52-15,-3 0-12 16</inkml:trace>
  <inkml:trace contextRef="#ctx0" brushRef="#br0" timeOffset="38868.9">15965 7638 275 0,'0'0'233'0,"0"0"-232"16,0 0 1-16,0 0 23 16,0 0-15-16,119-24-10 15,-66 7-27-15,-5-1-7 16,-6-2-29-16,-9 2-36 15,-8 1 23-15,-12 0 48 0,-11 3 13 16,-2 4 12-16,0 4 3 16,-22 4 12-16,-9 2-11 15,-5 0 4-15,0 22 20 16,-2 6 27-16,7 11 11 16,2 3 11-16,9 4-22 15,9-2-17-15,11-4-2 16,0-10-33-16,33-8-7 15,25-16-8-15,16-6-81 0,6-24-227 16</inkml:trace>
  <inkml:trace contextRef="#ctx0" brushRef="#br0" timeOffset="39586.61">17251 7283 72 0,'0'0'91'0,"0"0"-82"0,0 0 63 0,0 0 43 0,0 0-41 16,0 0-28-16,114-97-1 16,-101 70 17-16,-1-8-32 15,-6-1-18-15,-6-1-3 16,0 0 9-16,0 7-18 15,-4 6-6-15,-8 12 2 16,-1 8-5-16,-3 4-18 16,-5 0 13-16,-4 16 0 15,-6 12 2-15,2 6 4 16,0 4 3-16,4 6 5 0,0 11-2 16,6 11 2-16,3 18 19 15,7 13 5-15,5 0-5 16,4 4-3-16,0-3-13 15,0-6-2-15,-4-5-1 16,-4-14 0-16,2-16 1 16,-5-15-3-16,4-14-1 15,0-14-7-15,0-10-22 16,1-4-19-16,2-18-16 16,-3-30-69-16,3-18-108 15</inkml:trace>
  <inkml:trace contextRef="#ctx0" brushRef="#br0" timeOffset="39844.51">17049 7575 130 0,'0'0'134'0,"0"0"-105"0,0 0 22 15,0 0 48-15,0 0-18 16,0 0-33-16,84 73-10 16,-59-59-6-16,4-6-7 15,4-4-8-15,10-4-1 16,1 0-10-16,6-10-6 15,-4-13-5-15,-6 4-34 16,-7-1-49-16,-10 6-36 16,-10 5 13-16,-8 5 41 15,-5 3 12-15,0 1-17 0,0 0 14 16,-5 0 52 0,-2 0 5-16,-2 0-4 15,5 0-5-15,2 0 13 16,2 0-10-16,0 0-20 0</inkml:trace>
  <inkml:trace contextRef="#ctx0" brushRef="#br0" timeOffset="40291.85">17557 7499 89 0,'0'0'79'16,"0"0"35"-16,0 0 10 15,0 0-24-15,0 0-39 16,0 0-19-16,10-4-23 16,-10 4-19-16,0 0-7 0,0 16 2 15,0 11 5-15,-6 5 9 16,-1 4 1 0,5-1 3-16,2 2 1 0,0-5-4 15,0-8-4 1,9-6-2-16,7-10 0 0,6-6 6 15,2-2 3-15,7 0 1 16,5-16-5-16,3-10-2 16,-2-6-7-16,-3 0-32 15,-5-2-10-15,-5 5-10 16,-9 8-13-16,-6 6 9 0,-9 11 36 16,0 4 2-1,0 0-15-15,0 0 10 0,-15 22 23 16,-3 9 3-16,0 3 16 15,5 0 0-15,2-4 16 16,4-6-15-16,7-8-19 16,0-8-1-16,0-6-10 15,20-2 8-15,7 0-45 16,4-8-134-16</inkml:trace>
  <inkml:trace contextRef="#ctx0" brushRef="#br0" timeOffset="40738.18">18147 7485 204 0,'0'0'108'0,"0"0"-106"0,0 0 22 0,0 0 10 0,0 0-30 0,0 0 12 0,-31 103 32 15,18-65-13-15,-1-5-11 16,5-4-7-16,5-7-7 16,2-10-8-16,2-4-2 0,0-6 0 15,4-2 4-15,21 0 20 16,8 0 7-16,7-2-14 15,0-14-17-15,0 2-4 16,-6 2-15-16,-9 6 5 16,-13 6 8-16,-7 0 1 15,-5 0-12-15,0 0-23 16,0 20 40-16,-13 4 0 16,-3 0 8-16,3-4-7 15,4-4-1-15,9-6-61 16,0-5-92-16,5-5-53 15</inkml:trace>
  <inkml:trace contextRef="#ctx0" brushRef="#br0" timeOffset="41021.21">18637 7662 281 0,'0'0'166'0,"0"0"-130"16,0 0 49-16,0 0-19 0,0 0-66 15,0 0 0 1,0 0 0-16,-102 34-4 16,66-10-1-16,7 2-12 15,9-3 4-15,9-4-3 0,11-3-3 16,0-4-3-1,11 0 4-15,31-6 5 0,20-6-31 16,21 0-36-16,11-12-74 16,-3-18-18-16</inkml:trace>
  <inkml:trace contextRef="#ctx0" brushRef="#br0" timeOffset="41333.61">19165 7072 161 0,'0'0'21'0,"0"0"-10"16,0 0 59-16,0 0-22 0,-64 113-25 16,51-67 40-16,-4 12 35 15,-2 4-45-15,1 5 15 16,-3 4-45-16,0-3-17 15,0-3-3-15,1-1-3 16,3-12 1-16,1-8-1 16,7-14-6-16,3-14-2 15,4-8-16-15,2-8-6 16,0 0-15-16,2-26-43 16,13-12-73-16,-3-8 23 0</inkml:trace>
  <inkml:trace contextRef="#ctx0" brushRef="#br0" timeOffset="41598.21">18884 7443 28 0,'0'0'83'0,"0"0"-44"15,0 0 35-15,0 0 2 16,0 0-20-16,0 0 9 16,43 95-10-16,-15-83-5 15,9-6-29-15,1-3-14 16,-1-1-7-16,-3-2-2 15,-8 0-26-15,-7 7 5 0,-6 3 4 16,-9 5 5-16,-4 12-2 16,0 7 16-1,0 3 35-15,-4 4-6 0,-7-3-14 16,1-6-6-16,4-4-9 16,4-9-27-16,2-12-112 15,0-7-63-15</inkml:trace>
  <inkml:trace contextRef="#ctx0" brushRef="#br0" timeOffset="41734.75">19341 7453 306 0,'0'0'238'15,"0"0"-227"-15,0 0 14 0,0 0-24 16,0 0-1-16,0 0-123 15,38 60-116-15</inkml:trace>
  <inkml:trace contextRef="#ctx0" brushRef="#br0" timeOffset="42115.8">19553 7620 193 0,'0'0'213'16,"0"0"-202"-16,0 0 33 16,0 0 39-16,0 0-74 0,-114 20-9 15,87 12 0-15,4 12 14 16,4 6 12-16,13 0-1 16,6-3-6-16,0-9 2 15,15-8-4-15,12-10-2 16,2-10-2-16,2-10 0 15,0 0 12-15,0-18-1 16,-2-17-10-16,-6-3-9 16,-8-4-5-16,-7-2-21 15,-8-6-11-15,0 0-21 0,-6 4-32 16,-7 10-10 0,-3 16 4-16,3 16 37 0,0 4-22 15,-1 12-3 1,8 18 4-16,6 6-23 0</inkml:trace>
  <inkml:trace contextRef="#ctx0" brushRef="#br0" timeOffset="42504.17">19923 7646 164 0,'0'0'109'0,"0"0"-81"0,0 0 33 0,0 0 17 16,0 0-13-16,0 0-21 0,-69 112-10 0,55-90-7 15,8-8-15-15,4-6-10 16,2-4-2-16,0-4 7 15,4 0-2-15,18 0 17 16,10-4-10-16,-1-6-8 16,-4 4-4-16,-6 2 0 0,-3 4 0 15,-9 0-2 1,-5 0 2-16,-4 0 3 16,0 12 0-16,0 4 6 15,0 4-2-15,0-4-1 0,0 1-3 16,0-3-3-16,0-3-48 15,0 0-63-15,0-9-90 16,19-2-43-16</inkml:trace>
  <inkml:trace contextRef="#ctx0" brushRef="#br0" timeOffset="43136.7">20405 7678 111 0,'0'0'77'0,"0"0"-24"15,0 0 15-15,0 0-20 16,0 0-41-16,0 0-6 15,0-2 9-15,0 2 10 16,0 0 13-16,0 0 12 16,0 0 1-16,0 0-13 15,0 0-4-15,-4 0-4 16,-4 0-18-16,-3 2-7 16,-1 2 1-16,-3 2 2 0,-1-3-3 15,7 2 6 1,1-1 3-16,4-2-5 0,1 0-3 15,3 2-1-15,0-4 0 16,0 0 1-16,0 0 2 16,0 0 0-16,0 2 1 15,0-2-3-15,0 2-1 16,0 2-1-16,0 6-2 16,0 6 3-16,3 2 1 15,1 2 3-15,2 1-1 16,3-3-1-16,1-3-1 0,0 0 0 15,1-1-1 1,3-3 0-16,1 1 1 0,-1 1 4 16,-5-4-5-1,-1 0 0-15,-6 1 0 0,1-2-1 16,-3 0-5-16,0 0 0 16,0-2 0-16,-11 0-6 15,-6-2 11-15,-2-2 1 16,-5-2 5-16,-3 0-5 15,-4 0-6-15,-3-18-29 16,1-14-65-16,-3-9-145 16</inkml:trace>
  <inkml:trace contextRef="#ctx0" brushRef="#br0" timeOffset="45338.16">21222 6154 20 0,'0'0'36'0,"0"0"11"16,0 0 4-16,0 0 3 0,0 0-8 0,0 0-7 15,0 0 0-15,54 8-5 16,-54-8-12-16,0 0-22 16,0 2 0-16,0 0-6 15,0 0 0-15,0 2 6 16,0-3 1-16,0 8-1 16,6-1 2-16,7 2-2 15,5 4 5-15,7 0-1 16,2 0 0-16,2 4 0 15,0-2-2-15,-8 0 1 16,0-2 0-16,-10-5 0 16,-4-2 3-16,-7-2-4 0,0-4-2 15,0 5-6 1,0 5 6-16,-3 3 6 0,-8 4 3 16,-2 4 1-16,-1 0-7 15,6 4-3-15,-1 2 8 16,-1 3-1-16,6 1 7 15,-2 1 12-15,-3-1-10 16,-1 3-8-16,-3-2-4 16,0 5-3-16,-3 0 0 15,-2 3 1-15,3 5-1 16,2-2 0-16,3 1-2 16,4 0-2-16,4-5 3 15,2 0 0-15,0-8 2 16,0-2-1-16,13-5 0 15,3-6-1-15,-3-2 0 0,3-5-4 16,1-2 2 0,1-6-3-16,1-2-5 0,-2-2-6 15,-3 0 2 1,-3 0 2-16,-7-4 4 0,-4-5 6 16,0 0-14-16,0 3 0 15,-13 3 9-15,-5 3 7 16,-7 0 3-16,-2 4 1 15,3 17 12-15,2 1-3 16,4 2 3-16,5 0-10 16,2 2-5-16,3-2 2 15,6 2-3-15,0-2-1 0,2-2 1 16,0 0 1 0,0 4 3-16,4 0-3 0,8 4 3 15,1 6-2 1,1 3-2-16,1 1 0 0,-2 0 0 15,3 2-1-15,-1 4 0 16,1 0-5-16,3 3 2 16,-4 1-35-16,3 0 38 15,-3 4 0-15,1-4 1 16,-5 0-15-16,-2-4 15 16,-9 4-5-16,0 4-1 15,0 0-7-15,-7 3-20 16,-13-7 30-16,-4-4 3 15,-3-6 1-15,2-8 10 16,-2-4 2-16,5-8 9 0,3-2 1 16,0-7-4-16,4-8-15 15,1-3-3-15,-1 0-1 16,-7-30 0-16,-3-18-26 16,-2-18-92-16,-2-21-6 15</inkml:trace>
  <inkml:trace contextRef="#ctx0" brushRef="#br0" timeOffset="45917.62">22244 6938 19 0,'0'0'100'0,"0"0"3"0,0 0 2 0,0 0-9 0,-6 136-7 0,1-83 2 0,1 5-48 16,0 0-27-16,-4-2-16 16,4-8 0-16,0-10-11 0,-1-14-63 15,1-18-70-15,-2-6-81 16</inkml:trace>
  <inkml:trace contextRef="#ctx0" brushRef="#br0" timeOffset="46119.24">22523 6543 532 0,'0'0'155'0,"0"0"-88"15,0 0 36-15,0 0-78 0,0 0-25 16,0 0-28-16,0 36-33 15,0-6-76-15,4-6-220 16</inkml:trace>
  <inkml:trace contextRef="#ctx0" brushRef="#br0" timeOffset="46728.28">22564 7001 62 0,'0'0'54'0,"0"0"6"15,0 0 28-15,0 0-25 16,33 119-26-16,-33-79-14 15,0 3-12-15,0-3 11 16,-8-4-3-16,0-8 1 16,3-11-12-16,5-10-6 0,0-7 4 15,0 0 2 1,13-6 15-16,22-18-23 16,9-6-11-16,3-1-68 15,-3 6-17-15,-4 5 26 0,-9 8 23 16,-6 4 33-16,-14 8 14 15,-8 0 27-15,-3 0 20 16,0 0-15-16,0 22-15 16,-18 3 45-16,-3 6-3 15,2-1-20-15,1-4 16 0,7-2-29 16,6-10-21 0,5-4-5-16,0-4 0 0,9-6 5 15,22 0 5 1,7 0 2-16,2 0-12 0,-2-7-31 15,-4 0 5-15,-5 5 13 16,-10 2 5-16,-7 0 2 16,-8 0 6-16,-4 18 11 15,0 8 9-15,0 1 24 16,-12 4 8-16,2-5-10 16,3-4-35-16,7-6-7 15,0-8 0-15,17-8-96 16,29-4-58-16,7-30-213 15</inkml:trace>
  <inkml:trace contextRef="#ctx0" brushRef="#br0" timeOffset="46947">23345 7439 304 0,'0'0'139'16,"0"0"-113"-16,-102 147 44 0,92-89-22 0,10 0-40 0,0-2-8 0,14-2 0 15,7-3-10-15,-2-10-51 16,-1-5-35-16,-7-11-44 16,-7-9 0-16</inkml:trace>
  <inkml:trace contextRef="#ctx0" brushRef="#br0" timeOffset="47216.18">23316 7275 314 0,'0'0'142'0,"0"0"-51"16,0 0 24-16,0 0-44 15,143-19-43-15,-85 24-12 16,-3 13 0-16,-10 0-6 15,-9 3-10-15,-14 4-7 16,-9 3-4-16,-9 4-7 16,-4 1 3-16,-2 2 13 0,-22-3 2 15,-8-2 4 1,-1-6 11-16,0-6 4 0,4-10-5 16,5-5-14-1,1-3-6-15,3-7-45 0,1-19-120 16,0-7-130-16</inkml:trace>
  <inkml:trace contextRef="#ctx0" brushRef="#br0" timeOffset="47809.06">23918 7251 131 0,'0'0'139'0,"0"0"-111"0,0 0 78 0,0 0-7 0,0 0-68 0,0 0-7 0,0 0 41 16,-29 108-7-16,9-72-35 15,2-4-12-15,2-2-4 0,8-8-5 16,8-10-2-16,0-1 1 15,0-6-1-15,0-1 1 16,11-2 9-16,11-2 2 16,7 0-3-16,7 0-9 15,1-10-16-15,5-5-28 0,1-2-43 16,-1-1-18 0,-6 4-22-16,-9 4 35 15,-16 6 79-15,-9 4 13 16,-2 0 16-16,-4 0-11 15,-23 16 39-15,-4 8 42 0,-2 2 3 16,6 0-25-16,9-4-2 16,9-2-24-16,9-4-29 15,0-1-9-15,2-5 0 16,25-4-38-16,9-6-81 16,6 0-95-16</inkml:trace>
  <inkml:trace contextRef="#ctx0" brushRef="#br0" timeOffset="49002.5">24379 7374 30 0,'0'0'167'0,"0"0"-56"0,0 0 41 0,0 0-25 0,0 0-57 15,0 0-48-15,0 17-21 0,0 5 4 0,0 4 14 0,0 5-11 16,0-2-4-16,0 0-1 15,0-4 2-15,-2-8-4 16,-1-5-1-16,3-6 0 16,0-4 4-16,0-1 3 15,0-1 10-15,0 0 22 16,0 0-9-16,0 0-17 0,0 0-5 16,0 0-7-16,0 0-1 15,0 0-1-15,0 0 1 16,0 0 0-16,0 0 2 15,0 0-2-15,0 0 2 16,0 0 3-16,0 0 0 16,0 0 3-16,0 0 0 15,0 0 2-15,0 0 22 16,5-12-10-16,6 1-22 16,4-1-4-16,4 2 1 15,1 2-3-15,2 3-2 16,2 4 4-16,1 1 1 15,0 0 1-15,-3 0 2 16,0 0 0-16,-2 0 0 16,-7 0 0-16,-1 0 1 0,-6 0 0 15,-1 0-1-15,-3 1-2 16,6 4-3-16,0-2 3 16,1 3 0-16,1 0 1 15,0 0 1-15,-1 0 1 16,-3-1-1-16,-2-3 2 15,-4-2-2-15,0 0 1 16,0 0 3-16,0 0 0 16,2 0-1-16,1 0 0 15,2 0-3-15,6 0-2 16,6 0 1-16,3 0-1 16,9 2 1-16,5-2 1 15,1 0 1-15,6 0-1 0,-3 0-2 16,-5 0-34-16,-8-10-41 15,-12-7-6-15,-13 2-15 16,0-8-34-16,-13 3 28 16,-16 1 31-16,2 2 47 15,0 11 26-15,7 6 3 16,2 0 16-16,2 10 38 16,5 21 32-16,7 6-4 15,4 6 20-15,0 1-21 16,11-6-24-16,20-2 1 15,16-8-41-15,18-10-20 16,12-16-25-16,4-2-318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9:00:21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3602 5668 41 0,'0'0'32'0,"0"0"17"0,0 0-4 0,0 0-19 0,0 0-14 16,0 0 11-16,0 0 6 16,0 0-16-16,-2 0-7 15,0 0-5-15,0 0 9 16,2 0-2-16,0 0-8 0,0 0 1 16,0 0-1-1,0 0-1-15,0 0-5 0,6 0 6 16,13 0 26-16,2 0-8 15,8 0-13-15,4 0 25 16,6-3-13-16,1-3-11 16,0 0 5-16,-3 0-11 15,-3 0 0-15,-3 1 0 16,-9 1 1-16,-1 3-1 16,-6 1 0-16,-3-3 0 15,-2 3 0-15,-3 0 0 16,-1 0 0-16,0 0 0 15,-2 0 0-15,0 0-1 16,1 0 1-16,1 0 0 16,2 0 0-16,-2-1-1 0,1 1 0 15,-3-3-1-15,0 3 2 16,0 0 0-16,-1-1 0 16,0 1 2-16,-1-3-2 15,-2 1 0-15,2 2 2 16,-2 0 3-16,0 0 5 15,0 0 2-15,0 0 4 16,0 0 0-16,0 0 1 16,0 0-1-16,0 0-9 15,0 0-1-15,0 0 0 16,0 0-6-16,0 10-4 16,7 19-4-16,5 14 7 0,7 18 1 15,3 9 1 1,4 8 1-16,1 1-2 0,0-6 2 15,-2 0-2-15,-3-7 0 16,-2-1 0-16,-4 0 1 16,-1 0-1-16,-1-1 0 15,-4 4-1-15,2 0 1 16,-1 2 0-16,0 0 1 16,-2-2-1-16,0 1 0 15,0 0 1-15,2-4-2 16,-6-3 0-16,-1-6 1 15,-4-3 0-15,0-5 0 16,2 2 0-16,-2-1 0 16,2 2 0-16,1-1 0 15,-1 0 0-15,2 0 0 0,-2-3 0 16,0 3-2-16,-2 4 2 16,0 8 0-16,0 2 2 15,0 4-2-15,0 1 0 16,0-4 0-16,0 5 0 15,0-8 0-15,0 1-2 16,0-3 2-16,10-4 0 16,-1 5 0-16,-1 3 0 15,6 4-1-15,-3 4 1 16,-2-2-1-16,2 5 1 0,-2-1-1 16,0-2 1-1,0 0 0-15,-2-8 0 0,-3 0 0 16,-2-2 0-16,0 0-1 15,-2 1 2-15,0-3 2 16,0 0 6-16,0 1-9 16,0 1 0-16,0-2 2 15,0 0-2-15,0 0-1 16,0 2 1-16,0-2-1 16,0 2 1-16,0-5 0 15,0-1-1-15,0 2 1 16,7-2-2-16,5 1 2 15,-2-6-2-15,1 0 2 16,1-3 0-16,-4-1 1 16,-1-3-1-16,-5-1 0 0,-2 3-1 15,0-1 1-15,0-1-7 16,0-1-2-16,-11 6 4 16,-2 3 2-16,2 0 3 15,0-2-1-15,2-2 1 16,4-2 0-16,3 0-1 15,2-3 1-15,0-5-9 16,0-6 7-16,0-8-5 16,0-4-19-16,0-6 12 15,0-6 0-15,0-4-11 16,0-4 0-16,0 0 12 16,0 0 13-16,0 0 4 0,0 0 4 15,-2-6-4-15,-9-6-4 16,-1 0-3-16,1 2-3 15,-2 0-14-15,2 4 17 16,2 4 3-16,0-1 6 16,3 2-2-16,1 1 0 15,-2 0-2-15,3 0 1 16,-1 0-2-16,-3 0-1 16,-4-2-4-16,-10 0-2 15,-7-5-9-15,-16-4-6 16,-11-7-4-16,-10-2 4 15,-7-4 8-15,4 1 13 16,11 8 29-16,13 5 22 0,13 3 5 16,10 3-34-16,5 2-4 15,1-2-18-15,3 3-1 16,2-1-9-16,1 2-4 16,2-2 10-16,-1 2 4 15,3-3 0-15,0 2 5 16,4-2 11-16,0 1 6 15,2 0-8-15,0-2-8 16,-2 2-6-16,0-2-3 16,-1 0-1-16,-1 0-1 15,0 0 5-15,-1 2 0 16,2-2 2-16,-1 2-1 0,0 0-1 16,-1 0 0-1,3 0 1-15,-2 1 5 0,0 1 6 16,-1-3 1-16,2 3 3 15,1 0-5-15,2 0-3 16,0 0-8-16,-2 0-2 16,2 0 0-16,0 0 2 15,0 0-1-15,0 0 1 16,0-2 3-16,0 0 6 16,0 0 5-16,0-4 1 15,0-10 3-15,0-10 2 16,0-14-6-16,0-6-6 15,0-8-6-15,-9-3-2 16,-9-1 5-16,-1-2-1 16,-6 5-4-16,4-1-5 15,2 6 4-15,3 3 1 0,7-2 0 16,1-2 0-16,0-4-1 16,6-7-1-1,0-8 2-15,0-10 0 0,-3-10 0 16,-3-7-1-16,-8 1 0 15,-1 6-15-15,-4 12-2 16,3 8 16-16,1 9 2 16,1 1 0-16,5 4 0 15,2 2 0-15,2 6 1 16,0-3-1-16,3 1 0 16,0-3 0-16,-1-2 1 15,1-5 0-15,2-10 2 16,2-13-2-16,0-4 2 0,0-2 8 15,0 9 4 1,2 9-3-16,4 9-10 0,-1 6 4 16,-3 1-5-16,-2 8 0 15,0 1 3-15,0 0-4 16,0 2-1-16,0 0 1 16,0-1 0-16,0-1 0 15,-9-2 0-15,7 0 0 16,2-4 3-16,0 2-3 0,0 0 1 15,0 2 0 1,4 5-1-16,3 5 2 0,-5 4-2 16,-2 2 1-16,0-4-1 15,0-3 0-15,0-2-6 16,-4 0 1-16,-5 2-2 16,7 3 7-16,2 0-1 15,0-3 1-15,0 2-3 16,0-6 3-16,9 1-2 15,-1 2 1-15,-1 4 0 16,-2 2 1-16,-3 0 0 16,-2-2 0-16,0-2 0 15,0-2 0-15,0-3-6 16,0 1 6-16,-7 2-1 16,0 4 1-16,3 2 0 0,4 4 1 15,-2-1-1-15,2 3 3 16,-2 3 0-16,-1-4 1 15,1 2 0-15,-4-4-4 16,-4-1 1-16,2 2 5 16,1 2-3-16,1 6-3 15,3-2 1-15,0 0-1 16,3-3 0-16,0 0 0 16,0-1 1-16,0 3 0 15,0 2-1-15,0 0 1 16,0 5 2-16,3 6-1 15,-3 0-1-15,0 4 0 16,0 0 0-16,0-4-1 16,0 1 0-16,0-2 0 0,0 1 2 15,0 2 7-15,0 2-3 16,0-2-6-16,0 4 0 16,0 4-3-16,0 0 2 15,0 2 0-15,0 0 1 16,0 0 0-16,0 0-1 15,0 0 1-15,0 0 0 16,0-3 0-16,0 3 0 16,0-3-1-16,0 1 0 15,0-2-1-15,0 2 2 0,0 1-2 16,0-2 1 0,0 3 0-16,0 0-2 15,0 0 3-15,0 0 0 16,0 0 2-16,0-3-1 0,0 2 1 15,0-5 0 1,0 1 0-16,5-2-1 0,-3 1 1 16,-2 4 3-16,0 2-2 15,0 0 3-15,0 0-1 16,0 0-3-16,0 0 1 16,0 0 5-16,0 0-3 15,0 0-4-15,0 0-1 16,0 0 3-16,0-6 0 15,0-4 1-15,0-2-4 16,0 0-3-16,0 0 3 0,0 4 0 16,0 1 3-1,0-2-3-15,0 3 0 0,0 3 0 16,0-4 0-16,0 3-3 16,0 2 3-16,0-2 0 15,0 1 0-15,0 0 4 16,0 1-1-16,0-2 1 15,0 1-3-15,0-4 2 16,0 3-2-16,0-2 1 16,0 2-1-16,0-2-2 15,0 2 1-15,0-3-2 16,-2 2 2-16,2 1 0 0,0-1-1 16,0 4 1-16,0-2 0 15,0 3-1-15,0-1 1 16,0 1 0-16,0-2 0 15,0-2-1-15,0 4-3 16,0-2 0-16,0 0-2 16,0-1 4-16,0 0-2 15,4-3-2-15,13 0 6 16,10-2 3-16,7-1 3 16,2 0-3-16,4-1-3 15,-5-1 8-15,1 2-8 16,-7 3 0-16,-9-1-3 15,-5 7-30-15,-5 0-44 16,-6 0-65-16,-4 16-59 16,0 4 13-16</inkml:trace>
  <inkml:trace contextRef="#ctx0" brushRef="#br0" timeOffset="2579.73">2622 6399 217 0,'0'0'40'0,"0"0"18"0,0 0 48 16,0 0-42-16,0 0-41 0,0 0-7 0,0 0-4 16,-23-18 15-16,21 18-3 0,2 0-14 15,0 0 0-15,0 0-4 16,0 0-6-16,0-3-3 16,12 2-11-16,15-4 14 15,10 1 14-15,7-4 1 16,8 0-6-16,4-2-8 15,4-4 7-15,0 2 0 16,-9 2-1-16,-8 4-7 16,-10 2 0-16,-6-1 0 15,-5 2 0-15,-4-1 2 16,-7 0 1-16,-2 4-3 16,0-4 0-16,0 2-1 15,2 2 1-15,-4-2-2 16,-1 2-15-16,1 0-19 0,-3 0-2 15,6 0 14-15,3 0 13 16,7 0 9-16,11 8 2 16,11 3 3-16,14-4 15 15,4-1 6-15,0 2-15 16,-9-2-7-16,-10 3-2 16,-20-2-13-16,-13 4-51 15,-8-2-96-15,-31 0-36 16</inkml:trace>
  <inkml:trace contextRef="#ctx0" brushRef="#br0" timeOffset="3220.94">2323 6330 67 0,'0'0'78'0,"0"0"7"0,0 0-38 0,0 0-41 0,0 0 0 0,0 0 11 16,-71 6 1-16,54 7-11 0,-4 1-5 0,3 4-2 16,3 10 11-16,3 10-3 0,8 14 18 15,4 8 31 1,0 2-37-16,29-2-7 0,9-3 1 16,9-7-5-1,11-10-8-15,11-18 1 0,5-20 0 16,1-2 3-16,-4-42 2 15,-13-15 13-15,-8-8-1 16,-13-5-17-16,-22 5 9 16,-15 2-11-16,0 8-8 15,-42 6-38-15,-16 5-26 16,-15 11-12-16,-3 10-9 16,1 17-4-16,6 6 74 15,17 20 23-15,15 22-19 16,18 12-19-16,19 9 25 0</inkml:trace>
  <inkml:trace contextRef="#ctx0" brushRef="#br0" timeOffset="3966.32">2393 7890 160 0,'0'0'102'0,"0"0"-40"0,0 0 36 0,0 0-15 0,0 0-47 16,0 0-24-16,0-18-2 0,-2 18 15 0,-14 0-25 0,-7 13 0 16,-3 9-11-16,-1 7 9 0,2 7-5 15,7 5 7-15,7-1 0 16,11-4-1-16,0-6-1 16,5-7-2-1,26-12-3-15,14-11 7 0,20 0 11 16,8-28 1-16,0-16 7 15,-3-11-4-15,-22 1-9 16,-15 7-1-16,-16 3-4 16,-17 9 6-16,0 5-7 15,-25 6-9-15,-17 2-8 16,-5 8 1-16,2 8-25 16,5 6 15-16,4 0 13 15,15 14-21-15,11 12-66 0,10 4 14 16,29-1-18-16,16-8-51 15</inkml:trace>
  <inkml:trace contextRef="#ctx0" brushRef="#br0" timeOffset="4270.51">2794 7967 263 0,'0'0'48'0,"0"0"-29"0,0 0 7 0,0 0 90 0,171 0-56 15,-101 0-30-15,1-2-26 0,-7 0-4 16,-6 0-1-16,-12 2-37 0,-12 0-55 16,-14 0-32-16,-16 0-39 15</inkml:trace>
  <inkml:trace contextRef="#ctx0" brushRef="#br0" timeOffset="5077.39">2513 9880 37 0,'0'0'60'0,"0"0"-12"0,0 0 30 0,0 0-18 0,0 0-10 0,0 0-1 0,26-69 9 16,-26 69 0-16,0-1 3 16,0-3-10-16,-2-2-29 0,-13-1-17 15,-10 7-4-15,-6 0-1 16,-5 0-7-16,-1 14-7 15,1 11 4-15,12 8-1 16,3 6 8-16,6 2 2 16,13 4-1-16,2 1 2 15,0-4-1-15,17-6-1 0,10-8 1 16,4-10-5 0,11-7-11-16,10-11 6 0,1 0-7 15,6-31 16-15,-5-17 1 16,-2-6 1-16,-10-4 5 15,-8 4 0-15,-16 4-5 16,-16 3-6-16,-2 10-21 16,-5 2-22-16,-24 9 11 15,-2 12-12-15,0 8-36 16,6 6 68-16,4 0 2 0,5 11-43 16,9 9-54-16</inkml:trace>
  <inkml:trace contextRef="#ctx0" brushRef="#br0" timeOffset="5519.01">2871 10006 214 0,'0'0'42'0,"0"0"-42"16,0 0 8-16,0 0 2 0,0 0-10 0,0 0-3 0,-8 0 3 0,8 0 17 0,0 0 12 15,6 0 4-15,10 0 13 0,6 0 4 0,7 0-10 0,6-4 13 16,13-2 0-16,7 2-23 0,3 4-21 15,7 0-6-15,2 0-2 16,-1 0-1-16,-3 6-13 16,-3 4-57-16,-6-2-35 15,-15-6-82-15</inkml:trace>
  <inkml:trace contextRef="#ctx0" brushRef="#br0" timeOffset="6575.53">3796 6565 19 0,'0'0'36'0,"0"0"-11"0,0 0-25 0,0 0-12 0,0 0 1 16,0 0-39-16</inkml:trace>
  <inkml:trace contextRef="#ctx0" brushRef="#br0" timeOffset="6726.72">3796 6565 26 0,'-36'8'17'0,"55"-8"19"15,7 0 26-15,10 0 11 16,4-8-18-16,2-1-15 16,1 0-18-16,-8 1-13 15,-6 4-9-15,-8 4-4 16,-6 0-53-16,-7 0-38 15,-6 6-39-15</inkml:trace>
  <inkml:trace contextRef="#ctx0" brushRef="#br0" timeOffset="6998.55">3903 6633 217 0,'0'0'20'16,"0"0"-14"-16,0 0-6 16,0 0 28-16,34 108-16 15,-26-67-2-15,-1-3-7 16,-3 0 14-16,-1-6-15 0,-1-4-2 15,-2-6-2-15,0-4-31 16,0-8-39-16,-5-6-45 16</inkml:trace>
  <inkml:trace contextRef="#ctx0" brushRef="#br0" timeOffset="7206.54">3835 6918 112 0,'0'0'100'0,"0"0"-99"16,0 0 53-16,0 0 49 0,0 0-5 16,0 0-22-1,124-2-12-15,-90-4-30 16,-5 2-27-16,-4-2-7 16,2 2-3-16,-2 2-47 0,0 2-44 15,-3 0-58-15,-7 0-26 16</inkml:trace>
  <inkml:trace contextRef="#ctx0" brushRef="#br0" timeOffset="8339.26">3860 7245 131 0,'0'0'35'0,"0"0"2"0,0 0 24 0,0 0-26 15,0 0-28-15,0 0-5 0,16-16 5 0,-16 16 5 0,3 0-8 16,1 0-4-16,2 7 1 15,4 14 16-15,-4 5 35 16,1 4-8-16,-3 0-28 16,1-2-9-16,-3-6-3 15,0-8-2-15,3-8-1 16,-3-6 0-16,1 0 3 16,3-2-4-16,3-18 1 15,9-8 10-15,4-4-11 16,0 2-3-16,-4 6-21 15,-3 12 11-15,-5 8 13 0,-6 4-16 16,1 0-12 0,-1 18 18-16,-2 12 10 0,-2 6 8 15,0 4 10 1,0-7-5-16,0-4-10 0,0-13-3 16,2-12 0-16,2-4-93 15,2-10-163-15</inkml:trace>
  <inkml:trace contextRef="#ctx0" brushRef="#br0" timeOffset="8823.27">3847 7686 167 0,'0'0'127'0,"0"0"-127"0,0 0-6 0,0 0 6 0,0 0 20 16,16 115-4-16,-9-84 6 0,-1 1 17 15,1 0 11-15,-5-1-10 16,-2-1-33-16,0-2-1 15,0-2-1-15,0-4-4 16,0-4 0-16,0-4 0 16,0-5 2-16,-2-6-3 15,-5-3-1-15,-1 0-16 16,-4-2-19-16,-1-22-84 16,-5-8-7-16,1-4-55 15</inkml:trace>
  <inkml:trace contextRef="#ctx0" brushRef="#br0" timeOffset="9182.75">3767 7869 81 0,'0'0'47'16,"0"0"17"-16,0 0 44 16,0 0-11-16,0 0-48 15,0 0-4-15,130 5 25 16,-106 6-49-16,-4-1-14 16,3-2-3-16,-6-4 0 15,-1-3-2-15,-3-1-2 16,-5 0 0-16,4 0-3 15,-1-9 3-15,3-5 4 16,-3-2 0-16,-1 3-4 16,0-1-8-16,-6 2-2 0,3 4-16 15,-5 0 0-15,-2 6 4 16,0 0-12-16,0 2-34 16,0 0 30-16,-11 2 32 15,-1 20-1-15,2 8 7 16,3 2 3-16,3 4 41 15,4-3 8-15,0-3-14 16,0-8-8-16,6-4-16 16,7-8-13-16,6-4-1 15,-4-6-49-15,5 0-23 16,-2-12-77-16,-3-10-111 16</inkml:trace>
  <inkml:trace contextRef="#ctx0" brushRef="#br0" timeOffset="11609.63">4039 7748 299 0,'0'0'90'0,"0"0"-43"0,0 0 41 0,0 0-17 0,0 0-55 0,0 0-14 16,6-30-4-16,-6 30 1 15,0 4-8-15,0 10 5 16,0 6 4-16,0 2 13 16,0 2-2-16,0 4 7 0,0 6 16 15,0 12 5 1,8 9 10-16,5 9 15 0,-3 6-23 15,7 2-17-15,-7-5-13 16,2-9-7-16,-3-12-1 16,-5-11-2-16,-4-8 0 15,2-15 0-15,0-6 4 16,-2-6-2-16,0 0 5 16,0 0 1-16,0-6-2 15,0-18-7-15,0-9-12 16,-2-6-62-16,-9-2-45 15,-5-3-80-15,-3 2-59 16,-4 3-22-16</inkml:trace>
  <inkml:trace contextRef="#ctx0" brushRef="#br0" timeOffset="11811.52">3923 8035 142 0,'0'0'175'15,"0"0"-123"-15,0 0 11 16,0 0-6-16,0 0-32 15,0 0 28-15,60-6 58 16,-25 6-16-16,8 0-49 16,1 0-19-16,6 6-17 15,-6 4-5-15,-1-2-5 16,-12 0-15-16,-11-2-70 16,-13-2-55-16,-7 2-90 15,0-4-72-15</inkml:trace>
  <inkml:trace contextRef="#ctx0" brushRef="#br0" timeOffset="12780.44">3979 8676 176 0,'0'0'81'0,"0"0"-67"16,0 0 53-16,0 0-5 0,0 0-54 0,0 0 34 0,29-16 35 0,-15 9-14 16,1-1-28-16,1-2-5 15,5 1-14-15,6-3-12 16,4-4 3-16,3-2 6 0,1-2-4 15,-8 2-7-15,-4 4 0 16,-13 5-2-16,-4 2-7 16,-6-1-7-16,0 0 2 15,-23 2-42-15,-10 6-12 16,-8 0 6-16,-1 2 14 16,4 20 4-16,3 8 26 15,8 6 16-15,7 4 0 16,9 0 10-16,9 4 17 15,2-1 6-15,0-7 9 16,8-4-3-16,17-5-12 16,4-12-15-16,4-5-8 0,5-6-4 15,-7-4-69 1,-6 0-122-16</inkml:trace>
  <inkml:trace contextRef="#ctx0" brushRef="#br0" timeOffset="13513.7">3997 9124 85 0,'0'0'22'0,"0"0"13"0,0 0-2 0,0 0-21 0,0 0-10 0,0 0-2 0,4-9 5 16,-4 9 11-16,2 0 15 16,-2 0 17-16,0 0 1 15,2 0-4-15,-2 0-2 16,0 0-14-16,3 0-10 16,-1 4-5-16,2 15 19 0,4 5 0 15,-4 0-21-15,-2 0-6 16,2-6-6-1,-1-4 0-15,-1-4 1 0,0-8-1 16,-2 0 0-16,2-2 1 16,0 0 5-16,-2 0-1 15,0-10-5-15,4-6-3 16,4 0 3-16,11 0 1 16,4-2-1-16,12 0 13 15,5 1 4-15,3 5-6 16,-1 5-10-16,-4 3-1 0,-9 1-24 15,-9 3-86 1,-9 0-75-16,-11 0-48 16</inkml:trace>
  <inkml:trace contextRef="#ctx0" brushRef="#br0" timeOffset="14002.55">4151 9613 201 0,'0'0'46'0,"0"0"-39"16,0 0 12-16,0 0-4 0,0 0-15 0,0 0-13 0,0 24 12 15,0-4 1-15,0 4 28 16,0 5 4-16,0 4 15 16,0 7-2-16,0 6-21 15,0 3-5-15,0 1-12 16,0 2-2-16,0 2-3 16,0 0 0-16,-7-4-2 15,2-10 1-15,-2-10-1 16,5-15 0-16,2-9-4 0,-2-6-10 15,2-6-28-15,-6-27-39 16,-3-13-45-16,-3-8-39 16</inkml:trace>
  <inkml:trace contextRef="#ctx0" brushRef="#br0" timeOffset="14171.12">4053 9876 117 0,'0'0'47'0,"0"0"-24"15,0 0 12-15,0 0-1 0,0 0 10 16,0 0-4-16,127 2-1 15,-94 12-20-15,-4-2-9 16,-4-6-9 0,-8-3-1-16,-6-3-62 0,-4 0-47 15,-5 0-23-15</inkml:trace>
  <inkml:trace contextRef="#ctx0" brushRef="#br0" timeOffset="14438.35">4333 9876 84 0,'0'0'67'0,"0"0"-26"16,0 0-5-16,0 0 16 15,0 0 10-15,0 0-16 16,0 78-18-16,0-52 8 0,0-4-15 16,0-4 7-16,0-8-4 15,3-4-2-15,1-6-6 16,0 0-4-16,5 0 12 15,5-20-13-15,1-8-3 16,1-2-8-16,-1 6-14 16,-5 12-25-16,-6 6-18 15,-2 6 7-15,0 0 6 16,0 2-6-16,-2 22 11 16,0 6 31-16,0 8-41 15,-2-2-118-15</inkml:trace>
  <inkml:trace contextRef="#ctx0" brushRef="#br0" timeOffset="15216.89">4267 10493 106 0,'0'0'110'0,"0"0"-107"16,0 0 2-16,0 0 20 0,0 0-12 0,0 0-11 0,-3-58 9 0,-8 56 23 15,-2 2 36-15,-1 0 5 0,1 0-49 16,-1 10-14-16,1 8-5 16,2 4-1-16,4 5-3 15,3-4 4-15,4 4 0 16,0-8 9-16,0-1-3 16,0-5-3-16,13-8 2 15,7-1 1-15,2-4-9 16,1 0-4-16,-4 0-1 15,-3 0-13-15,-5 0-6 16,1 0-20-16,-5-9-19 16,1-1-19-16,-4 2 11 15,1-3 27-15,2 4 32 16,0-4 0-16,1 1 8 0,-1-1 0 16,5-3 11-16,-6-1 6 15,-2 3 18-15,1 7-1 16,-5-1-15-16,0 6 0 15,0 0 19-15,0 0-7 16,0 0-14-16,0 0-11 16,0 0-1-16,0 7-5 15,-5 7 0-15,1 6 0 16,-2 6 12-16,6 0 24 16,0-1 3-16,0-2-23 0,0-4-9 15,0-9-7 1,0-7-4-16,4-3-89 0,-4-1-138 15</inkml:trace>
  <inkml:trace contextRef="#ctx0" brushRef="#br0" timeOffset="15674.85">4172 11556 166 0,'0'0'340'0,"0"0"-288"0,0 0-49 15,0 0 30-15,0 0 19 0,18 144-33 0,-18-69-17 0,-8 9-2 0,-28 8-44 16,-11-8-165-16,-9-20-168 0</inkml:trace>
  <inkml:trace contextRef="#ctx0" brushRef="#br0" timeOffset="17202.74">3031 12503 31 0,'0'0'202'0,"0"0"-169"0,0 0 43 0,0 0 44 16,0 0-53-16,0 0-28 15,0 0-17-15,-68-42 27 16,65 42-1-16,-5 0-8 16,-10 5-7-16,-11 32-31 15,-11 13-2-15,0 14-1 16,-1 8 1-16,8-2 0 0,9-4 0 15,8-8-3-15,5-9 2 16,9-14-3-16,2-4-2 16,0-9-1-16,19-8-18 15,17-6-19-15,7-8-30 16,15 0-41-16,4 0-28 16,1-12 18-16,1 2 22 15</inkml:trace>
  <inkml:trace contextRef="#ctx0" brushRef="#br0" timeOffset="17564.8">3313 12994 37 0,'0'0'83'0,"0"0"-12"16,0 0-24-16,0 0-27 15,0 0-5-15,0 0 26 16,51-85 13-16,-51 66 18 16,-15 1 3-16,-4 4-21 15,2 3-17-15,1 5 1 16,1 6-8-16,3 0-19 15,-3 0-11-15,-1 23-6 16,3 7 5-16,-1 8 1 16,3 6 4-16,5 4 16 15,6 0 12-15,0-12-19 16,0-6-5-16,8-14-8 16,15-8 0-16,2-8 13 15,8 0-5-15,3-34 3 16,3-14 4-16,-1-12-7 0,-7-2 3 15,-8 1-11-15,-13 5-4 16,-7 12-48 0,-3 8 13-16,-5 8 3 0,-16 12 13 15,-8 10-12-15,-5 6-8 16,3 10 1-16,-3 20 6 16,10 6-52-16,8 5-54 15,12-2 14-15</inkml:trace>
  <inkml:trace contextRef="#ctx0" brushRef="#br0" timeOffset="18021.82">3592 12872 269 0,'0'0'118'0,"0"0"-114"0,0 0 58 0,0 0-7 0,0 0-52 0,0 0-1 0,0 51 16 16,2-16 17-16,0 5 19 16,-2 6-21-16,0-6-8 15,0-8-4-15,0-12-4 16,0-10-11-16,4-10 1 0,0 0 0 15,5 0-1-15,7-12-4 16,7-12 17-16,6-4-10 16,2-2-9-16,-3 4-18 15,-3 8-7-15,-5 10-5 16,-7 8 5-16,-6 0-26 16,0 17 37-16,-5 16 14 15,0 3 2-15,-2 5 5 16,0-6 5-16,0-7-4 15,0-7-4-15,7-11-4 16,1-10-20-16,13-10-119 16,6-29-42-16,2-9-79 15</inkml:trace>
  <inkml:trace contextRef="#ctx0" brushRef="#br0" timeOffset="18329.71">4322 12414 434 0,'0'0'36'0,"0"0"-30"15,0 0 11-15,-136 141 39 16,114-87-37-16,4 6 5 16,7 6 12-16,4 6 1 15,3 3 5-15,4 1-19 0,0-4-14 16,0-7-6-16,0-12 0 15,0-12-3-15,0-14 0 16,0-9 0-16,0-7 2 16,0-8-2-16,0-3-3 15,-9 0-19-15,-11-3-36 16,-7-24-25-16,-9-9-63 16,-6-8-14-16,-3-4 1 15</inkml:trace>
  <inkml:trace contextRef="#ctx0" brushRef="#br0" timeOffset="18518.34">3856 12998 54 0,'0'0'119'15,"0"0"-56"-15,0 0 40 16,0 0-47-16,0 0-30 16,0 0 40-16,52 12 5 15,-21 2 26-15,6 0-64 16,3-4 13-16,5-6-16 16,4-4 17-16,5 0-22 15,-1-4-22-15,-3-12-3 16,-13 1-21-16,-12 8-39 0,-12 3-39 15,-9 4-35-15,-4 0 5 16,0 14 35-16,-2 8 62 16,-13 2 9-16,-1-6-54 15,3-7-92-15</inkml:trace>
  <inkml:trace contextRef="#ctx0" brushRef="#br0" timeOffset="18999.34">4369 12978 218 0,'0'0'70'0,"0"0"-60"0,0 0 63 0,0 0 32 0,0 134-30 0,0-88 9 0,0 4-18 0,8-1-20 16,3-8-29-16,1-10-17 15,-3-13 8-15,-3-10-2 16,-1-8 3-16,0 0 25 16,1-28-12-16,5-8-22 15,3-8-14-15,3 5-11 16,1 3-14-16,5 10 19 16,1 4 8-16,0 6 6 15,1 8 4-15,-2 4-5 16,-6 4-31-16,-1 0-93 15,-3 2-91-15,-9 6-8 0</inkml:trace>
  <inkml:trace contextRef="#ctx0" brushRef="#br0" timeOffset="19281.12">4863 13054 262 0,'0'0'237'16,"0"0"-224"-16,0 0-11 15,0 0 9-15,0 0-10 16,0 0-1-16,-62 118 1 16,48-72 1-16,8 1 16 0,4-5 1 15,2-12 1-15,0-10-6 16,22-12-7-16,9-8 25 15,7-3-4-15,7-30-14 16,-1-12-6-16,-8 0-8 16,-14 1-41-16,-17 7-34 15,-5 7-55-15,-21 8-34 16,-21 8 27-16</inkml:trace>
  <inkml:trace contextRef="#ctx0" brushRef="#br0" timeOffset="19597.73">5309 12591 317 0,'0'0'65'16,"0"0"-65"-16,-65 121 68 0,48-55 20 15,1 6-44 1,3 6-26-16,6 0 0 0,4-10-12 16,3-6-5-1,0-12-1-15,0-6-9 0,0-13-52 16,0-15-46-16,3-16-59 15,2-5-84-15</inkml:trace>
  <inkml:trace contextRef="#ctx0" brushRef="#br0" timeOffset="19873.6">5541 12725 189 0,'0'0'196'0,"0"0"-148"15,-60 110 63-15,47-55-19 16,-1 5-47-16,5 4-18 16,5-2-17-16,2-4-6 15,2-6-4-15,0-4-18 16,0-7-58-16,0-7-38 15,-4-14-99-15,-6-15-56 16</inkml:trace>
  <inkml:trace contextRef="#ctx0" brushRef="#br0" timeOffset="20216.72">5670 13195 441 0,'0'0'159'0,"0"0"-129"16,0 0 63-16,0 0-24 16,136-59-51-16,-85 31-18 15,-4 2-26-15,-11 0-40 16,-14 4-25-16,-17 8-25 15,-5 2 13-15,-14 6 14 16,-24 6 55-16,-4 0 34 16,-1 2 28-16,3 24 38 0,7 6 42 15,8 6 6-15,12 7-42 16,13 0-13-16,0 1 9 16,22-2-25-16,23-8-30 15,9-5-13-15,8-17-37 16,0-14-157-16,-11-10-224 15</inkml:trace>
  <inkml:trace contextRef="#ctx0" brushRef="#br0" timeOffset="28279.84">4469 7910 45 0,'0'0'42'0,"0"0"0"0,0 0-1 0,0 0-19 15,0 0-6-15,0 0 11 0,0 0-6 0,0 0-11 16,0 0-5-16,0 0 10 15,0 0 4-15,0 0 8 16,0 0 6-16,0 0 10 16,0 0 9-16,0 0-4 15,0 0 2-15,0 0-7 16,0 0-5-16,0 0-7 16,0 0-6-16,0 0-14 15,0-6-6-15,4-3-1 0,3-1-4 16,2-3-1-16,2 4-2 15,3-2 1-15,-3-1 2 16,4 2 0-16,1-1 0 16,-3-2 1-16,3 1-1 15,-1 0 0-15,1 0 1 16,-3 4-2-16,3-2 0 16,4-2 1-16,2-2 1 15,3-2-1-15,2 0-3 16,6 0 3-16,5-3-4 0,5 6 3 15,-1-1 0-15,0 4-1 16,-4 2 2-16,-7 3-6 16,-7 4 6-16,-3 1 2 15,-5-2-1-15,-1 2-1 16,1 0 0-16,1 0 1 16,3 0-1-16,5 0-1 15,3 0 1-15,7 0 4 16,4 6-4-16,1 4 9 15,-2 1-2-15,0 2-6 16,-2-5 0-16,-3 2-1 16,1-4 1-16,-3-2 1 15,2-2 0-15,0-2 0 0,5 0 2 16,-1 0 5-16,-2 0-1 16,-2-4-2-16,-8 0 4 15,-5 2-4-15,-4-2-2 16,-8 1 1-16,1 2-5 15,-2-1 1-15,-5 2-1 16,1 0-2-16,-1 0-1 16,-2 0 2-16,4 0-2 15,3 0 3-15,-1 0-1 16,1 0 1-16,0 0 0 16,-3 0-1-16,-2 0 1 15,1 0 0-15,-1 0-2 0,-2 0-1 16,0 0 3-16,0 0-9 15,0 0-7-15,0 0 2 16,0 0 2-16,0 0-17 16,0 0-16-16,0 0-11 15,0 0-116-15,0-2-131 16</inkml:trace>
  <inkml:trace contextRef="#ctx0" brushRef="#br0" timeOffset="36326.33">5663 7164 50 0,'0'0'135'0,"0"0"-101"0,0 0-6 0,0 0 14 0,0 0-24 0,0 0-8 16,0 0-10-16,-18 75-3 15,26-71 1-15,-4 0 2 0,0 2 0 16,1-2-3-16,-3 0 3 16,0-2 2-16,0 0-1 15,-2-2-1-15,0 0 2 16,0 0 1-16,0 0 3 15,0 0 34-15,0 0 32 16,0 0 20-16,0 0-3 16,0 0-11-16,0 0-3 15,0 0-10-15,0 0-21 16,0 0-19-16,0 0-8 16,0 0-2-16,0 0-8 15,0 0-4-15,0 2-3 16,6 6-5-16,6 3-5 15,13 9 6-15,8 5 4 16,5 3 1-16,8-1 0 0,1 0 0 16,-2-5-1-1,-2-1-1-15,-12-6-27 0,-10-7 6 16,-5 1 7-16,-9-6 3 16,-3-1-3-16,-4 0-8 15,0 2 3-15,0 3 16 16,0 0 4-16,0 5 2 15,0 1-2-15,0-1 0 16,0-5 0-16,-4 1 0 16,0 1 0-16,-3-4 1 15,1 2 2-15,0 0 0 16,0 2 1-16,-1 1 4 0,-1 2-7 16,-4 5-1-16,-1 6 0 15,-7 9 0-15,-7 4-1 16,-2 4 1-16,-5-2 0 15,-1 1 2-15,-1-3 10 16,-1-7 19-16,1-3 2 16,3-5-5-16,2-3-11 15,4-4-3-15,0-3-13 16,7 0-1-16,2-2-7 16,4-7-50-16,10 1-74 15,0-3-103-15,4-4-284 16</inkml:trace>
  <inkml:trace contextRef="#ctx0" brushRef="#br0" timeOffset="42419.38">6864 5757 48 0,'0'0'59'0,"0"0"-22"0,0 0 0 0,0 0 1 0,0 0 7 0,0 0-8 15,0 0-1-15,21-68-11 16,-21 65-9-16,0 3-10 0,0 0-6 16,0 0-1-16,0 0 0 15,0 0 1-15,0 0-1 16,0 0 1-16,0 0 4 15,0 0-1-15,0 0 3 16,0 0 4-16,0 0 5 16,0 0-6-16,0 0-9 15,0 0-1-15,0 7-17 16,4 21 5-16,2 14 11 0,1 12 2 16,-3 11 6-1,-2 10-6-15,1 7 2 0,-3 7-1 16,2 1-1-16,-2 2 3 15,3-2-3-15,-3-5 1 16,4-3-1-16,3 0 0 16,1 3 3-16,-1 4-3 15,2 4 3-15,-2 1 0 16,-1-5-2-16,1-2-1 16,-3 4 0-16,1-1 0 15,-2 0 0-15,-3-4 0 16,0-3 0-16,0-5 0 15,0-2 0-15,0-2 0 16,0-3 0-16,0-1 2 16,0-2-2-16,2 0-2 0,2 0 1 15,0-2 2-15,3-4-2 16,0 7 2-16,-2 7-1 16,1 0 2-16,-2 2-2 15,-2-4 0-15,1-3 0 16,-3 1 0-16,0-2 0 15,0-2 1-15,0-2-1 16,0-5 1-16,0-7-1 16,0-4 0-16,0-8 2 15,0-4-2-15,0 0 0 16,0 2-1-16,0 4 1 16,0 5 1-16,-5 1 0 0,-3 2-1 15,1 0 0-15,2 0 2 16,-2 1-2-16,3 3 0 15,2-6 1-15,2-4 0 16,0-2 0-16,0 0 0 16,0 6 1-16,0 4-1 15,2 6-2-15,5-1 2 16,-1-4-1-16,-1-2 2 16,0-6-2-16,-3 2 1 15,-2-1 0-15,0-2 1 16,0-1-2-16,0-2 1 15,-4-1-1-15,-4 0 0 16,-1 1 0-16,1-3 0 0,-1-2 2 16,2-2 1-1,-2-2-3-15,3-2 1 0,-1 0 0 16,2-1-1-16,-2-1 0 16,1 3 0-16,2 4 0 15,1 3 1-15,1 2 10 16,2 0 35-16,0-2-44 15,0-6 0-15,0-4 7 16,0-3 2-16,0-5-5 16,0-3-6-16,0-1 0 15,5 0 0-15,-3 1 1 16,0-6-1-16,-2 1 3 16,0 1-2-16,0-5-1 15,0-2 1-15,0 0 0 16,0 2 1-16,0 0-1 0,0 4 0 15,0-2 1-15,0 0 2 16,-2-2-4-16,-3-2 4 16,1 0-2-16,0-2 1 15,1-4-1-15,3 0 1 16,0-2 0-16,0 0 2 16,0 0-3-16,0 0 5 15,0 0 16-15,0 0-7 16,0 0-14-16,0-6 1 0,9-2 1 15,4 2 2 1,6 2-1-16,0 2-5 0,6 2 0 16,6 0 0-1,4 0-4-15,4 0 4 0,-1 0-30 16,1 0 30-16,1 0-14 16,3 0-10-16,6 0 5 15,6 0 3-15,-1-4-3 16,0-4 3-16,-6 0-12 15,-5-1 16-15,-7 2 11 16,-3-4 1-16,-2 2 1 16,-4-1-1-16,0 0-6 15,-5 0 6-15,5 2 4 16,-1 0-3-16,1 1 1 16,2 4-1-16,2 3 0 0,-2 0-1 15,-2 0 0-15,-5 0 3 16,-6 0-3-16,-5 0-19 15,-7 0 13-15,6 0 1 16,-6 2 1-16,0 2 1 16,1 0 2-16,-1 0 1 15,0-3 0-15,4 2 1 16,-2-1 2-16,5-1-3 16,1-1 5-16,1 0 0 15,1 0-4-15,-4 0 1 0,-3 3-2 16,-3-3-6-16,-2 2-14 15,-2 0-1 1,0-2 4-16,0 2 17 0,0-2 4 16,0 0 19-16,-8 0-1 15,-3 0 8-15,-3 0-1 16,3 0-6-16,0-9 7 16,2-5 2-16,0-8-10 15,-2-10-7-15,2-8-11 16,0-10-4-16,-2-10-8 15,-5-4 4-15,-1-8-10 16,-8-3 10-16,1-3-5 16,-3-2-5-16,2-2 8 15,3 2 3-15,-2 0 1 16,8 1 2-16,1 1 0 0,3-6 8 16,3-8 0-16,1-5 6 15,1-1-14-15,-3 2 8 16,6-1-3-16,2 2-2 15,2-2-3-15,0 1 3 16,0 5-1-16,0 9-2 16,4 4 8-16,6 8 2 15,-1 0-7-15,-3 4-1 16,1 3 1-16,-5 3-2 16,2 2 2-16,-1 1-1 15,-3-5 2-15,0-9-3 0,0-11-1 16,0-5 0-16,0 1-4 15,2 10 3 1,0 10 1-16,1 12 5 16,-1 1 7-16,0 7-5 15,0 2-3-15,-2 2 7 0,0 0-5 16,0-4-5-16,0-2 6 16,0-6-2-16,2-5 2 15,0-7-6-15,3-4 6 16,-3-6-6-16,0-5 0 15,3 1-2-15,2 3 1 16,1 8 0-16,1 9 0 16,1 9 1-16,-4 6 1 15,-2 2 3-15,-1 3-5 16,-3 0 3-16,0-6 0 16,0-2 4-16,0-6 3 15,0-6-10-15,-9-6 6 0,-1-3 2 16,0-1-8-16,-1 1 0 15,1 4-1-15,6 7-2 16,2 10 2-16,0 9-2 16,2 10 3-16,-3-2 0 15,1 4 0-15,0-6 0 16,-2-1 0-16,-1-4 0 16,1 0-3-16,-3-6 2 15,-2-5 0-15,-2-1-6 0,-1-7 6 16,2 0-10-1,3 5 7-15,3 8-3 16,4 12-4-16,0 8 9 16,0 5 1-16,0 2-6 0,0 3 3 15,-2 2 3-15,2 2 2 16,-3-2 0-16,0-1-1 16,3 2 0-16,0-3-1 15,0-3 1-15,0 1-3 16,0 2 3-16,0 0 0 15,0 5-1-15,0 0 0 16,0 5 2-16,0 2-3 16,0 2 2-16,0 0 0 15,0 0-4-15,0 0-5 16,0 0-11-16,0 0 4 16,0 0 8-16,0 0 2 15,0 0 3-15,0 0 3 0,0 0 0 16,0 0 1-16,0 0 0 15,0 0 2-15,-4 0-1 16,-11 0-2-16,-10 4-3 16,-4 7 1-16,-4-2-34 15,-3 1 25-15,1-3 11 16,-6-3 0-16,-3-2 0 16,-5-2 1-16,-2 0-1 15,-3 0 1-15,1 0 1 16,-3 0-1-16,3 0 0 0,1 0-1 15,7 0 0-15,5 2-1 16,7 9 1-16,0 6-4 16,4 6 3-16,0 4-7 15,2-4-30-15,4-1-67 16,4-9 31-16,-1-13-218 16</inkml:trace>
  <inkml:trace contextRef="#ctx0" brushRef="#br0" timeOffset="54079.95">7247 6050 17 0,'0'0'14'0,"0"0"5"0,0 0 12 0,0 0-27 16,0 0-4-16,0 0-9 0,0 0 2 0,0 0 2 0,0 0 2 16,0 5 2-16,0 4 0 0,0 0 1 15,0 0-3-15,0 1 3 16,0-5-5-16,0 0 2 15,0-3-4-15,2-2 7 16,0 0 8-16,-2 0 29 16,4 0 1-16,-2 0-1 15,0 0 0-15,-2-2-11 16,0 0 5-16,0 2-1 16,0 0-7-16,0 0-6 15,2 0-6-15,4 18-7 0,3 14 52 16,-2 12 10-1,2 8-46-15,-2 4 6 16,-1 2-14-16,-2-1-7 0,2-9-2 16,-4-7-3-16,0-14 1 15,-2-7 1-15,0-6-2 16,0-4-2-16,0-6-5 16,0 0-17-16,0-4-34 15,0 0-46-15,0 0-7 16,0 0-34-16</inkml:trace>
  <inkml:trace contextRef="#ctx0" brushRef="#br0" timeOffset="54551.41">7232 6182 128 0,'0'0'65'0,"0"0"-29"0,0 0 36 0,0 0-33 15,0 0-16-15,0 0-8 0,2-70 9 0,9 62 13 16,5 1-1-16,-1 3-2 15,3 3 4-15,5 1-4 0,1 0 1 16,5 0-17-16,0 0-2 16,0 10-4-16,-5-2-5 15,-3 2-5-15,-4-2-2 16,-5 2 0-16,-4 0-1 16,-5 4 0-16,-3 4 1 15,0 6-3-15,-23 8-4 16,-12 2 3-16,-10 0-19 15,-2-4-2-15,1-8-9 16,5-8 5-16,8-6-10 16,10-3-19-16,12-3-27 15,9-2-8-15,2 0-38 0</inkml:trace>
  <inkml:trace contextRef="#ctx0" brushRef="#br0" timeOffset="55225.82">7357 6950 3 0,'0'0'0'15,"0"0"-2"-15</inkml:trace>
  <inkml:trace contextRef="#ctx0" brushRef="#br0" timeOffset="55638.68">7357 6950 60 0,'10'-88'63'0,"-10"78"21"16,3 1 2-16,-1-2-22 16,0 1-17-16,-2 2 9 15,0 1-11-15,0 3-24 16,0 3-12-16,0-4-9 15,0 5 0-15,0-1 0 0,-4 1 9 16,-7 0-9-16,0 0-2 16,-3 7 0-16,-1 12 0 15,1 0 0-15,3 10 1 16,0 1 1-16,6 4 6 16,-1 2 7-16,1 2-11 15,3 0 0-15,2-4-1 16,0 3-1-16,0-5 0 15,0-6 0-15,9-2-3 0,7-8 0 16,1-4-1-16,8-3 4 16,4-5 0-16,2-4 6 15,5 0 4-15,1-11-7 16,0-14 1-16,-6-2 1 16,-7-10-5-16,-6-1-10 15,-7 0-4-15,-9-4 12 16,-2 2-5-16,0 2-29 15,-22 2 7-15,-9 6-37 16,-7 12-4-16,-4 18 15 16,-3 0 18-16,0 34-26 15,1 12-76-15</inkml:trace>
  <inkml:trace contextRef="#ctx0" brushRef="#br0" timeOffset="56591.64">7286 7559 143 0,'0'0'68'0,"0"0"4"15,0 0 22-15,0 0-36 0,0 0-44 0,0 0-13 0,0 20-1 0,0 1 2 16,4 9 6-16,0 8 11 16,-2 6-6-16,1 2 2 15,1 0-4-15,-2 1-3 16,-2-6 1-16,0-5-2 0,0-6-4 15,0-11 0-15,0-7 3 16,0-8-1-16,0-4 1 16,0 0 3-16,0 0 6 15,0 0 2-15,0 0-6 16,0 0-3-16,0-8-4 16,0 0-4-16,0-2 0 15,0-3-2-15,0-2 2 0,0-5-5 16,0-4 3-16,0-7-16 15,0-3 15-15,0 0 3 16,0-4-2-16,2 2-8 16,8 2 3-16,3 2 7 15,0 0 0-15,3 4 2 16,2 0 12-16,-3 3 0 16,3 7 4-16,-7 8-4 15,-6 6-14-15,-1 4-5 16,-4 0-7-16,2 0 1 15,0 4 8-15,0 14-2 16,1 5 3-16,-3 3 1 16,0 1-1-16,0 4 2 15,0 1 1-15,0 2 3 16,-7-6-3-16,-2-2 1 0,-4-2-2 16,2-4-3-16,0-2-15 15,0-6-3-15,-1-6 3 16,4-1-4-16,3-4 11 15,3-1 9-15,2 0 0 16,0 0 2-16,0 3-1 16,13 2-2-16,12 5 3 15,4 4 16-15,-2 3-6 16,0 1-4-16,-6 4-6 16,-3-3-8-16,-7 6-95 15,-6-3-62-15,-5-4-19 16</inkml:trace>
  <inkml:trace contextRef="#ctx0" brushRef="#br0" timeOffset="57113.24">7292 8271 53 0,'0'0'47'0,"0"0"12"0,0 0 17 0,0 0-22 0,0 0-18 0,0 0-4 0,-6 0 17 16,19 0 5-16,7 0 8 0,2 0 4 15,7-1-5-15,0-4-25 16,-2 1-21-16,-1 0-9 16,-3 3-6-16,-4-2-31 15,-5 3-47-15,-3 0-32 16,-4 0-30-16,-7 6-16 15,0 9-34-15</inkml:trace>
  <inkml:trace contextRef="#ctx0" brushRef="#br0" timeOffset="57823.31">7397 8374 50 0,'0'0'22'0,"0"0"16"0,0 0-12 0,0 0-15 0,0 0 4 0,0 0 15 0,0 0 1 16,24-9-7-16,-22 5-1 0,-2 1 5 15,3-1 0-15,-3 1-2 16,0 2 5-16,0-2-8 15,0 2-13-15,2-2-5 16,-2 3 4-16,2-1 3 16,0-1 0-16,5-2 7 15,-2-3 1-15,1 2-6 16,1 1-6-16,-5-1-5 16,0 4-3-16,0 1-2 15,-2 0-3-15,0 0-7 0,0 0 8 16,0 0 1-1,0 11 3-15,0 18 4 0,0 9 16 16,0 10 9-16,0 12 28 16,0 4-21-16,-4 0-16 15,-5-7-7-15,1-13-13 16,-2-10-1-16,4-12-26 16,-3-6-71-16,2-13-126 15</inkml:trace>
  <inkml:trace contextRef="#ctx0" brushRef="#br0" timeOffset="66481.4">7980 7656 4 0,'0'0'25'0,"0"0"1"0,0 0 13 15,0 0-8-15,0 0-15 0,0 0-10 0,0 0-4 0,0 0-2 16,2-50-6-16,-2 50 5 0,0 0-2 16,0 0-7-1,0 0 3-15,0 0-4 0,0 0 0 16,0 0 9-16,0 0 2 15,0 0 0-15,0 0 2 16,0 0 14-16,0 0 16 16,0 0 11-16,0 0 3 0,0 0 3 15,0 0-3 1,0 0 0-16,0 0-11 16,0 0-14-16,0 0-10 15,0 0-10-15,0 0-1 0,3 0-10 16,11-10 7-16,12-7 3 15,8-5 10-15,6-6-3 16,6 1-3-16,1-4-4 16,3 1 0-16,-2 2 0 15,-3 6 4-15,-1 2-2 16,1 6-2-16,-5 6 0 16,2 4 1-16,5 4 0 15,2 0-1-15,7 6 0 16,6 11 4-16,7 6-4 15,3-3 4-15,1-2 1 16,5-6-5-16,-4-6 8 0,-6-1-2 16,-7-5-1-1,-12 0-3-15,-14 0 0 0,-5 0-1 16,-10 0 5-16,-7-5-6 16,-7 3 0-16,-4 2-7 15,-2 0-57-15,0 7-63 16,0 15 51-16,-17-1-49 15</inkml:trace>
  <inkml:trace contextRef="#ctx0" brushRef="#br0" timeOffset="66770.75">9318 7327 360 0,'0'0'81'0,"0"0"-15"0,0 0 13 0,0 0-75 0,0 0-2 16,0 0-2-16,93-18 9 16,-64 36-9-16,-3 18 2 15,-5 14-2-15,-11 8 3 16,-10 9-3-16,-2-1-3 15,-22 0 3-15,-10-8-11 0,5-10-6 16,3-16 1-16,4-12-27 16,-1-16-41-16,1-4-93 15</inkml:trace>
  <inkml:trace contextRef="#ctx0" brushRef="#br0" timeOffset="67610.69">10218 7051 200 0,'0'0'113'0,"0"0"-16"0,0 0 25 15,0 0-60-15,44-123-47 0,-32 95-15 0,-8 6 0 0,-4 2 0 16,0 2-6-16,0 7-3 16,0 4-6-16,-12 5 6 15,-3 2-8-15,-3 2 8 16,-2 30 6-16,-2 12-2 16,-1 22 1-16,-1 16 4 0,-2 18 28 15,-3 21 6 1,-3 7 0-16,6 2-16 0,1-5-6 15,9-11-7-15,9-15-5 16,3-23 0-16,4-18 0 16,0-24 0-16,0-18 1 15,0-9-1-15,0-7 0 16,0 0-1-16,0-15-17 16,0-23-4-16,0-12-36 15,0-15 1-15,-9-5-34 16,-13-6-17-16,-5 2 60 15,4 12 48-15,8 15 14 0,7 19 56 16,2 14 67 0,6 8-34-16,0 6-29 0,0 0-34 15,0 0-40-15,23 16 0 16,8 9 23-16,7 0 1 16,3-3-9-16,3-4-5 15,5-5 2-15,2-8-9 16,0-5-3-16,-1 0-8 15,-6 0-60-15,-7-18-82 16,-8-1-114-16</inkml:trace>
  <inkml:trace contextRef="#ctx0" brushRef="#br0" timeOffset="70191.5">8065 6333 14 0,'0'0'16'0,"0"0"-4"0,0 0 9 16,0 0-2-16,0 0-1 0,0 0 6 0,0 0 0 0,0-18 8 15,0 15-6-15,0 3-7 16,0-2 3-16,0 2 4 16,0-1 0-16,0-4-4 15,0 1-10-15,2-4-5 0,3 0 0 16,-1 0 2-16,0 2-3 15,-2 1 3-15,-2 2 16 16,0 3 0-16,0 0-13 16,0 0-12-16,0 0-5 15,0 0 4-15,0 0-5 16,0 0 1-16,0 4 4 16,0 2 1-16,0-4 2 15,0 0 0-15,0-2 2 16,0 0-3-16,0 0 3 0,0 0 1 15,0 0 15 1,0 0 0-16,0 0-5 0,0 0 4 16,0 0 0-16,0 0-17 15,0 0-2-15,0 0-2 16,0 2 0-16,0 3-9 16,0-2-78-16,-10-1-55 15,-5-2-77-15</inkml:trace>
  <inkml:trace contextRef="#ctx0" brushRef="#br0" timeOffset="71269.03">10463 7524 31 0,'0'0'44'0,"0"0"-43"0,0 0 23 0,0 0 10 0,0 0-30 15,0 0-4-15,-8-22 4 0,8 22 4 0,-2 0 1 0,2 0 6 0,0 0 10 0,0 0 11 0,0 0 11 0,0 0-5 16,0 0-11-16,0 0-14 16,0 0-14-16,-4 0-3 15,-3 13-7-15,-6 15 5 16,0 8 2-16,0 7 0 16,3-6 4-16,6 0-2 15,4-9 9-15,0-10-10 0,0-6 0 16,18-8 5-16,4-4 18 15,10 0 11-15,1-8-12 16,2-16-2-16,1-4-21 16,-3-2-5-16,-4 0-34 15,-6 1-34-15,-8 10 28 16,-11 7 39-16,-4 8 6 16,0 4 5-16,0 0 6 15,0 17-11-15,-8 16 0 16,-1 7 4-16,5 4 21 0,2-2 20 15,2-8-32-15,0-10-12 16,2-8-1-16,13-10-6 16,5-6-50-16,3 0-41 15,-2-6-76-15</inkml:trace>
  <inkml:trace contextRef="#ctx0" brushRef="#br0" timeOffset="71839.66">10917 7680 54 0,'0'0'66'0,"0"0"12"0,0 0 11 0,0 0-2 0,0 0-9 0,0 0-22 16,0-4-17-16,0 4-25 0,0 15-12 15,0 12 9-15,0 5 28 16,0 2 4-16,0-6-32 16,0-8-4-16,0-7-1 15,0-7-5-15,9-6-1 16,2 0 0-16,5 0 8 16,3-17 0-16,6-3-8 15,0 4-23-15,-3 0-15 16,-2 6-9-16,-6 7 0 15,-3 3 11-15,-3 0 15 16,0 0-9-16,-4 13 28 16,-2 13 2-16,-2 6 2 0,0 2 18 15,0 0 1 1,0-6-8-16,0-7-13 0,0-9-17 16,0-10-93-16,0-2-62 15,11-2-32-15</inkml:trace>
  <inkml:trace contextRef="#ctx0" brushRef="#br0" timeOffset="72194.98">11429 7798 113 0,'0'0'73'0,"0"0"10"16,0 0 40-16,0 0-27 0,0 0-68 0,0 0-24 0,-73-10-4 0,40 30 0 15,4 6 1-15,4 3 12 16,11 3 15-16,8 0 10 16,6-2-4-16,0-2-3 15,24-6-22-15,18-10-1 16,14-10-2-16,11-2-6 0,3-8-6 16,-4-20-89-1,-10-10-94-15,-18-8-18 0</inkml:trace>
  <inkml:trace contextRef="#ctx0" brushRef="#br0" timeOffset="72701.73">11826 7217 421 0,'0'0'37'0,"0"0"-37"15,0 0 0-15,0 0 0 16,0 114 38-16,-2-46 11 15,-9 14-8-15,-3 11 0 16,-1 3-26-16,1 4-6 16,1-6-2-16,4-4-1 0,2-15-6 15,5-19 2-15,0-20 1 16,0-21-2-16,2-12-1 16,0-3 3-16,0-15-3 15,0-26-29-15,0-11-64 16,0-12 23-16,0-7-49 15,-15-1-18-15,1 8 6 16,1 12 94-16,5 20 37 16,4 15 99-16,4 14-1 15,0 3-26-15,0 0-34 16,0 2-28-16,7 14 35 16,13 1 11-16,7 2-25 15,2-3 1-15,0-4-5 16,4-2-19-16,0-2-2 0,-1-2 0 15,-3 4-6-15,-7 2 0 16,-2 8-3-16,-2 10 3 16,-7 10 19-16,-4 7 23 15,-5 1-23-15,-2-2-16 16,0-8 2-16,0-14-5 16,0-9-35-16,0-15-79 15,0 0-45-15,0-33 23 16</inkml:trace>
  <inkml:trace contextRef="#ctx0" brushRef="#br0" timeOffset="72838.81">12073 7659 200 0,'0'0'149'0,"0"0"-149"0,0 0-7 0,0 0-7 0,0 0-130 0</inkml:trace>
  <inkml:trace contextRef="#ctx0" brushRef="#br0" timeOffset="73108.12">12310 7772 161 0,'0'0'294'0,"0"0"-264"0,0 0 41 15,0 0 43-15,-43 113-51 16,39-81-49-16,4-4-5 15,0-8-9-15,8-13-10 16,23-7 8-16,10 0 2 16,1-32 0-16,1-7-3 15,-10-8-20-15,-11 3-14 16,-12 3-2-16,-10 6-42 16,0 7 15-16,-19 12-21 15,-7 10 30-15,-3 6 39 16,-3 0-10-16,8 18 16 15,4 6 5-15,8 0-49 16,10 0-65-16</inkml:trace>
  <inkml:trace contextRef="#ctx0" brushRef="#br0" timeOffset="73452.57">12584 7754 204 0,'0'0'136'0,"0"0"-110"16,0 0 104-16,-43 113-30 0,43-90-50 15,0-6-45 1,0-14-5-16,16-3-12 0,15-2 12 16,7-25-5-16,6-5-12 15,-1-1-59-15,-1 7-5 16,-6 10 41-16,-7 12 26 15,-9 4 3-15,-9 8-8 16,-11 24 19-16,0 10 33 16,-2 7 34-16,-16 1 17 15,2-6-20-15,8-6-19 16,5-14-35-16,3-12-10 16,0-12-47-16,34-10-77 15,6-25-26-15,-3-14-199 0</inkml:trace>
  <inkml:trace contextRef="#ctx0" brushRef="#br0" timeOffset="73747.88">13152 7827 273 0,'0'0'179'0,"0"0"-123"16,-127 58 102-16,94-44-23 15,10-5-82-15,14-4-43 16,7-5-10-16,2 0-1 15,2 0-19-15,30 0-52 16,12 1 63-16,12-1 8 16,6 5-31-16,2 3-7 15,-6 1-9-15,-16 6 13 0,-13 1 17 16,-26 0-27-16,-3 2 25 16,-24 0 20-16,-23-6 25 15,-7-4-1-15,-1-5 3 16,6-3-3-16,9 0-18 15,6-17-6-15,12-7-24 16,11-6-133-16,11-1-195 16</inkml:trace>
  <inkml:trace contextRef="#ctx0" brushRef="#br0" timeOffset="74549.7">13804 7983 66 0,'0'0'223'0,"0"0"-140"0,0 0 47 16,0 0-29-16,0 0-66 0,0 0-34 0,0 0-2 0,50-30 1 0,-35 20 0 15,5-2 4-15,5-2-2 16,4-4-1-16,9-4 0 16,11-4 12-16,4-1 7 15,9-3-10-15,3 5-7 16,-3 0-1-16,0 3-1 15,1 6 0-15,0 1 2 16,-4 8 0-16,-1 3 2 16,0 2-2-16,0 2 9 15,3 0 0-15,3 0 1 16,7 8-7-16,10 10 5 16,8 0-11-16,9 0 1 0,-2-4-1 15,-5-4 7-15,-10-4-6 16,-15-2-1-16,-12-2 0 15,-14-2 2-15,-13 0-1 16,-7 0-1-16,-5 2-3 16,1 2 1-16,1 2 0 15,2 2-2-15,-4 0-5 16,-3 4-77-16,-4-1-96 16,-6-10-171-16</inkml:trace>
  <inkml:trace contextRef="#ctx0" brushRef="#br0" timeOffset="74975.2">15794 7702 131 0,'0'0'83'0,"0"0"35"0,0 0 41 0,0 0-53 0,0 0-47 16,0 0-13-16,0 0 2 15,7 0-21-15,4 0-15 16,0 0-8-16,2 0-4 15,-1 0 0-15,-1 6-1 16,-5 2 0-16,-1 6-9 16,-5 12-2-16,0 8 8 15,0 10 4-15,-18 4 16 16,0-2-4-16,1 1-7 16,3-7 2-16,1-10-3 15,3-8-4-15,0-14-21 0,-11-8-117 16,-8 0-125-1</inkml:trace>
  <inkml:trace contextRef="#ctx0" brushRef="#br0" timeOffset="77250.55">15665 7736 5 0,'0'0'58'0,"0"0"-27"0,0 0 29 0,0 0-6 0,0 0-18 0,0 0-9 16,-9-16 3-16,9 12-20 16,0 0-8-16,0 2 9 15,0 2 11-15,0 0 26 16,0 0 14-16,-5 0 3 16,5 0-9-16,0 0-17 15,0 0-17-15,0 0-3 0,0 0-5 16,0 0-3-16,0 0 4 15,0-2 3-15,0-2 4 16,0-4-4-16,0 0-10 16,-2-2-6-16,-2 0-2 15,0 1 0-15,-1 4 2 16,1-3-1-16,1 0-1 16,1 0-4-16,0 2-4 15,-1 0 2-15,3-3-2 16,0 4 7-16,0-2 0 15,0 1 1-15,0 3 2 16,0-3 4-16,0 2 1 0,0 0 5 16,0 0 2-1,0-2 1-15,0 3-3 16,0-1-3-16,0 3 7 16,0 1-3-16,0 0 1 0,0 0-5 15,0-3-4-15,0 3-2 16,12 0-1-16,8 0-2 15,9 0 4-15,4 11 4 16,6 0-6-16,-6 5 3 16,0-3-5-16,-6-2 0 15,-3 2 0-15,-6-5 0 16,-5 0-2-16,-1-2 2 16,-4 0 0-16,-1-3 0 15,3 2 2-15,-4-3-2 16,0 2-1-16,1-2 1 15,-1 0 0-15,2-2 0 0,-2 2 1 16,-3 0-1-16,1 0 0 16,0 0-2-16,-2 0-2 15,0 0 0-15,4 2 0 16,0 2 2-16,-1 2 2 16,1-2-1-16,-2-2 1 15,-2-2 0-15,1-2 0 16,-3 2 0-16,0-2 1 15,0 0-1-15,0 0 7 16,0 0-2-16,0 0 1 16,0 0 2-16,0 0-3 15,0 0 1-15,0 0-4 16,-5 0-2-16,1 0-1 0,-2 0-1 16,-3 4 1-16,-5 12-5 15,-5 10 2-15,-10 8 4 16,-8 8 0-16,-3 3 1 15,-6 1 2-15,-1-6 1 16,5-4-2-16,1-8 1 16,5-6 2-16,10-8 0 15,6-6-2-15,4-4 1 16,10-4-1-16,1 0-3 16,5 0-2-16,0 0-17 15,0 0-3-15,0 0-12 0,0 0-17 16,0 0-22-1,0 2-13-15,11 5-32 0,7 0-43 16,2-2-9-16</inkml:trace>
  <inkml:trace contextRef="#ctx0" brushRef="#br0" timeOffset="81914.17">16458 5372 28 0,'0'0'28'0,"0"0"-6"0,0 0 11 0,0 0-5 0,0 0-14 0,0 0-7 16,0 0 5-16,25 10 2 0,-3-2 3 16,7 0 17-16,7-1-26 15,8 4 5-15,7-3 14 16,10-4-12-16,3 2-2 16,8-2 14-16,3-2-5 15,1 0 6-15,0 0-14 16,1 0-1-16,4-2-7 15,0 0-6-15,-4 0 0 16,-12 0-2-16,-14 0-6 16,-15-6-18-16,-14-2 15 0,-11 6-5 15,-7 0-1-15,-4 2-17 16,0 0 6-16,0 0 20 16,0 0 6-16,0 0 2 15,0 2 2-15,0 6-2 16,-4 4 3-16,-3 0-2 15,5 4-1-15,0 10 0 16,2 17 3-16,0 12 6 16,0 18 15-16,11 11-10 15,1 7-4-15,-6 11 8 16,-2 0-10-16,-4 4-2 16,0 0-5-16,0-2 0 15,0-6 0-15,0 1 1 0,0-3 0 16,-4-2-2-1,2 1 2-15,2-7 2 0,0-2-3 16,0 2-1-16,0 15 0 16,0 4 0-16,0 4-5 15,0 10 5-15,0 1 5 16,4 4-5-16,1 6 0 16,3 6 0-16,2-5 0 15,-1 0 0-15,-1-5 4 16,1-8 44-16,0-5-41 15,-2-7 25-15,-3-4 20 16,3-8-33-16,-3-3-17 16,1-5-1-16,2-2 2 15,4 0-2-15,-1 0 0 0,6 7-1 16,3 1 1-16,-4-6-1 16,1 0-33-16,-3-3 33 15,-5 1 1-15,0 8 1 16,-4 6-2-16,-4-2 0 15,0 4-41-15,0 5 41 16,0 0 5-16,0 3-5 16,0-6 8-16,0-11 5 15,0-12 16-15,0-8-7 16,7-7-2-16,1-9 7 16,1-4-17-16,3-7-3 0,-4-3-7 15,-3-3 0 1,-1 0 0-16,-2 2 0 15,-2 4 0-15,0 0 0 0,0 2-1 16,0-2 0-16,0-1-3 16,0-4 4-1,0-2 0-15,-2-3 3 0,0 0 11 16,-3-2 21-16,5-2-3 16,-2 2-3-16,2-4-7 15,0-1-3-15,0-4-3 16,0-3-3-16,0-2 8 15,0-8-17-15,0-4-2 16,0-2-1-16,2-2-1 16,3 4 1-16,-1 2 0 15,1 1 1-15,2 4-2 0,-1 6 1 16,3 4 0-16,-2 5-1 16,-2-1-2-16,-3-3-6 15,-2-4 8-15,0-4 2 16,0-4 1-16,0-2 7 15,0-4 3-15,0-4-9 16,0-2 0-16,0 0 4 16,0-2 5-16,0 0-2 15,-14 0-5-15,-3-12 1 16,-8-12-4-16,-2-6-2 16,-6-4 5-16,-5-3-3 15,-9 4-3-15,-11-4 2 0,-9 5 3 16,-8 0 2-1,-6 0-3-15,-4 2 1 0,-1 0-4 16,-3 1-2-16,-5 4-1 16,-9-1 0-16,1 2 2 15,4-1-13-15,9 4-3 16,8-1 10-16,10 4-1 16,9 6-19-16,6 3 22 15,12 8 4-15,5 1 0 16,8 0-4-16,10 0-2 15,2 6 1-15,11 0-7 16,6-4-2-16,0-1-17 16,2 2-1-16,0-2 1 15,0 2 12-15,0-1 8 0,6-2 7 16,7 0 2 0,1 0 1-16,-1-16 1 0,1-17 10 15,-1-9-2-15,1-16-3 16,-4-10-5-16,-1-4 0 15,1-5 4-15,5 0 1 16,3 0 23-16,11-3 10 16,4 2-5-16,3-3-5 15,4-1-6-15,-3-2-1 16,4-6 1-16,-5-4-16 16,-3-1-6-16,-4-1-3 0,-7 0 2 15,-13-8-6 1,-9-14 4-16,-9-15-21 0,-31-15 0 15,-16-16 7-15,-1 2-15 16,3-2 5-16,9 14 10 16,16 19 17-16,14 22 6 15,8 10-1-15,7 11-4 16,0 2 3-16,11-1-3 16,9 1 1-16,2 0-2 15,3-2 1-15,-5 2 1 16,-5-5 3-16,-3-5-3 15,-10-4 0-15,-2-10-2 16,-6-3 4-16,-21-1 6 16,-7 2-7-16,-2 11-3 0,8 13 0 15,3 16 2 1,7 14-2-16,7 10 0 0,5 5 0 16,6 6-1-16,0-2 1 15,0-1-1-15,0 0 1 16,4-4 0-16,5-6 5 15,1-2-1-15,0-9-5 16,-1-1 2-16,-5 0-2 16,-4 1-7-16,0-2-9 15,0 1 8-15,-11 6-26 16,-3 9 21-16,6 10 14 0,3 2 3 16,3 5-3-1,2-2 1-15,0 0 0 0,0 2 5 16,0-4-6-1,2-2 0-15,7-1 0 0,0-3 0 16,-2 0 2-16,-5-3-2 16,0-6 2-16,3-4-2 15,-3 0 0-15,2-1-1 16,3 0 1-16,2 4 0 16,0 2 1-16,0 1-1 15,-3 13 0-15,-3 6 7 16,-1 8-7-16,0 2-1 15,1 0-15-15,1 0-10 16,-2-3-7-16,0-2-4 16,-2-7-25-16,0-2 13 15,0-3-33-15,0 5-59 16,-18 6 86-16</inkml:trace>
  <inkml:trace contextRef="#ctx0" brushRef="#br0" timeOffset="83102.52">16839 6192 84 0,'0'0'41'0,"0"0"-15"0,0 0 58 0,0 0 5 0,0 0-41 0,0 0-18 16,-18-80 2-16,18 80 2 15,0 0-9-15,2 0-23 16,21 18-1-16,6 22 34 16,2 18 3-16,-4 14-4 0,-10 11-7 15,-11-1-20 1,-4-4-5-16,-2-6-2 0,0-8-4 16,0-8-46-16,-12-13-30 15,-7-19-37-15,-6-19-24 16,-6-5-50-16</inkml:trace>
  <inkml:trace contextRef="#ctx0" brushRef="#br0" timeOffset="83404.61">16736 6088 409 0,'0'0'129'0,"0"0"-112"16,0 0 32-16,0 0-40 16,126 24 7-16,-55 8 4 15,6 8-6-15,-2 4-4 16,-7 4 3-16,-7 6-11 16,-10 1-2-16,-13 1-1 15,-13 0 1-15,-21 0-10 16,-4 0-16-16,-27 6 16 15,-29-2 7-15,-17-6 3 16,-12-7 3-16,-11-17-3 0,7-19-12 16,4-11-31-1,10 0-47-15,17-21-51 0,20-6-91 16</inkml:trace>
  <inkml:trace contextRef="#ctx0" brushRef="#br0" timeOffset="83982.43">17129 7477 104 0,'0'0'99'0,"0"0"-13"0,0 0 34 0,0 0-29 0,0 0-59 0,0 0-30 16,14 30 11-16,-10 19 28 16,0 15 13-16,-2 10 7 15,-2 8-19-15,0-2-37 16,3 0-1-16,-1-9-4 16,0-11-2-16,-2-14-20 15,0-14-34-15,-4-8-18 16,-17-12-43-16,-5-8-71 15,2-4-47-15</inkml:trace>
  <inkml:trace contextRef="#ctx0" brushRef="#br0" timeOffset="84485.39">17013 7559 317 0,'0'0'113'15,"0"0"-95"-15,0 0 40 0,0 0-9 16,127-6-22-16,-66 6-19 16,1 12 5-16,-5 1-6 15,-7 2-7 1,-15 6-3-16,-15 1-24 0,-17 1-25 15,-3 6 20-15,-29 1 6 16,-23 2 10-16,-13-2 7 16,5-4 9-16,10-5 1 15,15-10 23-15,18-3 28 16,13-3-19-16,4 0-20 16,24 3-11-16,27 2 11 0,21 4-6 15,12 1 7 1,7-1-14-16,-1 4-10 0,-6 0-21 15,-17 6-14-15,-23 6 10 16,-19 5 6-16,-25 2 3 16,0 3 25-16,-29-2 1 15,-24 2 32-15,-21-2 9 16,-22-6 19-16,-12-7 15 16,-6-11-9-16,0-14-9 15,10 0-9-15,4-27-21 16,10-10-27-16,14 2-27 15,12 3-85-15,12 8-64 16,8 12-148-16</inkml:trace>
  <inkml:trace contextRef="#ctx0" brushRef="#br0" timeOffset="91157.85">8003 5931 168 0,'0'0'54'15,"0"0"24"-15,0 0 24 0,0 0-13 0,0 0-42 0,0 0-31 0,0 0-3 16,0 0 6-16,38 0-18 15,-18 14-1-15,-3 7-1 16,4 6-65-16,-3 5-82 16,-5-3-51-16</inkml:trace>
  <inkml:trace contextRef="#ctx0" brushRef="#br0" timeOffset="91348.03">8695 6304 5 0,'0'0'0'0,"0"0"-4"15</inkml:trace>
  <inkml:trace contextRef="#ctx0" brushRef="#br0" timeOffset="91554.43">9030 6418 220 0,'0'0'0'0,"0"0"0"16,0 0 53-16,0 0-19 16,145-5-34-16,-105 5-45 15,-5 2-54-15,-2 18-63 16</inkml:trace>
  <inkml:trace contextRef="#ctx0" brushRef="#br0" timeOffset="91768.46">9707 6521 10 0,'0'0'21'16,"0"0"-14"-16,0 0 4 15,0 0 4-15,0 0-13 16,116 110 0-16,-93-96-2 16,-2-6-8-16,4-4-46 15</inkml:trace>
  <inkml:trace contextRef="#ctx0" brushRef="#br0" timeOffset="91976.63">10170 6513 63 0,'0'0'60'0,"0"0"-60"16,0 0-17-16,0 0 5 15,0 0-66-15</inkml:trace>
  <inkml:trace contextRef="#ctx0" brushRef="#br0" timeOffset="92366.4">10170 6513 147 0,'19'-91'116'0,"-19"87"-15"15,0 4 16-15,0 0-47 16,4 0-70-16,-2 0-4 16,7 13-7-16,0 10 10 15,4 11 1-15,6 1 1 16,0 7 2-16,6 4-3 15,2 0 0-15,-1 0 0 0,1-8-4 16,-12-6 0-16,-3-8 1 16,-12-3-1-16,-5 4-11 15,-37 4 12-15,-23 3-8 16,-20 2-2-16,-8-4 12 16,-1-2 1-16,5-8 1 15,9-6 6-15,11-8-7 16,11-4 0-16,9-2-56 15,7 0-96-15,8 0-70 16</inkml:trace>
  <inkml:trace contextRef="#ctx0" brushRef="#br0" timeOffset="92867.34">9104 5340 203 0,'0'0'11'0,"0"0"-9"0,0 0 31 0,0 106 7 0,0-58-1 0,0 5-24 16,0-3-13-16,0-5-2 0,0-2 2 15,0-11-2-15,2-8-1 16,0-10-65-16,-2-14-72 15</inkml:trace>
  <inkml:trace contextRef="#ctx0" brushRef="#br0" timeOffset="93065.67">9052 4856 254 0,'0'0'114'0,"0"0"-101"15,0 0-13-15,0 0-3 16,0 0 3-16,0 0-1 16,0 0-103-16,123 101-75 15</inkml:trace>
  <inkml:trace contextRef="#ctx0" brushRef="#br0" timeOffset="93518.77">9466 5264 112 0,'0'0'123'0,"0"0"-113"16,0 0 32-16,14 112 61 16,-14-58-17-16,0 8-61 15,0-4 2-15,0-6-14 16,0-12-7-16,0-11-6 15,0-15-1-15,0-8-1 16,7-6 2-16,9 0 0 0,7-26 0 16,4-8-42-16,2-2-76 15,-4 6 33-15,-10 9-3 16,-3 9 22-16,-8 8 66 16,-4 4 35-16,0 6-27 15,0 26 12-15,0 15 64 16,-11 5-4-16,2 0 23 15,4-4-64-15,5-10-27 16,0-6-12-16,12-8 0 16,16-13-2-16,9-11-73 15,-2 0-113-15</inkml:trace>
  <inkml:trace contextRef="#ctx0" brushRef="#br0" timeOffset="93966.16">9973 5573 18 0,'0'0'69'0,"0"0"-28"0,0 0 54 0,0 0-11 0,0 0-40 0,0 0-12 0,-3 1 0 15,6 16-2-15,7 12 4 16,4 16-7-16,1 15 3 16,-6 10-5-16,-2 8-21 15,-2 1 0-15,-5-3 1 16,2-7-5-16,-2-8 1 15,0-9-1-15,0-10 1 16,0-11 0-16,0-12-1 0,0-9 2 16,-2-6-1-1,-10-4 1-15,-1 0-2 0,-7-1-17 16,-2-26-22-16,-5-11 8 16,-6-12-77-16,-4-14 6 15,-2-15-55-15</inkml:trace>
  <inkml:trace contextRef="#ctx0" brushRef="#br0" timeOffset="94134.17">9896 5358 197 0,'0'0'96'0,"0"0"-59"15,0 0 100-15,0 0-32 16,0 0-94-16,121-73-11 0,-101 73-82 15,-5 0-110 1,-3 0-105-16</inkml:trace>
  <inkml:trace contextRef="#ctx0" brushRef="#br0" timeOffset="94451.7">10226 5763 439 0,'0'0'134'16,"0"0"-78"-16,0 0-18 15,0 0-33-15,112-110-5 16,-74 77-33-16,-14 5-7 0,-8 2-15 16,-12 4-53-16,-4 2 6 15,0 6 13-15,-20 4 7 16,-6 7 54-16,-3 3 28 15,0 0 4-15,2 5 20 16,4 17 5-16,8 6 24 16,3 2 0-16,8 3 17 15,4-3-36-15,0-8 14 16,25-3-28-16,10-2-18 16,8-3-2-16,3-2-2 15,2-3-163-15,-13-9-59 16</inkml:trace>
  <inkml:trace contextRef="#ctx0" brushRef="#br0" timeOffset="94736.92">10681 5650 210 0,'0'0'140'16,"0"0"-69"-16,0 0 3 15,0 0-58-15,0 0-16 16,0 0-3-16,-56 63 3 16,38-26 0-16,9-5-2 15,7-5-2-15,2-9 1 0,0-6-7 16,9-6 9 0,18-6 1-16,8 0 10 0,8-18 5 15,-1-12-15-15,1-8-67 16,-5-3-60-16,-3-2 41 15,1-9-29-15</inkml:trace>
  <inkml:trace contextRef="#ctx0" brushRef="#br0" timeOffset="95067.88">11122 5111 187 0,'0'0'125'0,"0"0"-78"15,0 0-42-15,0 0 35 16,-58 153 29-16,29-77-3 0,0 6-15 15,5 2-12 1,6-4-5-16,5-7-26 0,5-15-6 16,6-18-1-16,2-15-1 15,0-10-2-15,0-12 2 16,0-3-22-16,0 0-20 16,0 0 14-16,0-19-31 15,0-12-62-15,0-4 47 16,-2-5 3-16,-2 0 15 15,-1 9 56-15,3 11 72 16,2 10 47-16,0 10-4 16,0 0-37-16,5 0-43 15,19 14 12-15,10 8 17 16,10 3-36-16,5-3 3 0,5-2-21 16,1 0-10-16,1-10-131 15,-11-10-206-15</inkml:trace>
  <inkml:trace contextRef="#ctx0" brushRef="#br0" timeOffset="95487.52">12109 5231 181 0,'0'0'134'0,"0"0"-93"0,0 0 66 0,0 0-30 0,0 0-76 0,0 0 2 15,20 101 57-15,-18-43-15 0,-2 6-20 0,0 4-19 0,0 1-5 16,0-10-1-16,0-12-89 15,0-15-87-15,0-20-18 16,-14-12-27-16</inkml:trace>
  <inkml:trace contextRef="#ctx0" brushRef="#br0" timeOffset="95782.83">11996 5257 151 0,'0'0'141'0,"0"0"-120"0,0 0 67 16,156-62 13-16,-99 56-54 16,5 4-44-16,-2 2-3 15,-6 0-4-15,-4 20 2 16,-13 4 0-16,-6 9-3 16,-12 1-5-16,-11 5 3 15,-8 4 7-15,-2 3 4 16,-31 4-1-16,-14 0 3 15,-12-3 3-15,-1-7 0 16,2-12-8-16,5-12 0 16,4-10 2-16,5-6-3 0,-1 0-102 15,7-6-74 1,7-16-78-16</inkml:trace>
  <inkml:trace contextRef="#ctx0" brushRef="#br0" timeOffset="96190.71">12655 5274 210 0,'0'0'83'0,"0"0"-39"15,0 0 35-15,0 0-40 0,0 0-36 0,0 0 17 0,29 104 51 16,-27-54 0-16,-2 8-28 0,0 0-27 16,0-2-10-1,0-7-4-15,0-12-2 0,0-10-16 16,0-9-61 0,0-11-84-16,0-7-41 0,-8-7 30 15</inkml:trace>
  <inkml:trace contextRef="#ctx0" brushRef="#br0" timeOffset="96630.89">12709 5287 219 0,'0'0'98'0,"0"0"-33"15,0 0 92-15,164-8-43 16,-112 8-55-16,-8 0-44 0,-13 0-12 15,-10 0-3-15,-11 0-5 16,-10 6-30-16,0 9-41 16,-15 1 42-16,-16 5 33 15,-8-3 1-15,8-3 0 16,12-3 1-16,7-4 1 16,10 0-2-16,2 2 0 15,2 4 1-15,25 2 30 16,6 2-3-16,6 2-24 15,1 2 5-15,-7 0-7 16,-2 5-2-16,-10 3-1 16,-15 2-13-16,-6 4 4 15,-4 1 7-15,-32 3 3 0,-11 1 7 16,-9-9-2-16,6-6-1 16,0-9 18-16,10-12-11 15,9-5-1-15,4 0-1 16,3-2-9-16,-1-19-16 15,4-8-99-15,6-7-128 16</inkml:trace>
  <inkml:trace contextRef="#ctx0" brushRef="#br0" timeOffset="97607.67">13876 5170 184 0,'0'0'57'0,"0"0"19"0,-31-103 14 0,13 79-47 0,0 10-43 0,0 10-10 0,-4 4-6 0,1 2 7 15,4 20-8-15,5 8 9 0,6 8 1 16,6 11 7-16,0 6 40 15,0 8 62-15,2 8-30 16,8 6 9-16,1 6-23 16,-7 1-30-16,-2 2-14 15,-2-6-4-15,0-10-5 16,0-8-4-16,-2-14 3 16,-2-14-4-16,-1-11 3 15,3-11-2-15,0-9 1 16,0-3-2-16,-4 0-1 0,2-7-16 15,-2-24-57-15,-5-9-16 16,-1-11-43-16,-5-8-36 16,-4 0 2-16,6 2 83 15,1 11 84-15,6 14 31 16,8 12 97-16,0 9 15 16,0 6 2-16,0 1-33 15,8 1-38-15,21 3-26 16,9 0 2-16,14 0-6 15,6 0-24-15,8 0-5 16,3 0-4-16,3 0-9 16,-12 0-2-16,-13 0-4 0,-16 0-48 15,-13 0-21 1,-11 0 0-16,-7-1 17 0,0-6 7 16,0 1-2-16,0 1 12 15,-11 0 35-15,3 5 0 16,2 0 4-16,-1 0 2 15,3 0 11-15,-2 9 5 16,-2 9 13-16,4 4 5 16,2 0-5-16,0-2-1 15,2-2-22-15,0-9-8 16,0 0 2-16,0-5 4 16,0 0-3-16,4-4 0 15,8 0 6-15,5 0 18 16,8 0-7-16,4-17-14 15,2-2-6-15,0-1-23 0,-2-3-26 16,-4 3-41-16,-8 7 23 16,-7 3 33-16,-6 7 30 15,-4 3-2-15,0 0-14 16,0 21 20-16,0 3 13 16,-4 6 26-16,-2-1-17 15,2 4 3-15,2-3-1 16,2-4-18-16,0-6-6 15,4-11-50-15,19-9-108 16,4 0-126-16</inkml:trace>
  <inkml:trace contextRef="#ctx0" brushRef="#br0" timeOffset="98187.55">14556 5547 179 0,'0'0'40'15,"0"0"1"-15,0 0 76 0,0 0 2 0,0 0-71 0,2 126-13 0,-2-100-17 16,0-7-9-16,0-5 1 15,0-7-10-15,0-5 0 16,0-2 1-16,0 0 0 16,11 0 1-16,7-2-4 15,1-10-27-15,6 0-28 16,0 4-25-16,-3 5 8 0,0 3 47 16,-4 0 23-16,-3 0 3 15,-3 3 1-15,-5 7 25 16,-7 2 19-16,0 2 10 15,0 2 8-15,-3 4-12 16,-13 0-8-16,1 1-25 16,4-6 1-16,6-1-12 15,5-4-4-15,0-2-2 16,0-2-2-16,10-2-16 16,11-4-81-16,2 0-112 15,2 0-104-15</inkml:trace>
  <inkml:trace contextRef="#ctx0" brushRef="#br0" timeOffset="98570.63">15074 5711 61 0,'0'0'114'0,"0"0"-4"0,0 0 34 0,0 0-62 0,0 0-81 0,0 0-1 16,-86 39 0-16,41-7 0 15,5 3 7-15,7 1-2 0,10-4 15 16,8-6-15-16,10-3 1 16,5-8-2-16,0-1-4 15,7-4-5-15,13-4 5 16,4-1-1-16,1-5-12 16,2 0-65-16,0 0-75 15,2-7-21-15</inkml:trace>
  <inkml:trace contextRef="#ctx0" brushRef="#br0" timeOffset="99342.45">15308 5364 28 0,'0'0'79'0,"0"0"34"0,0 0 26 0,54 133 13 0,-43-80-55 0,-5 6-23 0,-3 0-20 16,-3 2-23-1,0-2-18-15,0-4-13 16,-9-5 0-16,-2-12 5 16,-1-12-5-16,2-10-2 0,-1-10-2 15,-5-6-31-15,-1 0-10 16,-4-9-18-16,-1-18-13 16,2-5 7-16,4-4-33 15,3 2 36-15,6 4-14 16,2 7 80-16,5 10 23 15,0 5 29-15,0 6 11 16,0 2 29-16,5 0-25 16,11 0-18-16,4 0 0 15,6 0 10-15,-1 8-17 0,-1 0-12 16,1 0-23 0,-4 3-7-16,-2 4-18 0,-5 1-41 15,-3 2-16-15,-5 0-34 16,-4 0 15-16,-2-3 23 15,0 1 30-15,0-9 8 16,0-1 25-16,0-4 7 16,0 1 1-16,0-3 1 15,0 1 1-15,0 2 5 16,0-2 29-16,0 1 10 0,0 0-3 16,0 0-10-1,0-2-13-15,0 0-10 16,2 2-10-16,6-2-67 0,3 0-99 15</inkml:trace>
  <inkml:trace contextRef="#ctx0" brushRef="#br0" timeOffset="99660.16">15689 5843 237 0,'0'0'147'0,"0"0"-110"16,0 0 84-16,0 0-29 0,0 0-70 0,0 0-22 0,0 0-1 0,-75-8-4 16,71 8-4-16,-1 14-12 15,1 4-5-15,1 3-3 0,1-2 0 16,2 1 14-16,0-4 0 15,-3-2-2-15,3-4 8 16,0-6-5-16,0-2 6 16,0-2 8-16,-2 0 2 15,2 0-2-15,-2 0 0 16,2-10-153-16</inkml:trace>
  <inkml:trace contextRef="#ctx0" brushRef="#br0" timeOffset="99847.21">15768 6007 623 0,'0'0'122'16,"0"0"-2"-16,0 0-14 15,0 0-92-15,0 0-14 16,0 0-140-16,-58-14-281 15</inkml:trace>
  <inkml:trace contextRef="#ctx0" brushRef="#br0" timeOffset="102095.93">17151 8810 18 0,'0'0'24'0,"0"0"-7"15,0 0-8-15,0 0-4 0,0 0-5 0,0 0 0 0,-42-11-1 0,35 11-4 0,0 0-34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9:02:56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4055 6038 112 0,'0'0'193'16,"0"0"-138"-16,0 0 12 0,0 0 4 0,0 0-49 0,0 0-20 0,0 0 11 0,69-79 5 0,-65 77-5 15,0 0 8-15,-4 2 1 0,0 0 1 16,0 0 18-16,0 0 4 16,0 0-10-16,0 0-9 15,-8-3-4-15,-17-2-22 16,-6 5-10-16,-7 0 3 15,-5 0 2-15,-1 16-1 16,-2 13 0-16,-4 7 3 16,8 6 1-16,4 2 2 15,11 4 0-15,14 2 0 16,9-2 1-16,4-4 16 16,8-2 3-16,30-7-14 0,16-9 8 15,10-11-8-15,13-10-6 16,2-5 0-16,2-5-54 15,-10-10-86-15,-26-1-133 16</inkml:trace>
  <inkml:trace contextRef="#ctx0" brushRef="#br0" timeOffset="654.91">3950 6843 98 0,'0'0'99'0,"0"0"-57"0,0 0 36 0,0 0 5 0,0 0-14 0,0 0-22 0,-3-58 7 16,3 58 4-16,0 0-16 15,0 0-17-15,-2 0-11 16,-11 3 0-16,-5 16-14 16,-7 10-2-16,2 7 2 15,-2 8-5-15,5 4 3 16,7 4-2-16,5-6 4 15,8-6 1-15,0-6-1 16,16-10-1-16,15-3-7 16,16-13 8-16,6-8 14 15,12 0-1-15,-1-18-5 16,1-14-8-16,-7-5-3 0,-6-3-10 16,-19-2-18-16,-13 4 7 15,-20 0-6-15,-2 6 5 16,-36 6 3-16,-17 8-7 15,-13 14-9-15,3 4-2 16,3 20-25-16,9 19-2 16,15 10-1-16,14-1-15 15,14-8-65-15</inkml:trace>
  <inkml:trace contextRef="#ctx0" brushRef="#br0" timeOffset="1475.78">3914 7921 13 0,'0'0'93'0,"0"0"8"0,0 0-21 16,0 0-29-16,0 0 19 0,0 0 4 0,11-107-27 16,-6 73-7-16,2-2-9 15,-1 0-10-15,3-2 1 16,3 0-15-16,-2 2-6 15,3 5 5-15,1 5 0 16,-5 8 1-16,-5 8 0 0,-2 6-7 16,-2 4-4-1,0 0-23-15,0 2 1 0,0 18-15 16,0 10 35-16,0 7 6 16,0 0 0-16,6 2 1 15,-2-3 1-15,2-6-2 16,3-8 0-16,-3-10-1 15,4-8-1-15,-1-4-4 16,4 0 6-16,7-6 13 16,3-20 30-16,1-8-7 15,0-2-21-15,-4 0-7 16,-7 2-3-16,-5 5-5 16,-2 10-21-16,-4 2-23 0,1 10-37 15,-3 3-84-15,0 4-81 16</inkml:trace>
  <inkml:trace contextRef="#ctx0" brushRef="#br0" timeOffset="2110.56">3935 8142 26 0,'0'0'259'0,"0"0"-169"0,0 0 28 0,0 0 3 0,0 0-28 0,0 0-28 16,2 0-7-16,-2 0-20 16,2-6-15-16,2 1-1 15,0 1-7-15,5-4-3 16,5-2-5-16,6 2-1 0,2-4 8 15,5 2-3 1,2 5-6-16,2-4 4 0,9 3-8 16,5 1 0-16,13 0 8 15,2 1-6-15,-5 2-3 16,-5 2-3-16,-17 0-37 16,-11 0-53-16,-15 8-73 15,-7 10-77-15,-21 2-67 16</inkml:trace>
  <inkml:trace contextRef="#ctx0" brushRef="#br0" timeOffset="2365.1">4101 8186 99 0,'0'0'271'0,"0"0"-209"16,0 0-19-16,0 0 11 15,0 0 7-15,0 107 18 16,7-50-17-16,4 2-24 16,5 2-30-16,-3 3-5 15,0-6-3-15,-4-4-59 16,-2-7-103-16,-7-18-112 15</inkml:trace>
  <inkml:trace contextRef="#ctx0" brushRef="#br0" timeOffset="2810.74">4093 8975 242 0,'0'0'98'16,"0"0"-46"-16,0 0 19 15,0 0-6-15,0 0-17 16,0 0-25-16,35 144-9 16,-15-89 16-16,0 9-7 15,2 0 15-15,-1 4-28 16,-2 5-5-16,-3-9 8 15,-5-6-12-15,-1-12 0 16,-6-17 1-16,-2-9-2 16,-2-13 0-16,0-7-19 15,0 0-20-15,-12-16-28 0,-13-18-117 16,-14-14-24 0,-7-10 43-16</inkml:trace>
  <inkml:trace contextRef="#ctx0" brushRef="#br0" timeOffset="3227.16">4026 8945 248 0,'0'0'201'15,"0"0"-184"-15,0 0 79 16,140-38 30-16,-97 38-76 16,-1 0-41-16,0 4-9 0,-6 12 0 15,-5 2 1-15,-9 2-1 16,-8 0-7-16,-10 2 3 15,-4 4 3-15,0 1 2 16,-18 1 10-16,-11 2-2 16,-5-3 1-16,1 0 0 15,4-1-9-15,10 0-1 16,5 0-1-16,9 0 1 16,5 3 11-16,5-4 2 15,26 1 23-15,12-1 15 16,1-6-17-16,-2-5-15 15,-1-3-1-15,-10-5-5 16,-7 0-8-16,-8 0-3 16,-5-3-2-16,-4 4 0 0,-3-3 0 15,1 2-4-15,1-1-10 16,-2 6-51-16,3-1-40 16,-2-2-91-16,-5-4-202 15</inkml:trace>
  <inkml:trace contextRef="#ctx0" brushRef="#br0" timeOffset="3859.74">4166 10351 89 0,'0'0'96'0,"0"0"-17"0,0 0 28 0,0 0 25 0,0 0-40 15,0 0-13-15,-22-66-9 0,15 66-17 0,0 0-24 0,-4 0-18 16,-5 0-11-16,1 20-6 16,-1 8 1-16,1 6 3 15,3 4-3-15,4 3 5 16,8-4 0-16,0-5-1 16,0-8 1-16,18-6 4 15,13-7 3-15,13-11-3 16,10 0-1-16,8-22-3 0,-4-19-5 15,-7-11-6-15,-10-5-6 16,-20-4-25-16,-11 5-5 16,-10 6-12-16,-16 3-26 15,-30 7 4-15,-15 6 18 16,-3 12 33-16,-1 14 21 16,9 8 7-16,11 8 2 15,14 20-4-15,10 7-26 16,9 1-76-16,7-4-105 15</inkml:trace>
  <inkml:trace contextRef="#ctx0" brushRef="#br0" timeOffset="4395.08">4148 10954 195 0,'0'0'90'0,"0"0"-39"0,0 0 58 15,0 0-38-15,0 0-60 0,0 0-11 0,16-1 7 0,-16 28 7 16,0 8 12-16,-9 1-6 16,0-2-1-16,2-5 18 15,5-6-15-15,2-5-16 0,0-2-2 16,0-6 4-16,7-2-3 16,8-6 11-16,6 0 41 15,8-2-9-15,4 0-19 16,2 0-3-16,-3 0-15 15,-8 0-11-15,-2 0-4 16,-4 0-96-16,-3 8-97 16,-12-2-162-16</inkml:trace>
  <inkml:trace contextRef="#ctx0" brushRef="#br0" timeOffset="5304.14">4045 11522 53 0,'0'0'128'0,"0"0"-91"16,0 0 44-16,0 0 14 0,0 0-47 0,0 0-37 0,16-4-10 0,-16 4 1 0,0 0-2 15,0 0 2-15,0 0-2 16,0 0 4-16,0 0 19 16,0 0 17-16,0 0 10 15,0 0 6-15,0 0 2 16,0 0-16-16,0 0-21 15,0 0-20-15,0 8-1 16,0 12 0-16,0 6 8 16,0 8 2-16,0 1-4 15,0-2-3-15,0 2 4 16,0-5-2-16,0-4-2 16,0-6-2-16,5-8 0 0,-1-4 0 15,2-4-1 1,6-4 0-16,5 0 3 0,6 0 9 15,8 0 3-15,7 0 7 16,7-12-11-16,3-2-6 16,0 2-5-16,-11 2-35 15,-10 2-124-15,-14 6-130 16</inkml:trace>
  <inkml:trace contextRef="#ctx0" brushRef="#br0" timeOffset="5897.57">4215 12119 245 0,'0'0'50'0,"0"0"-17"0,0 105 75 0,7-53-29 0,9 4-48 0,1-2-29 0,5-8 2 15,-4-10-4-15,-4-11 2 16,-8-15-1-16,-4-6-1 16,-2-4 4-16,0 0 9 15,0-17 17-15,-4-11-30 16,-16-10-22-16,-4-4-2 16,-1-4-14-16,0 0-13 15,7 0 21-15,5 4 0 16,9 2 12-16,4 1 17 15,0 2 1-15,9 0 2 16,13 2 8-16,7 0 44 0,7 3 19 16,-1 4-1-1,1 2 9-15,-3 8-15 0,-2 7-15 16,-4 2-35-16,-2 9-10 16,-3 0-6-16,-2 0-2 15,-2 0-7-15,-3 14-41 16,-8 8-31-16,-7 6-43 15,0 2-61-15,-18-3-63 16</inkml:trace>
  <inkml:trace contextRef="#ctx0" brushRef="#br0" timeOffset="6102.55">4452 12122 277 0,'0'0'53'0,"0"0"-36"0,0 0 77 0,0 0-75 0,127-57-19 0,-110 57-37 0,-5 0-33 16,-6 0-2-16,-6 6-21 16,0 14 0-16</inkml:trace>
  <inkml:trace contextRef="#ctx0" brushRef="#br0" timeOffset="6377.08">4415 12430 85 0,'0'0'32'15,"0"0"-31"-15,0 0 56 16,0 0 25-16,0 0-6 16,0 0 10-16,81 20 1 15,-52-20-16-15,-2 0-24 16,-8 0-21-16,-1 0-6 0,-9-2-20 16,-5 2 0-1,-1 0-5-15,-3 0-26 0,0 0-24 16,0 0 0-16,0 0-6 15,3 11-11-15,1 2-14 16,-4 0-53-16</inkml:trace>
  <inkml:trace contextRef="#ctx0" brushRef="#br0" timeOffset="6796.21">4028 12952 235 0,'0'0'72'0,"0"0"22"0,4 110 30 0,7-62-33 16,3 2-22-16,-1 1-38 0,1-4-29 15,-1-2 1-15,-5-1-2 16,-5-4-1-16,-3-4-15 0,0-4-34 15,-15-4-20-15,-6-4 14 16,6-4-27-16,3-6 19 16,8-2 5-16,2-10-34 15,0-2-22-15,2 0-10 16</inkml:trace>
  <inkml:trace contextRef="#ctx0" brushRef="#br0" timeOffset="7247.35">3974 12959 218 0,'0'0'112'16,"0"0"-48"-16,0 0 56 15,50-116-4-15,-23 92-57 16,6 6-10-16,2 8-31 16,1 6-18-16,-1 4-3 15,-1 0 3-15,-5 0-5 16,-2 14 2-16,-7 6-2 16,-9 6-4-16,-7 3-4 15,-4 3 13-15,0 1 0 16,-20 4 3-16,-8-3-3 0,-3 0-2 15,2-6 0-15,2-2 2 16,8-2 0-16,11-6-2 16,6-4-2-16,2 1 1 15,0-6-1-15,24 1 4 16,10 0 30-16,5 1-1 16,1 0-17-16,1 3-11 15,-8 4-1-15,-9-1-45 16,-6 3-15-16,-7 0-35 15,-6-4-38-15,-2-4-49 16,-3-12-63-16</inkml:trace>
  <inkml:trace contextRef="#ctx0" brushRef="#br0" timeOffset="10683.54">3203 5835 132 0,'0'0'42'0,"0"0"-19"0,0 0-1 0,0 0-22 0,0 0 1 0,0 0 8 16,0 99 14-16,0-67-14 0,0 1 36 0,0 6 20 16,0 1-33-16,7 10-1 15,7 12 5-15,3 22 1 16,8 27-4-16,0 31-13 0,1 37-13 15,-4 21-6-15,-4 12 3 16,-2 1-6-16,-3-16 4 16,2-15-4-16,-3-10 4 15,1-5 3-15,-7 5 12 16,0 5 13-16,-4 1-16 16,0 7-1-16,2-4-6 15,3-5-3-15,1-4-3 16,6-9 2-16,-1-11-2 15,6-14 2-15,1-5 27 0,-1-1-23 16,4-2 3 0,4-1-8-16,0-6-2 0,2-3 0 15,0-2 0-15,-3 2 2 16,-2-8-1-16,-1-1-1 16,-6-6 0-16,-3-6 0 15,-3-3 0-15,-5-3 0 16,2-8 1-16,-4 2-1 15,3-7 0-15,1 7 0 16,4-1 1-16,1-2-1 16,3-2 0-16,-1-8 0 15,1-6 0-15,-5-1 0 16,-2-3 3-16,-5 2-3 16,-4 0 0-16,0-2 0 15,0 1 0-15,-2-7 3 16,-9 2-3-16,4-6 0 15,3 2 1-15,4-4 0 0,0 0 0 16,0 3 6-16,0-3-2 16,0 5 2-16,0 10-7 15,0 1-2-15,0 5 2 16,0 0 5-16,0-6-3 16,0-3-2-16,4-2 0 15,3-9 5-15,6-4 14 16,3-10-15-16,-1-7 13 15,3-2-14-15,-5-2 2 16,-1 2 2-16,-3 2-6 0,-7 1 0 16,-2 6-2-16,0 5 5 15,0-2 0-15,-2 0-3 16,-7-1 0-16,3-8-1 16,0-2 0-16,4-5 0 15,0-7 1-15,0-2-1 16,2-7 2-16,0-2-2 15,-2-2 0-15,2-2 3 16,0-4-2-16,0 0 1 16,0 0 6-16,0 0 27 15,0 0-12-15,0 0-1 16,0-6-10-16,0-5-4 16,0 1-7-16,4 1-1 0,0 0 0 15,-1 2 0 1,0-1-1-16,1-4-1 15,-4 2 1-15,6-3 0 16,1 4-1-16,9-9 0 0,13 0-5 16,15-5 7-1,23-7 2-15,20-6 3 0,13-4 5 16,5-2-7-16,-7 6 16 16,-9 10-10-16,-6 10-9 15,-10 10-33-15,-6 4-22 16,-9 2-10-16,-9-2 37 15,-7 0-40-15,4-2 10 0,2-3 14 16,8 2 19-16,6-3 16 16,7 0-11-16,9-3-17 15,4-5 10-15,1-9 13 16,-6-14 15-16,-9-1-1 16,-15-2 69-16,-15 8-17 15,-14 16-35-15,-12 8-17 16,-8 6 2-16,-4 0 4 15,0-5 1-15,-11-3-5 16,-13-9-3-16,-10-7 2 16,-7-8-2-16,-3-8-5 15,-1-12-4-15,1-13 10 16,6-11 1-16,3-4 2 16,4-4 3-16,4-1 12 15,4 1 6-15,5-6-22 0,5-2 17 16,5-2 22-16,0-3-11 15,6-1-12-15,2-1 7 16,0-3-19-16,0-8-4 16,0-6-2-16,0-6 5 15,0-5-3-15,-2-5 5 16,-18-5 2-16,-6-1-6 16,-4 2 1-16,4 8 14 15,-3 11 2-15,4 11-12 16,3 9 8-16,4 6 4 15,7 4-7-15,6-1-7 16,3-2-2-16,0-1 4 0,0-1-8 16,-1 0 0-16,-3-5 0 15,-1-7 1-15,-4-8-1 16,2 0 0-16,3 5 5 16,1 13-3-16,5 14-1 15,0 10 10-15,0 7 1 16,0 2-9-16,0 6 8 15,5-3 6-15,-1-6-5 16,-2-10 2-16,0-11 0 16,-2-1-7-16,0-10-5 15,0-7-1-15,-11-2-1 16,-11-8-6-16,-3-5 0 16,6 1 2-16,5 13-6 15,10 16-10-15,4 17 18 16,0 17 0-16,0 8 2 0,0 4 0 15,0 2 0-15,0 3 3 16,0 2-3-16,0-7 2 16,-13-9-2-16,-4-6 0 15,2-18-1-15,-5-7-5 16,2-1 5-16,5 10-6 16,6 6-3-16,7 11 5 15,0 2 4-15,0-3-27 16,0 0 14-16,5-3 10 15,-3-3 4-15,-2 1-13 16,0-4 13-16,-13-4 0 0,-12-7 0 16,0-3-1-16,1-5 0 15,3 6-1-15,6 6-1 16,4 14-10-16,4 14 1 16,5 13-6-16,2 10 9 15,0 12 1-15,0 2 8 16,-2 6-3-16,2 2 1 15,0 2 2-15,0 2-5 16,0 0 5-16,0 0-3 16,0 0 3-16,0 0 0 15,0 0 0-15,0 0-4 16,0-2 2-16,0 2-3 16,0 0-3-16,0 0-6 15,0 0-11-15,0 0 5 0,0 4 7 16,0 0 3-1,0-2 5-15,-2 0 5 0,-5 0 4 16,-9 2 5-16,-10 4 3 16,-19-1 1-16,-15 0-11 15,-13-1-1-15,-8 0 3 16,-2-1 0-16,-1-2-4 16,4 2-1-16,9 0 1 15,11-2 0-15,4-2 0 16,2 3 1-16,6-4-1 15,-2 0-1-15,0 0 1 16,-4 0 9-16,-2-12-9 0,0-6 0 16,2 0 1-16,4 2-1 15,5 2 0-15,5 4 0 16,9 2 0-16,6 6-3 16,2 0 1-16,2 2 1 15,-2 0-2-15,1 0 2 16,0 0-1-16,-5 0 1 15,2 0 0-15,-1 0-2 16,-1 0 1-16,4 4 1 16,4-2-5-16,5-2 5 15,7 2 1-15,5-2 1 0,2 0 0 16,0 0-1 0,0 0-2-16,0 0 0 0,0 0 1 15,0 0 1-15,-2 0 1 16,0 0-1-16,-5 0-1 15,0 0 0-15,1 0-2 16,1 3 1-16,1-3 0 16,4 1-3-16,0 7-6 15,0 4-12-15,4 6 8 16,17 6 15-16,0 2 0 16,0 3 0-16,-1 5 3 15,-7-1-3-15,-3 7 0 0,-8 3 3 16,-2-3-3-1,0-4 1-15,0-6 1 16,0-6 0-16,-8-8 1 16,6-2-3-16,2-4-3 0,0-10-143 15,10-30-348-15</inkml:trace>
  <inkml:trace contextRef="#ctx0" brushRef="#br0" timeOffset="16941.96">5204 8602 14 0,'0'0'37'0,"0"0"0"0,0 0 3 0,0 0 11 0,0 0-10 0,0 0-4 15,0 0 0-15,0 0-3 16,0 0 7-16,0 0-8 15,0 0 1-15,0 0-4 16,0 0-4-16,0 0-7 16,0 0-6-16,0 0-3 15,0 0-10-15,7 0-6 16,11 0 4-16,7 0 2 16,6 6 6-16,0 0 0 15,2-1-5-15,3 0-1 16,2-1 0-16,-1-1 0 15,4-3 0-15,1 0 0 16,0 0 0-16,5 0 5 0,5-5-10 16,5-7 5-16,3 2-34 15,2 4-9-15,-1 3-12 16,-1 3 4-16,-6 0 31 16,-7 0 11-16,-10 0 1 15,-8 3 8-15,-4 1 4 16,-3-2-1-16,-2 0-1 15,1-2 4-15,-4 0-4 16,3 0-2-16,5 0 1 16,1 0 0-16,8-10-1 15,-3-6-2-15,-5 5-20 16,-3 0-30-16,-15 7-66 16</inkml:trace>
  <inkml:trace contextRef="#ctx0" brushRef="#br0" timeOffset="17362.93">6334 8351 198 0,'0'0'184'0,"0"0"-136"16,0 0 34-16,0 0 9 0,0 0-48 0,0 0-43 0,5-11-17 0,28 11 17 15,11 3 1-15,8 12-1 16,3 4 0-16,-1 5-2 15,-8 5-27-15,-8 3 10 16,-15 6-32-16,-23 6 23 16,0 4-11-16,-36 2 39 15,-11-3 3-15,1-10 1 16,8-10 13-16,5-11 9 16,4-13 1-16,2-3-27 0,9-14-67 15,11-22-220-15</inkml:trace>
  <inkml:trace contextRef="#ctx0" brushRef="#br0" timeOffset="20924.23">7635 5502 88 0,'0'0'36'0,"0"0"22"0,0 0 4 0,0 0-2 0,0 0-2 0,0 0 13 16,15-10-11-16,-15 10-15 15,0 0-13-15,0 0-15 16,0 0-8-16,0 0-3 0,0 0-6 15,0 0 0-15,0 0 1 16,0 0 5-16,0 0 6 16,0 0 6-16,0 0-7 15,0 0 1-15,0 0 5 16,0 0 3-16,0 0-4 16,0 0-7-16,0 0 0 15,0 0 0-15,0-2-2 16,0 2-3-16,0-2-3 15,0 2 0-15,0 0-2 16,0 0 0-16,0 0-2 16,0 0 1-16,0 0 0 15,0 0-2-15,0 0-1 16,0 0-5-16,6 10-2 0,0 14 8 16,5 13 3-16,3 10 0 15,-1 14 2-15,3 7-2 16,-1 6 2-16,-2 2-2 15,1 2 3-15,-3-3-3 16,-2-1 1-16,0 0 0 16,-1-2 0-16,1 3 1 15,-2-1-1-15,0 0-1 16,-5 6 0-16,0 2 1 0,0 4 1 16,5-1-1-16,2-3 0 15,0-8 0-15,4-6 0 16,1-4 0-16,-1-6 0 15,-1 0 0-15,1 3 0 16,-3 3 0-16,4 6 0 16,-3 2 1-16,0 7-3 15,-1 5 2-15,-2 10 0 16,-4 2 0-16,1 9-47 16,-5-5 41-16,0 0 1 15,0-1-1-15,0-8-8 16,2-4 14-16,3-5-1 15,2-4 2-15,6-1-1 0,1 1 1 16,1-3-1-16,3-2 0 16,-1 7 0-16,-1 4 2 15,-1 9-1-15,-3 1-1 16,-5-2 0-16,-1-1 0 16,-2 0-1-16,-4 4 1 15,0-1 0-15,0-2 4 16,0-1-4-16,0 5 4 15,0 1 21-15,0-2-18 16,0-6 16-16,0-6-10 16,7-2-4-16,5 11 3 15,3 3-6-15,5-1 29 0,-2 4-32 16,0-12 1-16,2 4-3 16,-3-2 3-16,1-1-4 15,1-1 0-15,-11-5 2 16,-1-5-2-16,-7-6 1 15,0-4-1-15,0-2 0 16,-7 1 1-16,-7 5-2 16,-1 2 1-16,5 2 0 15,0 8 2-15,6-4 0 16,4-2 0-16,0-3 26 16,0-11-23-16,0-4-4 15,0-2 1-15,0-2-2 16,0-4 0-16,0-2 2 0,0 2 0 15,0-1 1-15,-5 1-2 16,-1-2-1-16,-1-2 0 16,0 0 2-16,0-1 2 15,3-4-3-15,0-2 0 16,-3-3-1-16,2 0 0 16,-1 1 1-16,-1 4 0 15,1-1 0-15,-1 2-1 16,0 3-1-16,0-5 1 15,3 1 0-15,0-4 0 16,4-7 0-16,0 2 0 16,0-6 4-16,0-6-3 0,0-8 20 15,0-10-17 1,0-2 0-16,0 0-1 0,0 0 9 16,0 0-6-16,0 0-1 15,0 0-3-15,0 0-2 16,0 0 0-1,0 0-2-15,0 0 0 0,0 0-1 16,0 0 0 0,0 0 0-16,0 0-2 0,2 0-4 15,6 0-3-15,8 0 7 16,9-8 5-16,6-2-5 16,7-3 2-16,8 2-8 15,6-5 4-15,2 2-2 16,4-2 0-16,-6 2-9 15,0 0 4-15,2-1 1 16,-6 1-7-16,6 3 9 0,2 3 0 16,0-2 6-16,-1 6 1 15,0-3 3-15,-1 0-2 16,-4-4 3-16,-6 1 0 16,-7 1 1-16,-5-1-1 15,-12 2-15-15,-7 1-27 16,-3 7-1-16,-8-1 24 15,0 1 2-15,-2 0 7 16,0 0 10-16,0 0 3 16,2 0-2-16,0 0 0 15,0 0 0-15,0 0-1 16,-2 0 0-16,5 0-1 16,-3 0 0-16,2 0-3 0,4 0 4 15,-2 0 6-15,3 0 0 16,3 0 0-16,-2 0 0 15,1 0 2-15,-1 0-2 16,-4-2 0-16,-4-2 2 16,1-3 6-16,-1-9 2 15,-2-8 1-15,0-12 2 16,0-14-7-16,0-4 3 16,0-8-15-16,-2-2-13 15,-5-1 11-15,0 1 2 16,4 4 0-16,-1-6 1 15,0-7-1-15,-3 0 2 16,-1-12 7-16,-2-7 22 0,-1-2-19 16,3-6 7-16,-6-10-11 15,3-2-8-15,-1-5-1 16,6 5-22-16,1 3 15 16,3 7 5-16,2 2-11 15,0-1 11-15,0 7-2 16,0 8 5-16,0 5 3 15,7 4-1-15,2 2 2 16,-2-1 1-16,-3-4 2 16,-4 0-2-16,0-7-2 15,0-5-3-15,0-10-3 16,-16-10 3-16,-3-7-7 0,-4 1 2 16,5 10-1-16,5 11 6 15,2 15 0-15,7 10 1 16,1 9 5-16,3 8 4 15,0 1-4-15,0 1-4 16,0 1-2-16,0 2 3 16,0-2-6-16,0-4 3 15,-9-8-8-15,0-5 7 16,-1-5-7-16,-4-2 5 16,3 2-2-16,1 2 3 15,2 0 1-15,3 3 1 16,1 3 0-16,-2 4 3 15,0 6 14-15,0-2-15 0,-5 2-2 16,-3-2 0-16,1-5 0 16,-2-1 3-16,1-4 0 15,3-2 8-15,5-4 2 16,-2-1 2-16,4-3-10 16,-2 0-2-16,-3-1 21 15,-3-3-24-15,4 6-4 16,-1 6 2-16,-3 4 1 15,6 12 1-15,-3 8 0 16,3 1 0-16,4 9 0 16,-4 1 8-16,6-4 10 15,-2-4-6-15,0-8-12 16,-2-5 0-16,-1 0 11 16,-1 0 22-16,-1-5-32 15,-2 5-1-15,-2-3 2 16,-3-6-2-16,1 5-3 0,4 6 3 15,0 8-3-15,7 10 2 16,-1 1 1-16,1 5-1 16,2 2-5-16,0 4 4 15,0 0 1-15,0-2-1 16,0 0 1-16,0-3-2 16,5 3-1-16,0-3-1 15,-1-7-2-15,-2-4-12 16,1-7-8-16,-1 1 24 0,-2 8-49 15,2 8 47 1,2 6 4-16,3 6-6 0,-5 0 1 16,3 6 6-1,-3 0 0-15,0 4 1 0,-2 0 1 16,0-1 1-16,0 2-3 16,0-4-2-16,0 2-3 15,0-4-2-15,0-2-12 16,0-2-12-16,0-9 9 15,0 1 12-15,0 0 10 16,0 1-7-16,0 8 7 16,0 4 0-16,-4 2 0 0,-1 4 2 15,1 2 4 1,-5 2-6-16,0 2-6 0,0 0 4 16,-6 0 0-16,-2 0 0 15,-2 0 2-15,-3 0 2 16,-5 0-1-16,-5 0 0 15,-7 0 0-15,-13 0 0 16,-8 0 2-16,-7 0-3 16,-4 0-5-16,-1 0 5 15,3 4-2-15,5 7 2 16,6 2-4-16,4 1 6 16,6 0-4-16,5-2 2 15,5-2 0-15,3-4 0 16,-3-6 4-16,0 0-2 15,-3 0 8-15,0 0-10 0,1-6-2 16,-1 6 1 0,1 0-12-16,2 8-48 0,5 21 39 15,4 5-43-15,13 3-28 16,12-6-106-16</inkml:trace>
  <inkml:trace contextRef="#ctx0" brushRef="#br0" timeOffset="21855.49">8123 6216 34 0,'0'0'196'16,"0"0"-126"-16,0 0 14 0,0 0 2 0,0 0-68 0,0 0-18 0,0 0-2 15,49 32 2-15,-33 4 3 16,1 10 14-16,-1 13 29 16,-1 9-22-16,1 6 0 15,-1 2 0-15,1 2-5 16,-5-7-16-16,-1-12-1 16,-6-9-2-16,-4-17-28 15,0-9-48-15,-6-10-61 16,-19-14-22-16,-6 0-41 0</inkml:trace>
  <inkml:trace contextRef="#ctx0" brushRef="#br0" timeOffset="22177.43">8049 6274 59 0,'0'0'60'0,"0"0"-38"16,0 0 57-16,0 0-5 0,127-16-35 16,-93 16 18-16,0 0-5 15,3 0-3-15,1 0-1 16,5 0-12-16,-5 0-11 16,-1 0 5-16,-3 10-14 15,-10 2-12-15,-9 6-1 16,-5 8-6-16,-10 6 2 15,-4 8 1-15,-29 3 4 16,-6-1 5-16,-1-6-7 16,2-4 4-16,2-8-6 0,0-9-93 15,1-14-133 1</inkml:trace>
  <inkml:trace contextRef="#ctx0" brushRef="#br0" timeOffset="22990.93">8452 7694 106 0,'0'0'168'0,"0"0"-134"0,0 0 36 0,0 0 1 16,0 0-55-16,0 0-15 0,0-18-1 0,0 14 6 15,0 0 22-15,0 0 14 0,0 2-2 16,0-1 9-1,0 3-13-15,-2 0-24 16,-11 0-12-16,-3 0 0 0,-5 0-5 16,-4 13 3-16,2 6 0 15,6 6 2-15,1 3-5 16,5 0 5-16,9 2-2 16,2 0 2-16,0-4 7 15,15-3-2-15,16-1-1 16,12-8 3-16,8-4-7 15,5-10-5-15,-3 0-7 16,-2-8-19-16,-4-21-5 16,-11-5-28-16,-11-3-14 15,-21-2-20-15,-4 3 5 16,-38 2 8-16,-24 4 21 0,-14 4 12 16,-4 10 23-16,6 11 28 15,9 5 1-15,15 8 10 16,9 21-10-16,14 3-16 15</inkml:trace>
  <inkml:trace contextRef="#ctx0" brushRef="#br0" timeOffset="23789.35">8497 8306 53 0,'0'0'209'0,"0"0"-162"0,0 0 4 16,0 0-27-16,0 0-20 0,0 0 4 0,0 98 11 0,0-46 1 15,0 8-1-15,0 0 34 0,0 4-25 16,5-5-25-16,1-9-2 0,4-7 2 16,-2-14 13-16,-1-8-15 15,-1-10 9-15,-1-4-2 16,-5-7-5-16,0 0 3 15,0 0 2-15,0-7 7 16,0-17-15-16,0-12-20 16,-5-12-8-16,-14-10-12 15,-4-15-15-15,5-1-26 16,10 10 42-16,8 12 39 0,0 16 74 16,12 7-67-16,18 8 15 15,4 1 31-15,6 5-23 16,2 5-17-16,1 5-2 15,-8 5-11-15,-8 0 0 16,-10 0-2-16,-8 19-8 16,-9 14-6-16,0 7 9 15,-5 4 7-15,-24 6 8 16,-2-5 2-16,0-4-3 0,7-5 1 16,6-6 6-16,10-6 5 15,8-2 2-15,0-5-8 16,0-7-2-16,17-1 14 15,12 0-3-15,0-5-22 16,2 1-10-16,-4 6-77 16,-7 3-100-16,-13 7-103 15</inkml:trace>
  <inkml:trace contextRef="#ctx0" brushRef="#br0" timeOffset="24621.48">8460 9731 111 0,'0'0'165'0,"0"0"-34"0,0 0 45 0,0 0-33 0,0 0-30 0,0 0-33 0,48-48-8 15,-36 43-29-15,-1 2-9 0,5-1-18 0,5 0-3 0,8 0-6 16,11 1-6-16,12-2 0 16,10 3 0-16,9 2-2 15,3 0-1-15,-7 0-38 16,-11 0-27-16,-21 0-76 15,-20 8-102-15,-15 0-117 16</inkml:trace>
  <inkml:trace contextRef="#ctx0" brushRef="#br0" timeOffset="24954.24">8591 9811 14 0,'0'0'221'0,"0"0"-183"15,0 0 59 1,0 0 26-16,0 0-42 0,0 0-11 16,54 151 4-16,-41-87-3 15,-3 6-50-15,0 1-9 16,-6-5-10-16,-1-12-2 16,-3-8-60-16,-3-10-103 15,-28-18-170-15</inkml:trace>
  <inkml:trace contextRef="#ctx0" brushRef="#br0" timeOffset="27681.16">12441 5209 231 0,'0'0'75'0,"0"0"-53"15,0 0 58-15,0 0-34 0,0 0-46 0,0 0-4 0,0 0-1 16,0-20 1-16,0 15-2 16,0 0 5-16,0 3 1 15,0 2 8-15,0-2 13 0,0 2 11 16,0 0-1-16,0 0-6 15,0 0-8-15,0 0-3 16,0 0-10-16,0 0-4 16,0 0-4-16,0 0 4 15,0 0-2 1,0 6-2-16,0 16 4 16,0 12 5-16,2 11 37 15,0 9 34-15,1 0-23 0,-1 4-21 16,2-4-6-16,-2-6-20 15,1-7-3-15,-1-12-2 0,1-8-1 16,-3-8-37 0,0-7-81-16,-5-6-59 0,-22 0-72 15</inkml:trace>
  <inkml:trace contextRef="#ctx0" brushRef="#br0" timeOffset="28125.34">12205 5087 149 0,'0'0'77'0,"0"0"-23"0,0 0 40 0,0 0 6 0,0 0-36 0,0 0-10 15,84-35 4-15,-50 35-5 16,11 0-17-16,8 7-7 16,7 7-14-16,4 6-3 15,4 1-10-15,-6 6-2 16,-1 2-1-16,-9 0 0 16,-7 3-6-16,-7 4 5 15,-9-1-4-15,-8 0 2 16,-9 4-1-16,-9 3-2 15,-3 8 7-15,-5 4 7 16,-22 5-3-16,-4-4-2 16,-2 2-2-16,-3-5 1 0,-4-2 0 15,-2-6 1-15,-5-4 3 16,-4-8-3-16,-3-4-1 16,-4-10-1-16,0-5 0 15,5-10-3-15,4-3-33 16,9 0-15-16,11-6 3 15,6-9-13-15,13-6-90 16,8-5-146-16</inkml:trace>
  <inkml:trace contextRef="#ctx0" brushRef="#br0" timeOffset="28598.78">13123 5275 314 0,'0'0'43'16,"0"0"2"-16,0 0 51 0,0 0-49 0,0 0-36 0,0 0 10 0,40 103 10 0,-31-57-5 16,-2 4 28-16,-5 6-31 15,0-2-13-15,-2-2-9 16,0-3-1-16,4-12-8 16,-4-9-91-16,0-8-83 15,0-13-115-15</inkml:trace>
  <inkml:trace contextRef="#ctx0" brushRef="#br0" timeOffset="29090.45">13118 5220 105 0,'0'0'125'16,"0"0"-117"-16,0 0 88 0,127-7-1 15,-67 7-42-15,5 4 16 16,-3 13-28-16,-10 2-26 16,-14 3-8-16,-16 5-7 15,-18 0-6-15,-4 8 1 16,-26 5 5-16,-26 2 3 15,-10 0 6-15,1-6-1 16,15-10-7-16,17-8 0 16,13-9 3-16,16-4-4 15,0-1-5-15,16 2-59 16,22 6 33-16,13 1 5 16,5 5-15-16,2 1-29 15,-9 6-4-15,-6 0 61 0,-10 3 4 16,-18 3 5-16,-13 1 4 15,-2 4 1-15,-24 3 23 16,-21-2 19-16,-13-5-9 16,-6-5 2-16,-1-12 25 15,3-11-7-15,4-4-26 16,4 0-4-16,10-14-11 16,-1-14-13-16,5-10-27 15,3-10-126-15,-1-9-129 16</inkml:trace>
  <inkml:trace contextRef="#ctx0" brushRef="#br0" timeOffset="29824.97">14801 5565 89 0,'0'0'81'0,"0"0"24"0,0 0-3 0,0 0 1 0,0 0-28 15,0 0-9-15,13-47-12 0,-13 39-8 0,0 4-15 0,0-2-19 16,-15 0-12-16,-20 6-16 16,-9 0 6-16,-9 0-2 15,0 16 9-15,1 10 1 16,5 4 2-16,7 3 1 15,11-4-1-15,9 0 2 0,13-1 11 16,7 0 15-16,0-2 12 16,19 0-15-16,18-6-17 15,13-5-8-15,10-2 0 16,2-9-51-16,1-1-72 16,-5-3-106-16,-12 0-101 15</inkml:trace>
  <inkml:trace contextRef="#ctx0" brushRef="#br0" timeOffset="30267.66">15348 5641 117 0,'0'0'115'0,"0"0"-114"15,0 0 1-15,-127-9 17 16,92 19-9-16,6 8-8 16,4 3 0-16,6 1 11 15,3 2 6-15,5-1 19 0,2 6 26 16,2 1-21-16,7-1-1 16,0-2 13-1,4-3-10-15,25-4-21 0,10-6-10 16,5-3-8-16,3-7 0 15,-1-4-2-15,0 0 1 16,-7-9-10-16,-1-15-4 16,-5-2-34-16,-10-4-31 15,-10 1 24-15,-13-2-14 16,0 1-30-16,-11 6 22 16,-16 4-35-16,-4 12 32 15,2 8 75-15,4 0 2 16,4 4-2-16,7 12 4 15,9 0 10-15,5 0-14 0,0-2-11 16,21-5-50-16</inkml:trace>
  <inkml:trace contextRef="#ctx0" brushRef="#br0" timeOffset="30906.57">15718 5722 103 0,'0'0'177'0,"0"0"-138"0,0 0-5 0,0 0-13 0,0 0-6 0,-115 28 11 16,82 3 14-16,4 1-6 0,6 0 3 15,9-4-11-15,12-6-10 16,2-8-7-16,0-3 15 15,14-10 10-15,17-1-18 16,15-5-4-16,8-26-12 16,6-7-20-16,-2-6-43 15,-2-2-35-15,-12-2 4 16,-6-2 10-16,-9 1 5 16,-9-1-4-16,-7 5 15 0,-5 2 8 15,-8 13 60 1,0 8 6-16,0 12 103 15,-12 10-22-15,-13 0-58 16,-8 8-19-16,-7 20 24 16,-4 12 7-16,1 6 25 15,3 8-2-15,9 2-13 16,6-3 12-16,17-1-16 0,8-8-17 16,0-6-14-16,6-4 19 15,17-8-19-15,2-4-7 16,4-8-7-16,-6-8-2 15,2-6 5-15,2 0-5 16,-2-2-2-16,-1-16-16 16,-2-4-7-16,-2-2-9 15,-1 0-12-15,-9 3-22 0,-3 4-6 16,-5 7 47-16,-2 6 17 16,0 4 9-16,0 0-11 15,-9 14 12-15,-5 10 9 16,8 4 47-16,6-2-10 15,0-4 5-15,12-2 9 16,21-8-13-16,11-6-44 16,10-6-3-16,2 0-145 15,-3-21-169-15</inkml:trace>
  <inkml:trace contextRef="#ctx0" brushRef="#br0" timeOffset="32533.82">16877 4935 353 0,'0'0'174'15,"0"0"-78"-15,0 0 57 0,0 0-22 0,0 0-67 0,0 0-49 0,0 0-8 16,-110-38-7-16,46 18-3 0,-16-2 3 16,-23 1-3-1,-12 3 3-15,-17 4-1 0,-10 4-1 16,-5 2-1-16,-5 6 3 15,3 2 0-15,5 0-1 16,1 0 3-16,-5 0 0 16,1 0-2-16,1-2 0 15,-2-8 5-15,10-2-5 16,-2-6 0-16,-7 2-2 16,-1-2 2-16,3 0-4 15,10 4 2-15,12 2 2 16,9 2 0-16,8 2-2 0,-2 1-8 15,2 4 10-15,2 1-20 16,-2 0 4-16,2 2-19 16,-1 0 35-16,-4 0-2 15,-3 6 2-15,4 4 0 16,12-4 0-16,15-4 21 16,17-2-21-16,14 0 0 15,13 0 0-15,10 0 21 16,10 0-21-16,3 0-5 15,-1 0 3-15,-8 0-3 16,-10 0-29-16,-7 0 1 0,1 0 14 16,4 0 14-1,10 4 3-15,12 0 2 0,4 0-4 16,7 0-4 0,2 0 5-16,0-2-14 0,0 2 8 15,0 4 2 1,7-4 3-16,1 2 4 0,-1-2 2 15,-5-4-1 1,-2 0 4-16,0 0 7 0,0 2-5 16,0-2-3-16,0 2-4 15,0 2-3-15,0 6-2 16,-2 14 5-16,0 14 1 16,2 22-1-16,0 21 0 15,20 21 9-15,3 10 7 16,-4 6-11-16,-1-1-1 15,-5-5 0-15,-5-5-1 0,-8-5 2 16,0-7-5-16,0-13 2 16,-19-11 0-16,1-7-1 15,-1-5-1-15,-2-3 4 16,3 0-3-16,3 0 6 16,2 6 6-16,8-4 8 15,5 0-14-15,0 0 11 16,2-5-10-16,20 1-7 15,8 0 2-15,1-2 0 16,2-6-2-16,-2-8 1 16,0-14-4-16,-2-13 2 15,3-11-5-15,7 0 5 16,9-11 1-16,3-13-1 0,2 0-14 16,1 0 0-1,4 6 10-15,6 4 3 0,7 10 0 16,16 4 1-16,9 0 2 15,14 16 3-15,10 10 1 16,11 8-4-16,10 0 11 16,-1 0-11-16,1-3-4 15,-1-11 2-15,0-10-3 16,0-8-19-16,1-2 15 16,-3 0-37-16,0 0 14 15,-7-2-2-15,2 0-18 16,-12 2 13-16,0 0 9 0,-3 14 12 15,-13 6 0-15,-11 0 0 16,-15-8 9-16,-10-2 7 16,-3-8 12-16,-4-2 13 15,3 0 23-15,-5-10-8 16,2-6-14-16,0 0-1 16,-1 2-14-16,-1-2-5 15,-2-1-2-15,1 2-1 16,1-3-1-16,1-2-1 15,-6 0 1-15,-3-1-2 16,-8 2 0-16,-3-2 4 16,1 2-2-16,-7-2-2 15,-3 3 0-15,-6 5 1 0,-7 8 0 16,-4-1-1-16,-1 2-2 16,-8 0 1-16,-4 4 0 15,-2 0-3-15,0 0 0 16,0 0 2-16,0 0 2 15,0 0 4-15,0 0 6 16,0 0 14-16,0-2 3 16,0-2 0-16,0-10-3 15,0-9-4-15,2-18-18 16,14-18-2-16,13-29 5 16,16-28-5-16,3-31-5 15,6-24-28-15,-14-16 16 16,-20 7 16-16,-20 21-29 0,-4 35-4 15,-43 38-26-15,-22 31-69 16,-27 21-133-16</inkml:trace>
  <inkml:trace contextRef="#ctx0" brushRef="#br0" timeOffset="33438.93">12501 9615 178 0,'0'0'88'0,"0"0"10"0,0 0 45 0,0 0-41 16,0 0-36-16,0 0-23 0,-6-40-16 0,6 40-9 0,0 0-10 0,0 0-1 16,0 6-7-16,11 28 0 15,-1 22 0-15,-2 18 16 0,-6 17 1 16,-2 9 25-16,0 0-27 15,0-8-9-15,6-12-5 16,1-17 1-16,2-21-2 16,-2-20 0-16,-3-14-17 15,-2-8-34-15,-2-4-16 16,0-32-17-16,0-16-141 0,0-18 5 16,-6-13 114-16</inkml:trace>
  <inkml:trace contextRef="#ctx0" brushRef="#br0" timeOffset="33719.5">12394 9443 258 0,'0'0'124'0,"0"0"0"15,0 0-16-15,0 0-14 16,0 0-33-16,0 0-28 16,47-83-7-16,2 83-1 15,20 0 6-15,16 7 13 16,17 14-14-16,9 5-11 0,12 3-10 15,15 0 3-15,16-2 2 16,13-5-11-16,5-3 0 16,4-6-1-16,-1-5-2 15,2-4-4-15,-1-4-23 16,-5 0-22-16,1 0-21 16,4 0-40-16,5 0 1 15,4 0-28-15,2-8-62 16,-10-6 21-16</inkml:trace>
  <inkml:trace contextRef="#ctx0" brushRef="#br0" timeOffset="35015.01">16393 9352 116 0,'0'0'81'16,"0"0"-14"-16,162-44 1 0,-110 34-17 16,4 0-19-16,7 4-7 15,8 0 9-15,5 0-21 16,1 2-5-16,-3 0 39 15,-3-2-10-15,-6 0-19 16,-5 0 6-16,-2-4 4 16,-2 4-7-16,0-4 12 15,-1-2 9-15,-1 0-19 16,-1 0 2-16,-6-1-7 16,4 2-2-16,1 1 12 15,-4 0-20-15,-1-1 0 16,-7 3-5-16,-9 3 1 0,-4 1 6 15,-4 2 7-15,2-2-11 16,-2 1 1-16,4 2 7 16,0-4-3-16,-2 3-3 15,-3 1-2-15,-4-3 0 16,-9 2 3-16,-7 2-2 16,-2 0-2-16,0 0-2 15,0 0-3-15,0 0 2 16,0 0-1-16,0 0-1 15,0 0-10-15,0 0 3 16,0 0 4-16,0 6-4 16,0 3 4-16,0 1 3 0,-2 1 1 15,-1 0 0-15,1 6-1 16,-5 2 0-16,-1 14 0 16,-6 21 0-16,-6 18 0 15,-2 28 0-15,-3 27 1 16,0 17 0-16,6 20 3 15,-4 1-3-15,8-7 0 16,6-13-1-16,7-19 0 16,2-20 2-16,0-15-2 15,2-21 0-15,10-18 0 16,-6-12 1-16,-4-14-1 16,-2-10 2-16,0-4-2 0,0 0-3 15,0 5 1 1,-4 2 0-16,-8 7 2 0,-1 3 1 15,0 5 1-15,-1-2-2 16,1-4 2-16,4-4-1 16,2-10 0-16,1-4 4 15,4-6 7-15,-1-4 10 16,1 0-4-16,-7 0-16 16,-11 0 16-16,-21-20-1 15,-18-3-15-15,-21 0-2 16,-14-4-4-16,-2 5 2 15,1 4-5-15,5 5 3 16,3 8 3-16,-6 4-2 16,-9 1-1-16,-12 0 4 15,-11 0-5-15,-16 8-8 0,-17-4-7 16,-15-3-6-16,-22-1 1 16,-5 0-10-16,6 0 3 15,16-5 13-15,19-2 19 16,17 1 0-16,9 2-2 15,7-1 3-15,9-2-2 16,10 2 2-16,0-1-3 16,0 1 4-16,2 1-3 15,-4 1 2-15,-4-6-1 16,-8 1 1-16,3-4-1 16,6 3 0-16,15-3 2 15,9-1 3-15,9 3-3 16,0 2 1-16,2 0-2 15,1 2 1-15,11 2 2 16,5 0 4-16,6 0-4 0,4 2 1 16,0-4-3-16,4-2 4 15,-1-2-3-15,3-4-2 16,-4 2 4-16,2-4-3 16,-1 2-2-16,3 2 5 15,-4 2-5-15,2 4 0 16,1 4 0-16,5 0 0 15,2 2 0-15,2 0-1 16,-2 0 1-16,1 0 0 16,-1 0 0-16,-5 0 3 15,3-8 3-15,0-5-3 16,3 1 6-16,6 1 11 16,8 3-19-16,9 2 12 15,8 4-1-15,4 0-8 0,2 2-4 16,0-3-18-1,0-3-57-15,0-7-94 0,0-12-46 16</inkml:trace>
  <inkml:trace contextRef="#ctx0" brushRef="#br0" timeOffset="35607.44">13000 9944 54 0,'0'0'254'16,"0"0"-183"-16,0 0 2 0,0 0-14 0,0 0-23 0,0 0-29 0,0-10-7 15,0 10-13-15,2 28 1 16,0 14 12-16,3 14 51 16,-3 4-18-16,-2 6 7 0,0-1-20 15,0-3-19-15,0-4 3 16,-2-6-3-16,-7-8 0 16,1-10-1-16,1-14-14 15,2-8-94-15,-2-12-72 16,-1 0-4-16,1-23 6 15</inkml:trace>
  <inkml:trace contextRef="#ctx0" brushRef="#br0" timeOffset="35903.08">13018 9892 166 0,'0'0'54'0,"0"0"-45"0,0 0 35 16,0 0 14-16,138-52-15 16,-89 48 0-16,5 4-21 15,1 0-3-15,-5 4 21 16,-11 16-16-16,-10 6-24 16,-15 6 0-16,-12 8 0 15,-2 2 4-15,-16 6 4 16,-23-2 4-16,-13-2 0 0,-4-6-3 15,1-9-6 1,4-9 1-16,9-9-4 0,3-8-56 16,10-3-91-16,10 0-96 15</inkml:trace>
  <inkml:trace contextRef="#ctx0" brushRef="#br0" timeOffset="36436.03">13613 10243 25 0,'0'0'252'0,"0"0"-191"0,0 0-17 0,0 0 3 0,0 0-29 0,0 0-16 16,-42 46 29-16,30-10 11 15,4 2-3-15,5 0-17 0,3-8-1 16,0-6 11-1,3-8-1-15,15-6-11 0,6-8-5 16,7-2-1-16,0-5 0 16,5-22-14-16,-4-5-12 15,-3 0-31-15,-6 3-22 16,-4 10 8-16,-9 5 0 16,-5 10 37-16,-5 4 6 15,0 0-7-15,0 4 9 16,0 18 12-16,0 4 21 15,0 2 22-15,0-6-8 16,0-2-21-16,0-8-11 16,7-9-3-16,10-3-40 15,6 0-73-15,-3-25-131 0</inkml:trace>
  <inkml:trace contextRef="#ctx0" brushRef="#br0" timeOffset="36807.25">14018 10283 199 0,'0'0'223'16,"0"0"-183"-16,0 0 65 15,0 0 14-15,0 0-50 16,0 0-55-16,81-8 26 0,-39-9-31 15,-2-1-7 1,-2-1-2-16,-6-6-32 16,-8 2-33-16,-9-4 8 0,-8 5 11 15,-7 3-9-15,0 2 17 16,-13 5 10-16,-12 9 8 16,-2 3 16-16,-4 0 4 15,2 23 4-15,2 7 30 16,3 4 19-16,11 5-2 15,4-3 9-15,9-2-8 16,0-4-3-16,9-4-14 16,17-5-24-16,8-4-11 15,6-9 0-15,5-8-97 16,-3 0-111-16,-3-6-187 16</inkml:trace>
  <inkml:trace contextRef="#ctx0" brushRef="#br0" timeOffset="37715.94">14234 10108 252 0,'0'0'98'0,"0"0"46"0,0 0-16 15,0 0-54-15,0 0-51 0,0 0-13 0,0 0-2 0,0 0 1 16,0 12 1-16,0 17 22 16,7 8 44-16,5 10 5 15,1 1 15-15,3 2-40 0,-3-3-49 16,-5-2 0-16,0-1-7 16,-6-6 3-16,-2-6-1 15,0-8-1-15,0-10-1 16,0-8 2-16,0-4-2 15,0 1 3-15,0-3 3 16,0 0 0-16,0 0-3 16,0 0 2-16,0 0-4 15,0 0-1-15,0 0 0 0,8-5-3 16,9-19-1 0,0-5-5-16,5-3 1 0,3-6-5 15,-3 3 5-15,2-3-16 16,1 2 11-16,2 6 10 15,-2 8-2-15,1 4 2 16,3 4 3-16,0 4 2 16,2 4 11-16,-4 4 1 15,-3 2-14-15,-3 0-1 16,-4 0-12-16,1 11-86 16,-1 4-79-16,-5-7-124 15</inkml:trace>
  <inkml:trace contextRef="#ctx0" brushRef="#br0" timeOffset="38244.72">14830 10401 262 0,'0'0'120'0,"0"0"-37"0,0 0 34 0,0 0-17 0,0 0-56 0,0 0-1 15,71 0 36-15,-27 0-16 16,10-4-34-16,4-12-22 16,4-4-7-16,-4-2 0 15,-9-4-31-15,-8 2 6 16,-18 2-12-16,-9 2-6 0,-14 2 10 15,0 1-13 1,-16 5 9-16,-17 5 15 0,-5 7 18 16,-6 0 0-16,-1 3 4 15,3 24 1-15,6 8 35 16,10 6 10-16,9 6 2 16,15 4-1-16,2-2-28 15,10-5-16-15,30-3-3 16,13-15-87-16,8-22-136 15</inkml:trace>
  <inkml:trace contextRef="#ctx0" brushRef="#br0" timeOffset="39558.11">15870 9990 38 0,'0'0'68'0,"0"0"29"16,0 0-6-16,0 0-41 0,4-116 21 0,-4 103 23 0,0 3-38 0,0 1-13 16,0 0-5-16,0 5 2 15,3 0 3-15,-3 4-9 16,0 0 1-16,0 0-5 16,2 7-30-16,-2 29-7 15,0 24 7-15,0 18 48 16,0 8-21-16,0 0-3 0,0-6-16 15,0-10-5-15,0-15-2 16,0-15-1-16,0-14-1 16,0-10-28-16,2-12-68 15,-2-4-65-15,0-4-5 16,0-28-26-16,0-11-89 16</inkml:trace>
  <inkml:trace contextRef="#ctx0" brushRef="#br0" timeOffset="39833.65">15897 10229 109 0,'0'0'260'0,"0"0"-133"16,0 0-14-16,0 0 17 16,0 0-38-1,134 7-22-15,-96 1-14 16,-3 5-21-16,1-1-17 0,-5 2-15 16,-4 6-3-16,-7 5-7 15,-7 2 3-15,-11 7 3 16,-2 2 1-16,0-3-3 15,-22 2 6-15,-2-9 4 16,-3-6-1-16,0-9-2 16,2-8 3-16,3-3 1 15,0 0-8-15,0-7-23 16,3-14-48-16,9-3-60 16,8 2-73-16,2 0-55 0,0 4-17 15</inkml:trace>
  <inkml:trace contextRef="#ctx0" brushRef="#br0" timeOffset="40394.07">16480 10276 28 0,'0'0'114'0,"0"0"-63"0,0 0 36 0,0 0 18 0,0 0-11 0,0 0-25 0,-2-14-7 0,2 14-14 15,0 0-13-15,0 0-7 16,0 0-7-16,0 0-2 16,-6 0-17-16,-3 5-2 0,-5 17 0 15,-1 10 10-15,3 5 6 16,6 6 5-16,6-4 5 16,0-4-3-1,0-9-13-15,2-10-4 0,14-8 0 16,1-5 3-16,6-3-1 15,8-7 10-15,0-17-18 16,0-6-8-16,-4 0-28 16,-4 4-17-16,-6 5-22 15,-8 9 23-15,-2 5-12 16,-7 7 24-16,0 0 8 16,0 4 3-16,-2 20 17 15,-10 6 12-15,2 4 24 16,1 0 0-16,1-2 5 15,6-6-12-15,2-7-4 0,0-7-13 16,0-6-2-16,14-6-116 16,8 0-141-16</inkml:trace>
  <inkml:trace contextRef="#ctx0" brushRef="#br0" timeOffset="41162.61">16921 10346 126 0,'0'0'55'0,"0"0"9"0,0 0 8 0,0 0-38 15,0 0-34-15,0 0-6 0,3 0-3 0,-3 0 7 0,-22 0-12 0,-7-3 2 16,-5 3 12-16,5 0 0 16,7 0 42-16,7 0 18 0,7 0 13 15,6 6-17-15,2 2-28 16,0 2-16-16,8 2-8 15,15 2 0-15,6-2 1 16,5 0-5-16,-1-4-11 16,-4 0-36-16,-6-1 2 15,-9 4 9-15,-10-4-8 16,-4 6 13-16,0 3 25 16,-18 2 6-16,-11 2 38 0,-5-2 21 15,-1-1 17 1,1-8-18-16,3 0-10 0,4-9-15 15,5 0-17-15,5 0-8 16,3-17-8-16,7-9-69 16,7 1-102-16,0-4-205 15</inkml:trace>
  <inkml:trace contextRef="#ctx0" brushRef="#br0" timeOffset="41469.78">17158 10565 282 0,'0'0'400'0,"0"0"-256"0,0 0-4 0,0 0-66 0,0 0-74 15,0 0-67-15,49-2-183 16,-24-24-447-16</inkml:trace>
  <inkml:trace contextRef="#ctx0" brushRef="#br0" timeOffset="42404.85">18464 9767 111 0,'0'0'48'0,"0"0"-9"0,0 0 7 0,-120 18-2 0,106 25 8 0,9 16 22 15,5 14 8-15,0 7-2 16,5 3-14-16,3-6-20 16,0 4-1-16,-6-4-10 15,-2 4-9-15,0-3-6 16,0-5-16-16,0-12 2 16,-7-14-3-16,0-15-2 15,5-14 0-15,-3-12 0 0,5-4 0 16,-4-2-1-1,0-6-18-15,2-22-37 0,0-13-58 16,-1-11-21-16,1-2 13 16,2 3 5-16,0 5 45 15,0 15 71-15,0 12 68 16,0 10 33-16,2 5 39 16,3 4-18-16,3 0-44 15,8 4-27-15,4 14 4 16,7 0 16-16,0 0-34 15,4-4-11-15,4 0-20 16,3-5-6-16,3-6-38 16,5-3-76-16,1 0-125 15,-1 0-162-15</inkml:trace>
  <inkml:trace contextRef="#ctx0" brushRef="#br0" timeOffset="42688.85">18945 10408 149 0,'0'0'207'15,"0"0"-113"-15,0 0-33 0,0 0-4 0,0 0-1 0,0 0-15 0,-125-12-6 16,94 33-1-16,2 8-10 0,4 4 4 15,6 3 6-15,9 0 10 16,8 3-33-16,2-3-7 16,7-2 1-16,17-8-5 15,5-6-4-15,2-10-29 16,8-10-64-16,3 0-98 16,2-18-129-16</inkml:trace>
  <inkml:trace contextRef="#ctx0" brushRef="#br0" timeOffset="43158.21">19364 9950 252 0,'0'0'84'0,"0"0"-29"16,-89 144 79-16,53-76-3 15,3 6-46-15,4 3-41 16,4 3-10-16,5-4-16 16,5-8-11-16,3-12-7 15,8-16 0-15,-1-15 3 16,5-14-6-16,-2-11-1 15,2 0-28-15,0 0-8 16,0-21-10-16,0-16-93 16,0-5-44-16,0-2 51 0,0 6 47 15,0 9 89-15,0 14 59 16,0 7 79-16,0 8 27 16,0 0-46-16,0 0-32 15,0 0-31-15,2 14 3 16,11 8 16-16,8-3-18 15,5 2-37-15,6-4-17 16,5-8-3-16,13-3-71 16,1-6-129-16,4 0-129 0</inkml:trace>
  <inkml:trace contextRef="#ctx0" brushRef="#br0" timeOffset="43394.64">19671 10496 379 0,'0'0'250'0,"0"0"-178"15,0 0-2-15,0 0 19 16,0 0 7-16,0 0-44 16,-109 23-38-16,102-17-14 15,7 2-4-15,0 9-31 16,13 7-68-16,22 10 51 16,9 4-4-16,2 0 7 15,-3 0 16-15,-8-6 10 16,-10-8 14-16,-12-6 8 15,-11-8-3-15,-2-6-8 16,-13-4-1-16,-22 0 8 0,-6-8-49 16,5-16-217-16</inkml:trace>
  <inkml:trace contextRef="#ctx0" brushRef="#br0" timeOffset="44011.21">20063 10949 350 0,'0'0'423'0,"0"0"-239"0,0 0-22 0,0 0-47 0,0 0-79 16,0 0-36-16,3-28-65 0,-26-7-133 0,-14-10-414 16</inkml:trace>
  <inkml:trace contextRef="#ctx0" brushRef="#br0" timeOffset="46654.64">8876 7612 19 0,'0'0'67'0,"0"0"-11"16,0 0 1-16,0 0 2 0,0 0-4 16,0 0-12-16,0 0-10 15,-4 0-7-15,4 0-7 0,0 0-6 16,0 0-6 0,0 0 1-16,0 0-4 0,0 0-4 15,0 0 0-15,0 0 0 16,0 0 8-16,0 0 12 15,0 0 1-15,0-3 9 16,0 3 0-16,0 0 8 16,0 0-15-16,0 0-8 15,0-3-9-15,0-1-6 16,0-2-1-16,14-7-7 16,5 0 3-16,12-7 4 15,5-5 1-15,7-3 1 16,3-6 0-16,1-5-1 15,-1-6-3-15,-1-1 0 0,-5-2 0 16,0-1-5-16,-4-1 8 16,-2 3-2-16,-6 3 5 15,1-3-3-15,2 1 0 16,6-6 1-16,2-2-1 16,10-6-4-16,7-5 4 15,2 0-2-15,2 0-10 16,-2 12 5-16,-4 6 5 15,-10 9 2-15,-9 6 0 16,-8 4 0-16,-2 2 0 16,-5 1 0-16,-2-2 0 0,4-2 7 15,3-1 0-15,4-2-6 16,2-4 3-16,2-4-4 16,5 0 0-16,0-2 0 15,3 1 0-15,-4 4 1 16,-1 1-1-16,-1 4-2 15,-4 1 2-15,-2 1 0 16,-2 3 0-16,-2 6 0 16,-3 1 0-16,0 2-2 15,3 0 0-15,2 2-7 16,8-2-13-16,9 0 14 16,10-6 5-16,4-2 3 15,4 0-8-15,1-2 3 0,-5 3 5 16,-4 1 0-16,-12 6-1 15,-7 2 1-15,-6 4 3 16,-9 5-3-16,-2-2 3 16,2-1-3-16,5 2 0 15,4-6-1-15,6 0-1 16,1-2 2-16,4 0 3 16,-2 0-3-16,-2-2 0 15,-3 4 3-15,-4 2 2 16,-6 4 2-16,-6 2-2 15,-5 2-4-15,-2 0-1 16,1 2 1-16,3-2-1 16,3 0-2-16,2-2 2 15,-2-1 0-15,1 2 1 0,-7-3 2 16,1 3 1-16,-6 0 1 16,-2-2 2-16,1 6-7 15,-5-1-6-15,0 0 5 16,0 2-17-16,0 0-34 15,0 0-21-15,0 0-28 16,-5 0 8-16,-7 0-71 16</inkml:trace>
  <inkml:trace contextRef="#ctx0" brushRef="#br0" timeOffset="47025.99">11561 5145 149 0,'0'0'15'0,"0"0"37"0,0 0 11 0,0 0-40 0,0 0-5 0,0 0 51 0,163 84-49 0,-113-56-6 16,0-3-14-16,-10-2 0 0,-9 0 0 0,-11-1-2 0,-15 0-2 15,-5 2-3-15,-11 10 5 0,-34 8 2 16,-18 6 6-16,-10 5 0 15,-5-2 2-15,7 0-4 16,13-5-4-16,8-4-30 16,6-12-198-16</inkml:trace>
  <inkml:trace contextRef="#ctx0" brushRef="#br0" timeOffset="47270.03">10540 8103 118 0,'0'0'8'16,"-135"162"-8"-16,66-68 0 15,9 1 3-15,10 1 0 16,19 11-3-16,13-1-3 15,9 0-1-15,9-4 3 16,0-12-14-16,0-15-87 16</inkml:trace>
  <inkml:trace contextRef="#ctx0" brushRef="#br0" timeOffset="48092.4">9154 9467 57 0,'0'0'18'0,"0"0"21"0,0 0 36 0,0 0 3 0,0 0-11 16,0 0-19-16,25 4 9 0,31-4 44 0,15 4-9 0,16 2-23 16,15 6-16-16,16 0-18 15,9 5-6-15,8 5-22 16,-2 1-6-16,-2 3-1 15,4 0 0-15,4 2-1 0,11 3-4 16,4 4 4-16,6 3-7 16,5 6-1-16,2 4-47 15,9 1 37-15,-5-5-36 16,-3-10-1-16,-12-10-16 16,-21-16-22-16,-19-6 41 15,-13-2 30-15,-21 0 18 16,-9 0 5-16,-12 0 14 15,-8 0 17-15,-11 0 4 16,-8 0-6-16,-12 2-9 16,-6 0-3-16,-5-2 12 15,-7 0 13-15,-1 0 10 16,-3 0-16-16,0 0-25 16,0 0-11-16,-5 0-6 15,-12 0-38-15,-6 0-116 16,-1 0-117-16</inkml:trace>
  <inkml:trace contextRef="#ctx0" brushRef="#br0" timeOffset="48434.94">12412 9722 300 0,'0'0'104'0,"0"0"-21"0,0 0 44 0,0 0-44 15,0 0-39-15,0 0-2 0,-27-23-34 0,52 23-3 16,8 14 2-16,7 8 18 16,-3 3-18-16,-4 2 2 0,-4 1-6 15,-3 2 12-15,-2 8-9 16,-1-2 3-16,-6 7-3 15,-7-3 2-15,-10-2 0 16,0-2-5-16,-21-4-3 16,-30-5 9-16,-27-2 1 15,-33-4-10-15,-27-8-8 16,-9-2-117-16,-1-1-117 16,13 0-181-16</inkml:trace>
  <inkml:trace contextRef="#ctx0" brushRef="#br0" timeOffset="95122.16">17118 5873 28 0,'0'0'76'0,"0"0"-2"0,0 0-3 0,0 0 6 0,0 0 7 0,0 0-2 0,0 0-14 0,0 0 2 16,0 0-18-16,0 0-3 15,0 0 0-15,0 0-7 16,0 0-7-16,35-6-4 16,34-16-6-16,34-14 3 15,31-12-6-15,13-4-17 16,-3-3-3-16,-12 7-2 16,-21 7-20-16,-17 4-32 0,-18 11-13 15,-20 4-13 1,-14 8-39-16,-13 6-32 0,-4 2-40 15,-13 2-51-15</inkml:trace>
  <inkml:trace contextRef="#ctx0" brushRef="#br0" timeOffset="95548.35">18768 5149 132 0,'0'0'134'0,"0"0"-75"0,0 0 45 0,0 0-5 0,0 0-24 0,0 0-34 15,2-2-18-15,6 25-15 16,1 27-3-16,-1 19 63 15,-4 16-15-15,-4 3-21 0,0-3-28 16,0-14-4-16,0-10-6 16,0-19-94-16,0-20-34 15,0-22-62-15,0-25-49 16</inkml:trace>
  <inkml:trace contextRef="#ctx0" brushRef="#br0" timeOffset="95750.09">18847 4644 518 0,'0'0'168'16,"0"0"-81"-16,0 0 15 15,0 0-55-15,0 0-47 16,0 0-30-16,22 28-77 15,2-4 1-15,-6-6-181 16</inkml:trace>
  <inkml:trace contextRef="#ctx0" brushRef="#br0" timeOffset="96371.56">19196 5185 170 0,'0'0'495'15,"0"0"-442"-15,0 0-44 16,0 0 19-16,0 0-22 16,0 0-6-16,21 44-3 15,-19-9 3-15,0-3 2 0,0-6-2 16,0-6 0 0,0-7 2-16,6-6-2 15,-2-5 0-15,5-2-1 16,12 0 2-16,6 0 9 0,8-6 1 15,7-10-7-15,-1-2-4 16,-1 1-14-16,-8 8-7 16,-12 7 5-16,-9 2 5 15,-5 0-3-15,-8 9 0 16,0 18 12-16,0 5 2 0,-14 4 36 16,-1-10 8-16,1-8 3 15,9-8-10-15,5-10-8 16,0 0-7-16,25 0-8 15,21-20-13-15,18-9 9 16,2 0-10-16,-5 5-34 16,-17 9 10-16,-13 14 13 15,-13 1-1-15,-9 12-8 16,-9 22 4-16,0 8 16 16,-9 6 22-16,-11-5 0 15,7-8-1-15,5-8-21 16,8-12 0-16,0-8-44 15,32-7-129-15,13-18-50 0,3-25-84 16</inkml:trace>
  <inkml:trace contextRef="#ctx0" brushRef="#br0" timeOffset="96605.28">20150 5396 179 0,'0'0'135'0,"-33"104"-14"0,17-39-28 0,7 5-42 0,5 2-38 15,4-2-10-15,0-9-3 16,6-10-10-16,12-13-50 16,-2-10-16-16,-5-12-11 15,0-12-9-15,-2-4-7 16,0-14 72-16,0-18-32 0</inkml:trace>
  <inkml:trace contextRef="#ctx0" brushRef="#br0" timeOffset="96830.01">20189 5340 216 0,'0'0'152'0,"0"0"-57"16,0 0-6-16,0 0-19 15,117-87-39-15,-81 87-17 16,2 0-6-16,-3 8 11 15,-6 16-19-15,-9 13-6 16,-17 7-2-16,-3 6 8 16,-20 2 7-16,-20-4 7 0,-5-4 2 15,1-9-12-15,5-10-1 16,11-10 4-16,5-11-7 16,7-4-46-16,8-11-77 15,5-25-134-15</inkml:trace>
  <inkml:trace contextRef="#ctx0" brushRef="#br0" timeOffset="97296.2">20734 5264 203 0,'0'0'285'16,"0"0"-193"-16,0 0-12 16,0 0-13-16,0 0-63 15,0 0-4-15,-9 56-9 16,-4-8 9-16,-1 0 8 16,10-6 1-16,4-10-2 15,0-10 7-15,8-8 5 16,13-8 0-1,8-6 12-15,6 0 3 0,7-16-14 0,8-14-15 16,1-6-5 0,-4-4-28-16,0 2-7 0,-12 6-18 15,-12 12-20-15,-10 10 43 16,-13 10 16-16,0 1-6 16,0 28 15-16,-16 9 5 15,-6 8 57-15,0-6-19 16,7-6-6-16,5-10 0 15,10-10-26-15,0-8-6 16,16-4-10-16,20-2-57 16,8 0-113-16,1-24-230 15</inkml:trace>
  <inkml:trace contextRef="#ctx0" brushRef="#br0" timeOffset="97624.97">21376 5266 241 0,'0'0'32'0,"0"0"-28"0,0 0 87 16,-32 112 9-16,26-64-34 0,2 2-31 0,4-8-17 0,0-4-6 15,0-12-1-15,0-9 3 16,12-10-3-16,5-7-7 0,4 0 21 16,10-18 21-16,6-11-18 15,3-10-27-15,-3 1 5 16,1 6-6-16,-5 6-5 16,-6 10 5-16,-6 8 0 15,-9 6 2-15,5 2-2 16,-2 0-11-16,3 4 2 15,4 14-56-15,7-6-138 16,3-6-169-16</inkml:trace>
  <inkml:trace contextRef="#ctx0" brushRef="#br0" timeOffset="97957.36">22032 5482 111 0,'0'0'351'0,"0"0"-315"15,0 0-7-15,143-50-3 16,-74 20-26-16,-4-2-15 16,-5 2-36-16,-19-3-52 15,-22 4 4-15,-15 0 34 16,-4 9-42-16,-23 8 44 15,-20 12 63-15,-10 7 18 16,-5 29 74-16,-2 11 11 16,6 10 22-16,12 1 2 15,13-2-27-15,15-8-16 16,14-8-30-16,23-7-9 0,37-12-23 16,36-13-22-16,20-8-35 15,6-15-310-15</inkml:trace>
  <inkml:trace contextRef="#ctx0" brushRef="#br0" timeOffset="99343.23">5256 14373 30 0,'0'0'36'0,"0"0"-16"0,0 0-1 15,0 0-12-15,13-114 19 0,-13 98 18 0,0 3-3 16,0 4 13-16,0 1 7 0,0 2 28 16,0 0-10-16,0 0-15 15,0 4-10-15,2 2-18 16,7 0-36-16,13 2-12 15,11 28 12-15,15 24 5 16,8 14 12-16,4 15-7 16,2 3-2-16,1-4-7 15,1-6-1-15,-2-7-3 16,1-5-46-16,-1-2-44 16,-2-18-74-16,-7-21-54 15</inkml:trace>
  <inkml:trace contextRef="#ctx0" brushRef="#br0" timeOffset="100086.99">8342 13748 60 0,'0'0'217'0,"0"0"-107"0,0 0 5 15,0 0-43-15,0 0-32 0,0 0-12 0,-52 22-14 0,4 28-6 16,-18 14-7-16,-14 15-1 15,-13 9 0-15,-21 9 0 0,-13 16-1 16,-14 13-31-16,-7 7-4 16,1-3-11-16,8-14 18 15,16-17 23-15,25-23 5 16,23-22-13-16,26-24-96 16,20-26-91-16</inkml:trace>
  <inkml:trace contextRef="#ctx0" brushRef="#br0" timeOffset="100582.45">5464 16178 10 0,'0'0'31'0,"0"0"31"0,0 0 26 0,0 0-17 0,0 0 11 0,0 0 0 15,59-72-50-15,-57 78-16 16,0 28 13-16,1 12 13 0,-3 16-11 16,0 9-11-16,0 1-20 15,-7-6-31-15,-4-7-87 16,-5-20-107-16</inkml:trace>
  <inkml:trace contextRef="#ctx0" brushRef="#br0" timeOffset="100741.4">5539 15512 594 0,'0'0'2'0,"0"0"-2"16,0 0-40-1,0 0-93-15,0 0-95 0</inkml:trace>
  <inkml:trace contextRef="#ctx0" brushRef="#br0" timeOffset="101296.74">6000 15950 311 0,'0'0'210'0,"0"0"-210"15,0 0-9-15,0 0-3 16,0 0 12-16,22 102 12 15,-9-66-10-15,0-8 3 16,1-8-5-16,-5-10 1 16,-3-4-3-16,-4-6 2 15,8 0 0-15,5-28 11 0,10-8 20 16,4-4-11 0,0-1-20-16,0 10-5 0,-6 10-24 15,-6 11-10-15,-5 10 18 16,-4 0-9-16,1 5 8 15,-1 17 22-15,2 4 1 16,-1 6 23-16,-3 4 8 16,3-10 22-16,-2-2-32 15,2-8-6-15,-1-14-13 16,4-2-3-16,8 0 0 16,4-22 1-16,5-6 21 15,-4 1-9-15,-8 8-13 16,-3 11-11-16,-9 8-5 0,-1 0-3 15,0 0-18-15,-2 26 29 16,6 6 8-16,0 0 10 16,3-2-6-16,7-8-4 15,7-12-93-15,3-10-98 16,1-10-52-16</inkml:trace>
  <inkml:trace contextRef="#ctx0" brushRef="#br0" timeOffset="101511.53">6906 16070 57 0,'0'0'248'0,"16"126"-133"0,2-60-37 0,6-3 11 16,10-1-79-16,9-2-5 0,-4-5-5 15,-1-14-3-15,-13-12-72 16,-10-11-43-16,-10-15-46 15,-5-3-5-15</inkml:trace>
  <inkml:trace contextRef="#ctx0" brushRef="#br0" timeOffset="101782.61">6877 15895 211 0,'0'0'181'15,"0"0"-115"-15,96-118 27 0,-53 98-47 16,3 12-46 0,6 8 4-16,4 0-4 0,2 23 3 15,-8 4 1 1,0 11-1-16,-13 4 0 0,-10 2-2 16,-14-4 1-16,-13 1-2 15,0-7 15-15,-28-2 11 16,-17-8-18-16,-11-12 1 15,-8-8-9-15,-5-4-52 16,2-4-39-16,18-18-31 16,15 0-13-16,24-1 44 15,10 6-9-15</inkml:trace>
  <inkml:trace contextRef="#ctx0" brushRef="#br0" timeOffset="102201.08">7571 15789 397 0,'0'0'97'0,"0"0"-17"15,0 0-23-15,0 0-57 16,0 0-13-16,0 0-10 15,0 30 21-15,4 6 2 16,5 0 11-16,-3-4 5 0,4-5-9 16,-2-14-5-16,-1-4-2 15,2-9-2-15,4 0 2 16,10-22 1-16,8-19 22 16,7-3-23-16,-3 1 0 15,-4 10-36-15,-8 10-11 16,-10 14-8-16,-7 9-6 15,0 0 16-15,0 18-3 16,-2 8 48-16,3 10 37 16,-3 0 19-16,4-4 1 15,0-6-25-15,1-7-26 16,3-14-6-16,5-5-6 0,10-1-101 16,0-34-32-16,2-9-92 15</inkml:trace>
  <inkml:trace contextRef="#ctx0" brushRef="#br0" timeOffset="103203.1">8174 15745 279 0,'0'0'116'0,"0"0"-115"0,0 0 26 15,0 0 64-15,116-46-25 0,-60 10-49 0,-5-2-17 0,-6 0 0 16,-10 0-56-16,-19 5-39 0,-14 11 18 16,-2 9 65-16,-8 0 12 15,-13 9 85-15,1 2-6 16,5 2-10-16,1 0-28 15,7 2-17-15,5 6-20 16,2-4-4-16,0 1-3 16,0-5 2-16,0 0 1 15,0 0 3-15,0 0 29 16,0 0 28-16,0 0-4 0,0 0-16 16,0 1-7-16,0-1-6 15,0 2-12-15,0-2-4 16,0 0-10-16,0 0-1 15,0 0 0-15,0 0 3 16,0 2-3-16,0-2 1 16,0 2 2-16,0-2-1 15,0 0 4-15,0 0 4 16,0 0 0-16,0 0-4 16,0 0 4-16,0 0 0 15,0 0-3-15,0 0-4 16,0 0-2-16,0 0-1 15,0 0-1-15,0 14-9 16,0 9-1-16,0 9 11 0,0 4 10 16,0-2 1-1,0-2-1-15,0-7-8 16,0-5-2-16,2-8 1 16,1-1-1-16,-1-4 0 0,-2 0 0 15,2-3-1-15,0 5-1 16,0-6 1-16,3 3-2 15,0 3 3-15,-3-9 0 16,0 3 3-16,-2-3-2 16,0 0 1-16,0 0 2 15,0 0 4-15,0 0-5 16,0 0-2-16,0 8-2 0,2 6-8 16,7 11 3-1,5 10 6-15,3 3-1 0,3 3 2 16,-1-4-2-16,-4-6 2 15,-4-13-1-15,-4-6 2 16,-3-7-2-16,-4-5 4 16,2 0 6-16,-2 0 4 15,0-9-1-15,-2-26-10 16,-18-6-3-16,-3-16-15 16,4 1-18-16,7-2-10 15,10-6 19-15,2-4 5 16,10-4 8-16,21-5 6 15,11 6 5-15,7 4 24 0,6 9 0 16,1 14 8 0,-7 21-7-16,-4 14-25 0,-10 9-16 15,-2 18-2-15,-4 14 2 16,-2 8-21-16,-4 2-45 16,2-4-45-16,1-16-82 15,-4-18-146-15</inkml:trace>
  <inkml:trace contextRef="#ctx0" brushRef="#br0" timeOffset="103577.07">9333 15512 223 0,'0'0'205'0,"0"0"-198"0,0 0 41 0,0 0 57 0,129-26-22 0,-69-6-35 16,0-8-29-16,-8 0-19 16,-17 4-13-16,-20 4-78 15,-15 6 3-15,0-4-22 16,-23 10 42-16,-18 2 60 0,-1 10 8 15,0 4 66-15,6 4 6 16,4 0 7-16,13 26-21 16,10 10-14-16,9 12-13 15,2 10 27-15,36 5 0 16,22 5-27-16,27-10-31 16,16-14 0-16,19-18-18 15,-6-26-211-15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15:58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3268 7999 74 0,'0'0'39'15,"0"0"9"-15,0 0-8 0,0 0-18 16,0 0-8-16,0 0 0 16,0 0-3-16,14-36-2 15,-14 36 5-15,0 0 12 16,0 0 14-16,0 0 15 16,0 0-5-16,0 0-10 15,0-2-1-15,0 2 2 16,0 0-6-16,0 0 4 15,0 0-9-15,0 0-8 16,0 0-8-16,0-4 1 16,-5 0-7-16,-6-2-3 15,-7-1-5-15,0-1 2 0,0 1-1 16,-1-1 0-16,-6 1-1 16,0 0 4-16,-2-1-4 15,-2 1-2-15,2 1 2 16,8 2-1-16,5 0 1 15,8 4 1-15,6 0 2 16,0 0-3-16,0 0-3 16,0 0-2-16,0 0-4 15,0 0 0-15,0 0 1 16,0 0 1-16,0 0 5 16,0 3 0-16,0 21 2 15,0 11 0-15,0 12 7 16,0 6 0-16,0 4-5 0,-2 1 6 15,-1-2-2-15,-1 0 2 16,4-1 1-16,0-1 0 16,0 1-2-16,0 0 1 15,0 1-1-15,2 1-6 16,3 2-1-16,-1 6 1 16,0 1 0-16,4 3-1 15,0-2 4-15,5 1-3 16,3-4 1-16,1-3-2 15,4-3 2-15,-3-4 0 16,-3-2-2-16,1-4 0 16,-3-2 2-16,-4-1-1 15,0-4 0-15,-6 0 0 0,-1-3-1 16,0 0 0-16,-2-2 0 16,0-2 1-16,0 2 2 15,0-2-3-15,0-2 0 16,0-1 0-16,0-6 0 15,2 0-3-15,0-3 2 16,3-3 1-16,-1-2 0 16,-2-3 0-16,0-2 0 15,0 0 1-15,-2 0-1 16,0 4 3-16,0-2-3 16,0 4 0-16,0-2 0 15,4 2-1-15,-2 4 1 16,0 4 0-16,-2 2 0 15,0 4 2-15,0 0-1 0,0-1 0 16,0-5 0-16,0-5-1 16,0-6 0-16,-2-8 0 15,2 0 0-15,0-5-2 16,0-2-1-16,0 0-3 16,0 0 1-16,0 0 4 15,0 0-1-15,0 0 2 16,0 0-1-16,0 0-3 15,0 0-1-15,19 0 5 16,17-16 2-16,13-6 16 16,9-4 5-16,2-4-8 15,0 7-9-15,-6 5-6 0,-10 4-1 16,-10 6-3-16,-14 3-17 16,-7 2-25-16,-11-1-24 15,-2 0-12-15,0-6-18 16,-2-4-137-16</inkml:trace>
  <inkml:trace contextRef="#ctx0" brushRef="#br0" timeOffset="1418.78">851 7932 142 0,'0'0'55'0,"0"0"-26"0,0 0 11 0,0 0-8 16,0 0-22-16,0 0 0 15,-27-13 19-15,27 13 13 0,0 0 1 16,0 0-1-16,0 0-1 15,0 0-14-15,-2 0-18 16,2 0-9-16,0 24-10 16,-2 23 10-16,0 28 42 15,-6 11 17-15,0 8-24 16,1 3-8-16,3-5-5 16,4-10-10-16,0-18-9 15,0-22-2-15,0-18-1 16,0-13-1-16,0-11-1 15,0 0-13-15,-5-4-45 16,-6-25-78-16,-10-11-308 16</inkml:trace>
  <inkml:trace contextRef="#ctx0" brushRef="#br0" timeOffset="2028.59">884 7961 60 0,'0'0'13'16,"0"0"-2"-16,0 0 19 0,0 0-3 15,0 0-8-15,0 0 24 0,-2-3 21 16,2 3-4-16,0-1 16 15,0 1 0-15,0 0-7 16,0 0-13-16,0 0-12 16,0 0-22-16,0 0-22 15,11 0-4-15,12 0 4 16,8 0 9-16,11 1 32 16,0-1-26-16,7 0-9 15,-2 0-3-15,-9 0-2 0,-5 0-1 16,-12 0-42-1,-13 0-25-15,-8 0-63 0,-6 11-123 16</inkml:trace>
  <inkml:trace contextRef="#ctx0" brushRef="#br0" timeOffset="2516.44">870 8300 73 0,'0'0'72'0,"0"0"-18"0,0 0-2 15,0 0-3-15,0 0 11 16,0 0 12-16,0-4-17 0,0 4-13 15,0 0-15 1,0 0-17-16,0 0-10 0,10 0-6 16,9 0 6-16,8 0 2 15,7 0-1-15,11 0 11 16,1 0-2-16,1-3-10 16,-3 3 0-16,-8 0-2 15,-9 0-34-15,-9 0-33 16,-14 21-63-16,-4 5 2 15,-10 8-12-15</inkml:trace>
  <inkml:trace contextRef="#ctx0" brushRef="#br0" timeOffset="2920.81">870 8726 49 0,'0'0'15'15,"0"0"51"-15,0 0-17 16,0 0-23-16,0 0 11 16,0 0 6-16,-10 0-1 15,10 0 2-15,0 0 6 16,0 0-4-16,0-1-12 15,0 1-8-15,0-3-7 0,0 2 0 16,0 1 6-16,0-2 7 16,2-2-6-16,13-3-5 15,10-2 11-15,6 0-9 16,7 4-13-16,0-2-6 16,-5 4-3-16,-4 0 0 15,-11 3-1-15,-4 0-2 16,-8 0-15-16,-6 0-18 15,2 0-3-15,-2 0-17 16,2 4-24-16,-2 9-26 0,0-6-78 16</inkml:trace>
  <inkml:trace contextRef="#ctx0" brushRef="#br0" timeOffset="3580.08">1635 8383 110 0,'0'0'125'0,"0"0"-98"0,0 0 50 0,0 0-32 0,0 0-40 15,0 0 12-15,-5-24 26 16,5 24 16-16,0 0 14 16,0 0-20-16,0 0-13 0,0 0-18 15,-2 0-22 1,-2 21-2-16,0 11 2 0,-6 12 0 16,6 4 10-1,-3-2-4-15,5-8 3 0,2-7 2 16,0-18-4-16,0-8-6 15,0-5-1-15,0 0-1 16,2-23 1-16,13-9 13 16,4-8 5-16,1 2-10 15,-1 8-6-15,0 8-1 16,-6 8-1-16,-2 8-6 16,-4 6-5-16,-1 0-4 15,3 8 0-15,1 18 10 16,-2 10 5-16,-1 4 6 15,-3 6 2-15,0-8-7 0,-1-4-1 16,0-7 5-16,1-10-5 16,0-4 0-16,5-8-77 15,7-5-93-15,1 0-26 16,1-11-105-16</inkml:trace>
  <inkml:trace contextRef="#ctx0" brushRef="#br0" timeOffset="4050.2">2227 8459 91 0,'0'0'103'16,"0"0"-103"-16,0 0-21 16,0 0-52-16</inkml:trace>
  <inkml:trace contextRef="#ctx0" brushRef="#br0" timeOffset="4362.87">2227 8459 70 0,'2'-5'83'15,"-2"5"2"-15,0 0 7 16,0 0 2-16,0 0-23 15,0 0-34-15,-17 0-37 16,-14 0-24-16,-9 2-39 16,-5 22 20-16,5 6 19 15,5 6 24 1,8 0 0-16,6 2 7 0,13 2 11 16,8 0 13-16,0-3 2 15,0-5 8-15,22-8-20 16,4-7-8-16,3-10-1 0,2-7 1 15,-1 0-3 1,1-4-6-16,0-14 4 16,0-5-8-16,-2 4-9 0,0 5-29 15,-2 6-38-15,0 3-38 16,-5 4 1-16,-2-3-35 16</inkml:trace>
  <inkml:trace contextRef="#ctx0" brushRef="#br0" timeOffset="4980.6">2586 8576 126 0,'0'0'71'15,"0"0"-65"-15,0 0 52 16,0 0-17-16,0 0-20 15,0 0 5 1,-22-12 31-16,20 10 15 0,2 2-6 16,-5-2-13-16,5 0-4 15,-4 2-6-15,0 0-23 16,-1 0-10-16,-6 0-10 16,-14 0-5-16,-3 11 5 15,-9 7-4-15,2 1 3 16,6 1 0-16,4 0 1 15,6 1 0-15,5-6 0 0,3 6 0 16,7-7-5-16,-1 0 4 16,3-2 0-16,2-4-5 15,0-1 4-15,0-2-6 16,0 1 2-16,0-3 2 16,15 1 0-16,8-1 2 15,6-3 2-15,6 0 9 16,9-10-3-16,4-5 4 15,-8 1-5-15,-5 0-5 16,-17 5-2-16,-9 0-21 16,-5 0-9-16,-4 0 8 15,0 1 17-15,0 1-9 16,0 3 6-16,0 0 10 16,0 1 0-16,0 3 0 15,0 0-2-15,0 0 0 0,0 5-9 16,0 19 4-16,-4 9 7 15,-3 6 19-15,1-1 1 16,2-4-13-16,2-4-2 16,2-8-3-16,0-8-1 15,0-7-1-15,0-6-3 16,0 1-30-16,0 0-57 16,-3-2-75-16,-6 2-16 15</inkml:trace>
  <inkml:trace contextRef="#ctx0" brushRef="#br0" timeOffset="5422.9">2667 8610 112 0,'0'0'121'16,"0"0"-62"-16,0 0 15 0,0 0-37 15,0 0-37-15,0 0 1 16,-2 0-1-16,2 0 2 15,0 0 6-15,0 12 4 16,-3 3 15-16,3 6 26 16,0 11-1-16,0 9 5 15,0 7 2-15,3 4-14 16,8 2-30-16,4-2-7 16,-1-1-5-16,-2-10-2 15,-2-5 0-15,-8-9 0 16,0-9-1-16,-2-9-10 15,0-4-27-15,0-3-21 16,0-2-12-16,0 0-11 0,0-20-52 16,0-11-50-16</inkml:trace>
  <inkml:trace contextRef="#ctx0" brushRef="#br0" timeOffset="5798.41">2671 8564 193 0,'0'0'89'0,"0"0"-22"16,0 0 29-16,0 0-63 0,0 0-26 16,0 0 15-16,11-114 27 15,3 104-11-15,1 2-15 16,-2 3-3-16,-1 5-18 15,1 0-2-15,1 0 0 16,1 0 0-16,5 11 6 16,3 3-2-16,-6 2 5 15,1 2 3-15,-7 2-9 16,-2 2-3-16,-9 6 2 16,0 0 2-16,-5 2 3 15,-26 1-3-15,-9-7 5 16,-2-4-9-16,-1-6-5 15,8-4-12-15,10-4-2 0,14-3 0 16,7-3-13-16,4 0-80 16,0 0-113-16</inkml:trace>
  <inkml:trace contextRef="#ctx0" brushRef="#br0" timeOffset="6607.44">1377 9260 178 0,'0'0'45'0,"0"0"63"15,0 0 19-15,0 0-64 0,0 0-18 16,0 0-8-16,-27-48-23 0,-9 48-13 16,-4 12-1-16,-2 14 0 15,6 4-1-15,5-2 1 16,8-4 4-16,15-6-1 15,6 0-3-15,2-1-4 16,4-2-5-16,18-1 5 16,10 0 3-16,7-3-2 15,1 3 3-15,5-2 3 16,-1 2 0-16,-4 1-3 16,-5 2 2-16,-10 3-2 15,-8-2 0-15,-9 4 2 0,-8 2 1 16,0 2 1-16,-13-2 0 15,-20-6 3-15,-8-10 4 16,-9-8-3-16,-8 0-1 16,-5-22-7-16,-1-14-2 15,-1-2-54-15,11 2-30 16,15 8 35-16,12 10-9 16,13 4-61-16,14 3 46 15,0 4-40-15</inkml:trace>
  <inkml:trace contextRef="#ctx0" brushRef="#br0" timeOffset="7183.13">1622 9312 225 0,'0'0'22'0,"0"0"32"0,0 0 10 16,0 0-48-16,0 0-13 15,0 0 27-15,0-2 31 16,0 2 5-16,0 0-15 16,0 0-25-16,0 0-15 15,0 0-11-15,0 16-5 16,0 18 5-16,-4 12 8 16,-2 5 2-16,4-3 10 15,2-6-4-15,0-8-12 16,0-10-4-16,16-10-2 15,-1-8-3-15,6-6 0 0,3 0 5 16,3-24 19 0,4-8 4-16,1-8-13 0,-3-2-10 15,-6 4 8-15,-4 7-8 16,-9 13-18-16,-7 10-7 16,-3 8 22-16,0 0-23 15,0 16 3-15,0 16 12 16,-9 9 11-16,0-1 0 15,5-4 6-15,4-10-6 16,0-12 0-16,0-10-41 16,6-4-57-16,15-4 13 15,0-22-77-15</inkml:trace>
  <inkml:trace contextRef="#ctx0" brushRef="#br0" timeOffset="7560.29">2071 8951 156 0,'0'0'143'0,"0"0"-118"0,0 0 32 15,0 0-53-15,0 0 7 0,0 0 8 16,-4 155 31-16,-11-77 30 16,-1 8-10-16,5 4-10 15,5-4-32-15,6-10-16 16,0-11-12-16,0-17 3 15,0-18-2-15,0-12-1 16,0-12-10-16,0-6-72 16,0 0-59-16,-14-8-93 15</inkml:trace>
  <inkml:trace contextRef="#ctx0" brushRef="#br0" timeOffset="8144.15">2524 9453 181 0,'0'0'76'0,"0"0"-34"16,0 0 40-16,0 0-31 16,0 0-18-16,0 0 1 15,-40-43 19-15,20 38-24 16,1 0 32-16,4 1-26 0,-1 2 0 16,-1 2-18-16,-8 0-4 15,1 0-8-15,-5 20-5 16,2 5-2-16,3 4 1 15,4 2 1-15,4-1 1 16,5-2 4-16,6-6-5 16,5-6 0-16,0-8 0 15,0-1-5-15,0-7-3 16,16 0 4-16,6 0 4 16,3-21 22-16,4-3-9 15,-4-1-10-15,-4 7 2 16,-7 9 0-16,-3 7-5 15,-2 2-6-15,2 0-5 0,4 18 5 16,4 10 6-16,-1 5 2 16,6-1-2-16,-4-5 5 15,2-7-5-15,-4-11-15 16,0-9-41-16,2-9-35 16,0-27-11-16,4-12-67 15,-1-4-65-15</inkml:trace>
  <inkml:trace contextRef="#ctx0" brushRef="#br0" timeOffset="8707.4">2765 8992 163 0,'0'0'55'0,"0"0"-15"0,0 0 33 16,-67 148-7-16,67-90 4 0,0 4-17 16,0 4 23-16,15 0-23 15,6-5 1-15,5-9-33 16,-4-8-18-16,-4-14-3 16,-9-12 0-16,-7-12 3 15,-2-4 1-15,0-2 8 16,-2 0-12-16,-11 0-6 15,-7-15-42-15,2 0 5 16,-4-3-7-16,-5-6-13 0,0-2 14 16,0-2-3-1,0-1 13-15,8 7 22 0,5 7 17 16,10 5 60-16,4 6-7 16,0-3-30-16,4 3-10 15,14 1 17-15,9 0-14 16,0 3-5-16,-3 0 4 15,0 0 2-15,-5 0-16 16,-4 0 1-16,-6 0 1 16,-4 0-2-16,-3 0 3 0,-2 0-4 15,6 0-6 1,1 6 4-16,7 16 2 0,3 7 14 16,-1 7 19-16,1 4-10 15,-3-2-10-15,-3-2-7 16,0-6 0-16,-2-9-3 15,-4-6-3-15,-3-10 3 16,-2-5-3-16,0 0-17 16,0 0-22-16,-16-23-105 15,1-4-98-15,6-4 43 16</inkml:trace>
  <inkml:trace contextRef="#ctx0" brushRef="#br0" timeOffset="8926.7">2823 9202 402 0,'0'0'99'15,"0"0"-34"-15,0 0 11 0,0 0-76 0,0 0-1 16,0 0 1-16,27 30 0 15,-17-16-2-15,1 0-63 16,-1 0-113-16,-6-1-104 16</inkml:trace>
  <inkml:trace contextRef="#ctx0" brushRef="#br0" timeOffset="9450.89">3023 9421 29 0,'0'0'130'0,"0"0"-91"16,0 0 27-16,0 0-28 0,0 0-21 15,0 0 21-15,0 0 42 16,0 0 21-16,0 0-12 16,0 0-27-1,-7 0-35-15,-1 18-21 16,-2 6-5-16,6 3 2 0,4 8 10 15,0 3 2-15,6 0 10 16,17-6-12-16,2-8-12 16,1-9 0-16,-3-9-2 0,-8-6 1 15,-4 0 0 1,-4-15 7-16,-5-15 31 0,1-8-20 16,-3 0-15-1,0 2-3-15,-3 5-2 0,-13 8 0 16,-1 6-11-16,-3 6-5 15,-3 4-10-15,2 7-27 16,-6 0-16-16,0 7 7 16,4 15-23-16,5 2-6 15,7-1 29-15,7 2-6 16,4-5-74-16</inkml:trace>
  <inkml:trace contextRef="#ctx0" brushRef="#br0" timeOffset="10225.2">3295 9637 45 0,'0'0'97'0,"0"0"-71"0,0 0 26 15,0 0-50-15,0 0-2 16,0 0 0-16,2-2 6 15,-2 2 29-15,0 0 17 16,0-2 48-16,0 0-13 16,0 2-22-16,0-2-8 15,0 2-14-15,0 0-9 16,0 0-14-16,0 0-4 16,0 0-4-16,0 0-7 15,0 0-2-15,0 0-2 16,0 0-1-16,0 0 3 0,0 0-1 15,0 0 4 1,0 0 10-16,0 0 0 16,0 0-3-16,0 0-7 15,0 0-6-15,0 0 0 0,0 0-4 16,0 2-1-16,0 10 5 16,0 5 0-16,0 2 2 15,0 3 2-15,0-1-2 16,0 4 8-16,0-1-6 15,-4-3-2-15,4-6 1 16,0-4-3-16,0-8 2 16,0-3-2-16,0 0 3 0,0 0-3 15,0-15 0-15,13-20 1 16,9-5 0-16,5-4 4 16,2 4-5-16,-2 8-8 15,-6 7 0-15,-4 14 3 16,-9 11-3-16,-4 0-9 15,-1 38 1-15,-3 16 16 16,0 4 10-16,0-8-3 16,0-16-7-16,3-23-7 15,18-14-208-15,-2-53-255 16</inkml:trace>
  <inkml:trace contextRef="#ctx0" brushRef="#br0" timeOffset="24467.98">3382 12617 173 0,'0'0'76'0,"0"0"-70"16,0 0 7-16,0 0-2 16,0 0-11-16,0 0 0 15,0 0 0-15,0 0 20 16,0 0 18-16,0 0 15 15,0 0 5-15,0 0-3 16,0 0-4-16,0 0-3 16,0 0 0-16,-7 0 2 15,-17 0-16-15,-17-2-34 0,-21-1-5 16,-18 2-20-16,-7-1 13 16,-2-2 12-16,11 0 3 15,14 0-2-15,19 1 2 16,16 3 1-16,16 0 1 15,8 0 2-15,5 0-7 16,0 0-8-16,0 0-18 16,9 0 18-16,2 6 6 15,7 3 2-15,-1 5 0 16,-1 6 1-16,-3 10 2 16,-3 9-1-16,-2 18 1 15,-1 11 2-15,-3 12 0 16,-2 9-2-16,3 7 4 15,-2 5-5-15,3 3 5 16,1-2-2-16,-1-6 0 0,-4-10 3 16,1-8-2-16,-3-5 6 15,0-5-11-15,-3-2 2 16,-10-3 2-16,0-5-4 16,2-4-1-16,2-3 1 15,3 2 3-15,3-5 0 16,3 0-3-16,0-2-1 15,0-2 7-15,0-3-1 0,7-2-6 16,-3-1 1 0,-4 1 0-16,0-3 3 0,0 0-1 15,0-2-1-15,0-2-2 16,0 0 2-16,0 0-2 16,0 0 2-16,0 2-2 15,0-2-2-15,0 1 2 16,0-5-3-16,0 0 3 15,0 0 3-15,0 2-2 16,0 0 2-16,0 2-3 16,0 4 0-16,0-8 0 15,0 6-3-15,0-7 0 16,9 0 2-16,-3-4-4 16,4-5 5-16,-4 0 0 15,1-6 1-15,-5 2 0 0,-2 0 1 16,2-4 0-16,0 2-2 15,-2-8 2-15,0 0-2 16,3-3 1-16,-3-1-1 16,0 3-3-16,0-1 3 15,0 2-1-15,2 4 0 16,3 2 0-16,-3 0 1 16,2 6 0-16,1 2-1 15,-1-4 1-15,0 2-5 16,3-2 2-16,-2 0 3 15,-3-6 0-15,3-2 0 16,-5 2 0-16,0-4 0 0,0 1 1 16,2 4-1-1,0-5 0-15,2 6 0 16,1-1 0-16,-1-2 1 16,-2 4-1-16,0-10 0 0,-2 3 0 15,0-1 0-15,3-3-2 16,0 0-4-16,9 0-4 15,20 0 10-15,19 0 24 16,20 0 36-16,14 0-9 16,4 0-23-16,-7 0-13 15,-10 0-15-15,-21 13 0 16,-18 10-51-16,-25 0-152 16,-8-10-143-16</inkml:trace>
  <inkml:trace contextRef="#ctx0" brushRef="#br0" timeOffset="25852.79">527 12432 112 0,'0'0'58'16,"0"0"-46"-16,0 0 60 0,0 0-24 15,0 0-27-15,0 0 11 16,0 0 29-16,-26-10 6 16,26 9-3-16,0 1-14 15,0 0-17-15,0 0-8 16,0 0-7-16,-3 0-7 16,3 0-11-16,-2 23-12 15,0 23 12-15,2 17 17 16,0 11 35-16,0 0-14 15,0-8-13-15,2-12-12 16,7-8-9-16,-2-16 0 0,0-11-4 16,-3-12-3-1,-4-7-5-15,0-1-88 16,-2-31-90-16,-25-12-301 0</inkml:trace>
  <inkml:trace contextRef="#ctx0" brushRef="#br0" timeOffset="26468.24">421 12302 260 0,'0'0'110'0,"0"0"-6"0,0 0-9 0,0 0-58 16,0 0-27-16,0 0 43 15,144-14 20-15,-68 14-24 16,0 0-29-16,0 4-4 15,-12 4-13-15,-24 0-3 16,-17 0-1-16,-12-2 1 0,-11 6-4 16,-5 6-7-16,-37 14 7 15,-16 5 4-15,-4 1-1 16,-5-4 1-16,14-11 0 16,17-4 1-16,13-6-1 15,23-2-8-15,0 1-8 16,9 1 6-16,34 3 7 15,8-5 2-15,5 3 1 16,-1-4 0-16,-10 2 4 16,-5 6-4-16,0 6 0 15,-2 8 2-15,-5 8-1 16,-4 8-1-16,-4-2 1 16,-5 0 4-16,-7-1 1 15,-11-9-4-15,-2-2 8 0,-6-4 1 16,-30-8 4-1,-15-6-6-15,-12-10-3 0,-12-6-4 16,-3 0 5-16,-14-8-7 16,3-18-16-16,12-8-30 15,12 0-23-15,24 0 16 16,18 3 6-16,13 5-121 16,10 5-105-16</inkml:trace>
  <inkml:trace contextRef="#ctx0" brushRef="#br0" timeOffset="26953.53">1125 12807 207 0,'0'0'146'0,"0"0"-95"15,0 0 28-15,0 0-30 16,0 0-25-16,0 0 34 0,113-11-2 15,-63-10-12-15,-4-4-31 16,-3-6-4-16,-10 3-5 16,-10-1-3-1,-13 4-1-15,-10 0-8 0,-6 6 7 16,-31 5 0-16,-5 8-8 16,-6 6-14-16,-4 6 11 15,3 26 9 1,3 10 1-16,8 6 2 0,18 4 0 15,11-2 0-15,9-3 8 16,0-7 14-16,31-13 2 16,16-10-7-16,17-17-8 0,12 0-3 15,6-30-6-15,-8-9-65 16,-21 2-175-16</inkml:trace>
  <inkml:trace contextRef="#ctx0" brushRef="#br0" timeOffset="27435.5">1684 12705 334 0,'0'0'131'0,"0"0"-57"0,0 0 42 15,0 0-44-15,0 0-50 16,0 0 18-16,65-4-19 15,-41 0-19-15,2 4-2 16,6 0-4-16,-1 0-50 16,0 12-64-16,-11 12-99 15,-20 2-201-15</inkml:trace>
  <inkml:trace contextRef="#ctx0" brushRef="#br0" timeOffset="28196.2">726 13305 85 0,'0'0'53'0,"0"0"33"0,0 0 15 0,0 0-7 0,0 0-22 0,0 0-3 15,-5-93-5-15,5 93-11 16,0 0-19-16,0 0-9 16,0 0-16-16,0 4-9 15,-2 25-9-15,-9 21 9 16,-2 16 2-16,-12 6 2 16,3-4 12-16,4-12 4 15,2-16-10-15,16-14 0 16,0-12-8-16,0-10-2 15,16-4-4-15,18 0 4 16,6-19 8-16,0-10 7 0,-7 0-12 16,2 2-1-1,-3 5-2-15,-1 10-4 0,-9 10-12 16,-1 2-4-16,-8 18-6 16,-7 18 20-16,4 9 6 15,-10 1 2-15,2-2-1 16,-2-7 0-16,0-8 4 15,6-13-5-15,5-10-11 16,7-6-60-16,7 0-47 16,8-26-4-16,1-6-98 15</inkml:trace>
  <inkml:trace contextRef="#ctx0" brushRef="#br0" timeOffset="28672.81">1517 13511 242 0,'0'0'47'16,"0"0"66"-16,0 0-9 16,0 0-64-16,0 0 4 15,0 0 8-15,-84-26-16 16,65 21-2-16,-5 5-1 15,-5 0-22-15,-5 0-11 16,-3 23 0-16,1 3 0 16,-1 6 1-16,4 3 4 0,10-2 8 15,4 0-1 1,11 1-1-16,6-4-4 0,2-3-2 16,0-6-5-16,10-5-4 15,11-10-4-15,4-4 3 16,8-2 5-16,0-4 8 15,1-18-3-15,-5-6 5 16,-5 2-10-16,-9 4-8 16,-8 8-12-16,-5 8 10 15,-2 6 5-15,0 0-15 16,0 4 5-16,-2 21 3 16,-11 12 11-16,-1 5 1 15,7 2 0-15,5-6 6 0,2-6-6 16,0-14 0-16,0-10-8 15,19-8-20-15,4-2-59 16,6-30-39 0,-4-10-133-16</inkml:trace>
  <inkml:trace contextRef="#ctx0" brushRef="#br0" timeOffset="29130.82">1662 13493 307 0,'0'0'165'0,"0"0"-126"0,0 0 33 0,0 0-56 15,0 0-16-15,0 0-11 16,-9 10 6-16,9 16 5 15,-4 4 0-15,-2 7 17 16,0 0 6-16,6-1 4 16,0 0 1-16,0-3-22 15,0-5 0-15,0-12 8 16,0-4-3-16,0-6-5 16,0-6-5-16,0 0 3 0,0 2 2 15,2-2 8 1,-2 0 20-16,7 0-12 0,4-6-13 15,7-8 5-15,2-2 7 16,5-10-6-16,4-2-15 16,-2-4 1-16,2-8 2 15,-6 1 1-15,-4 2-4 16,-9 2-30-16,-7 9-37 16,-3 6-17-16,0 6-55 15,0 7-77-15,-13 6-5 16</inkml:trace>
  <inkml:trace contextRef="#ctx0" brushRef="#br0" timeOffset="29409.08">1996 13557 235 0,'0'0'153'0,"0"0"-134"0,0 0 63 0,0 0-2 0,-12 112-41 0,12-72-10 16,0 3-21-16,0-1 0 15,0-2-5-15,0-6-1 0,0-12-2 16,0-6-16-16,0-12-60 15,0-4-55-15,0-2-24 16</inkml:trace>
  <inkml:trace contextRef="#ctx0" brushRef="#br0" timeOffset="29622.89">2107 13352 466 0,'0'0'151'0,"0"0"-76"0,0 0-20 16,0 0-55-16,0 0-29 16,0 0-50-16,2 109-42 15,5-67-89-15,-2-6 30 16</inkml:trace>
  <inkml:trace contextRef="#ctx0" brushRef="#br0" timeOffset="30015.35">2214 13687 247 0,'0'0'85'0,"0"0"18"0,0 0 11 15,0 0-71-15,0 0-43 16,0 0-3-16,-53 43 1 16,37-13 2-16,0 10 5 15,6 4 16-15,5 0 5 16,5 0 6-16,0-8-16 15,11-6-4-15,14-7-4 16,8-19 3-16,5-4-3 16,2-14 14-16,-2-31 8 15,-2-13-6-15,-9-4-10 16,-14 0-14-16,-9 4-4 0,-4 12-53 16,0 12 20-16,-7 14 15 15,-1 12-5-15,-6 8-25 16,1 0 5-16,-1 22-97 15,3 6-81-15</inkml:trace>
  <inkml:trace contextRef="#ctx0" brushRef="#br0" timeOffset="30572.75">2441 13662 131 0,'0'0'87'0,"0"0"10"0,0 0 17 0,0 0-43 16,0 0-4-16,0 0-5 16,0-16-26-16,0 16-21 0,0 0-15 15,0 22-11-15,0 8 11 16,0 12 4-16,0 3 3 15,0 4-3-15,-6-7-2 16,-5-4 0-16,1-12 2 16,4-14 1-16,2-6 0 15,4-6 3-15,0 0 6 16,0 0-5-16,0 0 4 16,0-8 3-16,12-10-16 0,15-1 2 15,14-2-4 1,8-3 7-16,6 2-5 0,1 0 2 15,-16 6 8 1,-2 4 5-16,-11 10-15 0,-3 2-7 16,3 12-3-16,-2 20-48 15,2 8-64-15,-3-4-132 16</inkml:trace>
  <inkml:trace contextRef="#ctx0" brushRef="#br0" timeOffset="35263.67">6231 13850 37 0,'0'0'26'0,"0"0"-26"16,0 0-28-16,-156-82-6 15</inkml:trace>
  <inkml:trace contextRef="#ctx0" brushRef="#br0" timeOffset="82815.81">23748 7286 7 0,'0'0'66'15,"0"0"-54"-15,0 0 6 16,0 0-4-16,0 0-9 0,0 0-2 16,0 0 3-1,0 0 17-15,0 0 26 0,0 0-4 16,0 0-8-16,0 0 2 15,0 0 3-15,0 0-4 16,0 0 6-16,0 0 4 16,0 0 9-16,0 0 6 15,0 0 9-15,0 0-29 16,9 0-18-16,18 0 7 16,14 0 2-16,16 0-1 15,8 0-11-15,6-5-9 16,-2-5-10-16,-15 4-3 15,-17 2-5-15,-10 4-36 16,-12 0-13-16,-3 0 1 0,-8 0-27 16,-4 0-64-16,0 6-71 15,0-5-70-15</inkml:trace>
  <inkml:trace contextRef="#ctx0" brushRef="#br0" timeOffset="83669.45">24843 6659 299 0,'0'0'93'0,"0"0"-13"15,0 0 1-15,0 0-27 16,0 0-41-16,0 0-2 16,-25 130 35-16,-2-54 0 15,-8 3-24-15,1-5-6 16,3-6 2-16,2-9 3 0,9-11-4 15,3-10 8 1,5-8-3-16,7-8-8 0,3-6 11 16,2-4-8-16,0-5-1 15,0 2-2-15,0-1-1 16,7 2 6-16,9 1 3 16,9 0-10-16,6-1-9 15,4-2 4-15,3-2-7 16,0-2-5-16,-5 0-43 15,-2-2-23-15,-8 0-55 16,-5-2-61-16,-7 0-64 16,-7 0 12-16</inkml:trace>
  <inkml:trace contextRef="#ctx0" brushRef="#br0" timeOffset="84047.09">24519 7033 198 0,'0'0'114'0,"0"0"-47"0,0 0 75 0,0 0-15 16,123 5-26-16,-76 1-11 16,-5 4-19-16,-4-4-32 15,-7-2-37-15,-4 2-2 16,-7-4-6-16,-5 3-82 15,-5-4-103-15,-4-1-122 16</inkml:trace>
  <inkml:trace contextRef="#ctx0" brushRef="#br0" timeOffset="84577.26">25174 7197 68 0,'0'0'57'0,"0"0"62"16,0 0-7-16,0 0 17 15,0 0-10 1,0 0-4-16,49 0-4 16,-20 0-28-16,0-4-43 0,1-6-30 15,-8 2-7-15,-5 0-3 16,-8 0-6-16,-6-5-16 15,-3 2-18-15,0-6-12 16,-12 0 12-16,-15-1 7 16,-6 3 12-16,-2 9 15 15,-3 4 0-15,2 2 6 16,3 0 2-16,2 14 11 16,4 8 4-16,7 4 2 15,7 1 0-15,3 2 5 16,10 4-4-16,0 1 7 15,8 2 8-15,17 0-10 16,14-6-18-16,3-2-7 16,8-6-5-16,7-4-23 15,10-8-53-15,0-6-54 0,-3-4-105 16,-10 0-112-16</inkml:trace>
  <inkml:trace contextRef="#ctx0" brushRef="#br0" timeOffset="85089.53">25892 7265 75 0,'0'0'147'0,"0"0"-71"0,0 0 54 16,0 0-26-16,0 0-47 0,0 0-19 15,0-36 8-15,0 29-15 16,-9 3-16-16,-9-1 7 16,-2 3-15-16,0 2 1 15,-6 0 0-15,-3 0 1 16,-5 18 6-16,-1 6-7 16,0 4 8-16,10 2-4 15,2-2-8-15,7-2-2 16,7-5 6-16,7 2-7 15,2-5-1-15,0 2 8 16,23-2 1-16,6-2-2 0,8-4-7 16,5-3-1-1,6-4-32-15,0-3-72 0,-1-2-63 16,-5 0-57-16,-6-6-5 16</inkml:trace>
  <inkml:trace contextRef="#ctx0" brushRef="#br0" timeOffset="85762.9">26284 6599 204 0,'0'0'135'16,"0"0"-9"-16,0 0-8 0,0 0-31 0,0 0-51 15,0 0-32-15,3-4 7 16,-3 15-7-16,-3 21 0 16,-8 15 5-16,-6 20 9 0,-4 6-2 15,1 6-3-15,0 1 13 16,0-8-9-16,4-11 1 16,5-10-16-1,0-10 9-15,7-10-7 0,-1 0 2 16,5-9 0-16,0-8 1 15,0-4-1-15,0-6-4 16,0-4-2-16,0 0 0 16,0 0 0-16,5 0 0 15,14-4 4-15,8-10-4 16,4 2-5-16,-2 2-11 16,0 4 4-16,-8 5 11 15,-8 1-5-15,-7 0-2 0,-6 7-11 16,0 21 19-1,0 10 3-15,-15 6 14 0,-12 1-1 16,3 2-4-16,3-6-5 16,10-12-1-16,5-8-4 15,6-12-2-15,0-2 0 16,0-6-7-16,17-1 7 16,10 0 6-16,9 0-6 15,2-3-7-15,-2-13-55 16,-1 3-71-16,-1 4-82 15,-8-2-47-15</inkml:trace>
  <inkml:trace contextRef="#ctx0" brushRef="#br0" timeOffset="87046.16">26663 7359 25 0,'0'0'42'0,"0"0"-6"15,0 0 6-15,0 0 16 16,0 0 0-16,0 0 2 16,0 0 11-16,0 0 4 15,0 0-3-15,0 0-14 16,0-2-11-16,0 2-14 16,0 0-8-16,0 0-4 15,0 0-12-15,0 0 5 0,0 0 2 16,0 0 6-16,0 0 2 15,0 0-1-15,0-1-4 16,0 1-3-16,0 0-5 16,0 0-7-16,0 0 1 15,0 0-5-15,0 0 0 16,0 0-3-16,0 0-2 16,-2 9-7-16,-6 19 7 15,2 8 5-15,-3 6 21 16,3-2-6-16,2-8-14 15,1-7 9-15,3-10-3 16,0-8-3-16,0-6-3 16,0-1 3-16,3 0 8 15,9 0 4-15,9-9 6 16,-2-8-14-16,4 2-8 16,-3-2-10-16,0 5-10 15,4 0-8-15,1 0-14 0,-2 4-15 16,-2 0 4-16,0 4-3 15,-11 4 17-15,-2 0 26 16,-8 0 7-16,0 0-2 16,0 0 8-16,0 4 28 15,0 17 8-15,-8 2 15 16,-5 8 5-16,3-4-7 16,0-2-31-16,6-1-13 15,4-6-4-15,0-4 2 16,0-2-3-16,0-6-4 0,16-2-3 15,-1-4-18-15,5 0 6 16,-2 0-7-16,0 0-19 16,-2-4-11-16,-1-4 5 15,-4 0 4-15,1 1 32 16,-6 4 8-16,0 1 2 16,-3-2 5-16,1 2 20 15,-2 0 13-15,3-3 6 16,2 2 13-16,-1-2 2 15,-1 2-16-15,1-3-13 16,-1 2-12-16,0-2-7 16,-1 0-5-16,-2 4-1 0,0 0-7 15,-2 0 4-15,3 2-1 16,-3 0 0-16,0 0 4 16,0 0 6-16,0 0 4 15,0 0-7-15,0 0-3 16,0 0-3-16,0 0-6 15,0 0-29-15,-16 0-59 16,-8 12-75-16,-3-4-148 16</inkml:trace>
  <inkml:trace contextRef="#ctx0" brushRef="#br0" timeOffset="87385.39">27300 7433 353 0,'0'0'132'0,"0"0"-31"0,0 0 21 0,0 0-43 16,0 0-47-16,-36 105-15 15,23-73-6-15,1 2-6 16,2-5-5-16,1-3-1 16,3-3-30-16,0-7-70 15,4-6-42-15,0-6-80 16,2-4-52-16</inkml:trace>
  <inkml:trace contextRef="#ctx0" brushRef="#br0" timeOffset="87606.82">27331 7195 611 0,'0'0'244'0,"0"0"-141"0,0 0 15 15,0 0-71-15,0 0-47 16,0 0-120-16,14 16-164 16,1 4-236-16</inkml:trace>
  <inkml:trace contextRef="#ctx0" brushRef="#br0" timeOffset="88215.56">27902 7606 153 0,'0'0'140'0,"0"0"-26"0,0 0 32 15,0 0-27-15,0 0-27 16,0 0-13-16,0-42-19 0,0 37-21 16,0 3-15-1,0-2-20-15,-21 3-4 0,-10 1-4 16,-15 0-3-16,-12 4 0 16,0 15 5-16,2 8 1 15,12-1 1-15,6 2 0 16,15-4 1-16,7 0 7 15,12-2-7-15,4 2-1 16,0 0-3-16,23 0-6 16,12-8-14-16,9-3-32 15,8-10-58-15,4-3-27 16,-5 0-107-16,-9 0-38 16</inkml:trace>
  <inkml:trace contextRef="#ctx0" brushRef="#br0" timeOffset="88669.28">28334 7788 292 0,'0'0'111'0,"0"0"-85"15,0 0 100-15,0 0-26 16,0 0-74-16,0 0-8 16,-65-64 24-16,51 62-11 15,-5 2-16-15,-8 0-8 0,-8 0 0 16,-8 6 6-16,1 12 12 16,0 5-1-16,8-2 11 15,12-1-13-15,8-3-13 16,10-6-7-16,4 2-2 15,0-4-6-15,11 0 0 16,11-4 6-16,5-2 0 16,2-3-17-16,-4 0 8 15,-3 0 4-15,-9 0-6 16,-9 0 4-16,-1 0-2 16,-1 8-8-16,1 2 4 15,-1 3 12-15,0 4 1 16,2-2 3-16,5-1 0 0,11-5-3 15,12-9-95 1,12 0-69-16,7-31-118 16</inkml:trace>
  <inkml:trace contextRef="#ctx0" brushRef="#br0" timeOffset="88967.35">28905 7261 81 0,'0'0'189'0,"0"0"-80"0,0 0 59 16,-112 136-13-16,70-70-14 0,-3 6-58 15,3 1-37-15,1-3-16 16,12-10-28-16,10-10-2 15,5-11-1-15,9-20-12 16,5-7-39-16,0-10-24 16,0-2-40-16,10-6-65 15,16-20-32-15,5-14-105 16</inkml:trace>
  <inkml:trace contextRef="#ctx0" brushRef="#br0" timeOffset="89187.5">29136 7433 281 0,'0'0'139'16,"0"0"-25"-16,0 0 36 16,0 0-23-16,-145 146-54 15,109-97-24-15,3-3 13 16,6-2-45-16,10-6-15 15,5-6-2-15,6-4-2 16,6-4-60-16,0-4-68 16,0-3-40-16,0-9-78 0,18-7-117 15</inkml:trace>
  <inkml:trace contextRef="#ctx0" brushRef="#br0" timeOffset="89994.86">29234 7822 67 0,'0'0'147'0,"0"0"-62"0,0 0 55 0,0 0-5 16,0 0-39-16,0 0-17 16,20-32 10-16,-20 32-38 15,0 0-16-15,0 0-11 0,0 0-10 16,0 0-5 0,0 8-3-16,-4 8-1 0,-3 4 17 15,0 0-10 1,5-4-6-16,2-1-2 0,0-5 0 15,4-1-1-15,19-3 5 16,8-3 5-16,6-3 2 16,4 0-8-16,-1-3-7 15,-4-8-8-15,-12 0-7 16,-9 4-9-16,-7 4 17 16,-8 3-5-16,0 0-20 0,0 0 12 15,-16 23 2-15,-11 11 18 16,-4 12 5-16,-1 6-2 15,6 0 0-15,6 2-3 16,6-1 0-16,6-2-1 16,3 6-4-16,5-1-12 15,0 2-29-15,0-2-23 16,0-6 69-16,-2-4-1 16,-6-10 1-16,-4-10 0 15,-5-5 0-15,-10-10 9 16,-7-7 10-16,-9-4 4 15,-3 0 0-15,-8-15 9 0,1-17-8 16,2-11-15-16,4-5 2 16,7-4 0-16,15 10-9 15,9 11 2-15,16 10-4 16,0 9 0-16,5 0-20 16,29 3-21-16,8 4-20 15,12 1-55-15,1-1-146 16</inkml:trace>
  <inkml:trace contextRef="#ctx0" brushRef="#br0" timeOffset="91272.06">24513 8332 161 0,'0'0'195'0,"0"0"-63"0,0 0-10 16,0 0-18-16,0 0-64 15,0 0-36-15,77-58-1 16,-63 51-3-16,-3 1 0 15,-1 2-1-15,-4 0-3 16,-2 4 2-16,-4 0 2 16,0-2 1-16,0 2 6 15,0 0 15-15,0-2 4 16,0 2-1-16,0 0-5 16,0 0-5-16,0-2-2 15,0-2-13-15,-8-4 0 0,-11-2-10 16,-3-2-1-16,-5 2 2 15,1 6 4-15,-1 4 1 16,0 0-2-16,3 0 2 16,-3 10 1-16,2 8 0 15,1 6-1-15,0 4 0 16,3 7 4-16,6-6-3 16,3 2 0-16,8-7 0 15,4-8-3-15,0 2-3 16,2-4-8-16,19-4-1 15,6-4 5-15,6-6 9 16,5 0-1-16,7-3-9 0,1-20 3 16,-2-7-38-1,-3-8-26-15,-10-1 11 0,-8 3-1 16,-10 2-21-16,-9 8 48 16,-4 8 9-16,0 10 29 15,0 8 60-15,0 0-26 16,-4 2-21-16,-7 22 11 15,-5 10 25-15,5 6-9 16,3 9 8-16,8-4-9 16,0 0-12-16,0-9-4 15,10-6-11-15,13-8 8 16,5-8-7-16,6-10-9 0,-1-4-4 16,3 0-11-1,-7-4-41-15,-4-10-53 16,-4-4-28-16,-5-4-42 0</inkml:trace>
  <inkml:trace contextRef="#ctx0" brushRef="#br0" timeOffset="92003.26">25055 8271 180 0,'0'0'242'16,"0"0"-177"-16,0 0 15 0,0 0-6 16,0 0-42-16,0 0-28 15,0 62 6-15,0-41 10 16,0-3 10-16,0 0 0 15,0-7-9-15,0-6-12 16,0-3-1-16,0-2 0 16,15 0 8-16,7 0-3 15,5 0-2-15,-3-4-11 16,-2-4-8-16,-3 2-2 16,-4-2 2-16,-1 6 6 15,-6-1 2-15,-1 2 1 16,-5 1 0-16,-2 0 0 15,0 0 6-15,0 0 17 0,0 0 3 16,0 0-15-16,0 1-8 16,-2 8 2-16,-3 1-1 15,3 0-1 1,2 2 0-16,0 2 4 0,0-2 3 16,0 0-1-16,0 0 2 15,0-2-1-15,-2 0-3 16,0 4-2-16,-2-2 9 0,-1 0-3 15,0 2 0 1,3-4-3-16,2-2-1 0,-2-4-6 16,2 0-1-16,0-1-1 15,0-2 4-15,0-1-2 16,0 0 0-16,0 0 1 16,0 0-1-16,0 0-1 15,0 0-1-15,0 0-1 16,0 0-1-16,0 0 1 15,0 0-1-15,0 0 0 16,0 0 2-16,0 0 0 16,0 0 3-16,0 0-1 15,0 0 1-15,0 0-1 16,0 0 0-16,0 0-1 16,0 0-1-16,0 0-1 0,0 0-5 15,-2 0-67-15,-5 0-120 16,1 0-223-16</inkml:trace>
  <inkml:trace contextRef="#ctx0" brushRef="#br0" timeOffset="92701.79">26123 8604 162 0,'0'0'217'0,"0"0"-97"16,0 0 22-16,0 0-21 0,0 0-70 15,0 0-46-15,-6-12-4 16,-1 2-1-16,-4 0-6 16,-7 0-2-16,-6 2-3 15,-10 6 5-15,-3 2 2 16,-8 0 3-16,-6 4 1 16,-1 12 2-16,3 4 11 15,9 2 7-15,7 4-5 16,8 3-1-16,8 2-5 15,9 4-9-15,8-5-3 16,0 2 0-16,35-8 5 16,13-10-4-16,17-6 2 15,11-8-3-15,4-12-5 0,-2-20-18 16,-7-10-20-16,-13-7-26 16,-16 1 26-16,-17-4-15 15,-17-2-44-15,-8 4 10 16,-4 5 52-16,-23 13 19 15,-6 14 24-15,0 13 2 16,-1 5-2-16,1 0-22 16,6 12-22-16,4 8-88 15</inkml:trace>
  <inkml:trace contextRef="#ctx0" brushRef="#br0" timeOffset="92995.85">26482 8189 159 0,'0'0'196'15,"0"0"-162"-15,0 0 106 0,-24 157-62 16,13-95-19-16,1 2-37 16,2 2-18-16,1-4-3 15,1-12-1 1,-4-7 1-16,6-14-2 0,-3-12-15 16,1-7-31-16,-6-8-51 15,-1-2-100-15,2-4-33 16</inkml:trace>
  <inkml:trace contextRef="#ctx0" brushRef="#br0" timeOffset="93325.83">26429 8537 390 0,'0'0'144'0,"0"0"-15"16,0 0-6-16,0 0-58 15,0 0-35-15,156 7-1 16,-111 3-12-16,-5 2-16 16,-5 4-1-16,-8 8-8 15,-11 7-2-15,-10 3 0 16,-6 2 0-16,0 2 10 16,-29 0 7-16,-11-4 8 15,-5-6 1-15,-4-8-5 16,1-8-2-16,0-8-1 15,4-4-8-15,-3 0-3 16,7-12-20-16,5-6-24 0,8-2-42 16,12 0-9-16,12 1-39 15,3-2-137-15,5 3 27 16</inkml:trace>
  <inkml:trace contextRef="#ctx0" brushRef="#br0" timeOffset="93789.76">26977 8642 60 0,'0'0'119'0,"0"0"-82"0,0 0 56 16,-2 119 18-16,2-69-35 15,0 11-21-15,0 4-23 16,6-1-5-16,3 0-23 16,-2-11 17-16,-2-7-14 15,-5-8 7-15,0-10 2 16,0-4 15-16,-14-8 19 15,-6-2-25-15,-4-2-3 16,-3-6 3-16,0-2-6 16,-2-4-13-16,4 0 0 0,4 0 7 15,0 0-4-15,3 0-1 16,5-10 9-16,-2-12-17 16,1-8-9-1,1-12-21-15,1-10-14 0,6-5-23 16,4 3-17-16,2 0-29 15,2 6 105-15,20 3-328 16,7-2 199-16</inkml:trace>
  <inkml:trace contextRef="#ctx0" brushRef="#br0" timeOffset="94043.2">27137 8318 532 0,'0'0'174'0,"0"0"-27"0,0 0-42 0,0 0-83 16,0 0-22-16,0 0-82 15,18 4-102-15,-7 14-160 16</inkml:trace>
  <inkml:trace contextRef="#ctx0" brushRef="#br0" timeOffset="94432.07">27075 8847 257 0,'0'0'81'0,"0"0"-27"16,0 0 65-16,0 0-34 0,0 0-30 16,0 0 9-1,129 16 21-15,-75-19-46 16,-1-20-33-16,-9-4-6 0,-10-2-23 15,-16 1-15-15,-9 0-1 16,-7 2 20-16,-2 2 18 16,0-2-1-16,-15 5 2 15,-6 7 2-15,-1 10-2 16,0 4-4-16,0 3 4 16,-5 21 0-16,2 8 17 15,4 3 20-15,9 0-15 16,10-3-6-16,2-8-12 15,6-2-4-15,25-8-15 16,8-6-71-16,5-8-193 16</inkml:trace>
  <inkml:trace contextRef="#ctx0" brushRef="#br0" timeOffset="94848.06">27850 8792 269 0,'0'0'197'0,"0"0"-132"0,0 0 45 0,0 0-14 16,0 0-77-16,0 0-19 16,-135-16 0-16,106 19 13 15,-5 11 13-15,1 4-7 16,6 4 13-16,9-2 5 16,9 4-2-16,7 2-6 15,2-2-17-15,2 2 2 16,21-4-9-16,8-5-5 15,2-6-1-15,3-4-30 16,1-7-22-16,1 0-21 16,3-9-20-16,-1-15-8 15,5-4 17-15,1-8-76 16,1-6-3-16,2-7-42 16</inkml:trace>
  <inkml:trace contextRef="#ctx0" brushRef="#br0" timeOffset="95140.96">28427 8293 99 0,'0'0'117'16,"0"0"-58"-16,0 0 57 16,-129 133 19-16,92-73-50 15,-2 8-23-15,4 6-9 16,1-7 0-16,12-5-7 15,9-12-18-15,2-8-13 0,7-8-9 16,0-6-6-16,2-12 10 16,2-6-3-16,0-5-4 15,0-5 0-15,-2 0 2 16,2 0-2-16,0 0-3 16,-2 0-25-16,2-11-27 15,-2-10-44-15,-2-14-30 16,-3-9-50-16,-5-2-46 15,-3 6 15-15</inkml:trace>
  <inkml:trace contextRef="#ctx0" brushRef="#br0" timeOffset="95273.43">28035 8699 117 0,'0'0'137'0,"0"0"24"15,0 0 9 1,0 0-52-16,45 112-16 16,-5-80-17-16,2-8-27 0,1-4-58 15,-6-12-3-15,-5-8-196 16,-12 0-466-16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20:28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21326 5482 57 0,'0'0'36'0,"0"0"-34"0,0 0 15 15,0 0-17-15,0 0-1 16,0 0-11-16,0 0 12 15,16-62 4-15,-16 60 5 16,0 0 20-16,0 0 21 16,0 2-2-16,0 0 8 15,0-2 2-15,0 2 15 16,0 0-7-16,0 0-7 16,0 0-6-16,0 0-8 0,0 0-5 15,0 0-6-15,0 0-16 16,0 0-6-16,0 0 0 15,0 0 1-15,0 0 1 16,0 0 2-16,0 0-3 16,0 0-1-16,0 4-10 15,-16 14 5-15,-15 8-3 16,-13 12 0 0,-12 6-4-16,-6 6 0 15,-3 5 1-15,5-2-1 0,4 0 1 16,12-6-2-16,4-2 1 15,7-8 0-15,6-3 1 16,4-11 0-16,7-3 5 16,5-8-2-16,3-4 3 15,3-6-3-15,0 1 1 16,5-3-3-16,0 0 0 0,0 0 3 16,0 0-4-16,0 0 3 15,0 0 0-15,0 0-2 16,0 1-1-16,-2 3-1 15,-4 2 0-15,-7 4 0 16,-4 1 1-16,0-2 0 16,-1 1 2-16,3-3-2 15,3 1 4-15,1-6 11 16,9 0 0-16,0-1 2 0,2-1-1 16,0 0-3-16,0 0-4 15,0 0-10-15,0 0 0 16,0 0-1-16,0 0-19 15,-4 0-53-15,-25 13-99 16,-19 1-125-16</inkml:trace>
  <inkml:trace contextRef="#ctx0" brushRef="#br0" timeOffset="703.53">20391 5938 175 0,'0'0'187'15,"0"0"-135"-15,0 0 19 0,0 0 5 16,0 0-60-16,0 0-16 16,0 0-5-16,0 1 1 0,0 1-5 15,0 0-6-15,0 2 3 16,0 2 11-16,0-2 2 15,2-2 2-15,0 0-2 16,-2-2 2-16,0 0-2 16,2 0 0-16,-2 0 2 15,2 0 5-15,-2 0 17 16,0 0 1-16,0 0 2 16,6 0-3-16,-4 0-9 15,2 0-4-15,0 0-12 0,-4 9-3 16,0 6-1-16,0 14 4 15,-2 7 17 1,-12 6 6-16,1 4 1 0,0-4-13 16,6-4-9-16,3-4 1 15,4-8 7-15,0-6-2 16,0-8 2-16,0-4-6 16,0 1 0-16,0-3 0 15,8 2 15-15,6 0 1 16,1-7 0-16,8 1-1 15,4-2-3-15,8 0-5 16,5-7 2-16,-1-5-8 16,-6 1-4-16,-16 4-1 15,-5 4 0-15,-10 3-4 16,-2 0-7-16,0 0-49 16,0 3-53-16,-12 9-10 0,-3 2-33 15,5-9-103-15</inkml:trace>
  <inkml:trace contextRef="#ctx0" brushRef="#br0" timeOffset="1825.8">21654 4604 44 0,'0'0'49'16,"0"0"-43"-16,0 0-6 16,0 0-17-16,0 0-64 0</inkml:trace>
  <inkml:trace contextRef="#ctx0" brushRef="#br0" timeOffset="2164.17">21654 4604 48 0,'0'-30'86'0,"14"6"3"0,-1-5 9 16,-2-5 24-16,-2-4-34 15,-9-6-26-15,0-4-24 16,-5-6-18-16,-23 3-20 16,-1 2-7-16,-4 13 0 15,1 10 6-15,6 12-1 16,-1 11 2-16,2 3 4 15,-6 21-4-15,-3 29 0 0,-1 24 5 16,2 16 46 0,4 10 3-16,2 7-33 0,2 3 19 15,-2-6 21-15,2-7-31 16,2-11-8-16,4-18 8 16,9-6-8-16,0-10-17 15,6-10-4-15,2-8 0 16,-1-10-1-16,1-9 1 15,2-8-1-15,0-4 0 16,0-3-41-16,0 0-84 16,0 0-70-16,0-31-117 15</inkml:trace>
  <inkml:trace contextRef="#ctx0" brushRef="#br0" timeOffset="2444.04">21043 4859 117 0,'0'0'147'0,"0"0"-73"0,0 0 71 0,0 0-29 16,0 0-45-16,0 0-2 15,63 0 39-15,-25 9-15 16,4 0-28-16,2-1-35 0,-1-1-20 16,-7 1-10-1,-5 5-19-15,-4 3-105 0,-10 4-114 16,-7-2-127-16</inkml:trace>
  <inkml:trace contextRef="#ctx0" brushRef="#br0" timeOffset="3185.7">21732 4791 118 0,'0'0'175'0,"0"0"-105"0,0 0 46 0,0 0-33 16,0 0-62-16,0 0-21 15,0-3-4-15,0 3-3 16,-11 12 3-16,0 12 4 16,-3 4 2-16,5 6 25 15,3 7 33-15,4 2 0 16,2-4-15-16,0-3-6 0,0-4-16 16,10-6-17-1,9-6-1-15,1-6-5 0,-3-4 3 16,-3-8 1-16,1-2-1 15,1 0 4-15,4-18 3 16,2-10 2-16,3-5-12 16,-3-5-36-16,0 5-22 15,-3-2 0-15,-4 12 6 16,-6 7 33-16,-4 8 17 16,-3 8 2-16,-2 0 0 15,0 0-1-15,0 0-5 16,0 19 6-16,-7 12 1 0,-5 5 18 15,4 0 0-15,4-2 3 16,1-2-2-16,3-6-11 16,0-2-4-16,0-4-5 15,7 0 0-15,6-6-26 16,3-6-69-16,1-5-67 16,1-3-47-16</inkml:trace>
  <inkml:trace contextRef="#ctx0" brushRef="#br0" timeOffset="3944.73">22211 4941 81 0,'0'0'58'0,"0"0"-3"0,0 0 50 0,0 0-16 15,0 0-24-15,0 0-11 16,0-31 13-16,0 31-9 16,0-1-10-16,0 1-4 15,2 0 1-15,0 0 0 16,-2 0-8-16,0 0-9 15,0 0-10-15,0 0-14 0,2 1-4 16,4 16 0-16,-4 5 10 16,-2 10 7-16,0 7 0 15,0 4 7-15,-14 7 10 16,-1-2-24-16,1-2 4 16,5-8-8-16,5-5-4 15,2-9 4-15,2-6-3 16,0-9 3-16,0-4-3 15,0-3-1-15,0-2-1 16,0 0 1-16,0 0 0 16,0 0-2-16,0 0-16 15,0-7-9-15,0-6-3 16,4-7-10-16,7-2 23 16,1-3 4-16,1 1-6 0,3 4 9 15,-1 2 8-15,3 4 4 16,-3 2 8-16,6 3 6 15,-6 0 4-15,5 3-7 16,-2 1-10-16,-1 4-3 16,0 1-2-16,-9 0 0 15,-1 0-1-15,-5 0-3 16,-2 0-1-16,0 0-6 16,0 22 0-16,0 9 11 15,0 5 3-15,-4 1 4 16,-3-1-4-16,1-4 4 15,0-3-4-15,6-5-2 16,-2-6 0-16,2-9-1 16,0 0 0-16,0-9-32 15,0 0-40-15,0 0-26 0,0 0-49 16,0-2-120-16</inkml:trace>
  <inkml:trace contextRef="#ctx0" brushRef="#br0" timeOffset="4414.88">22809 5211 131 0,'0'0'136'0,"0"0"-8"0,0 0 44 15,0 0-33-15,0 0-34 0,0 0-30 16,-3-45-8 0,-15 36-51-16,-9 9-16 0,-8 0-11 15,-5 2 1-15,-3 24 2 16,3 5 7-16,5 2-5 16,4 3 6-16,8-3 2 15,8-5 5-15,10-2 8 16,5-2-1-16,0-2-6 15,7 0 2-15,15-2-4 16,9-6-6-16,8-2 0 16,2-6-27-16,4-6-48 15,2 0-102-15,-1 0-74 16,1-16-55-16</inkml:trace>
  <inkml:trace contextRef="#ctx0" brushRef="#br0" timeOffset="5233.06">23418 4672 235 0,'0'0'114'0,"0"0"-112"0,0 0 62 16,0 0 3-16,0 0-56 16,0 0-10-1,-104 86 29-15,79-34 34 0,-2 6-1 16,4 9-13-16,-2 9 16 16,2 0-28-16,3 4 13 15,1-2-21-15,0-12-11 16,4-9-9-16,1-11-8 15,6-12-2-15,1-10 2 16,5-10-1-16,2-8-1 16,0-4 2-16,0-2-2 15,0 0 0-15,0 0-2 16,0 0-6-16,0 0-1 16,0 0 6-16,0-2 1 0,0-12-13 15,0-4-14 1,0-6-12-16,0-4-9 0,0-4-1 15,0-2 5-15,0-6 3 16,-7-5 30-16,-6-3-20 16,0-2 16-16,-1 8 15 15,1 7 2-15,3 14 8 16,4 12 56-16,4 4 1 16,2 5-11-16,0 0 9 15,0 0-16-15,0 0-31 16,0 0-16-16,0 0 0 15,10 17 0-15,13 6 26 0,8 4-7 16,5 2 9 0,4-2-14-16,2-4-8 0,4-5-5 15,-2-2 0-15,-5-1-1 16,-3-9-17-16,-11-2 3 16,-7-3 5-16,-9 1 3 15,-3 3-2-15,-2-1 0 16,-2-1 0-16,4 9 0 15,0 7-2-15,-1 3 5 16,-3 6 5-16,-2 4 1 16,0 0 3-16,0 2 11 15,0-2-2-15,-5 0-5 16,-1-6-1-16,-2-6-4 0,4-3-2 16,2-6 0-16,0-4-1 15,0-6-1-15,0-1-64 16,2 0-75-16,0-19-77 15,0-20-223-15</inkml:trace>
  <inkml:trace contextRef="#ctx0" brushRef="#br0" timeOffset="5430.04">23521 5103 417 0,'0'0'336'0,"0"0"-242"0,0 0 39 0,0 0-58 16,0 0-75-16,0 0-48 15,25 11-56 1,-5 14-88-16,2 2-196 0</inkml:trace>
  <inkml:trace contextRef="#ctx0" brushRef="#br0" timeOffset="5919.67">23798 5405 14 0,'0'0'234'0,"0"0"-140"0,0 0 69 16,0 0-22-16,0 0-55 15,0 0-23-15,0 0 2 16,0 0-5-16,0 0-23 16,-5 0-30-16,-13 0-7 15,-4 0-5-15,-5 13-1 16,-2 9 1-16,3 6 5 16,-1 6 4-16,4 0 15 15,7-2-3-15,10-1-5 0,6-6 0 16,0-2-7-1,2-3-4-15,21-8 2 0,10-5 11 16,5-4-6-16,9-3 2 16,7 0 1-16,6-18-10 15,-3-3-11-15,-3-1-3 16,-14 3-9-16,-18-4 4 16,-6 2-7-16,-12-3-34 15,-4-1 15-15,-2-3-2 16,-27 4 1-16,-8 4 14 15,-4 8 26-15,1 8 3 16,4 4-5-16,10 0 2 16,5 4-13-16,10 12-46 15,7-4-91-15,4-4-104 16</inkml:trace>
  <inkml:trace contextRef="#ctx0" brushRef="#br0" timeOffset="6855.87">24363 5488 314 0,'0'0'186'0,"0"0"-54"0,0 0 16 16,0 0-38-16,0 0-61 16,0 0-29-16,0 0-7 15,0 0-13-15,0 14-8 16,0 6 8-16,-2 5 7 16,-6-2 6-16,-2-2 5 15,3-6-2-15,5-4-5 16,2-5 0-16,0-5-4 0,0-1 1 15,0 0-1-15,0 0 2 16,0 0-1-16,0 0-2 16,0 0 0-16,0 0-1 15,0 0-1-15,0 0-1 16,0 0-2-16,-2 3-1 16,2-3-1-16,0 1 1 15,0-1 1-15,0 0-1 16,0 0 3-16,0 3 5 15,0-3-4-15,0 1-4 0,-4 3 0 16,0 2 0-16,-1 5 2 16,-2 1 3-16,2-2-2 15,3-3 1-15,-2 2-1 16,0-5 1-16,2 0 0 16,2-4-2-16,0 0 0 15,0 0 0-15,0 0 4 16,0 0-1-16,0 0-2 15,0 0 2-15,0 0-2 16,0 0-1-16,0 0 0 16,0-2-2-16,12-13-3 15,9-2-4-15,1-1-7 16,0-1 0-16,3 4 1 16,-3 2 8-16,5 4 5 15,-2 2-2-15,1 1 1 0,-2 5 0 16,3-2 1-16,-6 3 0 15,-6 0 0-15,-3 0 0 16,-8 0-9-16,-2 8-4 16,-2 16 0-16,0 11 6 15,0 5 7-15,-2 1 7 16,-10-4-3-16,8-5-2 16,-3-8 2-16,5-8-4 15,2-8-26-15,0-4-68 16,0-2-89-16,0-2-46 0,2 0-59 15</inkml:trace>
  <inkml:trace contextRef="#ctx0" brushRef="#br0" timeOffset="7427.45">25034 5805 185 0,'0'0'83'16,"0"0"72"-16,0 0 9 16,0 0-56-16,0 0-35 0,0 0 9 15,23-46-2-15,-23 37-25 16,0 2-26-16,0-4-1 15,0 4-16-15,-8 0-8 16,-5 2-4-16,-5 1-1 16,-1 2-3-16,-6 2-2 15,-2 0 3-15,-2 0 1 16,-4 8 1-16,-1 9 1 16,3 4 2-16,7-1 3 15,3 0 0-15,10-6 8 16,7-1-3-16,4-10-6 15,0-1-4-15,0-2-5 0,0 0-1 16,11 0 6-16,7 0 0 16,2 0 1-16,2 0-1 15,1 0-4-15,-5-8-3 16,-7 4 0-16,-5 2 5 16,-6 2-4-16,0 0-7 15,0 6-8-15,0 22-2 16,0 6 23-16,-4 4 4 15,-1-6 8-15,5-10-6 16,0-8-5-16,0-7-1 16,21-7-17-16,10-4-67 0,5-29-88 15,1-9-177-15</inkml:trace>
  <inkml:trace contextRef="#ctx0" brushRef="#br0" timeOffset="7730.65">25872 4935 429 0,'0'0'194'0,"0"0"-117"0,0 0 70 0,0 0-48 16,0 0-72-16,0 0 26 16,-65 178 26-16,21-88-19 15,-5 9-27-15,-3-1-18 16,2-4-14-16,2 0-1 16,6-7-2-16,4-9-40 15,2-11-52-15,-1-10-61 16,-3-7-34-16,-10-7-88 15,-3-14-175-15</inkml:trace>
  <inkml:trace contextRef="#ctx0" brushRef="#br0" timeOffset="9891.99">21606 5899 150 0,'0'0'130'0,"0"0"-86"16,0 0 21-16,0 0-12 15,0 0-39-15,0 0 4 0,0-4 17 16,0 4 0-16,2 0 11 15,-2 0 12-15,0 0-14 16,0 0-13-16,2 0-20 16,4 12-11-16,3 20 0 15,3 17 16-15,1 15 40 16,-3 7-25-16,2 6 0 16,-3-3-5-16,-3-6-17 15,1-10-7-15,-5-13-2 16,-2-13 3-16,0-14-3 0,0-13-1 15,0-5-50-15,-13 0-30 16,-14-23-36-16,-6-18-198 16,-1-6-9-16</inkml:trace>
  <inkml:trace contextRef="#ctx0" brushRef="#br0" timeOffset="10305.75">21511 6007 1 0,'0'0'87'0,"0"0"-56"15,0 0 55-15,0 0-18 16,0 0 2-16,-24-108 7 15,24 86 5-15,11-5 12 16,16 2-2-16,6 0-2 16,5 4-11-16,5 7 3 15,-1 12-39-15,2 2-35 16,3 2-8-16,-3 22-5 16,-5 7 2-16,-10 4-2 15,-12 3 3-15,-8 4-1 16,-9 0 2-16,0 1 0 15,-7-6-1-15,-22-2 2 0,-13-9 0 16,-11-8-19-16,-8-8-21 16,-3-10-29-16,2 0-38 15,10 0-16-15,19 0-53 16,15-12 10-16,18 0 51 16</inkml:trace>
  <inkml:trace contextRef="#ctx0" brushRef="#br0" timeOffset="11065.58">22030 6010 125 0,'0'0'116'0,"0"0"-53"0,0 0 49 0,0 0-20 15,0 0-45-15,0 0-15 16,0-18 13-16,0 18 4 0,0 0-1 15,0 0-2-15,0 0-3 16,0 0-5-16,0 0-5 16,0 0-6-16,0 0-7 15,0-3-2-15,0 3-2 16,0-4-11-16,0 3-2 16,2-2-3-16,4-1 0 15,-6 4 0-15,0-2 1 16,0 2 0-16,0 0 3 15,0 0 2-15,2 0-2 16,-2 0 5-16,0 0-6 0,0 0-3 16,0 0-4-1,0 0-6-15,4 17-8 16,9 14 10-16,3 12 8 0,4 7 29 16,-2 2-20-16,-3-4-6 15,-5-2-1-15,-2-10 2 16,-6-10-4-16,1-9 0 15,-3-12 2-15,0-5 2 16,0 0 4-16,0 0 5 16,0 0 1-16,0 0-1 15,0 0-4-15,0-13-9 16,0-11-15-16,0-2-3 16,4-3 7-16,5-1-9 15,4-2 9-15,4 4 4 0,2 0 3 16,8 0-1-16,4-1 3 15,2 0 0-15,3 0 1 16,2 3 0-16,-2 2 1 16,-9 10 0-16,-10 4 0 15,-10 8-9-15,-7 2-102 16,0 10-118-16,0 12-115 16</inkml:trace>
  <inkml:trace contextRef="#ctx0" brushRef="#br0" timeOffset="11510.68">22801 6002 66 0,'0'0'134'0,"0"0"-117"0,0 0 59 0,0 0 19 0,0 0-35 15,0 0-13-15,-17 0-7 16,10 8-17-16,-9 5-9 16,-4 14 4-16,-4 2 0 15,-3 10 8-15,1 1-1 16,3 6-9-16,6 4 10 0,3-2 6 15,9-5-9 1,5-10-18-16,0-2-5 16,9-13 1-16,16-9 15 0,8-9 0 15,7 0-8-15,9-27 28 16,1-19 0-16,-6-8-14 16,-9-3-20-16,-10 7-2 15,-14 8-18-15,-11 4-5 16,0 6-22-16,-11-1-12 15,-18 5-13-15,-6 2-13 16,-1 8-36-16,-2 12-51 0,7 4-17 16</inkml:trace>
  <inkml:trace contextRef="#ctx0" brushRef="#br0" timeOffset="12269.22">23272 6064 95 0,'0'0'65'0,"0"0"-11"0,0 0 19 16,0 0-11-16,0 0 4 15,0 0 17-15,4-9 7 16,-4 9-12-16,0 0-21 16,0 0-9-16,0 0-14 15,0 0 4-15,0 0-31 16,-4 0-7-16,-12 6-11 15,-11 15 8-15,-4 5 1 16,-5 8 2-16,3 2 0 16,6 0 1-16,5-4 7 15,11-8 2-15,7-8-2 16,4-8-3-16,0-4-5 0,0-4 0 16,20 0 0-16,4-2 17 15,0-16-3-15,-1-2-6 16,-6 4-8-16,-5 6-11 15,-3 4 7-15,-3 4 0 16,6 2-4-16,3 0-11 16,5 22 8-16,9 16 3 15,0 12 7-15,0 8 1 16,-5 0 3-16,-1 1-1 16,-5-5-2-16,-3-4-1 15,-5-4 1-15,-8-8 0 16,-2-4-4-16,0-9-4 0,0-6 8 15,-14-3 7-15,-11-7 0 16,-6-6 1-16,-7-3-4 16,-6 0 1-1,-7-15-3-15,-5-17-1 0,-4-15 2 16,-3-6-3-16,10-4-16 16,10 7-17-16,17 12 18 15,15 6 13-15,11 3-7 16,0 6-35-16,20-4 13 15,18 5-1-15,10 7-69 16,8 4-64-16,2 9-27 16</inkml:trace>
  <inkml:trace contextRef="#ctx0" brushRef="#br0" timeOffset="12762.28">23599 6092 288 0,'0'0'165'16,"0"0"-83"-16,0 0 10 0,0 0-60 16,0 0-31-16,0 0 39 15,0 90 39-15,0-50-28 16,0 3-28-16,0 1 16 16,0-3-7-16,0-5-17 15,0-9-1-15,0-11-5 16,0-10-3-16,0-6-2 15,0 0 5-15,0 0 3 16,0 0 4-16,0 0 3 16,0-10-2-16,0-8-15 15,0-3 1-15,4 2-3 16,10-6-11-16,7 3 5 0,4-2 3 16,9-2 2-16,2 2 1 15,2 0 2-15,-3 2 1 16,-10 10-3-16,-10 4-1 15,-10 6-8-15,-2 2-91 16,-1 0-71-16,6 0-89 16,1 6-39-16</inkml:trace>
  <inkml:trace contextRef="#ctx0" brushRef="#br0" timeOffset="13386.84">24317 6292 244 0,'0'0'184'0,"0"0"-45"0,0 0 13 16,0 0-40-16,0 0-53 16,0 0-27-16,-47-22-13 0,32 22-11 15,-4 0-3-15,1 0-2 16,1 2-6-16,-6 12 6 15,-1 4 6-15,-5 6 4 16,-5 4 9-16,1 2-9 16,6 2-6-16,6-1 3 15,4-1-6-15,9-6-4 16,8-2-1 0,0-2-2-16,2-6-1 0,21-5 2 15,8-2 2-15,4-7 1 16,3 0 2-16,0-4 1 15,-1-14-4-15,-6-6-7 0,1-2-21 16,-6-5-21-16,-7 4-8 16,-6 4-14-16,-6 8 17 15,-7 7 17-15,0 4 24 16,0 4 10-16,0 0 4 16,0 0-2-16,0 15 2 15,-5 10 0-15,3 1 12 16,2-2 8-16,0-2 5 15,0-4-17-15,18-5-9 16,2-10-35-16,6-3-114 16,1-12-157-16</inkml:trace>
  <inkml:trace contextRef="#ctx0" brushRef="#br0" timeOffset="14188.1">24648 6270 97 0,'0'0'209'0,"0"0"-151"0,0 0 57 16,0 0-40-16,0 0-66 16,0 0-7-16,0 63 22 15,0-29 19-15,0 3 21 0,0 6 4 16,0-5-11-16,0-8-19 16,0-10-19-16,0-8 3 15,0-9-12-15,0 0-4 16,2-3 0-16,2 0 3 15,-2 0 8-15,2 0 25 16,5-12-20-16,7-4-20 16,3-6-2-16,4-4 0 15,4-4-17-15,4 1-17 0,0 0 9 16,0 5-2 0,-2 1 17-16,-7 8 10 0,-6 3 2 15,-10 9 14-15,-6 3-16 16,0 0-1-16,0 0-10 15,0 3 11-15,0 12 4 16,0 5 6-16,0 4-4 16,0 2 2-16,0 5-1 15,0-5 3-15,0-2 9 16,0-5 2-16,0-8-12 16,0-4-4-16,0-7-4 15,0 0-1-15,0 0 6 16,0 0 3-16,2 0 8 0,8-7 8 15,-1-5-16-15,4 1-4 16,1-2-5-16,-2 1 0 16,5-1-2-16,-2 4 0 15,-1 1-14-15,1 2-7 16,-5 0 9-16,-2 3 11 16,-4 3 1-16,1 0-5 15,-5 0-1-15,2 3 8 16,0 15 2-16,-2 2 15 15,0 4-5-15,0 2-1 16,0-6-6-16,2-2 0 16,0-6-5-16,-2-6-5 15,2-4-51-15,3-2-55 16,-2 0-62-16,1-8-122 0</inkml:trace>
  <inkml:trace contextRef="#ctx0" brushRef="#br0" timeOffset="14983.25">25319 6338 180 0,'0'0'105'0,"0"0"17"16,0 0 10-16,0 0-69 16,0 0-50-16,0 0-7 15,0 25 17-15,0-7 33 0,0 4 15 16,0 4-6-16,0-1-23 16,0 4 0-16,0-3-2 15,0-4-25-15,0-4-6 16,0-6-3-16,0-6-6 15,0-5 1-15,0-1 1 16,0 0 7-16,0 0 1 16,7 0-5-16,2-15-5 15,4 0-1-15,3-5-8 16,4 2-3-16,2-3-5 16,1-4-2-16,0 6-5 15,2-1 6-15,-9 8 11 0,-5 4-1 16,-7 8 6-16,-4 0-19 15,0 0 1-15,0 9-2 16,0 12 22-16,0 7 16 16,0 0 3-16,-4 0 10 15,2-2-9-15,2-5-10 16,0-9 8-16,0-5-10 16,0-7-8-16,0 0-3 15,9-10 3-15,9-12-1 16,4-4-11-16,-2 2-10 15,2 2-1-15,-3 5-11 16,-4 8 12-16,-5 3 13 16,-4 6 3-16,-4 0-10 0,0 2-7 15,2 18 23 1,1 2 11-16,-3 1 10 0,0-2-12 16,0-1-5-16,0 0-2 15,0-6-2-15,4-2-72 16,-2-5-78-16,3-4-63 15,1-3-43-15</inkml:trace>
  <inkml:trace contextRef="#ctx0" brushRef="#br0" timeOffset="15245.34">26003 6436 345 0,'0'0'115'15,"0"0"45"-15,0 0 31 0,0 107-66 16,0-77-69-16,4-3-27 16,6-2-16-16,-1-9-13 15,-1-7-5-15,-6-6-19 16,0-3-32-16,-2 0-40 15,4-10-13-15,-2-18-75 16,-2-10-197-16</inkml:trace>
  <inkml:trace contextRef="#ctx0" brushRef="#br0" timeOffset="15432.15">26067 6108 542 0,'0'0'208'16,"0"0"-84"-16,0 0 32 16,0 0-86-16,0 0-65 15,0 0-5-15,83 32-9 16,-62-14-133-16,3 2-167 16,-2-2-231-16</inkml:trace>
  <inkml:trace contextRef="#ctx0" brushRef="#br0" timeOffset="15889.62">26339 6410 225 0,'0'0'296'16,"0"0"-243"-16,0 0 51 0,0 0 4 15,0 0-24 1,3 121-33-16,-3-84-24 16,0-2-12-16,0-9-5 0,0-12-10 15,0-8 0-15,0-6-7 16,2 0-20-16,14-24-13 15,4-6 13-15,6-4-36 16,1 4 48-16,-2 6 8 16,-1 6-4-16,-1 8 8 15,-8 8 3-15,-6 2 11 16,0 0 1-16,-7 16 10 16,1 8 4-16,-3 2 4 0,0 2 3 15,0-2-9 1,0-5-13-16,0-4-5 0,0-9-6 15,0-4-77-15,0-4-112 16,2 0-119-16</inkml:trace>
  <inkml:trace contextRef="#ctx0" brushRef="#br0" timeOffset="16684.68">26946 6539 166 0,'0'0'145'0,"0"0"-14"0,0 0 8 15,0 0-36-15,0 0-51 16,0 0-33-16,2-16 11 16,-2 14 4-16,0-1-16 15,0 2-10-15,0-1 15 16,0 2 3-16,0 0 1 16,0 0-5-16,-13 0-5 15,-7 0 1-15,-7 18-10 16,2 8-3-16,0 4 17 15,8-1 0-15,6 0-4 16,4-9-10-16,7-6-8 16,0-7 0-16,0-6-4 15,0-1 3-15,14 0-3 16,5-4 8-16,4-14-8 0,1-6 4 16,-5 6-17-16,-4 6-4 15,-4 5 12-15,-4 7 7 16,0 0-4-16,1 11-18 15,8 28 24-15,4 11 4 16,2 15 16-16,-1-2-12 16,-2-1-6-16,-3-12-1 0,-7-16-1 15,-7-12-15-15,-2-10-15 16,0-8-6-16,0-2 0 16,0 0 6-16,-13 2 25 15,-1 0 5-15,-3 2 5 16,-4 4 22-16,1 3-5 15,-4 0 3-15,0-1 3 16,-1 3-12-16,0-5-14 16,-2-1 4-16,6-5 4 15,-4-4 0-15,-2 0-3 16,-2 0 0-16,-4-23-2 16,-5-12 2-16,-5-11 2 0,8-2-4 15,6 1-2-15,11 10 3 16,9 9-4-16,7 11-2 15,2 10 14-15,0 5 9 16,0 2-19-16,22 0-4 16,20 0-1-16,16 11 0 15,12 0 1-15,7-11-11 16,6 0-72-16,-10-25-187 16,-23-8-415-16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34:43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14696 9715 30 0,'0'0'77'16,"0"0"-22"-16,0 0-30 0,0 0-25 15,0 0-7-15,0 0 2 16,0 0-6-16,0 0-19 16,91-22-9-16,-82 19 24 15,-9 3-14-15</inkml:trace>
  <inkml:trace contextRef="#ctx0" brushRef="#br0" timeOffset="1443.82">14676 9707 123 0,'0'0'34'0,"0"0"-11"16,0 0 7-16,0 0-30 16,0 0-4-16,0 0-18 15,-16 0 10-15,12 0-4 16,2 0 1-16,0 0 4 16,2 0-16-16,0 0 24 15,0 0 3-15,0 0 7 16,0 0 23-16,0 0 20 15,0 0 4-15,0 0 12 16,0 0 10-16,0 0 19 16,0-4-21-16,0 0-20 15,0-2-17-15,0-2-18 16,0 2-12-16,0-1-3 0,0 2 1 16,2-1 3-1,0 0-2-15,4-2 4 0,5 0-1 16,5 0 2-1,5-2-4-15,-2 2-4 0,6 0-3 16,-5 2-1-16,0 2 0 16,-2-1-2-16,-5 5 1 15,-2 0 2-15,-4 0-2 16,-1 0 2-16,1 0 0 16,-5 0-4-16,5 0 4 15,0 0-1-15,2 0 1 16,-1 7 0-16,2 1 1 0,-4 2 2 15,-1 4-1 1,-3 0 1-16,0 4 1 0,-2 2-1 16,0 2 2-16,0 3 1 15,0-4-4-15,0-1 0 16,0-2-2-16,0-2 0 16,0 0 0-16,0-2 4 15,-11-2 3-15,-3 1-2 16,-1-2 1-16,-5 2-2 15,0 0-3-15,0 2-1 16,2 3 0-16,-2-2 0 16,6 0 0-16,4 2 0 15,-1-4 0-15,5 0-1 0,0-4 1 16,2 2-2 0,2-4 1-16,-1 0 0 0,1-4-1 15,2-2 0-15,0 0-1 16,0 1 3-16,0 0 4 15,2 5 5-15,9 0 0 16,3 0 8-16,3-2 0 16,2 2-6-16,1 2 0 15,-1-2-7-15,4 1 3 16,-3-1-3-16,-5-4-4 16,6-1 2-16,-4 3-1 15,6-4 3-15,-1 1 0 0,1-3-2 16,-2 0-2-1,-2 0 0-15,-9 0-48 0,-10 7-104 16,0 10-233-16</inkml:trace>
  <inkml:trace contextRef="#ctx0" brushRef="#br0" timeOffset="2414.14">14861 10411 174 0,'0'0'128'0,"0"0"-118"0,0 0 24 0,0 0-10 16,0 0-23-16,0 0-1 16,2 0 8-16,-2 0 23 15,2 0 8-15,7 0-6 16,4 0-4-16,3 0 2 15,-1 0-6-15,-3 0-19 16,-3 0-6-16,-5 0 0 16,-4 0 0-16,0 2 1 15,0 0 15-15,0 0 12 16,-9 0-5-16,1 0-11 16,2 0 0-16,4-2 9 0,2 0 2 15,0 0-9-15,0 0 1 16,0 0 16-16,0 0-6 15,0 0-14-15,0 0 0 16,0 0 2-16,2-4 3 16,6 0-4-16,-4 0-5 15,5-2-3-15,3-2 1 16,3 0-3-16,3 0 1 16,-1 2 2-16,1 0 0 15,-3 4-3-15,-5 0-2 16,-3 2-2-16,-7 0-4 15,0 0 1-15,0 0-3 0,0 0 0 16,-3 6-5-16,-13 4 13 16,1-1 2-16,-3 2 2 15,5-7-2-15,3-1 3 16,4-3 3-16,4 0 0 16,2 0-3-16,0 0 3 15,0-1 5-15,0-9-13 16,0 2-3-16,0 2-3 15,0 4 5-15,0 2-1 16,0 0-3-16,0 0-2 16,0 0-1-16,0 0 2 15,0 0 2-15,0 0-2 16,0 0 3-16,0 0 1 16,0 0 2-16,0 0 0 0,0 2 1 15,0 0-1-15,0 0-4 16,0 1-12-16,0 8-67 15,-7-5-82-15,-1-6-217 16</inkml:trace>
  <inkml:trace contextRef="#ctx0" brushRef="#br0" timeOffset="11759.52">25794 11171 1 0,'0'0'37'0,"0"0"18"16,0 0-17-16,0 0-15 15,0 0 14-15,0 0 9 16,0 0 2-16,0 0 3 16,-7-20 4-16,5 16 2 15,-3 3-23-15,3-4-4 16,0 3 2-16,2 2-4 16,0 0 3-16,0 0 0 0,0 0-6 15,0 0 0 1,2 0-6-16,9-4-15 0,1 4-1 15,1 0 2-15,3 0-1 16,-1 0 3-16,1 0-4 16,-1 0 0-16,-3 0-1 15,-1 0-2-15,-1 0 0 16,-2 0-1-16,3 2 0 16,-1 7-1-16,4 0-1 15,-1 1 3-15,1 1 0 16,-1 0 2-16,-4 1 2 15,0-3 7-15,-4 2-1 16,-5 1-9-16,2 0 0 16,-2 0 12-16,0 0 5 0,0 2-12 15,0-2-4-15,0 0 3 16,-4-3 1-16,-4 0 2 16,-1-3 0-16,1 1-1 15,-6-1-3-15,1-1-1 16,-3 2 0-16,1-1 1 15,-1-1-4-15,-2 2 0 16,0 0 1-16,-1 1-1 16,1 1 0-16,2-1-1 15,3 2 1-15,2-2 0 16,4 1 0-16,0 2-1 0,3-1 1 16,1 2 6-16,3-2 12 15,0 2 0-15,0 1 5 16,7-2-4-16,11 3-4 15,5 0-4-15,0 0-2 16,4 0-4-16,-2-2-2 16,-5-2-3-16,-5-4 0 15,-1 0 0-15,-3-4-10 16,2 2-3-16,1-1-6 16,-1 0-14-16,-1 3-31 15,-4-2-72-15,-8 2-108 16,0 2-167-16</inkml:trace>
  <inkml:trace contextRef="#ctx0" brushRef="#br0" timeOffset="12299.02">25718 11903 141 0,'0'0'83'16,"0"0"-18"-16,0 0 2 0,0 0-7 0,0 0-33 16,0 0-17-16,11 0 2 0,-4 0 1 15,0-2 0-15,-3 2-5 16,0-2 18-16,-4 0 23 16,3 2 1-16,1-3 3 15,1 2 0-15,8-1-5 16,0 0-16-16,5 0-20 15,3 0-5-15,-6 2-1 0,1 0-6 16,-5 0-2-16,-7 0-4 16,-2 0-1-16,-2 0-3 15,0 0-6-15,0 0 7 16,0 0 9-16,-4 0 7 16,-7 0 6-16,-1 0 4 15,6 0-3-15,1 0-6 16,5 0-8-16,0 0-2 15,0 0-69-15,9 0-77 16,16 0-129-16</inkml:trace>
  <inkml:trace contextRef="#ctx0" brushRef="#br0" timeOffset="13515.92">26346 11108 116 0,'0'0'100'0,"0"0"-34"0,0 0 42 16,0 0 2-16,0 0-59 15,0 0-16-15,10-7 11 0,-6 5 1 16,2 0-15 0,1 1-9-16,0 1 0 0,0 0 1 15,-3-3-2-15,0 3 0 16,3-2 0-16,-1 2 0 16,6 0-2-16,1-2-4 15,5 0-10-15,3 0-5 16,0 0-1-16,0 2-1 15,-1 0-2-15,-3 0 1 16,-6 0-1-16,-1 0-2 16,-4 0 0-16,-4 2 0 15,0 4-2-15,-2 0 0 0,0 2 2 16,0 2 5-16,3 4 1 16,-1 0 0-16,-2-2 1 15,0 2 3-15,0-2-5 16,0 0 0-16,0 2-4 15,-13 2 2-15,-1 0 1 16,-1 0-1-16,-1 0 1 16,5-2 1-16,-2 2 0 15,3-2 0-15,0 0 0 16,-3-1 0-16,1 0 0 16,1 0 0-16,5-3 1 15,-2-2-1-15,2-2-1 16,4 0-1-16,-1-3 2 0,1 4-1 15,0-3 1-15,2 0 0 16,-2-1 0-16,0 0 0 16,0 1 0-16,-1 0 0 15,-2-3 1-15,3 4-1 16,0-1 3-16,2 0-3 16,0 1-1-16,0 2-5 15,0 3 5-15,2 0 1 16,10 0 8-16,1 0-2 15,1-2 12-15,-4-2-5 16,-1 2-6-16,-3 0 0 16,0-2-6-16,0 2 2 15,3 0-1-15,0-2-2 16,2-2-1-16,0 0-14 16,-2 0-45-16,-2-2-89 0,-5 0-99 15,-2 0-102-15</inkml:trace>
  <inkml:trace contextRef="#ctx0" brushRef="#br0" timeOffset="13981.2">26327 11853 170 0,'0'0'92'16,"0"0"29"-16,0 0 22 15,0 0-62-15,0 0-37 16,0 0-3-16,48 6-15 16,-36-4-8-16,-4 1-15 0,-3-3-1 15,-5 0-2-15,0 0 3 16,0 0 20-1,0 0 27-15,0 0-30 0,-7 0 8 16,-1 0-9-16,3 0-3 16,2 0-5-16,3 0-3 15,0 0-3-15,0 0-5 16,0 0-19-16,0 0-89 16,5 0-231-16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37:59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12983 13186 20 0,'0'0'86'0,"0"0"-74"16,0 0-5-16,0 0 25 16,0 0-17-16,0 0-15 15,0 0 0-15,0 0 4 16,0 0 12-16,0 0 8 16,0 0 7-16,0 0 5 15,0 0 5-15,0 0 7 16,0 0 3-16,0 0-8 0,0 0-11 15,0 0-9-15,0 0-4 16,0 0-4-16,0 0-2 16,0 0-1-16,0 0-4 15,0 0 1-15,0 0 1 16,0 0-3-16,0 0-3 16,6 0 8-16,3 0 9 15,0 0-12-15,2 0-6 16,0 0-3-16,5 0 0 15,-1 0 2-15,-1 0-2 16,4 0 0-16,-2-2 1 16,1 0-2-16,1-3 2 15,2 0-2-15,2-3 2 16,-2 2 4-16,-2 1-5 16,2-2 0-16,-2 3-1 15,0 0 0-15,0-2 1 0,-5 1 0 16,3-4-3-16,1 1 2 15,4-2 1-15,3-2 2 16,1 0 0-16,1-2-2 16,1 0-2-16,-3 1 1 15,3 0 0-15,-4-1-1 16,-4 4-2-16,2-3 1 16,-8 6 3-16,1-4-3 15,-2 2 3-15,2-3 4 16,1-2-4-16,2-1 0 15,-2-1 0-15,7 2 0 0,-1-1-1 16,2-3 2-16,-2-1 0 16,1 3-1-16,-4-2-1 15,2 0 1-15,-2 2 1 16,-1-1 0-16,0 0-1 16,-5 3 0-16,1 0 0 15,-1-2 0-15,-1 4 1 16,-1-3-1-16,2 0 4 15,-1 0-4-15,5-2 0 16,-1-4 0-16,-1 6 0 0,1-3-1 16,4 0 0-1,0 0-1-15,4 0 2 0,-1 0 0 16,-1 1 3-16,2 2-2 16,2-2-1-16,0-1 2 15,-1 0-1-15,-2 0 4 16,3 2 0-16,-3-2 6 15,3 2-5-15,2 0 2 16,-3 0 0-16,2 2-1 16,1 0-3-16,0 2-3 15,-2 4 3-15,2 0 4 16,-2 4-5-16,0-2 1 16,2 4 1-16,-2-2-2 0,-2 0 4 15,-8 2 6 1,-4 2-5-16,-6 0-7 0,-5 0 1 15,2 0-1-15,-2 0 1 16,0 0 1-16,0 0 4 16,0 0-7-16,0 0 0 15,0 0-8-15,0 0-45 16,6 0-69-16,1 0-92 16,-3 2-66-16</inkml:trace>
  <inkml:trace contextRef="#ctx0" brushRef="#br0" timeOffset="1101.93">15447 11757 134 0,'0'0'84'16,"0"0"-3"-16,0 0 14 0,0 0-27 15,0 0-37 1,0 0-22-16,31-83 3 0,-24 65 8 16,-1-2-12-1,-4 0-8-15,-2 0-2 0,0-2-19 16,-2 4-5-16,-18-2-18 16,-4 4 16-16,-5 0 9 15,0 6 12-15,2 6 6 16,0 4-2-16,3 0 3 15,3 0 0-15,4 12 12 16,3 8 15-16,8 4-20 16,3 4 9-16,3 4 5 0,0 4 6 15,0 4-1-15,0 4-11 16,0 6 3-16,-2 6-5 16,-6-1 15-16,-1 2 1 15,-1 4-4-15,2-1-11 16,3-3 10-16,1-3-7 15,4-8 10-15,0-10-24 16,0-4-1-16,0-4 9 16,0-6 3-16,2-6-10 15,3-2 0-15,-3-4-3 16,-2-6-1-16,2 0 0 16,-2-4 1-16,0 2 0 15,0-2 1-15,0 0-2 16,0 0 0-16,0 0-30 15,0 0-20-15,0 0-18 0,0 0-23 16,0 0-73-16,-2 0-70 16</inkml:trace>
  <inkml:trace contextRef="#ctx0" brushRef="#br0" timeOffset="1456.9">15039 12071 150 0,'0'0'57'15,"0"0"23"-15,0 0 30 0,0 0-26 0,0 0-30 16,0 0 7-16,97-30 29 16,-56 28-20-16,8-2-16 15,2 2-16-15,3 2-23 16,-6 0-15-16,-5 0-4 15,-7 0-29-15,-5 0-64 16,-11 0-55-16,-7 0-57 0,-8-8-43 16</inkml:trace>
  <inkml:trace contextRef="#ctx0" brushRef="#br0" timeOffset="2188.89">15751 11733 34 0,'0'0'134'0,"0"0"-78"15,0 0 29-15,0 0 0 16,0 0-36-16,0 0-17 0,12-3 20 15,-3 24 1-15,-1 11-9 16,2 11-25-16,-6 13 41 16,1 3-27-16,-1 5-23 15,0 0 24-15,4-4-21 16,0-7-8-16,1-9-3 16,2-8-2-16,-2-12 0 15,-2-10-12-15,-3-8-58 16,-4-6-62-16,0-10-35 0,0-26-46 15</inkml:trace>
  <inkml:trace contextRef="#ctx0" brushRef="#br0" timeOffset="2576.69">15694 11662 128 0,'0'0'97'0,"0"0"-62"0,0 0 36 16,0 0 22 0,0 0-25-16,123-80-2 15,-90 64 4-15,3 0 3 0,-3 4-10 16,3 2-18-16,-1 6-19 15,-4 4-15-15,3 0-10 16,-1 14-1-16,-4 16-2 16,-4 11-1-16,-7 0 4 15,-12 7-1-15,-6 2 0 16,0-4 3-16,-24 1 1 16,-7-6-3-16,-5-9 0 15,1-7-1-15,-3-11-17 16,-3-10-23-16,3-4-28 15,3-4 3-15,8-16-41 0,14-2-76 16,8 0 25-16,5 4-23 16</inkml:trace>
  <inkml:trace contextRef="#ctx0" brushRef="#br0" timeOffset="3183.56">16850 11680 239 0,'0'0'165'15,"0"0"-90"-15,0 0 4 16,0 0-43-16,0 0-33 16,0 0-3-16,-2 96 60 0,2-51-14 15,0-5-24 1,2-4 3-16,5-7-22 0,0-2-3 16,-3-9 0-16,1-4-38 15,-3-5-40-15,-2-2-30 16,0-3-36-16,0-2 0 15,0-2-37-15</inkml:trace>
  <inkml:trace contextRef="#ctx0" brushRef="#br0" timeOffset="3438.42">16890 11454 263 0,'0'0'300'0,"0"0"-210"0,0 0 17 15,0 0-25-15,0 0-82 16,0 0-36-16,-4-6-60 15,16 6-65-15,-4 4-130 16</inkml:trace>
  <inkml:trace contextRef="#ctx0" brushRef="#br0" timeOffset="3908.65">17434 11718 274 0,'0'0'143'16,"0"0"-99"-16,0 0 15 0,-154-22-3 16,110 30-43-16,6 17-13 15,12-1 0-15,10-2-2 16,11 0-5-16,5-4 7 16,0 0-7-16,27-2 6 15,6 0 1-15,7-2 14 16,0-2-14-16,-1 0 3 15,-6-1 3-15,-10-6-4 16,-13 1 3-16,-7 1-5 16,-3 2 0-16,-5 3 14 0,-22 0 39 15,-2-1 12 1,2-2-34-16,5-5-7 0,5 0-5 16,3-4-19-16,1 0-6 15,2 0-95-15,-1-10-94 16,6-14-201-16</inkml:trace>
  <inkml:trace contextRef="#ctx0" brushRef="#br0" timeOffset="4711.1">18797 11641 180 0,'0'0'97'0,"0"0"33"15,0 0-22-15,0 0-74 16,0 0-21-16,0 0-9 0,-142-59-1 15,89 57 1 1,3 2 18-16,8 0 7 0,11 0-2 16,9 4-1-1,13 4-3-15,7 2-12 0,2 4-11 16,0 5-1-16,20 2 1 16,9 1 1-16,7-4 6 15,-3 0-4-15,2 1-3 16,-5-5-6-16,-6 0 6 15,-9-2 1-15,-6-2-1 16,-4 0-2-16,-5 0-4 16,0-1 6-16,0 0 0 0,0-4 2 15,0 2 3 1,0-3-1-16,-12-2-1 0,-3-2-1 16,-9 0 5-16,-5 0 3 15,-3 0-10-15,1-13-11 16,0-1-27-16,2 0-25 15,7 3-24-15,2-1-31 16,8 2-14-16,6 2-4 16</inkml:trace>
  <inkml:trace contextRef="#ctx0" brushRef="#br0" timeOffset="5173.72">19050 11235 156 0,'0'0'177'16,"0"0"-43"-16,0 0 16 0,0 0-34 15,0 0-55-15,0 0-47 16,0 34-14-16,-8 16 63 16,-2 18 40-16,-3 13-62 15,1 7-4-15,-1-2-27 16,1-7-8-16,1-13-1 16,3-14 0-16,4-12-1 15,-2-12-11-15,2-10-57 16,4-8-94-16,0-10-107 0,0 0-140 15</inkml:trace>
  <inkml:trace contextRef="#ctx0" brushRef="#br0" timeOffset="5631.2">19570 11682 219 0,'0'0'119'0,"0"0"-42"15,0 0 49 1,0 0-47-16,0 0-44 0,0 0-16 16,-81-41-4-16,58 41-3 15,-6 0 1-15,-6 15-12 16,-1 14 8-16,3 3 9 15,2 4 7-15,8 0 0 16,12 1 9-16,11-2-30 16,0-3 3-16,13-4 0 15,23-6 2-15,7-6 8 16,7-10-3-16,2-6 0 16,1 0-6-16,-2-26-7 15,-10-6 7-15,-10-4-8 16,-12-3-43-16,-14-2 2 15,-5-2-41-15,-7-1 3 16,-24 7-30-16,-4 11 18 16,-1 15 30-16,-2 11 29 15,5 5 1-15,6 19-15 0,7 3-23 16,11 1-48-16</inkml:trace>
  <inkml:trace contextRef="#ctx0" brushRef="#br0" timeOffset="6375.71">19907 11693 11 0,'0'0'131'0,"0"0"-62"16,0 0 34-16,0 0 28 16,0 0-52-16,0 0-30 15,0-13-6-15,0 13-1 16,0 0-15-16,0 0-20 15,0 0-6-15,0 0 0 0,0 0 1 16,0 5-1-16,-4 13 6 16,-5 1 13-16,2 7 9 15,1 2-1-15,3 3 3 16,3 3-5-16,0-6-14 16,0-4 0-16,0-3-9 15,7-12 3-15,-2 0-4 16,1-9 3-16,1 0-3 15,7 0 2-15,1-7 9 16,5-11 3-16,3-4-9 0,-4 1-7 16,4-4-5-16,-5 5-12 15,1-1-11-15,-3 10 22 16,-3-1 3-16,-4 4-4 16,-2 3 5-16,-2 2 0 15,-5 3 2-15,0 0-4 16,0 0-4-16,0 0-16 15,0 0-5-15,0 0 0 16,0 0 2-16,0 16 19 16,0 6 8-16,-5 4 0 15,0 0 1-15,1 0 0 16,4-2 0-16,0-4 0 16,0-6 1-16,0-6 0 15,2-6 0-15,12-2-2 16,3 0 5-16,8-10 7 15,6-16 2-15,0-6-8 0,2-2-6 16,-4-4-7-16,-4 0-9 16,-4-1-6-16,-9 4-9 15,-3 3-5-15,-4 5-35 16,-5 7-20-16,0 6-41 16,0 2-63-16</inkml:trace>
  <inkml:trace contextRef="#ctx0" brushRef="#br0" timeOffset="6864.38">20540 11754 5 0,'0'0'221'16,"0"0"-152"-16,0 0 65 0,0 0 22 16,0 0-59-16,123 3-37 15,-81-3-24-15,1 0-22 16,-8-3-6-16,-2-10-6 15,-8-2 4-15,-10 0-6 16,-5-3-13-16,-8-3-7 0,-2 2-22 16,0-4 8-16,-7 5 7 15,-15 2-2-15,-7 11 4 16,-2 5 17-16,0 0 7 16,-1 19 2-16,3 12 16 15,5 4 14-15,5 6 3 16,7-1 8-16,7-3-7 15,5-2-10-15,0-5-13 16,7-6-10-16,15-4-2 16,0-6-20-16,5-6-61 0,4-7-59 15,-2-1-100-15</inkml:trace>
  <inkml:trace contextRef="#ctx0" brushRef="#br0" timeOffset="7388.75">21242 11641 56 0,'0'0'73'0,"0"0"-68"0,0 0 36 16,0 0 4-16,0 0-15 0,-27 132 8 16,27-89 8-1,0 6 3-15,0-5-10 0,0-9-7 16,0-8 7 0,0-11 0-16,0-10 4 0,5-5 11 15,-1-1-9-15,5-1-2 16,7-23-14-16,4-4-29 15,4-8-19-15,5 0-7 16,2 2-2-16,10 2 4 16,1 12 17-16,7 8 0 15,6 10 7-15,3 2 9 16,0 0 16-16,0 18-12 16,-4 6-13-16,-12-6-82 15,-13-6-283-15</inkml:trace>
  <inkml:trace contextRef="#ctx0" brushRef="#br0" timeOffset="65559.7">15192 13316 4 0,'0'0'30'0,"0"0"-15"16,0 0 21-16,0 0 9 15,0 0-9-15,0 0-11 0,0 0-8 16,0 0-7-16,0 0-10 15,0 0-1-15,0 0-15 16,0 0-10 0,0 0 7-16,0 0 19 0,0 0 12 15,0 0 23-15,0 0 13 16,0 0 18-16,0 0 2 16,0 0-13-16,0 0-17 15,0 0-17-15,0 0-5 16,0 0-9-16,0 0-1 15,0 0 14-15,0 0 13 16,0 0 10-16,0 0 5 0,-2 0 5 16,2-1-3-1,-2-9-4-15,2-11-15 0,0-6-10 16,0-9 5 0,0-11-14-16,12-3 1 0,5-6-5 15,8-2-4-15,-3 2-3 16,0-2 0-16,-2-1-2 15,-5 7 1-15,-1 4 0 16,-5 8 0-16,-3 8 0 16,0 10 0-16,-6 4 1 15,0 5-1-15,0 6 0 16,2 2-1-16,0 2 1 16,-2 0-4-16,2 3 2 0,-2 0-3 15,0 0-1-15,0 0 2 16,0 0 1-16,0 0-4 15,0 0-1-15,0 0-6 16,0 0 1-16,0 0 6 16,0 0 4-16,0 7 1 15,0 13 2-15,0 10 0 16,0 6-3-16,0 12 3 16,0 2 0-16,11 4 3 15,5-3-3-15,3-6 0 16,0-4-2-16,-2-7 2 15,1-6 4-15,-5-8-4 0,-3-4 0 16,-6-4 1-16,-2-3-1 16,0 0 0-16,-2-1-1 15,0 0 1-15,3 2 0 16,-3 0 0-16,0-4 1 16,0-2-1-16,2-4 2 15,2 0-2-15,3 0 0 16,6-2-1-16,10-26 1 15,12-14 28-15,5-8-3 16,3-4-8-16,-5-1-10 16,-5 3-6-16,-4 2 5 15,-4 2-6-15,-3 2 0 16,-4 2 2-16,0 0 0 16,-3-4-2-16,-2 0-4 15,-3 3-2-15,-6 10-19 0,-4 6-20 16,0 13-43-16,0 6-57 15,-18 10-13-15,-4 0-75 16</inkml:trace>
  <inkml:trace contextRef="#ctx0" brushRef="#br0" timeOffset="66159.5">16156 13020 129 0,'0'0'44'0,"0"0"12"15,0 0 28-15,0 0-14 16,0 0-17-16,0 0 14 16,6 0 29-16,-6-6-6 15,0-2-33-15,0 0-32 16,-4-2-2-16,-10 4 1 15,-3 2-24-15,-8 4 0 0,-4 0-7 16,-2 6-2-16,-5 18 4 16,5 3 0-16,2 12 0 15,6 5 2-15,8 2-1 16,10 4 2-16,5-3 2 16,0-7-3-16,31-11-4 15,12-8 6-15,11-11 1 16,10-10 20-16,3-9 15 15,-2-28-2-15,-9-12-13 0,-15-5-13 16,-16-2-7 0,-16 2-5-16,-9 4-45 0,0 4-38 15,-29 6 36 1,-5 11 3-16,-5 14 7 0,1 12-8 16,-1 3-15-16,4 7-22 15,6 21 2-15,7 2-11 16,8 0-73-16</inkml:trace>
  <inkml:trace contextRef="#ctx0" brushRef="#br0" timeOffset="66909.89">16799 12661 244 0,'0'0'143'0,"0"0"-60"16,0 0 22-16,0 0-57 0,0 0-48 15,0 0-8-15,0-4-11 16,0 9 10-16,0 15 9 16,-9 5 21-16,-4 7 19 15,-3 7-3-15,-6 4 2 16,0 3 10-16,-3 1-27 16,3-3-14-16,4-4-1 0,4-3-7 15,4 0 3 1,3-7-3-16,3-5 0 0,-1-6 3 15,2-5-1-15,3-2-2 16,0-2 0-16,-2-3-1 16,2-3 0-16,0 1-1 15,0-5 2-15,0 2-4 16,0-2-1-16,0 3 1 16,0-2-5-16,0 6-8 15,0-6 6-15,0 3 0 16,0 1 4-16,0-4-1 0,0 2 0 15,0 1 2-15,0-4 6 16,0 0 0-16,0 0 2 16,0 0 5-16,0 0-3 15,0 0 14-15,0 0 8 16,0 0-7-16,0 0-9 16,0 0-4-16,0 0 0 15,0 0 7-15,0 0 4 16,2 0 0-16,3 1-4 15,9 3-7-15,6 2 2 16,11-1 18-16,7 1 4 16,4-3-8-16,-2 4-14 15,-2-3-6-15,-9 0-2 16,-11-1-7-16,-7 0-48 0,-6-1-7 16,-3-2-17-16,2 3-44 15,0 1-46-15,3 1-21 16,-5-5-73-16</inkml:trace>
  <inkml:trace contextRef="#ctx0" brushRef="#br0" timeOffset="67275.31">16576 12930 235 0,'0'0'101'0,"0"0"-42"15,0 0 73-15,0 0-44 0,0 0-33 16,0 0-8-16,-2-21 12 15,6 21-4-15,23 0-11 16,13 17 21-16,9 7 15 16,5 4-18-16,2 0-60 0,2 1-2 15,-5 0-4-15,-4-9-140 16,-13-16-223-16</inkml:trace>
  <inkml:trace contextRef="#ctx0" brushRef="#br0" timeOffset="68357.19">18078 13124 23 0,'0'0'132'15,"0"0"-38"-15,0 0 34 16,0 0-18-16,0 0-37 15,0 0-20-15,29-18-3 16,-25 12 11-16,-1 1-10 16,-3 0-25-16,0-1-1 15,0-4-12-15,-18-2-12 16,-9-2-2-16,-11 1-2 16,-6 6-5-16,-3 1 8 15,-4 6-4-15,1 0 4 16,2 6-5-16,3 14 2 0,9 8 1 15,7 10-4-15,12 6 0 16,12 5 5-16,5 1-2 16,9-9 2-16,29-2-1 15,18-11 2-15,13-10 0 16,11-14 14-16,2-4-1 16,-1-8 9-16,-12-21-16 15,-16-9 7-15,-17-2-13 16,-20-3-19-16,-16-2-11 15,-5 1-42-15,-35 2 4 16,-12 6 4-16,-8 12-40 16,0 14 44-16,7 10 2 0,6 0-22 15,16 20-6-15,15 4-36 16</inkml:trace>
  <inkml:trace contextRef="#ctx0" brushRef="#br0" timeOffset="69015.7">18528 12948 32 0,'0'0'188'0,"0"0"-125"0,0 0 30 15,0 0 1-15,0 0-68 16,0 0-26-16,3-4-1 15,-3 4-3-15,0 0-8 16,0 0 6-16,0 0 6 16,0 0 0-16,-5 10 13 0,-2 3 1 15,3 5 24-15,-5 9-1 16,2 13 5-16,-2 8 10 16,2 8-3-16,1 0-20 15,4-6 4-15,-3-7-15 16,5-18-10-16,0-8-3 15,0-9-5-15,0-6 0 16,0-2 3-16,0 0 20 16,0 0 28-16,5-23 0 15,8-6-34-15,5-7-17 0,2 1-5 16,4 5-11 0,5 4-13-16,2 6 11 0,5 7 9 15,5 0 5-15,-2 9 3 16,-3 3 1-16,-7 1 0 15,-11 0 0-15,-9 9-17 16,-5 19 10-16,-4 8 7 16,0 7 1-16,0 3 3 15,-15-1 7-15,1 4-5 16,3-5-3-16,11-3-3 16,0-6-47-16,2-11-140 15,27-18-165-15</inkml:trace>
  <inkml:trace contextRef="#ctx0" brushRef="#br0" timeOffset="69705.98">20117 12846 174 0,'0'0'92'0,"0"0"44"0,0 0 24 15,0 0-35-15,60-117-41 16,-58 93-13-16,-2 1-17 16,0 3-32-16,0 5-21 0,-11 3-1 15,-14 6-6-15,-14 4-4 16,-15 2 3-16,-9 6 3 15,-5 20 2-15,1 8 2 16,1 10 1-16,9 4 0 16,4 6-1-16,8 8 1 15,13 3 7-15,15 4 2 16,15 0 4-16,2-5-6 16,13-5-8-16,18-11 0 15,12-4 0-15,5-11 0 16,6-5 8-16,4-3-8 15,-4-9-21-15,-10-7-36 16,-8-6-41-16,-12-3-40 0,-11 0-65 16,-7-18-67-16</inkml:trace>
  <inkml:trace contextRef="#ctx0" brushRef="#br0" timeOffset="70008.25">19932 13162 54 0,'0'0'299'0,"0"0"-232"0,0 0 33 15,0 0 11 1,0 0-71-16,0 0-8 0,80 22 14 16,-55-10-6-16,-6 4-25 15,-3 4-9-15,-5 9-5 16,-6 7 0-16,-5 4 8 15,0 3 22-15,-9 2-10 16,-12-2-11-16,2-6-2 16,5-3-3-16,3-4-5 15,5-10-8-15,4-6-83 16,2-10-89-16,0-4-114 16</inkml:trace>
  <inkml:trace contextRef="#ctx0" brushRef="#br0" timeOffset="70372.53">20623 12948 35 0,'0'0'141'0,"0"0"-109"0,0 0 45 0,0 0 52 15,-58 116-27-15,42-52-38 16,3 8-1-16,-1 3-7 15,7 0-9-15,3-7-39 16,2-9-4-16,2-9-4 16,0-16-6-16,0-18-12 15,0-11-42-15,0-5-38 16,0-11-30-16,-9-23-128 0</inkml:trace>
  <inkml:trace contextRef="#ctx0" brushRef="#br0" timeOffset="70686.56">20430 12761 233 0,'0'0'164'0,"0"0"-101"16,0 0 38-16,125-52-3 15,-73 46-58-15,4 3-29 16,0 3 15-16,-4 0-5 15,0 0-2-15,-7 0-8 16,-5 12 10-16,-5 11-4 16,-8 4-15-16,-6 7 0 0,-15 5-1 15,-6 5 3 1,-4 7-3-16,-30 3 19 16,-4-3-11-16,-4 2 1 0,4-11-6 15,3-10 1-15,-2-12-5 16,2-16-23-16,-3-4-79 15,-2 0-80-15,5-24-57 16,12-8-25-16</inkml:trace>
  <inkml:trace contextRef="#ctx0" brushRef="#br0" timeOffset="71207.33">21373 12833 144 0,'0'0'72'0,"0"0"16"0,0 0 28 16,0 0-31-1,-114 67-41-15,91-30 1 0,0 11-2 16,3 11 0 0,5 5 6-16,3 2-13 0,8-1-20 15,4-6-5-15,0-6 2 16,10-9 0-16,13-10-6 15,6-10 11-15,2-8-11 16,2-10 8-16,5-6 13 16,3 0-15-16,3-22 5 15,3-13-14-15,0-14-4 16,-2-8-1-16,-6-12-19 16,-7-10-8-16,-10-7-3 15,-15-2-21-15,-7 3-59 16,0 5 6-16,0 12 14 0,-5 16-73 15,-9 18-36-15,1 20 174 16,-3 14-36-16</inkml:trace>
  <inkml:trace contextRef="#ctx0" brushRef="#br0" timeOffset="71640.43">21946 13505 298 0,'0'0'47'0,"0"0"77"16,-43 114 35-16,12-61-76 15,-2 1-18-15,0-8-49 0,4-6-12 16,4-8 0-16,3-8-4 16,4-12-23-16,-2-12-131 15,0 0-122-15</inkml:trace>
  <inkml:trace contextRef="#ctx0" brushRef="#br0" timeOffset="72270.7">23067 12701 151 0,'0'0'195'0,"0"0"-81"0,0 0 19 15,0 0-37-15,0 0-62 16,0 0-32-16,-13 52 7 15,-5-8 48-15,-9 9 5 16,-5 2-16-16,-3 6-5 16,-1 7 2-16,3 2 6 0,4 0-14 15,7-8-13-15,6-9-11 16,7-12-9-16,5-9 8 16,4-11-8-16,0-9 0 15,0-4-1-15,6 0 0 16,14-1 4-16,9-2 12 15,3-3 6-15,3 2-16 16,3-3-1-16,3-1-4 16,-4 3-2-16,-3-1-1 15,-5-2-11-15,-9 2-77 16,-5 0-50-16,-6-2-46 16,-5 0-108-16,-4-2-165 0</inkml:trace>
  <inkml:trace contextRef="#ctx0" brushRef="#br0" timeOffset="72532.78">22915 13022 161 0,'0'0'203'0,"0"0"-100"16,0 0 38-16,0 0-22 16,0 0-55-16,0 0-42 15,21-8-7-15,-13 8-10 16,5 0-5-16,7 10 5 16,7 8-1-16,2 4-4 0,0 2-6 15,0 2-55 1,-4-4-105-16,-1-10-149 0</inkml:trace>
  <inkml:trace contextRef="#ctx0" brushRef="#br0" timeOffset="73273.02">23570 12761 213 0,'0'0'200'0,"0"0"-158"0,0 0 57 16,0 0-23-16,0 0-46 15,0 0-6-15,0 100-9 16,0-53 1-16,-4 9 21 15,-14 8 0-15,-4 8 5 16,-3-4-9-16,3-6-9 16,6-12 10-16,6-15-10 15,2-13-16-15,8-12-1 0,0-5 1 16,0-5-7 0,0 0 0-16,0 0-1 15,0 0-2-15,16 0 1 16,7-2 0-16,1-9-42 0,0 1-17 15,1 0 6-15,-2 3 1 16,-4 2 25-16,1 1 24 16,1-1 4-16,-2 2 1 15,4 1 4-15,-3 0-2 16,-1 2 2-16,-2 0 0 16,-7 0 3-16,-1 0-8 15,-2 0 0-15,-4 7 0 16,-1 7 0-16,-2 4 5 15,0 7 16-15,0 3-10 16,0 4 4-16,-12-2 0 0,-1 2-5 16,4-4-1-16,5-3-7 15,4-4-2-15,0-7-4 16,0-4-12-16,11-6-79 16,11-4-79-16,4 0-205 15</inkml:trace>
  <inkml:trace contextRef="#ctx0" brushRef="#br0" timeOffset="73934.64">24247 13373 60 0,'0'0'37'0,"0"0"30"16,0 0-7-16,0 0-36 0,0 0-21 16,0 0 0-1,-58-64 47-15,54 60 29 0,0 2 11 16,1 2 4-16,3-2 1 15,-2 2-23 1,-6 0-19-16,-8 0-27 16,-7 0-14-16,-8 20-7 0,-5 9 5 15,1 8 0 1,4 3 6-16,8 2 6 0,14 0-21 16,9-3 0-16,0-6-2 15,19-7-7-15,16-8 8 16,14-10 1-16,9-8 14 0,2 0-4 15,0-17-11 1,-8-12-15-16,-10-3-24 0,-13-2-6 16,-9-2-34-16,-11-1-9 15,-9-6-36-15,0 4 35 16,-18 4-13-16,-13 9 60 16,-7 14 39-16,-2 8 2 15,0 4 0-15,5 2 0 16,5 21 1-16,10 6-4 15,16-1-16-15,4-4-75 16</inkml:trace>
  <inkml:trace contextRef="#ctx0" brushRef="#br0" timeOffset="74467.52">24762 13225 76 0,'0'0'176'15,"0"0"-133"-15,0 0 68 16,0 0 9-16,0 0-70 15,0 0-25-15,-89 26 8 0,66 0-2 16,2 4-7-16,3 2-5 16,3 4-12-16,5-4-4 15,6-2 9-15,4-6-8 16,0-6-4-16,0-4 11 16,14-4 1-16,5-2-6 15,6-7 10-15,6-1 8 16,6 0-3-16,6-12-12 15,2-13-9-15,0-3-9 16,-6-1-31-16,-3 0-11 16,-9 8 8-16,-12 4-23 0,-10 9 58 15,-5 6-2-15,0 2-3 16,0 0-6-16,-3 0 18 16,-12 18 1-16,-1 6 7 15,3 4 10-15,4 0 9 16,7 1 6-16,2-10 2 15,0-3-22-15,0-7-12 16,0 0 0-16,9-5-2 16,-1-4-47-16,6 0-67 15,-1 0-143-15</inkml:trace>
  <inkml:trace contextRef="#ctx0" brushRef="#br0" timeOffset="75152.25">25448 13430 174 0,'0'0'80'0,"0"0"40"16,0 0 40-16,0 0-62 15,0 0-27-15,0 0 6 16,10-47-17-16,-16 41-27 0,-11 0-17 16,-10 6-4-1,-4 0-3-15,-2 0 8 16,-7 9-1-16,-1 11 2 16,6-1 10-16,1 1-11 0,10 0-11 15,9-4-5-15,1-2 0 16,7-3-1-16,5-4-2 15,2-3-1-15,0 3-2 16,0-2-5-16,4 1-6 16,12 4-4-16,2 1-2 15,2 0 7-15,-2 5-9 16,0 7 4-16,-2 3 12 0,-6 3-2 16,1 10 2-1,-1 2 7-15,-6 4-4 16,0 3-13-16,-1 0 18 0,-1-2 0 15,0 0 3-15,0 1-3 16,-2-5-1-16,0-6-4 16,0-10 5-16,0-15 0 15,0 0-2-15,0-7-7 16,-9-4 6-16,-7 0 3 16,-7 0 1-16,-11-8 6 15,-6-16-3-15,-5-9-4 16,-4-4 0-16,-5-16-5 15,4-7-28-15,-2-6-11 16,12-4-4-16,11 10 16 16,15 11 21-16,14 17 11 0,0 11 0 15,23 3-4-15,17 7-5 16,11 5 1-16,7 6-11 16,9 0-37-16,4 0-55 15,-1 8-63-15,-4-4-93 16</inkml:trace>
  <inkml:trace contextRef="#ctx0" brushRef="#br0" timeOffset="75969.86">25936 12873 156 0,'0'0'136'16,"0"0"-79"-16,0 0 82 16,0 0-18-16,0 0-75 0,0 0-36 15,-2 6 14-15,2 6 11 16,0 5 4-16,0 5-5 15,0 10-14-15,-2 8 5 16,-16 14-1-16,-8 10 15 16,-7 5 5-16,0 0-18 15,2-6-19-15,5-9-5 16,6-10-2-16,4-12 1 16,7-12 1-16,3-8-2 15,6-6 2-15,0-4-2 0,0-2 4 16,0 0-3-16,0 0-1 15,0 0 1-15,4 0-1 16,14 0 6-16,2 0-2 16,4 0-4-16,3 0-26 15,-4 0-8 1,2 0 2-16,-6 0 19 16,1 0 11-16,-5 0 2 15,2-2 2-15,0 0 0 0,-1-5 4 16,-1 2-6-16,3 1 5 15,-3-2-2-15,1 2-1 0,-3-2 0 16,3 2 5 0,-5 0 1-16,1 2 3 0,-6 0 6 15,-1 2-2 1,-1 0-9-16,-4 0-1 0,0 0 2 16,0 0-7-16,0 16-6 15,0 14 6-15,0 10 23 16,0 0 17-16,0-2-25 15,0-5-10-15,0-5-2 16,0-12-3-16,0-4-1 16,6-6-67-16,6-6-109 15,-1 0-232-15</inkml:trace>
  <inkml:trace contextRef="#ctx0" brushRef="#br0" timeOffset="147097.75">11810 14337 1 0,'0'0'98'0,"0"0"-65"0,0 0-21 16,0 0 28-1,0 0-1-15,0 0-14 0,0 0-4 16,3-32-2-16,-3 30-1 15,2 2 12-15,-2 0 5 16,0 0-4-16,2 0-3 16,-2 0 0-16,0 0 2 15,0 0 8-15,0 0 8 16,0 0 3-16,0 0 7 16,0 0-10-16,0 0-7 15,0 0-10-15,0 0-12 16,0 0-5-16,0 0-8 0,0 0-4 15,0 0 0-15,0 0 2 16,3 6-1-16,1 10 7 16,0 10 10-16,1 6 13 15,-1 6-6-15,-4 5-4 16,2 5-1-16,-2 0-10 16,0 2 2-16,3-6-5 15,1-4-7-15,1-8 1 16,-1-6 0-16,0-8-1 15,-4-9 0-15,3-4 0 16,-3 0 4-16,0-1-3 16,0 0 0-16,0 6 1 15,0 2-2-15,0 2 1 0,0 4 3 16,0 0-2 0,0 0-2-16,2-7 0 0,2 2-1 15,-2-5-2-15,4-4 0 16,-2 0-1-16,-2-4 0 15,-2 0 0-15,2 0-4 16,-2 0-15-16,0 0-15 16,2 0-46-16,-2 0-124 15,0 6-170-15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44:54.6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9471 12878 186 0,'0'0'81'16,"0"0"-71"-16,0 0 30 0,0 0 6 15,0 0-26-15,0 0-9 16,0 0-2-16,0 0 8 16,0 0 13-16,0 0 20 15,0 0 9-15,0 0 5 16,0 0 1-16,0 0 0 15,0 0-6-15,0 0-23 16,0 0-32-16,5 0-4 16,19 0 0-16,12 4 0 15,8 4 4-15,6-2-4 16,0-1-1-16,4-1 0 16,-7-1-1-16,-5 1 1 0,-6-2-50 15,-3-2-45-15,-4 0-46 16,-4 0-68-16,-5-18-111 15</inkml:trace>
  <inkml:trace contextRef="#ctx0" brushRef="#br0" timeOffset="830.65">10578 12719 11 0,'0'0'298'0,"0"0"-217"0,0 0-24 0,0 0-12 0,0 0-44 16,0 0-1-16,34-50-1 15,-27 46 1-15,-1 0 1 16,-2 0 15-16,-1 2 36 15,-1-2 7-15,-2 3-1 0,0-2-6 16,0 0-3 0,0 0-12-16,0-1-17 0,-15-1-6 15,-1 0-10-15,-4 5 1 16,0 0-5-16,-3 0-3 16,2 10 1-16,-2 8 0 15,-2 6 0-15,3 8-2 16,0 1 3-16,4 5 0 15,2-3 0-15,9 3-2 16,5-3 3-16,2-6-3 16,0-4 1-16,14-7-5 15,15-6 3-15,7-6 4 16,8-6 7-16,7 0 13 16,8-21-2-16,-7-12-9 15,-2-10 12-15,-13 1-10 0,-12-2-3 16,-11 0-2-16,-12 2 0 15,-2-2-6-15,0 9-5 16,-7 6-1-16,-8 9-8 16,-4 8-13-16,0 10-16 15,1 2-38-15,-3 0-29 16,6 8-31-16,-1 12-91 16,7-2 23-16</inkml:trace>
  <inkml:trace contextRef="#ctx0" brushRef="#br0" timeOffset="1601.44">10941 12603 225 0,'0'0'205'16,"0"0"-173"-16,0 0 38 0,0 0-19 0,0 0-51 16,0 0 0-16,5-2 0 0,-5 2 11 15,0 0 12 1,0 0 11-16,0 0 3 0,0 0-10 15,0 0-6-15,0 0-5 16,0 0-5-16,0 0 2 16,0 0-2-16,0 0-6 15,0 0-3-15,0 0-2 16,0 0 3-16,0 0 3 16,0 0 10-16,3 0 4 15,-1 0-3-15,-2 0-3 16,2 0-9-16,0-4 2 15,-2 1-1-15,0 2-6 0,0-1 0 16,0 2 3 0,0 0-3-16,0 0-11 0,0 0-4 15,0 12 2-15,0 17 5 16,0 12 8-16,0 9 6 16,0 6-4-16,0-2 1 15,0 0-1-15,0-7 0 16,-2-9-1-16,-2-12-1 15,-2-10 3-15,4-8-3 16,2-6 5-16,0-2-1 16,0 0 4-16,0 0 2 15,0 0 0-15,0 0-4 0,0 0-6 16,0-2-4 0,0-10-8-16,0-2-1 0,8-4 9 15,3-1 1-15,4-6-3 16,7-4-1-16,5 3 7 15,4-2 0-15,7 2 3 16,-3 4-2-16,-3 6 1 16,-8 7 14-16,-6 9-12 15,-7 0-4-15,0 1-12 16,-3 17 5-16,-2 6-28 16,-2 2-71-16,3-4-72 15,-3-8-128-15</inkml:trace>
  <inkml:trace contextRef="#ctx0" brushRef="#br0" timeOffset="1888.68">11659 12669 535 0,'0'0'343'0,"0"0"-325"0,0 0-8 0,0 0-10 15,0 0-59-15,0 0-198 0,-20 43-263 16</inkml:trace>
  <inkml:trace contextRef="#ctx0" brushRef="#br0" timeOffset="2067.69">11523 13153 692 0,'0'0'260'15,"0"0"-219"-15,0 0 56 16,0 0-97-16,0 0-82 16,0 0-141-16,60-123-260 15</inkml:trace>
  <inkml:trace contextRef="#ctx0" brushRef="#br0" timeOffset="3036.65">10989 13601 11 0,'0'0'61'0,"0"0"2"0,0 0-23 0,0 0 7 0,0 0 18 0,0 0 10 15,8-86 25-15,-6 78-13 16,-2 4-13-16,0 4-8 16,0 0-19-16,0 0-10 15,0 0-12-15,0 0-25 16,0 0-1-16,0 0 0 15,0 6-7-15,0 15 6 0,-10 10 2 16,-9 11 9-16,0 8 1 16,-2 9 1-16,1 1 7 15,5 0 0-15,5-8-17 16,6-10 2-16,4-14-3 16,0-10 0-16,0-10-1 15,0-6-2-15,14-2-6 16,13-7 9-16,11-28 26 15,8-9-2-15,1-8-18 16,-3 2-3-16,-7 6-3 16,-14 12-29-16,-4 12-19 15,-13 9 21-15,-4 9 23 0,-2 2-7 16,0 0-27-16,0 11 1 16,-11 19 36-16,-5 12 1 15,-1 4 3-15,3 4 1 16,3-8-3-16,7-8 0 15,2-10-2-15,2-13-3 16,0-11-82-16,11 0-120 16,7-25-50-16</inkml:trace>
  <inkml:trace contextRef="#ctx0" brushRef="#br0" timeOffset="3413.24">11469 13709 241 0,'0'0'204'0,"0"0"-180"0,0 0 52 0,0 0-14 16,0 0-38-16,-6 115 20 0,4-51 5 16,2 12-32-16,0 7 23 15,0-3-27 1,0-4-12-16,0-10-1 0,0-10-24 15,-7-12-17-15,-4-13-65 16,-9 1-43-16,-1-11-97 16</inkml:trace>
  <inkml:trace contextRef="#ctx0" brushRef="#br0" timeOffset="3709.19">11361 13716 420 0,'0'0'238'0,"0"0"-229"15,0 0 41-15,0 0 27 16,158-66-53-16,-105 66-24 16,3 1-9-16,-7 17 4 15,-4 7 2-15,-10 3-3 16,-10 3 3-16,-10 1 3 15,-8 1-1-15,-7 1 2 16,0 2 2-16,-27-2 5 16,-13-4 0-16,-6-6-8 15,-12-11-5-15,-3-9-53 16,3-4-8-16,7 0-55 16,13-13-114-16,18-4-25 0</inkml:trace>
  <inkml:trace contextRef="#ctx0" brushRef="#br0" timeOffset="4405.92">12300 13703 256 0,'0'0'272'0,"0"0"-249"0,0 0 33 0,-117-1 10 0,86 11-61 16,0 8-5-16,-4 5-3 15,2 6 1-15,0 3 2 16,1 4-2-16,3 2 1 0,6 0 1 16,4-1 0-16,7-7-5 15,6-2 5-15,6-10-1 16,0-5-6-16,0-4-2 15,27-9 4-15,11 0 5 16,11-27 26-16,9-17-5 16,2-12-21-16,1-8-3 15,-1-10-31-15,-4-2-12 16,-4-4 6-16,-2-1 13 16,-15 5 16-16,-10 8-7 15,-14 18-21-15,-11 15 6 16,0 21 33-16,-9 14 39 15,-18 0-17-15,-4 27-20 0,-4 15 8 16,-3 14 24-16,5 6-6 16,-1 8 14-16,8 4 14 15,5-5-11-15,8-9-8 16,8-12 3-16,5-16-13 16,0-12-13-16,12-8-5 15,5-5-6-15,3-7-3 16,3 0 3-16,4 0-3 15,2 0-7-15,2 0-49 16,4 0-42-16,-1 0-60 16,-3 0-109-16</inkml:trace>
  <inkml:trace contextRef="#ctx0" brushRef="#br0" timeOffset="4978.5">12722 13812 388 0,'0'0'308'0,"0"0"-271"0,0 0 19 0,0 0 7 16,0 0-47-16,0 0-16 16,-73-2-8-16,56 16 5 15,5 0 3-15,-7 4 3 16,0 0-2-16,1 3 10 15,-1-2 8-15,4 1 10 16,1 0 2-16,4 1-11 0,1 1-9 16,2 2-10-1,4-6-1-15,3-2-2 0,0-5 0 16,0-2 0 0,0-5-1-16,0-4 3 0,3 0 0 15,8 0 3-15,10-4 3 16,5-20 4-16,10-11-10 15,4-9-6-15,2 0-50 16,1-8 4-16,-3 8 4 16,-9 10-25-16,-11 8 46 15,-11 20 25-15,-9 2 2 16,0 4-4-16,0 0-6 16,-5 14-6-16,-15 20 16 15,-7 14 12-15,-4 7 7 0,4 4 12 16,6-1-1-1,2-5 7-15,11-9-9 16,8-16-21-16,0-12-7 0,4-16-10 16,27 0 3-16,9-24 4 15,9-21-73-15,-2-5-66 16,0-5-30-16,-3 3-76 16</inkml:trace>
  <inkml:trace contextRef="#ctx0" brushRef="#br0" timeOffset="5291.22">13355 13298 248 0,'0'0'187'0,"0"0"-117"0,-70 107 71 0,44-50-19 0,-1 6-35 0,0 5-41 16,-2 1-36-16,5 1 30 15,5-6-34-15,2-6-4 16,6-8-2-16,4-18 2 16,3-5-2-16,2-15 2 0,-1-5-2 15,3-5 0-15,0 0 3 16,0-2-3-16,0 0 0 15,0 0-30-15,0 0-40 16,0 0-72-16,0-2-34 16,0-11-86-16</inkml:trace>
  <inkml:trace contextRef="#ctx0" brushRef="#br0" timeOffset="5538.6">13031 13806 85 0,'0'0'222'0,"0"0"-112"0,0 0 27 16,0 0-12-1,0 0-29-15,0 0-16 16,50-21 21-16,-19 16-17 0,0 3-33 16,0 2-29-16,-4 0-22 15,2 0-40-15,0 0-60 16,5 0-88-16,-5 4-149 15,-4-2-110-15</inkml:trace>
  <inkml:trace contextRef="#ctx0" brushRef="#br0" timeOffset="5881.09">13437 13876 143 0,'0'0'175'16,"0"0"-166"-16,0 0 65 15,0 0 67-15,0 0-19 16,0 0-38-16,143-18-32 16,-108 0-17-16,-6-2-18 15,-8 0-8-15,-6 0-9 16,-4-2 0-16,-6 2-28 15,-5 2-22-15,0 6 17 0,-8 6 0 16,-15 6 6 0,-9 0 22-16,-6 14 2 15,-4 16 1-15,0 8 2 16,3 6 10-16,8 0 23 0,7-2 4 16,12-4-13-16,12-8-14 15,0-5-7-15,17-11 1 16,16-10-4-16,7-4-77 15,5-9-184-15</inkml:trace>
  <inkml:trace contextRef="#ctx0" brushRef="#br0" timeOffset="6266.19">14161 13641 232 0,'0'0'221'0,"0"0"-178"0,0 0 41 15,0 0 1-15,-131 93-39 0,117-59-28 0,8 0-13 16,6-4 1-16,0-2-2 15,0-4-3-15,17-4 2 16,3-2-2-16,-4-8-1 0,-5-2 0 16,-4-2 3-1,-7 0-3-15,0 5 1 0,0-2 14 16,-23 5 34 0,-3 2 4-16,-10-7-16 0,0-4-17 15,3 0-8-15,-3-5-12 16,1 0-17-16,-1-10-100 15,1 1-128-15,-2 4-170 16</inkml:trace>
  <inkml:trace contextRef="#ctx0" brushRef="#br0" timeOffset="7013.99">11153 14553 87 0,'0'0'212'0,"0"0"-129"0,0 0-10 0,0 0 8 0,0 0-18 15,0 0-51-15,-4 39-1 0,4 3 73 0,0 10 4 0,0 2-28 16,0 4-25-16,0-4-25 16,0-1-4-16,0-13-5 0,0-14-2 15,-5-8-5-15,1-10-74 16,-6-8-74-16,-7-11-17 15,-5-27-119-15</inkml:trace>
  <inkml:trace contextRef="#ctx0" brushRef="#br0" timeOffset="7348.8">11020 14534 179 0,'0'0'146'0,"0"0"-106"16,0 0 47-1,0 0 20-15,0 0-31 0,0 0-18 16,149-8-3-16,-103 8 11 16,4 14-53-16,0 8-4 15,4 8-5-15,-4 0-2 16,-6 8-1-16,-7 4 2 16,-2 4-2-16,-12 3 0 15,-4 6 11-15,-9-2 5 16,-10-1-2-16,0-2-6 15,-2-10-4-15,-25 0 2 16,-10-8-5-16,-15-4-1 16,-8-4-2-16,-7-8-30 0,3-3 6 15,4-5-29-15,13 2-12 16,10-7 0-16,14-3 6 16,9 0-51-1,14 0-90-15,0-12-59 0</inkml:trace>
  <inkml:trace contextRef="#ctx0" brushRef="#br0" timeOffset="7767">11824 14739 269 0,'0'0'187'0,"0"0"-148"0,0 0 62 0,0 0-3 0,0 0-46 15,-11 148-15-15,11-99-20 0,0 4-9 16,0-5-5-16,0-6-1 16,0-2-2-16,0-9-4 0,0-5-33 15,0-7-46-15,-7-5-45 16,-8-10-83-16,1-4-38 15</inkml:trace>
  <inkml:trace contextRef="#ctx0" brushRef="#br0" timeOffset="8325.69">11722 14829 223 0,'0'0'113'0,"0"0"-92"15,0 0-2-15,0 0 46 16,154-72-13-16,-100 54-4 16,0 5 15-16,-9 5 7 15,-16 6-55-15,-14 2-15 16,-10 0-1-16,-5 0 1 15,0 0-4-15,0 6 4 0,-18 15 13 16,-8 2 9 0,-6 4-11-16,1-1-10 0,6-4-1 15,7-2-9-15,5-4 2 16,7-2 3-16,4-4-4 16,2-2-3-16,0 2-11 15,8-2 9-15,15 1 13 16,3 0 0-16,3-3 5 15,-2 2-2-15,-3-1 2 16,-3 6-5-16,-8-3-3 16,-7 5 0-16,-4-3-6 15,-2 8 9-15,0 5 1 16,0 1 15-16,-4-2 16 16,-9 2 5-16,-1-4-9 0,1-4-6 15,2-6-5 1,2-1-16-16,-2-3-1 0,0 2 1 15,-5-7 0-15,-1 2 2 16,-4-4 2-16,1-1-2 16,1 0-3-16,-2 0-16 15,3 0-48-15,3 0-32 16,-1 0-82-16,3 0-236 16</inkml:trace>
  <inkml:trace contextRef="#ctx0" brushRef="#br0" timeOffset="35487.22">7656 10168 79 0,'0'0'0'0,"0"0"-28"0,0 0-17 16,81-152 40-16</inkml:trace>
  <inkml:trace contextRef="#ctx0" brushRef="#br0" timeOffset="36131.78">10949 6198 404 0,'0'0'89'0,"0"0"-41"0,0 0-35 0,0 0 46 15,0 0 23-15,0 0-35 16,-79 10-39-16,79-10-8 16,5 0-11-16,17-2 6 15,11-12 4-15,7-5-1 0,1 1-34 16,-13 5-120-1,-16 5-97-15,-12 6 10 0</inkml:trace>
  <inkml:trace contextRef="#ctx0" brushRef="#br0" timeOffset="62399.21">24656 11779 29 0,'0'0'58'0,"0"0"-23"0,0 0 22 15,0 0-5-15,0 0-14 0,0 0-11 0,0 0 5 16,0 0 17-16,0 0-3 16,6-3-15-16,-6 3-10 0,0 0-2 15,0 0-5-15,0 0 3 16,0 0 0-16,2 0 3 15,9 0 0-15,5 0 20 16,9 4 5-16,6 5-20 16,2-1-11-16,9 2 3 15,6-1-11-15,0 1-2 16,2-1-3-16,-6-1-1 16,-9 0-2-16,-6-2 0 15,-4-2 1-15,-12 0-17 16,-4-2-8-16,-4 0-21 0,-5 0-38 15,0-2-72 1,0 0-45-16</inkml:trace>
  <inkml:trace contextRef="#ctx0" brushRef="#br0" timeOffset="62905.08">25511 11636 320 0,'0'0'99'0,"0"0"-44"0,0 0 43 0,0 0-20 0,0 0-35 16,0 0-27-16,-3 0-9 0,8 20 0 16,6 17 6-16,2 14 16 15,-1 12 10-15,-8 5 8 16,1-4-25-16,-3-6-15 16,0-8-6-16,0-6-1 15,-2-12-1-15,0-9-4 16,0-9-36-16,0-10-57 15,-2-4-51-15,-20-2 28 0,0-27-59 16,-5-11 18 0,7-6 39-16</inkml:trace>
  <inkml:trace contextRef="#ctx0" brushRef="#br0" timeOffset="63280.7">25344 11635 55 0,'0'0'112'0,"0"0"-60"16,0 0 36-16,0 0-4 16,0 0-38-16,8-103-34 15,26 95 14-15,7 2 17 16,1 4 2-16,7 2-6 16,6 0-14-16,1 10 6 15,0 14 4-15,0 10-20 16,-10 6 2-16,-1 7-3 0,-10 7 1 15,-8 1-12 1,-4 6 9-16,-8 3-4 0,-4 4-5 16,-4-2 3-16,-7 0-6 15,0 1-1-15,0-5 1 16,-9-6 0-16,-13-6 4 16,-9-10-1-16,-2-6 2 15,-10-9-1-15,-6-14-4 16,0-11-5-16,-7 0-23 15,0-32-6-15,1-20-13 16,3-12-94-16,5-6-46 0,10 0 7 16</inkml:trace>
  <inkml:trace contextRef="#ctx0" brushRef="#br0" timeOffset="64237.45">26310 12160 236 0,'0'0'140'0,"0"0"-103"0,0 0 44 0,0 0 8 15,0 0-21-15,0 0-5 0,146 0-15 0,-88-9-9 0,0-6-19 16,0-2-16-16,-6-1-3 16,-6-1-1-16,-11-2-17 15,-10 1-5-15,-14-2-5 0,-11 2-14 16,0 3 9 0,-16 2-19-16,-24 5 21 0,-11 10 17 15,-11 0 7-15,-6 7 6 16,4 20 0-16,6 11 28 15,11 4 20-15,10 4-15 16,12-1 29-16,9 1-14 16,16-6-10-16,0-4-2 15,22-4-19-15,26-6 2 16,14-8-19-16,11-8-11 0,8-10-73 16,-4 0-103-1,-10-28-143-15</inkml:trace>
  <inkml:trace contextRef="#ctx0" brushRef="#br0" timeOffset="64720.35">27258 12060 204 0,'0'0'111'0,"0"0"-111"15,0 0 4-15,-152 0 35 0,106 4-1 0,1 1-13 0,11 4 6 16,10-4 10-16,15-1 21 0,9 2-24 15,0 6-35-15,18 5-3 16,20 5 0-16,12 1 3 16,4 4 0-16,2 1-2 15,-4 2-2-15,-8 2 1 16,-11 2 0-16,-8 2 0 16,-14-2 1-16,-11-1 19 0,0-1 36 15,-9-5 2 1,-20 0 3-16,-7-4-3 0,-5-6-22 15,-9-7-12-15,4-10-11 16,-1 0-6-16,9-6-7 16,5-18-3-16,6-9-38 15,8-7-29-15,13-5-63 16,6 0-110-16,0 3-87 16</inkml:trace>
  <inkml:trace contextRef="#ctx0" brushRef="#br0" timeOffset="65194.13">27708 11667 166 0,'0'0'261'0,"0"0"-235"15,0 0-25-15,0 0 24 0,0 0 11 0,0 0-16 16,-81 131 24-1,55-78 6-15,-8 5 15 0,3 6 2 16,0 2-7-16,4 3-19 16,10-4-1-16,3-2-16 15,12-7 2-15,2-10-11 16,0-10-3-16,0-10-6 16,4-10 7-16,6-8-5 15,-2-4-4-15,1-2 0 16,9 0 1-16,7 1-2 15,8 1-3-15,7 1-1 16,4 4-3-16,1 0-20 16,-1 1-8-16,-1-2-35 0,-5-3-47 15,-7-5-62 1,-14 0-107-16,-13-5-37 0</inkml:trace>
  <inkml:trace contextRef="#ctx0" brushRef="#br0" timeOffset="65484.4">27467 11997 217 0,'0'0'215'16,"0"0"-207"-16,0 0 35 0,0 0 34 15,0 0-9-15,0 0-9 16,63-8-1-16,-32 8 7 16,0 0-7-16,2 0-26 15,-2 4-31-15,-1 10-1 16,-1 4-23-16,-5 4-87 16,-2 0-85-16,-4 0-136 15</inkml:trace>
  <inkml:trace contextRef="#ctx0" brushRef="#br0" timeOffset="65921.63">28045 12111 336 0,'0'0'158'0,"0"0"-146"16,0 0 47-16,0 0 6 15,0 0-44-15,0 0-13 16,-6 95 26-16,-2-45 2 16,-1-2-7-16,5-4-14 15,-1-8-3-15,3-10-9 0,-1-8 11 16,1-7 20-16,2-10-4 15,0-1 4-15,0 0 1 16,0 0 2-16,0-12 18 16,7-12-40-16,9-3-15 15,4 2-1-15,1 3 0 16,4 8-1-16,2 2-1 16,0 2-1-16,2 6 1 15,0 2 0-15,-2 2 2 16,-6 0-5-16,-5 0-49 15,-3 0-30-15,-3 0-38 16,1-2-66-16,-5-4-82 16</inkml:trace>
  <inkml:trace contextRef="#ctx0" brushRef="#br0" timeOffset="66423.61">28588 12191 309 0,'0'0'51'0,"0"0"-49"0,0 0 45 16,0 0 12-16,0 0-28 0,0 0 2 0,-40 95 25 0,29-59-4 0,-1 1-1 16,6-6-4-16,4-5 1 15,2-6-13-15,0-3-13 16,0-8 0-16,15-3 7 15,9-6 6-15,3 0-9 16,2 0-12-16,0-15-8 16,0-10-8-16,-2-3-7 15,-2 0-9-15,-4 4-11 16,-4 8-11-16,-9 8 11 0,-6 8 12 16,-2 0 1-16,0 0-16 15,0 24-3-15,0 10 33 16,-10 11 12-16,-4-6-4 15,3-2-2-15,4-7-6 16,7-8-1-16,0-11-26 16,0-4-109-16,11-7-88 15,10 0-9-15</inkml:trace>
  <inkml:trace contextRef="#ctx0" brushRef="#br0" timeOffset="66764">29132 12440 35 0,'0'0'248'16,"0"0"-176"-16,0 0 35 15,0 0 19-15,0 0-40 16,0 0-51-16,-27-22-20 15,2 22-10-15,-6 0 3 16,-3 3 5-16,3 12 4 16,0 8-4-16,0 1-2 15,6 2 16-15,8 2 3 16,5-3-7-16,10 0 3 0,2-3-16 16,0-4-1-16,16-2-9 15,13-4-9-15,7-8-26 16,6-4-49-16,7-2-41 15,7-23-88-15,0-10-93 16</inkml:trace>
  <inkml:trace contextRef="#ctx0" brushRef="#br0" timeOffset="67513.17">29742 11947 41 0,'0'0'126'16,"0"0"-77"-16,0 0 14 15,-89 102 16-15,73-69 8 16,5 2-23-16,0 6 3 15,0 5-4-15,-2 2-5 16,-1 4-31-16,1 0-11 16,-3-2 6-16,1-3-8 15,2-10-10-15,3-6 4 16,1-5-4-16,7-11 2 0,0-6-3 16,2-5-1-16,0-4-2 15,0 0 1-15,0 0 4 16,0 0-5-16,0 0-11 15,0-13-4-15,4-10-23 16,1-5-3-16,-1-4-3 16,-4-4-35-16,0-4 33 15,-11-1-3-15,-13 1 19 16,-3 6 30-16,4 10 11 16,8 8 21-16,4 10 15 15,6 6 9-15,5 0-13 0,0 0-4 16,0 0-12-16,0 0-4 15,5 0 5-15,6 2 5 16,4 3-8-16,1-2-14 16,-1-1 0-16,1 2-6 15,1-2 0-15,0 4-1 16,3 4 0-16,-3 4-3 16,6 4 3-16,0 4 0 15,-2 2 2-15,2 0 0 16,-3 4-4-16,-3-2-2 15,-1 3-1-15,-5-1 1 16,-1-2 0-16,-6-4 0 16,-2 0 0-16,0-6 1 15,-2-2-1-15,0-2 0 16,0-2 0-16,0-2-2 0,0 2-8 16,0-2-9-16,0-2-16 15,0-2-45-15,0-4-41 16,0 0-55-16,0-4-57 15</inkml:trace>
  <inkml:trace contextRef="#ctx0" brushRef="#br0" timeOffset="67714.2">29824 12196 313 0,'0'0'321'0,"0"0"-289"0,0 0 35 0,0 0 9 0,0 0-60 0,0 0-16 16,16 80-76-16,-1-64-88 0,-1-4-230 0</inkml:trace>
  <inkml:trace contextRef="#ctx0" brushRef="#br0" timeOffset="68135.32">30002 12340 385 0,'0'0'74'0,"0"0"-72"15,0 0 53-15,0 0 22 16,0 0-25-16,0 0-17 16,0 12-19-16,0-2-2 15,0 10 9-15,0 8 22 16,0 8-4-16,0 7-1 16,-4 1-18-16,-4 2 2 15,1-2-5-15,4-6-1 0,1-6 10 16,2-14-9-16,0-8-5 15,0-10 9-15,7 0 6 16,29-10 21-16,12-26-11 16,12-10-23-16,1-1-12 15,-8 0-3-15,-5 6-1 16,-11 11 0-16,-6 6-17 16,-11 8-18-16,-6 8-23 15,-10 6-43-15,-4 2-65 16,0 0-139-16,0 0-143 15</inkml:trace>
  <inkml:trace contextRef="#ctx0" brushRef="#br0" timeOffset="68594.11">30607 12462 186 0,'0'0'321'15,"0"0"-275"-15,0 0 51 0,0 0 24 0,0 0-37 16,129-3-55-16,-94-12-17 0,-6 3-9 15,-6-4-3-15,-10 4-5 16,-7-2-29-16,-6 1-34 16,0 0-9-16,-4 1 31 15,-18 4 9-15,-9 2 18 16,-5 6 15-16,-2 0 4 16,-4 0 1-16,2 21 16 15,-1 6 14-15,4 9 7 16,6 4-11-16,6 2 21 15,10 2 12-15,5-1-3 16,10 1 3-16,0-4-2 16,2-4-33-16,25-4-11 15,4-8 6-15,12-9-20 16,6-15-31-16,7 0-72 16,0-21-129-16,-12-15-301 0</inkml:trace>
  <inkml:trace contextRef="#ctx0" brushRef="#br0" timeOffset="70158.83">19152 14566 149 0,'0'0'188'0,"0"0"-131"0,0 0-21 15,0 0 39-15,0 0-20 0,0 0-28 0,0 0-6 0,0 0 1 16,0 0 14-16,0 0 10 16,0 0-3-16,0 0-3 15,0 0 0-15,0 8-9 16,0 4-1-16,0 12 3 16,0 10 7-16,-4 8-1 15,-8 4-16-15,1 3-17 16,0-5-4-16,2-10-1 0,5-10-1 15,1-10 1 1,3-10-1-16,0-4 0 0,0 0-1 16,0 0 1-16,0 0-3 15,0 0-3-15,0 0 0 16,0 0-4-16,0 0-8 16,11-14 1-16,16-14 12 15,10-6 4-15,2-2-24 16,1-5-17-16,-2 9-1 15,-7 10 12-15,-6 9 26 16,-11 4 3-16,-8 9-4 16,-6 0 0-16,2 0-5 15,3 2 5-15,-3 14 6 0,2 2 8 16,2 5-2 0,0 0-3-16,-2 2 4 0,0-2-1 15,3 4-4 1,-5-5 2-16,0-4-2 0,0-4-2 15,-2-2-39-15,0-2-102 16,0-6-93-16,0-4-153 16</inkml:trace>
  <inkml:trace contextRef="#ctx0" brushRef="#br0" timeOffset="70612.53">20012 14586 76 0,'0'0'128'0,"0"0"-95"0,0 0 44 0,0 0 39 0,0 0-50 15,0 0-36-15,-87-4 2 0,49 16 17 0,1 8 16 16,0 4-1-16,8 1-4 16,8-4-11-16,9-3-22 15,6-2-19-15,6-2-4 16,0 2-2-16,16 2 0 16,17 0 7-16,11 9-9 0,5-5 1 15,0 2-1-15,-4 0 0 16,-9-4-1-16,-10 2-4 15,-11-8-4-15,-7 3 7 16,-8-2-6-16,0 2 8 16,-5 1 4-16,-19-7 8 15,-13-5-2-15,-5-6-2 16,-2 0-8-16,1-10-4 16,6-15-33-16,8-10-35 0,6-5-56 15,15-2-93 1,8 2-48-16</inkml:trace>
  <inkml:trace contextRef="#ctx0" brushRef="#br0" timeOffset="71796.1">21033 14713 55 0,'0'0'64'0,"0"0"-1"0,0 0 16 0,0 0 9 0,0 0 25 15,0 0-9-15,-5 0 10 16,5 0-9-16,0 0-15 15,0 0-11-15,0 0-20 16,0 0-24-16,0 0-9 16,0 0-15-16,0 0-8 15,0 0-2-15,0 0-1 0,0 0 4 16,0 0-1 0,0 0 4-16,0 0-1 0,0 0 0 15,0 0-1-15,0 0-4 16,0 0-1-16,0 0-1 15,0 0-3-15,0 0-5 16,0 0 2-16,0 0 7 16,0-5 0-16,0 5 3 15,0 0-3-15,0 0-2 16,0 6-10-16,0 23-3 16,0 12 15-16,0 14 13 15,5-1-5-15,-5-6-7 16,2-12-1-16,0-9-5 0,-2-15-19 15,0-3-25-15,0-9-40 16,0 0-30 0,-7 0-28-16,-11-4-118 0,-1-10-132 15</inkml:trace>
  <inkml:trace contextRef="#ctx0" brushRef="#br0" timeOffset="72034.03">21097 14414 279 0,'0'0'431'0,"0"0"-386"0,0 0-45 0,0 0-6 0,0 0-12 0,0 0-65 0,67 54-149 16</inkml:trace>
  <inkml:trace contextRef="#ctx0" brushRef="#br0" timeOffset="72431.81">21400 14650 356 0,'0'0'146'0,"0"0"-61"0,-116 26-9 16,89-8-24-16,12 1-19 15,11 0-17-15,4 1-16 16,0 0-4-16,17-2-26 16,14 3-14-16,7-7 17 0,3-2 14 15,-1-2 12-15,-9-2 1 16,-9 2 1-16,-11-6 15 16,-9 4 6-16,-2 2 8 15,-2 4 49-15,-25 4-17 16,-13-1-15-16,-7-5-13 15,5-6-16-15,5-5-13 16,7-1-5-16,12 0-44 16,7-18-116-16,7-6-195 15</inkml:trace>
  <inkml:trace contextRef="#ctx0" brushRef="#br0" timeOffset="73175.16">22026 14553 233 0,'0'0'272'16,"0"0"-237"-16,0 0-21 0,0 0 54 0,0 0-19 0,0 0-3 0,91 9-7 15,-39-9-4-15,6 0-9 16,0-14 0-16,-3-8-17 15,-10-1-9-15,-12 0-6 16,-12-2-20-16,-13 6-6 16,-8-3-6-16,0 3 17 15,-24 7 1-15,-14 11-8 0,-7 1 0 16,-6 13 21-16,0 28 7 16,5 7 16-16,5 16 30 15,10 12 0-15,11 8 28 16,11-2-8-16,9-7 4 15,4-17-33-15,30-26-16 16,17-18-5-16,13-14-16 16,17-30-58-16,2-34-127 15,-17-17-259-15</inkml:trace>
  <inkml:trace contextRef="#ctx0" brushRef="#br0" timeOffset="73894.3">22844 14484 323 0,'0'0'238'16,"0"0"-178"-16,0 0-9 0,0 0-26 0,0 0 2 0,0 0 11 0,-18 96 8 0,11-42 20 15,1 2-34-15,6-6 15 16,0-9-15-16,0-11-16 16,0-16-4-16,0-10-5 15,0-4-5-15,11 0 19 16,7-22 2-16,4-13-13 16,7-1-10-16,-3 2-9 0,-1 6-7 15,0 6-2 1,-8 8 9-16,-5 8 3 0,-6 6-4 15,-3 0-3-15,-3 0-9 16,0 0-5-16,0 18 23 16,0 4 4-16,0 4 9 15,0 2-1-15,0-10-4 16,0-4 5-16,0-6 4 16,0-8-2-16,0 0-5 15,0 0-3-15,8 0 1 16,10 0-4-16,3-14 0 15,2-6-46-15,2-4-48 16,-2 0-48-16,-6 4 16 16,-5 6 25-16,-4 6 59 15,-3 6 42-15,-3 2 20 0,0 0 20 16,-2 20 21 0,5 14 41-16,0 6-14 0,-3 5-10 15,4-5-31-15,1-4-32 16,-1-4-11-16,2-18-4 15,-4-6-54-15,5-8-177 16,-3-21-183-16</inkml:trace>
  <inkml:trace contextRef="#ctx0" brushRef="#br0" timeOffset="74141.37">23497 14766 475 0,'0'0'196'0,"-18"131"-168"0,18-57 23 0,0-6-9 0,11-10-32 0,7-10-9 0,-2-11-1 0,-6-15-19 0,-1-18-50 0,-6-4-42 0,-3-13-98 0,0-17-61 16</inkml:trace>
  <inkml:trace contextRef="#ctx0" brushRef="#br0" timeOffset="74439.28">23385 14646 279 0,'0'0'209'0,"0"0"-165"15,0 0 37-15,0 0 14 16,134-12-24-16,-85 12-24 16,2 2-25-16,-7 18-20 15,-7 8-2-15,-9 8-3 16,-10 5 3-16,-9 5 1 16,-9-6 3-16,0 0 3 15,-7-8 16-15,-20-3-6 16,-6-11 0-16,-9-7-9 0,-7-7-8 15,5-4-27-15,3 0-40 16,8-2-1-16,11-14-17 16,8-6-105-16,10-4-105 15</inkml:trace>
  <inkml:trace contextRef="#ctx0" brushRef="#br0" timeOffset="75062.69">24020 14105 42 0,'0'0'128'0,"0"0"-16"0,0 0 30 0,0 0 8 0,0 0-44 0,0 0-25 0,3-10-34 15,-3 24-47-15,0 25 4 0,0 24 27 16,0 17 41-16,0 12-29 16,0 5 14-1,0-1-34-15,0-4-6 0,0-12-12 16,-7-15-4-16,1-19-1 15,3-18 1-15,-2-20-1 16,3-6 0-16,0-2-14 16,-7-2-47-16,-2-28-47 15,-7-22-85-15,-4-9-146 16</inkml:trace>
  <inkml:trace contextRef="#ctx0" brushRef="#br0" timeOffset="75239.03">23844 14405 276 0,'0'0'251'16,"0"0"-179"-16,0 0 53 15,125 135-7-15,-63-101-35 16,3-6-16-16,4-8-39 16,-4-8-28-16,-5-12-92 15,-2 0-111-15,-9-16-273 16</inkml:trace>
  <inkml:trace contextRef="#ctx0" brushRef="#br0" timeOffset="75941.75">24600 14502 160 0,'0'0'92'0,"0"0"18"16,0 0 29-16,0 0-24 15,0 0-20-15,0 0-3 16,0 1-23-16,0-1-20 15,0 3-12-15,0 3-11 16,0-2-12-16,-2 10-6 0,-3 8-4 16,-2 8 2-16,-2 12 9 15,3 2 1-15,-1 6 13 16,7-2-6 0,0-13-15-16,0-7 2 0,0-10-8 15,11-13-2-15,12-5 0 16,6-1 10-16,4-35-8 15,3-9-2-15,-5-3-18 16,-4 7-13-16,-8 6-9 16,-5 13-6-16,-8 12 0 15,-3 6 32-15,-3 4-3 16,0 0-19-16,0 14 8 16,0 16 28-16,0 8 5 0,0 6 1 15,2 9-2-15,2-5-2 16,6 6-2-16,0-4 0 15,7-2 0-15,2 0-1 16,1 2 3-16,0-1-2 16,-2-3 0-16,-7 4-53 15,-4-2 53-15,-7-8 5 16,0 4 10-16,0-8 1 16,-14-8-3-16,-10-6-1 15,-10-10 3-15,-8-12-13 16,-9 0-1-16,-7-13 1 0,-5-22 3 15,-1-15-4 1,4-2-1-16,11-2-15 0,14-4 1 16,16 9 9-16,15 7-56 15,4 4-20-15,7 3-39 16,24 6-149-16</inkml:trace>
  <inkml:trace contextRef="#ctx0" brushRef="#br0" timeOffset="76937.82">26055 14395 208 0,'0'0'109'0,"0"0"6"16,0 0 14-16,0 0-25 0,0 0-33 0,0 0-29 0,0 5-14 0,0 16-18 16,0 11 17-16,-5 5 39 15,-1 7-1-15,0-4-46 16,4-4 12-16,0-8-9 0,2-6-10 15,0-4 5-15,0-6-5 16,0-6 1-16,0-4-8 16,0-2-3-16,0 0 0 15,0 0 2-15,0 0-4 16,0 0 2-16,0 0-2 16,0 0-1-16,4 0-7 15,8-12-2-15,5-11-4 16,6-6-10-16,2-3-13 15,-3 4-4-15,0 6 6 16,0 4 23-16,-1 5 6 16,-2 8 1-16,-1 1 2 15,-5 4 1-15,1 0-4 0,-1 0 4 16,-3 6 0 0,-1 10-4-16,-3 8 6 0,-2 6 1 15,-2 8 6 1,-2 4 4-16,0 3 5 0,0-4 0 15,0-5 4-15,0-1-18 16,0-13-2-16,0-8-5 16,0-6-62-16,10-8-102 15,1 0-105-15,4-22-57 16</inkml:trace>
  <inkml:trace contextRef="#ctx0" brushRef="#br0" timeOffset="77344.97">26707 14598 214 0,'0'0'93'0,"0"0"-66"0,0 0 43 0,0 0 12 0,0 0-32 0,0 0-21 15,-77 60 2 1,61-24 15-16,7 9 2 16,3-1-8-16,6-2-2 0,0-2-19 15,0-17-8-15,21-6 9 16,10-13 7-16,8-4-9 16,3-22-18-16,2-22-2 0,-1-10-20 15,-10-4-12-15,-10 1-6 16,-15 7-14-16,-8 2-40 15,-6 6-25-15,-33 10 16 16,-7 12 27-16,-3 18 76 16,0 2 2-16,2 22 22 15,7 14 9-15,9 8 4 16,8 2-37-16,17-2-6 16,6-8-89-16,4-13-118 0</inkml:trace>
  <inkml:trace contextRef="#ctx0" brushRef="#br0" timeOffset="77987.57">27202 14558 289 0,'0'0'60'0,"0"0"-57"0,0 0 34 15,0 0 26-15,0 0-26 0,0 0-21 0,12 60-3 0,-10-42 24 16,-2 6 14-16,0 2-4 0,0 4-5 16,-2 2 11-16,-6-4-14 15,4-6-8-15,4-7-3 16,0-9-18-16,0-6-9 16,0 0 3-16,4 0-3 15,16-18-1-15,3-8-8 0,2-6-19 16,-2 2 3-1,-2 1-4-15,-3 13-2 16,-5 2 23-16,-2 12 6 0,-4 2-4 16,-2 0 4-16,-1 2-5 15,-4 20 6-15,0 6 6 16,0 7 1-16,0 1-3 16,0 0-1-16,-2-4 1 15,0-6 1-15,2-8 5 16,0-10 22-16,0-8-2 15,6 0 13-15,27-16 25 16,9-20-21-16,14-10-7 16,0-7-21-16,-2 3 0 15,-6 8 0-15,-7 6-19 16,-14 12 0-16,-10 8-11 16,-6 10-32-16,-8 0-36 15,-1 6-51-15,-2 0-96 0,0 0-168 16</inkml:trace>
  <inkml:trace contextRef="#ctx0" brushRef="#br0" timeOffset="177097.31">3553 12194 3 0,'0'0'14'0,"0"0"-14"0,0 0-1 0,0 0-14 0</inkml:trace>
  <inkml:trace contextRef="#ctx0" brushRef="#br0" timeOffset="177557.91">3404 12489 231 0,'0'0'62'16,"0"0"-51"-16,0 0 25 15,0 0-5-15,0 0-21 0,0 0-8 16,0-6 0-16,0 6 26 16,0 0 22-16,0 0 2 15,-3 0-9-15,-1 0-19 16,0 0-10-16,-5 2-11 15,-2 20-3-15,-3 10-4 16,4 8 3-16,-2 8 1 16,7-2-1-16,3 0 0 15,0 0 1-15,2-4-3 16,0-2 3-16,0-2-1 16,0 3 1-16,0-5 0 0,0 2 1 15,0 2 0-15,0-4-1 16,0 4 0-16,0-3 0 15,25-4-4-15,17-3-27 16,18-7-38-16,14-14-62 16,-1-9-87-16</inkml:trace>
  <inkml:trace contextRef="#ctx0" brushRef="#br0" timeOffset="179140.76">9144 12372 88 0,'0'0'91'0,"0"0"-33"0,0 0 36 0,0 0-19 0,0 0-49 15,0 0-9-15,-3-13 1 0,3 10 1 0,0 1 8 16,0 2 14-16,0 0 9 0,0-2 6 16,0 0-2-16,0-2-14 15,0 0 8-15,0 0-19 16,3 0-9-16,3 0-5 15,-2 2 7-15,-1 0-1 16,-3 2 8-16,0 0-9 16,0 0-5-16,0 0-5 15,0 0-2-15,0 0-4 16,0 0 14-16,0 0-4 16,0 0-6-16,0 0-2 15,0 0-2-15,0 0-1 16,0 0-3-16,0 0-1 0,0-2-2 15,0-2 1 1,4 2 2-16,-1 0 3 0,1 2-2 16,-4 0-1-16,2 0-1 15,3 0-2-15,6 0-4 16,11 20-2-16,9 10 9 16,9 13 1-16,1 5 1 15,1-1 0-15,0 2-2 16,-4-8 0-16,-2 0 3 15,-5-3-2-15,-2-8-1 16,-9-1 0-16,-7-6-3 16,-6 1 1-16,-7 4 2 15,0 6 1-15,0 10 3 16,-16 11 2-16,-8 7-4 0,-3 8 3 16,5 6 0-16,-3 3-3 15,6 1-1-15,-2-4 1 16,-4-8 1-16,-1-7-2 15,-6 0 2-15,-1-12-2 16,-2-7 2-16,-5-6 2 16,-1-10 8-16,1-4-4 15,0-4-7-15,3-6 4 16,3-2-4-16,8-2-1 16,3 2-1-16,3 0-1 15,0 4-31-15,2 8-71 16,5 6-116-16,-1-4-239 15</inkml:trace>
  <inkml:trace contextRef="#ctx0" brushRef="#br0" timeOffset="180814.89">3629 12372 95 0,'0'0'16'0,"0"0"-15"0,0 0 75 0,0 0-3 0,0 0-6 16,0 0 3-16,0 0-14 0,92-54-4 0,-92 50 0 15,0 2-8-15,0-2-11 16,0-6 3-16,0 0-13 16,0-2-23-16,-7-2 2 15,-3 4-2-15,0 4 1 16,1 2 25-16,-7 2 9 16,1 2-12-16,-6 0-2 15,-3 0-14-15,-1 22 8 16,4 8-3-16,0 8 3 0,6 4-3 15,1 0 3 1,3 1 5-16,5-10 0 0,-2-1-10 16,2-6 3-16,2-1 0 15,-3-1-3-15,3 4 1 16,-4 4-5-16,0 2 0 16,3 7 8-16,-1 0-6 15,4 3-3-15,2 6 7 16,-2 2-5-16,2 3 2 15,-4-3-6-15,2-6 5 16,-2-2-5-16,2-4-2 16,0-6 0-16,2-2 3 15,0-3-2-15,0-3 0 16,0 0 2-16,10 4 5 0,15 2-1 16,6 0-7-1,10-4 8-15,-1-2-3 0,0-4-2 16,-7-6 0-1,-8-4-4-15,-7-4 3 0,-9-2-1 16,-7-3 2-16,-2-2 1 16,0-1 3-16,0 0-2 15,0 0 6-15,0 0 14 16,0 0-1-16,0 0-13 16,0 0 0-16,0 0-6 15,0 0-3-15,0 0-2 16,0 0 0-16,0 0 1 15,0 0-1-15,0 0 0 16,0 0 0 0,0 0 2-16,0 0-3 0,0 0 1 0,0 0 0 15,0 0 0-15,0 0 3 16,0 0 0-16,0 0 4 16,0 0 13-16,0 0 5 15,0 0-7-15,0 0-11 16,0 0-8-16,0 0 0 15,0 0-2-15,0 0-2 16,0 0 1-16,0 0 1 16,0 0-2-16,0 0-45 15,0 0-85-15,0-26-127 0,0-17-373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7:54:2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5996 4131 39 0,'0'0'28'0,"0"0"-22"0,0 0 56 0,0 0 15 15,0 0-14-15,0 0-13 0,0 0-3 16,0-18 0-16,0 16-11 16,0-3-3-16,0 4-10 15,0 1-2-15,0-3 2 16,0 1 10-16,0 2-8 0,0 0-3 16,0 0 7-1,0 0 2-15,0 0-3 0,0 0-24 16,-8 13-4-1,-9 15 0-15,-6 10 25 0,-6 8 17 16,5 2-34-16,0-2-4 16,6-1 1-16,2-2-5 15,3-2 1-15,0-2-1 16,-1-2 0-16,1 0 0 16,1 6-2-16,1 1 2 15,0 0 1-15,0-2 0 16,2-4-2-16,3-5-1 15,6-4 1-15,0-4-2 16,0-2-2-16,2-5 1 0,15-1-5 16,6-5 6-16,1-6 2 15,3-2 1-15,0-4 3 16,0 0-2-16,2 0 1 16,-5-10 5-16,0-10 1 15,-3-3-3-15,-6-3-5 16,-6 0-15-16,-6-2-3 15,-3 1-33-15,0 2 18 16,-8 9-4-16,-7 4 6 16,-3 8 11-16,3 4 8 15,-4 0 10-15,0 14 2 16,1 12 14-16,3 6 9 16,3 3-11-16,8-4 6 0,4 4-4 15,0-5-4 1,10-5-10-16,22-4-10 15,11-13-82-15,3-8-194 16</inkml:trace>
  <inkml:trace contextRef="#ctx0" brushRef="#br0" timeOffset="474.94">6517 4064 32 0,'0'0'116'0,"0"0"-67"0,0 0 39 16,0 0 30-16,0 0-14 0,0 0-32 0,-10-8-17 0,10 8-8 15,0 0-13-15,0 0-32 16,0 25 0-16,-6 17-2 16,-5 14 65-16,-3 6-54 15,1 4-9-15,5-4-2 16,0-4-1-16,6-5 1 16,2-12-1-16,0-6-19 15,0-9-63-15,0-4-64 16,0-10-137-16</inkml:trace>
  <inkml:trace contextRef="#ctx0" brushRef="#br0" timeOffset="745.55">6403 4873 645 0,'0'0'147'16,"0"0"-46"-16,0 0 39 16,0 0-67-16,0 0-49 15,0 0-24-15,7 0-17 16,-5-2-86-16,4-17-139 0,-4-9-344 15</inkml:trace>
  <inkml:trace contextRef="#ctx0" brushRef="#br0" timeOffset="1147.58">7064 4435 525 0,'0'0'98'0,"0"0"-62"16,0 0 47-16,0 0-20 0,0 0-55 15,0 0-1-15,87-5 4 16,-49-2-11-16,-4 3-34 15,-10 4-105-15,-14 0-103 16,-10 0-94-16</inkml:trace>
  <inkml:trace contextRef="#ctx0" brushRef="#br0" timeOffset="1285.85">7076 4596 82 0,'0'0'370'15,"0"0"-363"-15,0 0 27 16,0 0 89-16,123 2-73 16,-75-8-50-16,6-6-49 0,-9-4-181 15</inkml:trace>
  <inkml:trace contextRef="#ctx0" brushRef="#br0" timeOffset="1897.37">8323 3902 194 0,'0'0'243'0,"0"0"-193"16,0 0 31-16,0 0 16 15,0 0-31-15,0 0-47 16,-17 4-15-16,-8 18-2 15,-6 11 13-15,-4 4 9 16,-4 11-1-16,-3 11 6 16,-2 9 2-16,-3 8-3 0,5 2 2 15,4-3-5-15,7-6-16 16,13-10-9-16,7-11-1 16,11-8-2-16,0-10 1 15,2-4-4-15,25-8 4 16,6-6-1-16,11-8 3 15,4-4 1-15,2 0 3 16,0-14-4-16,-11-10-23 16,-7 0-24-16,-12 2 5 15,-14 4 6-15,-6 6-9 16,0 4 30-16,0 6 1 0,-10 2 0 16,-11 0 10-1,-8 22 4-15,-4 12 22 16,0 6 23-16,-1 4-16 0,12-6-14 15,11-2-14-15,9-5-1 16,2-10-52-16,21-8-117 16,16-13-152-16</inkml:trace>
  <inkml:trace contextRef="#ctx0" brushRef="#br0" timeOffset="3071.31">8566 4684 148 0,'0'0'66'0,"0"0"7"0,0 0 41 16,0 0 0-16,0 0-35 0,0 0-35 0,14-10-3 15,-3 2-1-15,4-2-19 16,5-4-17-16,7-2-4 0,5-4 0 16,5 0-10-16,4-2-53 15,-1-3-50-15,-7 3-92 16,-12 1-69-16</inkml:trace>
  <inkml:trace contextRef="#ctx0" brushRef="#br0" timeOffset="3291.54">8616 4502 388 0,'0'0'79'0,"0"0"-74"0,0 0 117 16,0 0-6-16,0 0-84 15,95 116-26-15,-53-92-6 16,1-4-2-16,1-4-71 16,-2-14-142-16,-5-2-142 15</inkml:trace>
  <inkml:trace contextRef="#ctx0" brushRef="#br0" timeOffset="3748.3">9474 4257 281 0,'0'0'218'16,"0"0"-217"-16,0 0 27 15,0 0 57-15,0 0-40 16,-119 60-34-16,119-42-11 0,0 2-6 16,3 0-4-16,26-2 3 15,6 2-4-15,7-2-21 16,1 3-22-16,-1-4 24 16,-7-1 16-16,-10 2 9 15,-7-2 4-15,-11 2-3 16,-7-3 4-16,0 1 12 15,-2 2 23-15,-23-2 16 16,-6 1-9-16,-5 0-7 16,1-5-15-16,-2-4 2 15,2-2-8-15,4-6-7 16,2 0-6-16,2 0 2 16,3-2-3-16,6-12-60 0,5-4-66 15,3-6-66-15,4-6-99 16</inkml:trace>
  <inkml:trace contextRef="#ctx0" brushRef="#br0" timeOffset="3946.06">9453 4275 382 0,'0'0'160'16,"0"0"-126"-16,0 0 122 15,118-58-27-15,-76 41-74 0,4 4-53 16,-4 1-2 0,-7 5-56-16,-6 7-85 0,-15 0-106 15,-12 0-199-15</inkml:trace>
  <inkml:trace contextRef="#ctx0" brushRef="#br0" timeOffset="4222.91">9873 4700 298 0,'0'0'176'0,"0"0"-136"15,0 0 38-15,131-64 17 16,-81 38-65-16,4 2-28 16,-5-1-2-16,0 3-40 15,-8 2-52-15,-8 0-92 16,-16-2-95-16</inkml:trace>
  <inkml:trace contextRef="#ctx0" brushRef="#br0" timeOffset="4431.8">10026 4481 219 0,'0'0'93'0,"0"0"12"16,0 0-39-16,22 103-29 16,0-79-36-16,5 0-1 15,-2-4-111-15,-3-14-148 16</inkml:trace>
  <inkml:trace contextRef="#ctx0" brushRef="#br0" timeOffset="5129.28">10775 4142 343 0,'0'0'97'0,"0"0"-43"0,0 0 7 0,0 0-9 0,0 0-8 0,0 0 2 0,-119 122-4 16,106-87-12-16,8-5-13 0,5-4-15 16,0-4-2-16,16-4 4 15,11-4-4-15,2-4 2 16,0-4 0-16,2-6 11 16,-6 0-13-16,-3 0-3 15,-4 0-35-15,-1 0-27 16,1-9-44-16,-3-12-101 15</inkml:trace>
  <inkml:trace contextRef="#ctx0" brushRef="#br0" timeOffset="5316.95">11134 4311 311 0,'0'0'225'0,"0"0"-178"0,0 0 87 15,-106 124-17-15,77-79-43 16,-2 0-51-16,6 4-22 16,8-1-1-16,5-2-15 15,10-2-46-15,2-8-118 16,8-5 34-16,15-13-130 16</inkml:trace>
  <inkml:trace contextRef="#ctx0" brushRef="#br0" timeOffset="5541.14">11361 4619 614 0,'0'0'126'16,"0"0"-72"-16,0 0 7 15,135-55-27-15,-81 26-33 16,2 1-1-16,-3 1-42 16,-13 0-48-16,-9 1-73 15,-13 1-144-15</inkml:trace>
  <inkml:trace contextRef="#ctx0" brushRef="#br0" timeOffset="5739.78">11409 4387 48 0,'0'0'310'16,"0"0"-220"-16,0 0 0 16,7 132-18-16,17-97-59 15,5-5-13-15,12-4-23 16,3-14-181-16,6-12-113 15</inkml:trace>
  <inkml:trace contextRef="#ctx0" brushRef="#br0" timeOffset="6477.72">12189 4100 233 0,'0'0'325'0,"0"0"-325"0,0 0 0 16,0 0 36-16,0 0-5 16,0 0-14-16,119 23-16 15,-102-19-1-15,-7 0-6 16,-6 0-8-16,-4 2-17 16,0 3-15-16,-2 4 45 15,-12 1 1-15,5-4 11 0,7-1 13 16,2-5-17-1,0 1-7-15,2-1 0 0,13-4 7 16,4 0 0-16,1 0 1 16,-3 0-4-16,-3 0-2 15,-3 0 0-15,-2 0 2 16,-3 0 6-16,1 0 16 16,0 12-4-16,-1 6-1 15,-1 2-2-15,-3 5-2 16,-2-2-8-16,0 1 0 15,0-6-2-15,-17-3-5 16,-6 0 3-16,-4-7 3 16,-4-6-6-16,2-2 12 15,6 0-11-15,6 0 6 16,9 0 0-16,2-2 14 16,6 0-14-16,0 2-9 0,0 0-21 15,21 0 0-15,10 6 19 16,6 14 2-16,4 6 0 15,-5 0-4-15,-7 0-5 16,-10-1 0-16,-9-5-7 16,-10-2-17-16,0-2 12 15,-21 0 11-15,-16-2 1 16,-11-2-10-16,-2-3 19 16,3-2 7-16,0-7-7 15,7 0-9-15,2 0-134 16,7-22-172-16</inkml:trace>
  <inkml:trace contextRef="#ctx0" brushRef="#br0" timeOffset="7449.19">12744 4578 162 0,'0'0'131'0,"0"0"-7"0,0 0 21 0,0 0 2 15,0 0-17-15,0 0-27 16,36-18-47-16,-12-3-23 0,8-2-33 16,-6 0 0-16,4-4-3 15,1-2-44-15,-5-3-82 16,-2 0-35-16,-3-2-35 16,-13 0-71-16</inkml:trace>
  <inkml:trace contextRef="#ctx0" brushRef="#br0" timeOffset="7657.95">12878 4367 168 0,'0'0'114'15,"0"0"5"-15,0 0-14 16,10 114-55-16,9-88-37 15,5 1-13-15,1-4-4 16,2 0-8-16,-3 1-93 0,-2-2-70 16,-4-2-80-16</inkml:trace>
  <inkml:trace contextRef="#ctx0" brushRef="#br0" timeOffset="8407.04">13501 4237 306 0,'0'0'108'0,"0"0"-29"0,0 0 10 0,0 0-23 0,0 0-34 15,0 0-23-15,63-52 2 0,-39 46 3 0,3 4-9 16,-4 2-3-16,-4 0-2 16,-3 0-7-16,-5 18-4 15,-9 4-3-15,-2 7 4 16,0 4 5-16,-19 5 4 16,-19 0-7-16,-9 0-7 15,-7 0 13-15,-4-2 2 16,-2-4 2-16,9-7-2 15,4-6 0-15,14-6-1 16,13-8-3-16,11-2-10 0,9-3-6 16,0 0-26-16,2 0-50 15,22 0 24-15,8 0 72 16,3 5 9-16,4 8 11 16,-11 3 21-16,-3-2 21 15,-9 2 1-15,-3-2-13 0,-5-2-32 16,2 2-12-1,-4 0-3-15,1 0-3 0,4-4-31 16,11-4-85-16,7-6-113 16</inkml:trace>
  <inkml:trace contextRef="#ctx0" brushRef="#br0" timeOffset="10080.39">13945 4672 51 0,'0'0'0'0,"0"0"0"0,0 0-1 16,0 0-4-16,0 0 3 0,0 0 2 0,0 0 12 16,0 0 27-16,0 0 15 15,0 0 5-15,0 0 10 16,0 0 23-16,0 0 23 15,23 0-3-15,10-20-12 16,11-8-28-16,10-2-42 16,-3-3-21-16,-2 4-9 15,-9 3-3-15,-9 4-22 16,-4 4-22-16,-9 4-22 0,-7 1-45 16,-7 4-115-16,-4-2-84 15</inkml:trace>
  <inkml:trace contextRef="#ctx0" brushRef="#br0" timeOffset="10314.83">14105 4477 141 0,'0'0'116'0,"0"0"-7"0,0 0 16 16,0 129-34-16,16-101-30 0,2-4-49 16,2-2-10-1,2-2-2-15,2-2-2 0,-1-4-50 16,0-4-95-16,-4-8-97 16</inkml:trace>
  <inkml:trace contextRef="#ctx0" brushRef="#br0" timeOffset="10859.02">14756 4205 147 0,'0'0'130'0,"0"0"-115"0,0 0 42 0,0 0 105 0,0 134-45 0,-11-71-18 0,-1 2-21 16,4 0-37-16,-1-3-25 16,3-6-16-16,3-8-9 15,3-8-142-15,0-14-143 0</inkml:trace>
  <inkml:trace contextRef="#ctx0" brushRef="#br0" timeOffset="27599.46">15246 4507 280 0,'0'0'199'0,"0"0"-120"0,0 0 6 16,0 0 2-16,0 0-22 0,0 0-31 0,0 0-12 0,0 0-7 0,42-11 3 15,-19 8-10-15,1 2 2 16,3 1-7-16,2 0 5 16,5 0 3-16,1 0-5 15,1 1-3-15,-5 8-3 16,-4-1-1-16,-3-1 0 16,-9 0-2-16,-3-1-23 15,-7-2-71-15,-5-3-97 16,-9-1-154-16</inkml:trace>
  <inkml:trace contextRef="#ctx0" brushRef="#br0" timeOffset="27830.74">15237 4619 407 0,'0'0'147'15,"0"0"-140"-15,0 0 14 16,0 0 35-16,113 0-7 16,-70 0-41-16,-3 0-7 15,-2 5-2-15,-2 5 1 16,0 2-5-16,-1-4-20 16,-3-2-88-16,-3-6-97 15,-7 0-95-15</inkml:trace>
  <inkml:trace contextRef="#ctx0" brushRef="#br0" timeOffset="28690.99">16300 4213 45 0,'0'0'154'15,"0"0"-102"-15,0 0 25 16,0 0 55-16,0 0-16 16,0 0-17-16,0-8-25 15,0 8-7-15,0 0-12 16,0 0-16-16,0 0-16 16,0 0-13-16,0 0-4 0,0 0-4 15,0 0 1 1,0 0-3-16,0 0-3 0,0 0-2 15,0 0-3-15,0 0 6 16,0 0-4-16,-9 6 0 16,-4 12 0-16,-7 8 6 15,-3 4 3-15,-4-1 2 16,1 6-5-16,0 1 2 16,-1 0-1-16,0 2 0 15,0 2 1-15,4-2-1 0,4 0 1 16,3 1-2-16,3-5 0 15,1-2 0-15,6 0-4 16,-1-2 4-16,3 2-1 16,2-1 2-16,2-5-2 15,0-1 0-15,0-4 0 16,6-1-3-16,9-4 4 16,6-4-2-16,-1-2 0 15,7-6-2-15,1-2 4 16,3-2 5-16,-4 0-5 15,-2 0-4-15,-5 0-3 16,-5 0 7-16,4 0 0 16,-2-10-1-16,1-4-15 15,3-4-3-15,-2-4-12 16,-1-5-8-16,-7 1-2 0,-7 0-12 16,-4 4 3-16,0 8-6 15,0 6 17-15,-4 8 39 16,-11 0 1-16,-6 6-1 15,-1 20 0-15,0 8 9 16,4 6 23-16,7-1 4 16,9-6 0-16,2-2-27 15,2-12-9-15,27-8-2 16,11-11-129-16,2-20-176 16</inkml:trace>
  <inkml:trace contextRef="#ctx0" brushRef="#br0" timeOffset="29097.41">16623 4945 125 0,'0'0'198'0,"0"0"-59"16,0 0-8-16,0 0-10 0,0 0-25 0,0 0-23 0,103-45-36 0,-52 24-30 0,0-3-6 15,-2 3 2-15,-5 1-3 16,-1 3-35-16,-12 0-63 16,-4 3-6-16,-12 6-56 15,-5 0-86-15,-10 2-12 0</inkml:trace>
  <inkml:trace contextRef="#ctx0" brushRef="#br0" timeOffset="29360.35">16784 4702 48 0,'0'0'247'16,"0"0"-185"-16,0 0 1 15,0 0 56-15,0 0-16 16,-3 108-42-16,3-71-30 0,11-2-16 16,5 0-7-1,-1-3-8-15,6-6-9 0,3-12-121 16,3-14-168-16</inkml:trace>
  <inkml:trace contextRef="#ctx0" brushRef="#br0" timeOffset="30058.83">17592 4516 53 0,'0'0'147'0,"0"0"-109"0,0 0 12 0,0 0 30 0,0 0 13 0,0 0-14 15,-87 59-24-15,72-36-26 0,6-2 2 16,2-3-9-16,7-1-10 16,0-3-1-16,0-2-11 15,0-2 0-15,5-2 0 16,6 0 0-16,4 0 4 15,1 0 2-15,-3-1 0 0,1 0-1 16,-3-1 14 0,-5 2-2-16,0 2-11 0,-2 0-1 15,-4 6 0-15,0 3-3 16,0 0 3-16,0 2 7 16,-10-3-1-16,-3-4 0 15,-3-5 2-15,-3 0-1 16,-4-5-6-16,-1-4 3 15,-5 0-2-15,-1 0-2 16,5-10-5-16,2-12-12 16,0-7-41-16,8-3-19 15,6 2-56-15,7 2-57 16,2 2 16-16,0 2-73 16</inkml:trace>
  <inkml:trace contextRef="#ctx0" brushRef="#br0" timeOffset="30365.83">17639 4498 314 0,'0'0'198'0,"0"0"-82"0,0 0 40 0,0 0-33 0,140 0-50 16,-88 0-56-16,-3 0-9 0,-7-2-8 16,-11-1-32-16,-8 2-88 0,-12-6-91 15,-11-4-184-15</inkml:trace>
  <inkml:trace contextRef="#ctx0" brushRef="#br0" timeOffset="30599.15">18149 4299 204 0,'0'0'155'0,"0"0"-130"0,0 0 46 16,0 0 8-16,0 0-28 15,0 0-25-15,4 132-16 16,-6-92-10-16,-13 3-24 16,-10-7-231-16</inkml:trace>
  <inkml:trace contextRef="#ctx0" brushRef="#br0" timeOffset="30760.51">17920 5059 244 0,'0'0'222'0,"0"0"-150"16,0 0 32-16,0 0-72 15,0 0-32-15,0 0-37 16,48-38-307-16</inkml:trace>
  <inkml:trace contextRef="#ctx0" brushRef="#br0" timeOffset="123069.05">25529 8434 26 0,'0'0'56'0,"0"0"-24"0,0 0 30 0,0 0-22 0,0 0-33 16,0 0-5-16,0 0 1 0,0 0-2 16,-2-2-1-16,2 2 1 15,0 0 2-15,0 0 3 0,0 0 22 16,0 0-1-16,0 0 6 15,0 0 16-15,0 0 5 16,-3 0-6-16,-1-2-11 16,-3-1-6-16,0 0-12 15,1-1 2-15,-1 0-7 16,-2 4-10-16,0-2-4 16,-2 0 2-16,3 2-1 15,-6 0 0-15,3 0 2 0,-1 0 1 16,-1 0 1-1,-3 2-5-15,-1 6 1 0,-1 0 0 16,3 2-1-16,3 4 0 16,-1 4-2-16,2 4 2 15,1 6 3-15,2 0 6 16,1 2 5-16,5 3 3 16,2-4-7-16,0 1 3 15,0 1 3-15,20-1-3 16,6-2-9-16,8 3 0 15,7-6-2-15,1 0 6 16,5-10-8-16,1-5-1 16,6-8 0-16,2-2-15 15,-3-2 2-15,-4-22-13 16,-9-8-4-16,-11-8-20 16,-11-9 19-16,-14-4 20 0,-4-6-15 15,-2-1 24-15,-25 8 3 16,-2 12 4-16,5 9 8 15,4 16 34-15,2 7-9 16,5 5-29-16,-1 3-8 16,3 0-2-16,3 0-5 15,0 15-23-15,6 7-38 16,2 2-68-16,0-2-39 16</inkml:trace>
  <inkml:trace contextRef="#ctx0" brushRef="#br0" timeOffset="123366.12">26026 9003 214 0,'0'0'75'0,"0"0"17"0,0 0-24 0,-71 107 103 0,35-79-120 0,0-2-47 15,10-4-4-15,5-4 0 16,10-6-1-16,6-2-64 0,5-10-102 15,5 0-81-15</inkml:trace>
  <inkml:trace contextRef="#ctx0" brushRef="#br0" timeOffset="123884.18">26474 8418 210 0,'0'0'75'0,"0"0"10"0,0 0 59 0,0 0-61 15,0 0-49-15,0 0-9 16,0 14-1-16,2 13-5 16,-2 14 34-16,0 3 6 0,0 2-37 15,0 1-11 1,-4-3-8-16,-4-4-3 0,2-3-5 15,4-2-83-15,2-6-56 16,0-8-114-16</inkml:trace>
  <inkml:trace contextRef="#ctx0" brushRef="#br0" timeOffset="124222.47">26690 8937 224 0,'0'0'85'0,"0"0"13"15,0 0-20 1,-14 123-50-16,-5-90-23 0,-8 4-2 16,-2-7-3-16,-2-4 0 15,-1-4-23-15,3-6-10 16,5-6-25-16,-1-8-32 16,5-2-13-16,4-4-67 15</inkml:trace>
  <inkml:trace contextRef="#ctx0" brushRef="#br0" timeOffset="125301.74">27066 8992 163 0,'0'0'339'0,"0"0"-255"0,0 0-15 0,0 0 5 0,0 0-74 0,0 0-62 0,71-4-153 15,-35-9-125-15</inkml:trace>
  <inkml:trace contextRef="#ctx0" brushRef="#br0" timeOffset="125469.78">27387 9006 466 0,'0'0'87'0,"0"0"-18"16,0 0 28-16,0 0-97 16,0 0-45-16,0 0-108 15,91-14-12-15,-62 10-52 16</inkml:trace>
  <inkml:trace contextRef="#ctx0" brushRef="#br0" timeOffset="125782.71">27846 8899 355 0,'0'0'94'0,"0"0"-32"16,0 0 33-16,0 0-36 15,-5 107-34-15,1-66-12 16,0 2-4-16,-6-3-9 15,-1-2 0-15,-6-2 0 0,-8-2-19 16,3-8-19-16,-7-3-122 16,2-10 145-16,0-11-195 15</inkml:trace>
  <inkml:trace contextRef="#ctx0" brushRef="#br0" timeOffset="127850.92">28290 8436 93 0,'0'0'151'0,"0"0"-93"0,0 0 70 0,0 0-12 0,0 0-72 0,0 0-38 0,0 0-1 16,0 0 7-16,0 0-5 16,0 0-7-16,0 0 2 15,0 0 1-15,0 0 0 16,0 2-2-16,0-2-1 16,0 0-2-16,0 2 2 15,0 2 0-15,0 2 2 16,0 0 1-16,0 2-1 15,0-4 0-15,0 2-1 0,0-4-1 16,0-2 2-16,0 2 0 16,0-2 0-16,0 2-2 15,0-2 2-15,0 0 1 16,0 0-2-16,0 0-1 16,0 0-1-16,0 0-2 15,0 0 3-15,0 0 0 16,0 0 3-16,0 0 2 15,0 0-3-15,0 0 7 16,0 0 5-16,0 0-4 16,0 0-5-16,0 0-2 15,0 0 4-15,0 0-3 0,0 0-3 16,0 0 0-16,0 0 0 16,0 0 1-16,0 0 0 15,0 0-2-15,0 0 0 16,0 0 1-16,0 0-1 15,0 0-1-15,0 0-1 16,0 0 0-16,-6 4-1 16,0 8-4-16,-5 6 7 15,-1 8 11-15,2 3 3 16,3-3 9-16,7-4-6 16,0-2-4-16,0-7-13 0,0 1 0 15,7-3 0-15,3-5 0 16,2-5-2-16,-1 2 1 15,3-3-10-15,-1 0-6 16,1 0 6-16,-1 0 5 16,-3 4-1-16,0 0 1 15,-3 2 3-15,-1 3-8 16,-2 2 1-16,-2-1 9 16,-2 4 1-16,0-3 3 15,0 4-2-15,0-3 6 16,0-4 8-16,0 0 0 15,-8-2 2-15,-1-2-5 16,-3-1 6-16,-3-3-5 0,-3 0 4 16,3 0-5-1,-3 0 0-15,3-6-6 0,-4-11-6 16,1-7-11-16,3-8-32 16,2 0-26-16,4-3-48 15,2 3-35-15,7 6 17 16,0 0-49-16</inkml:trace>
  <inkml:trace contextRef="#ctx0" brushRef="#br0" timeOffset="128119.2">28452 8426 282 0,'0'0'78'0,"0"0"-18"0,0 0 60 0,123 8-73 15,-84-8-47-15,3 0-14 0,-1 0-56 0,-5 0-80 16,-9-4-81-16</inkml:trace>
  <inkml:trace contextRef="#ctx0" brushRef="#br0" timeOffset="129124.11">24600 6976 31 0,'0'0'55'0,"0"0"20"0,0 0-11 0,0 0-20 0,0 0-9 16,0 0 11-16,0 0 7 0,0 0-4 16,0 0-7-1,0 0-5-15,0 0-5 0,4 0-5 16,0 0-3-16,3-6-9 15,7-4-10-15,-1-4-3 16,5-6-2-16,7-2 0 16,1-10 1-16,5-2-1 15,5-2-7-15,-2-2-16 16,1 1 11-16,3 5-8 16,-3 4-11-16,-4 8-6 15,-4 2 2-15,-4 4-53 16,-10 5-25-16,-1-2-28 0</inkml:trace>
  <inkml:trace contextRef="#ctx0" brushRef="#br0" timeOffset="129794.31">25624 6043 89 0,'0'0'66'0,"0"0"-29"0,0 0 23 0,0 0-38 0,0 0-22 0,0 0-10 0,0-1 8 0,0 1 2 16,-8 5 2-16,-6 9 2 15,-1 3 16-15,-1 2 17 0,-2 6-17 16,-2 3 7-16,-5 4 10 16,-4 6-13-16,-4 4-17 15,-2 5-1-15,-1-4-3 16,3 4-2-16,4-3-1 16,6-2 2-16,8-4-1 15,5-2-1-15,8-4 0 16,2-2 0-16,0-2 7 15,0-2-5-15,16-6-1 16,9-2 4-16,6-8 1 16,9-4 1-16,4-6-1 15,3-2-6-15,-5-22-1 16,-6-6-46-16,-7 0-11 0,-13 4 0 16,-12 6 36-16,-4 8 1 15,0 8 16-15,-4 4 3 16,-16 0 0-16,0 7 1 15,0 18 1-15,2 7 10 16,5 11 2-16,8 4-12 16,5 3-4-16,0-3-77 15</inkml:trace>
  <inkml:trace contextRef="#ctx0" brushRef="#br0" timeOffset="133101.5">25419 9571 11 0,'0'0'93'0,"0"0"-81"16,0 0 6-16,0 0-3 0,0 0-15 0,0 0-1 0,8-46-3 0,-8 40 4 16,0 0 3-16,0 0 6 15,0 4 28-15,0 0 7 16,0 2 6-16,0 0 7 16,0 0-1-16,0 0-7 15,0 0-12-15,0 0-16 16,0 0-9-16,0 12-11 15,0 17 15-15,-3 14 58 16,-6 7-26-16,2 2-7 16,3 2-11-16,2-4-19 0,2-1 3 15,0-13-11-15,0-13-2 16,0-8-1-16,0-12 2 16,0-3-2-16,-2 0-39 15,-5-6-55-15,0-13-111 16,-2-3-105-16</inkml:trace>
  <inkml:trace contextRef="#ctx0" brushRef="#br0" timeOffset="133828.65">25701 9869 84 0,'0'0'144'0,"0"0"-84"0,0 0 62 0,0 0-4 0,0 0-61 15,0 0-45-15,0 0-6 16,2 3 2-16,-2 3-4 16,2 3-2-16,-2 5 5 15,0 7 4-15,0 1 7 16,0 6 8-16,-22 6 5 15,-5 2-5-15,-5-2-7 16,6-2-12-16,3-5-6 0,6-7 0 16,3-7-1-1,3-5-4-15,5-6-61 0,-5-2-58 16,6-3-75-16,5-30-83 16</inkml:trace>
  <inkml:trace contextRef="#ctx0" brushRef="#br0" timeOffset="134554.51">26231 9678 73 0,'0'0'91'0,"0"0"-19"0,0 0 16 0,0 0-5 0,0 0-29 0,0 0-16 0,25-17 3 16,-17 16-7-16,5-2-14 0,5 1-7 0,5 2 5 15,1 0-4-15,0 0 4 16,-1 0-1-16,-8 10-16 15,-3-3-1 1,-10 4-2-16,-2 3-8 0,-4 8-8 16,-39 4 14-1,-15 4-14-15,-9 1 1 16,-2-5-3-16,7-4 10 16,8-4 6-16,12-7 2 0,15-4 1 15,11-5 1-15,14-2-1 16,2 3 1-16,5 3-28 15,23 3 6-15,9 5 22 16,5 2 4-16,-5 0 5 16,-1 0-2-16,-3-2-5 0,-6-2-2 15,0-2-33-15,-2-6-147 16,-5-4-75-16</inkml:trace>
  <inkml:trace contextRef="#ctx0" brushRef="#br0" timeOffset="138206.56">27187 9978 38 0,'0'0'209'0,"0"0"-97"0,0 0 58 0,0 0 3 0,0 0-48 0,0 0-56 16,0 0-25-16,39 0-27 15,-30 0-17-15,-1 0-1 16,-2 0-31-16,3 0-103 16,1 0-147-16,2 0-131 15</inkml:trace>
  <inkml:trace contextRef="#ctx0" brushRef="#br0" timeOffset="138381.81">27501 10000 338 0,'0'0'88'0,"0"0"-85"16,0 0 18-16,0 0-21 15,0 0-133-15,0 0-145 16</inkml:trace>
  <inkml:trace contextRef="#ctx0" brushRef="#br0" timeOffset="138523.97">27783 9980 204 0,'0'0'250'15,"0"0"-216"-15,0 0 31 0,0 0-1 16,0 0-64-16,0 0-124 16,-17 6-219-16</inkml:trace>
  <inkml:trace contextRef="#ctx0" brushRef="#br0" timeOffset="138999.1">28022 10010 163 0,'0'0'112'0,"0"0"-75"0,0 0 65 0,0 0-14 0,0 0-23 0,-85 139-29 16,45-95-16-16,5-4-18 16,8-6 0-16,7-8-2 15,4-6-40-15,3-10-71 16,0-10-84-16,6-2-85 15</inkml:trace>
  <inkml:trace contextRef="#ctx0" brushRef="#br0" timeOffset="139942.78">28581 9499 224 0,'0'0'80'0,"0"0"-8"0,0 0 41 0,0 0-57 0,0 0-52 0,0 0-2 16,23-27 6-16,-21 27 19 0,-2 0-10 15,0 0 5-15,0 0 1 16,0 0-7-16,0 0-14 15,0 0-2-15,0 0-7 16,0 4-7-16,0 13 8 16,-12 7 6-16,-3-1 5 15,-5 4-1-15,0 1 5 16,-2-2-3-16,1 0-3 16,2 2 1-16,1-2 0 0,2 1 6 15,5-4-9-15,2 0 1 16,3-2 1-16,1 2 0 15,5-1-2 1,-3 1 0-16,3 4 0 0,0-5 2 16,0 0-3-16,0-4 0 15,0-7 0-15,10 2 0 16,-2-5-3-16,5 0 3 16,-1-2-19-16,-1-2 0 15,1-4 5-15,-2 0 2 16,1 0 11-16,7 0-7 15,0-2 6-15,4-8-1 16,3 2 1-16,0-2-1 16,-4-2-4-16,2 2-3 15,-7-6 2-15,-5 4-5 0,-5-2-15 16,-4 0 1-16,-2 2 8 16,0 2 13-16,0 3-11 15,0 3 2-15,-8 3 11 16,-3 1-1-16,-1 0 1 15,-1 0 4-15,-1 8 4 16,3 6 20-16,1-2 6 16,3 2-13-16,4-3 6 15,3 2-11-15,0 5-12 16,3-2-14-16,23 0-52 16,11-10-177-16</inkml:trace>
  <inkml:trace contextRef="#ctx0" brushRef="#br0" timeOffset="186633.84">20426 8669 49 0,'0'0'50'0,"0"0"-2"0,0 0 3 0,0 0-14 0,0 0-10 0,0 0-4 0,0 0-4 15,0 0 0-15,0 0 5 16,0 0 7-16,0 2 0 16,-2-1-5-16,-4 3-9 15,-7 2-9-15,-8 7-7 16,-3-1-1-16,-3 0 1 15,-7 2 0-15,-1-2-1 16,-5 4 2-16,-5-2-1 16,-1 0 6-16,-4 1-6 15,-1 0 1-15,0-1 8 16,-3 0-5-16,1-1 3 0,-2-1-5 16,-1 3 3-16,-2 1 13 15,-9-2-8-15,3 2-8 16,-6 2-3-16,5-4 6 15,-1 0 7-15,1 0-10 16,3-1 1-16,1 0 2 16,6-3 0-16,3 0-5 15,4-2 0-15,-4 1-1 16,-2-1-1-16,-3-1 0 16,-1 1-1-16,2 5 1 15,0 1 1-15,10 2 0 16,1-2-1-16,7 1 1 15,11-2 0-15,-2 0-1 16,12-2 1-16,1-1-4 0,3-4 7 16,4 0-3-16,0-4 1 15,7 0 5-15,0 0 11 16,2-2 9-16,0 0-4 16,0 0-4-16,0 0-15 15,0 0-3-15,0 0-44 16,0 0-73-16,0 0-149 15</inkml:trace>
  <inkml:trace contextRef="#ctx0" brushRef="#br0" timeOffset="187412.62">18346 9693 44 0,'0'0'17'0,"0"0"-2"0,0 0 0 0,0 0-8 0,0 0-6 0,0 0 12 15,0-56 32-15,0 54 1 0,0 0-5 16,0 2 15-16,0-2 1 0,0 2 8 15,0 0 0 1,0-2-6-16,0 1-13 16,0-6-16-16,2-1-13 0,17-4-5 15,12 0 7-15,8 1-9 16,10-4-1-16,4 3-4 16,5 4 8-16,0-2-9 15,0 3-1-15,-9 0-2 16,-6 1-1-16,-17 4-1 15,-15 2-1-15,-11 0-33 16,-43 10-101-16,-38 12-118 16</inkml:trace>
  <inkml:trace contextRef="#ctx0" brushRef="#br0" timeOffset="188472.91">16561 9093 7 0,'0'0'86'15,"0"0"-80"-15,0 0 27 0,0 0 35 0,0 0-25 0,0 0-20 0,65 2 4 16,-53-4 14-1,-5-1 13-15,3-4-1 0,-8 6 6 16,-2-4-6-16,0 5-6 16,0-6 3-16,0-1 3 15,-23-7-53-15,-15-3-6 16,-7 5-14-16,-12 4 9 16,-5 8 5-16,2 0 3 15,4 2 3-15,6 21-6 16,13 3 3-16,6 5 1 15,8 4 1-15,12 1 0 16,11-4-1-16,0-2 2 16,29-2 4-16,15-2-2 0,19-3 0 15,7-10-2-15,3-3 0 16,-2-8-18-16,-7-2-39 16,-8 0-39-16,-14 0-65 15,-15 0-25-15</inkml:trace>
  <inkml:trace contextRef="#ctx0" brushRef="#br0" timeOffset="189190.76">17000 8951 263 0,'0'0'70'0,"0"0"-63"0,0 0 11 0,0 0-1 0,0 0-17 0,0 0-6 16,0 9 6-16,0 3 8 15,0 9 10-15,0 1 3 16,0 6 23-16,0 3-1 16,0 3-2-16,0 3-8 15,0 6-9-15,0 1-2 16,0-2-18-16,0-4-1 15,0-2-2-15,-2-8 4 16,-1-8-4-16,3-6 0 16,0-6 2-16,0-5-3 15,0-2 3-15,0-1-2 16,0 0 13-16,0 0 1 0,0 0-3 16,0 0-4-1,0 0-2-15,0 0 1 16,0 0 1-16,0 0 4 15,0 0 9-15,0 0 0 0,0-4-6 16,0-11-11-16,0-7-4 16,11-3 0-16,5-3-3 15,4-4-2-15,4-2-12 16,8-2 12-16,-1-2 4 16,6 0 1-16,0 3-2 15,-6 8 2-15,-7 8 5 16,-10 10-5-16,-8 6-2 15,-6 3-3-15,0 0-14 0,2 0-3 16,3 11-21-16,1 9 29 16,6 3-7-16,1-2-40 15,9-5-53-15,5-13-109 16</inkml:trace>
  <inkml:trace contextRef="#ctx0" brushRef="#br0" timeOffset="189659.59">17336 9240 130 0,'0'0'100'16,"0"0"-70"-16,0 0 68 0,0 0 27 0,0 0-38 0,0 0-27 0,116-4-10 0,-82-14-15 16,-1-5-10-16,-6 0-19 15,-2-1-4-15,-10-2-2 16,-7 1-26-16,-6 2-7 15,-2 2-3-15,0 6 5 16,-2 6-2-16,-9 5 17 0,-1 4 9 16,-5 0-3-1,-1 8 3-15,3 16 3 0,-1 5 4 16,5 3 3-16,3 0 22 16,3 0 16-16,5-2-10 15,0-2-2-15,0-2-13 16,9-5-7-16,13-8-7 15,2-1-2-15,3-8-2 16,9-4-22-16,0 0-65 16,2-8-62-16,-7-12-61 0</inkml:trace>
  <inkml:trace contextRef="#ctx0" brushRef="#br0" timeOffset="190132.15">17904 9158 173 0,'0'0'60'16,"0"0"6"-16,0 0 45 15,0 0-35-15,0 0-50 16,0 0-22-16,0 0-4 15,-33-36-1-15,8 36-6 0,1 0 4 16,-1 16 3-16,1 10 19 16,5 2 15-16,4 4-2 15,7-2 0-15,6-4-18 16,2-4-8-16,0-6-6 16,8-6 0-16,19-4 1 15,6-6 1-15,7 0 3 16,0-12-5-16,-3-10-39 15,-8 0-28-15,-8 4-12 16,-11 10-4-16,-6 4 34 16,-4 4 36-16,0 0 1 15,0 0 9-15,-2 4-4 16,-10 12 7-16,3 4 15 16,3-2 11-16,6-2 0 0,0-4-12 15,0-4-14-15,9-8 0 16,20 0-3-16,8-4 2 15,13-22-61-15,-2-10-59 16,4-6-60-16</inkml:trace>
  <inkml:trace contextRef="#ctx0" brushRef="#br0" timeOffset="190994.81">18305 8737 76 0,'0'0'56'0,"0"0"32"0,-71 124 5 0,53-72 1 0,5 2-13 0,6-4-18 0,3 1-41 16,4-8 7-16,0 0 4 16,0-3-22-16,0-6-2 15,0-4-7-15,0-8-1 16,0-6 0-16,0-7-1 15,0-8 1-15,0-1 1 16,0 0 0-16,0 0-2 16,0 0-4-16,0-16-7 0,-2-8-36 15,0-4-30-15,-1-2 26 16,0 4-15-16,-1 4-2 16,0 4 60-16,-3 3 8 15,1 3 0-15,-2 7 0 16,2-1 0-16,-1 3 1 15,5 2 12-15,0 1 15 16,2 0-6-16,0 0 1 16,0 0 0-16,0 0 8 15,0 0-2-15,0 0-9 16,0 0-14-16,0 0 5 16,0 0 9-16,7 0-5 15,6 0 8-15,3 0 15 16,4 0-7-16,4 0-7 15,0-5-5-15,1 2 2 0,2-1-7 16,-2-2-3 0,2-1 9-16,-8 3-11 0,-5 1-6 15,-8-1-2-15,-3 1-1 16,-1 3 0-16,-2 0-2 16,0 0-5-16,0 0-1 15,0 0 5-15,0 0-1 16,0 0 4-16,0 0 0 15,0 0 1-15,0 0 1 16,0 0-1-16,0 0 2 16,0 0 1-16,0 0-2 15,0 0 0-15,2 0 2 0,-2-1-4 16,2-2-3-16,0 2 3 16,0-2 1-16,0 3-1 15,2 0-1-15,-2 0-2 16,-2 0-1-16,0 0-2 15,0 0 1-15,0 0-1 16,0 0 3-16,0 0-4 16,0 0 0-16,0 8-3 15,0 14 6-15,0 9 4 16,0 3 6-16,0-2 0 0,0 0-3 16,0-6-2-1,2-6 0-15,4-4-1 16,1-6-17-16,1-10-84 15,2 0-129-15,-3-22-101 16</inkml:trace>
  <inkml:trace contextRef="#ctx0" brushRef="#br0" timeOffset="191243.12">18388 8704 277 0,'0'0'251'16,"0"0"-202"-16,0 0 19 0,0 0 1 0,0 0-46 0,0 0-14 15,0 0-2-15,22 79-7 16,-11-52-24-16,-7 0-129 0,-4-4-157 15</inkml:trace>
  <inkml:trace contextRef="#ctx0" brushRef="#br0" timeOffset="191708.41">18577 8993 53 0,'0'0'170'0,"0"0"-99"16,0 0 51-16,0 0 14 15,0 0-54-15,0 0-38 16,0 14-8-16,0-2-10 15,0 4-21-15,0 9 2 16,0 3-3-16,0-1 2 0,0 0-1 16,0-5-1-1,2-10 0-15,0-4-3 16,0-8-1-16,6 0-4 16,0 0 4-16,13-7-10 0,8-16-6 15,6-5-31-15,-1 2-4 16,-1 8-8-16,-8 5 25 15,-12 9 26-15,-5 4 7 16,-8 0-13-16,0 9-3 16,0 14 17-16,0 7 39 15,-4 1-8-15,-5-1-17 16,3-8-9-16,6-4-5 16,0-6-17-16,2-10-128 15,23-2-106-15</inkml:trace>
  <inkml:trace contextRef="#ctx0" brushRef="#br0" timeOffset="192522.52">19127 9164 172 0,'0'0'164'16,"0"0"-134"-16,0 0 83 0,0 0-12 0,0 0-67 0,0 0-25 0,-13 0 7 16,13 0-4-16,0 0-4 15,0 0 2-15,0 0 1 16,0 0 5-16,0 0 4 16,0 0 5-16,0 0 5 15,0 0 5-15,0-4-6 16,0-8-29-16,0 0-2 0,0 0-4 15,0 2 0-15,0 0-1 16,0 1-6-16,0 2 5 16,0 1 7-16,0-1-2 15,0 3 1-15,0 1 2 16,0 0 0-16,0 2 0 16,-2 1 1-16,2 0 5 15,-3 0 2-15,1 0-8 16,-2 0-2-16,-5 5-10 15,-7 16 7-15,-3 8 3 16,-2 0 2-16,4-1 3 0,5-4-3 16,6-8-1-16,4-4 1 15,2-6 0-15,0-4-7 16,10-2 7-16,21 0 9 16,15-12 24-16,4-12-11 15,-3 0-11-15,-7 2-11 16,-11 4-39-16,-10 6-32 15,-11 6 4-15,-8 3 22 16,0 3-2-16,0 0 0 16,-22 9 41-16,-5 12 6 15,-4 11 2-15,3 3 3 0,7 3 24 16,7 2 2-16,10 4-6 16,4 3-1-16,0 0 3 15,22 0-14-15,3-1-3 16,-5-2-6-16,-4-4-3 15,-8-5 0-15,-8-3-1 16,0-5-22-16,-17-7 6 16,-24-10 13-16,-9-6-22 15,-13-4 0-15,-7-2 16 16,-3-26 9-16,-7-15 1 16,0-10-1-16,13 3-13 15,18 6-37-15,24 14 50 16,23 5 3-16,2 7-3 0,14 3-28 15,30-2 8 1,12 9-22-16,2 4-125 0,-9 4-117 16</inkml:trace>
  <inkml:trace contextRef="#ctx0" brushRef="#br0" timeOffset="193664.1">15749 10176 101 0,'0'0'174'0,"0"0"-112"0,0 0 33 0,0 0 5 0,0 0-44 15,0 0-43-15,14-40-1 0,1 27-1 16,4-2 8-16,-1 1 0 0,3 0-11 16,6-2-1-16,2 2 1 15,7 4-1-15,1 2 0 16,6 6-6-16,-5 2-1 15,-2 0-3-15,-7 6-2 16,-7 13 1-16,-9 4-2 16,-7 4 4-16,-6 6-1 0,0 10-1 15,-31 5 4-15,-11 4 0 16,-6-2 0-16,-8-8-6 16,2-7-6-16,3-6-1 15,0-9 6-15,8-6-5 16,6-6 2-16,10-4 0 15,9-4 8-15,9 0 2 16,9 0 1-16,0 0-1 16,0 0-17-16,18 0 5 15,5-2 12-15,6 2 1 16,4 0 7-16,0 0 3 16,1 8-7-16,-1 8-2 0,-4 4 1 15,0-2-2-15,-4 0 0 16,-2-1 1-16,0-8-2 15,2-4-5-15,4-5-17 16,4 0-28-16,3 0-79 16,-1-18-70-16</inkml:trace>
  <inkml:trace contextRef="#ctx0" brushRef="#br0" timeOffset="194318.7">16819 10437 82 0,'0'0'134'0,"0"0"-57"0,0 0 45 0,0 0-25 0,0 0-50 16,0 0-20-16,4-50-4 0,-4 44 6 16,0 0-4-16,-4 0-13 15,-13 2-12-15,-8 4-3 16,-4 0-3-16,-6 0 0 16,1 20 2-16,-2 10-1 15,0 4 5-15,9 6 0 16,8-1 13-16,7-7 1 15,10-6 0-15,2-8-9 16,0-7-3-16,25-7 0 16,8-4 13-16,7 0-12 15,7-23-3-15,-3-10-10 16,-1 3-46-16,-5 4-24 0,-13 6-25 16,-12 12-13-16,-9 7 91 15,-4 1 22-15,0 0-1 16,0 12-12-16,0 19 18 15,0 8 21-15,0 1 0 16,0-3-17-16,0-6 2 16,12-9-6-16,5-12-42 15,5-10-74-15,1 0-69 16</inkml:trace>
  <inkml:trace contextRef="#ctx0" brushRef="#br0" timeOffset="194707.63">17064 10421 184 0,'0'0'74'0,"0"0"-25"0,0 0 38 0,0 0-36 0,0 0-51 0,0 0-4 15,0 30 4-15,0-2 40 16,0 4 3-16,0 3-14 16,0 2-16-16,0-5-5 15,2-1-6-15,3-11 2 16,-3-8-4-16,0-6 1 16,-2-6 4-16,0 0 3 15,3 0 4-15,-1-21-3 0,3-2-9 16,5-4-28-1,1 1-12-15,7 4 27 16,5 3-7-16,2 2 17 0,6 5 3 16,-2 5 7-16,-1 2 23 15,-3 3-16-15,-7 2-14 16,-1 0-3-16,-1 0-21 16,-3 4-70-16,-1 0-61 15,-6-4-53-15</inkml:trace>
  <inkml:trace contextRef="#ctx0" brushRef="#br0" timeOffset="195174.1">17534 10363 222 0,'0'0'138'0,"0"0"-106"0,0 0 18 0,0 0-36 0,0 0-14 0,0 0-7 0,0 58 7 16,0-16 10-16,0 5 37 16,2 3-21-16,10 1-11 15,1-4-9-15,3-5 0 16,-3-12 0-16,-4-12-2 15,-2-8 0-15,-5-8-1 16,-2-2 0-16,0 0 11 16,0-2 27-16,0-20 0 15,0-12-41-15,-2-8-31 16,-12-7-7-16,1 1-49 16,5 6-2-16,4 6 66 15,4 9 11-15,0 6 12 16,4 5 35-16,13 6 20 0,5 4 16 15,1 6-23-15,5 0-38 16,1 8-10 0,0 12 0-16,0 0-1 15,-6 2-58-15,-5-1-112 16,-7-10-17-16</inkml:trace>
  <inkml:trace contextRef="#ctx0" brushRef="#br0" timeOffset="195769.46">18047 10411 82 0,'0'0'144'15,"0"0"-104"-15,0 0 46 0,0 0 20 0,0 0-68 0,0 0-26 0,-36 4 14 0,22 0 12 16,-3 2-10-16,-1 4-8 15,-4 6 3-15,-2 6-7 16,1 8-9-16,-2 10 4 16,6 0 2-16,5 1 5 15,3-3-10-15,9-8-6 16,2-6 2-16,0-6-2 16,0-10-2-16,4-6-5 15,14-2 5-15,4 0 6 16,5-20 8-16,0-8-14 15,-2-5-17-15,-6 3-24 16,-5 8-4-16,-10 8 9 16,-4 9 24-16,0 5-1 0,0 0-2 15,0 0 11 1,0 16-4-16,0 7 7 0,0 8 1 16,0-5 1-16,0-2 2 15,0-5 2-15,7-4-5 16,7-7-1-16,3-8-71 15,1 0-129-15,2-16-72 16</inkml:trace>
  <inkml:trace contextRef="#ctx0" brushRef="#br0" timeOffset="196414.62">18276 10475 244 0,'0'0'76'0,"0"0"-13"0,0 0 36 0,0 0-37 0,0 0-45 0,0 0-13 0,-2 0-4 16,-7 4 1-16,-4 16 1 15,-3 9 11-15,3 4 27 16,1 3 2-16,6-5-15 16,4-5 6-16,2-6-22 15,0-8-11-15,6-4-1 0,19-6 1 16,6-2 12-16,0-4 6 16,0-19-3-16,-6 2-15 15,-2 1-33-15,-6 2-10 16,-3 8-9-16,-5 6-15 15,-3 4 36-15,-2 0 1 16,-2 14-1-16,4 12 31 16,-4 6 4-16,0 4 6 15,-2 4 1-15,2 6-7 16,3 2 0-16,1 2 0 16,3-2-1-16,0 1-2 15,2-1-1-15,0-2 4 16,1 0-4-16,-6 0 0 15,-4-6 5-15,-2-2-5 16,0-6 1-16,-13-8 10 0,-14-4-5 16,-2-9-6-16,-4-10 0 15,-6-1 0-15,-5 0 8 16,-7-27 32-16,-7-14-25 16,-7-17-15-16,-4-12 0 15,5-4-66-15,10 4-95 16,19 12 29-16,20 11 118 15,15 9 13-15,0 4-48 16,26 2-55-16,12 2 19 16</inkml:trace>
  <inkml:trace contextRef="#ctx0" brushRef="#br0" timeOffset="196894.65">18782 10463 17 0,'0'0'195'0,"0"0"-175"16,0 0-2-16,0 0 41 0,0 0-43 0,-145 27-15 0,107-4 6 16,5-1 45-16,11-2 22 15,11-4-7-15,9-4-32 16,2 1-20-16,0-1-6 15,29-1 8-15,13 1 9 16,9 1-5-16,9-2-5 16,1 2-11-16,-9 0 2 15,-11 4-4-15,-17-3-6 0,-10 0-3 16,-14-2-1-16,0 4-6 16,-12 2 13-16,-28-2 13 15,-22-4 24-15,-9-4 11 16,0-8 1-16,11 0-3 15,10-4-19-15,13-14-27 16,8-8-68-16,6-6-176 16,8-6-274-16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8:12:05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25346 12988 173 0,'0'0'72'0,"0"0"-17"0,0 0 5 0,0 0 8 0,0 0-29 0,0 0-13 0,0 0-6 16,0 0-7-16,-35-8-7 0,35 8 0 15,0 12 2-15,-3 16 31 16,-11 12 3-16,-12 18 19 16,-19 17 9-16,-15 16-45 15,-13 8-5 1,-3 1-11-16,3-12-8 0,6-12-1 15,11-15 0-15,11-16-2 16,14-14-20-16,11-15-33 16,16-16-48-16,4-4-78 15,13-32-121-15</inkml:trace>
  <inkml:trace contextRef="#ctx0" brushRef="#br0" timeOffset="360">25558 13040 232 0,'0'0'207'0,"0"0"-134"0,0 0 22 16,0 0 8-16,0 0-35 15,0 0-28-15,-45 80 8 16,-2-11 21-16,-13 14-24 16,-13 7-28-16,-8 7-9 15,3-5-1-15,9-14-5 16,9-9-1-16,14-11-1 15,12-8-1-15,10-14-24 16,15-6-81-16,9-14-122 16,7-16-148-16</inkml:trace>
  <inkml:trace contextRef="#ctx0" brushRef="#br0" timeOffset="1327.59">26021 13232 222 0,'0'0'168'0,"0"0"-83"0,0 0 27 0,0 0 5 0,0 0-30 0,0 0-34 16,0 0-15-16,0 0-1 15,0 0-13-15,7-2 1 16,9 1 1-16,7-3 0 16,14-3-7-16,9 0-11 15,10-6 2-15,6 1 4 0,1 0-12 16,-9 2-2-16,-17 4 1 16,-14 2-1-16,-12 3 0 15,-9 1 0-15,-2-3 0 16,2 3 4-16,-2 0 1 15,0 3 1-15,2 21 2 0,0 10-1 16,0 8 3 0,4 6-8-16,0 1-1 0,-2 1 0 15,3 0 0-15,-5 5-1 16,0 1 0-16,-2 5-1 16,0-3 1-16,0-3 2 15,0-2-2-15,0-5-1 16,-8-6 1-16,-5-7 2 15,-1-9-1-15,-9-7 5 16,-4-6-2-16,-10-12 8 16,-12-1-10-16,-5-9-2 15,-4-32-12-15,-6-17-18 16,-1-14-21-16,1-6-49 16,12 5-8-16,19 11 32 0,15 12 17 15,18 10-21 1,0 8-71-16,20 5-24 0,22 8 52 15</inkml:trace>
  <inkml:trace contextRef="#ctx0" brushRef="#br0" timeOffset="1857.07">27129 13214 454 0,'0'0'122'0,"0"0"-76"0,-154 33 42 0,100-8-29 0,8 6-30 0,9-4-18 16,18 0 2-16,7-1 8 15,12-4-12-15,0 3-6 16,18 2-3-16,18-4-18 0,9 4 10 15,1-1-1-15,2-2 9 16,-9 2 0-16,-7 0 0 16,-8 0 0-16,-11 1 0 15,-6-2 15-15,-7-3 18 16,0-1-5-16,0-3 11 16,-20 0 13-16,-2-6 7 15,-5-6-25-15,-4-6-13 16,-3 0-11-16,-3-6-10 15,-3-16-32-15,3-8-38 16,6-2-60-16,10-3-129 16,9 3-177-16</inkml:trace>
  <inkml:trace contextRef="#ctx0" brushRef="#br0" timeOffset="2321.34">27656 13325 352 0,'0'0'434'0,"0"0"-332"0,0 0-71 0,0 0-20 16,0 0-11-16,0 0-157 15,45 0-34-15,-23 0-135 16</inkml:trace>
  <inkml:trace contextRef="#ctx0" brushRef="#br0" timeOffset="2452.1">27581 13796 549 0,'0'0'209'0,"0"0"-164"0,0 0 46 15,0 0-91-15,0 0-123 16,0 0-304-1</inkml:trace>
  <inkml:trace contextRef="#ctx0" brushRef="#br0" timeOffset="3423.19">25604 15105 72 0,'0'0'73'15,"0"0"11"-15,0 0 6 0,0 0-9 0,0 0-26 0,0 0-11 0,25-50 6 16,-11 32 1-16,5-6-5 0,14-12 2 15,19-14 13-15,15-8 10 16,13-14-14-16,2 1-7 16,-6 5-15-16,-15 10-19 0,-17 12-16 15,-13 10-14 1,-11 6-43-16,-9 1-21 0,-11 6-78 16,0-2-152-16,-19 5-62 15</inkml:trace>
  <inkml:trace contextRef="#ctx0" brushRef="#br0" timeOffset="3636.37">25841 14471 277 0,'0'0'228'15,"0"0"-206"-15,0 0 83 16,42 133 20-16,1-69-53 0,-2 0-64 15,7-2-5 1,-6-1 0-16,-3-7-3 0,-2-8-43 16,-9-10-60-16,-8-11-36 15,-11-12-25-15,-7-9-11 16</inkml:trace>
  <inkml:trace contextRef="#ctx0" brushRef="#br0" timeOffset="4124.17">26482 14766 28 0,'0'0'211'0,"0"0"-136"0,0 0 41 0,0 0 34 0,0 0-49 0,0 0-53 16,42-22-4-16,8 14 39 16,10-2-9-16,9 0-26 15,2 2-23-15,-1 0-25 16,-10 6 0-16,-14 0-16 15,-8 2-46-15,-14 0-35 16,-10 0-9-16,-9 0-30 16,-5 4-71-16,0 10 42 0,-19 3 18 15</inkml:trace>
  <inkml:trace contextRef="#ctx0" brushRef="#br0" timeOffset="4670.08">26547 14927 23 0,'0'0'75'0,"0"0"-30"0,0 0 61 0,0 0 1 16,0 0-7-16,0 0-25 0,15 0 14 0,5 0-5 15,9 0-13-15,9 0-15 16,5 0-13-16,3 0-11 16,4 0-12-16,-6 0-20 15,1-8-1-15,-3 4-22 16,0-2-46-16,1-8-31 0,1-2-33 16,-3-2-84-16,-6-4-28 15</inkml:trace>
  <inkml:trace contextRef="#ctx0" brushRef="#br0" timeOffset="5082.17">27195 14500 475 0,'0'0'122'0,"0"0"-42"0,0 0 51 15,0 0-46-15,0 0-65 16,0 0-14-16,-2-2-6 16,15 2 2-16,12 5-2 15,8 16 3-15,10 7-3 16,5 0-6-16,8 2-21 15,2 2 0-15,-6-2 2 16,-10-2-14-16,-13 3-9 16,-18-1-1-16,-11 6 26 15,-5 4 15-15,-32 10 8 16,-13 0 2-16,-10 4 3 16,0-2-4-16,7-12 3 0,8-4-4 15,7-14 2-15,9-8-2 16,7-10-51-16,5-4-114 15,7-5-141-15</inkml:trace>
  <inkml:trace contextRef="#ctx0" brushRef="#br0" timeOffset="5845.59">27828 14552 60 0,'0'0'234'0,"0"0"-113"16,0 0 23-16,0 0-3 0,0 0-32 0,0 0-36 0,-2-12-25 15,2 12-21-15,-3 0-9 0,-5 8-10 16,-3 18-8-16,-5 2 0 15,5 2-1-15,7-4-1 16,4-6 1-16,0-4 0 16,6-8-2-16,21-8-10 15,6 0 13-15,7-4 2 16,1-16-2-16,-10-2-16 16,-7 4-4-16,-12 8 1 15,-8 6 11 1,-2 4-1-16,-2 0-14 0,0 8 6 15,0 20-1-15,0 16 18 16,0 15 1-16,0 7 0 16,9 2 0-16,5 1-1 15,1-4 2-15,3-7-1 16,-1-6-2-16,1-4 1 0,-5-3-1 16,-5-9 2-16,-6-4 0 15,-2-10-1-15,0-4-1 16,-18-4 1-16,-11-8 6 15,-9-4 1-15,-11-2 4 16,-2 0 0-16,-9-22 6 16,-7-14-3-16,-1-7-2 15,8-7-9-15,14 5 2 16,17 4-5-16,20 7-6 16,9 6-11-16,11 2-39 15,27-2-52-15,13 6-26 16,10 4-75-16,-1 10-39 0</inkml:trace>
  <inkml:trace contextRef="#ctx0" brushRef="#br0" timeOffset="6155.28">28376 14676 338 0,'0'0'174'16,"0"0"-114"-16,0 0 38 0,0 0-6 0,116 5-27 0,-60-5-40 0,-5 0-20 0,-11 0-5 16,-17 0-26-16,-15 0-74 15,-8 0-38-15,-16 13-118 16,-24 13 69-16</inkml:trace>
  <inkml:trace contextRef="#ctx0" brushRef="#br0" timeOffset="6296.54">28374 14927 312 0,'0'0'204'0,"0"0"-128"0,116-54 76 15,-60 32-37-15,-3 4-88 16,-9 10-27-16,-8 3-42 16,-13 5-121-16,-8 0-116 15</inkml:trace>
  <inkml:trace contextRef="#ctx0" brushRef="#br0" timeOffset="6879.96">28891 14592 213 0,'0'0'202'0,"0"0"-37"15,0 0 3-15,0 0-28 16,0 0-61-16,0 0-32 16,-2 0-10-16,2 0-21 15,0 0-16-15,0 0-6 16,4 0-4-16,10 0 2 16,5 0 7-16,6 0-2 31,0 0-2-31,2 0 4 0,-3 6 1 0,2 6-2 15,-1 2 1-15,-3 2 1 16,-7 2-2-16,-3 5-1 0,-5 4-2 16,-7 9 5-1,0 9 4-15,-9-1 0 0,-20 4 8 16,-6-2-4-16,-8-7-5 16,-1-1 1-16,1-15-3 15,7-7-1-15,9-11-2 16,12-2-18-16,9-3-34 15,6 0-29-15,0 0-53 16,27 0-74-16,12 0-91 16</inkml:trace>
  <inkml:trace contextRef="#ctx0" brushRef="#br0" timeOffset="7369.64">29430 14927 293 0,'0'0'219'0,"0"0"-117"0,0 0 45 0,0 0-36 0,0 0-72 0,0 0-29 16,159-90-10-16,-99 60 1 0,-2-7-1 15,2 7-12-15,-9 3-37 16,-6 4-60-16,-14 1-49 0,-10 4-80 16,-7 2-48-16</inkml:trace>
  <inkml:trace contextRef="#ctx0" brushRef="#br0" timeOffset="7588.73">29601 14642 233 0,'0'0'273'16,"0"0"-211"-16,0 0 77 16,0 0-9-16,32 102-81 0,-6-71-34 15,6-4-14 1,-1 0-1-16,2-4-72 0,3-2-119 15,-1-11-153 1</inkml:trace>
  <inkml:trace contextRef="#ctx0" brushRef="#br0" timeOffset="7847.6">30181 14825 299 0,'0'0'295'0,"0"0"-195"0,0 0 59 16,0 0-33-16,0 0-73 16,152-18-31-16,-111 18-14 15,-2-5-8-15,-11 5-4 16,-5-1-61-16,-7 1-62 15,-10 0-55-15,-4 0-63 16,-2 0-57-16</inkml:trace>
  <inkml:trace contextRef="#ctx0" brushRef="#br0" timeOffset="8174.26">30262 14700 407 0,'0'0'151'0,"0"0"-43"15,0 0 22 1,0 0-58-16,0 0-47 0,0 0 22 16,4 89 11-16,4-49-34 15,-1 0-24-15,3 0 0 16,-2-4-4-16,-1-10-66 16,-1-4-39-16,1-8-84 15,2-12-151-15</inkml:trace>
  <inkml:trace contextRef="#ctx0" brushRef="#br0" timeOffset="9126.01">30858 14518 181 0,'0'0'99'0,"0"0"-4"0,0 0 41 0,0 0-54 0,0 0-33 16,0 0 3-16,0 0 12 0,0 0-9 0,0 0-32 0,0 2-14 15,0 6-1-15,0 6 2 16,0 8 17-16,0 6 3 0,-6 4-13 16,-4 0-2-16,6-2-14 15,4-8 2-15,0-4 0 16,0-10-3-16,0-3-1 15,18-5-1-15,5 0 2 16,4-5 0-16,4-15-11 16,-3-4-19-16,1 2 3 15,-7 0-4-15,-6 8 13 16,-5 2 16-16,-6 6 2 16,-5 6 6-16,0 0-2 0,0 0 6 15,0 0-10-15,0 0 0 16,0 18-2-16,-7 4 1 15,1 6 1-15,3 6 0 16,3 7 0-16,0 3 0 16,0 2-6-16,9 4 2 15,2 1-14-15,-2-1 9 16,0-1 5-16,0-3-62 16,1 2 66-16,4-3 0 15,-5 1 24-15,1-2 10 16,-8-4-25-16,-2-6-9 15,0-2 4-15,0-10-3 16,0-8-1-16,-10-4 2 0,-5-7 7 16,-5-3-3-1,-7 0 5-15,-2-17-1 16,-2-11-2-16,-5-8 11 16,1-8-6-16,-3 0-13 0,5 0 3 15,6 8-2-15,9 9 7 16,7 13 14-16,9 10-1 15,2 4-21-15,0 0-1 16,0 4-31-16,22 23-43 16,16 5-8-16,10-6-85 15,12-8-224-15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0T08:14:31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3631 11518 13 0,'0'0'32'0,"0"0"-9"0,0 0 19 0,0 0-3 0,0 0-18 0,0 0-21 16,0 0-4-16,-14-22 0 16,6 30 4-16,-3 6-2 15,2 0 1-15,2-2-29 16,3-2-19-16,4-2 10 16,0 0-1-16</inkml:trace>
  <inkml:trace contextRef="#ctx0" brushRef="#br0" timeOffset="953.4">3308 11780 20 0,'0'0'52'16,"0"0"-21"-16,0 0 20 16,0 0-12-16,0 0 1 15,0 0 6-15,-9 9 3 0,9-9-5 16,0 0-22 0,0 0-15-16,0 0-7 0,0 0-3 15,0 0-3-15,0 0-16 16,0 0 2-16,0 0 9 15,-2 2 6-15,-2 0 2 16,-5-1 2-16,-1 3-1 16,-3 3-2-16,3-3-33 15,0 3-9-15,1-2 3 16,3 0-8-16,2 1 27 16,2-6 24-16,2 0 0 15,0 0 3-15,0 0 24 16,0 0 28-16,0 0 0 0,0 0 0 15,0 0 14 1,0 0-3-16,0 0-12 0,0 0-10 16,0 0-7-16,17 0 5 15,10 0 14-15,6 0 3 16,9-9-16-16,7 2-12 16,7 6 1-16,7 1-4 15,1 0-14-15,1 0-4 16,3 0 2-16,2 1 2 15,-3 4-2-15,0-3-5 0,-5 0-3 16,-4-2 7 0,-4 0 1-16,-6 0-8 0,-1 1 3 15,-2 6-2-15,-3-1 0 16,3 2 2-16,-1 2-3 16,1-2-1-16,-3 0 5 15,3-5-8-15,-5 3 1 16,-3-6 2-16,3 0-1 15,-5 0 0-15,-4 0 2 16,0 0 5-16,-10 0-5 16,2 0-2-16,-3 0-2 15,0 0 2-15,0 0 1 16,-2 0-2-16,-2 1 0 16,0 5-1-16,-1-1 0 15,1 0 0-15,1-3 1 0,3 0 0 16,-2-2 0-16,0 2 0 15,-3-2 0-15,1 2-1 16,-5 0 2-16,1 0-1 16,-6 1-1-16,3-2 1 15,-1 1 0-15,2 0 9 16,1 2-4-16,1-2-1 16,-2-1-2-16,-1 2 4 15,0-3 2-15,-4 3-6 16,-5-3-2-16,0 0-1 15,0 0 0-15,0 1-17 16,-10 3-92-16,-25 6-131 0,-19 2-284 16</inkml:trace>
  <inkml:trace contextRef="#ctx0" brushRef="#br0" timeOffset="3520.73">1718 11630 162 0,'0'0'80'0,"0"0"-77"15,0 0 8-15,0 0 12 0,0 0-23 0,0 0-5 0,19-52 1 0,-19 52 2 16,0 0 2-16,0 0 0 0,0 0 12 16,0-4 31-1,0-4 6-15,5-4-5 0,0-4-17 16,1-6 5-16,3-6-2 16,-3-4-15-16,2-6 1 15,-6-4-8-15,-2-1 0 16,0 3 0-16,-5 4 7 15,-11 5-2-15,-2 10 10 16,1 7-3-16,3 4-12 16,1 5 24-16,0 5-28 15,-5 0-4-15,-5 7-2 0,-4 27-5 16,-2 16 7 0,-2 20-1-16,-2 19 1 15,2 19 1-15,7 22 36 16,4 4 18-16,11 0-18 0,7-11-12 15,2-14-12-15,0-13-6 16,6-10-2-16,5-16-5 16,-2-14 7-16,0-17-6 15,-4-20-1-15,-3-8 0 16,-2-11-18-16,0 0-65 16,0-32-45-16,-25-23-230 15</inkml:trace>
  <inkml:trace contextRef="#ctx0" brushRef="#br0" timeOffset="3767.92">1400 11857 483 0,'0'0'180'0,"0"0"-177"0,0 0 48 0,0 0 5 0,0 0-53 0,0 0 8 16,101 26 8-16,-59-20-6 16,0-1-5-16,1 2-8 15,-5-3-1-15,-3 2-37 16,-3 0-44-16,-3 2-56 0,-2-4-79 16,-9-4-12-1</inkml:trace>
  <inkml:trace contextRef="#ctx0" brushRef="#br0" timeOffset="4051.81">1898 11741 395 0,'0'0'225'0,"0"0"-220"0,0 0 12 16,-12 118 79-16,12-60-57 15,0-2-31-15,12-8-7 16,3-9-1-16,-1-10-19 16,-1-8-59-16,-6-8-29 15,-3-10-38-15,-4-3-50 16</inkml:trace>
  <inkml:trace contextRef="#ctx0" brushRef="#br0" timeOffset="4248.95">2090 11486 73 0,'0'0'526'0,"0"0"-474"16,0 0-34-16,0 0 40 16,0 0-51-16,0 0-4 15,-48 134-6-15,71-87-38 16,2-5-64-16,-10-7-125 16,-13-8-108-16</inkml:trace>
  <inkml:trace contextRef="#ctx0" brushRef="#br0" timeOffset="4790.39">2119 11805 248 0,'0'0'103'0,"0"0"-89"16,0 0 83-16,0 0-20 16,0 0-54-16,0 0 10 15,8 30 21-15,1-16-14 16,0 6-21-16,-2 2 0 16,-1 1-6-16,-1-2-8 0,-1-3 2 15,-2-2-7-15,1-6 1 16,-1-2 1-1,1-6-1-15,-1 2 0 0,0-3-1 16,-2-1 0-16,2 3-3 16,0-3-4-16,3 0-3 15,5 0-9-15,6 0-6 16,7-21 18-16,4-4 5 16,-3-1-13-16,-2 2 11 15,1 5 4-15,-8 4 0 16,-3 7 5-16,-8 6 13 15,-2 2 3-15,-2 0-21 16,2 0-6-16,0 7-8 0,3 14 14 16,-1 9 0-16,0 4 3 15,4 0 2-15,-2-2 0 16,5-6-3-16,1-3 1 16,-1-5-3-16,1-9 0 15,2-1-3-15,-1-6-43 16,8-2-101-16,-6 0-113 15</inkml:trace>
  <inkml:trace contextRef="#ctx0" brushRef="#br0" timeOffset="5403.1">2836 11919 252 0,'0'0'40'0,"0"0"34"0,0 0 71 0,0 0-75 0,0 0-33 0,0 0 15 16,-25-30-3-16,23 28-16 15,-5 2-16-15,-3 0 7 16,-9 0-12-16,-3 12-12 15,-9 18-3-15,-3 8-1 16,3 5 2-16,4-2 2 16,12 1-2-16,3-7 1 0,8-8 1 15,4-4-4-15,0-10 0 16,0-2 0-16,8-7 4 16,9-4 2-16,5 0 4 15,10-26 13-15,1-13 9 16,2-11-10-16,5-12-18 15,-1-6-1-15,3-8-27 16,-5-6-9-16,6 0 18 16,-9 2-8-16,-5 7 15 15,-8 9 12-15,-11 14-12 16,-6 8 6-16,-4 11 3 16,0 14 3-16,0 7 0 15,-12 7 6-15,-5 3-6 0,-8 18-1 16,-4 23-4-16,-4 17 2 15,2 10 1-15,6 8 2 16,8 5 25-16,7-9-1 16,10-8-13-16,0-14-8 15,10-15-1-15,9-14-2 16,4-9-1-16,-1-10-6 16,0-2 0-16,-4 0-63 15,1 0-60-15,-9 0-122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10/20/2025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20/10/2025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20/10/2025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20/10/2025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20/10/2025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20/10/2025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8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3062-CB1E-B322-CE68-BFB9B491E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SWA1, Session </a:t>
            </a:r>
            <a:r>
              <a:rPr lang="en-DK"/>
              <a:t>7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3A5C-27AF-23A5-E492-02AEC1B4A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Functional Programming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A337-9D84-9E87-0213-96489FD3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A11C9-9D5C-0B5F-F5F7-1D39743D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E526CB-34F8-0C5C-CF3F-6AAFE9A9226C}"/>
                  </a:ext>
                </a:extLst>
              </p14:cNvPr>
              <p14:cNvContentPartPr/>
              <p14:nvPr/>
            </p14:nvContentPartPr>
            <p14:xfrm>
              <a:off x="3339000" y="1348560"/>
              <a:ext cx="1867680" cy="105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E526CB-34F8-0C5C-CF3F-6AAFE9A922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9640" y="1339200"/>
                <a:ext cx="1886400" cy="10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8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Pure functions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Imperative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function range(to: number): number[] {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const result: number[] = []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for(let </a:t>
            </a:r>
            <a:r>
              <a:rPr lang="en-DK" sz="1600" dirty="0" err="1">
                <a:latin typeface="Consolas" panose="020B0609020204030204" pitchFamily="49" charset="0"/>
              </a:rPr>
              <a:t>i</a:t>
            </a:r>
            <a:r>
              <a:rPr lang="en-DK" sz="1600" dirty="0">
                <a:latin typeface="Consolas" panose="020B0609020204030204" pitchFamily="49" charset="0"/>
              </a:rPr>
              <a:t> = 0; </a:t>
            </a:r>
            <a:r>
              <a:rPr lang="en-DK" sz="1600" dirty="0" err="1">
                <a:latin typeface="Consolas" panose="020B0609020204030204" pitchFamily="49" charset="0"/>
              </a:rPr>
              <a:t>i</a:t>
            </a:r>
            <a:r>
              <a:rPr lang="en-DK" sz="1600" dirty="0">
                <a:latin typeface="Consolas" panose="020B0609020204030204" pitchFamily="49" charset="0"/>
              </a:rPr>
              <a:t> &lt; to; </a:t>
            </a:r>
            <a:r>
              <a:rPr lang="en-DK" sz="1600" dirty="0" err="1">
                <a:latin typeface="Consolas" panose="020B0609020204030204" pitchFamily="49" charset="0"/>
              </a:rPr>
              <a:t>i</a:t>
            </a:r>
            <a:r>
              <a:rPr lang="en-DK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  </a:t>
            </a:r>
            <a:r>
              <a:rPr lang="en-DK" sz="1600" dirty="0" err="1">
                <a:latin typeface="Consolas" panose="020B0609020204030204" pitchFamily="49" charset="0"/>
              </a:rPr>
              <a:t>result.push</a:t>
            </a:r>
            <a:r>
              <a:rPr lang="en-DK" sz="1600" dirty="0">
                <a:latin typeface="Consolas" panose="020B0609020204030204" pitchFamily="49" charset="0"/>
              </a:rPr>
              <a:t>(</a:t>
            </a:r>
            <a:r>
              <a:rPr lang="en-DK" sz="1600" dirty="0" err="1">
                <a:latin typeface="Consolas" panose="020B0609020204030204" pitchFamily="49" charset="0"/>
              </a:rPr>
              <a:t>i</a:t>
            </a:r>
            <a:r>
              <a:rPr lang="en-DK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return result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Functional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6979" y="2505075"/>
            <a:ext cx="5648409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function range(to: number): number[] {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if (to &lt;</a:t>
            </a:r>
            <a:r>
              <a:rPr lang="en-GB" sz="1600" dirty="0">
                <a:latin typeface="Consolas" panose="020B0609020204030204" pitchFamily="49" charset="0"/>
              </a:rPr>
              <a:t>=</a:t>
            </a:r>
            <a:r>
              <a:rPr lang="en-DK" sz="1600" dirty="0">
                <a:latin typeface="Consolas" panose="020B0609020204030204" pitchFamily="49" charset="0"/>
              </a:rPr>
              <a:t> 0) 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  return []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  return [...range(to - 1), to]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function range(to: number): number[] {</a:t>
            </a: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  return </a:t>
            </a:r>
            <a:r>
              <a:rPr lang="en-GB" sz="1600" dirty="0" err="1">
                <a:latin typeface="Consolas" panose="020B0609020204030204" pitchFamily="49" charset="0"/>
              </a:rPr>
              <a:t>Array.from</a:t>
            </a:r>
            <a:r>
              <a:rPr lang="en-GB" sz="1600" dirty="0">
                <a:latin typeface="Consolas" panose="020B0609020204030204" pitchFamily="49" charset="0"/>
              </a:rPr>
              <a:t>(new Array(</a:t>
            </a:r>
            <a:r>
              <a:rPr lang="en-DK" sz="1600" dirty="0">
                <a:latin typeface="Consolas" panose="020B0609020204030204" pitchFamily="49" charset="0"/>
              </a:rPr>
              <a:t>to</a:t>
            </a:r>
            <a:r>
              <a:rPr lang="en-GB" sz="1600" dirty="0">
                <a:latin typeface="Consolas" panose="020B0609020204030204" pitchFamily="49" charset="0"/>
              </a:rPr>
              <a:t>), (_, </a:t>
            </a:r>
            <a:r>
              <a:rPr lang="en-GB" sz="1600" dirty="0" err="1">
                <a:latin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</a:rPr>
              <a:t>) =&gt; </a:t>
            </a:r>
            <a:r>
              <a:rPr lang="en-GB" sz="1600" dirty="0" err="1">
                <a:latin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</a:rPr>
              <a:t>)</a:t>
            </a:r>
            <a:endParaRPr lang="en-DK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721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Recursion vs Utility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Recursion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function factorial(n: number): number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if (n === 0)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return 1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else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return n * factorial(n - 1)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Utility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function factorial(n: number): number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return range(n)</a:t>
            </a: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    .map(</a:t>
            </a:r>
            <a:r>
              <a:rPr lang="en-GB" sz="1800" dirty="0" err="1">
                <a:latin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</a:rPr>
              <a:t> =&gt; </a:t>
            </a:r>
            <a:r>
              <a:rPr lang="en-GB" sz="1800" dirty="0" err="1">
                <a:latin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</a:rPr>
              <a:t> + 1)</a:t>
            </a:r>
            <a:endParaRPr lang="en-D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.reduce((fac, </a:t>
            </a:r>
            <a:r>
              <a:rPr lang="en-DK" sz="1800" dirty="0" err="1">
                <a:latin typeface="Consolas" panose="020B0609020204030204" pitchFamily="49" charset="0"/>
              </a:rPr>
              <a:t>i</a:t>
            </a:r>
            <a:r>
              <a:rPr lang="en-DK" sz="1800" dirty="0">
                <a:latin typeface="Consolas" panose="020B0609020204030204" pitchFamily="49" charset="0"/>
              </a:rPr>
              <a:t>) =&gt; fac * </a:t>
            </a:r>
            <a:r>
              <a:rPr lang="en-DK" sz="1800" dirty="0" err="1">
                <a:latin typeface="Consolas" panose="020B0609020204030204" pitchFamily="49" charset="0"/>
              </a:rPr>
              <a:t>i</a:t>
            </a:r>
            <a:r>
              <a:rPr lang="en-DK" sz="1800" dirty="0">
                <a:latin typeface="Consolas" panose="020B0609020204030204" pitchFamily="49" charset="0"/>
              </a:rPr>
              <a:t>, 1)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DK" sz="180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667CC4-34D2-9AE8-BDE7-C79364D07BC6}"/>
                  </a:ext>
                </a:extLst>
              </p14:cNvPr>
              <p14:cNvContentPartPr/>
              <p14:nvPr/>
            </p14:nvContentPartPr>
            <p14:xfrm>
              <a:off x="2060640" y="1404720"/>
              <a:ext cx="8293320" cy="2676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667CC4-34D2-9AE8-BDE7-C79364D07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1280" y="1395360"/>
                <a:ext cx="8312040" cy="26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66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7321-EDD0-E718-9354-52C63285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function type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9546-283A-333F-FECB-2A34E87E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F(x: number, y: string):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name: string, age: number}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… }</a:t>
            </a:r>
          </a:p>
          <a:p>
            <a:r>
              <a:rPr lang="en-US" dirty="0"/>
              <a:t>Has type 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(x: number, y: string) =&gt; { name: string, age: number} </a:t>
            </a:r>
          </a:p>
          <a:p>
            <a:r>
              <a:rPr lang="en-US" dirty="0">
                <a:cs typeface="Courier New" panose="02070309020205020404" pitchFamily="49" charset="0"/>
              </a:rPr>
              <a:t>The function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 add = (x: number) =&gt; (y: number) =&gt; x + y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Has type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141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number) =&gt; (y: number) =&gt; number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1CB4-1193-2FAF-1795-C851980C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25/08/2022</a:t>
            </a:r>
          </a:p>
          <a:p>
            <a:fld id="{65BE5F87-CD9E-4673-B148-7002767DEC3A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B28E-2E97-DDBD-D4FE-4A1DE722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631E22-914C-EAEF-0891-8C3B1A907D65}"/>
                  </a:ext>
                </a:extLst>
              </p14:cNvPr>
              <p14:cNvContentPartPr/>
              <p14:nvPr/>
            </p14:nvContentPartPr>
            <p14:xfrm>
              <a:off x="8898480" y="4672800"/>
              <a:ext cx="2306520" cy="882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631E22-914C-EAEF-0891-8C3B1A907D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9120" y="4663440"/>
                <a:ext cx="2325240" cy="9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7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CD47-6054-24BC-15F6-1762109C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Higher-order functions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CBE9-7403-95A1-39D3-86E4E1E3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 A function that </a:t>
            </a:r>
          </a:p>
          <a:p>
            <a:pPr lvl="1"/>
            <a:r>
              <a:rPr lang="en-GB" dirty="0"/>
              <a:t>takes a function as an argument</a:t>
            </a:r>
          </a:p>
          <a:p>
            <a:pPr lvl="1"/>
            <a:r>
              <a:rPr lang="en-GB" dirty="0"/>
              <a:t>or returns a function as a result (or both)</a:t>
            </a:r>
          </a:p>
          <a:p>
            <a:endParaRPr lang="en-DK" dirty="0"/>
          </a:p>
          <a:p>
            <a:r>
              <a:rPr lang="en-GB" dirty="0"/>
              <a:t>Use build-in higher-order functions and methods</a:t>
            </a:r>
            <a:r>
              <a:rPr lang="en-DK" dirty="0"/>
              <a:t> (map, filter, reduce, slice on arrays)</a:t>
            </a:r>
            <a:endParaRPr lang="en-GB" dirty="0"/>
          </a:p>
          <a:p>
            <a:pPr lvl="1"/>
            <a:r>
              <a:rPr lang="en-GB" dirty="0"/>
              <a:t>Or: Use </a:t>
            </a:r>
            <a:r>
              <a:rPr lang="en-GB" dirty="0" err="1"/>
              <a:t>lodash</a:t>
            </a:r>
            <a:r>
              <a:rPr lang="en-GB" dirty="0"/>
              <a:t>, </a:t>
            </a:r>
            <a:r>
              <a:rPr lang="en-GB" dirty="0" err="1"/>
              <a:t>ramda</a:t>
            </a:r>
            <a:r>
              <a:rPr lang="en-GB" dirty="0"/>
              <a:t>, underscore, </a:t>
            </a:r>
            <a:r>
              <a:rPr lang="en-DK" dirty="0"/>
              <a:t>immutable.js 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r>
              <a:rPr lang="en-GB" dirty="0"/>
              <a:t>Code: </a:t>
            </a:r>
            <a:r>
              <a:rPr lang="en-GB" dirty="0" err="1"/>
              <a:t>hof.ts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83A1E-14A3-E3BB-9F08-F7643163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2379-8589-B8C4-377E-D9B9D29B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879CC5-EC3E-94A0-1279-A44C781BC255}"/>
                  </a:ext>
                </a:extLst>
              </p14:cNvPr>
              <p14:cNvContentPartPr/>
              <p14:nvPr/>
            </p14:nvContentPartPr>
            <p14:xfrm>
              <a:off x="504000" y="4023360"/>
              <a:ext cx="1332360" cy="491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879CC5-EC3E-94A0-1279-A44C781BC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640" y="4014000"/>
                <a:ext cx="1351080" cy="5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7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CE59-57FB-ABCA-6477-4B33B3C6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Immutability</a:t>
            </a:r>
            <a:endParaRPr lang="en-D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E47057-D7C7-D7C4-E357-136555533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57C14-FCDF-490F-A338-D74C00FF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56212" cy="36845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type Account = </a:t>
            </a:r>
            <a:r>
              <a:rPr lang="en-DK" dirty="0" err="1">
                <a:latin typeface="Consolas" panose="020B0609020204030204" pitchFamily="49" charset="0"/>
              </a:rPr>
              <a:t>Readonly</a:t>
            </a:r>
            <a:r>
              <a:rPr lang="en-DK" dirty="0"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  owner: Customer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  balance: number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D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function withdraw(amt: number, 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                act: Account): Account {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BE095D-8171-B7E3-643E-0BF5FEEFA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JavaScript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F15F5-F72F-7876-FBE3-1F64EC7B28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const account = </a:t>
            </a:r>
            <a:r>
              <a:rPr lang="en-DK" dirty="0" err="1">
                <a:latin typeface="Consolas" panose="020B0609020204030204" pitchFamily="49" charset="0"/>
              </a:rPr>
              <a:t>Object.freeze</a:t>
            </a:r>
            <a:r>
              <a:rPr lang="en-DK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owner: </a:t>
            </a:r>
            <a:r>
              <a:rPr lang="en-DK" dirty="0" err="1">
                <a:latin typeface="Consolas" panose="020B0609020204030204" pitchFamily="49" charset="0"/>
              </a:rPr>
              <a:t>Object.freeze</a:t>
            </a:r>
            <a:r>
              <a:rPr lang="en-DK" dirty="0"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  name: "...",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  </a:t>
            </a:r>
            <a:r>
              <a:rPr lang="en-DK" dirty="0" err="1">
                <a:latin typeface="Consolas" panose="020B0609020204030204" pitchFamily="49" charset="0"/>
              </a:rPr>
              <a:t>cpr</a:t>
            </a:r>
            <a:r>
              <a:rPr lang="en-DK" dirty="0">
                <a:latin typeface="Consolas" panose="020B0609020204030204" pitchFamily="49" charset="0"/>
              </a:rPr>
              <a:t>: "..."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}),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  balance: 234876</a:t>
            </a: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n-D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dirty="0">
                <a:latin typeface="Consolas" panose="020B0609020204030204" pitchFamily="49" charset="0"/>
              </a:rPr>
              <a:t>function withdraw(acc, amt) { ... 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85C-635B-471F-AA96-116E49F4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3FD4-ED95-4F23-4C09-9456295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593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B4AE-7D63-AC5B-66D6-282BDE14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Note the argument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8CA1-0B6F-76F9-7A3A-643CBE021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OO:</a:t>
            </a:r>
          </a:p>
          <a:p>
            <a:pPr lvl="1"/>
            <a:r>
              <a:rPr lang="en-DK" dirty="0" err="1">
                <a:latin typeface="Consolas" panose="020B0609020204030204" pitchFamily="49" charset="0"/>
              </a:rPr>
              <a:t>account.withdraw</a:t>
            </a:r>
            <a:r>
              <a:rPr lang="en-DK" dirty="0">
                <a:latin typeface="Consolas" panose="020B0609020204030204" pitchFamily="49" charset="0"/>
              </a:rPr>
              <a:t>(1000)</a:t>
            </a:r>
          </a:p>
          <a:p>
            <a:r>
              <a:rPr lang="en-DK" dirty="0"/>
              <a:t>Traditional functional:</a:t>
            </a:r>
          </a:p>
          <a:p>
            <a:pPr lvl="1"/>
            <a:r>
              <a:rPr lang="en-DK" dirty="0">
                <a:latin typeface="Consolas" panose="020B0609020204030204" pitchFamily="49" charset="0"/>
              </a:rPr>
              <a:t>withdraw(1000, account)</a:t>
            </a:r>
          </a:p>
          <a:p>
            <a:r>
              <a:rPr lang="en-DK" dirty="0"/>
              <a:t>Allows this:</a:t>
            </a:r>
          </a:p>
          <a:p>
            <a:pPr lvl="1"/>
            <a:r>
              <a:rPr lang="en-DK" dirty="0">
                <a:latin typeface="Consolas" panose="020B0609020204030204" pitchFamily="49" charset="0"/>
              </a:rPr>
              <a:t>const withdraw1000 = </a:t>
            </a:r>
            <a:r>
              <a:rPr lang="en-DK" dirty="0" err="1">
                <a:latin typeface="Consolas" panose="020B0609020204030204" pitchFamily="49" charset="0"/>
              </a:rPr>
              <a:t>withdraw.bind</a:t>
            </a:r>
            <a:r>
              <a:rPr lang="en-DK" dirty="0">
                <a:latin typeface="Consolas" panose="020B0609020204030204" pitchFamily="49" charset="0"/>
              </a:rPr>
              <a:t>(null, 1000)</a:t>
            </a:r>
            <a:br>
              <a:rPr lang="en-DK" dirty="0">
                <a:latin typeface="Consolas" panose="020B0609020204030204" pitchFamily="49" charset="0"/>
              </a:rPr>
            </a:br>
            <a:r>
              <a:rPr lang="en-DK" dirty="0">
                <a:latin typeface="Consolas" panose="020B0609020204030204" pitchFamily="49" charset="0"/>
              </a:rPr>
              <a:t>withdraw1000(account)</a:t>
            </a:r>
          </a:p>
          <a:p>
            <a:r>
              <a:rPr lang="en-DK" dirty="0"/>
              <a:t>We'll use this next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A78B-4D72-AE13-CD83-5CAE7B7E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CEFB1-5CE2-59FC-B4DE-8E349F9A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CB4A-82FC-625B-BF50-FBBD7D7B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5A28A4-E1C0-1A93-21B1-F6B8FA889BA6}"/>
                  </a:ext>
                </a:extLst>
              </p14:cNvPr>
              <p14:cNvContentPartPr/>
              <p14:nvPr/>
            </p14:nvContentPartPr>
            <p14:xfrm>
              <a:off x="2550600" y="3118680"/>
              <a:ext cx="9323280" cy="1898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5A28A4-E1C0-1A93-21B1-F6B8FA889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240" y="3109320"/>
                <a:ext cx="9342000" cy="19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78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830-EB31-3971-7D46-5933538C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Immutable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EE93F-1C5A-5AE9-D556-C37A12BD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 hybrid between  OO and functional</a:t>
            </a:r>
          </a:p>
          <a:p>
            <a:r>
              <a:rPr lang="en-DK" dirty="0"/>
              <a:t>Made with classes/objects containing methods</a:t>
            </a:r>
          </a:p>
          <a:p>
            <a:r>
              <a:rPr lang="en-DK" dirty="0"/>
              <a:t>Doesn't mutate the object</a:t>
            </a:r>
          </a:p>
          <a:p>
            <a:r>
              <a:rPr lang="en-DK" dirty="0"/>
              <a:t>Instead returns a new object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9292-676B-7537-8C02-86BC2097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03FE-E7CA-E419-1053-7D07B4A0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0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0E84-6B6F-8BED-3328-891303FB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Immutable Object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D445D-0782-4FC4-270F-6B43F1DB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5BF18-0A16-3AA3-BE82-9340D978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7C81-5772-5EF9-E132-833ED371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855A0D-FBE7-F816-D14C-63A70163B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  private </a:t>
            </a:r>
            <a:r>
              <a:rPr lang="en-DK" sz="2800" dirty="0" err="1">
                <a:latin typeface="Consolas" panose="020B0609020204030204" pitchFamily="49" charset="0"/>
              </a:rPr>
              <a:t>readonly</a:t>
            </a:r>
            <a:r>
              <a:rPr lang="en-DK" sz="2800" dirty="0">
                <a:latin typeface="Consolas" panose="020B0609020204030204" pitchFamily="49" charset="0"/>
              </a:rPr>
              <a:t> owner: Customer</a:t>
            </a: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  private </a:t>
            </a:r>
            <a:r>
              <a:rPr lang="en-DK" sz="2800" dirty="0" err="1">
                <a:latin typeface="Consolas" panose="020B0609020204030204" pitchFamily="49" charset="0"/>
              </a:rPr>
              <a:t>readonly</a:t>
            </a:r>
            <a:r>
              <a:rPr lang="en-DK" sz="2800" dirty="0">
                <a:latin typeface="Consolas" panose="020B0609020204030204" pitchFamily="49" charset="0"/>
              </a:rPr>
              <a:t> balance: number</a:t>
            </a:r>
          </a:p>
          <a:p>
            <a:pPr marL="0" indent="0">
              <a:buNone/>
            </a:pPr>
            <a:endParaRPr lang="en-DK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  constructor(...) { ... }</a:t>
            </a:r>
          </a:p>
          <a:p>
            <a:pPr marL="0" indent="0">
              <a:buNone/>
            </a:pPr>
            <a:endParaRPr lang="en-DK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  balance(): number { return balance }</a:t>
            </a: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  withdraw(...): Account {...}</a:t>
            </a: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  deposit(...): Account {...}</a:t>
            </a:r>
          </a:p>
          <a:p>
            <a:pPr marL="0" indent="0">
              <a:buNone/>
            </a:pPr>
            <a:r>
              <a:rPr lang="en-DK" sz="2800" dirty="0">
                <a:latin typeface="Consolas" panose="020B0609020204030204" pitchFamily="49" charset="0"/>
              </a:rPr>
              <a:t>}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3625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D5488F-7D4C-5FF0-D5FD-6077405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C79136-A273-DCCB-5A68-B9E5D279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mutable.js - classic OO style</a:t>
            </a:r>
          </a:p>
          <a:p>
            <a:r>
              <a:rPr lang="en-DK" dirty="0"/>
              <a:t>immutable.js - immutable object style</a:t>
            </a:r>
          </a:p>
          <a:p>
            <a:r>
              <a:rPr lang="en-DK" dirty="0"/>
              <a:t>functional.js - functional programming</a:t>
            </a:r>
          </a:p>
          <a:p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A8DCB-4D3F-A7FB-910E-D339B09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183C5-7C38-1D20-498F-D5E0BE2F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D2A2-2D32-D295-98D7-DC33487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56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27AB-BBBD-6268-B655-92EF8519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functional programming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A183-4CB4-C528-A009-5F77089C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Read-only types</a:t>
            </a:r>
          </a:p>
          <a:p>
            <a:r>
              <a:rPr lang="en-US" dirty="0"/>
              <a:t>Many, small functions</a:t>
            </a:r>
          </a:p>
          <a:p>
            <a:r>
              <a:rPr lang="en-US" dirty="0"/>
              <a:t>Thinking in pipelines of operations</a:t>
            </a:r>
          </a:p>
          <a:p>
            <a:r>
              <a:rPr lang="en-US" dirty="0"/>
              <a:t>Libraries to make operations easier (next week)</a:t>
            </a:r>
          </a:p>
          <a:p>
            <a:r>
              <a:rPr lang="en-US" dirty="0"/>
              <a:t>Step</a:t>
            </a:r>
            <a:r>
              <a:rPr lang="da-DK" dirty="0"/>
              <a:t>-wise refinement</a:t>
            </a:r>
            <a:r>
              <a:rPr lang="en-US" dirty="0"/>
              <a:t> to switch from imperative to functional style</a:t>
            </a:r>
          </a:p>
          <a:p>
            <a:r>
              <a:rPr lang="en-US" dirty="0"/>
              <a:t>State management</a:t>
            </a:r>
          </a:p>
          <a:p>
            <a:r>
              <a:rPr lang="en-US" dirty="0"/>
              <a:t>Side-effect management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BD461-9E07-F78B-36AA-29DA6D64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CD91-0455-0329-DFD9-34BEA29B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658D-5F2C-26C3-46F1-F53E9122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94881A-7BAB-E9EA-A1D0-B6B3715E9AA0}"/>
                  </a:ext>
                </a:extLst>
              </p14:cNvPr>
              <p14:cNvContentPartPr/>
              <p14:nvPr/>
            </p14:nvContentPartPr>
            <p14:xfrm>
              <a:off x="4448160" y="2506320"/>
              <a:ext cx="2025720" cy="24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94881A-7BAB-E9EA-A1D0-B6B3715E9A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8800" y="2496960"/>
                <a:ext cx="204444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5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Objects vs "objects"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private owner: Customer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private balance: number</a:t>
            </a:r>
          </a:p>
          <a:p>
            <a:pPr marL="0" indent="0">
              <a:buNone/>
            </a:pPr>
            <a:endParaRPr lang="en-D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constructor(...) { ... }</a:t>
            </a:r>
          </a:p>
          <a:p>
            <a:pPr marL="0" indent="0">
              <a:buNone/>
            </a:pPr>
            <a:endParaRPr lang="en-DK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balance(): number { return balance }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withdraw(...) {...}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deposit(...) {...}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C struct/Record/Associative array /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const account =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owner: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name: "...",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</a:t>
            </a:r>
            <a:r>
              <a:rPr lang="en-DK" sz="1800" dirty="0" err="1">
                <a:latin typeface="Consolas" panose="020B0609020204030204" pitchFamily="49" charset="0"/>
              </a:rPr>
              <a:t>cpr</a:t>
            </a:r>
            <a:r>
              <a:rPr lang="en-DK" sz="1800" dirty="0">
                <a:latin typeface="Consolas" panose="020B0609020204030204" pitchFamily="49" charset="0"/>
              </a:rPr>
              <a:t>: "..."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balance: 234876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B9653C-EC56-8D73-D2A5-97D3D7852CC4}"/>
                  </a:ext>
                </a:extLst>
              </p14:cNvPr>
              <p14:cNvContentPartPr/>
              <p14:nvPr/>
            </p14:nvContentPartPr>
            <p14:xfrm>
              <a:off x="136080" y="2374200"/>
              <a:ext cx="10481760" cy="3234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B9653C-EC56-8D73-D2A5-97D3D7852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0" y="2364840"/>
                <a:ext cx="10500480" cy="32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9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161B-F73E-AA6E-66E5-A612F7B3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origin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5588A-EC2F-5FD0-B9E0-D098A369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281B5-CA90-0189-7AE3-D3B14209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FE706-5C31-78F0-63BB-33F94B60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2F89C-A954-E518-B423-1A554141F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scores: </a:t>
            </a:r>
            <a:r>
              <a:rPr lang="da-DK" dirty="0" err="1"/>
              <a:t>any</a:t>
            </a:r>
            <a:r>
              <a:rPr lang="da-DK" dirty="0"/>
              <a:t> = {}</a:t>
            </a:r>
          </a:p>
          <a:p>
            <a:r>
              <a:rPr lang="da-DK" dirty="0"/>
              <a:t>  for(let {slot, score} of </a:t>
            </a:r>
            <a:r>
              <a:rPr lang="da-DK" dirty="0" err="1"/>
              <a:t>player_scores</a:t>
            </a:r>
            <a:r>
              <a:rPr lang="da-DK" dirty="0"/>
              <a:t>) {</a:t>
            </a:r>
          </a:p>
          <a:p>
            <a:r>
              <a:rPr lang="da-DK" dirty="0"/>
              <a:t>  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number_slot</a:t>
            </a:r>
            <a:r>
              <a:rPr lang="da-DK" dirty="0"/>
              <a:t> = </a:t>
            </a:r>
            <a:r>
              <a:rPr lang="da-DK" dirty="0" err="1"/>
              <a:t>parseInt</a:t>
            </a:r>
            <a:r>
              <a:rPr lang="da-DK" dirty="0"/>
              <a:t>(slot)</a:t>
            </a:r>
          </a:p>
          <a:p>
            <a:r>
              <a:rPr lang="da-DK" dirty="0"/>
              <a:t>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isDieValue</a:t>
            </a:r>
            <a:r>
              <a:rPr lang="da-DK" dirty="0"/>
              <a:t>(</a:t>
            </a:r>
            <a:r>
              <a:rPr lang="da-DK" dirty="0" err="1"/>
              <a:t>number_slot</a:t>
            </a:r>
            <a:r>
              <a:rPr lang="da-DK" dirty="0"/>
              <a:t>)) {</a:t>
            </a:r>
          </a:p>
          <a:p>
            <a:r>
              <a:rPr lang="da-DK" dirty="0"/>
              <a:t>  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typeof</a:t>
            </a:r>
            <a:r>
              <a:rPr lang="da-DK" dirty="0"/>
              <a:t> score !== '</a:t>
            </a:r>
            <a:r>
              <a:rPr lang="da-DK" dirty="0" err="1"/>
              <a:t>number</a:t>
            </a:r>
            <a:r>
              <a:rPr lang="da-DK" dirty="0"/>
              <a:t>') </a:t>
            </a:r>
            <a:r>
              <a:rPr lang="da-DK" dirty="0" err="1"/>
              <a:t>continue</a:t>
            </a:r>
            <a:endParaRPr lang="da-DK" dirty="0"/>
          </a:p>
          <a:p>
            <a:r>
              <a:rPr lang="da-DK" dirty="0"/>
              <a:t>      scores[</a:t>
            </a:r>
            <a:r>
              <a:rPr lang="da-DK" dirty="0" err="1"/>
              <a:t>number_slot</a:t>
            </a:r>
            <a:r>
              <a:rPr lang="da-DK" dirty="0"/>
              <a:t>] = score</a:t>
            </a:r>
          </a:p>
          <a:p>
            <a:r>
              <a:rPr lang="da-DK" dirty="0"/>
              <a:t>    }</a:t>
            </a:r>
          </a:p>
          <a:p>
            <a:r>
              <a:rPr lang="da-DK" dirty="0"/>
              <a:t>  }</a:t>
            </a:r>
          </a:p>
          <a:p>
            <a:r>
              <a:rPr lang="da-DK" dirty="0"/>
              <a:t>  return scores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3F8ACB-5ADB-3022-0FDD-620353C65612}"/>
                  </a:ext>
                </a:extLst>
              </p14:cNvPr>
              <p14:cNvContentPartPr/>
              <p14:nvPr/>
            </p14:nvContentPartPr>
            <p14:xfrm>
              <a:off x="4549320" y="1028520"/>
              <a:ext cx="7164000" cy="498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3F8ACB-5ADB-3022-0FDD-620353C65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960" y="1019160"/>
                <a:ext cx="7182720" cy="50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05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5365-2BE6-71F5-2C37-F1AC493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arrays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F5A7A-8402-7929-9E8B-E6923A40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C48F-1557-151D-5CF3-5BCE9CB4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914A6-B67F-9B80-C4E7-917BB63E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88D04F-8349-CC93-88BF-B19D650E2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scores: </a:t>
            </a:r>
            <a:r>
              <a:rPr lang="da-DK" dirty="0" err="1"/>
              <a:t>any</a:t>
            </a:r>
            <a:r>
              <a:rPr lang="da-DK" dirty="0"/>
              <a:t> = []</a:t>
            </a:r>
          </a:p>
          <a:p>
            <a:r>
              <a:rPr lang="da-DK" dirty="0"/>
              <a:t>  for(let {slot, score} of </a:t>
            </a:r>
            <a:r>
              <a:rPr lang="da-DK" dirty="0" err="1"/>
              <a:t>player_scores</a:t>
            </a:r>
            <a:r>
              <a:rPr lang="da-DK" dirty="0"/>
              <a:t>) {</a:t>
            </a:r>
          </a:p>
          <a:p>
            <a:r>
              <a:rPr lang="da-DK" dirty="0"/>
              <a:t>  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number_slot</a:t>
            </a:r>
            <a:r>
              <a:rPr lang="da-DK" dirty="0"/>
              <a:t> = </a:t>
            </a:r>
            <a:r>
              <a:rPr lang="da-DK" dirty="0" err="1"/>
              <a:t>parseInt</a:t>
            </a:r>
            <a:r>
              <a:rPr lang="da-DK" dirty="0"/>
              <a:t>(slot)</a:t>
            </a:r>
          </a:p>
          <a:p>
            <a:r>
              <a:rPr lang="da-DK" dirty="0"/>
              <a:t>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isDieValue</a:t>
            </a:r>
            <a:r>
              <a:rPr lang="da-DK" dirty="0"/>
              <a:t>(</a:t>
            </a:r>
            <a:r>
              <a:rPr lang="da-DK" dirty="0" err="1"/>
              <a:t>number_slot</a:t>
            </a:r>
            <a:r>
              <a:rPr lang="da-DK" dirty="0"/>
              <a:t>)) {</a:t>
            </a:r>
          </a:p>
          <a:p>
            <a:r>
              <a:rPr lang="da-DK" dirty="0"/>
              <a:t>  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typeof</a:t>
            </a:r>
            <a:r>
              <a:rPr lang="da-DK" dirty="0"/>
              <a:t> score !== '</a:t>
            </a:r>
            <a:r>
              <a:rPr lang="da-DK" dirty="0" err="1"/>
              <a:t>number</a:t>
            </a:r>
            <a:r>
              <a:rPr lang="da-DK" dirty="0"/>
              <a:t>') </a:t>
            </a:r>
            <a:r>
              <a:rPr lang="da-DK" dirty="0" err="1"/>
              <a:t>continue</a:t>
            </a:r>
            <a:endParaRPr lang="da-DK" dirty="0"/>
          </a:p>
          <a:p>
            <a:r>
              <a:rPr lang="da-DK" dirty="0"/>
              <a:t>      </a:t>
            </a:r>
            <a:r>
              <a:rPr lang="da-DK" dirty="0" err="1"/>
              <a:t>scores.push</a:t>
            </a:r>
            <a:r>
              <a:rPr lang="da-DK" dirty="0"/>
              <a:t>([</a:t>
            </a:r>
            <a:r>
              <a:rPr lang="da-DK" dirty="0" err="1"/>
              <a:t>number_slot</a:t>
            </a:r>
            <a:r>
              <a:rPr lang="da-DK" dirty="0"/>
              <a:t>, score])</a:t>
            </a:r>
          </a:p>
          <a:p>
            <a:r>
              <a:rPr lang="da-DK" dirty="0"/>
              <a:t>    }</a:t>
            </a:r>
          </a:p>
          <a:p>
            <a:r>
              <a:rPr lang="da-DK" dirty="0"/>
              <a:t>  }</a:t>
            </a:r>
          </a:p>
          <a:p>
            <a:r>
              <a:rPr lang="da-DK" dirty="0"/>
              <a:t>  return </a:t>
            </a:r>
            <a:r>
              <a:rPr lang="da-DK" dirty="0" err="1"/>
              <a:t>Object.fromEntries</a:t>
            </a:r>
            <a:r>
              <a:rPr lang="da-DK" dirty="0"/>
              <a:t>(scores)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60170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F424-12E7-C33D-0261-4CE68F64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Pre-processing: </a:t>
            </a:r>
            <a:r>
              <a:rPr lang="en-GB" dirty="0" err="1"/>
              <a:t>parseInt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CC546-A31F-BC62-AA23-2B2525E0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42C9C-B431-D8E7-A391-24CA99C7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886FB-307A-72CD-DAE8-55EAAED2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DDF875-2178-9525-BA97-BF6FC4A45C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number_player_scores</a:t>
            </a:r>
            <a:r>
              <a:rPr lang="da-DK" dirty="0"/>
              <a:t> = </a:t>
            </a:r>
            <a:r>
              <a:rPr lang="da-DK" dirty="0" err="1"/>
              <a:t>player_scores.map</a:t>
            </a:r>
            <a:r>
              <a:rPr lang="da-DK" dirty="0"/>
              <a:t>(({slot, score}) =&gt; ({slot: </a:t>
            </a:r>
            <a:r>
              <a:rPr lang="da-DK" dirty="0" err="1"/>
              <a:t>parseInt</a:t>
            </a:r>
            <a:r>
              <a:rPr lang="da-DK" dirty="0"/>
              <a:t>(slot), score}))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scores: </a:t>
            </a:r>
            <a:r>
              <a:rPr lang="da-DK" dirty="0" err="1"/>
              <a:t>any</a:t>
            </a:r>
            <a:r>
              <a:rPr lang="da-DK" dirty="0"/>
              <a:t> = []</a:t>
            </a:r>
          </a:p>
          <a:p>
            <a:r>
              <a:rPr lang="da-DK" dirty="0"/>
              <a:t>  for(let {slot, score} of </a:t>
            </a:r>
            <a:r>
              <a:rPr lang="da-DK" dirty="0" err="1"/>
              <a:t>number_player_scores</a:t>
            </a:r>
            <a:r>
              <a:rPr lang="da-DK" dirty="0"/>
              <a:t>) {</a:t>
            </a:r>
          </a:p>
          <a:p>
            <a:r>
              <a:rPr lang="da-DK" dirty="0"/>
              <a:t>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isDieValue</a:t>
            </a:r>
            <a:r>
              <a:rPr lang="da-DK" dirty="0"/>
              <a:t>(slot)) {</a:t>
            </a:r>
          </a:p>
          <a:p>
            <a:r>
              <a:rPr lang="da-DK" dirty="0"/>
              <a:t>  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typeof</a:t>
            </a:r>
            <a:r>
              <a:rPr lang="da-DK" dirty="0"/>
              <a:t> score !== '</a:t>
            </a:r>
            <a:r>
              <a:rPr lang="da-DK" dirty="0" err="1"/>
              <a:t>number</a:t>
            </a:r>
            <a:r>
              <a:rPr lang="da-DK" dirty="0"/>
              <a:t>') </a:t>
            </a:r>
            <a:r>
              <a:rPr lang="da-DK" dirty="0" err="1"/>
              <a:t>continue</a:t>
            </a:r>
            <a:endParaRPr lang="da-DK" dirty="0"/>
          </a:p>
          <a:p>
            <a:r>
              <a:rPr lang="da-DK" dirty="0"/>
              <a:t>      </a:t>
            </a:r>
            <a:r>
              <a:rPr lang="da-DK" dirty="0" err="1"/>
              <a:t>scores.push</a:t>
            </a:r>
            <a:r>
              <a:rPr lang="da-DK" dirty="0"/>
              <a:t>([slot, score])</a:t>
            </a:r>
          </a:p>
          <a:p>
            <a:r>
              <a:rPr lang="da-DK" dirty="0"/>
              <a:t>    }</a:t>
            </a:r>
          </a:p>
          <a:p>
            <a:r>
              <a:rPr lang="da-DK" dirty="0"/>
              <a:t>  }</a:t>
            </a:r>
          </a:p>
          <a:p>
            <a:r>
              <a:rPr lang="da-DK" dirty="0"/>
              <a:t>  return </a:t>
            </a:r>
            <a:r>
              <a:rPr lang="da-DK" dirty="0" err="1"/>
              <a:t>Object.fromEntries</a:t>
            </a:r>
            <a:r>
              <a:rPr lang="da-DK" dirty="0"/>
              <a:t>(scores)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56589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A9CB-14AF-635F-9422-D01D6491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the relevant slots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E12DE-5FC2-396C-6E85-58D77A18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E1D2E-DF3A-F888-C692-85DAC128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FA78B-F4C1-4C5F-3E66-6434F23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A57F9-71EC-F477-AAE9-4DCC67AAD5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number_player_scores</a:t>
            </a:r>
            <a:r>
              <a:rPr lang="da-DK" dirty="0"/>
              <a:t> = </a:t>
            </a:r>
            <a:r>
              <a:rPr lang="da-DK" dirty="0" err="1"/>
              <a:t>player_scores.map</a:t>
            </a:r>
            <a:r>
              <a:rPr lang="da-DK" dirty="0"/>
              <a:t>(({slot, score}) =&gt; ({slot: </a:t>
            </a:r>
            <a:r>
              <a:rPr lang="da-DK" dirty="0" err="1"/>
              <a:t>parseInt</a:t>
            </a:r>
            <a:r>
              <a:rPr lang="da-DK" dirty="0"/>
              <a:t>(slot), score}))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die_value_scores</a:t>
            </a:r>
            <a:r>
              <a:rPr lang="da-DK" dirty="0"/>
              <a:t> = </a:t>
            </a:r>
            <a:r>
              <a:rPr lang="da-DK" dirty="0" err="1"/>
              <a:t>number_player_scores.filter</a:t>
            </a:r>
            <a:r>
              <a:rPr lang="da-DK" dirty="0"/>
              <a:t>(s =&gt; </a:t>
            </a:r>
            <a:r>
              <a:rPr lang="da-DK" dirty="0" err="1"/>
              <a:t>isDieValue</a:t>
            </a:r>
            <a:r>
              <a:rPr lang="da-DK" dirty="0"/>
              <a:t>(</a:t>
            </a:r>
            <a:r>
              <a:rPr lang="da-DK" dirty="0" err="1"/>
              <a:t>s.slot</a:t>
            </a:r>
            <a:r>
              <a:rPr lang="da-DK" dirty="0"/>
              <a:t>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scores: </a:t>
            </a:r>
            <a:r>
              <a:rPr lang="da-DK" dirty="0" err="1"/>
              <a:t>any</a:t>
            </a:r>
            <a:r>
              <a:rPr lang="da-DK" dirty="0"/>
              <a:t> = []</a:t>
            </a:r>
          </a:p>
          <a:p>
            <a:r>
              <a:rPr lang="da-DK" dirty="0"/>
              <a:t>  for(let {slot, score} of </a:t>
            </a:r>
            <a:r>
              <a:rPr lang="da-DK" dirty="0" err="1"/>
              <a:t>die_value_scores</a:t>
            </a:r>
            <a:r>
              <a:rPr lang="da-DK" dirty="0"/>
              <a:t>) {</a:t>
            </a:r>
          </a:p>
          <a:p>
            <a:r>
              <a:rPr lang="da-DK" dirty="0"/>
              <a:t>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typeof</a:t>
            </a:r>
            <a:r>
              <a:rPr lang="da-DK" dirty="0"/>
              <a:t> score !== '</a:t>
            </a:r>
            <a:r>
              <a:rPr lang="da-DK" dirty="0" err="1"/>
              <a:t>number</a:t>
            </a:r>
            <a:r>
              <a:rPr lang="da-DK" dirty="0"/>
              <a:t>') </a:t>
            </a:r>
            <a:r>
              <a:rPr lang="da-DK" dirty="0" err="1"/>
              <a:t>continue</a:t>
            </a:r>
            <a:endParaRPr lang="da-DK" dirty="0"/>
          </a:p>
          <a:p>
            <a:r>
              <a:rPr lang="da-DK" dirty="0"/>
              <a:t>    </a:t>
            </a:r>
            <a:r>
              <a:rPr lang="da-DK" dirty="0" err="1"/>
              <a:t>scores.push</a:t>
            </a:r>
            <a:r>
              <a:rPr lang="da-DK" dirty="0"/>
              <a:t>([slot, score])</a:t>
            </a:r>
          </a:p>
          <a:p>
            <a:r>
              <a:rPr lang="da-DK" dirty="0"/>
              <a:t>  }</a:t>
            </a:r>
          </a:p>
          <a:p>
            <a:r>
              <a:rPr lang="da-DK" dirty="0"/>
              <a:t>  return </a:t>
            </a:r>
            <a:r>
              <a:rPr lang="da-DK" dirty="0" err="1"/>
              <a:t>Object.fromEntries</a:t>
            </a:r>
            <a:r>
              <a:rPr lang="da-DK" dirty="0"/>
              <a:t>(scores)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661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3C53-C35B-317B-F9AC-7003A69D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out invalid scores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D71C-8C53-3CC4-C594-8DFB86E7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1AF3-E88C-E55D-F765-D0AC461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344EA-2F94-A401-BB57-F570C6A7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2E15ED-488B-7FA0-1FBC-375F0C6F6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number_player_scores</a:t>
            </a:r>
            <a:r>
              <a:rPr lang="da-DK" dirty="0"/>
              <a:t> = </a:t>
            </a:r>
            <a:r>
              <a:rPr lang="da-DK" dirty="0" err="1"/>
              <a:t>player_scores.map</a:t>
            </a:r>
            <a:r>
              <a:rPr lang="da-DK" dirty="0"/>
              <a:t>(({slot, score}) =&gt; ({slot: </a:t>
            </a:r>
            <a:r>
              <a:rPr lang="da-DK" dirty="0" err="1"/>
              <a:t>parseInt</a:t>
            </a:r>
            <a:r>
              <a:rPr lang="da-DK" dirty="0"/>
              <a:t>(slot), score}))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die_value_scores</a:t>
            </a:r>
            <a:r>
              <a:rPr lang="da-DK" dirty="0"/>
              <a:t> = </a:t>
            </a:r>
            <a:r>
              <a:rPr lang="da-DK" dirty="0" err="1"/>
              <a:t>number_player_scores.filter</a:t>
            </a:r>
            <a:r>
              <a:rPr lang="da-DK" dirty="0"/>
              <a:t>(s =&gt; </a:t>
            </a:r>
            <a:r>
              <a:rPr lang="da-DK" dirty="0" err="1"/>
              <a:t>isDieValue</a:t>
            </a:r>
            <a:r>
              <a:rPr lang="da-DK" dirty="0"/>
              <a:t>(</a:t>
            </a:r>
            <a:r>
              <a:rPr lang="da-DK" dirty="0" err="1"/>
              <a:t>s.slot</a:t>
            </a:r>
            <a:r>
              <a:rPr lang="da-DK" dirty="0"/>
              <a:t>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valid_scores</a:t>
            </a:r>
            <a:r>
              <a:rPr lang="da-DK" dirty="0"/>
              <a:t> = </a:t>
            </a:r>
            <a:r>
              <a:rPr lang="da-DK" dirty="0" err="1"/>
              <a:t>die_value_scores.filter</a:t>
            </a:r>
            <a:r>
              <a:rPr lang="da-DK" dirty="0"/>
              <a:t>(s =&gt; </a:t>
            </a:r>
            <a:r>
              <a:rPr lang="da-DK" dirty="0" err="1"/>
              <a:t>typeof</a:t>
            </a:r>
            <a:r>
              <a:rPr lang="da-DK" dirty="0"/>
              <a:t> </a:t>
            </a:r>
            <a:r>
              <a:rPr lang="da-DK" dirty="0" err="1"/>
              <a:t>s.score</a:t>
            </a:r>
            <a:r>
              <a:rPr lang="da-DK" dirty="0"/>
              <a:t> === '</a:t>
            </a:r>
            <a:r>
              <a:rPr lang="da-DK" dirty="0" err="1"/>
              <a:t>number</a:t>
            </a:r>
            <a:r>
              <a:rPr lang="da-DK" dirty="0"/>
              <a:t>')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scores: </a:t>
            </a:r>
            <a:r>
              <a:rPr lang="da-DK" dirty="0" err="1"/>
              <a:t>any</a:t>
            </a:r>
            <a:r>
              <a:rPr lang="da-DK" dirty="0"/>
              <a:t> = []</a:t>
            </a:r>
          </a:p>
          <a:p>
            <a:r>
              <a:rPr lang="da-DK" dirty="0"/>
              <a:t>  for(let {slot, score} of </a:t>
            </a:r>
            <a:r>
              <a:rPr lang="da-DK" dirty="0" err="1"/>
              <a:t>valid_scores</a:t>
            </a:r>
            <a:r>
              <a:rPr lang="da-DK" dirty="0"/>
              <a:t>) {</a:t>
            </a:r>
          </a:p>
          <a:p>
            <a:r>
              <a:rPr lang="da-DK" dirty="0"/>
              <a:t>    </a:t>
            </a:r>
            <a:r>
              <a:rPr lang="da-DK" dirty="0" err="1"/>
              <a:t>scores.push</a:t>
            </a:r>
            <a:r>
              <a:rPr lang="da-DK" dirty="0"/>
              <a:t>([slot, score])</a:t>
            </a:r>
          </a:p>
          <a:p>
            <a:r>
              <a:rPr lang="da-DK" dirty="0"/>
              <a:t>  }</a:t>
            </a:r>
          </a:p>
          <a:p>
            <a:r>
              <a:rPr lang="da-DK" dirty="0"/>
              <a:t>  return </a:t>
            </a:r>
            <a:r>
              <a:rPr lang="da-DK" dirty="0" err="1"/>
              <a:t>Object.fromEntries</a:t>
            </a:r>
            <a:r>
              <a:rPr lang="da-DK" dirty="0"/>
              <a:t>(scores)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948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5CAF-D7D9-698A-D959-7E4D4629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the </a:t>
            </a:r>
            <a:r>
              <a:rPr lang="en-GB"/>
              <a:t>map pattern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47C48-9BC6-6A85-924C-AE147DCC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55790-8B69-A764-E4AD-6E2897A4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1C723-DE4C-7D1C-B65C-297CCCA3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0DEE1C-F0C7-9F53-42CF-A1F9D3599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upper_section_scores</a:t>
            </a:r>
            <a:r>
              <a:rPr lang="da-DK" dirty="0"/>
              <a:t>(</a:t>
            </a:r>
            <a:r>
              <a:rPr lang="da-DK" dirty="0" err="1"/>
              <a:t>player_scores</a:t>
            </a:r>
            <a:r>
              <a:rPr lang="da-DK" dirty="0"/>
              <a:t>: { slot: </a:t>
            </a:r>
            <a:r>
              <a:rPr lang="da-DK" dirty="0" err="1"/>
              <a:t>string</a:t>
            </a:r>
            <a:r>
              <a:rPr lang="da-DK" dirty="0"/>
              <a:t>; score: </a:t>
            </a:r>
            <a:r>
              <a:rPr lang="da-DK" dirty="0" err="1"/>
              <a:t>number</a:t>
            </a:r>
            <a:r>
              <a:rPr lang="da-DK" dirty="0"/>
              <a:t> | </a:t>
            </a:r>
            <a:r>
              <a:rPr lang="da-DK" dirty="0" err="1"/>
              <a:t>null</a:t>
            </a:r>
            <a:r>
              <a:rPr lang="da-DK" dirty="0"/>
              <a:t> }[]): </a:t>
            </a:r>
            <a:r>
              <a:rPr lang="da-DK" dirty="0" err="1"/>
              <a:t>any</a:t>
            </a:r>
            <a:r>
              <a:rPr lang="da-DK" dirty="0"/>
              <a:t> {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number_player_scores</a:t>
            </a:r>
            <a:r>
              <a:rPr lang="da-DK" dirty="0"/>
              <a:t> = </a:t>
            </a:r>
            <a:r>
              <a:rPr lang="da-DK" dirty="0" err="1"/>
              <a:t>player_scores.map</a:t>
            </a:r>
            <a:r>
              <a:rPr lang="da-DK" dirty="0"/>
              <a:t>(({slot, score}) =&gt; ({slot: </a:t>
            </a:r>
            <a:r>
              <a:rPr lang="da-DK" dirty="0" err="1"/>
              <a:t>parseInt</a:t>
            </a:r>
            <a:r>
              <a:rPr lang="da-DK" dirty="0"/>
              <a:t>(slot), score}))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die_value_scores</a:t>
            </a:r>
            <a:r>
              <a:rPr lang="da-DK" dirty="0"/>
              <a:t> = </a:t>
            </a:r>
            <a:r>
              <a:rPr lang="da-DK" dirty="0" err="1"/>
              <a:t>number_player_scores.filter</a:t>
            </a:r>
            <a:r>
              <a:rPr lang="da-DK" dirty="0"/>
              <a:t>(score =&gt; </a:t>
            </a:r>
            <a:r>
              <a:rPr lang="da-DK" dirty="0" err="1"/>
              <a:t>isDieValue</a:t>
            </a:r>
            <a:r>
              <a:rPr lang="da-DK" dirty="0"/>
              <a:t>(</a:t>
            </a:r>
            <a:r>
              <a:rPr lang="da-DK" dirty="0" err="1"/>
              <a:t>score.slot</a:t>
            </a:r>
            <a:r>
              <a:rPr lang="da-DK" dirty="0"/>
              <a:t>))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valid_scores</a:t>
            </a:r>
            <a:r>
              <a:rPr lang="da-DK" dirty="0"/>
              <a:t> = </a:t>
            </a:r>
            <a:r>
              <a:rPr lang="da-DK" dirty="0" err="1"/>
              <a:t>die_value_scores.filter</a:t>
            </a:r>
            <a:r>
              <a:rPr lang="da-DK" dirty="0"/>
              <a:t>(score =&gt; </a:t>
            </a:r>
            <a:r>
              <a:rPr lang="da-DK" dirty="0" err="1"/>
              <a:t>typeof</a:t>
            </a:r>
            <a:r>
              <a:rPr lang="da-DK" dirty="0"/>
              <a:t> </a:t>
            </a:r>
            <a:r>
              <a:rPr lang="da-DK" dirty="0" err="1"/>
              <a:t>score.score</a:t>
            </a:r>
            <a:r>
              <a:rPr lang="da-DK" dirty="0"/>
              <a:t> === '</a:t>
            </a:r>
            <a:r>
              <a:rPr lang="da-DK" dirty="0" err="1"/>
              <a:t>number</a:t>
            </a:r>
            <a:r>
              <a:rPr lang="da-DK" dirty="0"/>
              <a:t>')</a:t>
            </a:r>
          </a:p>
          <a:p>
            <a:r>
              <a:rPr lang="da-DK" dirty="0"/>
              <a:t>  </a:t>
            </a:r>
            <a:r>
              <a:rPr lang="da-DK" dirty="0" err="1"/>
              <a:t>const</a:t>
            </a:r>
            <a:r>
              <a:rPr lang="da-DK" dirty="0"/>
              <a:t> scores = </a:t>
            </a:r>
            <a:r>
              <a:rPr lang="da-DK" dirty="0" err="1"/>
              <a:t>valid_scores.map</a:t>
            </a:r>
            <a:r>
              <a:rPr lang="da-DK" dirty="0"/>
              <a:t>(({slot, score}) =&gt; [slot, score])</a:t>
            </a:r>
          </a:p>
          <a:p>
            <a:r>
              <a:rPr lang="da-DK" dirty="0"/>
              <a:t>  return </a:t>
            </a:r>
            <a:r>
              <a:rPr lang="da-DK" dirty="0" err="1"/>
              <a:t>Object.fromEntries</a:t>
            </a:r>
            <a:r>
              <a:rPr lang="da-DK" dirty="0"/>
              <a:t>(scores)</a:t>
            </a:r>
          </a:p>
          <a:p>
            <a:r>
              <a:rPr lang="da-DK" dirty="0"/>
              <a:t>}    </a:t>
            </a:r>
          </a:p>
          <a:p>
            <a:br>
              <a:rPr lang="da-DK" dirty="0"/>
            </a:b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088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AD38-ABC7-2BD4-5756-3FC0D348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Pipelining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A3674-0AC5-E793-7FF7-E79201E9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475E5-F0A4-0CD1-3595-B4150A3E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82A58-A10B-F878-F82D-9E61B3E8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2E624-F1A5-E487-A460-638C0F02B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const</a:t>
            </a:r>
            <a:r>
              <a:rPr lang="da-DK" dirty="0"/>
              <a:t> scores = </a:t>
            </a:r>
            <a:r>
              <a:rPr lang="da-DK" dirty="0" err="1"/>
              <a:t>player_scores</a:t>
            </a:r>
            <a:endParaRPr lang="da-DK" dirty="0"/>
          </a:p>
          <a:p>
            <a:r>
              <a:rPr lang="da-DK" dirty="0"/>
              <a:t>    .</a:t>
            </a:r>
            <a:r>
              <a:rPr lang="da-DK" dirty="0" err="1"/>
              <a:t>map</a:t>
            </a:r>
            <a:r>
              <a:rPr lang="da-DK" dirty="0"/>
              <a:t>(({ slot, score }) =&gt; ({ slot: </a:t>
            </a:r>
            <a:r>
              <a:rPr lang="da-DK" dirty="0" err="1"/>
              <a:t>parseInt</a:t>
            </a:r>
            <a:r>
              <a:rPr lang="da-DK" dirty="0"/>
              <a:t>(slot), score }))</a:t>
            </a:r>
          </a:p>
          <a:p>
            <a:r>
              <a:rPr lang="da-DK" dirty="0"/>
              <a:t>    .filter(score =&gt; </a:t>
            </a:r>
            <a:r>
              <a:rPr lang="da-DK" dirty="0" err="1"/>
              <a:t>isDieValue</a:t>
            </a:r>
            <a:r>
              <a:rPr lang="da-DK" dirty="0"/>
              <a:t>(</a:t>
            </a:r>
            <a:r>
              <a:rPr lang="da-DK" dirty="0" err="1"/>
              <a:t>score.slot</a:t>
            </a:r>
            <a:r>
              <a:rPr lang="da-DK" dirty="0"/>
              <a:t>))</a:t>
            </a:r>
          </a:p>
          <a:p>
            <a:r>
              <a:rPr lang="da-DK" dirty="0"/>
              <a:t>    .filter(score =&gt; </a:t>
            </a:r>
            <a:r>
              <a:rPr lang="da-DK" dirty="0" err="1"/>
              <a:t>typeof</a:t>
            </a:r>
            <a:r>
              <a:rPr lang="da-DK" dirty="0"/>
              <a:t> </a:t>
            </a:r>
            <a:r>
              <a:rPr lang="da-DK" dirty="0" err="1"/>
              <a:t>score.score</a:t>
            </a:r>
            <a:r>
              <a:rPr lang="da-DK" dirty="0"/>
              <a:t> === '</a:t>
            </a:r>
            <a:r>
              <a:rPr lang="da-DK" dirty="0" err="1"/>
              <a:t>number</a:t>
            </a:r>
            <a:r>
              <a:rPr lang="da-DK" dirty="0"/>
              <a:t>')</a:t>
            </a:r>
          </a:p>
          <a:p>
            <a:r>
              <a:rPr lang="da-DK" dirty="0"/>
              <a:t>    .</a:t>
            </a:r>
            <a:r>
              <a:rPr lang="da-DK" dirty="0" err="1"/>
              <a:t>map</a:t>
            </a:r>
            <a:r>
              <a:rPr lang="da-DK" dirty="0"/>
              <a:t>(({slot, score}) =&gt; [slot, score])</a:t>
            </a:r>
          </a:p>
          <a:p>
            <a:r>
              <a:rPr lang="da-DK" dirty="0"/>
              <a:t>  return </a:t>
            </a:r>
            <a:r>
              <a:rPr lang="da-DK" dirty="0" err="1"/>
              <a:t>Object.fromEntries</a:t>
            </a:r>
            <a:r>
              <a:rPr lang="da-DK" dirty="0"/>
              <a:t>(scores)</a:t>
            </a:r>
          </a:p>
          <a:p>
            <a:br>
              <a:rPr lang="da-DK" dirty="0"/>
            </a:b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792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4184-A928-3752-B619-CC294BF5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4444-DCF3-3ED7-23B9-EA0713A5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State exists in (almost) all apps</a:t>
            </a:r>
          </a:p>
          <a:p>
            <a:r>
              <a:rPr lang="en-DK" dirty="0"/>
              <a:t>State is mutable</a:t>
            </a:r>
          </a:p>
          <a:p>
            <a:r>
              <a:rPr lang="en-DK" dirty="0"/>
              <a:t>So:</a:t>
            </a:r>
          </a:p>
          <a:p>
            <a:pPr lvl="1"/>
            <a:r>
              <a:rPr lang="en-DK" dirty="0"/>
              <a:t>Have a </a:t>
            </a:r>
            <a:r>
              <a:rPr lang="en-DK" dirty="0">
                <a:latin typeface="Consolas" panose="020B0609020204030204" pitchFamily="49" charset="0"/>
              </a:rPr>
              <a:t>State</a:t>
            </a:r>
            <a:r>
              <a:rPr lang="en-DK" dirty="0"/>
              <a:t> type (immutable)</a:t>
            </a:r>
          </a:p>
          <a:p>
            <a:pPr lvl="1"/>
            <a:r>
              <a:rPr lang="en-DK" dirty="0"/>
              <a:t>Have a </a:t>
            </a:r>
            <a:r>
              <a:rPr lang="en-DK" dirty="0">
                <a:latin typeface="Consolas" panose="020B0609020204030204" pitchFamily="49" charset="0"/>
              </a:rPr>
              <a:t>state</a:t>
            </a:r>
            <a:r>
              <a:rPr lang="en-DK" dirty="0"/>
              <a:t> variable</a:t>
            </a:r>
          </a:p>
          <a:p>
            <a:pPr lvl="2"/>
            <a:r>
              <a:rPr lang="en-DK" dirty="0">
                <a:latin typeface="Consolas" panose="020B0609020204030204" pitchFamily="49" charset="0"/>
              </a:rPr>
              <a:t>let state: State = ...</a:t>
            </a:r>
          </a:p>
          <a:p>
            <a:pPr lvl="1"/>
            <a:r>
              <a:rPr lang="en-DK" dirty="0"/>
              <a:t>Imagine input (e.g. user input) </a:t>
            </a:r>
            <a:r>
              <a:rPr lang="en-DK" dirty="0">
                <a:latin typeface="Consolas" panose="020B0609020204030204" pitchFamily="49" charset="0"/>
              </a:rPr>
              <a:t>name, address, email</a:t>
            </a:r>
          </a:p>
          <a:p>
            <a:pPr lvl="1"/>
            <a:r>
              <a:rPr lang="en-DK" dirty="0"/>
              <a:t>Make a function to compute new state: </a:t>
            </a:r>
          </a:p>
          <a:p>
            <a:pPr lvl="2"/>
            <a:r>
              <a:rPr lang="en-DK" dirty="0">
                <a:latin typeface="Consolas" panose="020B0609020204030204" pitchFamily="49" charset="0"/>
              </a:rPr>
              <a:t>function </a:t>
            </a:r>
            <a:r>
              <a:rPr lang="en-DK" dirty="0" err="1">
                <a:latin typeface="Consolas" panose="020B0609020204030204" pitchFamily="49" charset="0"/>
              </a:rPr>
              <a:t>updateUser</a:t>
            </a:r>
            <a:r>
              <a:rPr lang="en-DK" dirty="0">
                <a:latin typeface="Consolas" panose="020B0609020204030204" pitchFamily="49" charset="0"/>
              </a:rPr>
              <a:t>(name, address, email, state: State): State</a:t>
            </a:r>
          </a:p>
          <a:p>
            <a:pPr lvl="1"/>
            <a:r>
              <a:rPr lang="en-DK" dirty="0"/>
              <a:t>Update state like</a:t>
            </a:r>
          </a:p>
          <a:p>
            <a:pPr lvl="2"/>
            <a:r>
              <a:rPr lang="en-DK" dirty="0">
                <a:latin typeface="Consolas" panose="020B0609020204030204" pitchFamily="49" charset="0"/>
              </a:rPr>
              <a:t>state = </a:t>
            </a:r>
            <a:r>
              <a:rPr lang="en-DK" dirty="0" err="1">
                <a:latin typeface="Consolas" panose="020B0609020204030204" pitchFamily="49" charset="0"/>
              </a:rPr>
              <a:t>updateUser</a:t>
            </a:r>
            <a:r>
              <a:rPr lang="en-DK" dirty="0">
                <a:latin typeface="Consolas" panose="020B0609020204030204" pitchFamily="49" charset="0"/>
              </a:rPr>
              <a:t>(name, address, email, state)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2ABD-0DBD-46CD-D87C-1DED9C84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20/10/2025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6CBE-2C25-B78D-4732-F78309F8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5A5A-A6B7-98B7-196D-2AA42ED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7379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BFBA-129A-C901-91D9-3CA0AB45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</a:t>
            </a:r>
            <a:r>
              <a:rPr lang="en-GB" dirty="0"/>
              <a:t>ide-effects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AE44-0ED4-CB30-060E-269B2C15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Sandwich model</a:t>
            </a:r>
          </a:p>
          <a:p>
            <a:pPr lvl="1"/>
            <a:r>
              <a:rPr lang="en-GB" dirty="0"/>
              <a:t>&lt;read data&gt;</a:t>
            </a:r>
            <a:br>
              <a:rPr lang="en-GB" dirty="0"/>
            </a:br>
            <a:r>
              <a:rPr lang="en-GB" dirty="0"/>
              <a:t>&lt;compute functionally&gt;</a:t>
            </a:r>
            <a:br>
              <a:rPr lang="en-GB" dirty="0"/>
            </a:br>
            <a:r>
              <a:rPr lang="en-GB" dirty="0"/>
              <a:t>&lt;write resulting data&gt;</a:t>
            </a:r>
          </a:p>
          <a:p>
            <a:r>
              <a:rPr lang="en-GB" dirty="0"/>
              <a:t>Functional dependency injection</a:t>
            </a:r>
          </a:p>
          <a:p>
            <a:pPr lvl="1"/>
            <a:r>
              <a:rPr lang="en-GB" dirty="0"/>
              <a:t>f: (impure1, impure2, impure3) =&gt; (x, y, z) =&gt; result</a:t>
            </a:r>
          </a:p>
          <a:p>
            <a:r>
              <a:rPr lang="en-GB" dirty="0"/>
              <a:t>Code: </a:t>
            </a:r>
            <a:r>
              <a:rPr lang="en-GB" dirty="0" err="1"/>
              <a:t>injection.ts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3A4C-C300-EBFF-4E37-99BF936E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28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1A59-C393-79FB-F765-60005B3E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43F2BC-542F-DF7F-9874-82032A0DBDBE}"/>
                  </a:ext>
                </a:extLst>
              </p14:cNvPr>
              <p14:cNvContentPartPr/>
              <p14:nvPr/>
            </p14:nvContentPartPr>
            <p14:xfrm>
              <a:off x="3890880" y="921120"/>
              <a:ext cx="87480" cy="29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43F2BC-542F-DF7F-9874-82032A0DBD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4760" y="915000"/>
                <a:ext cx="99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670E0F-2DF3-CF06-3FB5-E7A7D859B878}"/>
                  </a:ext>
                </a:extLst>
              </p14:cNvPr>
              <p14:cNvContentPartPr/>
              <p14:nvPr/>
            </p14:nvContentPartPr>
            <p14:xfrm>
              <a:off x="3911040" y="914760"/>
              <a:ext cx="5146560" cy="217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670E0F-2DF3-CF06-3FB5-E7A7D859B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1680" y="905400"/>
                <a:ext cx="5165280" cy="21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45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EEBB-DE1B-45ED-30C3-2406B238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Injection architecture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ED94D-99FE-949F-C0AA-454C6E27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A9917-C61A-4E1D-9330-E3FEBB33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B9E59-4C97-3918-BDE6-1F2B8CD3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15B420-DD0A-5B37-6EAA-39850D662693}"/>
                  </a:ext>
                </a:extLst>
              </p14:cNvPr>
              <p14:cNvContentPartPr/>
              <p14:nvPr/>
            </p14:nvContentPartPr>
            <p14:xfrm>
              <a:off x="779400" y="1748160"/>
              <a:ext cx="5671440" cy="3063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15B420-DD0A-5B37-6EAA-39850D662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" y="1738800"/>
                <a:ext cx="5690160" cy="30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88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Procedure vs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function </a:t>
            </a:r>
            <a:r>
              <a:rPr lang="en-DK" sz="1800" dirty="0" err="1">
                <a:latin typeface="Consolas" panose="020B0609020204030204" pitchFamily="49" charset="0"/>
              </a:rPr>
              <a:t>printSum</a:t>
            </a:r>
            <a:r>
              <a:rPr lang="en-DK" sz="1800" dirty="0">
                <a:latin typeface="Consolas" panose="020B0609020204030204" pitchFamily="49" charset="0"/>
              </a:rPr>
              <a:t>(ns: number[]): void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let sum = 0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for(let n of ns)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console.log(sum)</a:t>
            </a:r>
            <a:br>
              <a:rPr lang="en-DK" sz="1800" dirty="0">
                <a:latin typeface="Consolas" panose="020B0609020204030204" pitchFamily="49" charset="0"/>
              </a:rPr>
            </a:b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Function</a:t>
            </a:r>
            <a:endParaRPr lang="en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function sum(ns: number[]): number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let sum = 0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for(let n of ns)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return n</a:t>
            </a:r>
            <a:br>
              <a:rPr lang="en-DK" sz="1800" dirty="0">
                <a:latin typeface="Consolas" panose="020B0609020204030204" pitchFamily="49" charset="0"/>
              </a:rPr>
            </a:b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64EFF5-20E6-5DB3-AD4E-F1D78D78B266}"/>
                  </a:ext>
                </a:extLst>
              </p14:cNvPr>
              <p14:cNvContentPartPr/>
              <p14:nvPr/>
            </p14:nvContentPartPr>
            <p14:xfrm>
              <a:off x="7330320" y="1484640"/>
              <a:ext cx="2417040" cy="1079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64EFF5-20E6-5DB3-AD4E-F1D78D78B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0960" y="1475280"/>
                <a:ext cx="2435760" cy="10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91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1AC0-4FAD-DB17-0E64-19A0583D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Sandwich Model Architecture 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D204-B618-1E47-878E-A90E142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20/10/2025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385CA-390D-E298-756F-7892E898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E93D7-9064-E1AA-4C16-4484B81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7055B1-5F07-5D16-91BF-D0B5F9F20909}"/>
                  </a:ext>
                </a:extLst>
              </p14:cNvPr>
              <p14:cNvContentPartPr/>
              <p14:nvPr/>
            </p14:nvContentPartPr>
            <p14:xfrm>
              <a:off x="1119600" y="1666800"/>
              <a:ext cx="6971400" cy="430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7055B1-5F07-5D16-91BF-D0B5F9F209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0240" y="1657440"/>
                <a:ext cx="6990120" cy="43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2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Functional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Object-oriented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K" dirty="0"/>
              <a:t>Data is </a:t>
            </a:r>
            <a:r>
              <a:rPr lang="en-DK" i="1" dirty="0"/>
              <a:t>encapsulated</a:t>
            </a:r>
          </a:p>
          <a:p>
            <a:r>
              <a:rPr lang="en-DK" dirty="0"/>
              <a:t>Data can be </a:t>
            </a:r>
            <a:r>
              <a:rPr lang="en-DK" i="1" dirty="0"/>
              <a:t>mutated</a:t>
            </a:r>
            <a:r>
              <a:rPr lang="en-DK" dirty="0"/>
              <a:t> (i.e. changed) through </a:t>
            </a:r>
            <a:r>
              <a:rPr lang="en-DK" i="1" dirty="0"/>
              <a:t>well-chosen</a:t>
            </a:r>
            <a:r>
              <a:rPr lang="en-DK" dirty="0"/>
              <a:t> methods</a:t>
            </a:r>
          </a:p>
          <a:p>
            <a:r>
              <a:rPr lang="en-DK" dirty="0"/>
              <a:t>Methods use changing local </a:t>
            </a:r>
            <a:r>
              <a:rPr lang="en-DK" i="1" dirty="0"/>
              <a:t>variables</a:t>
            </a:r>
            <a:r>
              <a:rPr lang="en-DK" dirty="0"/>
              <a:t> and </a:t>
            </a:r>
            <a:r>
              <a:rPr lang="en-DK" i="1" dirty="0"/>
              <a:t>loops</a:t>
            </a:r>
          </a:p>
          <a:p>
            <a:r>
              <a:rPr lang="en-DK" dirty="0"/>
              <a:t>Unit tests test </a:t>
            </a:r>
            <a:r>
              <a:rPr lang="en-DK" i="1" dirty="0"/>
              <a:t>objects</a:t>
            </a:r>
          </a:p>
          <a:p>
            <a:r>
              <a:rPr lang="en-DK" dirty="0"/>
              <a:t>A program consists of collaborating objects</a:t>
            </a:r>
          </a:p>
          <a:p>
            <a:pPr lvl="1"/>
            <a:r>
              <a:rPr lang="en-DK" dirty="0"/>
              <a:t>A </a:t>
            </a:r>
            <a:r>
              <a:rPr lang="en-DK" i="1" dirty="0"/>
              <a:t>simulation</a:t>
            </a:r>
          </a:p>
          <a:p>
            <a:r>
              <a:rPr lang="en-DK" dirty="0"/>
              <a:t>Difficulty at sub-system boundaries (network, DB)</a:t>
            </a:r>
          </a:p>
          <a:p>
            <a:r>
              <a:rPr lang="en-DK" dirty="0"/>
              <a:t>Regresses to unencapsulated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Functional 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K" dirty="0"/>
              <a:t>Data is freely accessible</a:t>
            </a:r>
          </a:p>
          <a:p>
            <a:r>
              <a:rPr lang="en-DK" dirty="0"/>
              <a:t>Data is </a:t>
            </a:r>
            <a:r>
              <a:rPr lang="en-DK" i="1" dirty="0"/>
              <a:t>immutable</a:t>
            </a:r>
          </a:p>
          <a:p>
            <a:r>
              <a:rPr lang="en-DK" dirty="0"/>
              <a:t>Functions return </a:t>
            </a:r>
            <a:r>
              <a:rPr lang="en-DK" i="1" dirty="0"/>
              <a:t>new</a:t>
            </a:r>
            <a:r>
              <a:rPr lang="en-DK" dirty="0"/>
              <a:t> data</a:t>
            </a:r>
          </a:p>
          <a:p>
            <a:r>
              <a:rPr lang="en-DK" dirty="0"/>
              <a:t>Functions </a:t>
            </a:r>
            <a:r>
              <a:rPr lang="en-DK" i="1" dirty="0"/>
              <a:t>call</a:t>
            </a:r>
            <a:r>
              <a:rPr lang="en-DK" dirty="0"/>
              <a:t> other functions or use </a:t>
            </a:r>
            <a:r>
              <a:rPr lang="en-DK" i="1" dirty="0"/>
              <a:t>recursion</a:t>
            </a:r>
          </a:p>
          <a:p>
            <a:r>
              <a:rPr lang="en-DK" dirty="0"/>
              <a:t>Unit tests test </a:t>
            </a:r>
            <a:r>
              <a:rPr lang="en-DK" i="1" dirty="0"/>
              <a:t>functions</a:t>
            </a:r>
          </a:p>
          <a:p>
            <a:r>
              <a:rPr lang="en-DK" dirty="0"/>
              <a:t>A program consists of function calling functions</a:t>
            </a:r>
          </a:p>
          <a:p>
            <a:pPr lvl="1"/>
            <a:r>
              <a:rPr lang="en-DK" dirty="0"/>
              <a:t>A </a:t>
            </a:r>
            <a:r>
              <a:rPr lang="en-DK" i="1" dirty="0"/>
              <a:t>computation</a:t>
            </a:r>
          </a:p>
          <a:p>
            <a:r>
              <a:rPr lang="en-DK" dirty="0"/>
              <a:t>Difficulty at system boundaries (GUI, DB)</a:t>
            </a:r>
          </a:p>
          <a:p>
            <a:r>
              <a:rPr lang="en-DK" dirty="0"/>
              <a:t>Regresses to (few) mutable variables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10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19F4-2D99-1591-EFA1-C1B350E5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promise of functional programming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2AAA1-EE50-D7A5-05EF-3A8797D9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Parallelizable</a:t>
            </a:r>
          </a:p>
          <a:p>
            <a:r>
              <a:rPr lang="en-US" dirty="0"/>
              <a:t>Testable</a:t>
            </a:r>
          </a:p>
          <a:p>
            <a:r>
              <a:rPr lang="en-US" dirty="0"/>
              <a:t>Composable</a:t>
            </a:r>
          </a:p>
          <a:p>
            <a:r>
              <a:rPr lang="en-US" dirty="0"/>
              <a:t>Easier to write correct code</a:t>
            </a:r>
          </a:p>
          <a:p>
            <a:r>
              <a:rPr lang="en-US" dirty="0"/>
              <a:t>Easier to read (</a:t>
            </a:r>
            <a:r>
              <a:rPr lang="en-DK" dirty="0"/>
              <a:t>at least to </a:t>
            </a:r>
            <a:r>
              <a:rPr lang="en-US" dirty="0"/>
              <a:t>verify that the code is correct)</a:t>
            </a:r>
          </a:p>
          <a:p>
            <a:r>
              <a:rPr lang="en-US" dirty="0"/>
              <a:t>Shorter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32C7F-AA26-3A7B-228D-B6CB846B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8B2D-36F5-E8BA-E8E2-8B041A27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ED7B42-1957-13FC-4503-24C54F0C4F14}"/>
                  </a:ext>
                </a:extLst>
              </p14:cNvPr>
              <p14:cNvContentPartPr/>
              <p14:nvPr/>
            </p14:nvContentPartPr>
            <p14:xfrm>
              <a:off x="5274720" y="3452400"/>
              <a:ext cx="4296960" cy="83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ED7B42-1957-13FC-4503-24C54F0C4F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5360" y="3443040"/>
                <a:ext cx="4315680" cy="85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9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779A-A57C-EE12-613B-78240B8A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of functional programming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8D5B6-5620-358F-D6A5-DD633D6A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life isn’t functional</a:t>
            </a:r>
          </a:p>
          <a:p>
            <a:r>
              <a:rPr lang="en-US" dirty="0"/>
              <a:t>The problem isn’t functional</a:t>
            </a:r>
          </a:p>
          <a:p>
            <a:r>
              <a:rPr lang="en-US" dirty="0"/>
              <a:t>The solution isn’t functional</a:t>
            </a:r>
          </a:p>
          <a:p>
            <a:pPr lvl="1"/>
            <a:r>
              <a:rPr lang="en-US" dirty="0"/>
              <a:t>UI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</a:t>
            </a:r>
          </a:p>
          <a:p>
            <a:r>
              <a:rPr lang="en-US" dirty="0"/>
              <a:t>The CPU isn't functional</a:t>
            </a:r>
          </a:p>
          <a:p>
            <a:r>
              <a:rPr lang="en-US" dirty="0"/>
              <a:t>Steep learning curve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F7669-F00C-EBC1-ADF4-C314C5AF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A444-2DA5-E3B8-0972-BB95DA40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F83DEE-0A9F-C765-A4B6-328729BD50A5}"/>
                  </a:ext>
                </a:extLst>
              </p14:cNvPr>
              <p14:cNvContentPartPr/>
              <p14:nvPr/>
            </p14:nvContentPartPr>
            <p14:xfrm>
              <a:off x="4251600" y="4044600"/>
              <a:ext cx="5151600" cy="133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F83DEE-0A9F-C765-A4B6-328729BD50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2240" y="4035240"/>
                <a:ext cx="5170320" cy="13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4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1EC3-C57B-F216-C62F-4B2B4297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Functions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116D-866A-8947-318A-E9F564F0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mapping from input to output and </a:t>
            </a:r>
            <a:r>
              <a:rPr lang="en-US" u="sng" dirty="0"/>
              <a:t>nothing else</a:t>
            </a:r>
            <a:endParaRPr lang="en-US" i="1" dirty="0"/>
          </a:p>
          <a:p>
            <a:r>
              <a:rPr lang="en-US" dirty="0"/>
              <a:t>Mathematical functions</a:t>
            </a:r>
          </a:p>
          <a:p>
            <a:r>
              <a:rPr lang="en-US" dirty="0"/>
              <a:t>2 Requirements:</a:t>
            </a:r>
          </a:p>
          <a:p>
            <a:pPr lvl="1"/>
            <a:r>
              <a:rPr lang="en-US" dirty="0"/>
              <a:t>Output only depends on input</a:t>
            </a:r>
          </a:p>
          <a:p>
            <a:pPr lvl="1"/>
            <a:r>
              <a:rPr lang="en-US" dirty="0"/>
              <a:t>Doesn’t change the state in any way</a:t>
            </a:r>
          </a:p>
          <a:p>
            <a:r>
              <a:rPr lang="en-DK" dirty="0"/>
              <a:t>Functional programming: All functions are pure</a:t>
            </a:r>
          </a:p>
          <a:p>
            <a:r>
              <a:rPr lang="en-DK" dirty="0"/>
              <a:t>Generally recommended: Only</a:t>
            </a:r>
          </a:p>
          <a:p>
            <a:pPr lvl="1"/>
            <a:r>
              <a:rPr lang="en-DK" dirty="0"/>
              <a:t>Procedures</a:t>
            </a:r>
          </a:p>
          <a:p>
            <a:pPr lvl="1"/>
            <a:r>
              <a:rPr lang="en-DK" dirty="0"/>
              <a:t>Pure functions</a:t>
            </a:r>
            <a:endParaRPr lang="en-US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0396-B03B-FC1F-91E3-964784A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54F9-A464-4DF8-E019-5C820B0A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124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Impure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Changes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function sum(ns: number[]): number {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let sum = 0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for(let n of ns) {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console.log(sum)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return sum</a:t>
            </a:r>
            <a:br>
              <a:rPr lang="en-DK" sz="1900" dirty="0">
                <a:latin typeface="Consolas" panose="020B0609020204030204" pitchFamily="49" charset="0"/>
              </a:rPr>
            </a:br>
            <a:r>
              <a:rPr lang="en-DK" sz="1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K" dirty="0"/>
              <a:t>Changes the 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function sum(ns: number[]): number {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let sum = 0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while(</a:t>
            </a:r>
            <a:r>
              <a:rPr lang="en-DK" sz="1900" dirty="0" err="1">
                <a:latin typeface="Consolas" panose="020B0609020204030204" pitchFamily="49" charset="0"/>
              </a:rPr>
              <a:t>ns.length</a:t>
            </a:r>
            <a:r>
              <a:rPr lang="en-DK" sz="1900" dirty="0">
                <a:latin typeface="Consolas" panose="020B06090202040302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  sum += ns[0]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  </a:t>
            </a:r>
            <a:r>
              <a:rPr lang="en-DK" sz="1900" dirty="0" err="1">
                <a:latin typeface="Consolas" panose="020B0609020204030204" pitchFamily="49" charset="0"/>
              </a:rPr>
              <a:t>ns.splice</a:t>
            </a:r>
            <a:r>
              <a:rPr lang="en-DK" sz="1900" dirty="0">
                <a:latin typeface="Consolas" panose="020B0609020204030204" pitchFamily="49" charset="0"/>
              </a:rPr>
              <a:t>(0, 1)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sz="1900" dirty="0">
                <a:latin typeface="Consolas" panose="020B0609020204030204" pitchFamily="49" charset="0"/>
              </a:rPr>
              <a:t>  return sum</a:t>
            </a:r>
            <a:br>
              <a:rPr lang="en-DK" sz="1900" dirty="0">
                <a:latin typeface="Consolas" panose="020B0609020204030204" pitchFamily="49" charset="0"/>
              </a:rPr>
            </a:br>
            <a:r>
              <a:rPr lang="en-DK" sz="19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1FABD6-859E-C6A5-249D-C62AF46C150C}"/>
                  </a:ext>
                </a:extLst>
              </p14:cNvPr>
              <p14:cNvContentPartPr/>
              <p14:nvPr/>
            </p14:nvContentPartPr>
            <p14:xfrm>
              <a:off x="1198080" y="2207520"/>
              <a:ext cx="9905400" cy="335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1FABD6-859E-C6A5-249D-C62AF46C1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720" y="2198160"/>
                <a:ext cx="9924120" cy="33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56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F7-3F89-65FF-4EB5-B1D1333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Pure functions 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C24-829E-7B24-768B-704CBBCF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Imperative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6958-2B8B-0EFC-EDD2-785AB2E64D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function sum(ns: number[]): number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let sum = 0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for(let n of ns)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  sum += n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return sum</a:t>
            </a:r>
            <a:br>
              <a:rPr lang="en-DK" sz="1800" dirty="0">
                <a:latin typeface="Consolas" panose="020B0609020204030204" pitchFamily="49" charset="0"/>
              </a:rPr>
            </a:b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5D5DA-01D1-75BA-E259-EA990764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259388" cy="823912"/>
          </a:xfrm>
        </p:spPr>
        <p:txBody>
          <a:bodyPr/>
          <a:lstStyle/>
          <a:p>
            <a:r>
              <a:rPr lang="en-DK" dirty="0"/>
              <a:t>Functional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9440-A6F3-3043-9BF7-E46493F73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27821" y="2505075"/>
            <a:ext cx="5554579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function sum(ns: number[]): number {</a:t>
            </a:r>
          </a:p>
          <a:p>
            <a:pPr marL="0" indent="0">
              <a:buNone/>
            </a:pPr>
            <a:r>
              <a:rPr lang="en-DK" sz="1800" dirty="0">
                <a:latin typeface="Consolas" panose="020B0609020204030204" pitchFamily="49" charset="0"/>
              </a:rPr>
              <a:t>  return </a:t>
            </a:r>
            <a:r>
              <a:rPr lang="en-DK" sz="1800" dirty="0" err="1">
                <a:latin typeface="Consolas" panose="020B0609020204030204" pitchFamily="49" charset="0"/>
              </a:rPr>
              <a:t>ns.reduce</a:t>
            </a:r>
            <a:r>
              <a:rPr lang="en-DK" sz="1800" dirty="0">
                <a:latin typeface="Consolas" panose="020B0609020204030204" pitchFamily="49" charset="0"/>
              </a:rPr>
              <a:t>((sum, n) =&gt; sum + n, 0)</a:t>
            </a:r>
            <a:br>
              <a:rPr lang="en-DK" sz="1800" dirty="0">
                <a:latin typeface="Consolas" panose="020B0609020204030204" pitchFamily="49" charset="0"/>
              </a:rPr>
            </a:br>
            <a:r>
              <a:rPr lang="en-DK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3162A-324C-3F51-84AE-9D570775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A8300-55E5-8CE9-5274-B95B55B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510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2C393FFC898734AA513309E28FC7E47" ma:contentTypeVersion="8" ma:contentTypeDescription="Opret et nyt dokument." ma:contentTypeScope="" ma:versionID="27a983bb43e4bd59ca09190dab767baa">
  <xsd:schema xmlns:xsd="http://www.w3.org/2001/XMLSchema" xmlns:xs="http://www.w3.org/2001/XMLSchema" xmlns:p="http://schemas.microsoft.com/office/2006/metadata/properties" xmlns:ns3="002139ea-1568-4d6b-a978-fb671a1b119e" xmlns:ns4="f616c6f9-a07c-4a14-a0b3-56a684a0ccf0" targetNamespace="http://schemas.microsoft.com/office/2006/metadata/properties" ma:root="true" ma:fieldsID="d0ba2fa8fd33082d9932dc00e27951a4" ns3:_="" ns4:_="">
    <xsd:import namespace="002139ea-1568-4d6b-a978-fb671a1b119e"/>
    <xsd:import namespace="f616c6f9-a07c-4a14-a0b3-56a684a0c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139ea-1568-4d6b-a978-fb671a1b1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16c6f9-a07c-4a14-a0b3-56a684a0c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2139ea-1568-4d6b-a978-fb671a1b119e" xsi:nil="true"/>
  </documentManagement>
</p:properties>
</file>

<file path=customXml/itemProps1.xml><?xml version="1.0" encoding="utf-8"?>
<ds:datastoreItem xmlns:ds="http://schemas.openxmlformats.org/officeDocument/2006/customXml" ds:itemID="{5EE3A740-2F6E-4215-9FDA-AFDEE61E9A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99B34F-0DDA-4CED-B744-D61A3F2EF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2139ea-1568-4d6b-a978-fb671a1b119e"/>
    <ds:schemaRef ds:uri="f616c6f9-a07c-4a14-a0b3-56a684a0c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FB87FC-D88F-425D-B4AD-330A57DC960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f616c6f9-a07c-4a14-a0b3-56a684a0ccf0"/>
    <ds:schemaRef ds:uri="002139ea-1568-4d6b-a978-fb671a1b119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3807</TotalTime>
  <Words>2209</Words>
  <Application>Microsoft Office PowerPoint</Application>
  <PresentationFormat>Widescreen</PresentationFormat>
  <Paragraphs>393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Office Theme</vt:lpstr>
      <vt:lpstr>SWA1, Session 7</vt:lpstr>
      <vt:lpstr>Objects vs "objects"</vt:lpstr>
      <vt:lpstr>Procedure vs function</vt:lpstr>
      <vt:lpstr>Functional programming</vt:lpstr>
      <vt:lpstr>The promise of functional programming</vt:lpstr>
      <vt:lpstr>The problem of functional programming</vt:lpstr>
      <vt:lpstr>Pure Functions</vt:lpstr>
      <vt:lpstr>Impure functions</vt:lpstr>
      <vt:lpstr>Pure functions (I)</vt:lpstr>
      <vt:lpstr>Pure functions (II)</vt:lpstr>
      <vt:lpstr>Recursion vs Utility functions</vt:lpstr>
      <vt:lpstr>The function type</vt:lpstr>
      <vt:lpstr>Higher-order functions</vt:lpstr>
      <vt:lpstr>Immutability</vt:lpstr>
      <vt:lpstr>Note the argument order</vt:lpstr>
      <vt:lpstr>Immutable objects</vt:lpstr>
      <vt:lpstr>Immutable Object</vt:lpstr>
      <vt:lpstr>Example</vt:lpstr>
      <vt:lpstr>Practical functional programming</vt:lpstr>
      <vt:lpstr>Imperative origin</vt:lpstr>
      <vt:lpstr>Working with arrays</vt:lpstr>
      <vt:lpstr>Pre-processing: parseInt</vt:lpstr>
      <vt:lpstr>Filtering the relevant slots</vt:lpstr>
      <vt:lpstr>Filtering out invalid scores</vt:lpstr>
      <vt:lpstr>Recognizing the map pattern</vt:lpstr>
      <vt:lpstr>Pipelining</vt:lpstr>
      <vt:lpstr>State</vt:lpstr>
      <vt:lpstr>Side-effects</vt:lpstr>
      <vt:lpstr>Injection architecture</vt:lpstr>
      <vt:lpstr>Sandwich Model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42</cp:revision>
  <dcterms:created xsi:type="dcterms:W3CDTF">2024-10-19T08:58:47Z</dcterms:created>
  <dcterms:modified xsi:type="dcterms:W3CDTF">2025-10-20T11:37:03Z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0x01010082C393FFC898734AA513309E28FC7E47</vt:lpwstr>
  </property>
</Properties>
</file>