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8" r:id="rId3"/>
    <p:sldId id="292" r:id="rId4"/>
    <p:sldId id="294" r:id="rId5"/>
    <p:sldId id="293" r:id="rId6"/>
    <p:sldId id="290" r:id="rId7"/>
    <p:sldId id="289" r:id="rId8"/>
    <p:sldId id="291" r:id="rId9"/>
    <p:sldId id="259" r:id="rId10"/>
    <p:sldId id="295" r:id="rId11"/>
    <p:sldId id="297" r:id="rId12"/>
    <p:sldId id="298" r:id="rId13"/>
    <p:sldId id="296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264" r:id="rId28"/>
    <p:sldId id="260" r:id="rId29"/>
    <p:sldId id="261" r:id="rId30"/>
    <p:sldId id="263" r:id="rId31"/>
    <p:sldId id="262" r:id="rId32"/>
    <p:sldId id="265" r:id="rId33"/>
    <p:sldId id="266" r:id="rId34"/>
    <p:sldId id="268" r:id="rId35"/>
    <p:sldId id="267" r:id="rId36"/>
    <p:sldId id="269" r:id="rId37"/>
    <p:sldId id="312" r:id="rId38"/>
    <p:sldId id="270" r:id="rId39"/>
    <p:sldId id="272" r:id="rId40"/>
    <p:sldId id="273" r:id="rId41"/>
    <p:sldId id="287" r:id="rId4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08:04.7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 17710 167 0,'-10'-6'40'0,"2"2"-32"0,1 0-5 15,5 4-3-15,0 0 0 16,2 0 0-16,2 4 0 0,-4 0 1 15,0-4 7-15,2 4 3 16,-2-2-4-16,-1-2-6 16,0 4 0-16,6-4 8 15,-6 0 12-15,6 4 8 16,-3-4 9-16,3-4-4 16,-9 4-3-16,6 0-9 15,3-4-5-15,0 4-10 16,-1-6-7-16,4 2-3 15,5 0 2-15,1 4 0 16,1 0-2-16,3 0 2 16,-1 4-4-16,3 0 2 0,-5 0 2 15,0-2 0-15,-1 2 0 16,-6-4 1 0,-1 0 0-16,-1 4-1 0,1 0 1 15,0 0 1-15,3 6-1 16,1 4 0-16,3 2 1 15,0 3 0-15,5-6-1 16,-4 1 1-16,2-6 1 16,-4-4 7-16,4-8 21 15,-1-10 12-15,4-7-20 16,2-10-9-16,5-1-6 16,4 2-7-16,0 6 0 15,2 8-2-15,0 10-1 16,0 12 3-16,1 10 0 15,-3 6-3-15,-6 2-27 0,0-2-67 16,-3-8-114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00:17.5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14642 5895 170 0,'-4'-2'79'0,"-1"-3"-19"0,1-1 7 16,0 3-7-1,-1-1-2-15,3 2-2 0,0 2-10 16,2 0-9-16,2-2-6 16,-2 1-5-16,2 1-5 15,-2-3 6-15,0 3 4 16,0 0-3-16,-2 0 5 15,2 3-4-15,-2-3-10 16,2 0-4-16,0 1-3 16,-2-1-3-16,2 0-2 15,0 2 2-15,0-2-1 16,0 0-5-16,0 0 0 16,0 0-2-16,-3 0 0 15,1 0-1-15,-1 0-2 0,-3-2-9 16,-3 2 3-16,3 0 3 15,-4 0 1-15,4 0 3 16,1 0-1-16,3 2 2 16,2-2 1-16,0 0-1 15,0 2 0-15,0-4 1 16,0 2 0-16,2 0 13 16,1-2-13-16,-1 1 0 15,6-2 5-15,6-5 0 16,6-2 3-16,11-4-6 15,10-4 4-15,7 0 0 16,4-2-7-16,6 0 2 16,6 0-2-16,7-1 3 0,3 3-5 15,4-1 2 1,-2-2 0-16,-1 3-2 0,-12 0 0 16,-9 4 2-16,-15 4-6 15,-10 5-15-15,-13 1-13 16,-7 1-24-16,-5 3-38 15,-4 0-39-15,0 0-99 16</inkml:trace>
  <inkml:trace contextRef="#ctx0" brushRef="#br0" timeOffset="953.6">15095 4624 238 0,'-3'-2'50'0,"-1"-1"14"0,2 2-6 0,0-3-6 16,0 0 3-16,-1-2-18 15,3-2-12-15,3 2-7 16,-1-2-3-16,0 0-5 16,0 2-5-16,2-1 3 15,3 3-3-15,2 1-1 16,4-1-1-16,6-3 0 16,0 1 0-16,6 3-2 15,-3-1-2-15,-4 2-2 16,-7 2-2-16,-4 2-1 15,-5-2-2-15,-4 4 8 16,0 4 6-16,-1 2 2 16,-6 6-3-16,0 6 0 0,-6 0-5 15,-3 3 1-15,-2 2 3 16,-2-1-3-16,4 0-1 16,-3 0 0-16,2 0 1 15,-1-2 0-15,0 2 0 16,0-2 1-16,1-2-1 15,2-1 0-15,1-1 1 16,3-7 1-16,-1 1 0 16,3 1-1-16,1-5-1 15,2-3 2-15,4 0 1 16,2-3-4-16,2-2 0 16,0-2-7-16,2-2 3 15,0 2 3-15,2-2 1 0,4 2 28 16,0 2 6-16,3 2 4 15,5-2 3-15,5 2-2 16,2-2-5-16,2 2-16 16,2-2-14-16,4 0-1 15,3 0 0-15,1-2-3 16,6-2-5-16,1-2-88 16,0 0-148-16</inkml:trace>
  <inkml:trace contextRef="#ctx0" brushRef="#br0" timeOffset="24689.09">28111 8807 526 0,'-43'6'106'0,"8"-4"-105"16,8-4 13-16,8-1 38 16,2 3-7-16,9 0-18 15,4 0-1-15,1 0 20 16,8 0-1-16,-1-6-22 15,12 1-4-15,20-11-5 16,22-13-10-16,17-10 8 16,23-13 0-16,7-11 2 15,-1-5-1-15,-4-2-6 16,-4 0-5-16,-9 5-2 0,-13 12 3 16,-13 12 1-16,-24 17-4 15,-15 10 0-15,-17 8 6 16,-19 6-6-16,-26 12-3 15,-24 14 3-15,-25 18 0 16,-21 17 4-16,1 8 0 16,14 0-1-16,25-11-3 15,26-16 0-15,23-20-5 16,17-12 5-16,24-8 9 16,24-11-9-16,35-14-1 15,21-12-32-15,20-10-2 0,5-5 3 16,-11 0 19-16,-20 8 13 15,-21 12-3-15,-26 10 2 16,-23 12 1-16,-19 12 5 16,-30 14 39-16,-20 11-11 15,-19 11-33-15,-10 9 0 16,-2-1-190-16,5-2-255 16</inkml:trace>
  <inkml:trace contextRef="#ctx0" brushRef="#br0" timeOffset="25238.02">27523 8821 282 0,'7'1'161'0,"-1"2"-100"0,-4-3 22 0,-2 2 8 16,0-2-24-16,0 2-24 15,0 0-14-15,0 2-3 16,0 6 22-16,-2 12 50 16,-7 10-49-16,-4 14-22 0,-11 12-7 15,-13 7-15-15,-9-1-5 16,-8-4-40-16,1-8-167 15,-2-9-236-15</inkml:trace>
  <inkml:trace contextRef="#ctx0" brushRef="#br0" timeOffset="26544.23">28376 8207 217 0,'9'-3'148'0,"2"-2"-136"0,7-9-5 0,2-4 14 15,5-2-1-15,4 0-18 16,2-3-2-16,-2 4 1 15,-4 5 15-15,-10 2 7 16,-9 7-14-16,-12 5 4 16,-16 11 47-16,-21 7 32 15,-17 6-22-15,-15 8-1 16,-6 4 5-16,8-2-23 16,17-5-28-16,20-10-23 15,18-9-5-15,20-2 5 0,19-1 7 16,21-1-7-1,24-6-3-15,19 0-42 0,15-5-10 16,1-3 5-16,-9 0 25 16,-21 8 9-16,-24 7-21 15,-28 12 37-15,-36 17 57 16,-39 23 13-16,-31 12 3 16,-27 16-8-16,-15 2-11 15,7-7 6-15,17-16-17 16,29-16-30-16,32-18-13 15,26-14-11-15,24-9 11 16,35-14 0-16,34-10-42 16,31-4-51-16,16-9 6 15,16-5-1-15,-5-2 17 0,-19 9 47 16,-29 8 23-16,-27 9 2 16,-36 18 23-16,-38 11 76 15,-37 12-24-15,-23 7 9 16,-15 11-9-16,-9 3-22 15,5-6-15-15,18-2-19 16,21-12-20-16,23-12-5 16,20-9-9-16,24-8 12 15,22-4 1-15,19-1-50 16,12-6-11-16,7 2 33 16,-6-1 16-16,-18 9 0 0,-22 12 13 15,-23 14 5 1,-21 12 48-16,-12 13 1 0,-11 4-26 15,-3-2-28-15,8-7-12 16,14-12-123-16,23-12-112 16,29-20-313-16</inkml:trace>
  <inkml:trace contextRef="#ctx0" brushRef="#br0" timeOffset="67041.74">28294 7986 343 0,'2'0'95'0,"-4"0"-87"0,2-1-4 16,-2 1 12-16,0 0 2 15,2 0 2-15,2 0 4 16,-2 0 15-16,0 0 5 15,2 0-1-15,-2 0-10 16,0 0-7-16,0-2-7 16,0 2-4-16,0 0-6 15,0 0-3-15,2 0-4 16,-2 0 1-16,2 0 4 16,-2 2-2-16,0-2-1 15,-2 0 3-15,2 1-3 0,-4 6 7 16,-4 4 49-16,-5 11 3 15,-7 11-34-15,-4 3-17 16,-3 2-10-16,5-4-1 16,9-6-2-16,3-8 1 15,10-2-5-15,10-4 5 16,5-4 3-16,14-4 0 16,15-4-3-16,12-8-10 15,6-6-1-15,1-4 1 16,-5-2 1-16,-18 4 2 15,-13 7-4-15,-16 1-1 0,-15 13 12 16,-21 13 37 0,-12 9-5-16,-17 8-3 0,-8 9 0 15,-5 5-9 1,11-7-10-16,15-8-7 0,17-12-3 16,13-10-7-16,11-10 6 15,22-8 1-15,18-10 0 16,22-7-27-16,15-6-8 15,10-5 15-15,-8-4 10 16,-16 10 9-16,-22 8-5 16,-22 7-3-16,-15 11 9 15,-23 15 22-15,-20 7 7 16,-13 12 4-16,-11 12-8 16,-11 4-4-16,7-2-6 0,11-3-7 15,19-14-8-15,14-11-5 16,15-9-6-16,22-7 9 15,19-11 2-15,20-4-32 16,21-10-26-16,8-5 22 16,0-4 21-16,-13 2 11 15,-22 10-1-15,-20 8-4 16,-16 8 9-16,-17 18 55 16,-21 14 19-16,-15 11-42 15,-12 10-2-15,-11 7 6 16,1-5-19-16,10-9-2 15,14-12-15-15,18-12-5 16,11-8-12-16,24-8 17 16,25-10-4-16,24-6-48 15,21-6-4-15,17-6-1 0,0-2 31 16,-13 6 25-16,-27 5-15 16,-29 15 16-16,-33 17 47 15,-36 19 16-15,-26 14-29 16,-23 12 0-16,-13 5-4 15,4 0 3-15,13-13-15 16,25-14-17-16,23-13-1 16,17-13-12-16,23-10-7 15,28-8 5-15,27-12-47 16,24-9-8-16,24-8-2 0,3-7 37 16,-8 4 33-1,-28 9-2-15,-25 13-3 0,-31 14 6 16,-21 14 79-16,-27 13-19 15,-13 6-12-15,-12 10-6 16,-6 1-1-16,-3-2-9 16,15-8-13-16,9-8-7 15,20-10-12-15,7-6-10 16,22-10 3-16,25-10 2 16,26-8-31-16,18-8-4 15,16-5 14-15,-9 2 20 16,-16 7 0-16,-31 10-3 15,-24 7 8-15,-23 15 1 16,-21 15 49-16,-22 7-19 16,-14 8-6-16,-11 6 1 0,3-6-3 15,13-10-2-15,21-10-12 16,18-8-8-16,13-5-2 16,16-12-14-16,13-9-14 15,18-10-7-15,10-8-6 16,9-6-16-16,-5-2 9 15,-11 7 26-15,-15 12 12 16,-13 9-26-16,-12 6-28 16,-7 1 1-16,-8 2-28 15,-5 0-90-15,-2 3-63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24:17.4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8502 4841 171 0,'0'-3'62'0,"2"-1"-34"15,2-1 1-15,-2-1-4 16,1-5-19-16,-3 4-4 16,0 0 2-16,-3 1 19 15,1 2-4-15,0 2-3 0,0 2-5 16,2 2-5-16,-2-2-3 16,2 0-2-16,0 3 5 15,0-3 13-15,2 0 7 16,-2 0 6-16,0 0 9 15,0 0 0-15,0 0-4 16,-2 0-10-16,0 0-14 16,2 1-5-16,-3 1-7 15,1 2 2-15,-4 7-2 16,-4 4 3-16,-3 8-3 16,-3 3 3-16,-3 6 3 15,-2 4 1-15,1 2 0 16,3 6-2-16,-4 4 0 15,6 2-1-15,-1 0-4 0,3-1 0 16,1-2-1-16,4-4 0 16,-1-5 0-16,1-2 1 15,-2-4-1-15,3-2-1 16,1-4 1-16,2-1 0 16,2-4-1-16,2-3 0 15,0-2 1-15,0-2 1 16,2-2 0-16,0-2-1 15,-2-1 1-15,2-2 0 16,-2-2-1-16,0-1 0 16,0-2 0-16,0-2 0 15,0 0 1-15,0 0 0 16,-2 0 1-16,2 0 2 0,0-2-1 16,0 2 6-1,0-3 13-15,0 3 0 0,0 0-9 16,0 0-10-16,0 0-3 15,0 0-3-15,-2 0-13 16,0 3-62-16,2-3-88 16,-3 0-75-16</inkml:trace>
  <inkml:trace contextRef="#ctx0" brushRef="#br0" timeOffset="434.91">8136 5554 200 0,'-2'0'160'0,"0"0"-109"0,0 0-4 0,2-2 19 16,-2 2-25-16,4 0-29 15,0 0-6-15,-2 0 3 16,0 2-5-16,2 3-4 16,-2 1 10-16,2 6 18 15,-2 3-4-15,2 10-2 16,1 5-9-16,-1 2-4 0,3 2-5 16,1-4-2-16,1-3 4 15,2-8 2-15,0-5 1 16,-2-4 1-16,1-6 2 15,-1-1 11-15,0-3 7 16,0-3 11-16,3-3-15 16,7-6-13-16,2-5 1 15,10 0-14-15,4-7-1 16,6-2-8-16,3 0-52 16,0 2-37-16,-7 0-40 15,-3 3-106-15</inkml:trace>
  <inkml:trace contextRef="#ctx0" brushRef="#br0" timeOffset="1192.61">8805 4029 164 0,'0'-3'103'0,"0"0"-67"0,2-4 12 15,0-1 2-15,0 0 2 0,3 0 11 16,-1 2 21 0,1 0 0-16,-3 2-13 0,1 2-12 15,-3 0-24-15,0 4-18 16,-3 0-17-16,1 4 3 15,-1 14 21-15,-3 16 37 16,-5 22-34-16,-7 19-15 16,-4 13-4-16,-3 2-4 15,1-8-4-15,5-13 0 16,11-17 0-16,4-18-6 16,4-17-10-16,4-10-77 15,8-19-94-15,5-16-151 0</inkml:trace>
  <inkml:trace contextRef="#ctx0" brushRef="#br0" timeOffset="1590.12">8979 4469 406 0,'-5'18'85'0,"3"-7"-36"16,2-10 22-16,4 2-33 16,8-3 25-16,5-3 8 0,8 0-18 15,10-6 2 1,12-7-16-16,2-6-34 0,0-4 2 16,-1-6-1-16,-11 0-6 15,-10 0 0-15,-12 4 2 16,-11 0-2-16,-8 3-1 15,-9 8-3-15,-9 5-6 16,-10 9 3-16,-7 12 0 16,-6 13 1-16,0 12 6 15,0 12 1-15,10 4 14 16,8 2-5-16,14-4-1 16,11-7-8-16,13-9-1 15,13-6-5-15,10-10 4 16,13-10-37-16,4-4-169 0,2-8-167 15</inkml:trace>
  <inkml:trace contextRef="#ctx0" brushRef="#br0" timeOffset="2191">9721 4443 377 0,'9'-8'64'0,"-5"0"14"0,-4 2 9 16,-2 4-40-16,2 0-30 0,0 2 5 15,0 0 18-15,-5 2-9 16,-6-2-31-16,-4 4-2 15,-10 4 2-15,-6 4 11 16,-7 6 14-16,-2 5 8 16,7 0-7-16,4 0-3 15,6-3-11-15,12-6-12 16,6-4-1-16,7-4 1 16,10-2 5-16,5-4 0 15,8-2 15-15,8-2-15 0,3 0-5 16,3-1-4-1,-2 8-1-15,-3 7-6 0,-5 8 6 16,-5 10 3-16,-4 12 2 16,-6 10 6-16,-8 6-6 15,-6 2 2-15,-4-4 1 16,-1-5 0-16,-6-13-1 16,2-10 1-16,-2-9 3 15,-5-4 14-15,-9-9-11 16,-6-8-3-16,-6-6-6 15,-10-10-4-15,-4-16-31 16,-5-16-30-16,5-10 26 16,4-3 39-16,12 5 0 15,12 10-5-15,14 18-8 16,9 10-14-16,9 8 20 0,11 6-27 16,9 8-51-16,11 6-95 15,10 6-50-15</inkml:trace>
  <inkml:trace contextRef="#ctx0" brushRef="#br0" timeOffset="2782.08">10120 4499 408 0,'6'3'99'0,"-1"-6"-12"0,1 0 23 0,-2-1-30 16,4-3-38-16,-2-1-14 15,-1 5 16-15,-3-2-3 16,-2 3-15-16,-2 2-3 16,-1 0 3-16,-3 0-21 15,-4 0-5-15,0 0-3 16,-11 2 0-16,0 6-2 16,-8 7 5-16,-5 4 1 0,0 5 3 15,6 1 2-15,1 1-2 16,7-4-4-16,11-4 0 15,5-7-9-15,8 0 9 16,9-5 0-16,9-6 4 16,12-4 3-16,6-6 1 15,9-4-8-15,-3-2 0 16,-3-2-5-16,-12 4-2 16,-6 4-7-16,-14 8-7 15,-7 5 11-15,-4 10 10 0,-2 9 2 16,-4 4 1-1,1 4-3-15,3-2-9 0,-1-4-41 16,8-6-31-16,4-10-45 16,6-10-74-16,8-14-49 15</inkml:trace>
  <inkml:trace contextRef="#ctx0" brushRef="#br0" timeOffset="3030.55">10729 3979 412 0,'12'-7'186'16,"-10"5"-168"-16,-8 8 36 0,-8 6 11 0,-5 12-18 0,-4 14 19 16,-6 14 6-16,0 9-21 15,-2 7-45-15,2 3-2 16,4-6-4-16,8-5-1 15,3-6-7-15,3-10-41 16,7-8-41-16,-4-1-24 16,4-5-52-16,0 0-30 15,-1 0-44-15</inkml:trace>
  <inkml:trace contextRef="#ctx0" brushRef="#br0" timeOffset="3990.95">11601 4132 296 0,'-4'5'140'0,"-1"-3"-59"0,3-2 48 0,2 0-32 16,0-2-43-16,2 2-27 15,0 0 1-15,1-2 4 16,-1 2-9-16,0-3-3 0,-2 3-1 16,0 0-5-16,5-1-2 15,5-3 2-15,13 0 6 16,12-2-12-16,13 0-3 15,7 1 0-15,5 1 6 16,-4 2-11-16,-9 2-4 16,-11 0 1-16,-12 2-3 15,-13 1-2-15,-7-2 2 16,-6 7 6-16,-2 9 8 16,-3 5-6-16,1 10 3 0,-4 8-4 15,2 2-1 1,1 4 0-16,0 2 2 0,2-2 0 15,1-1-2-15,-2-4 1 16,-5-4-1-16,-3-6 3 16,-1-2-2-16,-8-7 2 15,-1-4-1-15,-8-6 3 16,-3-8-2-16,-7-8-3 16,-7-8-8-16,-5-6-18 15,5-8 10-15,4-4-30 16,8-1-17-16,10 4-8 15,9 3-43-15,9 6-90 16,11 3-46-16</inkml:trace>
  <inkml:trace contextRef="#ctx0" brushRef="#br0" timeOffset="4472.28">12588 4124 370 0,'-16'5'141'0,"-11"1"-46"0,-6 0 46 0,-7 2-54 16,-2 4-52-16,4 0-26 15,6 2 2-15,13-2-11 16,7 0 0-16,10 0 0 16,12 0 4-16,5 2 5 15,12 4-4-15,6 2-1 16,9 0 4-16,7 2-8 15,-4 2 0-15,-7 0-2 16,-7 2 1-16,-11 1 1 16,-13 2 7-16,-12 1-2 0,-8-2 7 15,-12 5 2-15,-6-8-6 16,-7 0-3-16,1-7-4 16,-6-6-1-16,3-8-7 15,-2-4-38-15,-1-8-38 16,1-8-20-16,2-7-82 15,4-3-19-15</inkml:trace>
  <inkml:trace contextRef="#ctx0" brushRef="#br0" timeOffset="5092.02">13408 4385 226 0,'5'0'88'0,"-3"-4"-24"0,2 2 31 0,-1-2 13 15,-1 2-33-15,0 0-12 16,-2-2 9-16,0 1-5 16,0 2-3-16,0-1-28 15,0 2-22-15,0 2-14 16,-2-1-7-16,2 4-11 16,-5 5 18-16,-4 9 3 15,-6 6 5-15,-6 11-5 16,2 8-3-16,3-4 1 15,5-1-1-15,7-11 0 0,8-6 1 16,5-8 2-16,4-8 1 16,11-8 15-16,10-12-1 15,9-10-17-15,7-10-1 16,8-9 1-16,-6 0-2 16,-6-1-6-16,-3 5-15 15,-12 7-40-15,-6 7-28 16,-6 4-24-16,-5 7-78 15,-5 4-84-15</inkml:trace>
  <inkml:trace contextRef="#ctx0" brushRef="#br0" timeOffset="5574.38">14063 4477 491 0,'-5'-6'91'0,"-4"-2"-3"0,-1 2-16 16,-6 2-43-16,-2 4-22 0,-6 6 17 15,-3 4 19-15,-4 6-7 16,-5 6 9-16,1 5-15 16,3-4-15-16,10 0-13 15,4-3-2-15,9-8-3 16,11-2 3-16,8-6 10 16,7-2 1-16,10-6-2 15,11-6-2-15,7-4-7 16,1-6-5-16,1-3-33 15,-3 1-4-15,-6 6-6 16,-9 4 18-16,-11 4-1 16,-7 11 5-16,-9 6 26 0,-8 10 4 15,-3 7-3-15,-3 4 2 16,-1 3-3-16,3 2 0 16,2-5-3-16,6-6-51 15,4-6-62-15,8-10-142 16</inkml:trace>
  <inkml:trace contextRef="#ctx0" brushRef="#br0" timeOffset="5954.33">14471 4457 344 0,'0'6'54'15,"-4"2"3"-15,-6 2 52 0,-1 5-28 16,-2 5-36-16,-3 3 0 16,1 4-1-16,-3 5-8 15,3 0-15-15,-3 0-13 16,7-2-2-16,1-6 1 16,4-10 1-16,6-2 1 15,2-10 2-15,0-4 7 16,8-6-2-16,3-4-5 15,57-44-11-15,-56 46 0 16,2 0-1-16,0 4-7 16,-3-2 7-16,18-5 1 15,0 6 0-15,-4 1-2 16,2 4 0-16,-4 2-1 0,-6 4-1 16,-1 0-1-16,0 2-50 15,-3 2-99-15,-1 0-100 16,2-2-64-16</inkml:trace>
  <inkml:trace contextRef="#ctx0" brushRef="#br0" timeOffset="6220.77">15119 4498 376 0,'5'4'214'0,"-10"1"-140"0,-6 7 41 0,-9 3 13 16,-2 7-61-16,-1 4-54 16,4 2-13-16,0-2 0 15,9 2-11-15,3-6-85 16,3-4-49-16,4-8-51 15,4-6-86-15</inkml:trace>
  <inkml:trace contextRef="#ctx0" brushRef="#br0" timeOffset="6390.59">15159 4267 548 0,'4'2'219'0,"-1"0"-179"15,-3 0 18-15,0-2-55 16,5 2 5-16,3 4-16 16,5 6-59-16,10 4-169 15,6 9-137-15</inkml:trace>
  <inkml:trace contextRef="#ctx0" brushRef="#br0" timeOffset="6841.45">15601 4548 292 0,'0'0'106'0,"0"-2"-36"16,-3-1 70-16,1 3-22 16,-1-1-40-16,1-2-30 15,-4-1 3-15,-3 1 1 16,-7-4-27-16,-3 3-9 15,-10 2 0-15,-3 7-2 16,-6 3-1-16,-4 6-1 16,-2 6-3-16,-1 4 2 15,7 0-4-15,5 2 4 16,8-6-11-16,10-2-5 0,7-6-2 16,8-2 7-16,10-4 3 15,12-2-3-15,7-6-4 16,6-4-46-16,8-2-16 15,-1-6 13-15,-4 2 13 16,-7 2 23-16,-13 2 14 16,-5 6-9-16,-11 8 8 15,-2 6 4-15,-4 8 6 16,-3 8 7-16,-1 5-7 16,1-4-6-16,2 0-1 15,8-11-23-15,6-7-59 16,8-9-121-16,12-14-108 0</inkml:trace>
  <inkml:trace contextRef="#ctx0" brushRef="#br0" timeOffset="7343.32">16015 4196 315 0,'-7'15'69'0,"-9"1"1"15,-1 3 38-15,-3 8-13 16,-1 3-20-16,0 6 1 16,2 4-20-16,-1 6-1 15,3 0-41-15,-4 4-4 16,4 1-10-16,1-7-1 0,3-6-2 16,3-10 3-16,6-8-5 15,2-12 1-15,2-6-3 16,2-4 0-16,0-4 0 15,6-4-8-15,3-2-2 16,4-4-6-16,5 0 16 16,3 0 6-16,3 1-2 15,6 6 3-15,-1 1 2 16,2 2-1-16,3 4 0 16,1 2 0-16,-3 2-1 15,-3 4-2-15,-9 2-2 0,-7 1 1 16,-5 8 3-16,-12 3 25 15,-12 6 5-15,-3 2-1 16,-12 2 1-16,-5-2-9 16,-1-2-8-16,1-8 0 15,2-3-1-15,3-8-11 16,6-7-1-16,0-5-43 16,3-10-48-16,2-8-42 15,2-8-84-15,1-7-84 16</inkml:trace>
  <inkml:trace contextRef="#ctx0" brushRef="#br0" timeOffset="7905.87">16623 4273 528 0,'-2'8'97'0,"0"-2"-81"0,0 2 117 16,-1 8 10-16,1 10-51 15,-1 10-20-15,-3 12-4 16,-1 5-25-16,1 3-34 15,-1 0-8-15,-2-5-1 16,2-4 0-16,3-2-21 16,-2-10-83-16,0-8 22 15,2-4-60-15,-2-6-36 16,3-6-76-16</inkml:trace>
  <inkml:trace contextRef="#ctx0" brushRef="#br0" timeOffset="8340.16">16852 4590 239 0,'-8'4'372'15,"3"0"-313"-15,3 0 7 16,2-2 50-16,5 0-63 16,3 2-28-16,4 2 6 15,10 0 14-15,7 0-12 16,8-4-23-16,6-4-4 0,-3-4-4 16,-2-6-2-16,-7-2-8 15,-9-2-26-15,-6-3-14 16,-9 1 13-16,-9 3 7 15,-10 1 20-15,-7 3 7 16,-8 10 1-16,-9 5 8 16,-2 11 27-16,-4 10 36 15,-2 9-13-15,1 8 22 16,9 4-58-16,12-2-19 16,13-2 2-16,18-8-5 0,20-8-80 15,20-9-295 1</inkml:trace>
  <inkml:trace contextRef="#ctx0" brushRef="#br0" timeOffset="9548.76">18406 4546 412 0,'2'-4'83'0,"-4"-1"-65"0,0 0 61 0,0 1-23 16,-2-3-34-16,4 3-10 16,0 3 14-16,4-1-3 15,-2-2-1-15,0 1 11 16,0-1 0-16,0-1 0 16,-2 0 2-16,2 1-4 15,-2 0-10-15,0 0-9 16,0 3 4-16,-2-2 1 15,0 3-6-15,2 0-5 16,-2 3-6-16,2-3-2 16,0 4-9-16,-2 1 11 15,-6 12 15-15,0 7 10 0,-3 7 4 16,-5 10-8-16,1-1-11 16,1-2 4-16,5-8-2 15,5-8-6-15,2-7-3 16,2-10 3-16,2-1-1 15,-2-4 4-15,4-4 2 16,0-1 2-16,7-6-11 16,3-3-2-16,7-6-2 15,4-2-4-15,7 0-11 16,4-2-7-16,0 0-3 16,-1 6 17-16,-6 1 5 15,-6 8 1-15,-10 4 0 0,-7 4-4 16,-6 5-6-1,-4 4 14-15,-1 4 0 0,-3 8 6 16,-2 8 5-16,-1 4-4 16,-1 0-7-16,0 2 0 15,3-2-1-15,5-3-19 16,2-4-86-16,6-3-68 16,0-5-144-16</inkml:trace>
  <inkml:trace contextRef="#ctx0" brushRef="#br0" timeOffset="10141.59">19065 4718 284 0,'2'-2'128'0,"0"-2"-53"0,-2 2 49 16,0 0-19-16,2 0-32 16,-2 0-5-16,0 2 19 15,-2-2-31-15,0 0-35 16,-2-2-15-16,-3 0-3 0,1 0-3 15,-6 2-3-15,-5 2 1 16,-3 4 2-16,-10 4 6 16,-3 6-5-16,-4 6 7 15,-4 8 0-15,1 4-4 16,2 3 0-16,5-2-4 16,8-2-6-16,12-5 2 15,4-7-3-15,13-2 6 16,8-7 1-16,5-6 13 15,12-4-8-15,6-8-5 16,8-6-16-16,4-6-23 16,-2-6-10-16,-5-2-5 15,-5-1-11-15,-8 3 24 16,-7 8 40-16,-9 4-15 0,-7 9-6 16,-4 6 16-16,-6 10 6 15,-3 4 12-15,0 6 8 16,-2 2-2-16,2 4-3 15,3-4-8-15,6-2-6 16,4-6 0-16,3-1-1 16,3-1-15-16,9-9-95 15,3-7-172-15</inkml:trace>
  <inkml:trace contextRef="#ctx0" brushRef="#br0" timeOffset="10720.75">19446 4702 187 0,'-13'6'290'0,"0"0"-223"0,-1 2 7 0,3 0 25 0,1 2-43 16,0 4-34-16,3 2-7 15,3 2 0-15,2 0-10 16,2-4-5-16,2-3 0 0,0-6 0 16,0 0 4-1,0-5 1-15,5-3 9 0,5-1 0 16,1 1-7-16,7-5-5 16,2-1-2-16,0 0 0 15,-4 1-1-15,-5 2-5 16,-2 3-3-16,-8 6-12 15,-3 3 8-15,-7 3 13 16,-2 5 6-16,-2 7 7 16,-3-2 14-16,-1 2 0 15,4-3-14-15,4-7-8 16,3-3-4-16,4-3-1 16,2-5 1-16,7-2 8 15,9-5 4-15,6-2-13 16,5-4-30-16,9 0-3 0,-2-2 0 15,-3 3 9-15,-6 5 22 16,-11 3-10-16,-7 1-8 16,-7 10 20-16,-7 3 29 15,-4 6 10-15,-2 4-9 16,-2 6-17-16,1 0-12 16,1-5-1-16,5-3-3 15,2-3-59-15,4-5-57 16,4-4-116-16,2-5-108 15</inkml:trace>
  <inkml:trace contextRef="#ctx0" brushRef="#br0" timeOffset="11143.95">19946 4879 518 0,'0'0'102'0,"2"0"-24"16,2 0-3-16,-2 2-60 0,9 2 4 15,7 0 0-15,7-2 0 0,6-2-11 16,7-2-7-1,-1-5-1-15,-1-2 0 0,-5-5-16 16,-6 0-32-16,-11 0-13 16,-10-3 7-16,-6 3 30 15,-10 2 20-15,-7 6 4 16,-6 4 17-16,-6 8 24 16,0 8 12-16,-5 9-6 15,3 4 10-15,6 4-4 16,6 2-31-16,13 2-6 15,12-2-1-15,17-1-13 16,7-1-2-16,17-5-28 16,8-10-238-16,10-8-272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27:13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24072 6707 283 0,'-14'4'89'0,"1"-2"-70"16,1-2 7-16,2 0 8 15,1 0-14-15,5 0-16 16,1 0 0-16,6-2-1 15,-3 2 8-15,2-2-4 16,0 2 3-16,-2 0 16 0,2-2 17 16,-2 2-3-1,0 0-3-15,-2 0-1 0,4 0-10 16,-4 0-9-16,2 0-9 16,0 0-8-16,2 0-2 15,5-1 1-15,5-2 1 16,13-3 5-16,8-2-4 15,15-4-2-15,0-8 1 16,6-2-1-16,2-4 1 16,0-8 3-16,0-3-2 0,2-11-2 15,-3-3-1 1,0-10-5-16,-3-2-1 0,-6-6 3 16,-3 1-7-16,-3 8-19 15,-4 3-6-15,-3 13-26 16,2 6-51-16,2 11-24 15</inkml:trace>
  <inkml:trace contextRef="#ctx0" brushRef="#br0" timeOffset="1395.77">25192 5177 269 0,'5'0'139'0,"-1"-2"-121"0,-4-2 26 15,0 3 14-15,0-2-16 0,0 2-13 16,0-2 1 0,2 3 4-16,-2 0-4 0,0 3-2 15,0-2-2-15,0 2-6 16,0-2-4-16,0-1 5 15,0 0-7-15,0 2-5 16,0-2 1-16,0 2-9 16,-2 0-1-16,2 0-3 15,0 0-6-15,0 6 9 16,-7 10 19-16,-1 14 12 16,-6 14-13-16,-6 13-10 15,-6 11-3-15,-6 4-3 16,6-2 0-16,-1-5 1 0,4-12 3 15,8-8 3 1,6-17-1-16,4-12-4 0,5-10 12 16,2-5 2-16,10-18-5 15,11-13-11-15,6-10-2 16,10-9-3-16,8-4-1 16,0 4-3-16,-5 11 3 15,-1 10 3-15,-1 10 0 16,-3 8-2-16,-1 8-2 15,-3 6-3-15,-2 6 6 16,-4 4-47-16,-4 4-69 16,-3 4-87-16,-3-1-106 0</inkml:trace>
  <inkml:trace contextRef="#ctx0" brushRef="#br0" timeOffset="1847.66">25741 5617 411 0,'-5'7'156'0,"3"-3"-104"0,-3-4 47 16,5 3-30-16,5-3-49 16,8-3-5-16,7-1 13 15,12-5-11-15,5-6-8 16,3-3-3-16,-2-2-1 16,-9 2 2-16,-9-2 0 15,-11 2 3-15,-7 2-10 16,-9 4-4-16,-5 0-6 15,-15 10 9-15,-7 6 2 16,-9 10 0-16,-5 14 10 16,-1 10 12-16,4 9 5 15,12 5-16-15,8 0-4 0,17-1-8 16,8-4 2-16,17-9-3 16,12-6 1-16,18-10-49 15,6-12-83-15,13-14-130 16</inkml:trace>
  <inkml:trace contextRef="#ctx0" brushRef="#br0" timeOffset="2678.51">26699 4927 532 0,'-21'0'44'0,"-6"2"32"0,-4 5 22 16,2 11-36-16,-2 15 3 16,2 11-24-16,1 16 22 15,-1 10-22-15,-2 8-20 16,2-1-11-16,4-1-8 15,2-6-1-15,6-8-1 16,1-9 0-16,5-10 0 16,4-10-1-16,2-13 1 0,3-8-2 15,0-8-8 1,2-7-6-16,-4-4-43 16,0-9-5-16,-5-12-22 0,-5-10-1 15,-1-12 16-15,1 1 68 16,1 7 3-16,1 8 24 15,8 12 19-15,2 12 1 16,0 4-27-16,4 6-13 16,0 0-1-16,4 3 23 15,6 6 10-15,5 0-6 16,10 4 8-16,7-1-15 16,11-2-13-16,5-2 0 15,8-4-3-15,3-4-5 0,-3-4 0 16,-11 0 2-1,-9-2-2-15,-16 2-2 0,-9 2 0 16,-7 0-6-16,-6 4-11 16,-6 6 17-16,-7 10 1 15,-7 10 3-15,-5 12 12 16,-4 7-4-16,0 3-10 16,10-6-1-16,7-11-1 15,10-8 0-15,6-9 4 16,10-8 4-16,11-10 2 15,6-10-4-15,11-6-5 16,5-8-1-16,4-8-3 16,-2 0-7-16,-5 2 0 15,-5 3 3-15,-8 5-3 0,-10 6-1 16,-4 6 7 0,-11 6-8-16,-6 4-8 0,-4 6 11 15,-8 8 9-15,-3 8 16 16,-6 10 8-16,0 6 2 15,-2 4-11-15,5 0 10 16,9-5-24-16,5-9-1 16,6-4-1-16,5-6-29 15,4-6-62-15,5-4-65 16,4-4-103-16,2-4-83 16</inkml:trace>
  <inkml:trace contextRef="#ctx0" brushRef="#br0" timeOffset="3096.67">27300 5474 485 0,'-5'2'65'0,"-1"0"-21"0,1 0 49 16,1 2-46-16,-2 4-14 16,0 6 26-16,0 2-5 15,-5 9 2-15,-3 2-6 16,1 5-35-16,0-2-7 0,2 1-2 16,2-9-6-1,2-7 0-15,5-4 0 0,2-8 2 16,0-3 2-16,2 0 3 15,5-5 1-15,6-5-3 16,5-4-5-16,5-2 1 16,6-3-2-16,4 0 2 15,5 1-1-15,1-2 0 16,4 4-2-16,2 0 1 16,-8 1-27-16,-6 7-36 15,-8 2-46-15,-5 2-92 16,-3 2-68-16</inkml:trace>
  <inkml:trace contextRef="#ctx0" brushRef="#br0" timeOffset="3549.8">27915 5436 571 0,'0'4'168'0,"0"-2"-111"0,-5 0 43 16,5 2-56-16,-4 8-7 0,0 2-11 15,-1 9-17-15,-1 4 6 16,-2 5-10-16,2-2-3 15,2-3-1-15,1-5-1 16,3-8 2-16,3-4 0 16,1-9 3-16,2-1 5 15,10-7-3-15,7-7-7 16,6-5-3-16,4 1-13 16,-1-2-1-16,-3 6 11 15,-10 6 0-15,-5 8-11 16,-10 5 17-16,-4 11 10 15,-8 7 30-15,-8 9-12 16,-3 5-12-16,0 1-14 0,3-2-2 16,3-6-13-16,6-8-76 15,7-6-49-15,7-8-84 16,10-10-122-16</inkml:trace>
  <inkml:trace contextRef="#ctx0" brushRef="#br0" timeOffset="3925.48">28679 5566 353 0,'23'-6'264'0,"-11"0"-205"16,-9 0 46-16,-8 0-22 15,-3 0-52-15,-3 2-20 16,-5 0 2-16,-5 2 6 15,0 0-6-15,-6 6 1 16,-4 2-5-16,2 2-9 16,2 4-3-16,7 0 1 15,9 3-1-15,9 3 3 16,6 1 0-16,10 5 0 16,7 5 0-16,11 0-28 15,3 0 19-15,2-3 9 16,-2-4 0-16,-6-2 0 15,-12-6-9-15,-7-4 3 0,-10 0 6 16,-16-2 25 0,-11-2-6-16,-9-2-19 0,-3-4 0 15,-6-4-47-15,0-3-124 16,8-6-123-16</inkml:trace>
  <inkml:trace contextRef="#ctx0" brushRef="#br0" timeOffset="5005.12">26342 6182 308 0,'4'-12'63'0,"1"-3"-20"0,2 2 54 16,-3-1-2-16,2 2-23 15,-1 0-2-15,-1 4-5 16,1 4-10-16,-5 2-18 15,0 0-21-15,0 6-10 16,-5 8 27-16,-1 4 3 16,-5 8-12-16,-3 8-10 15,-3 4 0-15,-4 0-8 16,6-1-3-16,1-8-3 16,3-4 4-16,9-10-3 0,2-7 3 15,0-4 0-15,7-2 3 16,4-8-2-16,9-5-5 15,9-5-1-15,9-6-20 16,7-1 2-16,-1 1 10 16,1 4 6-16,-7 8-2 15,-9 4-9-15,-7 12 5 16,-9 8 7-16,-9 8 2 16,-6 8 1-16,-2 4 7 15,-7 0-7-15,-3 1 1 16,1-5-2-16,2-6-20 15,4-6-66-15,1-6-52 16,3-6-62-16,6-8-233 0</inkml:trace>
  <inkml:trace contextRef="#ctx0" brushRef="#br0" timeOffset="5482.02">26948 6292 307 0,'-6'4'136'0,"-1"-2"-97"15,2 0 68-15,3-4-12 0,2 4-40 16,2 2-13-16,1 2 9 16,3-1-4-16,1 0-22 15,4 2-15-15,3-4-2 16,1-3-2-16,3-3 1 16,-3-4-6-16,1-3-1 15,-5-2-16-15,-5-3-13 16,0-3-3-16,-12 3 11 15,0-1 8-15,-9 6 3 0,-4 4 10 16,-5 10 13 0,-3 6 20-16,-1 10-11 0,1 8 9 15,2 7-2-15,5-1-18 16,9 2-5-16,7-3-5 16,10-2 2-16,12-8-3 15,6-2-38-15,10-7-71 16,6-8-139-16,4-10-137 15</inkml:trace>
  <inkml:trace contextRef="#ctx0" brushRef="#br0" timeOffset="5997.67">27372 6230 537 0,'-3'2'111'0,"3"-2"-55"0,-2 0 24 16,4 2-51-16,-2 4-17 16,0 4 29-16,-2 6-12 15,-3 6-8-15,1 5-16 16,-1-4-3-16,-1 2-1 15,4-7 0-15,0-3 0 0,-1-4 0 16,3-8 1-16,3 0 5 16,3-7 2-16,7-2-7 15,5-2-1-15,5-2-1 16,6-3-7-16,-2 4-1 16,-4 0 0-16,0 4-1 15,-7 5-4-15,-5 5 4 16,-7 8 9-16,-4 5 0 15,-9 7 15-15,-2 4-6 16,-4 3-2-16,-1 0 1 16,0-4-6-16,10-6 0 15,4-8 2-15,8-6 11 16,15-10 12-16,12-10-13 0,15-8-12 16,13-10-2-16,7-10-2 15,0 0-20-15,-11-2-34 16,-5 2-13-16,-12 7-40 15,-11 3-37-15,-9 4-59 16</inkml:trace>
  <inkml:trace contextRef="#ctx0" brushRef="#br0" timeOffset="6726.04">27360 7114 350 0,'2'-5'144'0,"-2"-3"-126"16,-4-1 66-16,-5 3-8 16,0 0-54-16,0 3-21 15,-2 3 9-15,0 0 4 16,-3 6-8-16,1 3 15 15,-3 3-1-15,1 6 7 16,-1 2 6-16,-1 1-5 0,1 5 6 16,3 2-8-16,1 0-24 15,6 2 0-15,6-2 2 16,4-6-4-16,8-2 0 16,3-6 4-16,9-5 4 15,3-6 2-15,9-9 0 16,4-10-9-16,5-8-1 15,92-98-27-15,-123 96-5 16,-5 3-8-16,-5 2 9 16,-2-2-14-16,1-19 9 15,-12 4 4-15,-11 2 25 16,-14 8-19-16,-6 8 9 0,-9 10-25 16,1 10-7-16,-4 12-23 15,0 10-7-15,8 9-14 16,7 4-88-16</inkml:trace>
  <inkml:trace contextRef="#ctx0" brushRef="#br0" timeOffset="7076.1">27931 6846 337 0,'-14'16'95'0,"-1"2"-3"0,-1 4 20 0,-4 6-20 15,-2 10-49-15,-1 4-31 16,1 4-6-16,2 7-3 16,0-3-2-16,7-5-1 15,-1-4-1-15,5-11-13 0,5-10-34 16,2-8-30 0,0-8-38-16,2-8-98 0</inkml:trace>
  <inkml:trace contextRef="#ctx0" brushRef="#br0" timeOffset="7377.5">27835 7136 407 0,'9'0'112'0,"-5"0"-28"16,2 0 46-16,2 0-37 16,5 4-35-16,5 1-19 15,-1 4-17-15,6 1-13 16,-1 9 0-16,0 2-3 15,-4 8-6-15,-5 1 5 16,-8 6 5-16,-10-2 2 0,-10 0 5 16,-12 0-12-16,-6-4-3 15,-7-5 0-15,1-10-2 16,2-7-7-16,1-13-19 16,5-8-19-16,2-7-32 15,6 0 2-15,8-2-16 16,13 4-103-16,11 0-49 15</inkml:trace>
  <inkml:trace contextRef="#ctx0" brushRef="#br0" timeOffset="7690.38">28316 7229 455 0,'0'2'107'16,"-3"2"-60"-16,1 1 80 15,-4 8-22-15,-3 2-50 16,3 10-22-16,-4 7 7 16,-1 6-16-16,5 6-4 15,-4 8-16-15,4 0 1 16,-3-2-2-16,3-3-2 15,-4-7-1-15,1-8 3 0,-1-8 1 16,-4-8-4 0,3-4-1-16,-5-4-1 0,1-6-16 15,-3-6-33-15,-2-6-34 16,0-8-55-16,-3-10-65 16,2-10-42-16</inkml:trace>
  <inkml:trace contextRef="#ctx0" brushRef="#br0" timeOffset="7893.65">28423 7026 149 0,'27'-12'488'0,"-8"4"-406"0,-9 3-16 15,-8-2 2-15,-2 5-68 16,0 2-17-16,0 2-88 15,0 0-125-15,0 8-83 16</inkml:trace>
  <inkml:trace contextRef="#ctx0" brushRef="#br0" timeOffset="8266.36">28510 7385 487 0,'2'10'223'0,"3"-6"-190"16,1-6 46-16,8-6-43 15,8-2-25-15,9-6-9 16,7 0 1-16,2-2-2 16,-4 0 3-16,-5-2-4 15,-6 6 0-15,-12-2 2 16,-4 4-4-16,-9-1-6 15,-9 4 7-15,-7 3-3 16,-6 2 4-16,-7 5 10 16,-11 8 21-16,-1 7 6 0,-3 8 0 15,6 6-1 1,5 4-5-16,8 0 6 0,9-2-16 16,14-2-13-16,10-5-8 15,7-3 0-15,9-5-11 16,10-1-89-16,3-6-13 15,11-7-115-15,-2-6-139 16</inkml:trace>
  <inkml:trace contextRef="#ctx0" brushRef="#br0" timeOffset="8597.68">29234 7324 496 0,'-11'-9'176'0,"-3"5"-141"0,-1-1 51 16,-3 0-15-16,-2 3-43 15,-2 4-21-15,-3 4 2 16,-2 5 0-16,3 4 5 15,-5 3-4-15,5 5-2 16,-1 0 1-16,2 4 3 16,8-4 5-16,4 1-17 15,6 0 1-15,7 1-2 0,6-6-1 16,3 1-42-16,4-4-4 16,9-3-10-16,8-5-55 15,8-7-56-15,5-2-28 16,6-7-39-16</inkml:trace>
  <inkml:trace contextRef="#ctx0" brushRef="#br0" timeOffset="9137.99">29985 6884 442 0,'-12'14'95'0,"-5"8"12"16,-8 2 14-16,-6 10-14 15,-4 6-40-15,-4 8-27 16,-1 4 8-16,1 7-34 16,1 0-10-16,1 2-4 15,4-2-1-15,9-8 1 16,6-11 2-16,7-8-2 15,4-5 1-15,5-9-1 16,0-9-1-16,4-3 1 16,-2-2-2-16,0-4-13 15,0 0-10-15,0-2-6 16,2-1-21-16,3-10-23 0,2-3-2 16,1-10-8-1,3-8-36-15,1-4 0 0,-8-5 89 16,0 4 32-16,1 7 63 15,-5 9 63-15,-2 6-30 16,4 11-15-16,0 4-19 16,-2 4-18-16,2-2-14 15,3 5-3-15,-2-3 18 16,3 7 2-16,5 5-5 16,7 2-6-16,9 2-9 15,11 2-14-15,13-4-8 16,8-2-5-16,11-2-42 15,3-6-85-15,-2-3-161 0</inkml:trace>
  <inkml:trace contextRef="#ctx0" brushRef="#br0" timeOffset="19030.97">15342 6631 121 0,'-7'-4'22'0,"5"2"-2"0,-2-5-14 15,4 4-6-15,2-3-8 16,5-3 4-16,-3 2 3 15,0-1-4-15,0 0-2 16,0 2 4-16,-8 0-11 16</inkml:trace>
  <inkml:trace contextRef="#ctx0" brushRef="#br0" timeOffset="20169.11">15298 6579 110 0,'0'10'9'16,"0"1"-4"-16,2 0-2 15,0-4 0-15,2 4-2 16,-2-5 0-16,1-2 12 16,-1 0 52-16,-2-2 3 15,0-2 1-15,0 2-2 16,-2-2-1-16,2 0 11 16,-3 0-14-16,3 0-18 15,0-2-16-15,3 2-2 16,-3-6-18-16,2-6-5 15,0-4-7-15,4-6 3 0,0-4-1 16,0 2 1-16,3 0-2 16,-1 2-1-16,0 1-3 15,-2 3-3-15,1 5 9 16,-1 3-4-16,-1 1 3 16,0 4 1-16,-3-2-3 15,2 4-1-15,-1-1 3 16,3 1 1-16,3-1-1 15,7 3 1-15,6 2 1 16,9-1 2-16,9 3-2 16,14-3 4-16,4 0-2 15,7-4 1-15,3 0 1 0,-3-1 1 16,-7 0-1-16,-4-4 8 16,-6 2 0-16,-3 1-5 15,-1-3 2-15,-2 1-6 16,1 2-3-16,1 0 2 15,2 0-2-15,0-2 5 16,1 4-4-16,1-2-2 16,2 2 1-16,-1 0 2 15,0 0 1-15,-4 1-3 16,-1 0 4-16,-2 1 2 16,1 2-4-16,-3 2-2 15,2-2 0-15,3 0 3 16,4-2-2-16,2-1 0 0,5-2-2 15,0 1 0-15,-1-4 0 16,-4 2 0-16,1 0 2 16,-6 2-3-16,-3 0 3 15,-8 0-4-15,1 0 3 16,-3 2-1-16,3 0 0 16,-3 0 0-16,3 2 0 15,2-2-1-15,0 2 2 16,-1-2-2-16,2 2 2 15,3-2-1-15,-2 2 0 16,1 0 0-16,-2 0 0 16,3 0 0-16,-2 0-2 0,3-2 0 15,-3 2 4-15,-2 0-4 16,-2 0 4-16,0 0-3 16,-5-2 2-16,2 0-1 15,-2-2 0-15,-2 2 0 16,-2-2 0-16,-5 4-2 15,-2-2 3-15,-2 2-2 16,0 0 1-16,0 2-2 16,1 0 2-16,2 2 0 15,-1-2 2-15,5-2-2 16,-1 0 0-16,-2 0-1 16,3-2 1-16,-3 0 0 15,-7 0 3-15,-2 2-3 0,-5-2 1 16,-4 2 2-1,-4-2-3-15,2 2 1 0,-2 0-1 16,0 0 0-16,0 0 0 16,2 0 0-16,1 0 0 15,-3 0 2-15,2 0 4 16,-2 0 6-16,-2 2-5 16,2 2-6-16,0 6 44 15,4 8 2-15,-2 6-42 16,2 4-3-16,4 5-1 15,0-4-1-15,-1-2 0 16,5-3 0-16,-4-6-2 16,-1-7-21-16,-3-2-51 15,-2-5-45-15,-6-6-87 0,-9-4-138 16</inkml:trace>
  <inkml:trace contextRef="#ctx0" brushRef="#br0" timeOffset="21202.07">16247 5468 199 0,'9'-6'68'0,"-3"0"-11"0,1-2 0 0,2 0-4 16,-2-2-6 0,1 0 6-16,3 2-6 0,-3 1-16 15,-2 4-11-15,-4 1-4 16,0 0-6-16,-4 2-10 15,2 2-7-15,-2 2 7 16,-2 8 5-16,-4 10 18 16,0 12 1-16,-3 12-13 15,-3 9-2-15,3 3-5 16,3-4 0-16,5-7 0 16,6-8 0-16,1-10-3 15,2-8 0-15,3-10 3 16,-2-4 5-16,4-7 6 0,4-8 5 15,8-10-5 1,6-10-9-16,6-12-6 0,4-8 0 16,1-4-1-16,-3-1-1 15,-3 5-15-15,-7 8-13 16,-7 10-18-16,-7 8-53 16,-4 8-68-16,-4 8-65 15</inkml:trace>
  <inkml:trace contextRef="#ctx0" brushRef="#br0" timeOffset="21800.96">16771 5731 292 0,'2'-4'69'0,"-4"-1"-17"0,-4 0 16 16,2 1-17-16,0-2-11 16,-1 2-3-16,1-2 0 15,-2 2-2-15,0 0-5 0,2 0-12 16,-2-2-6-16,-1 4-3 15,3 0-9-15,-6 2-1 16,1 2 1-16,-6 6 0 16,-5 4 7-16,0 4 2 15,-4 3 7-15,3 4 5 16,3-3-11-16,5-2-8 16,7 0-1-16,4-4 0 15,6 2 3-15,2-2-1 16,5 2 1-16,3-5-4 15,1 2 6-15,6-8 1 16,3-5-1-16,3-3-6 0,4-6-12 16,1-8-16-1,-3-5-15-15,-1-2 8 0,-6-1 21 16,-6 2 12-16,-5 5-4 16,-9 8 0-16,-2 4 6 15,-6 10 8-15,-5 8 8 16,-3 6 5-16,1 8-7 15,1 3 1-15,6 2-3 16,8-3-9-16,38 40-3 16,-28-64-2-16,1 0-44 15,0-4-40-15,3-1-43 16,10-2-50-16</inkml:trace>
  <inkml:trace contextRef="#ctx0" brushRef="#br0" timeOffset="22114.85">17256 5325 302 0,'4'-14'101'0,"-1"5"-48"0,-6 0 54 0,1 5-18 0,2 2-51 16,0 2-27-16,-2 5-6 15,-3 7 47-15,-3 9 6 16,-6 14-15-16,-6 10-2 16,-2 10 1-16,-3 5-27 15,6 2-8-15,3 1-5 0,5-8-2 16,6-5-3-16,3-9 1 16,4-11-21-16,3-8-52 15,-1-6-38-15,-2-8-34 16,0-2-24-16,1-6-20 15</inkml:trace>
  <inkml:trace contextRef="#ctx0" brushRef="#br0" timeOffset="22548.57">17291 5771 250 0,'0'-6'183'16,"0"4"-134"-16,0 0 29 15,-2 0-13-15,-2 6-38 16,-1 4-18-16,-3 6 23 16,-6 10 25-16,-1 6-28 15,-1 4-18-15,3 4 5 16,4-4 1-16,7-4-13 15,4-3 3-15,7-9-1 16,1-6 2-16,11-10-2 16,6-8 3-16,6-8-9 15,7-11-19-15,1-5-25 0,1-4 7 16,-7 2 18-16,-10 4 10 16,-6 10 5-16,-9 6-6 15,-8 8-7-15,-4 8 17 16,-5 8 14-16,-2 8 17 15,-4 6-24-15,1 6 3 16,1 0 3-16,3-1-13 16,5-5-6-16,6-6-7 15,5-4-71-15,10-6-123 16,4-9-159-16</inkml:trace>
  <inkml:trace contextRef="#ctx0" brushRef="#br0" timeOffset="22935.53">17733 5832 457 0,'-7'6'112'0,"4"-3"-45"0,3-1 18 15,0-2-43-15,8 2-36 16,0 2 5-16,5-3 4 16,8-1-2-16,3 0-3 0,1-1-8 15,-1-7 1-15,-4-2-3 16,-6-1 0-16,-5-4-7 16,-9 1-9-16,-7-2 13 15,-7 4 3-15,-5 2 4 16,-6 7 12-16,-2 8 15 15,-4 10-1-15,2 8 17 16,0 9-20-16,9 4-13 16,9 2-4-16,15 1-6 15,17-4-4-15,16-5-32 16,19-5-134-16,15-6-231 16</inkml:trace>
  <inkml:trace contextRef="#ctx0" brushRef="#br0" timeOffset="25881.02">7367 6550 214 0,'0'-3'49'0,"3"-3"-41"16,-6 3 24-16,3-6-1 16,0 5-18-16,3 0-5 15,-3 0 7-15,0 2 12 16,0 2-4-16,-3-2 6 16,3 4 9-16,-2-2 7 15,2 0-11-15,-2 0-8 0,2 0-9 16,2 0-6-1,-2 0 3-15,0 0 16 0,0-2 3 16,0-2-3-16,-2-2-25 16,-2-7-5-16,-3-5 4 15,-2-7 0-15,-4-7-2 16,0-5 0-16,-3-3-4 16,1 0 2-16,1 8 0 15,5 6 4-15,5 8-2 16,2 8-2-16,2 4-2 15,0 4-3-15,0 2-1 16,2 0 4-16,0 0-1 16,2 2 3-16,5 0 0 15,5 0 0-15,3 2 1 0,10 2-1 16,8-2 1-16,11 2 0 16,6-4 1-16,11 0 0 15,4-6-1-15,9-2-1 16,6-4 0-16,5-2 0 15,0-2 0-15,-3-1 0 16,-1 2 0-16,-5 1 1 16,-8 0 0-16,1 2 0 15,2 2 4-15,3 0 7 16,1 3-10-16,6 0 1 16,0 2-3-16,1-1 1 15,3 3-1-15,2-3 1 16,-2 0-1-16,2-1 0 0,-1 1 0 15,-5 1 0-15,0-1 0 16,0-3 0-16,-3 1 0 16,0-2-1-16,3 0-3 15,-3-2 3-15,-6 1 0 16,-3 0 0-16,-9 1 0 16,-2-2 2-16,0 2-1 15,-2 2 0-15,3 0 0 16,1 0-2-16,-2 5 2 15,3-2 0-15,-3 1 0 16,0 4 0-16,-3 2-1 16,-1 0 1-16,-4 2-1 0,1 1 2 15,-2-2-2-15,3 3 3 16,1-2-2-16,6 1 1 16,1-1-1-16,0-2 1 15,1-1-1-15,-3-1 0 16,-2 2 0-16,-2-1 1 15,-1-3 2-15,1 2-1 16,-3 2 5-16,1-3 18 16,-3 2-8-16,2 1-2 15,1-3-8-15,2 4-7 16,4-3 2-16,-3-1-2 16,1 1 0-16,3 1-3 15,-3 1 6-15,2 0-6 16,0 1 3-16,-4 1 0 15,0 3 1-15,-3-1 0 0,-2 0-1 16,-1 0 1-16,-2 0 0 16,1 0-2-16,5 2 1 15,-3-2-1-15,0 1 0 16,3 2 1-16,-1-4 0 16,-2 4 0-16,-3-1 0 15,-2-2 0-15,-1-2 0 16,-5 0 3-16,2-2-4 15,-1 0 2-15,1-4-2 16,0 0-2-16,3 0 2 16,1-2-5-16,1 0-9 15,2 0-1-15,-2-2-1 0,-5 2 16 16,-1 0 1-16,-8-2-2 16,-4 2 2-16,-5 0 0 15,-2 0 1-15,1-2 0 16,-1 0 0-16,2 0 1 15,1 0-2-15,0 0 1 16,-1-1 1-16,-2 2-3 16,0 1 1-16,1-2 0 15,0 2 0-15,-4 0-1 16,1 0 0-16,1 2 0 16,-4-3 0-16,-1 6 1 15,-3-3 1-15,-4 0 4 16,0 2 8-16,-4-2-1 0,-1 0 4 15,-4 2-1 1,0-2-1-16,0 0-9 0,0 4 0 16,2 2 18-16,0 6-8 15,5 2-10-15,0 4 0 16,4 2-2-16,0-2-2 16,0-4-1-16,0-4 3 15,0-2-2-15,-4-2 3 16,-2-4-2-16,-3-2 4 15,-2 0 1-15,0 0-1 16,0 0 11-16,0 2-4 16,-2-2-2-16,2 2-8 0,0 0-1 15,0 0-2-15,2 2 15 16,2 6 6-16,1 4-11 16,1 5-5-16,4 0-2 15,-4 4-3-15,-2-5 0 16,3-2-5-16,-1-5-53 15,0-2-61-15,-4-5-84 16,-4-3-163-16</inkml:trace>
  <inkml:trace contextRef="#ctx0" brushRef="#br0" timeOffset="26450.51">10797 5304 141 0,'-2'-20'14'0,"2"0"42"0,2-1 10 0,0 5-13 0,0 0 3 16,3 3 7-16,-1-1 21 15,3 1 12-15,-3 3-15 16,1 4-21-16,-3 4-30 0,-2 2-21 15,0 14 16-15,-2 14 40 16,-3 16-36-16,-4 21-18 16,-4 17-8-16,-1 8-3 15,1 0-8-15,4-7-49 16,9-14-51-16,5-12-24 16,2-19-67-16,-1-16-44 15</inkml:trace>
  <inkml:trace contextRef="#ctx0" brushRef="#br0" timeOffset="26774.61">10685 5125 336 0,'5'-12'127'15,"-3"2"-123"-15,4-2 31 16,4-4 11-16,5 4-12 15,5 2-22-15,9-2 14 16,7 6 0-16,4 2 2 16,7 2-12-16,1 4-6 15,2 8 14-15,-4 6-10 16,-5 6 22-16,-8 6-20 16,-10 10 10-16,-15 4 14 15,-12 5-24-15,-14 1-6 16,-15-1-2-16,-7-2-8 0,-8-9-6 15,4-8-30-15,1-10-60 16,4-10-39-16,3-10-78 16</inkml:trace>
  <inkml:trace contextRef="#ctx0" brushRef="#br0" timeOffset="27390.51">11450 5364 373 0,'-2'0'56'0,"-3"-2"5"0,2 0 56 0,1 0-42 0,2 4-47 16,0-4 0-16,0 2 13 0,0 0-2 15,0 0-13-15,-2-3-9 16,-2 2-4-16,-3-1 2 16,-2 0-6-16,-5 2 1 15,-3 4 1-15,-7 4 4 16,-1 4 5-16,-4 8 2 16,4 2-5-16,4 4-4 15,2 0-4-15,11 0-7 16,6-4-1-16,8-2 0 15,9-4 2-15,10-3 7 16,12-10-10-16,9-5-9 16,0-8-40-16,5-4-1 0,-3-6-6 15,-9-4 0 1,-10 4 27-16,-9 6 26 0,-6 0-3 16,-10 8 6-16,-4 6 4 15,-4 6 14-15,-3 6 1 16,3 4-7-16,-1 3-2 15,3 0-10-15,6-5-1 16,8-3-32-16,3-8-72 16,12-9-173-16</inkml:trace>
  <inkml:trace contextRef="#ctx0" brushRef="#br0" timeOffset="27952.43">12165 4941 158 0,'27'-16'394'15,"-12"1"-311"-15,-8 8-27 0,-7 1-23 0,-9 4-19 16,-2 6-13-16,-2 4-1 16,-5 8 19-16,-7 6 25 15,-2 8-2-15,0 8 6 16,-2 8 10-16,1 4-7 15,1 7-24-15,3-2-11 16,3 3-13-16,4-3-2 0,3-5 0 16,3-2 0-16,3-6-1 15,-2-4 1-15,3-3-1 16,1-9 0-16,4-7 1 16,0-2-1-16,0-8-1 15,2-3-1-15,0-2-4 16,-3-4-22-16,3 3-22 15,0-3-6-15,-3-7-30 16,-1-2-60-16,-5-11-30 16,1-7 63-16,-11-9 18 15,-1-4 53-15,-4 2 42 16,4 2 110-16,-3 10-19 16,10 10 22-16,5 6-25 0,2 8-35 15,10 2-23 1,-2 0-15-16,4 4 18 0,9 0 25 15,4 4-2-15,5-1-4 16,5 6-11-16,9-1-29 16,2 2-10-16,3-2-2 15,-3-2-30-15,-3 0-75 16,-8-4-43-16,-4 0-76 16,-10-4-2-16</inkml:trace>
  <inkml:trace contextRef="#ctx0" brushRef="#br0" timeOffset="28379.87">12331 4899 282 0,'0'-2'162'0,"4"0"-116"0,-4 2 28 16,2-3-10-16,-2 6-42 15,6 5 20-15,-1 6 36 16,-1 14 16-16,-2 8-35 16,-4 15-40-16,-5 14-2 15,-1 8-10-15,-8 0-3 0,-3 8-4 16,4-13 0-16,2-10-1 15,4-14 1-15,9-16-1 16,4-14-1-16,10-8-3 16,11-12-25-16,6-8-33 15,9-4 21-15,2-4 19 16,-2 2 9-16,-4 4 7 16,-9 8 3-16,-8 6-3 15,-5 10 7-15,-5 10 40 16,-5 6-10-16,-2 10-17 15,-2 5-13-15,2 1-2 16,-2 0-87-16,5-2-170 0</inkml:trace>
  <inkml:trace contextRef="#ctx0" brushRef="#br0" timeOffset="31232.95">21291 5865 273 0,'4'0'104'0,"1"0"-61"0,-5 0 7 16,0 0 8-16,2 0-8 16,-2-2-22-16,3 2-13 15,1-4-5-15,0 2 3 16,3-2-4-16,-1-2-2 15,2 2 2-15,-4 2 8 16,-2 0 0-16,0 2-4 16,-4 0-13-16,2 2 1 15,-2 6-1-15,-5 8 54 16,-2 10-15-16,-4 12-12 16,-8 10-10-16,4 7-15 15,-1-1-2-15,3-6-6 16,5-6-33-16,8-10-91 0,4-12-203 15</inkml:trace>
  <inkml:trace contextRef="#ctx0" brushRef="#br0" timeOffset="32119.77">21205 4732 229 0,'8'0'59'0,"-6"-3"-6"0,-2-2 12 0,0-1-8 16,0 2 1-16,-2 0-2 16,0 0-18-16,-2 2-14 15,-4-2-13-15,0 2-5 16,-5 2-2-16,-52 14 11 15,53-6 2-15,-1 1-1 16,-1 2-3-16,4 1 11 16,-13 15-6-16,4 3-13 15,3 3-3-15,7 2 3 16,5 1-3-16,6 0-1 16,4-3 1-16,7-1-1 15,3-5 1-15,5-7 4 16,0-8 0-16,11-8-6 15,5-10-1-15,6-10-23 0,1-14-16 16,6-10-9-16,-6-9-47 16,-3-5-4-16,-8-8 22 15,-14-6 3-15,-7-2 75 16,-12 0 15-16,-12 6 47 16,-3 12-43-16,-7 15 7 15,-1 15-26-15,-3 12-3 16,-3 10-37-16,2 10-79 15</inkml:trace>
  <inkml:trace contextRef="#ctx0" brushRef="#br0" timeOffset="32499.81">21752 4502 366 0,'-7'9'86'0,"1"-1"-73"0,-5 3 70 0,-3 1-15 15,-1 6-45-15,-3 12 11 16,-3 8-1-16,6 8-9 16,-1 6 3-16,5 4-16 15,1 0-9-15,0-2 2 16,1-3-4-16,3-9 0 16,2-6-1-16,2-12 1 15,-1-8-16-15,3-4-60 16,0-8-45-16,3-6-32 15,3-10-139-15</inkml:trace>
  <inkml:trace contextRef="#ctx0" brushRef="#br0" timeOffset="32740.99">21699 4766 374 0,'4'4'110'0,"-1"2"-106"15,-1-2 55-15,0 2 38 16,4 8-20-16,6 6-42 15,1 7-15-15,5 7-6 16,-3 3-8-16,-2 8-6 16,-3-1 1-16,-8 4 0 15,-8-1 0-15,-8-6 4 16,-6-5 1-16,-11-6 3 16,-5-8-8-16,-4-4 0 15,-2-7-1-15,-1-11-23 0,1-7-30 16,4-9-26-1,5-12-102-15,8-8-1 0</inkml:trace>
  <inkml:trace contextRef="#ctx0" brushRef="#br0" timeOffset="33129.31">22086 4961 399 0,'-4'10'59'0,"2"-2"-51"15,2-5 49-15,0 6 2 16,2 5-19-16,2 10-12 15,3 8 5-15,0 10-14 16,0 8 6-16,-3 6-4 16,-2 2-15-16,-6 0-5 15,-5 4 3-15,-7-1 4 16,-1-3 0-16,-6-5-6 16,1-8 3-16,-1-7-1 15,4-7-1-15,3-11-3 16,3-9-4-16,3-2-27 0,4-11-8 15,-1-6-35-15,-1-14-66 16,-2-17-4-16</inkml:trace>
  <inkml:trace contextRef="#ctx0" brushRef="#br0" timeOffset="33323.22">22207 4610 407 0,'22'0'106'0,"1"-4"-75"15,-2-2-23-15,0-2-8 16,1 3-44-16,0 2-132 16</inkml:trace>
  <inkml:trace contextRef="#ctx0" brushRef="#br0" timeOffset="33695.05">22311 5073 478 0,'-7'9'68'0,"7"-4"-43"15,5-10 19-15,9 0-16 16,8-1-24-16,9-6-2 16,7 0-1-16,6-4 4 15,-3-1-5-15,-8-2 0 16,-7-3-31-16,-8-1-4 16,-9 0 8-16,-9 1 9 15,-6 2 14-15,-9 3 4 16,-8 8 11-16,-6 5 20 15,-4 9 7-15,-3 8-6 16,3 6 7-16,6 10 13 16,6 0-27-16,13 8-12 0,8 1-3 15,11-2-9-15,13-2-1 16,10 0-68-16,6-6-170 16</inkml:trace>
  <inkml:trace contextRef="#ctx0" brushRef="#br0" timeOffset="33999.19">22906 5021 384 0,'-16'-8'73'0,"-3"-2"-2"15,-6 2 38-15,-4 2-37 16,0 4-28-16,0 4-13 16,2 4-13-16,5 8 15 15,7 6-11-15,1 4-16 16,5 4-3-16,7 2 0 16,4 0-1-16,5-1 0 15,7-4-2-15,1-3-21 16,3-4-22-16,2-8-17 15,0-3-41-15,2-10-78 16,1-7-22-16</inkml:trace>
  <inkml:trace contextRef="#ctx0" brushRef="#br0" timeOffset="34298.44">23347 4514 430 0,'-2'7'21'16,"-4"0"1"-16,-8 0 41 15,-3 8 10-15,-6 4-55 16,-6 16 15-16,-7 9 11 16,1 10-22-16,-3 10 3 15,0 11-11-15,0 5-7 0,5 4-4 16,6 0 1-16,10-6-2 15,3-8-1-15,5-15-2 16,3-15 1-16,3-12-34 16,1-14-19-16,-1-8 5 15,3-12-79-15,-2-14-40 16,0-14 34-16</inkml:trace>
  <inkml:trace contextRef="#ctx0" brushRef="#br0" timeOffset="34425.86">22909 4936 364 0,'-5'-29'159'15,"3"17"-91"-15,4 14-8 16,7 10 49-16,4 8-36 0,14 10-45 16,8 13-28-1,17 4-4-15,10 6-377 0</inkml:trace>
  <inkml:trace contextRef="#ctx0" brushRef="#br0" timeOffset="66020.83">17071 7286 204 0,'-147'39'11'0,"7"-3"2"0,15-4-2 0,27-1-8 16,24 1-3-16,23 1-4 15,27 2-1-15,21-6-21 16,21 0-15-16,18-7-13 16</inkml:trace>
  <inkml:trace contextRef="#ctx0" brushRef="#br0" timeOffset="171416.84">20819 13258 130 0,'0'0'39'0,"0"0"-3"0,2-1 12 0,-2-2-10 16,2 2-13-1,-2-1-6-15,2-1 2 0,0 2 3 16,-2 1-3-16,2 0-5 16,1-2-7-16,-6 2-2 15,3 0 0-15,0 0-4 16,0 0 2-16,0 0 0 16,3 2-1-16,-6-2 4 15,3 0-1-15,0 0 0 16,-2 0 2-16,2 0-1 15,0 1-1-15,0-1-4 16,0 3-1-16,2 4 19 16,4 4-5-16,-2 4-6 15,0 6-3-15,1-1-3 16,-3 5-3-16,0-2 3 0,-4-1-2 16,2 1-2-1,-2-4 0-15,2-1 1 0,-3-4-1 16,3-4 0-16,0-2 0 15,0-2 0-15,0-4 1 16,0 0 1-16,0-2-1 16,0 0 1-16,0-2 1 15,0 2-1-15,0 0 1 16,0 0-1-16,0 0 2 16,0-2 1-16,0 2 16 15,0 0 1-15,-2 0 0 16,2 0-7-16,0 0-3 0,-2-2-1 15,0 2-6-15,2 0-4 16,-4-2-1-16,-6 0-3 16,-1-2 2-16,-5 1-3 15,-5 2 1-15,-6-1 3 16,0 4 0-16,-4-1 1 16,0 2-1-16,-1 1 1 15,-1-4 0-15,0 2-1 16,1-2 0-16,-3 2 0 15,1 0-1-15,0-2 0 16,3 2 1-16,-4 0 2 16,1 2-2-16,1-2-1 15,-3 4 1-15,1-3-1 0,-4 3 1 16,2-1 0 0,-1-1 2-16,-2-1 0 0,-1 2 2 15,2-1 4-15,-1-2-5 16,-1 0 0-16,-1 2-1 15,0-1-1-15,-3-2-1 16,1 3 2-16,-1-2-1 16,3-2 2-16,2 2-1 15,1 0-2-15,2-4 1 16,1 4-1-16,-1-4 0 16,-3 2 0-16,-3-2 0 15,-1 2 0-15,-4-2 1 0,0 0-1 16,-1 2-1-16,-3-2 1 15,6 4 0-15,1-2 0 16,1 4 0-16,2 0 0 16,1 0 0-16,1 2 0 15,-2 0 0-15,-1-4-1 16,-3 2 2-16,-2-2 0 16,-2-4-1-16,-2 1 0 15,-1-4 0-15,-1 1-1 16,1 0 1-16,2-1 0 15,-1-2 0-15,1 3 0 16,4-2-1-16,-4 2 0 16,2 0-2-16,0 0-7 0,0-1 6 15,-2 2 2-15,1 1-6 16,2-2 3-16,1 2 5 16,0 1 0-16,2 1 0 15,1 0-2-15,-3-3 0 16,5 3 1-16,0 0 1 15,-3 0 0-15,3-3-3 16,-1 2-1-16,-1-3 2 16,0-2 2-16,-2 0 0 15,2-2 0-15,1 1 0 16,4 2-1-16,1 1 0 16,0-2-4-16,2 2 1 15,0 2-2-15,1 0 0 16,1 2 3-16,-1-2-1 0,2 2 2 15,-3 0 2-15,5 0 0 16,0 0 0-16,6 2 0 16,5-2-1-16,2 0 1 15,2 0 0-15,3 0 0 16,-1 0-1-16,2-2 1 16,-5 2-1-16,2 0 1 15,-7 0 0-15,-1-2 1 16,-4 0 1-16,-2-2-2 15,0-2 1-15,1 2-1 16,-1-3 2-16,2 6-2 16,3-1-1-16,1 2 0 15,4 2-1-15,1-2 1 0,-3 4 1 16,2-2 0 0,-2 0 0-16,1 2 0 0,-4-2 2 15,2 2-2-15,-5-1 1 16,0-2-1-16,2-1 0 15,-2 2 0-15,4-2 1 16,0 2 0-16,3-2-1 16,0-2 0-16,0 0 1 15,-3 1-1-15,4-2 1 16,-6 1-2-16,0-2 2 16,1 2-1-16,-1 0 0 15,3 0 1-15,0 0-1 0,4-1 0 16,5 3 4-1,-3-1 1-15,3 1-3 0,2-2-1 16,-3 2 0-16,1-2-1 16,-3 2 1-16,1-2 0 15,-6 0 1-15,4 0 0 16,-3-2 4-16,2 1 0 16,5 0 1-16,2 3 3 15,1-2-3-15,4 0-4 16,4 0-3-16,-3 2 0 15,3-2-1-15,-2 1-1 16,-1 1-1-16,-4 0 1 16,-2 0 2-16,-3 1 0 0,1 1 0 15,5-2 1 1,-2 2 0-16,8-2 0 0,0 0-1 16,2 0 0-16,0 0-2 15,2-2 2-15,-2 2 2 16,0 0-1-16,2 0 0 15,-2 0-1-15,-2 0 0 16,2 0 3-16,0 0 0 16,0 0 3-16,0 0 13 15,0-2 6-15,2 2 5 16,-2-6-20-16,0 0-9 16,2-6-2-16,1-4 2 15,-1-4-1-15,3 2 1 16,-1-4-1-16,-2 4-3 0,0 1-6 15,-2 5-25-15,0 1-20 16,0 4-11-16,-2 1-34 16,0 3-47-16,-2 1-31 15</inkml:trace>
  <inkml:trace contextRef="#ctx0" brushRef="#br0" timeOffset="172271.25">16354 14261 241 0,'6'-4'75'0,"-2"-2"-40"0,-4-2 22 0,0 1 10 16,2-4-9-16,4 4-17 16,-2-8-10-16,3 1-8 15,-3-2-4-15,0-2-8 16,-2-1-11-16,-2-4-1 15,-6-1 1-15,-3 0-3 16,-3 2-5-16,-5 0-12 16,-3 8-1-16,-5 5 11 15,1 8 4-15,-5 8 5 16,2 10-1-16,-2 5 2 16,3 12 2-16,-1 8 0 15,4 7 6-15,4 8 10 16,1 9 2-16,5 2-9 0,-1 3-2 15,3-6-9-15,4-2 1 16,1-7 0-16,-2-10-1 16,4-6 0-16,-2-1 2 15,-3-6-1-15,-3-3 1 16,2-3-1-16,-3-1 0 16,1-4 0-16,1-4-1 15,5-4-1-15,-2 0 1 16,4-8 0-16,2 1 0 15,-1-6-2-15,3 1-21 16,0-2-36-16,0-2-54 16,0-4-70-16</inkml:trace>
  <inkml:trace contextRef="#ctx0" brushRef="#br0" timeOffset="172550.04">15803 14486 403 0,'4'4'44'0,"8"1"-28"0,8 3 100 0,9 1-28 16,11-1-48-16,15 6-27 15,3-2-12-15,5-2-1 16,-1 4-1-16,-4-4-34 16,-6-2-130-16,-8 0-55 15</inkml:trace>
  <inkml:trace contextRef="#ctx0" brushRef="#br0" timeOffset="173126.42">16705 14440 315 0,'-6'-4'83'0,"-1"-2"-73"15,1 2-9-15,-1 1 19 16,2 6-15-16,-2 3-4 16,1 3-1-16,-5 8 3 15,-3 7 17-15,-1 6-1 16,-1 2 9-16,1 4-2 0,3-2-8 15,6-4 2-15,4-2-5 16,8-8-11-16,4 1 2 16,0-12 8-16,6 0 3 15,6-9 1-15,1-9-9 16,6-5-6-16,0-4-6 16,4 0 1-16,-2-4-17 15,0 0 2-15,-4 4-14 16,-5 2 11-16,-6 4-1 15,-10 4 0-15,-3 4 19 16,-6 4-3-16,1 4 2 16,-2 0 3-16,-3 6 1 0,-2 4-1 15,-2 6 11-15,0 2 17 16,0 2-11 0,4-2-14-16,3 2-2 0,4 1-1 15,2-3-3-15,4 1-26 16,6 0-86-16,5-1-83 15</inkml:trace>
  <inkml:trace contextRef="#ctx0" brushRef="#br0" timeOffset="173752.96">17114 14540 302 0,'0'0'73'0,"0"2"-72"15,2-4 15-15,-4 2 13 16,2 0-29-16,2 2 0 15,-2 0-2-15,0 0 2 16,-2 4 3-16,2-5-1 0,-3 4 0 16,1-1 2-16,2 0 5 15,0 0 2 1,0-4 0-16,0 0-1 0,0 0-4 16,0 0-1-16,0 0-2 15,0 0 1-15,0 0-1 16,0 0 2-16,0 0 2 15,-3 0-1-15,3 4 3 16,-2 2 51-16,0 8-26 16,-2 6-13-16,-5 8 9 15,0 4-5-15,0 2-11 16,-2 1-11-16,2-6-1 16,2 0 0-16,2-10 0 15,3-5-1-15,0-5 1 16,2-5 3-16,2-4 1 0,-2 0-6 15,10-8 14 1,3-2-10-16,9-8-4 0,7-3-4 16,7 1-9-16,6-2 6 15,1 5 7-15,-3 4 0 16,-7 8-12-16,-6 5 0 16,-10 7 9-16,-5 7 3 15,-10 6 3-15,-4 7 0 16,-6 3-3-16,2-2 0 15,-5-2-23-15,3 0-77 16,2-2-77-16</inkml:trace>
  <inkml:trace contextRef="#ctx0" brushRef="#br0" timeOffset="174108.5">17779 14813 339 0,'-15'-12'78'0,"-7"0"-47"0,-1-7 55 0,-4 1-2 16,1 5-52-16,2 5-18 15,-1-1 1-15,2 9-8 16,0 4-6-16,0 6-1 15,-2 6 3-15,-2 7 9 0,3 4-1 16,2 8 2-16,2 1-4 16,9 4-8-16,3 1 2 15,8-2-3-15,12-3 0 16,3-4-2-16,12-6-23 16,4-8-91-16,7-4-67 15,3-14-82-15</inkml:trace>
  <inkml:trace contextRef="#ctx0" brushRef="#br0" timeOffset="174477.05">18361 14323 210 0,'-15'2'122'16,"-1"2"-87"-16,1-1 4 15,-2 2 16-15,5 1 6 16,-2 10-5-16,1 11-14 16,-6 6-1-16,0 12 10 15,-8 17-8-15,-2 10-35 0,2 2-4 16,-4 6 3-16,2-1-4 15,4-12 7-15,3-11-4 16,2-13-1-16,4-9 4 16,6-11-6-16,3-12-1 15,3-3 5-15,2-6 0 16,4-6-7-16,-2-6-14 16,0-12-58-16,0-13-41 15,-8-30-88-15,0-17-31 16</inkml:trace>
  <inkml:trace contextRef="#ctx0" brushRef="#br0" timeOffset="174753.71">17916 14606 217 0,'-10'-50'136'16,"6"24"-71"-16,4 14-30 16,0 12-20-16,2 8 46 0,8 8 18 15,0 8-29-15,6 10-4 16,4 6-17 0,7 4-15-16,2-2-7 0,4-2-2 15,3-4-3-15,4-5-2 16,2-9 0-16,2-8-1 15,1-8-24-15,-5-4-5 16,-6-4 14-16,-12-3 4 16,-7 4 2-16,-7 1 0 15,-8 1 2-15,-2 10 8 16,-4 5 17-16,-2 6 4 16,1 7-11-16,-4 2-2 15,2-1-5-15,2-3-1 0,3-6-2 16,2-3-6-1,2-6-57-15,0-8-109 0,0-2-38 16</inkml:trace>
  <inkml:trace contextRef="#ctx0" brushRef="#br0" timeOffset="174948.63">18552 14592 539 0,'16'-4'145'16,"-7"4"-144"-16,-5-2 5 0,-2 4-6 16,2 2-1-1,2 8 0-15,3 4-47 16,4 10-140-16,3 4-48 0</inkml:trace>
  <inkml:trace contextRef="#ctx0" brushRef="#br0" timeOffset="175268.98">18887 14819 327 0,'-7'0'78'16,"-6"0"-56"-16,-5 0 59 16,-2 1-14-16,-6 10-45 15,-3 5-8-15,0 6 11 16,0 2 6-16,2 10-10 15,6-2-16-15,8 2-5 0,9-2 0 16,8-3 0-16,11-6 0 16,8-7 3-16,4-4 7 15,6-12 6-15,3-8-5 16,-1-6-11-16,-8-8-3 16,-4-8-50-16,-17-6-31 15,-8-5 7-15,-14-8-35 16,-12-4-4-16,-9 2 56 15,-5 11 59-15,0 11-6 16,4 19-21-16,7 19-35 16</inkml:trace>
  <inkml:trace contextRef="#ctx0" brushRef="#br0" timeOffset="175752.24">19252 14772 408 0,'4'-2'74'0,"3"-2"-4"0,-2 1 22 0,-3 3-29 15,1 0-45-15,-1 0-18 16,-4 0 4-16,2 0 4 16,-3 3-8-16,1 3 0 15,-5 11 46-15,-2 5 7 16,-4 6-31-16,-5 8-3 16,1 0 3-16,3-6-16 15,5-5-6-15,3-5 0 16,6-9 0-16,2-1 0 15,2-8 1-15,3 0 5 16,6-2-1-16,5-4-5 0,6 1-9 16,6-8-24-16,3 4-5 15,4-6 16 1,-1 6 20-16,-3 0-2 0,-8 5-1 16,-9 2-5-16,-7 6-2 15,-11 2 12-15,-5 10 11 16,-2 2-11-16,-2 7-53 15,0 2-258-15</inkml:trace>
  <inkml:trace contextRef="#ctx0" brushRef="#br0" timeOffset="177161.37">20438 14564 186 0,'4'-2'119'0,"3"-2"-84"0,-3-2 13 0,5-4 9 15,0 2-21-15,0 2-17 16,-3 2-9-16,1 0-2 16,-2 2-1-16,-5 2-6 15,0-2 1-15,0 2-1 16,0 2-1-16,0-2 6 16,0 0-6-16,-2 2 4 15,-5 4-1-15,-6 10 53 0,-10 12-17 16,-10 12-8-1,-7 8-3-15,-7 16 5 0,3 7-8 16,3 1-7-16,3 0-11 16,7-2-4-16,6-12 4 15,8-10-4-15,8-11 0 16,6-11 2-16,6-13-2 16,6-2 2-16,6-7 15 15,5-4 15-15,5-4-21 16,2-5-11-16,4 4 0 15,0 1-3-15,1-2-4 16,-8 3-3-16,2 3-19 16,-8 4-51-16,-3 1-37 15,-3 0-59-15,-5-1-51 0</inkml:trace>
  <inkml:trace contextRef="#ctx0" brushRef="#br0" timeOffset="177435.76">20264 14945 374 0,'4'3'102'0,"-2"-3"-102"0,-2 0 0 15,0 0 4 1,-2 0-4-16,2 0-7 0,2 3 6 15,0 1 1-15,1 4 1 16,4 4-1-16,2 4 8 16,6 2-1-16,5 0-5 15,7 2-2-15,9 2-6 16,8-2-91-16,3-2-128 16</inkml:trace>
  <inkml:trace contextRef="#ctx0" brushRef="#br0" timeOffset="177910.81">20894 14552 415 0,'14'-16'92'0,"-6"4"-49"16,-3 4 25-16,-5-2-8 16,0 7-44-16,-2 3-16 15,2 0-4-15,0 5-9 16,-3 3 13-16,-3 10 32 16,-5 12 9-16,-3 12-21 15,-3 10 0-15,-3 10 4 0,-1 2-10 16,6-1-11-1,1-12 1-15,6-4-4 0,3-15 0 16,5-11-3-16,0-6 1 16,5-7 2-16,1-8 3 15,6 0 2-15,3 0-5 16,5-6-20-16,5 2-8 16,-3 0 15-16,-4 4-3 15,-5 0-14-15,-4 4 11 16,-6 6 14-16,-3 6 5 15,-8 8 2-15,2-2 2 16,-3 2-1-16,2-4-3 16,3-2-3-16,4-4-4 15,7-8-97-15,6-2-169 0</inkml:trace>
  <inkml:trace contextRef="#ctx0" brushRef="#br0" timeOffset="178348.66">21494 15047 263 0,'4'0'143'0,"-6"0"-125"0,-5-4-5 16,-2-2 31-16,-2 2-17 15,-2 2-15-15,-3-2 29 16,-1 2 20-16,-6-2-6 0,-4 4-10 15,-4 0-15 1,-4 6-10-16,-5 4 7 0,-3 4 7 16,-1 4-8-16,1 6-12 15,5 2-1-15,9-4-13 16,7 2-1-16,9-2 1 16,6-5 0-16,12 0-1 15,7-6 3-15,9 1-6 16,8-11 2-16,9-2-55 15,4-7 2-15,-2-2-14 16,-2-8 1-16,-11 5 31 16,-12 4 11-16,-5 5-7 15,-8 8 19-15,-9 1 14 0,0 9 3 16,-22 44-2-16,27-45-1 16,2-9 0-16,5 2-9 15,4-3-72-15,6 2-80 16</inkml:trace>
  <inkml:trace contextRef="#ctx0" brushRef="#br0" timeOffset="178803.43">22053 14382 274 0,'-29'15'57'0,"-5"7"-15"0,-3 0 43 0,4 1-15 16,-3 11-5-16,0 6-26 15,0 10-9-15,1 8-2 16,-1 10 7-16,3 7-25 16,2-3 4-16,4-2 0 15,4-8-14-15,4-8 1 16,3-12-1-16,7-8 3 15,3-12-3-15,3-4 1 16,0-12-1-16,1 1 2 0,2-7-2 16,0 0-10-1,0-3-15-15,0-5-48 0,-2-6-71 16,0-8 24-16,-5-6 2 16,-1-8-27-16,-4-2 145 15,1 6 78-15,2 6 54 16,2 11-21-16,5 6-21 15,4 9-43-15,3 3-13 16,8 8 74-16,8 5-45 16,8 6 2-16,10 6-40 15,6 4-20-15,2 0-5 16,4-2-11-16,0 1-201 16</inkml:trace>
  <inkml:trace contextRef="#ctx0" brushRef="#br0" timeOffset="179548.52">23634 15101 454 0,'-4'-12'54'0,"-2"0"-32"0,-1 0 41 0,-1 1-11 15,-2 4-49-15,1-1-2 16,3 5 0-16,-4-4 0 16,-1 3-1-16,1 4 0 15,-6-4 2-15,-9-1 11 16,-6 10 4-16,-7-5 12 16,-8 6-4-16,-10 4 0 15,0 4 3-15,0 1-8 16,8 6 3-16,7-1-9 15,12 0-8-15,12-2-6 16,6 0 1-16,11-4 1 16,8 3 5-16,10-3-7 15,13-1 8-15,10-7-8 0,3-3-39 16,3-6-13-16,-3-3 25 16,-8-2 16-16,-12 3 10 15,-8 1-6-15,-9 4-3 16,-7 5 7-16,-7 7 3 15,0 6 5-15,-2 5 4 16,3-1 0-16,-1 2-9 16,5 0-2-16,7-4-6 15,10-4-141-15,12-6-196 16</inkml:trace>
  <inkml:trace contextRef="#ctx0" brushRef="#br0" timeOffset="180054.67">24060 15227 397 0,'0'-1'50'0,"-13"1"-41"0,-7-5 82 0,-11 5-29 0,-5 6-36 15,-6 3 5-15,-3 0 4 16,1 8-8-16,1 1-10 15,5 0-14-15,7 0-3 16,11-4-3-16,7-2 0 16,6-6-5-16,10-2 8 15,3 0 0-15,10-8 18 0,10-2-18 16,10-6-22-16,15-10-20 16,7-6-8-16,7-11-19 15,1-1-22-15,4-2 32 16,-3-2 24-16,-7-2 34 15,-12 2 1-15,-11 6 18 16,-16 10 16-16,-11 2-25 16,-15 16-9-16,-15 10 0 15,-11 9 11-15,-12 6 23 16,-10 13 9-16,-7 6 12 16,0 8 0-16,4 4-20 15,5 3 3-15,15-5-25 16,9-2 2-16,19-2-6 0,10-8-7 15,6-2 0-15,11-2-2 16,5-6 4-16,0-2-4 16,5-6-11-16,2-5-36 15,6-4-54-15,-4-9-95 16</inkml:trace>
  <inkml:trace contextRef="#ctx0" brushRef="#br0" timeOffset="180862.69">24531 15378 177 0,'6'0'181'0,"1"-4"-118"16,-5 0 15-16,0 0 46 15,-6-2-71-15,0 2-50 16,-5-2 8-16,-7 2 10 16,-7 2-8-16,-3 2-11 0,-6 6 13 15,-3 6 10-15,-1 8 2 16,3 0-4-16,2 9-4 16,6-2-16-16,10-4-3 15,8-2 4-15,10-1-1 16,7-4-3-16,8-2 2 15,11-5-2-15,7-13-19 16,8-6-57-16,8-11-6 16,8-6-3-16,3-10-33 15,-1-7 35-15,-2 0-12 16,-2-10-46-16,-7 4 138 16,-8 1 3-16,-10 10 129 15,-14 8-30-15,-7 13-36 0,-10 10-45 16,-11 10-11-16,-9 7 46 15,-8 9 3-15,-8 10-1 16,-3 2 1-16,-4 10-10 16,5 0-16-16,5 0-23 15,12-2 5-15,3-6-9 16,11-3-3-16,10-2-4 16,1-4-15-16,8-5-82 15,5-5-119-15,8-3-77 16</inkml:trace>
  <inkml:trace contextRef="#ctx0" brushRef="#br0" timeOffset="181160.03">25281 15458 489 0,'3'-4'93'0,"-14"0"-57"0,-10-2 95 16,-3 2-48-16,-5 4-61 15,2-4-22-15,3 8-1 16,4-2-2-16,4 2-3 16,5 4-17-16,2 2-3 15,5 2 8-15,4-2 18 16,0 4 0-16,0 2 0 16,0-1-1-16,-5 1 0 15,-6-1 1-15,-4 2 5 16,-8-8 4-16,-2 2 3 0,-1-3-6 15,-1-4-6-15,0 0-2 16,3-8-76-16,4-5-109 16,2 0-114-16</inkml:trace>
  <inkml:trace contextRef="#ctx0" brushRef="#br0" timeOffset="181938.9">26179 15486 267 0,'7'2'152'0,"-1"-2"-62"0,2-6 27 16,0 0 6-16,5-6-46 15,8 2-43-15,5-4-9 16,4 0-17-16,3 2-8 16,0-2 0-16,-6 2-2 15,-4 6-17-15,-10-6-14 16,-7 6-9-16,-2 2-4 16,-10 4 33-16,-7-4 3 15,-10 8 8-15,-8 2 2 16,-6 10 5-16,-6 6 19 0,3 10 14 15,2 0-4 1,9 2-27-16,9-2-4 0,13-5 3 16,16-9-6-16,20 0-7 15,20-4-177-15,14-6-190 16</inkml:trace>
  <inkml:trace contextRef="#ctx0" brushRef="#br0" timeOffset="183264.15">17972 15851 375 0,'-6'-4'34'0,"2"-4"-24"0,-3 2 31 0,5 2-23 15,2 0-18-15,5-2-2 16,3 2 2-16,4-4 9 15,-1 2-5-15,-3 2 6 16,0 0 11-16,-4 0 5 16,-2 4 0-16,-2 0-5 15,-2 0-3-15,2 0 1 16,-2 0 0-16,0-5-1 16,-6 4-18-16,0-5-1 15,-5 1 0-15,-8-8 1 16,1 8 0-16,-4-6 1 15,0 7-1-15,-1-1 4 0,2 5 3 16,-1 3-3-16,2 3-2 16,0 5 2-16,-1-4 1 15,4 7-1-15,0 0-1 16,6-2 0-16,4 2-3 16,7 4-3-16,6-8 3 15,8 2 4-15,9-2-1 16,8-6-2-16,14-8-1 15,4-2-26-15,2-6-36 16,0-6-17-16,-7 0 16 16,-8 4 43-16,-14 6 19 0,-9-2-7 15,-7 8 8-15,-6 6 4 16,-2 8 29-16,-3 2 19 16,0 8-2-16,2 4-22 15,5 6-22-15,8-6-2 16,5-2-1-16,9-6-1 15,10-1-4-15,3-12-60 16,7-5-141-16</inkml:trace>
  <inkml:trace contextRef="#ctx0" brushRef="#br0" timeOffset="183663.51">18695 15428 375 0,'-20'4'52'0,"-9"6"-27"0,-2 6 37 16,-1 2 14-16,1 14-29 16,5 9-1-16,2 3-9 15,-1 8-30-15,5 2 0 16,7 1-6-16,-1-8 0 15,7-5 0-15,3-6-2 16,2-10 0-16,0-13-27 16,-1-4-19-16,1-9 1 15,-4-8-77-15,-4-6 22 0,-1-10 61 16,-7-6 19-16,-3-10 21 16,-2 1 14-16,3 6 74 15,5 7 21-15,5 12-54 16,10 6-46-16,5 8-6 15,10 4 52-15,12 10 5 16,9-1-31-16,9 8-18 16,8 8-11-16,5 0 0 15,2 3-49-15,2 4-233 16</inkml:trace>
  <inkml:trace contextRef="#ctx0" brushRef="#br0" timeOffset="184952.71">19696 15620 314 0,'9'-5'122'0,"-7"-3"-98"0,-2 3-11 0,-2 2 22 16,0 1-15-16,2 4-20 15,2 0 0-15,-2 4 19 16,0 2 17-16,2 6-4 16,-4 8 3-16,0 4-9 15,-3 6-5-15,-7 8 2 16,0 0-11-16,-7 4-7 15,0 0 1-15,-4 2-4 16,1-1-2-16,-1-9 1 16,6-4 0-16,-1-6 1 15,5-12-2-15,4-2 5 16,0-6-2-16,4-6 1 16,5 0 1-16,0 0-5 15,0 0-4-15,5-2-3 16,1 2 7-16,4 0 8 0,5 0-1 15,7 0 0-15,7 0 1 16,5 0-3-16,1 0-2 16,1 0-3-16,-3 0-1 15,-6 0-1-15,-7 0-28 16,-5-4-63-16,-5 0-88 16,-6-2-45-16</inkml:trace>
  <inkml:trace contextRef="#ctx0" brushRef="#br0" timeOffset="185178.62">19568 15793 482 0,'-2'6'43'0,"0"-1"-31"0,6-2-8 0,6 1 54 0,5 4-32 16,7 6-23-16,5 4-3 16,2-4-1-16,5 2-69 15,-5-2-168-15</inkml:trace>
  <inkml:trace contextRef="#ctx0" brushRef="#br0" timeOffset="185779.46">20101 15679 115 0,'9'2'423'16,"-5"1"-392"-16,-8 4-24 16,-7 3 47-16,-5 5-11 15,-4 10-22-15,-2 9-5 16,0 2 9-16,-1 8-5 15,4 2-15-15,3-2 2 16,7-3-7-16,3-15 1 0,6-4-2 16,4-8 2-1,2-10-1-15,3 0 1 0,7-4-1 16,7-4-25-16,-2 0-13 16,4-5 8-16,0 4 9 15,-6-3 13-15,-1 4 6 16,-7 0 1-16,1 8-10 15,-8 0 5-15,0 0 6 16,-1 10 2-16,-1-1 2 16,-2 6 1-16,4 1-5 15,0-2 7-15,6 0-4 16,1-4 5-16,3-6 3 16,1 2-10-16,3-6 11 15,-1 0-11-15,4-4 7 16,1 0-3-16,-2-4-5 0,0 0 2 15,0-8-2-15,0 2-8 16,0-8-17-16,-3 0-23 16,2 0-23-16,-9-8-16 15,-4 2 7-15,-12 4 72 16,-4 6 8-16,-9 4 12 16,-2 5 19-16,1 10 13 15,-3 8 21-15,6 2 4 16,-2 2-14-16,9 10-2 15,5-1-15-15,8 2-25 16,5-2-7-16,10 2-4 16,11-6-2-16,7 0-31 0,12-6-224 15</inkml:trace>
  <inkml:trace contextRef="#ctx0" brushRef="#br0" timeOffset="186469.22">21353 16007 345 0,'2'0'86'0,"0"0"-9"0,-2-3 32 16,3 3-58-16,0 3-34 15,3-3 19-15,5 5 33 16,7-4-33-16,9 2-23 16,4-6-10-16,7-3-2 15,-1-3-1-15,1-3-11 16,-7-2-39-16,-6-4-21 16,-9 0-20-16,-12 0 20 0,-8 1 53 15,-12 7 17 1,-7 0 1-16,-5 8 1 0,-6 10 28 15,-4 2 15-15,1 8 8 16,1 8-1-16,3 6-17 16,6 7 0-16,7-3-16 15,9 4 1-15,9-4-18 16,8-8 1-16,15 2 0 16,10-8-2-16,11-8-39 15,9-6-151-15,4-4-152 16</inkml:trace>
  <inkml:trace contextRef="#ctx0" brushRef="#br0" timeOffset="186860.95">21953 16056 484 0,'0'-2'124'15,"0"0"-83"-15,0 2 43 16,-2 0-33-16,-5 2-36 16,0 1-5-16,-2 6 21 15,-4-1-8-15,-1 6-6 16,1 0-2-16,2-2-9 16,4 2-6-16,3-8-2 15,2-2-1-15,2 0 3 16,4-4 0-16,2 0 12 0,10-6-6 15,4 4-6-15,5 0-19 16,4-6-6-16,0 4 19 16,-5-4 5-16,-3 6 1 15,-10-2-11-15,-5 4 3 16,-6 6 8-16,-4 2 4 16,-1 6 8-16,1 4-11 15,0 2 2-15,2 0-3 16,4 0-7-16,4-2-82 15,9-8-173-15</inkml:trace>
  <inkml:trace contextRef="#ctx0" brushRef="#br0" timeOffset="187330.99">22637 16154 329 0,'-13'-4'53'0,"-10"0"-12"15,-2 0 67-15,-4 4-28 16,-4 0-61-16,-2 8-7 16,-3 2 3-16,-3 2-3 15,6 6-1-15,3 0-11 16,8 0-5-16,9-4-3 0,8 4 1 15,7-9 7-15,7 0 0 16,3-5 12-16,9 0-8 16,3-4 6-16,4-8-10 15,7-6-3-15,6-8-18 16,1-4-24-16,0-2-35 16,-2-6 16-16,0 2 19 15,-7-4-21-15,-6-4-11 16,-6 3 77-16,-9 7 12 15,-6 7 0-15,-8 8-3 16,-4 13 14-16,-7 10 17 16,-3 10 7-16,-1 8-10 0,-4 7 3 15,-2 2-2 1,5 6-22-16,5 3-16 0,6 0 0 16,9-4-4-16,5 1-95 15,10-9-56-15</inkml:trace>
  <inkml:trace contextRef="#ctx0" brushRef="#br0" timeOffset="187573.91">22902 16387 657 0,'2'6'155'0,"-2"-2"-96"0,0-4-4 0,2-4-55 15,1 8-19-15,1-4-195 16,0 0-297-16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34:59.3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17702 8711 123 0,'0'-4'50'0,"-2"1"-7"0,2 2-13 0,-3 1-3 16,3-3-3-16,3 3-1 16,-3 0-4-16,2-1-5 15,2-2-8-15,-2 0 2 16,3-1 13-16,-1 0 3 16,2-5-7-16,0 2 4 15,-2 1 19-15,0-3 10 16,-4 5-19-16,2 0-15 0,-4 4-16 15,2 3-9 1,0 2 7-16,0 8 2 0,2 9 12 16,-2 10-4-16,3 4-7 15,1 4 3-15,-2-2-2 16,2-6 3-16,4-6-3 16,-4-6 3-16,3-8-1 15,-3-2 4-15,-2-8 7 16,0 0 18-16,0-2 3 15,-2-4-29-15,2-4-6 16,2-2 0-16,-2-4 0 16,0 3-1-16,0-2-2 15,0 5 2-15,0 2-1 0,-2 2-2 16,5 3-4-16,1-2 4 16,6 0 1-16,7 2 1 15,6-1 1-15,6 4-3 16,5-1 2-16,1 5 0 15,6-3 0-15,-1 3 1 16,6 0 0-16,-2 0 0 16,3 2 0-16,-2 2-1 15,0-2 1-15,1 2 0 16,0 2 0-16,1-2 0 16,-1-2 0-16,2 2 0 15,0 0 1-15,2-2-3 0,2 0 2 16,2-2 0-1,-2 0 0-15,2-2-1 0,-2 0-1 16,-4 0 0-16,-2-1-1 16,-1 0 1-16,2-1 1 15,-2 2-2-15,4 1 2 16,-2-2 0-16,3 2-1 16,0 1-8-16,4-1-5 15,0 2-10-15,4-4 9 16,0 1 12-16,1 0 3 15,-1 0 1-15,-2 0-3 16,-2 1 3-16,-1-4 1 16,3 3-1-16,0-1 1 15,6-2-1-15,3-1 0 16,7 3 0-16,4-3 1 0,11 2-1 16,9 0-2-16,3 0 2 15,3-1 0-15,-2 1-1 16,1 0 1-16,2 2 1 15,4 1-1-15,0-3 0 16,1 1 0-16,-2 1 0 16,0-1 0-16,-4-2 1 15,-1 2-1-15,-5 1 1 16,-2-3-1-16,-3 4-1 16,1-1 1-16,-1 0 0 0,1 1 1 15,-1 0-2 1,-3-4 1-16,-5 4 0 0,-4-3 0 15,2 2 0 1,0-2 1-16,-1 0-1 0,-4 1 0 16,-3 0 0-16,-1 1 1 15,-5-3-1-15,-2 4-1 16,2-1 1-16,3-2 0 16,1 0 0-16,0 2-1 15,3-3 1-15,2-1 0 16,-4 3-1-16,-1-1 1 15,1-2 1-15,4 0-1 16,-2 2-1-16,-3 0 1 16,0-2 0-16,-1 0 0 15,-5 2 0-15,2-2 0 0,5 2 0 16,1-2 0 0,0-2 0-16,6 2 0 0,0-4 0 15,-4 0 0-15,2 0 0 16,-6 0 0-16,0 2 0 15,-1-2 0-15,-3 2 0 16,2 0-1-16,-2-1-1 16,0 2 0-16,0-1 1 15,0-3 1-15,-1 4 0 16,3-1 0-16,2 2-2 16,1-2 2-16,1 0 0 15,-4 2-1-15,-1-2 0 16,-1 2 1-16,-3 0-1 15,3 2 0-15,0 0-3 0,3 0 0 16,-3 1-1-16,0-3 1 16,-3 0 0-16,0 0 4 15,-6-1 0-15,-7-1-1 16,-6 0 1-16,-7 0 0 16,-9-2 0-16,-2 2 1 15,-11 0 0-15,-3-1-1 16,-1 2 1-16,-7-1-1 15,-1-1 1-15,-1 3-1 16,-1-1 1-16,0-1 1 16,2 0-1-16,-2 0 0 0,2 0 0 15,1-2 1 1,-1 2 3-16,4-2 3 0,-4 2 4 16,3-3 4-16,-2 1 1 15,-2 0 3-15,1 1 9 16,1-4 3-16,-1-2 7 15,3-6-12-15,5-6-17 16,1-10 14-16,3-5 8 16,5-10-10-16,-2-8-18 15,4-4-4-15,-7-4 2 16,-3 1-2-16,-5 6-1 16,-10 8-21-16,-5 13-80 15,-6 14-199-15</inkml:trace>
  <inkml:trace contextRef="#ctx0" brushRef="#br0" timeOffset="1641.58">18479 9489 134 0,'0'1'187'0,"-2"2"-168"16,-2-3-17-16,1-3 3 15,1 3-3-15,0 3-1 16,4 3 15-16,-2-2 4 0,2 1-5 16,1 0 4-16,-1-1 3 15,-2-4 11-15,0 0 22 16,0 0 7-16,-2 0-6 15,2 0-13-15,-3-2-17 16,3 4-10-16,-2-2-10 16,2 0-5-16,0 0 3 15,2 2-1-15,-2-2 0 16,3 0-1-16,-3 0-2 16,-3 0 0-16,3 0-4 0,-2 2-1 15,0 2 5 1,-5 4 4-16,-4 10 21 0,-2 10 0 15,-5 10 3 1,-5 12 20-16,4 12-31 0,-2 4-10 16,3 7-3-16,5-7-2 15,5-8-2-15,3-12-4 16,5-14 3-16,0-10-2 16,2-12-33-16,-2-4-34 15,-2-8-64-15,-7-10-151 16</inkml:trace>
  <inkml:trace contextRef="#ctx0" brushRef="#br0" timeOffset="2321.69">18198 9439 212 0,'-2'-8'126'0,"-2"-1"-73"0,4 0 14 15,-2-1-20-15,2 1-6 0,6 2-10 16,3-4-5-16,7 3 11 15,6 0 11-15,4 3-21 16,8-2 0-16,7 3-4 16,3 2-9-16,7 2-2 15,2 2 0-15,-1 4-5 16,-1 2-3-16,-5 2 1 16,-3 4-3-16,-9 0-1 15,-3 3 1-15,-10-2 2 16,-4 3-4-16,-11 4 0 15,-4 0 8-15,-8 9 5 16,-13 1 4-16,-9 2-13 16,-10 4 2-16,-6 0-1 15,-8-2-5-15,2-2 1 16,-2-4-2-16,7-4 3 0,5-5-2 16,9-7 4-16,4-5-3 15,14-2 4-15,4-5-5 16,6-2-10-16,11-5 8 15,5 4-1-15,5-6 3 16,9 6 1-16,6 1-1 16,3 4-2-16,-5 7-3 15,-4 6-1-15,-10 6 5 16,-3 13 1-16,-12 8 29 16,-2 1-18-16,-2 2-3 0,0-6 6 15,2-6-11 1,8-8-1-16,11-3 6 0,6-6-3 15,12-6-5-15,5-1-2 16,2-5-74-16,-1-4-124 16,-5-4-135-16</inkml:trace>
  <inkml:trace contextRef="#ctx0" brushRef="#br0" timeOffset="2771.34">19019 10094 383 0,'-16'8'52'0,"5"-5"-37"0,3-3 72 0,8-3-9 16,4 3-53-16,4-2-6 16,7 0 48-16,12-6-11 15,9-4-34-15,9-6-12 16,1-6-4-16,-1-2-2 16,-12-2 0-16,-10 0-4 15,-14 0-7-15,-11 2-7 16,-17 2 5-16,-10 8 9 15,-4 7-1-15,-9 12 1 0,-1 12 10 16,1 14 13-16,4 11 1 16,5 10 5-16,6 4-7 15,11 2-20-15,14-8-2 16,8-4 5-16,17-9-2 16,12-11 4-16,15-11-7 15,10-10-92-15,9-11-100 16,2-13-92-16</inkml:trace>
  <inkml:trace contextRef="#ctx0" brushRef="#br0" timeOffset="3737.45">20029 9388 437 0,'-12'11'93'0,"-13"3"-55"16,-9 5 54-16,-5 6-3 15,-2 12-34-15,1 9-4 16,0 7-15-16,5 7-9 16,6 4-12-16,2 2-5 15,6 1-1-15,9-9-8 16,5-8 0-16,2-8-1 0,5-12 4 15,0-5-4-15,3-6 1 16,-3-5 0-16,0-6-1 16,2-2 1-16,-2-3 1 15,-2-2 4-15,2-1-2 16,0-1 3-16,-3-4-7 16,3-3-30-16,-2-6-21 15,-3-9 3-15,-1-14-29 16,-3-9 17-16,-5-8 20 15,-1-4 17-15,-3 8 23 16,3 7 9-16,3 13 15 16,3 14 10-16,3 8-10 15,4 6-17-15,4 2-7 0,0 2-14 16,2 2 14 0,5 4 5-16,7 9 12 0,9 1-2 15,8 3-1-15,7 4 0 16,4-3-8-16,3-5 1 15,1-2-5-15,-9-3 0 16,-3-6-1-16,-13-2 3 16,-8 0 1-16,-11-3-5 15,-2-1-1-15,-4 0-2 16,0 3-2-16,-3-3-1 16,1 4 6-16,-4 10 2 15,-6 6 3-15,1 6 4 0,-1 4 6 16,3 2-1-1,2-2-9-15,7-6-5 0,2-2-1 16,2-6 1-16,5-4 2 16,-1-1 6-16,6-6 1 15,-1-5-3-15,4-1 4 16,3-8-4-16,5-5-3 16,4-4 0-16,2-6-3 15,-1-2-1-15,3-2-2 16,-4 0-5-16,0 3 1 15,-7 2-3-15,-5 5 7 16,-5 8-5-16,-6 4-15 16,-4 4 7-16,-2 6 14 15,-6 1 2-15,0 4 0 16,-1 5 3-16,-2 4 4 0,-3 2 4 16,8 2 8-16,-3 4 7 15,7 4-15-15,2-2-4 16,2 2-5-16,5-4-2 15,4-2 6-15,-3-6-6 16,6-3 0-16,-3-3-6 16,-2-6-74-16,-2-5-65 15,2-1-91-15,-3-7-74 16</inkml:trace>
  <inkml:trace contextRef="#ctx0" brushRef="#br0" timeOffset="4126.35">20397 9900 380 0,'4'-13'107'0,"2"6"-17"0,-2 1 1 15,-4 4-13-15,0 2-41 16,0 0-25-16,0 2-12 15,0 6 13-15,-2 8 45 16,-2 10-18-16,-4 8-24 16,-3 6-11-16,-2 4-5 15,2-4 5-15,2-5-4 16,5-10-1-16,2-7 6 16,2-7-2-16,2-7 1 0,0-3 5 15,2-4 0-15,3-3-3 16,9-8-7-16,5-4-2 15,10-5-2-15,3 1 1 16,4 5 0-16,-2 2-3 16,-5 5-11-16,-4 4-30 15,-2 6-24-15,-6 0-17 16,-3 4-60-16,-3 2-112 16</inkml:trace>
  <inkml:trace contextRef="#ctx0" brushRef="#br0" timeOffset="4804.92">20792 9936 383 0,'2'0'71'0,"-2"0"7"0,0 0 25 16,0 0-41-16,0 0-40 15,0 4-22-15,0 0 15 16,0 8 23-16,-4 6-12 16,-3 4 9-16,-2 8-2 15,0 2-14-15,-2 0-11 16,2 1-2-16,2-6-1 0,3-2-2 15,4-7-2-15,0-6 1 16,0-5-2-16,0-2 3 16,0-5 0-16,0 0 1 15,2 0 2-15,0-2-2 16,8-2 4-16,3-4-8 16,5-5 0-16,5-2-17 15,10-7 2-15,0-5-18 16,0 1 27-16,-1 2 5 15,-1 3 2-15,-8 2 1 16,-2 7 2-16,-9 6 1 16,-8 4-5-16,-2 8 19 15,-4 4 15-15,-6 8-10 0,2 6 0 16,-5 4-16-16,3 2-4 16,-4 0-2-16,5-2-2 15,5-3 0-15,2-4-1 16,4-4-11-16,3-5-48 15,7-4-46-15,5-6-107 16,6-4-103-16</inkml:trace>
  <inkml:trace contextRef="#ctx0" brushRef="#br0" timeOffset="5156.67">21577 10008 428 0,'2'-8'86'0,"-12"2"-51"0,-9 0 68 16,-13 6-8-16,-3 6-27 16,-6 4-23-16,6 4-27 15,1 0-12-15,14 4-6 16,9 0 0-16,11 4 5 15,13 0-3-15,10 2 1 16,10 0-3-16,8 2 0 16,5 0 3-16,-4-2-3 0,-3-2-3 15,-12-1-5 1,-10-6 3-16,-13-1-1 0,-10 1 6 16,-9-3 2-16,-12-1-2 15,-2-2-65-15,0-3-94 16,4-2-141-16</inkml:trace>
  <inkml:trace contextRef="#ctx0" brushRef="#br0" timeOffset="5978.42">22826 10261 313 0,'16'-3'174'0,"-7"0"-89"0,-5-3-29 0,0-7-12 16,-2 3-5-16,3 1-8 16,0-5-11-16,-1 1-12 15,-2-2 4-15,1 0 12 16,-1-1-9-16,-4 3-8 16,-1 2-7-16,-5 1-1 15,-8 6-2-15,-9 6 3 16,-6 2 2-16,-9 10-1 15,0 4 6-15,-1 9-3 16,10-2 2-16,10 2-3 16,7-6 2-16,12 2-4 15,10-7 2-15,10-2 7 16,14-6 0-16,12-5-7 0,10-6-3 16,4-8-12-16,-3-2-34 15,-3-1 4-15,-16 2 22 16,-13 6-1-16,-11 1-16 15,-8 8 4-15,-8 7 33 16,-2 6 5-16,-4 8-4 16,3 7-1-16,5-1 0 15,7 1-74-15,11-5-120 16</inkml:trace>
  <inkml:trace contextRef="#ctx0" brushRef="#br0" timeOffset="7018.51">23842 9924 152 0,'4'-23'163'0,"-2"-2"-118"0,-4-6 4 0,-2-3-19 16,-3 2 19-16,-1 0-20 15,-2 6 2-15,-1 8-4 16,3 4-12-16,0 10-14 16,-2 6 0-16,-3 10 15 15,-3 11 19-15,-4 15 0 16,-5 13 3-16,-4 14-15 16,0 9 12-16,-6 6-16 15,-6 2-7-15,1 5-9 0,0-3 3 16,3-6-2-1,2-6 3-15,10-9 1 0,4-9 4 16,3-12-2-16,7-10-9 16,5-6-1-16,1-7 0 15,3-7-3-15,4-3 0 16,1-5-6-16,1 0 4 16,0-6-22-16,7-6-43 15,3-11-22-15,-1-6 3 16,3-15-51-16,-5-13 5 15,-7-9 77-15,-8-8 58 16,-7 0 13-16,-1 10 127 16,1 11-36-16,5 20 15 0,2 12-44 15,1 13-56 1,6 4-16-16,3 6 9 0,7 6 8 16,10 6 11-1,8 0-16-15,11 5-2 0,11-3-10 16,5-4 2-16,9-8-5 15,0-4 0-15,0-8-8 16,-9-4-20-16,-7-5-14 16,-13 2 23-16,-14 1 8 15,-13 3-19-15,-8 6 21 16,-12 2 9-16,-6 6 7 16,-6 5 7-16,-3 4 13 15,-8 10-2-15,1 4-4 16,2 4 2-16,8-2-21 0,5-5 5 15,9-8-1-15,9-5 6 16,11-8 1-16,8-6-6 16,10-4-3-16,9-6-1 15,5-4-2-15,1-6-2 16,6 0-1-16,-8-4-13 16,-4 2-6-16,-4 0-4 15,-7 2-11-15,-9 4 29 16,-7 4 6-16,-4 4-2 15,-7 4-16-15,-4 5 17 16,-5 8 2-16,-3 0 10 16,-4 11 18-16,-4 3 10 15,0 1-18-15,5 0-3 16,4 0-9-16,7-4-8 16,4-2-2-16,7-4 0 0,2 0-14 15,7-4-90-15,2-6-148 16</inkml:trace>
  <inkml:trace contextRef="#ctx0" brushRef="#br0" timeOffset="7599.49">24463 10226 212 0,'-10'3'82'0,"1"-3"-41"15,5 0 39-15,4-3 10 16,0 3-11-16,2 0-28 0,0 0-19 16,0 0-9-16,-2 0-2 15,0 3 0-15,0 4 38 16,-6 8 12-16,-6 9-6 15,-3 6-42-15,-6 5-20 16,3 0-1-16,1-5-2 16,6-6 0-16,6-7-7 15,3-8 6-15,4-3 1 16,7-6 3-16,6-6-3 16,6-2-33-16,6-2-3 0,2-2 10 15,-2 0 14 1,-6 4 7-16,-7 4-2 0,-3 6-7 15,-9 6 10-15,-4 6 4 16,-9 4 6-16,-1 6 0 16,-1-2-6-16,0 2-3 15,6-6-40-15,5-3-70 16,8-6-68-16</inkml:trace>
  <inkml:trace contextRef="#ctx0" brushRef="#br0" timeOffset="7922.02">24925 10417 306 0,'-7'-9'96'0,"-6"2"-58"0,-5-1 46 0,-2 0 0 0,-4 4-30 16,-3 4-15-16,0 4-2 16,-4 4 1-16,2 6-5 15,0 2-9-15,6 1-9 16,6 6-14-16,5-1-2 16,8-2 1-16,6 4 0 15,12-3 2-15,3-2-2 16,12-1-15-16,7-1-101 15,7-6-106-15,3-4-84 0</inkml:trace>
  <inkml:trace contextRef="#ctx0" brushRef="#br0" timeOffset="8550.11">25462 10010 453 0,'-25'12'45'0,"-1"4"11"16,-3-2 17-16,4 7-11 0,-2 4 16 16,5 8-31-1,2 3 29-15,3 8-27 0,-4 3 2 16,1 6-13-16,3 3-21 15,1 0 0-15,-2-1-6 16,7-8-2-16,2-4-2 16,2-10-5-16,5-5 0 15,2-9-3-15,0-5 1 16,0-8 0-16,5-2 0 16,-3-4 0-16,4-6-7 15,7-6-58-15,3-9 7 16,3-11-61-16,0-12-21 0,-7-10-40 15,-8-6 89-15,-8-2 84 16,-8 6 7-16,1 12 16 16,-3 14 30-16,6 14-20 15,1 10 3-15,5 8 9 16,4 6-1-16,0 4 3 16,7 4-18-16,3 4-1 15,7 1 9-15,8 2-9 16,8 1-8-16,8-1-9 15,4-5-1-15,0 1-2 16,-1 3-1-16,-3-1 3 16,-10 6 20-16,-8 3 7 15,-10 5 20-15,-10 1-1 0,-10 4-5 16,-10 0-32 0,-3 0-3-16,0-4-9 0,0-8-1 15,7-8-20-15,6-8-62 16,1-6-42-16,6-6-94 15</inkml:trace>
  <inkml:trace contextRef="#ctx0" brushRef="#br0" timeOffset="8723.24">25627 10371 291 0,'8'10'334'0,"-2"-2"-302"0,-4-4-24 15,0 0 20-15,0 4-17 16,0 6-11-16,5 4-99 16,-1 8-144-16</inkml:trace>
  <inkml:trace contextRef="#ctx0" brushRef="#br0" timeOffset="9175.81">25988 10764 120 0,'-4'-6'70'0,"1"-2"11"15,1 0 0-15,-1-3-13 16,3 2 11-16,0-3 13 15,0 2 3-15,0 2-9 16,0 4-22-16,-4 0-37 16,-1 4-17-16,-5 2-8 15,-9 4 12-15,-7 4 17 16,-6 6-9-16,-1 6-4 16,0 6 0-16,8 0-18 15,10 0 0-15,8 0 5 16,12-2 1-16,12-5 2 0,12-8-2 15,10-7 1-15,7-12 0 16,6-7-6-16,-4-10-1 16,-7-5-19-16,-10-6-25 15,-16-4 0-15,-15-8-4 16,-11-3 0-16,-7 8 33 16,-9 6-9-16,-2 16 7 15,-4 12-1-15,2 15-58 16,2 10-116-16,5 10-59 15</inkml:trace>
  <inkml:trace contextRef="#ctx0" brushRef="#br0" timeOffset="9567.95">26511 10596 392 0,'3'-6'117'0,"-1"3"-78"0,-4 3 30 16,2 3-22-16,-3-1-34 16,-1 7 13-16,-3 3 13 15,-6 6-4-15,0 9 6 16,-8 3-18-16,1 2 11 0,-2 2-13 15,4-4-15-15,2-4-4 16,7-4 1-16,5-10 1 16,2-4 1-16,4-6 1 15,9-4 9-15,9-4-7 16,16-4-8-16,9-3-8 16,10-4-7-16,3 3-3 15,-2 2 9-15,-5 8 5 16,-7 8 2-16,-8 10-5 15,-11 4 0-15,-14 8 6 16,-11 9-4-16,-11 2-104 16,-7 6-219-16</inkml:trace>
  <inkml:trace contextRef="#ctx0" brushRef="#br0" timeOffset="42891.21">20885 11967 118 0,'12'-12'29'0,"-6"-2"22"0,-1-1-10 0,-3 6-5 15,-2 1-11-15,0 2-3 16,0 2 7-16,-2 2 0 15,2 2-7-15,0-3-7 16,2 3-1-16,-2 3 9 16,0-6 8-16,0 3 8 0,0 0-6 15,0-1-11 1,0-1 2-16,0 2-6 0,-2 0-5 16,2 0-12-16,-2 0-1 15,2 0 0-15,0 2-1 16,0-2 1-16,0 0-5 15,0 0-2-15,-3 1-4 16,-3 8 11-16,-4 9 4 16,-9 14 25-16,-8 18 10 15,-8 12-19-15,-4 13 1 16,4 2-14-16,1-2-6 16,12-5-1-16,7-11-1 15,8-9-10-15,7-14-91 0,7-13-154 16</inkml:trace>
  <inkml:trace contextRef="#ctx0" brushRef="#br0" timeOffset="43184.12">21276 11887 443 0,'-36'27'104'0,"-3"2"-46"0,2 4 4 0,-1 12-24 0,5 7 3 16,-1 7-29-16,5 0-8 15,3 4-4-15,1-1 0 16,2-1-1-16,2-8-36 15,2-4-92-15,2-9-110 16</inkml:trace>
  <inkml:trace contextRef="#ctx0" brushRef="#br0" timeOffset="43880.75">21864 11982 284 0,'8'5'79'0,"-3"-3"-16"0,-3 0 39 16,-4 0-21-16,-1-1-27 15,-3-1-19-15,-5-3-31 16,-7-5-3-16,-9 0 0 15,-4-2 2-15,-5-2-3 16,1 3-1-16,-1 2 1 16,7 2 0-16,7 2 0 15,7 3 4-15,3 0-4 16,5 3-4-16,5 0 4 16,7 5 4-16,1 2 0 15,6 4-3-15,-1 1 4 0,-1-3-3 16,0 1-2-1,-3-1 0-15,-5 6 2 0,-9 6 23 16,-5 11 5-16,-7 9 4 16,-4 10-12-16,-3 4-1 15,3 4-5-15,4 2 3 16,3-3-8-16,9-6-9 16,5-6 4-16,6-9-2 15,7-11-1-15,5-6-1 16,2-7 3-16,4-8 6 15,5-5-6-15,0-4-5 16,4-3 7-16,-2-3-7 0,-2 0-3 16,-7 3 1-1,-5 4-5-15,-4 0 3 0,1 2-25 16,-1 1-60-16,2 4-53 16,0-3-127-16</inkml:trace>
  <inkml:trace contextRef="#ctx0" brushRef="#br0" timeOffset="44432.86">22104 12191 350 0,'-4'3'128'0,"2"-6"-94"0,-3-1 51 16,5 1-37-16,2-3-30 16,7-3-17-16,9-2 6 15,6-1 10-15,10-5-3 16,7 3 5-16,3 3 2 15,-2 3-9-15,-7 3-12 16,-6 10-3-16,-8 3 3 16,-11 7 11-16,-8 12 33 15,-10 7 2-15,-5 10-6 16,-10 6-23-16,-1 2 0 16,-3 0-9-16,1-2-7 15,3-1 0-15,7-10-1 0,3-4-2 16,9-7-3-16,2-10-18 15,4-8-57-15,-2-6-43 16,2-4-110-16</inkml:trace>
  <inkml:trace contextRef="#ctx0" brushRef="#br0" timeOffset="44629.62">22225 12414 474 0,'15'8'122'0,"3"0"-106"0,4-3 102 16,5-4-35-1,6 6-61-15,10-4-22 0,-1 4-5 16,-4 1-19-16,-5-3-155 16,-2 4-195-16</inkml:trace>
  <inkml:trace contextRef="#ctx0" brushRef="#br0" timeOffset="44810.44">22746 12575 450 0,'2'34'150'0,"-9"0"-76"16,-4-4-5-1,-2-2-32-15,-3 4-22 0,5 6-15 16,0-4-1-16,6-2-59 15,3-4-136-15,2-3-136 16</inkml:trace>
  <inkml:trace contextRef="#ctx0" brushRef="#br0" timeOffset="45430.77">23479 12264 485 0,'-16'-4'135'16,"-4"0"-130"-16,-7-3 32 15,-2 6 8-15,-4 2-19 16,2 8-22-16,2-1-1 16,3 4-2-16,5 4-1 15,3 4 0-15,9 6 1 16,3 6 2-16,8 6-2 16,7 5 13-16,9 2-7 15,9 1 4-15,2 3-8 0,4-3 7 16,1-3-10-1,-5-8 1-15,-6-9-3 0,-7-7 4 16,-7-8-2-16,-7-6 0 16,-10-5 4-16,-15-5-4 15,-10-3-25-15,-9-4 16 16,-10-4-2-16,-2-6-13 16,2-4-2-16,7-1 26 15,7 2 13-15,13 0-8 16,14 6-5-16,18 1 0 15,15 0 1-15,18 0 3 16,16-5-2-16,13 1 2 0,5-1-3 16,4-4 4-1,-5-1-3-15,-4 0-2 0,-16-1-24 16,-14-4-5-16,-20-1-11 16,-19-2-6-16,-19-3 6 15,-20-6-34-15,-7 2 21 16,-6 7 51-16,2 10 0 15,0 14-18-15,13 18-23 16,6 15-44-16</inkml:trace>
  <inkml:trace contextRef="#ctx0" brushRef="#br0" timeOffset="45680.14">23738 12671 402 0,'-3'22'164'0,"1"4"-98"0,-5 2 56 0,0 4-61 0,1 10-6 15,-3 6-36-15,0 5-17 16,0 1-2-16,3-4-12 15,1-2-116-15,5-10-141 16</inkml:trace>
  <inkml:trace contextRef="#ctx0" brushRef="#br0" timeOffset="46611.67">24386 12249 419 0,'15'-3'128'0,"-3"-1"-121"0,-4-2 23 0,-8 2 14 15,0 2-35-15,-2 4-9 16,2 6 0-16,-4 8 53 15,2 10 17-15,-3 14-18 16,-2 10-25-16,3 6-13 16,2 1-13-16,4-7 0 15,0-2-2-15,4-8-5 16,4-8-119-16,1-10-168 16</inkml:trace>
  <inkml:trace contextRef="#ctx0" brushRef="#br0" timeOffset="46976.08">24769 12141 617 0,'14'-1'116'0,"-6"-2"-115"16,-3-1-1-16,-5 4 0 15,0 4 0-15,2 5 0 16,2 7 1-16,3 6-1 0,-2 6 3 16,-3 6 4-1,-4 6 0-15,-8-2 10 0,2 2-7 16,-3-1 0-16,1-6 10 16,2-1-14-16,5-6-4 15,6-1 2-15,3-5 0 16,6-4 1-16,5-5 0 15,3-2-2-15,3-1-2 16,2-2-1-16,-4-2-11 16,0 3-64-16,-6-2-54 15,-1 1-71-15,-1 2-77 16</inkml:trace>
  <inkml:trace contextRef="#ctx0" brushRef="#br0" timeOffset="47179.4">25194 12744 218 0,'-6'35'460'16,"-6"3"-362"-16,-3 0-30 16,-1-3-12-16,3 5-23 15,4 4-31-15,7 2-1 16,7-2-1-16,5 0-52 15,6-6-144-15,4-10-206 16</inkml:trace>
  <inkml:trace contextRef="#ctx0" brushRef="#br0" timeOffset="47627.87">25683 12164 322 0,'-5'2'143'16,"3"-1"-116"-16,0 1 30 15,2 1-4-15,0 1-13 16,4 7 34-16,-2 6-21 15,3 9 25-15,-3 8-6 16,2 6-44-16,-6 10-12 0,0 5-5 16,-5 0-11-16,1 2 1 15,-4-1-2-15,4-6-19 16,-3-6-95-16,5-10-67 16,0-10-131-16</inkml:trace>
  <inkml:trace contextRef="#ctx0" brushRef="#br0" timeOffset="48176.7">26088 12274 330 0,'0'4'96'16,"2"-4"-68"-16,-2 2 45 15,-2 0-11-15,2-2-33 16,-2 0-14-16,2 2-5 15,-2-2 3-15,-1 2 14 16,-3 6 10-16,-8 2-12 16,-1 6 6-16,-8 2 4 0,-1 6-3 15,-3 0-2 1,3 6-3-16,-1 2 2 0,5 6-17 16,3-2-9-16,7 3-1 15,6 0-1-15,4-6-1 16,6-5-1-16,8-2 1 15,6-8 3-15,4-4 0 16,7-8-2-16,3-6-1 16,-1-6-12-16,4-6-29 15,-9-6-28-15,-6-2 17 16,-6 1-2-16,-9 1 14 16,-9 3 29-16,-7 7 7 0,-7 6 4 15,-2 7 15-15,-4 12 15 16,0 4-19-1,1 4-11-15,8 7-1 0,9 2-49 16,8-2-183-16</inkml:trace>
  <inkml:trace contextRef="#ctx0" brushRef="#br0" timeOffset="48394.18">26489 12733 375 0,'0'18'250'0,"-9"2"-192"0,-5-2 17 16,-1 0-7-16,4 7-29 15,2 4-29-15,7 1-9 16,6 5-2-16,6 1-2 16,0 0-42-16,3-2-92 15,-1-4-127-15</inkml:trace>
  <inkml:trace contextRef="#ctx0" brushRef="#br0" timeOffset="48845.9">26857 12332 402 0,'2'2'131'0,"-2"-2"-59"0,2 0 18 0,-4 2-50 16,2 4-23-16,0 8 70 15,-5 8-17-15,1 10-50 16,0 6-13-16,-4 3-7 16,4 0 0-16,0 0-17 15,6-5-87-15,0-4-61 16,6-10-84-16</inkml:trace>
  <inkml:trace contextRef="#ctx0" brushRef="#br0" timeOffset="49390.42">27300 12406 475 0,'-28'8'98'15,"-13"0"-52"-15,-1 2 42 16,2 2-29-16,-1 5-31 15,10 2-17-15,8 2-9 16,13 0-2-16,5 4 0 0,10 1 3 16,5 2 0-1,7 3 1-15,3-1 0 0,2 1-3 16,-2-1-1-16,-2-2 0 16,-5-4-2-16,-6-2 1 15,-10-4 0-15,-5-1 1 16,-6-6 5-16,-10 0-5 15,-5-6-12-15,-2-3-7 16,-2-4-1-16,-1-3 0 16,5-6 16-16,9-3 4 15,11-4-17-15,14-2-3 16,12-2 13-16,19-3 7 16,11 0 0-16,11-3 2 15,4 2 1-15,0-2 1 0,-4 0 0 16,-9 2-3-16,-13 4-1 15,-14-2-15-15,-15-1 5 16,-19-1 8-16,-10-1 2 16,-11 0 0-16,-3 4-1 15,1 4 0-15,6 9-4 16,8 8-23-16,10 2-76 16,5 4-23-16,12 2-27 15</inkml:trace>
  <inkml:trace contextRef="#ctx0" brushRef="#br0" timeOffset="50025.39">27507 12105 321 0,'-4'-9'239'0,"2"2"-155"0,2 4-18 0,2 0-6 15,6-1-34-15,8 3-18 16,13-2 3-16,11 3 8 16,12 4 0-16,6 6-4 15,-3 2-2-15,-4 4-11 16,-5 3-2-16,-15-1-6 15,-10 1-1-15,-9 7 7 16,-10 5 2-16,-11 6 4 0,-9 8-1 16,-6 5-4-1,-3 0 2-15,-2 4-3 0,4-1 0 16,6-3 1-16,7-2 0 16,8-4 0-16,4-4-1 15,4-4-2-15,3-6 2 16,0-1 0-16,-3-6 3 15,0-3-3-15,-4-4 5 16,-4-2 17-16,-7 0 11 16,-9-1 4-16,-3-4-5 15,-4 2 6-15,2-5-13 16,-2-5-9-16,8-1-2 0,4-1-3 16,4-4-11-1,2 0-54-15,7-3-80 0,0-2-82 16,4-2-261-16</inkml:trace>
  <inkml:trace contextRef="#ctx0" brushRef="#br0" timeOffset="58456.8">6862 13451 337 0,'-14'4'105'0,"6"-4"-48"0,-1-2 27 16,2 0-16-16,4 1-41 15,6-2-25-15,0 3-2 16,-1 0 0-16,-2 3 0 16,4 0 6-16,0 3 9 0,1 8 1 15,-1 8 62 1,-2 12-45-16,-4 10-17 0,-4 15-12 15,-10 11-2-15,-4 2-2 16,-2 0-3-16,2-8-18 16,4-11-65-16,7-21-63 15,7-16-83-15</inkml:trace>
  <inkml:trace contextRef="#ctx0" brushRef="#br0" timeOffset="58676.56">7014 13136 648 0,'-5'-4'152'16,"0"-1"-117"-16,-1-2 7 15,1 1-33-15,3 4-9 16,6 2-29-16,3 4 25 15,7 7-42-15,3 2-92 16,8 7-162-16</inkml:trace>
  <inkml:trace contextRef="#ctx0" brushRef="#br0" timeOffset="59369.89">7192 13550 219 0,'0'-7'127'0,"-5"5"-82"0,1-2 31 0,-3 2 18 16,5 2-33-16,0-2-52 0,2 6-4 15,0 9 34-15,-2 6 22 16,-1 13-25-16,-1 13-16 15,-1 7-8-15,3 0-8 16,2-2-4-16,5-12 0 16,-1-12-3-16,3-10 3 15,6-12 10-15,3-12 3 16,6-8-12-16,4-10-1 16,3-6-18-16,0-2 1 15,-2 4 8-15,-4 8 4 16,-8 8-11-16,-1 10-3 15,-8 14 19-15,-1 12 1 0,-5 10 6 16,0 8 1-16,0 0-7 16,2 0 2-16,4-6-3 15,6-8-8-15,3-5 4 16,8-13-63-16,6-11-177 16</inkml:trace>
  <inkml:trace contextRef="#ctx0" brushRef="#br0" timeOffset="59786.42">7982 13676 403 0,'-4'-8'71'0,"-7"4"-71"0,-7 4 17 0,-2 0 23 15,0 4 0-15,0-3-27 16,-5 10 12-16,1 3 5 16,0 4-3-16,-3 4-8 15,2 0-11-15,5-2-3 16,9-2-3-16,5 2 2 16,6-2-2-16,6 0-2 15,10 2 0-15,6 0 0 16,7 0 8-16,4-2-1 15,4 0-7-15,-6 0-1 16,-3-2 1-16,-10-1 1 16,-7-2 0-16,-9 0 10 0,-9-1 6 15,-6 0 1-15,-7-5-2 16,-7-2-8-16,-6-5-3 16,0-6-5-16,-5-6-45 15,-2-2-24-15,4-4-68 16,8-3 42-16,5 3-14 15,9 4-87-15</inkml:trace>
  <inkml:trace contextRef="#ctx0" brushRef="#br0" timeOffset="60111.06">8302 13397 135 0,'6'-10'314'0,"-4"6"-288"0,-8 10-10 0,-6 6 64 16,-3 8-17-16,1 10-26 16,1 8 16-16,-1 6-11 15,1 8-4-15,2 4-22 16,0 5-14-16,4-1-1 15,1-4 0-15,4-8 0 0,2-8-1 16,0-10 0 0,0-12-6-16,0-8-36 0,2-6-11 15,-4-8-7-15,2-6-111 16,-3-8 35-16,-4-4 6 16</inkml:trace>
  <inkml:trace contextRef="#ctx0" brushRef="#br0" timeOffset="60423.72">8132 13826 129 0,'-18'-20'136'16,"5"6"-18"-16,6 6-46 15,5 4-50-15,6 6-15 16,5 0 76-16,9 6-24 16,4 0-12-16,5 4-2 15,9 2-15-15,0-2 12 16,1-2-27-16,3-2-9 16,1-4-2-16,-3-4 2 15,-3-4-6-15,-4-4 4 0,-4-2 0 16,-7-2-2-16,-7-4 0 15,-4 0-2-15,-7-2-8 16,-4 2-19-16,-7 2 10 16,-7 6 12-16,1 5-4 15,-5 6 9-15,0 7 1 16,0 10 8-16,4 4 4 16,7 8-1-16,7 0-9 15,7-2-3-15,11-3 2 16,5-8-3-16,10-5 1 0,8-10-90 15,7-6-179 1</inkml:trace>
  <inkml:trace contextRef="#ctx0" brushRef="#br0" timeOffset="60940.08">8894 13888 237 0,'2'0'79'0,"-2"0"-19"0,0-2 5 16,-2-2 5-16,2 0-10 0,0-2-13 15,0 2 1-15,0 0 3 16,0 0-8-16,-2 0-10 15,-2 0-18-15,-4-2-8 16,-3 2-5-16,-1-4-1 16,-11 2-1-16,-2 2 0 15,-2 4 6-15,-2 0 6 16,0 6 2-16,6 4 3 16,-2 6-5-16,9 2-5 15,3 3-6-15,6 0 4 16,7 2-3-16,7-4 1 15,6-2-3-15,3-3 4 0,1-5 4 16,6-3-6-16,-1-6 2 16,0-2 1-16,0-7-5 15,-3-2-10-15,-6 1 3 16,-2 4-2-16,-6 3-8 16,-3 4 0-16,0 7 16 15,2 4 1-15,3 6 4 16,1 1-4-16,6-1-3 15,5-5-22-15,2-4-59 16,77-23-94-16,-73 1-110 16</inkml:trace>
  <inkml:trace contextRef="#ctx0" brushRef="#br0" timeOffset="61502.62">9366 13868 157 0,'-4'0'133'16,"0"0"-73"-16,-1-2 16 0,3 0 17 0,0 2 5 0,-1-4-40 16,-2 0-32-16,1 4-16 15,-4-2-10-15,-9 4 1 16,-2 6 0-16,-8 6 8 16,0 6 5-16,-2 6 11 15,5 4 6-15,6 0-22 16,9-1-5-16,7-5-4 15,9-4 0-15,4-6 0 16,9-8 9-16,11-8 4 16,5-10-1-16,4-8-7 15,4-16-5-15,1-8-1 16,-5-9-10-16,-3-5-19 16,2-4 5-16,-6-1 1 0,-4 4 0 15,-11 0 2-15,-11 7-42 16,-14 13 64-16,-9 12 11 15,-8 16-3-15,-5 18 9 16,-5 13 7-16,3 16 14 16,0 14-11-16,4 10-4 15,9 9-5-15,11 1-16 16,12-2-2-16,11-6-4 16,15-13-29-16,9-12-99 15,14-11-170-15</inkml:trace>
  <inkml:trace contextRef="#ctx0" brushRef="#br0" timeOffset="62119.32">10801 13794 397 0,'-16'-4'86'0,"-6"-1"-67"0,-2 0 37 16,-3 1-6-16,-2 4-31 15,0 4-17-15,2 6 4 16,0 6 17-16,3 4 0 15,4 4-3-15,2 0-5 16,7 2 12-16,3-4 0 0,5 1-12 16,6-5 0-16,5-2-8 15,5-6 1-15,10-4-1 16,8-6 5-16,4-6-2 16,5-7-8-16,1-6 8 15,-1-6-8-15,-9-1-2 16,-6 0-14-16,-12 2-11 15,-11 2-14-15,-6 8 24 16,-9 2 8-16,-3 10 3 16,-4-2 3-16,0 10-1 15,4 2-4-15,1 4-24 0,6 4-40 16,1 0-55-16,6-2-42 16,10 0 28-16</inkml:trace>
  <inkml:trace contextRef="#ctx0" brushRef="#br0" timeOffset="62641.97">11244 13565 305 0,'21'-50'53'0,"-10"4"18"16,-7 7 21-16,-6 9-22 15,-3 7-23-15,-3 11-11 0,-2 6-22 16,-3 6-2-16,0 10 1 16,-5 8-3-16,-4 7 13 15,0 10 8-15,-3 7-6 16,1 8-7-16,1 11 2 16,4 3-5-16,-2 6-14 15,5 6-2-15,5 0 2 16,5 1 0-16,2-10-1 15,4 5 0-15,0-5-2 16,0-6 6-16,2 2-7 16,2-1 3-16,0-14-2 15,1-7-1-15,1-9-7 16,2-14-18-16,-6-10 11 16,0-4 4-16,0-10-5 15,-2-8-50-15,0-8-2 0,0-10 3 16,-4-14-69-16,-3-8 23 15,-9-9 49-15,-2 5 64 16,-1 6 134-16,0 13 0 16,6 16 8-16,7 13-55 15,4 6-43-15,2 4-36 16,6 1-6-16,9 6 43 16,12 3-9-16,15-4-17 15,16 6-19-15,10-12-21 16,7 0-254-16</inkml:trace>
  <inkml:trace contextRef="#ctx0" brushRef="#br0" timeOffset="66833.75">13076 13565 405 0,'0'-6'57'0,"0"-2"22"15,-5 0 20-15,5 2-37 0,0 2-30 16,3 1-13-16,-1 2-7 15,-2 1 3-15,3-2 17 16,-1 2 4-16,-4-2-3 16,4 2-1-16,-2 2-6 15,2-2-8-15,-4 0-8 16,4 2-10-16,-4-1-4 16,0 4 4-16,2 7 2 15,0 10 4-15,0 9 0 16,0 10-1-16,0 12 1 15,-3 5-5-15,1 2 0 16,-1-6-1-16,-1-7 0 16,2-12 0-16,2-12 0 0,0-12 4 15,0-4 2 1,0-6 2-16,2-2-1 0,0-2-2 16,0-4 4-16,3-8-9 15,2-9-1-15,2-6-2 16,4-8 3-16,5-2-13 15,0 0 6-15,6 1 7 16,3 4 0-16,2 1 2 16,-3 8-2-16,-5 8-2 15,-6 7-13-15,-5 11 5 16,-6 12 10-16,0 15 1 16,-2 7 1-16,3 12-1 0,-5 12 2 15,2 2 2 1,0 0-4-16,4-4 1 0,4-8-2 15,1-13-2-15,5-9-10 16,-3-12-6-16,-2-8-87 16,3-6-30-16,-2-9-119 15,0-4-84-15</inkml:trace>
  <inkml:trace contextRef="#ctx0" brushRef="#br0" timeOffset="67751.22">13738 13750 365 0,'-2'-6'81'0,"-3"0"-53"0,-1 2 33 16,-4 4-22-16,4 0-20 15,1 4-1-15,-1 2 10 16,-1 3 9-16,-2 4 0 16,0 5 4-16,-2 4-10 15,-3 2-2-15,4 10-4 0,-4-2 5 16,3 8-9-16,2 0-15 15,5-1 1-15,4-7-6 16,4-4-1-16,5-8 0 16,0-8-1-16,5-6 1 15,1-6 23-15,3-6-9 16,1-8-10-16,6-8 1 16,2-4-5-16,-2-4-2 15,-1-3-16-15,1-1 6 16,-3 2-3-16,-2 4 15 15,-5 4 0-15,-3 6-6 16,-8 10-3-16,-2 2 7 16,-6 6-7-16,2 4 1 15,-5 2 7-15,0 6 1 16,-2 2 0-16,3 4-4 0,-1 2 4 16,2-2-1-16,5 0 1 15,3 3 2-15,1-4 4 16,3 0-3-16,2-3 0 15,-1 0 2-15,2-5-3 16,-2 0 2-16,-1-4-3 16,-1 2 1-16,0-1-1 15,-2-4 0-15,0 0 0 16,-2-1 0-16,1 2-1 16,-1-1 2-16,-2-2 1 15,0 0 2-15,0 0-1 16,0 0-1-16,0-2-2 0,0 2 0 15,0 0-1-15,0 2-2 16,0-2 0-16,-2 0-1 16,2 0 3-16,0 2-2 15,0-2 2-15,0 0 0 16,0 0 1-16,0 0 2 16,0 0 1-16,0-2 0 15,0 2 4-15,2 0 0 16,0-2-1-16,-2 2-6 15,4-3 2-15,2 0 13 16,-4 1-13-16,2 2-2 16,0-4 0-16,-2 4-1 15,-4 0-9-15,2 0-38 0,-4 0-62 16,-2 4-70 0,-4-4-56-16,-3 2 17 0</inkml:trace>
  <inkml:trace contextRef="#ctx0" brushRef="#br0" timeOffset="68348.03">14112 13720 403 0,'0'-4'140'0,"-4"0"-115"0,1 4 15 0,1 4 9 16,0 12 38-16,0 8-14 15,4 10-8-15,-2 12-21 16,4 4-8-16,5 3-24 16,1-8-10-16,3 0 0 15,0-13-2-15,-4-9 1 16,0-6 4-16,-3-11 5 15,-4-6 7-15,1-5 30 16,2-8-19-16,3-7-28 16,8-6 0-16,2-9 0 0,4 3-3 15,-2 4 1 1,0 6-2-16,-5 6-3 0,-1 10-10 16,-7 2-2-16,-3 8 19 15,-4 10 0-15,-2 4 2 16,0 9 1-16,-3-1-1 15,1 0 0-15,0-2 0 16,2-6-2-16,-1-6 0 16,3-6 0-16,3-6 1 15,3-2 0-15,3-6 0 16,7-5-1-16,5-5-44 16,6-3 11-16,2-2 12 15,-4 4 16-15,-5 6-13 16,-7 7 2-16,-4 11 15 0,-7 10 1 15,-4 10 8-15,2 4-6 16,-2 6 2-16,2 1-4 16,0-4-2-16,2-8-15 15,5-8-126-15,4-12-66 16,6-12-58-16</inkml:trace>
  <inkml:trace contextRef="#ctx0" brushRef="#br0" timeOffset="68615.11">14735 13603 333 0,'-2'-10'199'0,"-8"2"-167"0,-3 5 2 0,-1 0 26 16,3 6-39-16,2 2-17 0,2 8 1 15,5 5 5-15,-3 8 3 16,3 10 26-16,0 6 3 15,0 4-37-15,-2 4-1 16,-1 2-2-16,3-6-1 16,-1 1-1-16,1-13-1 15,2-2-11-15,0-9-59 16,-2-6-45-16,2-7-58 16,-5-5 14-16</inkml:trace>
  <inkml:trace contextRef="#ctx0" brushRef="#br0" timeOffset="69001.23">14614 13968 325 0,'-3'0'125'15,"3"3"-60"-15,-2-6 48 16,2 3-22-16,0 0-25 15,2 0-28-15,3-2-9 16,2-1 20-16,5-3-20 0,9-1-1 16,4-3-11-1,6-2-8-15,2 6-7 0,3-2-1 16,-1 4-1-16,-4 8-5 16,-4 6-2-1,-2 6 6-15,-10 7 1 0,-5 7 7 16,-8 3 0-16,-12 6 1 15,-5 1-1-15,-10-4-3 16,-4-4-1-16,0-7 1 16,-4-5 3-16,-3-13-7 15,1-5-5-15,-1-10-42 16,0-8-22-16,10-4-26 16,6-2-29-16,13 2-115 15,14-6 15-15</inkml:trace>
  <inkml:trace contextRef="#ctx0" brushRef="#br0" timeOffset="69396.67">15066 14002 237 0,'-5'11'357'0,"3"-3"-282"0,4-3-17 16,7-5 69-16,11-4-46 0,11-2-66 15,11-3-15 1,8-5 0-16,-4-4-3 0,-7-3-33 16,-12-1-50-16,-17 3-6 15,-10-2 26-15,-14 5 30 16,-9 6 36-16,-8 8 4 15,-5 4 30-15,0 14 17 16,4 10-5-16,5 8 3 16,6 6 3-16,11 4-14 15,13 3-8-15,10-1-16 16,10-6-12-16,12-8-2 16,5-5-7-16,5-15-97 15,-1-3-133-15,2-19-139 0</inkml:trace>
  <inkml:trace contextRef="#ctx0" brushRef="#br0" timeOffset="69739.23">15535 13990 257 0,'0'-6'281'15,"0"2"-178"-15,-2 3-71 16,2 2-19-16,-2 9 15 15,0 7 23-15,0 9-24 16,2 6-10-16,0 4-15 16,0-1-1-16,4-8 0 15,0-10 2-15,0-6 3 16,-2-7 4-16,2-8 6 0,5-10 1 16,7-12-15-16,1-5 2 15,10-5-4-15,4-3-1 16,0 7-4-16,0 3 5 15,-2 9 4-15,0 8-4 16,-8 6-9-16,-4 6-2 16,-1 6 10-16,-3 8-49 15,1 2-141-15,-1 4-154 16</inkml:trace>
  <inkml:trace contextRef="#ctx0" brushRef="#br0" timeOffset="70146.89">16256 13914 414 0,'6'-10'195'0,"-6"-4"-122"0,-4 6 0 16,-5 2-12-16,-5 4-25 15,-5 6-17-15,-8 4-4 0,-4 4-7 16,-3 8-6-16,5 2-2 16,5 1-3-16,8 0 3 15,11 2 3-15,12 1-3 16,7 0 1-16,10 0-1 15,10 0 2-15,3 0-2 16,1 1-4-16,-5-2-6 16,-8 1 5-16,-12-4 2 15,-10 2 3-15,-15-3 6 16,-5-2-1-16,-8-6 2 16,-6-6-7-16,-2-5-4 15,-3-8-66-15,0-8-75 0,0-7-115 16</inkml:trace>
  <inkml:trace contextRef="#ctx0" brushRef="#br0" timeOffset="71018.91">16875 13493 143 0,'15'-2'130'0,"-1"0"-70"0,-3 0 20 0,-5 0 21 16,0 2 5-16,-4-2-41 15,-4 2-21-15,-1 0-10 16,-4 0-10-16,5 2-12 15,-3-2-12-15,3 0-5 16,2 2-1-16,0-2-1 16,0 2 5-16,0 4 2 15,-4 4 3-15,-5 3 1 16,-5 4-2-16,-3 7 2 16,-5 6-2-16,-5 7 13 15,0 9 2-15,2 8 4 0,4 5 7 16,5 10-19-1,11-1 3-15,10 0-5 0,11-3-4 16,7-9 0-16,14-8 0 16,3-12-3-16,2-10 0 15,3-6 0-15,-6-10 0 16,-9-4 0-16,-10-4-39 16,-9-2-53-16,-9-2-62 15,-4-8-246-15</inkml:trace>
  <inkml:trace contextRef="#ctx0" brushRef="#br0" timeOffset="74063.98">17361 14137 160 0,'0'-4'188'0,"0"0"-155"0,0 2-25 15,-4-2 17-15,0 0 9 16,4 4-9-16,0-4 2 16,4 2 8-16,-2-4 3 15,2 0 2-15,-2-4-13 16,3-1 7-16,1-3-2 16,4-1 3-16,5-6-7 15,7-5-18-15,9-2-7 16,9-6-2-16,4-2-2 15,1 4-3-15,-7 4-59 16,-7 6-95-16,-12 0-96 16</inkml:trace>
  <inkml:trace contextRef="#ctx0" brushRef="#br0" timeOffset="74311.49">17361 13748 326 0,'-4'14'94'0,"4"4"-76"16,4 2 88-16,11 6 11 16,8 8-59-16,10 6-27 15,7 2-28-15,5 0-3 16,-1-5-2-16,-1-3-4 0,-5-5-113 15,-3-6-126 1</inkml:trace>
  <inkml:trace contextRef="#ctx0" brushRef="#br0" timeOffset="74844.14">18096 14026 252 0,'-9'3'81'0,"0"-3"-55"0,7-3 46 16,0-1-21-16,4 3-29 16,0-5 6-16,2-1 33 15,1 1-6-15,-1-1-5 16,3 1-4-16,-2-3-3 16,1 5-2-16,3 0 2 15,7 0 1-15,6 2-3 16,12 2-11-16,12-2-14 15,10 2-14-15,9-1-2 16,1 1-2-16,-3 0-20 0,-12 0-75 16,-11 0-39-1,-13 1-47-15,-13 3-65 0</inkml:trace>
  <inkml:trace contextRef="#ctx0" brushRef="#br0" timeOffset="75092.59">18176 14095 270 0,'0'6'296'0,"2"-6"-247"16,0 0-49-16,8-6 57 15,5 2-15-15,12-3-21 16,6 2-15-16,3 1-3 0,1 2-3 15,-2 2-2 1,-4 4 1-16,-5-1-16 0,1 0-65 16,-1-2-64-16,-1-1-36 15</inkml:trace>
  <inkml:trace contextRef="#ctx0" brushRef="#br0" timeOffset="75864.17">18793 13824 276 0,'-13'2'136'15,"-1"0"-106"-15,3-2 40 0,1-2 32 16,0 2-38-1,6 0-27-15,2-2-5 0,-1 2-13 16,-1 0-12-16,0 2-4 16,-8-2 2-16,1 0 2 15,3 2-3-15,1-2 3 16,2 0 2-16,3 2-2 16,4-2-2-16,0 0-5 15,1 0 0-15,1 4 7 16,3-2 2-16,1 2-1 15,4 0-1-15,-1 0 3 16,-2-2-5-16,-3 0 3 0,-4 0-2 16,-2-2-1-16,-2 0 0 15,0 0-3-15,0 0 5 16,0 0-5-16,2 2 3 16,0-2-4-16,0 0 5 15,0 0-2-15,0-2 3 16,0 2 3-16,2 0-3 15,-2 0-3-15,2 0-4 16,-2 2-5-16,10 2 5 16,0 4 6-16,13 4 7 15,8 8-4-15,11 2-5 16,5 4-4-16,4-2 2 16,-4 1-2-16,-3-1-2 15,-8-6 1-15,-9-5-3 16,-11-2 1-16,-10-3 3 15,-8-2 5-15,-7 1 3 0,-9 4-5 16,-7 7 8-16,-6 2 21 16,-4 6-12-16,1-6-12 15,5 4-8-15,0 0 0 16,7-4-16-16,0 1-157 16,-7 0-193-16</inkml:trace>
  <inkml:trace contextRef="#ctx0" brushRef="#br0" timeOffset="80893.87">19707 14311 344 0,'-4'4'217'0,"1"-1"-158"0,1-6-7 15,2 3 2-15,2-8-23 16,7-1-13-16,6-3 4 15,8-6 14-15,6-7 18 16,8-5-17-16,11-4-7 16,8-4-4-16,6-10-9 15,5 0-9-15,-3 0-7 16,-4 3-1-16,-13 9-6 16,-13 8-17-16,-15 8-87 15,-10 8-142-15,-13 4-133 0</inkml:trace>
  <inkml:trace contextRef="#ctx0" brushRef="#br0" timeOffset="81129.05">19878 13868 490 0,'-7'8'244'0,"3"-4"-214"16,0 0-19-16,2-4-9 15,8 6 7-15,12 10 33 16,9 10-12-16,11 6-17 0,10 11-11 16,4-2-2-1,2 2-1-15,-4-5-11 0,-3-4-140 16,-2-6-105-16,-7-6-26 16</inkml:trace>
  <inkml:trace contextRef="#ctx0" brushRef="#br0" timeOffset="81318.67">20656 14016 622 0,'5'9'64'15,"-1"-8"-58"-15,2-2 48 16,13-2 15-16,10-3-37 0,10 1-26 15,13-4-4 1,6 0-2-16,-5 2-7 0,-4 0-98 16,-9 3-192-16</inkml:trace>
  <inkml:trace contextRef="#ctx0" brushRef="#br0" timeOffset="81561.99">20832 13874 404 0,'-9'10'270'0,"0"-4"-246"15,3 8-13-15,0-2 70 16,4 14 4-16,4 7-74 16,8 13 5-16,3-1-13 15,3 4-3-15,4-1-2 16,2-8-7-16,1-7-89 15,-6-10-93-15,1-11-81 16</inkml:trace>
  <inkml:trace contextRef="#ctx0" brushRef="#br0" timeOffset="82199.58">21446 13828 547 0,'0'-4'186'0,"-2"0"-155"0,-2-2 23 0,-2 4-38 16,-3 6-11-16,-3 6-1 16,-1 6-3-16,-1 6-1 15,4 0 0-15,1 0-2 16,7-2-4-16,4-3 6 16,7-5 1-16,1-5 5 15,9 0-4-15,5-2 0 16,3 1 4-16,4-2-3 0,-2 3-3 15,-3-2-1-15,-5 4-3 16,-7-1 2-16,-8 3 2 16,-4 2 1-16,-4 0 22 15,-7 6 19-15,-5-1-27 16,-1 0-3-16,-9 0-1 16,-1-2 1-16,-2-6-10 15,-2-2 2-15,2-4-3 16,6-4-1-16,-2-2-15 15,0-4-64-15,6-4-44 0,-3-5-79 16,2-2-81 0</inkml:trace>
  <inkml:trace contextRef="#ctx0" brushRef="#br0" timeOffset="82392.42">21502 13735 420 0,'19'-5'153'0,"-2"1"-135"0,3-4 16 16,1 2 17-16,6 6-38 16,4 2-13-16,6 4 0 15,-1 0-13-15,-3 3-155 0,-4 2-150 16</inkml:trace>
  <inkml:trace contextRef="#ctx0" brushRef="#br0" timeOffset="82706.74">21913 13493 214 0,'11'-13'218'0,"0"2"-149"0,3-3-4 16,1 2 15-1,7 2-12-15,5 4-27 0,9 6 11 16,1 6-16-16,6 8-15 16,-5 10 10-16,-1 10-29 15,-8 11 2-15,-4 8 2 16,-12 12-4-16,-6-1-2 15,-10 10-4-15,-10-2 4 16,-11 2 0-16,-5 0-11 16,-9-5-82-16,-4-9-64 15,-1-8-133-15</inkml:trace>
  <inkml:trace contextRef="#ctx0" brushRef="#br0" timeOffset="84140.66">16586 14350 145 0,'-14'9'18'0,"3"0"-18"0,1 0-11 0,4-4-5 16,2 0 1-16,4-1 13 15,2 0 2-15,-2-8 64 16,2 0-11-16,-2 0 3 16,2-2 19-16,-2-2 10 15,0 0 12-15,2 2-16 16,0-6-21-16,4 6-5 15,0-6-19-15,3 2-16 16,-1 0-9-16,2 6-11 0,1 0 0 16,-3 4-2-1,0 4-4-15,1 2 1 0,-3 5 5 16,-2-2 0-16,1 5-12 16,-3-4-98-16,0 0-97 15,1-3-44-15</inkml:trace>
  <inkml:trace contextRef="#ctx0" brushRef="#br0" timeOffset="84815.86">15908 14948 139 0,'-53'31'19'0,"5"-6"-19"16,11-13-4-16,14-1 3 0,15-7-36 16</inkml:trace>
  <inkml:trace contextRef="#ctx0" brushRef="#br0" timeOffset="85564.07">15874 15007 157 0,'-15'9'23'0,"6"0"-23"0,2-5 0 0,5-2 7 16,2 0 25-16,2-2 2 15,3-2 17-15,-3 0 17 16,3-2 3-16,3-5-27 16,6 0-7-16,6-5 7 15,11-6-17-15,6-5-9 16,9-10-11-16,9-9-5 16,6-9-2-16,7-11 4 15,3-4 0-15,-2 0-2 0,-9 10 2 16,-10 8-3-1,-15 18 0-15,-12 9-1 0,-12 10-6 16,-5 5 4-16,-4 6-11 16,2 8 10-16,-2 6 3 15,4 6 22-15,5 11 14 16,7 12 1-16,7 11 10 16,10 6-21-16,7 4-10 15,8-4 0-15,6-4-11 16,3-9-1-16,4-15-4 15,-4-10 0-15,5-12-2 16,-5-8-3-16,-5-10-132 0,-9-6-126 16</inkml:trace>
  <inkml:trace contextRef="#ctx0" brushRef="#br0" timeOffset="86006.63">16185 15350 170 0,'2'0'228'0,"0"-2"-153"0,-2 0-14 0,2-2 19 16,0 0-8-16,7-10-34 16,7 0-12-16,6-4 11 15,7-3-17-15,2 2-12 16,0 3-7-16,-6 1-1 15,-5 6 0-15,-7 2-3 16,-4 6-3-16,-6 1 0 16,-3 4 6-16,-8 6 1 0,0-1 7 15,-3 3-8-15,-3 3-1 16,1-3-2-16,1-7-44 16,4 0-38-16,1-5-92 15,5-5-85-15</inkml:trace>
  <inkml:trace contextRef="#ctx0" brushRef="#br0" timeOffset="87219.38">16748 15071 285 0,'-2'-6'59'0,"0"-4"-50"0,0 6 18 15,-1 0-8-15,3 0-13 16,0 4-5-16,0 0 0 16,3 0 7-16,-3 0 24 0,0 0 3 15,0-4 17-15,2 4 2 16,-4 0-12-16,2 0-19 16,0 0-23-16,0 8 0 15,0-1 7-15,2 8 29 16,0 9-14-16,2 10 7 15,3 4-13-15,-3 6-3 16,6-1-11-16,-2-3-1 16,-1-8 0-16,1-8 0 15,-3-8 1-15,0-6 5 16,-3-10 7-16,-2-6 3 16,4-2-17-16,3-6 2 15,4-4-1-15,7-4-1 0,7-4-3 16,4 0-2-1,2-2 5-15,2 2-4 0,-4 2 3 16,-6 11-2-16,-8 1-7 16,-7 12-2-16,0 8 12 15,-6 6 3-15,0 7 0 16,3 6 2-16,-3-3-4 16,-2 7 3-16,0-13 0 15,2-2-2-15,-2-2 0 16,2-10 2-16,0-4 1 15,5-4 5-15,4-10-9 16,7-2-1-16,2-7-1 16,7 0-13-16,0-4-26 0,0 1-7 15,1 4 20-15,-4 4 19 16,-1 8 2-16,-8 2-10 16,-5 8 7-16,-8 10 9 15,-4 11 32-15,-8 6 8 16,1 8 0-16,-1 3-14 15,3-2-13-15,2-2-13 16,8-10 0-16,1-4 0 16,7-12 0-16,5-2-28 15,4-12-137-15,4-6-113 16</inkml:trace>
  <inkml:trace contextRef="#ctx0" brushRef="#br0" timeOffset="87656.31">17808 15150 238 0,'-6'4'171'0,"-5"-3"-149"0,-1-1-10 0,1 0 71 15,1-1-7-15,-2 2-57 16,-1-1 3-16,-5 4 3 15,-2 0 0-15,-4 4 0 16,-5 3 2-16,-3 7 4 16,-1 8-3-16,0-2-4 0,1 6-6 15,6 0 0-15,10 2-6 16,7-8-12-16,11-2-1 16,11-6 1-16,10-6 7 15,6-6-2-15,10-12 4 16,4-6-9-16,1-4 2 15,-1-4-2-15,-5-4-3 16,-13 4-17-16,-8 6-3 16,-11 4 8-16,-2 8-17 15,-8-1 9-15,0 14 21 16,-2 5 2-16,-3 8 1 16,3 0-1-16,-2 6-1 15,6-2-3-15,4-4-4 0,6-5-46 16,2-8-75-1,5-9-130-15</inkml:trace>
  <inkml:trace contextRef="#ctx0" brushRef="#br0" timeOffset="87909.25">18069 15137 398 0,'-4'10'135'0,"-6"6"-122"0,0 3 24 0,1-1 1 0,4 9-18 0,8 9-3 16,6 7-14-16,3 7 0 15,7 0 0-15,3 6-3 16,-2-6 0-16,2-5-1 16,-7-5-4-16,-3-14-16 15,-5-8-27-15,-7-8 1 16,-5-10-99-16,-1-10-32 15</inkml:trace>
  <inkml:trace contextRef="#ctx0" brushRef="#br0" timeOffset="88158.39">17951 15061 192 0,'27'-28'319'16,"0"4"-249"-16,4 1-41 0,2 0 55 15,7 8-29-15,4 15-46 16,8 7 6-16,-3 11 1 16,-7 13-12-16,-4 2 0 15,-11 7 9-15,-11 6 3 16,-12-4-8-16,-12 1 11 16,-15-1-8-16,-8-8-7 15,-9-12-4-15,-5-8-46 16,-7-10-42-16,4-12-125 15,3-10-124-15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38:08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25491 5278 162 0,'-2'0'176'0,"0"-3"-129"0,2 2-13 16,0-3 22-16,0-5-23 16,2 3-22-16,2 0-11 15,1-1 1-15,1 0 2 16,-2 3 8-16,1 0 9 15,0 2 13-15,-3 2 9 16,-2 0 2-16,0 0-5 16,0 0 7-16,2 0-4 15,5-1-3-15,4 1-12 16,7-4-4-16,9 1-6 16,6 2-6-16,3-2-6 15,3 3 1-15,4 3 2 16,-1 1-3-16,-2 1-3 0,-3 1-2 15,-9 2-1-15,-6-4-2 16,-10 2 1-16,-3 0-2 16,-7 0 4-16,-4 7 0 15,-3 6 8-15,-4 12 13 16,-7 11 4-16,0 10-21 16,-5 10 2-16,-2 8 1 15,3 4-3-15,5 2 0 16,1 1 0-16,7-1-2 15,5-6 1-15,2-4-1 0,2-5-2 16,1-6 0 0,-1 0 0-16,-2-3 0 0,0 1 1 15,-2-2 0 1,-3 7-1-16,1 1-2 0,-3-2 2 16,-2 2 0-16,-2-1 0 15,5-8 0-15,-1 0 1 16,0-1-1-16,2-3 0 15,1-2 0-15,0-2 0 16,-1-2 1-16,3-2-1 16,-2 0 3-16,-1-2-3 15,0-2 0-15,1-2 0 16,2-3-1-16,-2-1 1 16,1-8 0-16,1 0 1 15,0-2 0-15,2-4-1 0,0-2 0 16,0-1 0-1,0-1 0-15,0-1 2 0,0 0 1 16,0 2 0-16,-2-1-2 16,2-2-1-16,0-2 0 15,0-3 1-15,0-2 0 16,0-1 0-16,0 0-1 16,0 0 1-16,2-1 0 15,-2 1-1-15,0 0 1 16,2-3 1-16,0 3 0 15,1 0 2-15,-6 0-2 16,3 0 4-16,0 0-5 16,-2 0 17-16,-6 0-7 15,-11 3-10-15,-12-6 1 0,-18 3-2 16,-16-4 4-16,-10-2 3 16,-1-2 3-16,5-4-4 15,10-2-6-15,12-2-39 16,14 0-73-16,10-4-137 15,14 2-265-15</inkml:trace>
  <inkml:trace contextRef="#ctx0" brushRef="#br0" timeOffset="794.54">26796 5544 260 0,'5'-8'133'0,"-5"2"-102"0,-2 0 34 0,-3 0 30 0,1 0-50 15,-3 0-30-15,-2-2 4 16,-4 4 11-16,-3 0 1 16,-1 0 1-16,-4 4-7 15,4 2 4-15,-6 4 3 16,3 4-10-16,-2 4-7 16,0 9 11-16,4 2-7 15,3 8-12-15,5 4 1 16,10 6-2-16,7-5-6 15,8 0 1-15,10-5 1 16,8-8 4-16,7-7 0 0,8-8 1 16,5-6-4-1,2-8-3-15,1-10 0 0,-4-6-16 16,-8-10-5 0,-9-4-5-16,-12-5-17 0,-11-5-11 15,-12-3 28-15,-12 0 22 16,-11 1 2-16,-8 8-1 15,-2 6-1-15,-5 12 3 16,-2 10-2-16,5 12-4 16,1 6-70-16,5 10-132 15,7 4-44-15</inkml:trace>
  <inkml:trace contextRef="#ctx0" brushRef="#br0" timeOffset="1297">27272 5464 260 0,'2'2'280'0,"0"0"-201"15,-2 0-19-15,-2 0 19 0,2 0-45 16,-2 0-33-16,-2 6 4 16,0 6 15-16,-7 8 4 15,-3 8-9-15,-1 8-5 16,-3 5 0-16,3-1-6 15,4-2 3-15,4-6 15 16,7-8-1-16,7-4 5 16,0-6 20-16,3-6-3 15,4-2-7-15,1-6-11 16,6-2-2-16,0-4-10 16,6-6-9-16,2-7-2 15,5-4-2-15,-1-9 0 16,0-4 0-16,4-4-19 15,-6-3-44-15,2 0-18 0,-6 2-34 16,-3 5-47-16,-4 4-95 16</inkml:trace>
  <inkml:trace contextRef="#ctx0" brushRef="#br0" timeOffset="1668.83">27679 5597 439 0,'2'3'132'0,"5"-1"-36"16,-1-4 50-16,8 1-39 15,8-1-84-15,9-3-16 16,3-3-5-16,6-2 2 15,2-4-4-15,-7-2-21 16,-6-2-8-16,-6-2-9 16,-12 0-3-16,-6 0 22 15,-10 0 6-15,-10 6 7 16,-8 4 1-16,-10 8 5 16,-7 8 8-16,-7 12 24 15,-2 8 7-15,0 10 10 16,-1 5-10-16,13 0-11 0,10-1-17 15,14-3 3-15,13-5-4 16,17-8-10-16,12-6-48 16,10-4-72-16,5-12-125 15,5-8-156-15</inkml:trace>
  <inkml:trace contextRef="#ctx0" brushRef="#br0" timeOffset="2324.21">28165 5466 344 0,'0'8'191'0,"-3"-2"-160"16,-1 0 64-16,1 2 37 15,-3 4-54-15,-1 8-30 16,1 8-2-16,-6 6-8 15,1 9-1-15,3 1-25 16,-2 2-8-16,2-4-4 0,3-6 6 16,5-8 2-1,0-6 1-15,0-10 0 0,2-3 5 16,-2-6 7-16,3-5 1 16,-1-2-12-16,6-8-8 15,6-4-2-15,4-6 0 16,4-2-4-16,3 1-1 15,4 2 5-15,2 4 0 16,2 10 12-16,7 3 8 16,1 1-9-16,-1 10-11 15,0-3-6-15,-7 5-108 16,-4-4-159-16,-9 5-300 16</inkml:trace>
  <inkml:trace contextRef="#ctx0" brushRef="#br0" timeOffset="3103.63">28886 4961 415 0,'3'2'62'0,"-3"-2"-13"0,0 0 91 16,0 0-48-16,0 0-59 15,2 8-4-15,2 12 51 16,0 20-18-16,-1 28 36 15,-10 28-22-15,-8 27-41 16,-8 17-13-16,-6 4-14 16,3-5-3-16,1-13-3 15,12-20-2-15,4-24-2 16,7-25-29-16,2-21-118 16,0-22-85-16,-2-24-246 15</inkml:trace>
  <inkml:trace contextRef="#ctx0" brushRef="#br0" timeOffset="3587.48">29176 5663 294 0,'-2'4'196'0,"2"-4"-111"0,0-2 37 15,-5 0-3-15,5 2-61 16,-2 0-42-16,2 0-10 16,-4 2-1-16,-5 4 4 15,-5 5-1-15,-8 11 15 16,-4 6-2-16,-1 10-7 15,-2 1 13-15,4 5 5 16,7 2-18-16,5 0-1 16,7-3-10-16,8-2 2 15,4-6 4-15,10-6-4 16,6-4 28-16,9-7-7 16,8-10-12-16,5-6-9 15,7-10-5-15,0-8-1 0,0-10-17 16,-6-4-4-16,-9-7 8 15,-14-3-24-15,-13-4-7 16,-16-2 19-16,-13-3 9 16,-9 6 11-16,-4 6-1 15,-6 8-17-15,4 9-80 16,4 8-30-16,9 6-124 16</inkml:trace>
  <inkml:trace contextRef="#ctx0" brushRef="#br0" timeOffset="4408.64">29773 5999 207 0,'3'-2'142'0,"1"-2"-88"0,0 0 27 0,-2-1 18 0,1-2-64 16,1 3-23 0,-4-2 1-16,2 0 2 0,1 2 3 15,-3 2 5-15,0 0 5 16,-3 2 8-16,3 0 19 16,0 0 9-16,0-4-4 15,0 0-32-15,0-3-10 16,0-2-6-16,3-4 2 15,-6 0 0-15,1 1-7 16,-5 0-7-16,-1 3-2 16,-8 0 0-16,-2 5-2 15,-6 4 0-15,-3 4 4 16,-4 6-2-16,2 4 2 16,2 4 0-16,5 4 4 15,4-2-1-15,7 5 7 0,7-2 5 16,4 0-5-1,6-4 0-15,5 1-1 0,7-3 0 16,2-3-2-16,2-7-2 16,3-3 1-16,-2-5-1 15,-2-3-5-15,0-2-10 16,-1-2 5-16,-5 0 4 16,-6 4-6-16,0 4-6 15,-4 7 5-15,-5 8 7 16,0 5 2-16,0 4 0 15,2 2-1-15,2 0-33 16,3-4-100-16,6-4-56 0,7-8-145 16</inkml:trace>
  <inkml:trace contextRef="#ctx0" brushRef="#br0" timeOffset="5156.79">30154 6108 520 0,'0'-4'102'0,"-4"-4"-95"0,-5 2 70 16,-5 0-38-16,-5 1-27 16,-6 5-7-16,-6 5 15 15,-2 4 3-15,-6 8 10 16,6 1-11-16,4 4 0 0,7-2-4 15,6-2 1-15,9-4-2 16,7 0 2-16,7-4-3 16,11 0 18-16,9-2-12 15,9-2-11-15,5-8-7 16,9-4-4-16,0-6-1 16,2-8-38-16,0-6 18 15,-4-4 12-15,-1-6-2 16,-5-7-11-16,-3 0 14 15,-11-5 6-15,-3-2 2 16,-9 1-3-16,-8 5 3 16,-8 8 12-16,-6 10-12 0,-3 8 0 15,-9 12-8 1,-4 6 7-16,-5 6-3 0,3 8 4 16,-3 4 0-16,4 6 11 15,5 6 6-15,5 4 3 16,5 5-3-16,6 4 3 15,4 5-6-15,4 1-5 16,5-4-2-16,5-2-2 16,-3-7-5-16,3-8 2 15,-1-8 0-15,1-6-1 16,-3-8 3-16,1-2 4 16,3-6 2-16,4-2-9 15,1-6 0-15,2-2-1 0,5-4-4 16,-2-4-24-1,0-2-13-15,-3 0 24 0,-6 0 3 16,-6 4-2-16,-8 3-6 16,-4 6 11-16,-9 4 2 15,-5 8 3-15,-3 3 5 16,-6 3 1-16,-1 10 11 16,-1 5 10-16,6 0 5 15,5 2-10-15,7 0-4 16,7-2 3-16,9-2-5 15,11-1-10-15,7-8-12 16,11-5-139-16,6-6-100 16,3-8-107-16</inkml:trace>
  <inkml:trace contextRef="#ctx0" brushRef="#br0" timeOffset="5656.85">31032 6198 507 0,'-5'-8'84'0,"-4"0"-4"0,-6-1 40 0,-3 4-57 15,-4 3-45 1,-4 4-1-16,-3 2 14 0,-2 6-17 15,1 6-11-15,1 2 6 16,5 4-1-16,6-2-5 16,7 2-2-16,6-4-1 15,10-1 3-15,8-5-1 16,7-1 7-16,7-4 19 16,4-7-28-16,9-9-23 15,3-7 2-15,3-6-7 16,1-4-18-16,0-6-9 15,-2-2 5-15,-5-4 5 16,-3-4-13-16,-8 2 33 16,-6 1 25-16,-12 6 33 0,-7 8-15 15,-8 11-12-15,-9 9-3 16,-12 10-1-16,-8 9 24 16,-5 8 7-16,-5 9 5 15,3 2 11-15,9 2-21 16,11 1-16-16,11 2 0 15,11 2-12-15,11-2-1 16,10-2-45-16,6 0-165 16,2-5-200-16</inkml:trace>
  <inkml:trace contextRef="#ctx0" brushRef="#br0" timeOffset="6561.48">27039 6248 419 0,'11'-4'101'0,"-1"-2"13"0,-2 2 24 0,-1 0-40 16,-1 0-60-16,2 2-12 15,-4 2-11-15,-4 0-15 16,2 2 4-16,-2 6-4 15,0 4 14-15,-2 8 0 16,-4 8 4-16,-6 11-4 16,-11 5 5-16,-3 6-8 15,-8 0-8-15,-1 4 3 16,-3-2 1-16,5 0-7 16,1-6 4-16,8-4-2 15,6-4 1-15,7-10-3 0,9-7 0 16,4-6 0-16,7 0 7 15,4-3-3-15,12 1 1 16,4 0-5-16,11 0-5 16,9 0-36-16,4-3-52 15,-4-4-57-15,-2-6-40 16,-11-6-101-16</inkml:trace>
  <inkml:trace contextRef="#ctx0" brushRef="#br0" timeOffset="6810.98">26815 6410 471 0,'15'3'177'0,"3"1"-76"0,4 0 84 15,2 0-45-15,10 4-73 16,4 2-48-16,0 4-18 16,0 0-1-16,-7 3-8 15,0-2-100-15,-6 3-109 16,-3-1-161-16</inkml:trace>
  <inkml:trace contextRef="#ctx0" brushRef="#br0" timeOffset="7471.19">27501 6613 475 0,'13'-4'150'16,"-6"2"-108"-16,-7 1 13 0,-5 1-14 15,3 0-39-15,-7 3-2 16,-2 6 0-16,-1 6 5 16,-3 9 4-16,-1 8 5 15,5 2 4-15,3 3-4 16,3-6 12-16,8-2 4 15,3-11 7-15,5-4 16 16,7-10-27-16,9-8-18 16,6-8-8-16,7-8 0 15,4-3-10-15,-1-1 6 16,-5 3 2-16,-11 4 1 16,-9 7-5-16,-9 6-3 15,-5 6-8-15,-4 9 10 0,-2 2 7 16,2 10 1-1,-2 9-1-15,-3 6 0 0,-2 8 4 16,2 2-1-16,-1 6-2 16,2 0 0-16,2 5 0 15,-1-1 0-15,1 0-1 16,0-1 0-16,-2-4 1 16,-4-5-1-16,-2-6-2 15,-3-6 2-15,-6-8 7 16,-5-7 0-16,-8-8-3 15,-5-8-3-15,-8-8 2 16,-2-8 0-16,-4-14-2 0,2-9 0 16,4-12 0-1,8-6-1-15,10 2-9 0,12 4 1 16,13 6-27-16,10 10-27 16,7 4-49-16,10 2-40 15,4 1-67-15</inkml:trace>
  <inkml:trace contextRef="#ctx0" brushRef="#br0" timeOffset="7795.13">28288 6671 279 0,'2'6'157'0,"-10"5"-119"0,-3 7 79 0,-1 5-23 16,-7 15-32-16,-1 15-22 16,-2 7-21-16,0 6-11 15,1 2-6-15,4-4-2 16,3-6 0-16,3-9-8 15,5-13-41-15,2-10-75 0,0-12-49 16,0-12 2 0</inkml:trace>
  <inkml:trace contextRef="#ctx0" brushRef="#br0" timeOffset="8072.36">28171 6641 162 0,'3'-2'407'0,"5"-6"-308"16,-1 0-6-16,4 0 25 15,0 4-57-15,8 0-48 16,4 4 2-16,4 4-3 16,0 6-12-16,2 4-2 15,-2 7-1-15,-7 4 2 0,-2 7-5 16,-12 4 5-16,-8 4 1 15,-9 0 0-15,-14-1-2 16,-8-5 1-16,-5-4-16 16,1-10-10-16,-4-6-14 15,5-10-50-15,5-10-31 16,4-6-110-16</inkml:trace>
  <inkml:trace contextRef="#ctx0" brushRef="#br0" timeOffset="8480.02">28581 6923 466 0,'-8'7'65'0,"3"-5"19"16,5-2 52-16,9-2-40 16,4 0-81-16,11-4-5 15,8-2-1-15,7-2-7 16,7-6-2-16,-2-4-1 16,-6-1-15-16,-7-1 3 15,-9-1-2-15,-10 3-7 16,-10 2 21-16,-6 1-1 0,-8 8-7 15,-5 5 5-15,-8 9 4 16,-4 9 4-16,-2 11 16 16,0 7-8-16,4 8-1 15,6 4 0-15,11 0-7 16,7-2-4-16,12-2-5 16,5-8-131-16,7-6-175 15</inkml:trace>
  <inkml:trace contextRef="#ctx0" brushRef="#br0" timeOffset="8852.69">29425 6916 157 0,'12'-18'307'0,"-12"0"-260"15,-7 3 51-15,-11 6 15 16,-7 3-51-16,-10 8-14 16,-5 6 3-16,-9 4-23 15,3 6-7-15,0 0-6 16,13 0-13-16,10 0 0 16,15 0-2-16,8 4 2 15,14 4 6-15,5 4-8 0,15 4 6 16,6 2-5-1,4 0-1-15,-2 1 5 16,-3-5-5-16,-12-7-6 0,-12-2 4 16,-13-3 2-16,-13-4 8 15,-18-4 1-15,-10-5 0 16,-17-1-4-16,-7-13-5 16,1-7-24-16,-3-4-107 15,3-9-67-15,4 0-126 16</inkml:trace>
  <inkml:trace contextRef="#ctx0" brushRef="#br0" timeOffset="10536.82">21436 7470 197 0,'-2'-5'27'0,"-3"1"23"0,-1-1-8 16,-2 1-24-16,0-1-12 16,-1 3 1-16,-1 2-1 15,2 2-6-15,-1 0 0 16,3 5 0-16,1-4-3 15,0 1-17-15,3 3-21 16,0-3-21-16,2-1-36 16</inkml:trace>
  <inkml:trace contextRef="#ctx0" brushRef="#br0" timeOffset="11736.09">21324 7491 160 0,'-4'0'117'0,"-1"2"-46"15,1-4 6-15,2 2 4 16,2 0-17-16,-2-2-17 0,2 2-17 15,2 0-11-15,-2-1-8 16,2 1-5-16,-2 0-6 16,2 0-2-16,0 1-10 15,0 1-1-15,3 2 13 16,2 0 0-16,6 4 2 16,8 0-2-16,8 5 3 15,4-3 2-15,5-2-4 16,-1-2 0-16,-3-2 0 15,-10-3 3-15,-8-1-4 0,-7 2 1 16,-9-2 0 0,-2 0 4-16,0 0 3 0,-3-2-8 15,0 2-1-15,1-1 1 16,-1 1-1-16,3 0-1 16,0 0 1-16,0 1-5 15,0 3 6-15,-5 5 0 16,0 4 0-16,-4 8 0 15,-5 8 2-15,1 12-1 16,-3 7 4-16,-2 12 6 16,2 4 1-16,-1 7 2 15,0 2-1-15,-1 6 3 16,1 1-3-16,0 4-5 16,4 5-4-16,1-3-1 0,4 0-2 15,-2 0-1 1,3-2 2-16,-2 6-2 15,0 3 0-15,0-1 0 0,0 7 0 16,1 3 1-16,0-4-1 16,1 2 5-16,5 6-4 15,-4 1 2-15,4-5-3 16,0 5 0-16,1 2 0 16,1 2-1-16,-2-3 1 15,2-3 0-15,0-9 0 16,-1-7 1-16,0-9 0 15,3 1-1-15,-2-1 1 16,2-3 1-16,-2-1-1 16,0 2-1-16,2-2 48 15,0 1-48-15,2 3 2 0,2-2-2 16,4 0 0-16,-2 1 0 16,3-3 0-16,-3 4 1 15,0 2-1-15,0-3 1 16,-6-2 14-16,0-2-15 15,-2-11 4-15,-2-10-3 16,-2-10-1-16,4-10 1 16,0-2-1-16,4-1 2 15,-2 2-2-15,6 2 0 16,-2 2 1-16,0 2-1 0,3-1 0 16,-1 1 0-1,-2 0-1-15,2-1 1 16,-6 0 0-16,0 1 1 0,-3-3 0 15,-4 4 1-15,3 0-1 16,-3 2-1-16,1 4 0 16,2 0 0-16,-4 0-3 15,4-1 5-15,-3 4-2 16,3-5 6-16,0-2-6 16,1-4 1-16,3-1 0 15,3-7-1-15,-1-4-1 16,2-6 1-16,0 0-2 15,-1-4 2-15,-1-4 1 0,0 0 0 16,-2-2-1 0,2 2 0-16,0-2 0 0,0 4 1 15,2 0-1-15,-2 4 0 16,2 4 0-16,-2-3-11 16,2-1 11-16,-1-2 2 15,-1-8 3-15,-2-6 1 16,-2-4 1-16,2-2-1 15,-5-3-6-15,1 0 1 16,-6-5 1-16,-3-2-1 16,-5-4 0-16,-11-5 6 15,-8-3 9-15,-14-2-9 16,-11-4 4-16,-10-2-9 16,-12-6-2-16,-6 0-9 0,1-3-10 15,-2 2-67 1,4 0-94-16,8 5-159 0</inkml:trace>
  <inkml:trace contextRef="#ctx0" brushRef="#br0" timeOffset="12356.14">22452 10018 296 0,'-7'8'173'0,"3"0"-124"0,2 2 65 0,0 6 11 0,-4 12-44 16,4 19 16-16,-2 12-42 15,0 12-41-15,-1 7-14 16,1 4 2-16,4-6-2 16,4-6-11-16,3-13-111 15,1-16-121-15,4-22-65 16</inkml:trace>
  <inkml:trace contextRef="#ctx0" brushRef="#br0" timeOffset="12533.25">22541 9463 526 0,'-4'8'201'0,"-8"4"-158"0,1-1 8 15,0 3-33-15,2 7-14 16,7 5-4-16,9 2-68 16,4 4-219-16</inkml:trace>
  <inkml:trace contextRef="#ctx0" brushRef="#br0" timeOffset="13092.2">22788 10140 410 0,'5'2'254'0,"-3"0"-173"15,0-4 11-15,-4 0-24 16,6 2-52-16,3 9 2 15,2 0 3-15,4 9-13 16,1 6 5-16,-1 7-8 16,-4-1-5-16,-4-1 4 15,-1-2-4-15,-2-5 1 16,0-8 2-16,1-6-3 16,3-8 2-16,10-10-6 15,6-8 4-15,9-2-28 16,10-6-19-16,-1-3 12 0,-1 7 28 15,-7 9 1-15,-8 7-6 16,-8 10 12-16,-9 11 1 16,-28 92 21-16,13-85 16 15,1-2-10-15,0 0-10 16,0-2-6-16,-1 16-9 16,3-8-3-16,3-8-1 15,9-9 1-15,8-14 0 16,12-10-15-16,6-8-13 15,8-4 11-15,-4-2-2 0,-3 5 4 16,-12 8 7 0,-7 8-12-16,-5 10 20 0,-8 12 9 15,-4 12 18-15,-5 8 9 16,2 5-32-16,1 2-4 16,2-3-7-16,4-8-120 15,7-7-236-15</inkml:trace>
  <inkml:trace contextRef="#ctx0" brushRef="#br0" timeOffset="13324.94">23719 10375 496 0,'-6'24'188'0,"-15"8"-99"0,-8 2 29 0,0 6-27 16,4 12-37-1,6 6-39-15,9 7-9 0,10 3-6 16,4 4-4-16,4 2 4 16,3-4-23-16,1-4-46 15,-3-3-15-15,-3-7-13 16,2-6-27-16,-6-12-97 16,-2-8 36-16</inkml:trace>
  <inkml:trace contextRef="#ctx0" brushRef="#br0" timeOffset="13610.69">23537 10373 375 0,'33'-52'157'0,"2"14"-51"16,4 8 19-16,-1 6-43 15,1 3-12-15,11 9-29 16,-4 6-29-16,1 9-12 15,-5 7-8-15,-4 10 8 16,-13 10 1-16,-9 11 1 16,-14 11 6-16,-8 5-7 15,-19 3 2-15,-11 2 4 16,-2-6-4-16,-2-8-1 16,2-11-2-16,5-13-10 0,6-16-76 15,2-16-53 1,6-16-74-16,3-18-130 0</inkml:trace>
  <inkml:trace contextRef="#ctx0" brushRef="#br0" timeOffset="13888.52">24475 9733 245 0,'-22'16'367'16,"-1"4"-281"-16,1 4-24 0,0 2 35 15,4 11-44-15,0 15-18 16,4 12-13-16,6 12 2 16,-1 11-10-16,2 1-9 15,0-3-5-15,1 0-2 16,2-9 1-16,1-14-28 15,6-12-62-15,-3-16-80 16,2-13-138-16</inkml:trace>
  <inkml:trace contextRef="#ctx0" brushRef="#br0" timeOffset="14251.35">24584 10387 525 0,'-5'14'221'16,"3"-4"-181"-16,7-2 49 15,9-6 17-15,17 0-63 16,15-6-43-16,16-4-1 16,9-7-14-16,3-8-80 15,-9-3-28-15,-13-2 14 16,-17-1 3-16,-18 1 32 15,-19 5 74-15,-15 2 61 16,-14 11 20-16,-12 9-5 16,-8 12 7-16,-7 14 6 15,2 13-15-15,5 10 11 0,9 10-40 16,13 1-27-16,18-4-14 16,17-5-4-16,21-8-5 15,22-9-200-15,20-13-335 16</inkml:trace>
  <inkml:trace contextRef="#ctx0" brushRef="#br0" timeOffset="15767.78">25402 10233 431 0,'-2'-2'115'0,"0"0"-14"0,-1-1 2 16,3 2-21-16,0 1-29 15,3-2-20-15,-1 2-4 16,0 0-16-16,-2 2-13 16,2-1-9-16,-4 9 9 15,0 11 53-15,-3 9-24 16,-6 11-13-16,0 9 7 0,0 0-13 16,4-5-9-1,2-7 2-15,5-10-1 0,7-12-1 16,9-8 7-16,6-11-2 15,10-14 0-15,3-11-6 16,5-8-27-16,-2-4 2 16,-3 0 7-16,-10 10 14 15,-5 8-1-15,-9 10-5 16,-7 10-12-16,-2 8 15 16,-2 8 7-16,0 11 5 15,0 5 6-15,4 8-1 16,-4-1 4-16,0-3-7 15,0-5-2-15,2-10-1 0,2-6-2 16,-2-8 2 0,3-2-4-16,1-3 15 0,4-3-6 15,-6 1-6-15,2 0-1 16,-1 1-2-16,-5 1 0 16,-2 0-3-16,2 0-1 15,-3 1 1-15,3-1 2 16,0 0-2-16,0 2 1 15,0-2 2-15,0 0 0 16,0 0 1-16,0 0 0 16,0 0 1-16,0 0-1 15,-2-2 1-15,2 4 0 16,0-2-2-16,0 2 2 16,-4 2 1-16,2 2 1 15,-4 1-3-15,2 1 2 0,-2 2-1 16,1-2 1-16,3-3-2 15,2 0-1-15,-2-1 3 16,2-4 4-16,0 0-3 16,0-3 4-16,0 3-1 15,2-1 0-15,-2 1-2 16,0-3-1-16,2 1-4 16,3-5-10-16,3-6 2 15,6-2-9-15,3-3-11 16,6 0-2-16,2 1 19 15,-1 5 2-15,0 2 9 16,1 4-2-16,-5 4 0 0,1 0-1 16,-6 4-2-16,-1 6-2 15,-4 0 4-15,-1 6 3 16,-2 3 3-16,0 2-3 16,-3 2 0-16,-1 1 0 15,-1 0 0-15,0-3 0 16,0-1-1-16,-2-1-68 15,4-3-127-15,3-4-176 16</inkml:trace>
  <inkml:trace contextRef="#ctx0" brushRef="#br0" timeOffset="16124.94">26186 10660 720 0,'4'2'132'16,"8"-9"-95"-16,5-4 3 0,8-5-29 15,10-7-11-15,10-3-6 16,-1 2-10-16,-6-2-76 16,-7 2-10-16,-10-2-2 15,-15 2 6-15,-12 0 98 16,-15 6 18-16,-8 4 62 15,-6 5 3-15,-3 12-10 16,-2 7-16-16,5 10-11 16,2 10 4-16,8 6-20 0,9 4-11 15,11 0-2-15,10-4-8 16,9-1-9-16,7-7-4 16,8-6-58-16,0-8-128 15,2-6-81-15,1-8-73 16</inkml:trace>
  <inkml:trace contextRef="#ctx0" brushRef="#br0" timeOffset="16482.34">26750 10507 526 0,'20'-6'186'0,"-9"4"-172"15,-6 2 34-15,-12 8 80 16,-7 10-22-16,-3 7-54 16,-1 6-22-16,-5 7-8 15,6-3-16-15,5-8-6 16,6-8-2-16,6-7 2 16,6-11 4-16,10-4-4 15,6-7-2-15,5-2-22 16,6-2 10-16,-2 0-2 15,-4 2 9-15,-7 6-4 16,-7 4 0-16,-3 8 8 0,-8 10 3 16,-2 3 3-16,-2 10 1 15,2-1-4-15,-2-2-1 16,6-6-28-16,7-8-98 16,11-12-109-16,14-12-105 15</inkml:trace>
  <inkml:trace contextRef="#ctx0" brushRef="#br0" timeOffset="17151.48">27503 10106 380 0,'2'2'207'0,"-17"10"-149"0,-16 6 45 15,-10 11 2 1,-3 7-36-16,-4 12-21 0,4 12-11 15,-3 8-11-15,5 11-14 16,7 6-11-16,3-2 1 16,10-9-4-16,9-10 2 15,9-18 0-15,-2-15 2 16,6-14 1-16,0-13-3 16,2-10-59-16,2-14-82 15,0-8 17-15,-2-14-39 16,-4-12-21-16,-8-7 145 15,2 3 39-15,-1 8 111 16,5 12-24-16,2 16 11 16,8 12-10-16,5 8-21 0,9 9 6 15,9 2-2-15,11 9-30 16,10 2-17-16,2 5-17 16,4-1-7-16,-2-1-3 15,0-1-17-15,-8-5-76 16,-3-3-19-16,-10-6-5 15,-7-6-19-15,-10-8 33 16,-9-4 106-16,-10-3 4 16,-1 1 69-16,-7 1 27 15,-3 4-19-15,-5 6-22 0,-4 5-16 16,-6 7 6 0,-4 11 6-16,-5 9-7 0,4 3-5 15,6 4-17-15,6 2-4 16,5-8-12-16,15-3-4 15,9-10-2-15,11-6 7 16,11-12 5-16,11-9-16 16,7-6-11-16,7-8-44 15,-1 0 3-15,-6 0 2 16,-12 8 37-16,-12 6 3 16,-10 8-8-16,-13 10 18 15,-2 6 4-15,-5 6-2 16,1 4-1-16,0 4-1 15,2-4 0-15,6-6-11 16,10-8-36-16,13-12-98 0,12-14-121 16</inkml:trace>
  <inkml:trace contextRef="#ctx0" brushRef="#br0" timeOffset="17447.48">28423 10100 226 0,'2'-2'206'0,"-18"12"-172"0,-17 10 83 16,-9 8-14-16,-10 10-25 15,-3 17-7-15,-1 9 14 16,1 13-28-16,5 12-21 16,6 3-20-16,11-3-2 15,8-11-10-15,12-14-4 0,8-12 0 16,8-12 1-16,-1-11-2 15,5-9 2-15,-3-13 2 16,0-4-3-16,3-10-4 16,2-9-50-16,0-8-16 15,-1-9-57-15,-3-12-32 16,-7-9-47-16,-11-12-5 16</inkml:trace>
  <inkml:trace contextRef="#ctx0" brushRef="#br0" timeOffset="17682.49">27868 10419 264 0,'-24'-40'131'0,"11"18"-74"15,8 16-16-15,7 10-10 16,9 6 49-16,4 10-33 0,8 3-5 16,8 12-9-16,2 3-1 15,6 2-10-15,3 0-15 16,0-1 2-16,-3-2-1 16,-2-2-3-16,-6-1-3 15,-9 0 1-15,-4 2 4 16,-9 2 17-16,-7 0 3 15,-4 2-8-15,-2-2-3 16,-3-6-14-16,1-5-2 16,3-12-35-16,1-7-102 15,0-8-54-15,-1-11-206 0</inkml:trace>
  <inkml:trace contextRef="#ctx0" brushRef="#br0" timeOffset="17841.59">28323 10611 524 0,'7'13'153'16,"-5"0"-144"-16,0 0 74 15,-2 0-60-15,2 5-23 16,0 7-45-16,2 0-230 16</inkml:trace>
  <inkml:trace contextRef="#ctx0" brushRef="#br0" timeOffset="18200.84">28619 10862 277 0,'-11'-6'202'15,"0"0"-110"-15,-1 0 42 16,2 3-17-16,-13-6-44 15,1 5-38-15,-4 4 1 16,-1 8 4-16,0 6-10 16,-2 12-2-16,0 8 13 15,6 6-8-15,10 1-32 16,11 3 2-16,13-6 8 0,20-10-6 16,11-6 4-1,12-12-2-15,8-12-7 0,3-14-30 16,-7-12-9-16,-9-6-3 15,-13-7-2-15,-14 0-11 16,-20-5 13-16,-13 1 11 16,-13 3 19-16,-7 6 5 15,-6 10-15-15,4 12-39 16,4 10-51-16,10 12-71 16,2 10-13-16</inkml:trace>
  <inkml:trace contextRef="#ctx0" brushRef="#br0" timeOffset="18635.87">29094 10713 290 0,'4'-1'207'0,"-4"1"-141"0,2 0 10 16,-2-2-16-16,0 4-46 16,-2 2-13-16,-2 4 42 15,-4 4 32-15,-2 6-10 16,-5 8-2-16,-4 6-3 16,1 2-17-16,1 0-21 15,1-4-14-15,5-1-6 0,7-11-2 16,2-7 0-16,4-4 1 15,6-3 15-15,11-8-2 16,2-7-14-16,8 0-15 16,10-6-17-16,1-1 1 15,-1 3 2-15,4 3 15 16,-3 6 11-16,-4 7-2 16,-7 9 0-16,-7 6 5 15,-9 11 6-15,-11 5 4 16,-8 4-10-16,-5 1-18 15,-5 0-194-15,-1-4-187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41:04.0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6733 9184 159 0,'2'-2'105'0,"-2"-3"-87"0,0 4 5 16,0-3 15-16,0 0-2 15,0-2-17-15,2 0-7 16,-2 0 7-16,3 1 9 16,-1 0 6-16,-2-2 12 15,2 4 5-15,-2-1-5 16,2 2-3-16,-2 0-10 16,2 2-17-16,-2 0-16 0,0 4-8 15,7 6 8 1,4 10 6-16,7 10-3 0,4 10 1 15,5 6-3-15,4 2 0 16,0-1-1-16,1-6 0 16,-3-6 0-16,-5-10 0 15,-9-6-1-15,-3-7 0 16,-7-8-6-16,-5-2-20 16,-3-2-34-16,-2 0-20 15,-1-2-42-15,-5 2-33 16</inkml:trace>
  <inkml:trace contextRef="#ctx0" brushRef="#br0" timeOffset="499.34">6563 9160 178 0,'-2'2'59'0,"0"0"-24"16,-2 2 18-16,1-3 1 0,1 4-13 0,2 1-2 15,2-2-2-15,3 0 16 16,1 0-4-16,1-4 8 16,2 0-4-16,2-4-7 15,0-4-12-15,5-4-13 16,1-5-4-16,4-2-15 16,1-7 1-16,5 2-3 15,-3-1 0-15,-2 6-3 16,-1 2-1-16,-8 7-3 15,-2 5-5-15,-2 6-2 16,-2 7 12-16,-1 6 2 0,4 4 2 16,-2 6 2-16,-1 2-4 15,1-4 0-15,2-1-3 16,-1-5-20-16,1-6-28 16,2-8-7-16,3-6-106 15,3-9-69-15</inkml:trace>
  <inkml:trace contextRef="#ctx0" brushRef="#br0" timeOffset="969.86">7288 9346 193 0,'2'-2'239'15,"-2"2"-202"-15,0 0-29 0,-2 2 9 0,0 2 6 16,2 6 1-16,0 11 6 15,0 6 17-15,2 11-3 16,-2 6-14-16,2 5-23 16,-2 1-4-16,-2-4-3 15,0-3 1-15,2-8-2 16,-6-5 0-16,4-4-41 0,-4-6-101 16,-3-2-49-16</inkml:trace>
  <inkml:trace contextRef="#ctx0" brushRef="#br0" timeOffset="1529.41">7586 9683 296 0,'0'0'75'0,"-7"0"-46"15,-1 2 36-15,-4 0 9 16,-1 1-36-16,0 2-22 16,-1-1-1-16,1 0 1 15,1 0-9-15,4 2-1 0,-3 2 3 16,1 0 3 0,4 0 3-16,-3 6 0 0,3 2-5 15,1 0-1-15,2 2-1 16,9 5 0-16,0 0 0 15,5 2-4-15,9-2-4 16,5 1-1-16,-1-5 1 16,5-3 1-16,4-8 7 15,-2-7 0-15,0-8 4 16,2-7-7-16,-5-10-5 16,-4-4-8-16,-5-4-31 15,-9-1-20-15,-10-3 24 16,-6 7-7-16,-10 0 19 15,-4 8-1-15,-2 6-54 0,-3 9-25 16,-2 6-32-16</inkml:trace>
  <inkml:trace contextRef="#ctx0" brushRef="#br0" timeOffset="2198.66">8119 9792 272 0,'-14'-7'50'0,"-3"0"-29"0,-6 4 31 0,-1 2 2 16,-3 2-21-16,2 5-5 15,-1 5 12-15,3 3-10 16,3 4-1-16,5 1-7 0,1 6 2 15,5-1-5 1,7-4-9-16,2 0-4 0,7-4-4 16,1-8 2-16,6-4 8 15,6-8 2-15,7-7 0 16,4-4-5-16,4-9-8 16,6-6-1-16,-1-4 0 15,-5-7-13-15,1 0-1 16,-2-6-4-16,-8-1 1 15,-1 2 15-15,-9 5-6 16,-5 6-15-16,-7 9 23 16,-4 10 4-16,-4 8-4 15,-5 4-3-15,-3 9 1 16,-1 6 2-16,-3 3-1 16,1 10 2-16,-3 5-1 0,1 6 11 15,3 5 10 1,3 2 7-16,7 0-8 0,1 1-7 15,8-6 3-15,6-1-7 16,2-3-9-16,5-7-7 16,2-6 6-16,3-8-43 15,-2-6-87-15,4-8-53 16,0-6-109-16</inkml:trace>
  <inkml:trace contextRef="#ctx0" brushRef="#br0" timeOffset="2917.42">8643 9710 397 0,'2'-5'77'0,"-2"3"-37"0,-2 0 44 16,-8 2-33-16,3 2-37 15,1 0-11-15,-3 3-1 16,2-2-2-16,3-1-1 16,1 0 0-16,1 0 1 15,4-2 0-15,1 0 2 16,-3 0 5-16,2 0 14 0,0 0 12 16,-4 0-7-1,2 0-5-15,-2 0-7 0,2-2-3 16,-3 4-10-16,3-2-1 15,0 0-3-15,0 0 1 16,-2 0 2-16,2 0 2 16,0 2 0-16,2-2 8 15,-2 0 5-15,0-2 3 16,0 2 1-16,-2 0-6 16,0-2-5-16,-6 2-2 15,-4 2-6-15,-3 0-1 16,-6 5-3-16,2 0 3 15,-2 5-1-15,1 4 0 0,3 0-2 16,3 5 2-16,3 0 0 16,2 5 2-16,2 3-4 15,5-1 4-15,2 2 0 16,2-4-4-16,5-2 1 16,2-6 1-16,2-6 2 15,7-6 9-15,5-8-9 16,3-8-3-16,5-8-13 15,3-12-6-15,2-4-12 16,-7-2 1-16,-4 2-32 16,-6 3-1-16,-9 13 36 15,-6 6-5-15,-4 9 6 0,-6 6 29 16,0 9 2 0,-3 6 0-16,3 8 2 0,-2 5 10 15,4 3-10-15,4 2-1 16,2-2-3-16,2-4-9 15,8-10-116-15,1-8-104 16</inkml:trace>
  <inkml:trace contextRef="#ctx0" brushRef="#br0" timeOffset="3334.84">9094 9771 334 0,'0'-4'59'0,"-2"2"-4"0,2-2 37 0,-4 4-17 16,2 0-42-16,-5 2-15 15,-5 2 2-15,-1 4 10 16,-5 2-10-16,-1 5-5 15,-2 0-3-15,6 3-2 16,-1-1-4-16,5-2-6 16,2 2-2-16,4-4 2 15,5 0-2-15,0-2 1 16,5 4 1-16,2-4 2 16,0 4 1-16,3-1-1 15,0 2 0-15,-3 0-2 0,-1 0 0 16,-4 0-4-1,-4-2 2-15,-2-2 1 0,-5 0 0 16,-5-4-3-16,-6-2-15 16,0-4-7-16,-4-2-10 15,-3-6-49-15,2-4-17 16,3 2 25-16,4-4-43 16</inkml:trace>
  <inkml:trace contextRef="#ctx0" brushRef="#br0" timeOffset="4132.33">9322 9519 146 0,'4'2'220'0,"-1"-2"-168"0,-3 0 17 0,2 0 21 16,-2 1-42-16,0-1-30 15,0 0-4-15,2 0 1 16,-2 0 7-16,0 0-6 16,0-1-4-16,0 1-1 15,0 0 3-15,0 0 1 16,-2 0 0-16,2 0 4 16,2-2 0-16,-4 2-4 15,4 0-3-15,-2-2 0 16,0 2-4-16,0-2-3 15,2 0 4-15,-2 0-6 0,2-1-1 16,0 0-1 0,-2 3-1-16,0 0 0 0,2 0-4 15,-2 0-2-15,-2 0-8 16,2 3-4-16,2 8 15 16,-2 7 3-16,0 8 5 15,0 10-2-15,-4 12-3 16,-2 2-8-16,-1 6 8 15,1 1 1-15,-4 1-1 16,4-4 1-16,1-2 0 16,1-4-1-16,2-6 0 15,2-8 0-15,0-8-4 16,0-6 4-16,2-8 0 16,-2-6-5-16,4-8 5 15,1-3-3-15,5-6 3 0,7-7-12 16,3-3-8-16,1-8 9 15,6-3 8-15,5 0 3 16,-1 2 2-16,0 2-2 16,-4 8-4-16,-7 8-17 15,-5 12 1-15,-8 14 11 16,-9 16 9-16,-7 10 1 16,-2 9 0-16,-7 6 0 15,3 3 0-15,1-8 0 16,7-6-1-16,5-12-119 15,7-15-394-15</inkml:trace>
  <inkml:trace contextRef="#ctx0" brushRef="#br0" timeOffset="45538.66">21554 5430 184 0,'-4'-2'111'0,"-1"2"-84"0,2-2-2 0,1 0 27 15,2 2-24-15,0 2-19 16,2-2 1-16,1 2 1 16,0-2 17-16,-1 0 14 15,0-2 10-15,-2 0-8 16,0 2-4-16,2-2-11 15,-2 2-7-15,0 0 3 16,0 0-4-16,0-2-5 16,0 4-4-16,-2-2-1 15,2 0-3-15,0 2-3 16,0-2-5-16,-2 0-1 0,2 0 0 16,0 2 1-1,0-2-1-15,-2 4 1 0,2 2 5 16,0 8 17-16,0 8-13 15,0 14-1-15,2 12 4 16,0 9 0-16,2 9-2 16,0 5-4-16,-1 6 1 15,1-4-5-15,-2 0 3 16,0-4-4-16,1-6 9 16,-3 2 4-16,-3-1 8 15,-1 0-8-15,-5 5-1 16,1-1 4-16,-4 3-7 0,1 0-9 15,0 2 1-15,0 4-2 16,2-1-1-16,0-1 1 16,5-1 2-1,-1-4 0-15,3 0-2 0,2-2-2 16,0 1 1-16,-3-3 0 16,3 4-1-16,-2-4 2 15,0-2 1-15,0 2-1 16,0-5 0-16,-3-5 0 15,1 0-1-15,0 2 1 16,-4-1 0-16,2-2 2 16,-1 2-2-16,3-1 0 15,-2-2 0-15,0 0 0 16,4 0-2-16,-2 2 5 16,2 5-6-16,0 1 6 0,-3 4-2 15,1 0-1-15,2-2-1 16,0-8 1-16,-2-6 0 15,2-6 1-15,0 1 0 16,-4-2-1-16,-1 2 0 16,-1 5-1-16,-2 0 2 15,3-4-3-15,3-5 2 16,2-8 0-16,2-11-4 16,0-9 4-16,2-5-1 15,0-4 0-15,-2-7-3 0,2 3 1 16,1-1-2-1,-1-2-26-15,-2 1-37 0,-2 2-45 16,-1 0-22-16,-3-2-122 16</inkml:trace>
  <inkml:trace contextRef="#ctx0" brushRef="#br0" timeOffset="45996.3">20985 8822 483 0,'0'3'101'0,"0"-3"-71"16,0 0 2-16,6 4 12 16,4 2-5-16,5 6-24 15,4 6-10-15,5 9-2 16,-1 6 1-16,-4 9-2 16,0 4 0-16,-6 5 1 15,-2-5-2-15,-2-5-1 16,0-6 12-16,-1-11 5 15,2-8-5-15,3-10 7 16,7-8 0-16,7-12-5 0,11-12-9 16,8-13-5-16,6-11 0 15,-1-1-4-15,0-2-15 16,-6 5-29-16,-8 10-43 16,-5 6-107-16,-10 4-37 15</inkml:trace>
  <inkml:trace contextRef="#ctx0" brushRef="#br0" timeOffset="46976.71">22271 6100 258 0,'18'-4'90'0,"0"-2"-31"0,0-2 45 16,-1-4-2-16,3-3-49 15,3-2-7-15,-6-4-7 16,-1 1-12-16,-3-4-10 16,-3 0-8-16,-4 2 1 15,-3 0 5-15,-6 2 2 16,1 6-5-16,-4 2-12 15,-6 2-4-15,-1 6-1 16,-7 4 1-16,-5 4 0 16,-2 8-2-16,-4 12 4 0,0 8 2 15,0 14 0 1,-1 11 4-16,3 9-2 0,3 8-2 16,2 4 0-16,3 0 2 15,6-2 2-15,6-3-3 16,0-5 0-16,5-4 0 15,-3-4 0-15,1-4 0 16,-2-8-1-16,4-9 0 16,-2-10-1-16,-1-8-2 15,3-11-28-15,2-5-24 16,-2-2-31-16,4-6-49 16,0-4-61-16</inkml:trace>
  <inkml:trace contextRef="#ctx0" brushRef="#br0" timeOffset="47196.06">21946 6495 463 0,'-5'-6'104'0,"5"2"-41"0,0-2 19 0,3 2-21 16,4 1-39-16,8 2 2 15,9-2 13-15,14 6 6 16,7 1-33-16,6 2-10 16,0 3-3-16,-1 4-30 15,-8 1-91-15,-7 0-114 16,-8 2-74-16</inkml:trace>
  <inkml:trace contextRef="#ctx0" brushRef="#br0" timeOffset="47494.54">22639 6142 421 0,'4'-2'63'15,"-2"0"-16"-15,-2 2 21 16,-4 2-44-16,0 8 10 0,-5 12 29 16,-9 12-3-16,-7 16-3 15,-4 12-25-15,-4 9-15 16,-5 3-13-16,5 1 1 16,6-6-5-16,2-3-9 15,12-4-61-15,5-12-62 16,5-7-119-16</inkml:trace>
  <inkml:trace contextRef="#ctx0" brushRef="#br0" timeOffset="47899.76">22757 6615 384 0,'-4'-4'189'16,"-3"0"-133"-16,0 0 16 15,-2 0 2-15,3 2-42 16,-1 2-20-16,-5 3-6 16,0 4 6-16,-7 7 10 15,0 6 8-15,-4 4-10 0,3 4-9 16,5 4 2-1,3 0-5-15,12-1-8 0,8-1 8 16,11-7 2-16,14-2-5 16,15-10 5-16,5-6-3 15,4-11-7-15,-5-10-20 16,-12-8-26-16,-16-11-37 16,-17-2 17-16,-18-10 22 15,-20-1 8-15,-15 0-22 16,-10 6 32-16,-4 10 10 15,4 12-75-15,6 14-4 16,10 14-6-16</inkml:trace>
  <inkml:trace contextRef="#ctx0" brushRef="#br0" timeOffset="48543.91">23160 6550 282 0,'-4'0'154'0,"2"0"-79"0,0 0 27 16,-1 0-6-16,3-1-50 0,3 1-28 16,-3 1-6-16,2-1-8 15,0 3-3-15,-2 3 4 16,-2 8 25-16,-3 6 9 16,-6 10-17-16,-2 10 11 15,-5 4-18-15,0 1-9 16,4-4-2-16,8-2 1 15,6-9 0-15,6-10-4 16,4-6 3-16,5-8 2 16,5-8 3-16,2-8 6 15,9-7-8-15,0-4-7 16,4-6-6-16,-2-1-6 0,-6 4 8 16,-6 7 3-16,-4 2-1 15,-9 12-6-15,-4-1-8 16,-4 4 1-16,-2 5 11 15,-2 9 4-15,-2 3 5 16,-1 1-5-16,2 1 0 16,3-4 0-16,-1-5 1 15,6-4-1-15,-1-4 5 16,-2-2 3-16,7-2 13 16,4-2-5-16,4-5 0 15,8-5-12-15,4-4-4 16,2-4 0-16,0-4-16 15,-3-2-28-15,-1 0-17 0,-3 4-35 16,-6 2-17-16,-5 4-18 16,-9 4-37-16</inkml:trace>
  <inkml:trace contextRef="#ctx0" brushRef="#br0" timeOffset="49288.25">24453 6854 382 0,'6'-8'123'0,"-2"-2"-58"0,2 2 34 0,-6-5-22 16,2 4-36-16,-2-4-18 16,2 2-6-16,-2-4-3 0,-2 4-4 15,0-2-10 1,-4 4-1-16,0 0-4 16,-7 4 0-16,-5 0 5 0,-9 10 2 15,-7 2 8 1,-3 11 5-16,1 7-4 0,1 11 9 15,6 1 17-15,11 4-36 16,11-2 4-16,14 0 8 16,11-9-13-16,15-2 9 15,11-6-1-15,8-10-1 16,2-6-7-16,-4-12-22 16,-3-6-15-16,-13-8-18 15,-12-4-29-15,-13-2 35 16,-20-2 10-16,-14 0 0 15,-10 2-5-15,-8 4 4 0,1 8-26 16,4 6-19 0,12 8-36-16</inkml:trace>
  <inkml:trace contextRef="#ctx0" brushRef="#br0" timeOffset="49836.39">25223 6338 242 0,'-10'-23'90'0,"-9"4"-41"0,1 11-6 0,-1 6-6 0,-6 7-10 15,3 8-7-15,0 13 22 16,-1 11 28-16,3 9-33 16,3 8-8-16,-4 12-6 15,1 4-8-15,-4 11-1 16,0 2-3-16,-3 4-5 16,-2-3-5-16,2 0 0 15,0-5 1-15,2-9-2 16,6-5 1-16,1-10 0 0,7-11-1 15,-3 27 0-15,14-70-3 16,2-1 3-16,3 0-2 16,2-4-2-16,8-6-42 15,5-9-56-15,5-14-43 16,0-9 45-16,-2-10-20 16,-4-9-5-16,-11-1 125 15,-6 8 158-15,-6 8-40 16,-2 14-23-16,1 12 36 15,1 12-42-15,2 6-40 16,6 8 6-16,3 6 7 16,6 9-30-16,7 2-12 15,11 7-12-15,9-1-8 16,7-3-116-16,-1-2-253 0</inkml:trace>
  <inkml:trace contextRef="#ctx0" brushRef="#br0" timeOffset="50437.71">22904 7644 409 0,'7'-14'56'0,"-12"-2"-24"0,-6-1 75 0,-7-1-32 15,-6 3-48-15,-10 4-20 16,-8 8 6-16,-9 6 13 16,-5 12 13-16,-2 10-10 15,2 12-4-15,10 9-7 16,8 6 2-16,13 2-12 15,11 0-8-15,18 0-5 16,13-1-9-16,14-7-71 0,11-9-72 16,12-6-128-16</inkml:trace>
  <inkml:trace contextRef="#ctx0" brushRef="#br0" timeOffset="50809.84">23345 7867 249 0,'11'-7'128'15,"-11"1"-99"-15,-7 1 4 0,-5 1 29 16,-7-1 6 0,-3 1-7-16,-2 4 2 0,-7 2-8 15,0 5-11 1,-6 2 3-16,0 4-10 0,1 5-14 15,5 1-7-15,2 5-4 16,6 1-11-16,8 3-1 16,9-2-4-16,10 2 4 15,9 0 0-15,14-5-4 16,8 0-3-16,13-7-19 16,5-6-23-16,8-10 3 15,-4-8 3-15,-4-8-11 16,-5-10 1-16,-17-6 2 15,-16-6-17-15,-17-8-3 0,-17-4 8 16,-16-5-21-16,-5 5 72 16,-6 6 4-16,3 12-21 15,3 14-108-15</inkml:trace>
  <inkml:trace contextRef="#ctx0" brushRef="#br0" timeOffset="51272.94">23677 7830 421 0,'9'8'230'16,"-3"-4"-189"-16,-3 3-16 0,-6-4 23 0,1 8-9 16,-4 4-13-16,-3 10-7 15,-5 3 4-15,1 2-18 16,3-2-3-16,0-9-1 16,6-2 1-16,1-7 1 15,1-9 4-15,4 2-5 16,1-3-1-16,5-3 10 15,6 2-11-15,11-3-9 16,1-1-49-16,8 0 11 0,-1-1 4 16,1 4 29-16,-7 0 11 15,-8 6-4-15,-3 7 7 16,-12 12 55-16,-8 7-2 16,-10 6-9-16,-5 3-20 15,-2 4-12-15,1-7-12 16,9-8-2-16,9-6-12 15,9-8-62-15,11-10-76 16,5-8-117-16</inkml:trace>
  <inkml:trace contextRef="#ctx0" brushRef="#br0" timeOffset="51885.4">24440 7756 443 0,'0'-2'122'0,"0"4"-111"0,-4-2 41 16,2 0 14-16,-2 2-26 16,0 2-29-16,-5 3 5 15,0 2 12-15,0 3 5 16,-2 2-8-16,2 6 2 15,-2 5 3-15,2 3-7 0,-4 3 1 16,-1 6-3 0,-1 1-12-16,-5 3-8 0,-3-2-1 15,-4-1-2-15,-2 0 2 16,3-3 3-16,-3-6-2 16,7-1-1-16,1-6 0 15,8-5-1-15,2-5 0 16,4-5-2-16,5-3 1 15,2-1-7-15,0-3-11 16,0 0-5-16,4-4-1 16,6-3-12-16,1-4-28 15,2-7-6-15,1-7-25 16,-4-5-12-16,-7-10 24 0,-8-4 23 16,-3-4 62-1,-6 4 0-15,-4 8 79 0,7 14-3 16,2 12-2-16,7 6-18 15,0 8-17-15,4 4 14 16,2 6 21-16,5 8-13 16,5 6-17-16,6 4-1 15,9-1-17-15,7-4-10 16,3-4-9-16,6-8-7 16,0-3-7-16,-1-7-56 15,-1-5-57-15,-8-7-82 16,-6-3-65-16,-2 0 20 15</inkml:trace>
  <inkml:trace contextRef="#ctx0" brushRef="#br0" timeOffset="52458.98">24555 8045 309 0,'2'-3'147'0,"-2"3"-56"0,0 0 11 0,-2 1-19 15,2 3-29-15,-5 8 35 16,3 6-32-16,-4 8-16 16,-3 6-5-16,-3 4-26 15,2 0-7-15,1-4-3 16,2-6 0-16,4-8-1 15,1-5 1-15,4-9 3 0,-2-3-2 16,0-1 3-16,0 0-3 16,0 0 1-16,0 0-1 15,0 0-1-15,0 0 0 16,3 0 0-16,2-4-2 16,10-1-21-16,7-8-23 15,8-3 6-15,5-5 2 16,5-6 5-16,0 4 12 15,-4 0 16-15,-3 7 5 16,-4 5 0-16,-5 4-3 16,-6 3-1-16,-7 6-59 15,-3 1-103-15,-4 10-56 16</inkml:trace>
  <inkml:trace contextRef="#ctx0" brushRef="#br0" timeOffset="52820.88">25119 8282 306 0,'-14'-3'231'0,"1"-2"-190"0,-3 1 6 16,1-3 27-16,-5 3-30 0,1 2-32 15,0 4-6 1,1 2 7-16,1 4 10 0,-4 9-6 16,1 4 2-16,-2 10 4 15,2 3-9-15,7 1-5 16,3 4 0-16,8-7 2 16,9-6-1-16,4-6-4 15,7-8 7-15,6-10 2 16,7-10-10-16,1-14-5 15,1-8-24-15,-2-8-16 16,-8-4-5-16,-10 0-14 16,-6 4-15-16,-9 1-7 15,-8 10-6-15,0 6-38 16,-1 10-39-16</inkml:trace>
  <inkml:trace contextRef="#ctx0" brushRef="#br0" timeOffset="53134.49">25593 7832 409 0,'2'20'92'0,"-6"10"27"0,-9 15 13 16,-5 13-39-16,-5 16-43 16,-6 10-27-16,0 6-21 15,0 6-2-15,0-1-42 16,3-7-50-16,6-12-41 15,4-15-105-15</inkml:trace>
  <inkml:trace contextRef="#ctx0" brushRef="#br0" timeOffset="76085.89">10089 10229 105 0,'-4'0'39'0,"4"-3"9"0,0 6 6 0,0-6 0 15,0 2 5 1,0-1-2-16,4-3-6 0,-4-1 0 16,2 1 13-16,0-3 1 15,0-2-5-15,0-1-8 16,3 1-8-16,3-3 6 16,2-2-13-16,1 1-9 15,9 0-8-15,4-2 0 16,12 4-10-16,8-2-1 15,14 0-9-15,11 2 2 16,12 0-2-16,10-2 0 16,7 0 0-16,8 0 1 15,6 0-2-15,0 1 2 16,-1 4-1-16,-2 5 0 16,2 2 3-16,1 6-8 0,4 4 8 15,5 2-7-15,5 0 4 16,10 0-5-16,7 0 0 15,8-4-3-15,12 2 2 16,7 2-9-16,-1 0 4 16,7 2 11-16,11 4 0 15,9-5 0-15,11-4 1 16,14-1-3-16,9-2 3 16,-1-4-1-16,5 4 0 15,4 2 0-15,2 4-1 16,-3 0-1-16,-6 1 0 15,-1 0-1-15,-12 2 3 0,-6-1 1 16,-7-1 1-16,-11 5-2 16,-3 2 1-16,-1 1-1 15,-10 3 0-15,1 4 0 16,-6 0-1-16,-5 4 1 16,-10 2-2-16,-2 6 2 15,-10-4-1-15,-8 5 2 16,-15 0-1-16,-7-1 1 15,-7 0-1-15,-1 2 0 16,-4 1-3-16,2-3 3 16,-2-2 0-16,4-2-1 15,-4 2-1-15,8-4 0 16,2 4-1-16,11-1-8 16,4 1-1-16,5-4-2 15,-2-4 13-15,-3-1 1 0,-8 0-31 16,-11-1 27-1,-12 2 4-15,-9-2-1 0,-11 4-8 16,-15-3 4-16,-12 2-8 16,-10 1 0-16,-14 0 7 15,-5-2 2-15,1 1-1 16,-5 0-5-16,2-2-1 16,0-3 9-16,-2-2 2 15,3-6 0-15,-6-4 1 16,-3-2 0-16,-1-2-1 0,-6-4 0 15,-3 0-3 1,-1 0-1-16,-3-2 2 0,0 0 1 16,0 0 1-16,0 0 1 15,0 0 1-15,2 2-1 16,0 2-1-16,0 4 2 16,3 8-2-16,-1 16 1 15,3 8 10-15,2 9-9 16,2 8-1-16,0 0 0 15,1-5 1-15,0 4-1 16,1-2 4-16,4-8-4 16,-1-4 5-16,-3-7-6 15,-1-13 0-15,2-12 0 16,-3-11-10-16,1-9-104 16,-1-10-149-16</inkml:trace>
  <inkml:trace contextRef="#ctx0" brushRef="#br0" timeOffset="76871.45">20781 12067 323 0,'6'-6'99'0,"-1"0"-87"16,-3-2 20-16,0 0 4 0,-2 2-3 16,2 2-1-1,-2 3-5-15,0-2 5 0,0 1-2 16,0 2 6-16,0 0-7 15,0 0-11-15,0 0 0 16,0 0-3-16,0 0-5 16,0 2-2-16,0-2-8 15,2 3 3-15,6 4 1 16,5 9 11-16,9 6-8 16,3 16 8-16,8 9-4 15,-1 3-5-15,3 8-4 16,-4 6-1-16,3-6 16 15,-3-2-17-15,-2-3 4 16,-2-11-1-16,2-10 1 0,0-9 1 16,0-6 1-16,-3-7-4 15,0-10 3-15,-3-4 2 16,-3-10-2-16,-5-5-4 16,-3-3 2-16,-5 1-3 15,-3-5 4-15,-6 1-1 16,-5 1 9-16,0-2-2 15,-4-4 11-15,0-2-10 16,2-4 2-16,0-2 20 16,1-6-30-16,3 1-3 15,3 4 0-15,0 1-7 16,2 6-9-16,4 7-29 16,3 6-46-16,3 1-48 0,11 4-14 15,6 1-46-15</inkml:trace>
  <inkml:trace contextRef="#ctx0" brushRef="#br0" timeOffset="85319.43">7780 12962 269 0,'0'-4'73'0,"-2"-2"-27"0,-1 2 28 16,1 0-4-16,2 0-13 15,0 1-23-15,2 0-11 16,1 1 1-16,-1-2-6 15,3-1 3-15,-1-2 3 16,0 0 5-16,3-1 9 16,-3 4-2-16,-2 1-7 15,1 0-14-15,-3 6-15 16,0-3 0-16,0 0-7 16,-3 2-1-16,3 2 6 15,0 4 2-15,-2 6 0 16,4 10 1-16,-2 10 1 0,3 8 3 15,2 8-5-15,-3 2 3 16,2 2-2-16,3-3 1 16,-1-3-1-16,4-4 0 15,-2 0 0-15,-1-4-1 16,-1 0 1-16,2 0-1 16,-6-2 0-16,2 3 0 15,-2-4 0-15,-2-1-4 16,-2 0 4-16,2-1 0 15,-4-1 1-15,0-2 1 16,-2 2-2-16,2 0 0 0,0 0-1 16,1-2 1-1,1 0 0-15,0 0 1 0,4-2-1 16,-2 1 0-16,0-3-1 16,0-5 0-16,2 2 0 15,-4-5-1-15,2-1 3 16,-2 2-2-16,2-1 1 15,-2 0-2-15,2 1 0 16,-2 6-2-16,0-4 1 16,-4 4-1-16,4 3 0 15,-2 1 4-15,0 1 1 16,-1 4-1-16,1-6 0 16,0 2 0-16,1-2-1 15,-2-2 1-15,3 2 0 0,-2-2 0 16,2 4 0-16,-1-2 0 15,1 2-1-15,2 0 1 16,2 3 44-16,3-3-43 16,1-2 0-16,-1-2 1 15,2-6-2-15,-1-4 0 16,-3 0-2-16,-1-4 0 16,2 3 1-16,-4-2 1 15,0 2 0-15,2 33 0 16,-2-43 2-16,0-3-2 15,2 3 0-15,-2-4 0 16,3 6-2-16,0 0 2 16,1-1 1-16,-4-4 0 15,2-4 0-15,0 4-1 16,0 0-1-16,-2 2 1 0,5 0 0 16,-5 2 1-1,4 4-1-15,0 2 0 0,2-1 0 16,-4 1 1-16,2 0 0 15,-2-5-1-15,3 4 0 16,-3-12 2-16,0 3-2 16,-2-4 2-16,0 0-1 15,0 0-1-15,-2 0-3 16,2 3 1-16,0 3 1 16,2-3 1-16,0 6 1 0,0 5 0 15,0-4-1 1,4 2 0-16,-4-2 0 0,0-6-1 15,0 0-1-15,0-4 1 16,-2 0-7-16,0 2-30 16,-2-4-41-16,2 2-54 15,-4 0-79-15,-1-8-34 16</inkml:trace>
  <inkml:trace contextRef="#ctx0" brushRef="#br0" timeOffset="85761.49">7698 15205 165 0,'-3'-1'177'0,"3"-3"-108"0,0 4-5 16,-2-5 4-16,2 5-14 16,0 0-36-16,0 0-18 15,0 0 4-15,0 5 1 16,0 7 53-16,-2 3-14 16,2 8-23-16,0 7 1 15,2 6 7-15,3-4-3 0,3 4-10 16,2-2-12-1,1-8-2-15,1-6 0 0,0-8 2 16,-1-6 1-16,5-6 16 16,1-10 8-16,6-4-23 15,4-13-4-15,4-8 1 16,0-1-3-16,2 0-1 16,-3 1-19-16,-1 8-15 15,0 1-20-15,-3 3-49 16,0 10-105-16,3-1-66 15</inkml:trace>
  <inkml:trace contextRef="#ctx0" brushRef="#br0" timeOffset="86571.5">8838 14025 282 0,'5'-4'67'0,"-3"-10"-60"0,-2 0-4 15,-5-7 19-15,3-1 2 16,-2-4-19-16,0-2-2 16,-4-2 13-16,0 4 50 15,-1 2 8-15,2 6-31 0,0 8-26 16,5 6-17-1,0 4-3-15,-5 6 3 0,-1 10 0 16,-6 6 7-16,-1 14 3 16,-4 13 25-16,4 9 11 15,3 8-19-15,4 6-3 16,4 2-9-16,4-4-5 16,2-4-7-16,4-6 0 15,4-7-2-15,-2-9-1 16,1-8 2-16,-3-6-2 15,2-8-1-15,-4-6 1 16,-2-4-9-16,1-6-33 16,-3-4-10-16,0 0-20 15,0-2-45-15,-3-6-42 16</inkml:trace>
  <inkml:trace contextRef="#ctx0" brushRef="#br0" timeOffset="86790.16">8660 14286 394 0,'4'5'130'15,"-2"1"-107"-15,0-6 42 16,2 0 19-16,2 0-13 16,9-4-21-16,10 2-14 15,6 0-25-15,7-1-11 16,2-3-2-16,-2 5-20 0,-5-3-110 15,-6-2-97-15,0 2 15 16</inkml:trace>
  <inkml:trace contextRef="#ctx0" brushRef="#br0" timeOffset="87069.55">9139 13888 521 0,'0'7'73'0,"0"6"-67"0,-6 7 47 16,-4 10 21-16,2 14-15 15,-1 15-28-15,1 7-18 16,4 5-8-16,4 2-4 15,4-3-1-15,4-6-4 16,1-10-38-16,1-10-66 16,0-9-97-16,-1-13-50 15</inkml:trace>
  <inkml:trace contextRef="#ctx0" brushRef="#br0" timeOffset="87446.54">9482 14345 462 0,'-6'0'89'15,"-8"0"-68"-15,-3 2 63 16,-6 2-19-16,-4 4-43 16,0 6-16-16,0-1 7 15,4 4 12-15,2 6-1 16,5 1-11-16,8-3-5 15,5 2-7-15,8-5 4 16,9-4 8-16,5-4-1 16,10-4 1-16,4-4 0 15,1-8 7-15,-1-8-8 16,-6-7-4-16,-7-2-8 0,-9-4-20 16,-11-5-33-16,-11 6 15 15,-11-1 27-15,-11 6 0 16,-5 11 2-16,0 5-1 15,3 10-6-15,8 8-1 16,9 10-28-16,11 4-45 16,14 9-93-16,13-1-51 15</inkml:trace>
  <inkml:trace contextRef="#ctx0" brushRef="#br0" timeOffset="88479.43">9750 14321 357 0,'-5'0'92'0,"0"0"-37"0,5-2 37 0,0 2-14 0,0-1-32 16,0 1-20-16,2-3 7 16,1 3 8-16,-3 0-10 15,0 0-13-15,0 0-4 16,0 0-6-16,0 3-8 15,0-3-1-15,-3 3-14 16,3 9 15-16,0 10 1 16,0 2 6-16,3 11-7 15,0-1 0-15,1-2 0 16,0-4 0-16,3-8 0 16,-1-8 0-16,-1-4 3 15,0-4 1-15,-3-4-1 0,-2 0 1 16,0-4-3-1,2 4 0-15,-2-2-1 0,2 4 1 16,1-2 2-16,1 4-2 16,0-3-1-16,3 2-3 15,-5 1 3-15,0-2 2 16,1-2-1-16,-6 0 2 16,3 0 3-16,0-2-2 15,0 2 1-15,0 0-1 16,0 0 2-16,0 2-4 15,0-2-2-15,0 0 0 16,0 0 1-16,0 0-1 16,0 0 1-16,0 0 0 0,0 2 2 15,0-2 2 1,0-2 2-16,0 2 4 0,0-2 2 16,3 2 1-16,-3-2 1 15,2 2 0-15,-2 0-3 16,2 0-1-16,-2 0 2 15,3 0-3-15,-3-2-4 16,0 2-1-16,0-4-2 16,6-6-1-16,3-4-1 15,5-2-1-15,1-14-8 16,7 1 1-16,1-3 7 16,-4 6 0-16,2-4 1 15,-3 8-1-15,-7 6 0 16,-3 7-1-16,-3 0-9 0,-3 7 0 15,-2 2-2-15,-2 0 1 16,-1 2-3-16,3 4 2 16,-2 0 12-16,2 10 0 15,0 2 2-15,-2 10 2 16,2 3-3-16,0 0-1 16,4 0 0-16,1-5 0 15,4-2-1-15,0-6 1 16,0-9 0-16,-3-2 0 15,2-3 1-15,-4-6 5 16,5-4 11-16,4-8-12 16,3-7-5-16,4-6-5 15,1-8-8-15,0-3-15 0,-5 0-37 16,-7 2-47-16,-3 7-99 16,-4 0-116-16</inkml:trace>
  <inkml:trace contextRef="#ctx0" brushRef="#br0" timeOffset="89164.49">11049 14275 340 0,'6'0'123'0,"-4"-4"-46"0,-4 2 17 0,0 2-43 16,-7 0-34-16,-7 2-14 16,-4 6 1-16,-11 4 13 15,-3 6 3-15,-3 6-3 0,6 4 6 16,4-2 2-16,9-4-25 15,9-4 0-15,5-4 0 16,10-5 8-16,10-6 3 16,11-3-4-16,8-5 9 15,5-7-16-15,3-10-2 16,-7-5-51-16,-9-1-2 16,-10 2 0-16,-13 2 2 15,-8 6 32-15,-7 6-5 16,-9 8 12-16,-7 8 5 15,1 3-22-15,1 5-44 16,3 9-12-16,6 1-63 16</inkml:trace>
  <inkml:trace contextRef="#ctx0" brushRef="#br0" timeOffset="89664.43">11523 13840 335 0,'-19'0'164'0,"-4"2"-103"0,3 2-22 0,-3 2 9 16,1 6-10-16,2 8-18 15,2 12 17-15,3 10 5 16,-1 11 3-16,3 9-8 16,0 6-18-16,-1 9-10 15,3-6 0-15,-1 5-7 16,1 4-2-16,3-7 3 16,-4-9-2-16,6-6-1 15,-1-12 1-15,3-19 0 16,2-9 4-16,0-13 1 15,2-5 4-15,0 0 2 16,0-4-12-16,2-10-26 16,2-8-50-16,0-6 14 0,3-16-7 15,-1-4 6 1,2 0 63-16,-2 2 11 0,-2 8 23 16,3 8 30-16,3 11 20 15,-4 6-13-15,3 4-35 16,7 5-21-16,3 8-8 15,8 0-7-15,8 5-5 16,8 6-49-16,4 7-316 16</inkml:trace>
  <inkml:trace contextRef="#ctx0" brushRef="#br0" timeOffset="90775.89">12414 14298 341 0,'2'-1'117'0,"1"-3"-51"16,-6 0 26-16,1-2-22 15,-2 2-43-15,2-6-24 16,-5 2 0-16,3 4 4 15,-6-5-1-15,2 6-6 16,-8 1-3-16,-2 4 3 16,-6 1-2-16,-5 8 2 15,-3 5 5-15,-1 2 3 0,2 7 1 16,2 0 4-16,6 5-2 16,8-3-7-16,9-1-4 15,6-2 0-15,11 2 3 16,9-2-3-16,7-3-52 15,8-4-120-15,7-3-69 16</inkml:trace>
  <inkml:trace contextRef="#ctx0" brushRef="#br0" timeOffset="91169.13">12855 14405 377 0,'-4'-10'56'16,"-7"5"-49"-16,-12-2 69 15,-3 6 13-15,-4 2-32 16,-3 3-29-16,-2 6-14 16,3 1-2-16,1 4 8 15,7 3-4-15,4 5-11 16,4 1-2-16,7 4-2 15,9-2 2-15,7 2 3 16,9-6 0-16,8 0-4 16,9-12 2-16,8-2 14 0,3-14-13 15,3-6-5 1,-7-10-19-16,-9-4-30 0,-10-2-45 16,-15 2-16-16,-12-4 16 15,-15 1 41-15,-10 3 9 16,-7 4 7-16,-5 8 14 15,6 10-17-15,6 8-30 16</inkml:trace>
  <inkml:trace contextRef="#ctx0" brushRef="#br0" timeOffset="91616.41">13105 14440 435 0,'9'-3'117'0,"-7"2"-70"16,-2 2-15-16,-2-1-17 16,2 4-13-16,-2 8 42 15,-2 3 17-15,-4 7-22 0,0 4-15 16,-1 4-20-16,0-2 6 16,6-6-9-16,1-8 2 15,2-6 5-15,5-6-2 16,2-6 3-16,6-2 7 15,7-8-16-15,5-2-1 16,1 0-2-16,-2 0 2 16,-3 6-4-16,-6 6-1 15,-6 4-13-15,-2 4 6 16,-3 10 9-16,1 8 4 16,-3 6 2-16,-2 6-2 15,2 2-4-15,-2-6-103 16,5-1-152-16</inkml:trace>
  <inkml:trace contextRef="#ctx0" brushRef="#br0" timeOffset="92458.74">13588 14115 327 0,'-4'0'51'0,"0"0"-31"0,1-2 34 0,3 2 12 16,0 0-21-16,3-2-17 15,-1 2 14-15,-2 0 14 16,2 0-5-16,0 0-11 16,-2 0-17-16,0 0-10 15,0 2-13-15,0 0 2 16,-2 6 0-16,-2 6 12 16,-3 8 2-16,-2 6 17 15,-4 10 2-15,2 12-3 16,-5 2-12-16,1 7 6 0,-1-4-16 15,0-1-9-15,5-7 1 16,2-11 4-16,7-8-4 16,0-10-2-16,0-6 1 15,2-6 1-15,0-4 0 16,0-2-2-16,0 2 1 16,0-2 2-16,0 0-3 15,0-2 0-15,0 2 0 16,0 0 0-16,0 0 0 15,0-2-1-15,0 2-1 16,0-2 1-16,2 2-1 16,-4 0 2-16,4 0 0 15,-4 0 1-15,4 0-1 0,-2 0 0 16,0 0 0 0,0-2 0-16,0 4 0 0,2-2 1 15,-2-2-2-15,0 0 1 16,0-2-23-16,4-8-9 15,1-6-2-15,1-6-13 16,4-6-18-16,-2-6-19 16,-3 0 22-16,-3-4 41 15,-2 5 21-15,-5 7 1 16,1 10 21-16,2 6 3 16,0 6-15-16,0 6-7 15,-1 0-1-15,1 4 14 0,-3 6 9 16,-1 4 3-1,1 4-1-15,1 4 8 0,6 0-15 16,7 1-2-16,2-2-13 16,9-8-5-16,7 1 7 15,4-6-7-15,2-2-103 16,1-6-82-16,1 0-75 16</inkml:trace>
  <inkml:trace contextRef="#ctx0" brushRef="#br0" timeOffset="93107.1">13798 14415 185 0,'2'-1'202'0,"-2"1"-116"0,2-5 9 0,-2 4 4 0,0 1-35 16,0 0-37-16,0 0-27 15,0 0 0-15,0 6 0 16,0 1 19-16,2 12 27 16,-2 12-22-16,3 6 8 15,-3 11-10-15,0 6 2 0,-3 4-21 16,3-12 1 0,0-6-3-16,0-13 0 0,0-11 7 15,3-12 5-15,-1-4 3 16,-2-4 10-16,7-10-19 15,4-8-7-15,7-8-14 16,2-11-23-16,2 1-5 16,3 4-10-16,0 4 20 15,-2 10 19-15,0 8 1 16,-3 8 10-16,2 2-21 16,-2 10-55-16,1 4-90 15,-2 0-71-15</inkml:trace>
  <inkml:trace contextRef="#ctx0" brushRef="#br0" timeOffset="93959.01">14400 14594 237 0,'2'-2'95'0,"-2"2"-48"0,0 0 18 0,0-4-4 0,-2 0-41 16,2-2-15-16,0 2 18 15,0 0-1-15,0-2-3 16,0 4 10-16,0 0-1 16,0 0-4-16,0 2-5 15,0-2 0-15,0 4-6 16,-3-2-5-16,3 0-5 15,-2 0 3-15,-1-2 0 16,3 2 4-16,-4-3-4 16,0 2-1-16,-3-3-5 15,-1 4-1-15,-4-2-3 16,-1 4 2-16,-3 2 2 0,1 2 2 16,-3 2-1-16,0 4 1 15,0 6 8-15,2 0-4 16,3 4 0-16,4 0 3 15,3 2-5-15,3-2-4 16,6 0 6-16,3-8 1 16,3 3 2-16,7-4-5 15,4-7 10-15,6-1-7 16,6-7-3-16,1-7-4 16,0-3-3-16,-2-6-24 15,-4-6-21-15,-4-2-1 0,-8-1-42 16,-8-2-40-16,-7 1 36 15,-13 2 20-15,-7 4-5 16,-9 4 43-16,-2 8 31 16,0 6 4-16,0 6 2 15,4 10 0-15,4 1 0 16,5 8-22-16</inkml:trace>
  <inkml:trace contextRef="#ctx0" brushRef="#br0" timeOffset="94292.17">14858 14113 452 0,'-2'6'109'0,"2"-2"-108"0,-7 3 71 0,1 10 26 16,-1 9-17-16,1 12-45 16,-4 10-7-16,4 11-11 0,2 5 0 15,-1 7-12 1,5 0-5-16,2-1-2 0,5-6 1 15,-1-4-49-15,1-8-98 16,0-7-106-16,-5-9-69 16</inkml:trace>
  <inkml:trace contextRef="#ctx0" brushRef="#br0" timeOffset="98404.87">5075 16645 137 0,'-2'0'60'0,"0"0"-3"0,-2 0-7 15,0 0-4-15,2 0-3 16,2-4-15-16,-2 4-12 15,2 4-8-15,2-4-7 16,-2 0-1-16,0 0-1 16,2 0 1-16,-2-4 2 15,0 4 5-15,0 0 15 16,0 0 16-16,0 0 11 16,4 0-1-16,-4 0-17 15,0 0-14-15,0 0-11 0,0 0-6 16,0 4 0-16,0-4-6 15,0 0-1-15,0 0-1 16,0 0-2-16,0 2-1 16,0 2 7-16,0 4 0 15,0-2 4-15,-4 10-4 16,0-2 4-16,-2 4 0 16,-5 5 0-16,-3 3 0 15,-3 6-3-15,-6-4 2 16,-4 6 1-16,-2-2 0 15,-4-2 3-15,-3-2-2 16,-3-6 0-16,-2 0 1 16,-1-4 0-16,0 0 0 15,-3-6-1-15,-7-2-1 0,-1 0 0 16,-2-1 1-16,-8-2 1 16,1-2-2-16,-5 1-1 15,1-6-1-15,-2 3-2 16,1-3 3-16,1 5-2 15,-1-5-4-15,0 4 4 16,1-4 3-16,-2 0 2 16,-1 0-2-16,-2 0 0 15,-3-4 0-15,3-1 8 16,-2 2-3-16,1-8-3 16,-1 4 3-16,-1-12 5 15,-2 1-6-15,-3 0-1 16,-6-8-2-16,0 0 0 15,-11 2 1-15,-2-6-2 0,-3-2 0 16,8-4 1-16,7-4 9 16,9-1 3-16,13 2-11 15,6-10 0-15,11 3-2 16,0-10 2-16,10-4-3 16,3-10 2-16,7-6 5 15,5-9-5-15,7 5 2 16,5 0 1-16,6 8-3 15,4 4 0-15,2 1 2 16,0 1-2-16,0-2-1 16,-4 2 0-16,-2-5 2 15,-5 3-2-15,-2-8-1 16,-5 4-1-16,1-6 2 0,-1 2-2 16,3-1 1-16,4 9 0 15,4-1 0-15,5 4 1 16,5-1 2-16,2 2-2 15,2-5 0-15,-1-3-2 16,6 0-1-16,-1 2 3 16,3 0 0-16,-1 5 2 15,4 1-1-15,-4 5-1 16,3 4 0-16,-3 3-2 16,1 4-1-16,-1 5 3 0,3 6 1 15,-3 5-1 1,-1 2 0-16,-1 2-1 0,1 1 1 15,-1 1-1-15,3-1 1 16,-1-2 2-16,4 1-2 16,0 0 0-16,4 0-1 15,-1-2-2-15,0 2-2 16,5 0 5-16,2-2-1 16,0-1 1-16,2 4 3 15,-2-3-3-15,0 3 3 16,-4-5 0-16,-3 2 0 15,-2 3 0-15,-4 2-2 16,-1 0-2-16,1 6 1 16,1-3-6-16,8 2 3 15,12 2 3-15,11 0-1 0,10 4 1 16,11 0 0-16,7 2 1 16,1 2-1-16,6-2 1 15,6-2-1-15,-3 0 0 16,-1 0 0-16,-11-1 1 15,-17 5 0-15,-14 1 2 16,-11-2-3-16,-12 4 5 16,-5-2-4-16,-4 1-1 15,-4 2 1-15,0 0-1 16,-5 3-2-16,0-2-6 16,0 3 1-16,-2 0 0 15,-2 4 2-15,0 0 4 0,-2 3 1 16,-3 0 0-1,0 1-7-15,0-2-47 0,-1 4-73 16,1-4-35-16</inkml:trace>
  <inkml:trace contextRef="#ctx0" brushRef="#br0" timeOffset="98854.95">3558 12984 294 0,'-14'-2'131'0,"3"-2"-81"0,2 0 28 0,2 0-5 0,5 0-31 16,0 4-42-16,4 0-3 16,3 0-3-16,2 1 6 15,2 2 4-15,6-1-1 16,7 4 5-16,7 1-6 16,9 6 0-16,7 1-1 15,6 0-1-15,5 2 0 0,-3 2 0 16,-6 0 0-16,-9 0-1 15,-7 0-2-15,-16-2 0 16,-6 0 3-16,-9 0 3 16,-6 4 5-16,-9 5 13 15,-10 2 9-15,-6 4-16 16,-3 2-5-16,-3-2-8 16,0-1-1-16,-3-2-25 15,-2 3-200-15</inkml:trace>
  <inkml:trace contextRef="#ctx0" brushRef="#br0" timeOffset="132603.22">20743 14676 334 0,'-3'-2'68'0,"1"0"-57"15,0-2 23-15,-2-1-1 16,1 5-26-16,3-3-4 16,0 1 0-16,0 2 14 15,0 0 22-15,3 0 9 0,-3 0 4 16,0 0-4-1,0 0-4-15,0 0-2 0,0 0-3 16,0 2-8-16,0-4-9 16,2 2-5-16,-2 0 1 15,6 2 10-15,4 1 5 16,5-2-7-16,12 3-5 16,8-4 0-16,12-4-5 15,14 3 1-15,8-8 2 16,6 1-4-16,5-4-8 15,-3 2-4-15,-11 0-3 16,-13 6-1-16,-14-4 0 16,-18 4 1-16,-7 0-4 15,-12 2-2-15,-2 2-7 16,-6-4-9-16,-2 4-48 0,2 0-95 16,0 0-50-16,3 4-116 15</inkml:trace>
  <inkml:trace contextRef="#ctx0" brushRef="#br0" timeOffset="133118.01">21826 14640 264 0,'-2'4'116'0,"0"-2"-60"0,2-2 20 16,-3-2 5 0,6 0-34-16,-1 2-8 0,0-2 4 15,-2 2 2 1,2-2-7-16,-2 2-7 0,0 0-5 16,0 0 1-16,0-2 0 15,2 2-4-15,0 0-1 16,1-4-2-16,1 4-7 15,0-6-8-15,3 4-1 16,-2-2 3-16,-1 2-1 16,-2 0-2-16,-2 2 1 15,-2 0 0-15,0 2 6 16,0-2 7-16,0 0-12 16,-1 0-6-16,3 0-1 15,0 0-36-15,0-4-69 0,0-6-178 16</inkml:trace>
  <inkml:trace contextRef="#ctx0" brushRef="#br0" timeOffset="145294.16">22525 14061 145 0,'-11'2'35'0,"0"1"-14"0,4 0-6 16,0-1-11-16,3-2-2 16,2 0 14-16,2 0 17 15,0 0 6-15,2-2 9 0,2-1-4 16,-1 2 13-16,4-3 10 16,-3 0 9-16,3-1-12 15,-3 4-8-15,-2-3-17 16,0 0-22-16,1-5-11 15,1 1-6-15,-2-5 0 16,1-7-7-16,-1-5-10 16,-7-3 13-16,1-2 3 15,-5 0 1-15,3 6 5 16,-1 4 14-16,2 8-6 16,3 6-12-16,0 4-1 15,2 2-7-15,0 2-3 0,0 4 5 16,-3 6 5-16,-1 6 0 15,-5 12 2-15,-4 8 5 16,-5 12 10-16,-4 8 23 16,-3 13 4-16,-4 5-7 15,0 15-30-15,0-2 2 16,3 2 7-16,1-5-13 16,9-6 0-16,5-10 2 15,7-2-3-15,8-9-2 16,3-15-1-16,7-8 0 15,-1-14-9-15,0-8-37 16,5-14-62-16,0-16-93 16,-1-16-154-16</inkml:trace>
  <inkml:trace contextRef="#ctx0" brushRef="#br0" timeOffset="145508.12">22309 14498 577 0,'-13'14'147'0,"6"-8"-101"0,3-4 47 0,4-2-27 15,2 1-54-15,9 4-2 16,2-1-2-16,7 4-1 16,3 0-1-16,4 2-6 15,0-2-1-15,-2 2-41 16,2-4-75-16,0 0-84 0,-4 0-94 15</inkml:trace>
  <inkml:trace contextRef="#ctx0" brushRef="#br0" timeOffset="145835.93">23054 13922 593 0,'11'-14'173'0,"-7"4"-112"16,-4 7 19-16,0-2-26 15,-2 11-46-15,-3 8 24 16,-6 16 41-16,-9 19-27 15,-9 13-26-15,-6 12-16 16,-8 6-4-16,3-2 0 16,4-2-2-16,5-8-11 15,7-7-40-15,3-13-66 16,8-10-54-16,2-14-77 16,2-8-61-16</inkml:trace>
  <inkml:trace contextRef="#ctx0" brushRef="#br0" timeOffset="146334.38">23208 14534 328 0,'-4'-4'145'0,"2"2"-67"15,0 0 19-15,0-3-13 16,0 4-44-16,0-3-26 0,-3 4 1 16,-3 0 10-16,-4 0 7 15,-5 8 5-15,-6 6 7 16,-4 4-13-16,0 6-8 15,0 6 0-15,4 0-9 16,2 2-13-16,5-2-1 16,10-1 0-16,8-8 3 15,12-3 8-15,13-9 2 16,15-9-2-16,9-9-6 16,9-9-2-16,3-14-3 15,-8-2-4-15,-8-2-26 16,-11 0-17-16,-12 0-17 0,-17 2-4 15,-12 2 20-15,-11 2 19 16,-7 6 18-16,-6 10-19 16,-3 7 6-16,3 10-36 15,0 7-82-15,7 6-75 16</inkml:trace>
  <inkml:trace contextRef="#ctx0" brushRef="#br0" timeOffset="146993.24">23653 14526 297 0,'-5'0'194'0,"3"0"-102"0,-2-2-7 0,2-1 6 15,2 3-36-15,0 0-37 16,2 0-7-16,0 0 12 16,-2 0-3-16,2 0-11 15,0 3 1-15,-2-3 8 16,0 2-2-16,3 0-3 0,-8 6 18 15,-1 8 15-15,-6 2-26 16,-3 6-10-16,-8 10 7 16,3 2-11-16,0 0-2 15,2-2 0-15,7-2-1 16,2-14-3-16,7-1 0 16,0-7 0-16,6-8 5 15,3-4 5-15,8-8-6 16,10-7-4-16,4-9-31 15,9-1 4-15,-3-10-3 16,1 6-14-16,-7 0 26 16,-7 13 9-16,-3 2 8 15,-9 10-1-15,-3 2-5 16,-7 4 0-16,0 4-5 0,-2 4 12 16,0 6 5-16,-5 8 1 15,1 5 12-15,-6 4-6 16,3 1-4-16,1-1-5 15,3-7 0-15,3-7 2 16,6-8 10-16,12-14 7 16,10-13-8-16,16-12-13 15,12-10 3-15,8-10-4 16,3-4-12-16,-1 0-37 16,-8 4-23-16,-6 6-46 0,-6 5-92 15,-9 6-126 1</inkml:trace>
  <inkml:trace contextRef="#ctx0" brushRef="#br0" timeOffset="148162.09">24905 14151 354 0,'7'-4'61'0,"-5"0"-52"0,-2 2 45 15,-2-2-2-15,-1 3-36 16,-1 1-13-16,-3 0 4 16,0 0 5-16,-1 1-1 15,1 3 3-15,3-4 9 16,-1 4 3-16,2-4-5 15,3 2-10-15,0-2-5 16,0 0-1-16,0 0-3 16,3 0-1-16,-3 0 1 15,0 0 0-15,0 0 6 0,0 0 3 16,-3 1-1-16,-3-1 4 16,-1 5-9-16,-3 1 1 15,-6-4-2-15,-3 5-1 16,0-2 6-16,-4 5 3 15,1 0 3-15,-2 8 5 16,-3 4-10-16,0 6-8 16,3 9 0-16,-3 15 0 15,10 6 13-15,0 10-11 16,9 8-3-16,6 4 1 16,8 2-2-16,5-3 0 15,7-7-1-15,5-14 2 16,4-8-5-16,-4-14 8 15,2-8-8-15,-5-11-7 0,-2-6-67 16,-7-7-54-16,-2-8-91 16</inkml:trace>
  <inkml:trace contextRef="#ctx0" brushRef="#br0" timeOffset="149155.73">25542 14373 280 0,'0'0'75'0,"2"0"-51"0,-4 0 31 16,4 0-9-16,-2-4-43 15,0-1-3-15,-2-2-8 16,-3-3 5-16,-3 0 3 16,-3-6 3-16,-5 0 7 15,-2 0 7-15,-4-2 7 16,-5 4-5-16,-2-2-6 15,0 5-6-15,0 4 1 16,0 5 0-16,4 4 9 16,6 4-12-16,3 4 3 15,7 2-4-15,3 5 0 0,6 2-2 16,2 3 2 0,4 2 0-16,5 4 0 0,1-2-4 15,-1 5 3-15,0-1 3 16,-4-1 3-16,-3 6 4 15,-6-3 15-15,-5 4-8 16,-6 6-5-16,0 4 7 16,-8-1-2-16,1 5-4 15,1-2-5-15,5-8-9 16,3-4 1-16,7-10 0 16,1-10-3-16,3-4 0 15,0-5 0-15,0-4 4 16,0 0 2-16,3-3 8 15,-3-3 16-15,0 3 26 0,2-3-12 16,-2 0-9-16,4-1-13 16,-2 2-4-16,0 0-11 15,1-2-5-15,-1 4 1 16,-4 0-3-16,-1 0 2 16,3 0 0-16,0 0-1 15,-2 3 2-15,2-3-2 16,0 0-1-16,0 0-1 15,0 1 0-15,0 1-2 16,0-2 1-16,0 0 0 16,0 2 2-16,2-4-2 15,1 2 0-15,-1 2 2 16,2 2 4-16,8-1 2 0,7 3 3 16,12-1-7-16,12-1-2 15,4-4-2-15,2 0-11 16,-7-4-75-16,-9 2-40 15,-10 2-48-15,-12 2-73 16</inkml:trace>
  <inkml:trace contextRef="#ctx0" brushRef="#br0" timeOffset="150356.15">25988 14977 492 0,'-4'4'250'0,"1"1"-186"15,1-5 14-15,-1-5-22 16,3 5-56-16,5 0-43 16,0-2-79-16,1 0-88 15,5 0-173-15</inkml:trace>
  <inkml:trace contextRef="#ctx0" brushRef="#br0" timeOffset="150538.89">26300 14986 546 0,'0'3'130'15,"2"-3"-123"-15,2 0-8 16,0 0 1-16,8-3-117 16,5 3-192-16</inkml:trace>
  <inkml:trace contextRef="#ctx0" brushRef="#br0" timeOffset="150681.65">26549 15004 268 0,'0'0'238'16,"-2"3"-183"-16,2-6-40 16,2 3-15-16,2 0-92 15,5 0-271-15</inkml:trace>
  <inkml:trace contextRef="#ctx0" brushRef="#br0" timeOffset="151639.57">27066 14289 278 0,'-8'-9'102'0,"-2"4"-44"0,6-2 74 16,-1 0-7-16,1 3-35 16,4 0-28-16,0 2-5 15,4-1-29-15,7 2-23 0,5-3-1 16,9 2-2-16,6 4 6 15,7 0 1-15,2 4-9 16,-3 0-1-16,-6 2 0 16,-10-2-3-16,-7-2-1 15,-8 0-3-15,-6 0 5 16,-4 2 3-16,-6 3 5 16,-1 8-3-16,-5 9 2 15,-3 6-2-15,-1 9-2 16,2 4 1-16,0 8-1 15,5-3 2-15,6 2-2 16,2-2 1-16,3-1-1 16,2-10 2-16,0-1-2 0,0-3 0 15,0-5 1 1,-4-4-1-16,0-2 0 0,-3-2 0 16,-5-1-3-16,2 4 3 15,-1-5 0-15,1 0 0 16,4-4-1-16,-1-6 1 15,5-2 1-15,0-4 0 16,2-4 1-16,0 0-1 16,2 0 3-16,-2 0 0 15,2-3 0-15,-2 3-2 16,0-1 1-16,2 1 1 16,1 0-2-16,-1-4 0 15,-2 4 0-15,2 0-1 16,-2 0 0-16,0 0 3 0,0 0 3 15,2 0 0-15,-2 0-1 16,0 0-2-16,0 0-1 16,0 0 0-16,-2 0-3 15,2 4-3-15,-2-8-5 16,-3 8 8-16,-5-4 6 16,-11 4-6-16,-3 0 0 15,-8-2 0-15,1-2-3 16,2-3-41-16,4-4-66 15,8-13-71-15,-1 0-134 16</inkml:trace>
  <inkml:trace contextRef="#ctx0" brushRef="#br0" timeOffset="152256.69">27817 14186 365 0,'0'0'120'0,"2"1"-100"0,-2-1 60 0,0 2-22 15,4 7-4-15,8 6 8 16,3 8-29-16,3 10-13 16,3 13 1-16,-2 12-18 15,-5 5-2-15,-8 13-1 16,-6 0 0-16,-11 8-4 16,-11 1 2-16,-11-3-6 0,-14-5-55 15,-14-2-27 1,-12-11-71-16,-12 0-106 15</inkml:trace>
  <inkml:trace contextRef="#ctx0" brushRef="#br0" timeOffset="153475.29">21516 15815 557 0,'2'4'151'0,"-2"-1"-150"0,0 0 1 0,0 1 21 16,3 10 46 0,-1 16-30-16,2 2-33 0,3 13-6 15,-3-1 1-15,0-4-1 16,2-4-6-16,-4-10-81 16,0-8-111-16,-2-8-66 15</inkml:trace>
  <inkml:trace contextRef="#ctx0" brushRef="#br0" timeOffset="153666.29">21652 15364 484 0,'-4'18'184'15,"-5"2"-175"-15,-3 0-9 16,3-2-7-16,7 10-31 15,7 4-151-15,13 2-116 16</inkml:trace>
  <inkml:trace contextRef="#ctx0" brushRef="#br0" timeOffset="154026.14">22142 15775 527 0,'-27'2'100'0,"0"-4"-64"15,0 2 37-15,4-3-36 16,5 6-37-16,5-1-6 16,-1 5 5-16,5 8-2 15,0 2 1-15,2 6-5 16,3 3 7-16,8 0-1 15,10 1 0-15,5 5-4 16,8-9-7-16,4 4-32 16,-4-5 13-16,-4 0 2 15,-12-10 7-15,-7-2 22 16,-13 0 7-16,-6-6 17 0,-7-6-4 16,-5-2-5-16,-4-8 6 15,-1-6-21-15,1-10-23 16,6 1-48-16,6-7-120 15</inkml:trace>
  <inkml:trace contextRef="#ctx0" brushRef="#br0" timeOffset="154654.09">23418 16070 203 0,'6'-4'208'0,"-4"-6"-167"0,0 2-21 15,0-2 52-15,-2 2-32 16,0-4-21-16,0 6 20 16,-2-2-8-16,-2 2-6 15,-4 3 0-15,-3 2 7 16,-7-4 1-16,-3 5 9 16,-8 6 6-16,-5 3-13 15,-4 5-4-15,0 4-3 16,0 8-8-16,5-4-9 0,8 4-11 15,10-2-2 1,10-4 1-16,14-2 1 0,13-8 1 16,12-10-1-16,8-6-41 15,2-6-36-15,4-6 9 16,-6 0 21-16,-11 0 18 16,-13 6 21-16,-7 6-3 15,-7 6-4-15,-6 10 15 16,0 0 3-16,0 10-3 15,6 8-1-15,2 2-92 16,11-6-204-16</inkml:trace>
  <inkml:trace contextRef="#ctx0" brushRef="#br0" timeOffset="155571.59">24540 15687 348 0,'-3'-14'136'0,"-3"0"-76"0,1-4 40 15,-2 4-41-15,3 2-40 16,-3 2-19-16,1 4-5 15,-1 0-1-15,-2 0-1 16,-2 3 4-16,2 2 2 16,0 2 1-16,-2 2 5 15,-1 7 13-15,4-2 4 16,-3 12 0-16,-1 6 20 16,-3 10 1-16,-3 8-17 0,-4 14-5 15,-7 4 5 1,2 10-10-16,-2 0-3 0,2 7-3 15,3-7-1-15,7 0-6 16,3-2-2-16,7-2 0 16,3-9-1-16,-1-11 1 15,5-9-2-15,0-14 1 16,-2-9-4-16,2-10-5 16,0-3-6-16,-2-8-8 15,4-8-42-15,0-12 17 16,1-7-20-16,-1-18-31 15,-2-8-14-15,-7-9 23 16,-2 1 90-16,-2 6 13 16,0 16 103-16,4 8-21 15,5 16-5-15,2 10-31 16,2 6-34-16,5 4-9 16,6 0 8-16,10 4 5 0,8 0-4 15,9 6-10-15,7 2 1 16,1 2-12-16,0 0-4 15,0-2 0-15,-1-2-7 16,-7-6-27-16,-7 0-20 16,-8-4 3-16,-7 0-35 15,-9 0-78-15,-5 0-72 16</inkml:trace>
  <inkml:trace contextRef="#ctx0" brushRef="#br0" timeOffset="156319.66">24722 16036 259 0,'9'-6'197'0,"-5"2"-76"0,3-4-22 15,-5 6-23-15,-2-1-64 16,0 3-5-16,-2 9-6 16,-5 3 40-16,-3 6-17 15,-7 6 2-15,-2 6-13 16,-3 0 4-16,1 2-14 15,8-6-2-15,7-6-1 16,6-4 5-16,6-6 4 16,9-6 2-16,6-8-7 0,6-6 1 15,6-6-5-15,2-4-4 16,-1 2-17-16,-3 2-9 16,-9 6 4-16,-6 2 7 15,-5 8 7-15,-4 4 6 16,-5 10 6-16,-2 2 5 15,0 8 10-15,-2 6-4 16,0-2-7-16,2-2-4 16,2-4-1-16,4-3-26 15,4-10-44-15,7-5-120 16,4-8-140-16</inkml:trace>
  <inkml:trace contextRef="#ctx0" brushRef="#br0" timeOffset="156869.54">25184 16172 254 0,'2'0'25'0,"-4"0"-17"16,-6-4 20-16,2 8 12 15,-1-4-22-15,3 0 6 16,-3 0 20-16,5 0 5 0,2 0 15 16,0-4 11-16,2 4-9 15,1 0-8-15,-3 0-6 16,2 0-15-16,-2 0-12 15,0 0-12-15,0 0-11 16,0 0 0-16,-2 6 0 16,-3 6 28-16,-2 6-18 15,0 8-2-15,-1 6 0 16,-1-1-7-16,2 1-2 16,2-8-1-16,3-8-4 15,2-2 3-15,5-14 0 16,4-9-5-16,6 0-22 0,8-14 1 15,6 2 0-15,0-2 14 16,2 5 6-16,-4 4 2 16,-6 10-1-16,0 4-2 15,-8 4 2-15,-6 6 4 16,-5 6 1-16,-2 2-1 16,-2 1-3-16,0-6-81 15,-1 1-78-15,3-1-84 16</inkml:trace>
  <inkml:trace contextRef="#ctx0" brushRef="#br0" timeOffset="157167.99">25635 16288 615 0,'8'-8'107'0,"-8"4"-46"0,-2-2 51 16,-2 6-54-16,0 0-57 16,-5 0-1-16,3 2 0 15,-8 6 8-15,-3 5-6 16,-6 0 4-16,1 10 4 16,-2 0-10-16,1 8 2 15,7-5-2-15,3-2 0 0,7-2-13 16,6 0-17-1,2-8-1-15,7-3-19 0,4 0-10 16,5-11-58-16,7-6-101 16,4-6-12-16</inkml:trace>
  <inkml:trace contextRef="#ctx0" brushRef="#br0" timeOffset="157725.31">26186 15779 377 0,'-27'10'134'0,"-2"0"-78"16,1 6 38-16,3 3-10 16,-2 12-40-16,3 5-12 15,-3 8 5-15,-2 9 7 16,0 3 9-16,0 2-30 15,0-2-10-15,7-2 5 16,2 0-7-16,1-5-11 16,6-9 0-16,7-8 0 15,-1-10 2-15,5-12-2 16,2-2 0-16,2-8-4 16,1-6-9-16,-1-6-33 15,4-6-24-15,-1-13-25 16,-3-6-21-16,-2-8 15 0,-5 1 59 15,-3 4 42-15,-2 12 68 16,2 8-3-16,3 10-16 16,5 6-16-16,0 8-19 15,5-4-5-15,3 8 15 16,6 6 4-16,3-4-11 16,10 4-12-16,10-2-5 15,5-4-1-15,2-2-3 16,3-2-8-16,-3 0 11 15,-5 2 1-15,-11 2-5 16,-8 2 5-16,-9 7 3 16,-8 4 18-16,-3 3 14 15,-5 7-15-15,-2 1-17 0,1 2-3 16,-3-10-4-16,2-2-80 16,3-10-80-16,1-2-93 15</inkml:trace>
  <inkml:trace contextRef="#ctx0" brushRef="#br0" timeOffset="157904.69">26188 16070 379 0,'4'-4'401'0,"-4"4"-301"0,3 4-28 15,-3-8-1-15,5 8-57 0,3 0-14 16,7 2-27-16,6 2-163 15,6 10-258-15</inkml:trace>
  <inkml:trace contextRef="#ctx0" brushRef="#br0" timeOffset="158367.7">26531 16306 325 0,'3'-7'169'16,"-3"1"-45"-16,-3 1 30 15,-1-3-36-15,-1-2-44 16,1 7-33-16,-3-2-19 15,-1 1-12-15,-8 0-3 16,-3 8 1-16,-2 8 5 16,-6 2 0-16,-4 8-3 15,4 5 2-15,0 5-12 16,10-6 1-16,7 6-1 16,10-8 2-16,10 2-2 15,7-9 0-15,12-5-6 16,9-7-12-16,9-10-17 0,-1-10-11 15,4-9-7-15,-6-6-5 16,-5-6-30-16,-10-5-16 16,-14-3-17-16,-13 2-7 15,-11-2 66-15,-13 4 56 16,-12 8 6-16,-1 12 24 16,-3 14-22-16,2 10 3 15,10 10-5-15,3 8-19 16,12 10-103-16</inkml:trace>
  <inkml:trace contextRef="#ctx0" brushRef="#br0" timeOffset="158856.24">27062 16134 339 0,'4'0'164'0,"-2"2"-133"0,-4 4 67 0,-4-2 20 15,-2 10-60-15,-2 0-34 0,-3 8 28 16,-1 4-12-1,1 4-13-15,-1 2-20 0,3-5-7 16,5 0 0-16,-1-4 0 16,2-9 1-16,5-2 1 15,0-8-2-15,0-2-3 16,2-7-4-16,8 0-7 16,5-8-14-16,5-1-3 15,7-4-40-15,4-3 8 16,2 6 43-16,3 6 15 15,-3 4 5-15,-2 5 12 16,-4 11 21-16,-8 7 7 16,-9 8 14-16,-5 14 10 0,-8 4-10 15,-1 2-48-15,-2-2-6 16,-2-9-93-16,4-4-344 16</inkml:trace>
  <inkml:trace contextRef="#ctx0" brushRef="#br0" timeOffset="-188411.6">24816 3563 137 0,'-10'0'242'0,"4"-2"-242"15,2-2-7-15,-3-2 6 0,5-2-51 16,0 0-141-16</inkml:trace>
  <inkml:trace contextRef="#ctx0" brushRef="#br0" timeOffset="-188144.26">24718 3521 482 0,'-22'7'80'0,"5"0"-8"16,9-8 32-16,4-2-25 0,6-7-78 15,6-8 3-15,13-12-4 16,10-11 18-16,13-10-17 16,8-3 4-16,6 1-3 15,0 1-2-15,-5 8 0 16,-4 4-4-16,-6 6 2 16,-8 8-30-16,-8 5-89 15,-12 10-119-15</inkml:trace>
  <inkml:trace contextRef="#ctx0" brushRef="#br0" timeOffset="-187880.41">24702 3132 459 0,'0'2'152'15,"0"-2"-152"-15,-2 2 38 16,2-2 5-16,13 24-40 16,-1-2 26-16,-2 7 48 15,2 4-37-15,-3 5-11 16,8 35-27-16,1 4 2 16,0 7-4-16,2-9-2 15,0-9-67-15,5-10-81 16,2-12-144-16</inkml:trace>
  <inkml:trace contextRef="#ctx0" brushRef="#br0" timeOffset="-187534.74">25364 3364 534 0,'-9'3'135'0,"4"-3"-80"16,5-3 43-16,0 3-33 15,2 0-43-15,12 0 8 16,10 3 35-16,13 4-14 16,7 4-36-16,14-1-13 15,0 4-2-15,0 2-5 16,-8-2-43-16,-7 2-141 16,-16 2-161-16</inkml:trace>
  <inkml:trace contextRef="#ctx0" brushRef="#br0" timeOffset="-187363.76">25346 3619 610 0,'2'12'70'16,"0"-4"-68"-16,3-4 86 16,9-2 24-16,7 2-65 15,16-2-45-15,11 0-2 16,10-4-12-16,4-1-150 15,1-4-203-15</inkml:trace>
  <inkml:trace contextRef="#ctx0" brushRef="#br0" timeOffset="-186851.04">26057 3168 431 0,'-7'6'249'0,"-1"-2"-202"15,2-2 55-15,2-2 25 0,2 0-60 16,2 0-53-16,2 2-12 16,-2-4-2-16,2 4-1 15,2-4-3-15,0 4-5 16,-2-4-5-16,4 8 14 16,7 1 4-16,8 4 0 15,8 9-4-15,8 4 1 16,5 4 1-16,1 2-2 15,-5 5 0-15,-5-2-2 16,-10 6 2-16,-13 3 0 0,-16 4 3 16,-19 6 1-1,-19 6 0-15,-14 2 1 0,-11 0-4 16,-7-5 5-16,3-11 2 16,6-10-5-16,13-10-3 15,9-12-14-15,14-12-110 16,12-14-127-16,12-12-302 15</inkml:trace>
  <inkml:trace contextRef="#ctx0" brushRef="#br0" timeOffset="-186013.66">27097 3156 295 0,'3'-2'81'0,"1"2"-48"16,-2-2 57-16,0 2 36 15,0-2-36-15,1 0-3 16,-1 0 13-16,1 0-14 16,-1-4-29-16,2 0-28 15,1-2-22-15,-1-4-6 0,-2 0-1 16,-4-2-9-1,-5-2-26-15,-4 0 7 0,-2 4-3 16,-2 2 10-16,-6 6 8 16,3 6 8-16,-1 6-1 15,-4 8 1-15,0 8 5 16,1 12 1-16,-2 14 7 16,-1 18 21-16,-1 13-8 15,1 9-8-15,0 6-4 16,1-2-7-16,2-6 1 15,4-7-1-15,0-7-2 16,2-16 1-16,6-12-1 0,3-16 0 16,2-10-3-16,3-12-12 15,2-8-39-15,2-14-68 16,3-9-35-16,-1-18-12 16,1-11 16-16,-1-10 51 15,-4-1 102-15,-2 5 71 16,0 12 23-16,2 14 50 15,-2 12-22-15,2 11-48 16,2 6-26-16,-2 5-18 16,2 2-11-16,4 4 47 15,4 4 1-15,7 4-37 16,6 4-9-16,10 2-13 16,11 3-8-16,10-6-17 15,4-1-141-15,4-1-168 16</inkml:trace>
  <inkml:trace contextRef="#ctx0" brushRef="#br0" timeOffset="-185481.23">27683 3158 435 0,'0'-4'71'0,"-2"0"-35"0,-2 4 34 0,0-2-34 0,-6 4-22 16,-1 0 6-16,-5 6 16 16,-8 8 10-16,-2 8 1 15,-8 12 0-15,-2 10-13 16,2 15 1-16,5 3-30 16,6 6 1-16,7 2-6 15,11-5-27-15,10-6-129 16,5-4-96-16,11-7-87 15</inkml:trace>
  <inkml:trace contextRef="#ctx0" brushRef="#br0" timeOffset="-185312.64">27688 3784 124 0,'18'-2'536'15,"-1"-5"-473"-15,4-4-1 16,-2-7 87-16,8-3-87 15,11-5-61-15,7-4-1 16,-3-2-3-16,5-4-57 16,-5-2-137-16,-4-4-139 15</inkml:trace>
  <inkml:trace contextRef="#ctx0" brushRef="#br0" timeOffset="-185131.11">27904 3378 458 0,'-18'54'163'0,"2"3"-60"15,6-9 9-15,8-4-59 16,2 9-41-16,6-6-12 16,5-4-7-16,9-7-49 15,5-4-286-15,6-10 205 16</inkml:trace>
  <inkml:trace contextRef="#ctx0" brushRef="#br0" timeOffset="-184864.8">28514 2956 328 0,'13'10'175'0,"3"9"-130"16,2 8 76-16,0 7-20 15,7 14-23-15,8 14-35 16,0 16-23-16,-4 12-20 16,-4 9-1-16,-10 9 1 15,-15 2-84-15,-15-3-9 0,-18-5 5 16,-19-2-168-1,-14-9 32-15</inkml:trace>
  <inkml:trace contextRef="#ctx0" brushRef="#br0" timeOffset="-181651.72">24330 3449 291 0,'-4'-3'40'0,"2"0"-38"16,-1-5 32-16,1 1 9 16,4 0-31-16,3-1-10 15,5 0 8-15,4-2 2 16,8-3 4-16,7 0-1 16,6 0 5-16,15 2 2 15,10 3 4-15,21 5 5 16,21 7 1-16,20 10 3 15,28 8-11-15,25 4-3 16,33 9-11-16,26 3-8 0,28 0-2 16,22-3-6-16,18-4-33 15,6-13-84-15,5-12-6 16,-16-14-38-16</inkml:trace>
  <inkml:trace contextRef="#ctx0" brushRef="#br0" timeOffset="-181034.7">28093 4225 351 0,'-4'-4'29'0,"-1"0"-28"0,-1 0-1 0,-6 2 1 0,1 4-1 16,-2-1-3-16,0 4 3 16,-3 3 15-16,2 4 26 15,2 6 6-15,-2 10 26 16,-1 10-8-16,1 14-16 16,-4 12-20-16,2 13-8 15,1 9-14-15,1 0-6 16,-1 5-1-16,-1-3 0 15,-1-2 0-15,3-8 0 0,-1-6 2 16,1-8-2-16,7-11 0 16,1-16 0-16,4-5 0 15,2-7-1-15,0-10-6 16,2-2-40-16,-2-5-70 16,2-8-75-16</inkml:trace>
  <inkml:trace contextRef="#ctx0" brushRef="#br0" timeOffset="-180828.94">27766 4954 693 0,'-3'9'63'15,"6"-8"-54"-15,4-1 90 16,12 3 21-16,12-3-69 15,19-3-51-15,14 2-1 16,12-3-43-16,4 2-195 16,1 4-223-16</inkml:trace>
  <inkml:trace contextRef="#ctx0" brushRef="#br0" timeOffset="-178220.46">27387 3609 199 0,'0'0'58'0,"2"0"-22"0,-4 0 13 16,4 0-3-16,-2 0-19 16,0 0-17-16,2 0-2 15,0-2 0-15,1 2 3 16,-1-2-5-16,3 0 4 16,-1 2 8-16,-2-2 6 0,0 2 0 15,1 0 5 1,-3 0-9-16,2-2-5 0,2 2-6 15,3-3-1-15,4 2-2 16,4-1-4-16,8 4 4 16,6-2 1-16,4 1-6 15,7 2-1-15,7-3 2 16,5 0-2-16,1-3-1 16,5 0 1-16,0-1 0 15,2 0-2-15,4-3 2 16,8 2 0-16,4 1-1 15,4 2 1-15,0 1 0 16,3 1 0-16,-4 1-1 16,-2 1 1-16,-4 4 2 0,-1 0-1 15,-3 0 2-15,-3 0-2 16,3 2 0-16,-4-2 0 16,-3-2-1-16,-4 1-1 15,-4-4-3-15,-9 3-17 16,-10-2-74-16,-8-4 12 15,-10 4 27-15,-8 0-35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45:34.1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13339 3060 161 0,'-4'8'113'0,"-1"-6"-64"0,1 0 9 16,2-4-14-16,2 0-17 0,0 0-12 15,0-2-1 1,0-1 3-16,0-1 8 0,0 3 0 15,2-1-12-15,-2 2 5 16,0-1 11-16,0 3 5 16,0 0-5-16,0 3 0 15,-2-3-13-15,2 0-2 16,0 2-5-16,0-2-7 16,4 2 1-16,3 2 23 15,5 2 0-15,9 0-12 16,12 0-1-16,10 2-6 15,6-6-3-15,11 0-4 16,4-4-1-16,1 0 1 16,-1-2 0-16,-8 0-8 15,-9 2-55-15,-11 2-65 0,-11 4-65 16,-12 6 19-16</inkml:trace>
  <inkml:trace contextRef="#ctx0" brushRef="#br0" timeOffset="795.09">15354 2635 424 0,'4'-14'72'0,"0"-1"4"0,-4-3 28 16,0 0-24-16,0-1-19 0,-2-4-6 15,-2 1 1-15,-6-2-37 16,-1-2-13-16,-5 2 6 16,1 4 11-16,-3 4-16 15,-1 2-7-15,-6 8-1 16,-6 4-3-16,-7 4 0 15,-9 6 1-15,-9 6 2 16,1 8-2-16,-5 6-1 16,4 10 2-16,0 6 2 15,4 8-1-15,6 5 0 16,8 2 0-16,9-6-1 16,9 3 0-16,11-6 0 0,9 5 2 15,11-1-2-15,7 0 0 16,8-4 1-16,9 0-5 15,4-6-7-15,6-8 10 16,8-6-12-16,7-6 8 16,5-12-1-16,4-5 4 15,1-11 4-15,-2-9-1 16,-1-7 1-16,-2-5 2 16,-1-8-1-16,1-7 3 15,-1-2-2-15,1-8-1 16,-2 0 3-16,-1-7-4 15,-9-1 2-15,-6-4 0 16,-13-4-2-16,-12-5-3 0,-17-1-11 16,-19 0-10-1,-15 6-8-15,-15 8 17 0,-14 14-2 16,-9 16-13-16,-2 16 28 16,-1 10-29-16,4 14 14 15,5 6-36-15,5 6-37 16,8 8-46-16,8 0 14 15</inkml:trace>
  <inkml:trace contextRef="#ctx0" brushRef="#br0" timeOffset="1142.94">16071 2944 333 0,'13'-6'123'0,"-4"-1"-27"0,-2 1 26 16,-7 4-29-16,0 2-32 15,0 2-28-15,0 6-20 16,0 12 40-16,-7 19 22 0,-4 17-71 16,-5 16-4-16,-4 12-2 15,-5 6-49-15,8 1-29 16,3-9-28-16,8-8 5 16,6-14-22-16,4-16-19 15,2-22-7-15</inkml:trace>
  <inkml:trace contextRef="#ctx0" brushRef="#br0" timeOffset="1475.25">16098 2875 245 0,'6'-32'216'0,"-2"5"-145"15,3 2-16-15,-1 5 5 16,4 2-9-16,5 4-26 16,10 2-11-16,8 1 2 15,5 4-11-15,7 7-4 16,-1 7-1-16,-3 10-4 16,-12 10 4-16,-10 12 0 15,-17 5 3-15,-15 4 0 16,-13 5-2-16,-12-5 3 15,-7-2-4-15,3-10-4 16,0-10-9-16,5-8-24 16,6-10 0-16,2-12-69 0,10-10-46 15,3-6-5-15</inkml:trace>
  <inkml:trace contextRef="#ctx0" brushRef="#br0" timeOffset="2208.83">17020 2289 416 0,'13'-11'121'0,"-9"3"-42"0,-2 3-9 0,-2 4-22 15,0 2-31-15,0 1-16 16,0 5 4-16,-4 7 25 16,-18 84 33-16,11-64-39 15,2 6-6-15,-7 4 3 16,-1 4-12-16,-19 45-6 15,-2 3-2-15,-4 2-1 16,0-6 0-16,5-7-1 16,6-9 2-16,10-12-2 0,2-12 1 15,9-10-1-15,2-16 1 16,6-8 0-16,2-12 2 16,2-4-2-16,3-10-2 15,6-6-10-15,5-10-9 16,4-10-4-16,2-12-17 15,-1-10-34-15,-8-7 18 16,-9-2 1-16,-8-6 2 16,-7 9 55-16,-5 10 17 15,1 12 11-15,1 16-6 16,5 12 0-16,3 6 3 16,3 4-25-16,3 2-5 0,3 2 5 15,3 1 2-15,7 6 9 16,10-1-5-16,8 4-2 15,6 2-1-15,6-2-1 16,1 3-2-16,2-4 0 16,-9 3-2-16,-1 4 1 15,-7 1-1-15,-12 12 2 16,-5 9 5-16,-12 10 31 16,-14 13 11-16,-10 5-38 15,2-2 4-15,-5-6-6 16,8-11-7-16,6-20-4 15,9-11-19-15,4-7-71 16,9-11-15-16,5-13-125 0</inkml:trace>
  <inkml:trace contextRef="#ctx0" brushRef="#br0" timeOffset="2393.44">17185 2673 582 0,'-5'-6'151'0,"1"3"-91"0,0-1 11 0,4 3-40 15,0 1-31 1,4 4-5-16,0 2-48 0,7 3-121 16,3 8-180-16</inkml:trace>
  <inkml:trace contextRef="#ctx0" brushRef="#br0" timeOffset="2952.04">17483 3025 440 0,'-4'-5'157'16,"-5"-1"-98"-16,-2-5 0 15,-3 2-4-15,1-2-20 16,0 3-20-16,-1 4-11 16,1 3-4-16,1 1-3 15,-1 5-2-15,-1 5 1 0,-3 4 4 16,-1 8-1 0,-1 11 1-16,-2 9 2 0,1 8 14 15,9 4 0-15,4 4-7 16,10-3-6-16,7-5 3 15,11-8-6-15,8-6 6 16,8-6-4-16,9-8 1 16,4-10-3-16,6-12-6 15,0-10 5-15,-5-14-9 16,-8-10-5-16,-10-10-11 16,-13-4-11-16,-11-9 7 15,-13-5-56-15,-15-4 32 16,-14-2-19-16,-9 1 25 15,-1 12 46-15,1 15-21 16,9 17-43-16,6 17-17 0,11 14-17 16</inkml:trace>
  <inkml:trace contextRef="#ctx0" brushRef="#br0" timeOffset="3396.9">17985 3032 366 0,'4'0'145'0,"-2"-2"-110"0,-2 4 11 0,-2 4 47 16,0 7 0-16,-5 8-41 15,-1 8-10-15,-4 8-9 16,1 3-19-16,-1 0-14 16,4-4 1-16,5-8-1 15,8-8 4-15,4-8 4 16,6-7 1-16,10-11-3 16,9-7-5-16,5-3-1 15,4-4-9-15,4 0-1 16,-5 6 8-16,-6 4-4 15,-7 8-3-15,-7 8-5 0,-8 8 14 16,-10 10 9 0,-11 8 2-16,-4 8-9 0,-5 3-1 15,3-1-1 1,0-2-29-16,8-8-75 0,7-10-42 16,14-16-74-16</inkml:trace>
  <inkml:trace contextRef="#ctx0" brushRef="#br0" timeOffset="3843.33">18639 3337 390 0,'5'-9'82'0,"-5"-3"-49"16,0 1 51-16,-5-1 2 15,3 1-39-15,-2 3-17 16,0 3-15-16,-5 0-7 16,-1 5-1-16,-3 5 1 15,-9 2 11-15,-3 10 5 16,-4 4 9-16,-4 8 12 16,-1 9 3-16,1 4-14 15,4 4-15-15,6 1-12 16,8-12-6-16,7-5-1 15,8-15 2-15,4-10 0 16,7-7 4-16,9-8-6 0,7-8-23 16,6-4-20-16,1-4 13 15,1 2 10-15,-6 2-9 16,-4 8 14-16,-10 6 3 16,-1 10 1-16,-3 8 9 15,-3 10 2-15,0 10 5 16,-4 6-3-16,5-2 2 15,-3-5-4-15,6-8-1 16,5-10 1-16,8-16-33 16,6-7-108-16,5-8-39 15,-3-10-27-15</inkml:trace>
  <inkml:trace contextRef="#ctx0" brushRef="#br0" timeOffset="4123.25">19326 2719 443 0,'-3'4'63'0,"-3"1"-13"16,1 6 77-16,1 10 10 15,-2 12-27-15,-1 15-53 16,-5 10-17-16,2 14-6 16,-7 7-16-16,-2 3-18 0,-6 2-1 15,1 0-47-15,-1 1-61 16,5-4-71-16,2 4 59 16</inkml:trace>
  <inkml:trace contextRef="#ctx0" brushRef="#br0" timeOffset="39551.3">20056 3748 426 0,'2'3'53'0,"3"2"-41"0,-7-4 16 15,2 6 34-15,-5 7-15 16,-1 4-23-16,-7 8-1 16,-12 8-12-16,-10 2-5 0,-10 4-6 15,-9-4-4-15,1-2-42 16,-5-7-23-16,9-4-143 15,7-1-28-15</inkml:trace>
  <inkml:trace contextRef="#ctx0" brushRef="#br0" timeOffset="40054.17">21581 3396 250 0,'-2'-11'57'0,"-3"0"-1"0,0 4 16 0,3 1-11 16,-2 1-18-16,4 4 14 15,-3 1-5-15,3-3-11 16,0 6-9-16,0-3-24 16,0 8-8-16,0 10 62 15,-4 20-12-15,-4 21-17 16,-4 20-22-16,-1 13-10 16,1 2-2-16,3-3-6 15,7-11-69-15,4-14-28 16,5-14-111-16,-2-14-19 15</inkml:trace>
  <inkml:trace contextRef="#ctx0" brushRef="#br0" timeOffset="40360.73">21360 3345 469 0,'3'-11'151'15,"3"1"-113"-15,-2-1-6 16,7-6 4-16,7-1-22 16,9-2-9-16,9-4-2 15,8 2 3-15,5 4 7 16,9 2-10-16,0 8-3 16,3 6 5-16,-3 8 9 0,-8 10-7 15,-5 6-7-15,-9 9 13 16,-14 6 2-16,-13 3 2 15,-15 9 13-15,-19 1-15 16,-15 2-15-16,-9-2 1 16,-5-8-1-16,3-9-36 15,4-13-73-15,7-15-66 16,11-9-64-16</inkml:trace>
  <inkml:trace contextRef="#ctx0" brushRef="#br0" timeOffset="41372.75">22316 3393 105 0,'0'-2'271'0,"0"0"-182"0,0-2 46 15,0 0-33-15,-2 0-36 16,2 0-16-16,0 0-7 15,-3-1-16-15,-1 2-6 16,-3-2-19-16,-1-1-2 16,-6 2 0-16,1 1 0 15,-8 3 2-15,0 2 3 16,-2 3 4-16,-4 4-4 16,0 5 8-16,1 2-3 15,1 0 2-15,3 4-6 16,4-2-4-16,3 0-2 0,3 2-3 15,4-2 0 1,5 0 0-16,3-1 3 0,5 0 0 16,1 1 0-16,4-3 3 15,-2-3 0-15,-1-5 2 16,-3-3 2-16,-2 0 7 16,-2-6 2-16,0 0 25 15,-2 2 5-15,2-2-12 16,-2 0-12-16,2 2-8 15,-2 0-8-15,2 0-2 16,0 0-2-16,0-2 0 16,0 2-2-16,2 0 2 15,-2-2-2-15,0-2-6 16,2-6-13-16,0-6-8 16,6-8-10-16,-2-4 13 0,5-2 19 15,0 0 5-15,1 4 1 16,-2 2 2-16,-1 8-1 15,-4-1 6-15,0 7 4 16,-1 2 10-16,-4 4 0 16,2 2-4-16,-4 2-3 15,2 0-6-15,-2 0-7 16,2 0-2-16,-5 2-12 16,1 7 12-16,-8 11 3 15,-3 13 7-15,-1 12-5 16,-1 12 0-16,5 0-4 15,8 1 0-15,4-9-1 0,4-8 0 16,3-11-2-16,2-10 2 16,-2-7 1-16,-1-8 3 15,-1-5 3-15,2-7 5 16,6-8-2-16,2-9-6 16,10-13-3-16,4-14-2 15,2-9-3-15,2 0-4 16,3 0 2-16,0 8 4 15,0 11-2-15,-1 11 1 16,-1 10-1-16,-1 11 1 16,-4 5-5-16,-2 4-1 15,0 5-44-15,-6 5-93 16,0 6-65-16,-1 3-90 0</inkml:trace>
  <inkml:trace contextRef="#ctx0" brushRef="#br0" timeOffset="41780.4">22906 3443 515 0,'7'-11'128'0,"-9"2"-54"0,-5-1 41 16,-2 0-74-16,-4 3-39 0,-5 4-2 15,-4 5-2 1,-5 6-3-16,-4 8 2 0,-2 11 3 16,4 11-3-16,4 6 0 15,7 6 3-15,11 6 0 16,9-6-3-16,12-7 3 16,13-6 8-16,9-12-2 15,6-10 4-15,9-12-1 16,5-10-6-16,-5-13 3 15,0-12-6-15,-7-13-7 16,-10-9-26-16,-12-2-29 16,-17-3-52-16,-14-2 34 15,-16 7 15-15,-4 13 38 16,-6 12-33-16,1 17 1 16,3 13 3-16,2 11-53 0</inkml:trace>
  <inkml:trace contextRef="#ctx0" brushRef="#br0" timeOffset="42117.48">23449 2777 302 0,'6'16'105'0,"-12"4"-8"0,0 6 31 16,-5 6-23-16,-1 13-51 16,4 9-15-16,-1 8-2 15,3 4-26-15,6 2-2 16,2-2-8-16,4-7-1 15,3-12 3-15,1-7-2 16,-2-11 1-16,-1-9-1 16,-5-8-1-16,0-8-20 15,-4-4-44-15,0-4-31 16,-5-7-142-16,1-6 9 0</inkml:trace>
  <inkml:trace contextRef="#ctx0" brushRef="#br0" timeOffset="42406.88">23495 3243 288 0,'4'1'150'0,"-2"1"-84"15,0 0 71-15,-2-4-33 16,0 2-64-16,5 0-29 16,-1 0-11-16,8 2 11 15,12 0 18-15,8 4-10 16,7 0-10-16,5 5-6 0,2 0-3 15,-11 5 1 1,-6 4 3-16,-6 5 3 0,-15 3 16 16,-10 8 18-16,-14 1-12 15,-13 6-20-15,-9-4-5 16,-4-1-4-16,-3-15 0 16,1-7-1-16,4-10-32 15,0-14-54-15,4-10-25 16,7-8-89-16</inkml:trace>
  <inkml:trace contextRef="#ctx0" brushRef="#br0" timeOffset="42981.2">24154 3432 454 0,'-7'-9'147'0,"1"-3"-87"0,-3 4 30 0,2-2-40 0,-2 4-44 16,3 0-6-16,-11 2-4 15,0 1 1-15,-10 7-1 16,-4 3 4-16,-4 4 11 16,-1 10 17-16,0 7 13 15,2 4-5-15,3 8 6 16,6 4-30-16,8-2-5 15,6-4-7-15,8-4-2 16,11-8 2-16,9-3 5 16,10-8-1-16,11-6 5 15,11-11-6-15,9-10-3 0,2-9-46 16,-6-7 2 0,-10 0 0-16,-13 6 24 15,-12 6 10-15,-11 8-17 0,-8 13 19 16,-4 7 8-16,-3 11 0 15,2 7 3-15,-1 5-3 16,6-2-7-16,6 0-84 16,6-9-41-16,9-12-69 15</inkml:trace>
  <inkml:trace contextRef="#ctx0" brushRef="#br0" timeOffset="43466.26">24562 3014 330 0,'5'2'133'0,"-5"2"-130"0,-3 1 79 0,-4 8 26 16,3 5-47-16,-3 9-12 15,-2 14-7-15,0 7-16 16,2 12-6-16,-1 6-16 15,3 5-3-15,1 5-2 16,4-5 1-16,2-6-31 16,3-12-55-16,-1-14 8 15,0-19-31-15,-2-10 29 0,1-12 54 16,-3-14-31 0,-3-12 57-16,6-8 6 0,1-8 37 15,5 1 42-15,4 5 10 16,6 13-19-16,2 9-1 15,6 10-29-15,2 8-8 16,7 6 17-16,4 6-12 16,0 8-26-16,-2 4-13 15,-5 4-1-15,-10 4-3 16,-12 4 0-16,-14-2 0 16,-10 0 4-16,-13-4 8 15,-8-2-12-15,-6-7 4 16,-3-11-3-16,4-8-1 15,1-12-42-15,5-9-38 0,2-8-43 16,6-12-93-16,9-3-46 16</inkml:trace>
  <inkml:trace contextRef="#ctx0" brushRef="#br0" timeOffset="43719.23">25252 2907 412 0,'3'20'154'0,"-10"6"-27"0,-7 9 5 0,-1 5-24 15,-7 14-41-15,-1 12-51 0,1 6-16 16,4 6 0-16,5-3-6 15,9-5-30-15,6-6-63 16,7-12-37-16,2-8-75 16,0-10-77-16</inkml:trace>
  <inkml:trace contextRef="#ctx0" brushRef="#br0" timeOffset="44216.03">25487 3493 503 0,'-5'3'121'0,"0"2"-75"16,-6 3 24-16,1 2-22 15,-6 6-35-15,-3 8-12 16,4 2-1-16,4 0-5 15,11-3 5-15,9-6 8 16,8-6-1-16,10-10-7 16,7-2-14-16,2-8-27 15,-1-5 11-15,-3-2 16 16,-8 2 9-16,-9 1 3 16,-6 8-17-16,-7 7 14 0,-6 12 5 15,-7 13 19-15,0 8 6 16,-3 12-11-16,2 8-9 15,4 8-3-15,4 9-2 16,8 1-9-16,4-4 9 16,2 0 0-16,-1-11 1 15,3-16-1-15,-6-10 0 16,-2-12-2-16,-6-10 2 16,-4-8 28-16,-17-6-19 15,-8-9-2-15,-7-2 17 16,-11-11-14-16,-7-8-10 15,-4-9-29-15,-7-12-27 0,1-10-104 16,10 1-23-16,14 8-52 16</inkml:trace>
  <inkml:trace contextRef="#ctx0" brushRef="#br0" timeOffset="45032.94">27451 3116 416 0,'8'4'139'0,"-6"0"-134"0,-2 8 74 0,-10 8 18 16,-1 14-21-16,-2 16-37 16,-5 15 0-16,2 7-9 15,-1 8-29-15,3 0 1 16,3-4-2-16,5-9 0 16,1-17-9-16,5-13-44 15,0-15-56-15,0-11-19 16,-2-10-66-16</inkml:trace>
  <inkml:trace contextRef="#ctx0" brushRef="#br0" timeOffset="45219.77">27245 3496 382 0,'4'-1'133'0,"2"2"-89"0,-3-1 47 15,1 5-17-15,6-1 25 16,5 4-3-16,9 2-49 15,12 4-30-15,10-2-12 16,8 0-5-16,4 0-20 16,2-1-148-16,-2-2-122 15,-8-1-116-15</inkml:trace>
  <inkml:trace contextRef="#ctx0" brushRef="#br0" timeOffset="45537.84">27924 3639 471 0,'-12'0'73'16,"-5"-2"29"-16,-8 6-1 15,-4 6-32-15,-8 8-29 16,-4 8-24-16,3 9-4 16,9 2-12-16,10 3-4 15,17-1 4-15,13-7 4 16,22-8 3-16,14-12-1 15,10-10-6-15,9-14-25 16,0-10-51-16,-5-12 1 16,-15-4 18-16,-13-5-43 15,-19 0 11-15,-24 0 39 0,-13 3 19 16,-11 8 16-16,-6 10 9 16,2 13-11-16,5 15-9 15,6 13-43-15,14 9-56 16</inkml:trace>
  <inkml:trace contextRef="#ctx0" brushRef="#br0" timeOffset="45848.24">28309 3721 518 0,'-11'9'83'15,"-13"0"1"-15,-10 3 35 16,-6 8-33-16,-7 13-52 15,5 1-21-15,9 6-13 0,10-2-2 16,19 0 2-16,17-6 6 16,22-10 0-16,15-7-1 15,12-15-5-15,5-15-10 16,0-11-25-16,-11-10-31 16,-14-6-19-16,-18-2 14 15,-14-4-9-15,-22-2-13 16,-15 0 8-16,-13 4 70 15,-8 11 15-15,-6 15 0 16,5 16-1-16,5 18-11 16,12 13-52-16,14 5-46 15</inkml:trace>
  <inkml:trace contextRef="#ctx0" brushRef="#br0" timeOffset="46367.48">29339 3387 580 0,'-4'4'110'0,"1"-6"-21"0,0 2 26 16,3 0-62-16,3 0-53 15,-3 4 2-15,-3 12 14 16,-3 12 31-16,-5 16-19 15,-7 16 14-15,-7 10-32 16,-4 4-6-16,1-2-2 16,3-11 0-16,9-13-1 0,10-12-2 15,8-16 2 1,7-8 4-16,11-10 7 16,16-8-12-16,7-4-16 0,7-6-13 15,6-2-24-15,-2 0 25 16,-14 8 16-16,-9 3 1 15,-11 6-10-15,-9 9 11 16,-11 8 10-16,-4 4 2 16,-5 8-2-16,2 0-6 15,2 1-97-15,10-4-68 16,11-5-90-16</inkml:trace>
  <inkml:trace contextRef="#ctx0" brushRef="#br0" timeOffset="46811.97">29890 3906 469 0,'-12'-2'205'0,"-1"0"-149"16,-8-2 60-16,-1 2-17 16,-2 4-60-16,2 0-28 15,-3 4 2-15,4 2-3 16,4 2-7-16,1 2-2 15,-1 2 1-15,3 2 4 16,1 0-6-16,7 2 0 16,-2-4 1-16,6 1-1 15,4-3 4-15,0-3 1 0,4-3-1 16,0 0 2-16,3-4 3 16,7-4-5-16,3-4-4 15,6-6-24-15,6-6-45 16,0-4-16-16,0-2 41 15,-6 5 37-15,-4 0 7 16,-6 9 0-16,-9 6-5 16,-6 6 5-16,-4 8 27 15,-5 11 28-15,-3 6-9 16,-3 9-14-16,2 4-28 16,2-2-4-16,4-5-5 15,7-7 3-15,9-8-48 16,7-10-96-16,9-8-191 0</inkml:trace>
  <inkml:trace contextRef="#ctx0" brushRef="#br0" timeOffset="47116.29">30245 3851 472 0,'7'-1'104'0,"-5"1"-57"0,-11 1 51 16,-3 12 4-16,-9 3-42 16,-4 10-12-16,-1 6-17 15,-1 4-18-15,7-2-12 16,4 0-1-16,10-8 2 0,4-7-1 16,6-7 6-16,8-9 9 15,9-6-3-15,13-9-7 16,6-9-6-16,7-4 0 15,2-4 0-15,-3 5-5 16,-3 6 4-16,-5 4-1 16,-7 6-3-16,0 8-1 15,-2 2-75-15,-2 2-107 16,-2 3-104-16</inkml:trace>
  <inkml:trace contextRef="#ctx0" brushRef="#br0" timeOffset="47500.42">30825 3900 224 0,'-16'2'246'16,"-13"2"-160"-16,-11 8 50 16,-4 6-36-16,-3 10-42 15,0 6-19-15,9 5-27 16,12-2-12-16,12-2 0 15,12-7 1-15,16-10 11 16,14-9-12-16,15-14-4 16,10-12-25-16,10-14-18 15,3-12 3-15,-1-7 7 0,-5-6 5 16,-4-2 4 0,-12-2 3-16,-4 2 12 0,-1 2 13 15,-10 10 4-15,-10 11 84 16,-5 20-81-16,-16 15 29 15,-19 19 15-15,-12 19 11 16,-12 13-32-16,-8 13-20 16,0 10-4-16,3 0-6 15,10-4-4-15,16-12-9 16,13-11-86-16,17-17-106 16,12-16-293-16</inkml:trace>
  <inkml:trace contextRef="#ctx0" brushRef="#br0" timeOffset="48079.94">26402 4662 283 0,'14'-4'319'0,"-3"-2"-229"0,-7 4-26 0,-4 2-16 15,-2 6-35-15,-3 10 79 16,-3 16-16-16,-6 14-36 16,-8 13-29-16,-2 11-9 15,-1 4-2-15,0 2-3 16,3-6-6-16,9-8-35 15,6-14-30-15,3-15-38 16,2-15 5-16,0-17-63 16,-2-17-87-16</inkml:trace>
  <inkml:trace contextRef="#ctx0" brushRef="#br0" timeOffset="48216.33">26213 5013 255 0,'-5'-40'168'0,"3"12"-65"0,6 14-18 15,7 4-1-15,10 7-5 16,8 6-20-16,15 3-5 15,9 2-25-15,8 2-23 16,1 2-6-16,0 1-12 16,-6-1-136-16,-4 1-171 15</inkml:trace>
  <inkml:trace contextRef="#ctx0" brushRef="#br0" timeOffset="48519.63">26942 5037 458 0,'4'6'106'0,"-6"0"-43"0,-7 2 37 15,-9 8-15-15,-7 10-47 16,-6 7-11-16,0 12 3 16,2 2-22-16,7-4-8 15,6-5 3-15,16-6-1 16,9-9 4-16,15-13 9 15,16-10-4-15,14-16-4 16,6-16-7-16,5-15-2 16,-5-11-37-16,-13-7-39 0,-16-5-11 15,-20 2 11 1,-20 3-5-16,-13 8 25 0,-11 12 20 16,-3 10-44-16,1 20-4 15,6 15-37-15</inkml:trace>
  <inkml:trace contextRef="#ctx0" brushRef="#br0" timeOffset="49114.29">28363 5017 467 0,'-2'4'109'0,"-5"6"-32"0,-5 4 38 0,-3 8-17 15,-1 10-66-15,-1 6-26 16,1 6-6-16,5 0 4 16,5-3-3-16,6-11-1 15,2-8 0-15,2-8 5 16,3-12 6-16,9-12 1 16,1-9-12-16,8-8-8 15,6-12-9-15,0-5-7 16,0 4 11-16,0 2 7 15,1 6 5-15,1 11 1 0,0 10 6 16,1 5 8-16,1 6 1 16,-2 6-15-16,0 4-5 15,-5 4-20-15,-4 4-143 16,-1 1-135-16</inkml:trace>
  <inkml:trace contextRef="#ctx0" brushRef="#br0" timeOffset="49445.81">28791 5292 499 0,'4'8'92'0,"3"-4"-10"0,9-8 52 16,10-7-71-16,14-7-49 15,12-5-14-15,1-8 0 16,-2-5-27-16,-11 4-40 15,-13-3-10-15,-13 8-8 16,-14 3 85-16,-12 8 10 16,-7 6 36-16,-8 10 1 15,-2 10 3-15,0 10 10 16,-2 8-2-16,6 8-21 16,2 4-17-16,10 0-9 15,9-3-6-15,8-6 1 16,11-6-6-16,12-9-59 15,9-8-133-15,11-8-141 0</inkml:trace>
  <inkml:trace contextRef="#ctx0" brushRef="#br0" timeOffset="49849.45">29517 5271 293 0,'9'7'142'0,"-5"-3"-111"16,-6-4 68-16,-6-4 0 15,-6 1-51-15,-7 3-13 16,-8 3 12-16,-10 6 9 16,-8 9-8-16,-9 11 10 15,0 7-11-15,5 4-10 0,11-6-23 16,13-2-12-16,12-8-1 16,15-8 4-16,13-6 4 15,18-8-9-15,17-12-9 16,12-8-48-16,9-10 1 15,-1-8 8-15,-5-2 5 16,-16 4 28-16,-14 7 14 16,-13 10 1-16,-11 7-1 15,-6 5 1-15,-10 11 12 16,-7 5 6-16,-1 7-4 16,-3 6 5-16,3 6-13 15,1 0-3-15,5 0-3 16,7-4-2-16,8-4 1 15,10-6-17-15,13-8-66 16,7-10-83-16,8-7-54 0,0-8 122 16,4-3-88-16</inkml:trace>
  <inkml:trace contextRef="#ctx0" brushRef="#br0" timeOffset="50217.73">29869 5394 233 0,'29'-18'86'16,"-6"6"3"-16,-8 0-1 15,-7 4 4-15,-5 4-28 16,-3 1-23-16,-3 2-31 15,-3 2-7-15,-7 4 19 16,-12 5 11-16,-6 8 6 16,-12 8 13-16,-3 8 9 15,-1 4-2-15,7 2-15 16,9 0-13-16,6-7-23 0,14-12-7 16,9-5 3-16,13-10 9 15,13-10-2-15,16-12-11 16,14-14-38-16,13-10-2 15,5-14-8-15,-1-8-10 16,-3-4 0-16,-7-4 6 16,-8-5-6-16,-8 0 28 15,-7 7 30-15,-10 13 19 16,-10 16 64-16,-7 14-51 16,-9 21-31-16,-10 20 45 15,-9 16 10-15,-8 20-25 0,-4 21 10 16,-5 20-21-1,8 4-1-15,7-5-13 0,15-8-6 16,13-16-10-16,15-21-148 16,14-14-261-16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48:01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16705 4575 172 0,'-13'-54'55'0,"7"7"-55"0,1 0 2 16,5 1 0-16,0 2 6 15,3 0 11-15,-1 0 7 16,-2 6 38-16,-2 4-23 16,-6 7 5-16,-3 6-1 15,1 5-9-15,-4 5-20 16,1 5-16-16,2 5-13 0,1-2-39 16,4 6 1-16,6-3-8 15,0 0 17-15,4 0 42 16,3-4 12-16,0-3 72 15,-3 0 5-15,3-4 30 16,-5 1-15-16,-2 0-19 16,-2 1-21-16,-5-2-19 15,-4 3-25-15,-5 2-16 16,-4 0-4-16,-7 6-3 16,-6 6-2-16,-5 12 2 0,-4 14 3 15,4 19 3 1,2 15 9-16,7 12 0 0,16 6-9 15,9 2 4-15,15-3-7 16,11-11 2 0,9-6-4-16,5-10 2 0,2-12-6 15,-7-8-93-15,-2-8-87 16,-11-9-75-16,-7-9-43 16</inkml:trace>
  <inkml:trace contextRef="#ctx0" brushRef="#br0" timeOffset="1202.41">16526 4118 467 0,'4'-7'143'0,"-6"-2"-114"0,-6 3 0 0,-3 5 14 15,-4 1-31-15,-9 10-11 16,-8 12 2-16,-88 103 12 16,102-108 3-16,3 3-3 15,3-4-5-15,1-2-1 16,-7 12-1-16,5-8-2 16,6-6-3-16,5-8 2 15,2-4-2-15,2 0-1 0,3-8 6 16,6-4-3-1,7-12 8-15,9-6-13 16,10-11 0-16,3 4 9 0,-1 3-9 16,-11 12-16-16,-10 10 4 15,-11 17 12-15,-16 22 1 16,-14 17 12-16,-12 16-5 16,-9 9 0-16,-8 2-2 15,3-10-5-15,11-18-1 16,11-14 0-16,12-13-58 15,11-13-107-15,8-21-192 16</inkml:trace>
  <inkml:trace contextRef="#ctx0" brushRef="#br0" timeOffset="1468.2">17147 4510 717 0,'2'9'100'0,"-4"6"-98"0,-2 7 104 0,-6 9-20 15,4 16-66-15,-1 15-18 16,7 10-2-16,2 1-1 0,7-4-5 15,7-6-63-15,-1-9-49 16,-1-11-3-16,-3-16-34 16,-7-10-4-16,-8-10-31 15</inkml:trace>
  <inkml:trace contextRef="#ctx0" brushRef="#br0" timeOffset="1765.99">17118 4456 354 0,'9'-43'272'0,"7"14"-190"15,-3 6-4-15,3 3 11 0,-1 6-35 16,5 6-45 0,2 6-8-16,5 8-1 0,2 8 1 15,2 13 1-15,0 11 7 16,-2 8-5-16,-6 2 0 15,-11-1-1-15,-4-3-2 16,-10-1 5-16,-8-9-6 16,-7-6-11-16,-3-6-38 15,-10-7-56-15,-5-15-45 16,-5-15-103-16,-3-9-29 16</inkml:trace>
  <inkml:trace contextRef="#ctx0" brushRef="#br0" timeOffset="2109.55">17789 4674 638 0,'8'6'108'15,"-1"-4"-3"-15,-3-8 15 16,3-4-57-16,9-4-53 15,4-6-6-15,4-6-3 16,1-5-1-16,-1 2-10 16,-8-1-32-16,-7-1-5 15,-9 2 14-15,-6 4 23 0,-6 5 10 16,-1 8 3-16,-5 11-3 16,-2 10 1-16,-2 15 7 15,-1 12 12-15,1 11-11 16,6 7 9-16,10-3-18 15,10-4 0-15,11-7-3 16,14-12-22-16,7-12-116 16,9-14-98-16,1-18-73 15</inkml:trace>
  <inkml:trace contextRef="#ctx0" brushRef="#br0" timeOffset="2455.4">18419 4079 426 0,'14'8'51'16,"-14"14"-3"-16,-16 10 96 16,-9 12-43-16,-2 17-23 15,-4 16-31-15,2 5-2 16,0 9-28-16,3 0-14 16,3-2 0-16,10-15-2 15,2-14-1-15,6-20 0 16,5-13-3-16,-2-15-21 15,0-12-6-15,-4-15-66 16,-6-10-24-16,-8-15-28 16,-6-13 38-16,-1-1 110 15,2 6 71-15,5 12 23 0,9 16-26 16,7 12-37 0,6 5-14-16,4 10 28 0,10 1 45 15,13 8-22-15,9 2-37 16,6 4-16-16,8 0-9 15,-1 0-6-15,0-2-4 16,-6-2-119-16,-1-2-117 16,-8-4-137-16</inkml:trace>
  <inkml:trace contextRef="#ctx0" brushRef="#br0" timeOffset="2832.43">18947 4582 116 0,'-7'-4'341'0,"-13"6"-226"0,-13 0 16 0,-12 2-2 16,-4 4-21-16,1 0-53 15,2 2-27-15,11 0-12 16,15-4-16-16,9-2-4 15,9-2-14-15,10-2 12 16,6 2 6-16,10 2 5 16,5 2-4-16,4 2-1 0,2 2-2 15,-6 6-1 1,-10 4 0-16,-5 4 3 0,-12 6 4 16,-11 2 9-16,-13 0 2 15,-9-1 8-15,-10-6-6 16,-3-4-11-16,2-11-6 15,1-10-50-15,1-10-78 16,5-14-128-16,8-15-133 16</inkml:trace>
  <inkml:trace contextRef="#ctx0" brushRef="#br0" timeOffset="3251.01">19444 4514 444 0,'-7'2'199'0,"5"-1"-125"0,2-1 8 16,0 0-12-16,6 0-34 15,10 0 20-15,16 2 10 16,16-2-26-16,14-2-28 16,13 1-12-16,-4-1-4 15,-5-1-9-15,-8 3-73 16,-13 0-70-16,-13 3-69 16,-15 0-57-16</inkml:trace>
  <inkml:trace contextRef="#ctx0" brushRef="#br0" timeOffset="3408.42">19603 4680 107 0,'-35'20'364'16,"12"-6"-238"-16,9-6-17 15,7-6 9-15,9-2-42 16,5 0-61-16,11-2 9 16,15-2-5-16,11 0-19 15,14-2 0-15,9-2-71 16,-1-2-213-16</inkml:trace>
  <inkml:trace contextRef="#ctx0" brushRef="#br0" timeOffset="3762.76">20235 4329 618 0,'11'-15'217'0,"-4"6"-130"15,-1 0 21-15,-3 6-12 16,3 1-42-16,10 2-31 16,8 4-3-16,5 4-12 15,10 8-7-15,5 8-2 16,-2 10-3-16,-6 6 0 15,-5 12 3-15,-11 7-12 16,-18 5-82-16,-17 0 94 0,-19 2-21 16,-15-6-19-16,-15-10 0 15,-10-9-17-15,-4-9-64 16,0-14-61-16,-2-10-135 16</inkml:trace>
  <inkml:trace contextRef="#ctx0" brushRef="#br0" timeOffset="4852.43">5298 11129 258 0,'16'-10'35'0,"-1"-4"26"0,-2-4 29 0,1 0-23 16,1-3-2-16,-1 6-13 15,-5 3 0-15,-3 2-13 16,-4 6-4-16,-2 4 2 15,-2 0-11-15,0 1-7 16,0 2-10-16,-3 1-8 16,-3 6-1-16,-11 9 0 15,-3 16 2-15,-9 15-1 16,-3 18-1-16,3 13 1 16,4 13 3-16,10 6-2 15,13 4-2-15,6-2 1 0,13-4-1 16,5-13-2-16,7-13 0 15,4-18-3-15,5-9-11 16,-3-13-81-16,-1-10-91 16,-1-9-75-16</inkml:trace>
  <inkml:trace contextRef="#ctx0" brushRef="#br0" timeOffset="5053.8">5882 11765 399 0,'2'36'126'0,"-9"10"-99"16,-1 4 33-16,0 4-38 0,8 16-21 16,12 13 0-16,7 3-1 15,10 0-63-15,3-6-16 16,-1-9-4-16,-7-18-77 15</inkml:trace>
  <inkml:trace contextRef="#ctx0" brushRef="#br0" timeOffset="5297.72">5748 11907 489 0,'18'-70'116'0,"8"4"-60"0,10-1 13 15,7 9-15-15,10 6-44 16,9 20-10-16,8 14-4 16,-4 16 4-16,-3 14-10 15,-9 16 6-15,-13 14 4 16,-18 14 2-16,-21 11 5 16,-18 5-1-16,-13-4-6 15,-9-8-8-15,-6-13-75 16,-3-9-33-16,1-17-46 15,3-9-45-15</inkml:trace>
  <inkml:trace contextRef="#ctx0" brushRef="#br0" timeOffset="5641.1">6644 12028 710 0,'2'9'87'16,"0"-7"-54"-16,2-12 22 15,9-9-48-15,10-12-5 16,8-9 0-16,5-10-4 16,-1-4-7-16,-4-1-30 15,-10 1-33-15,-17 6-2 0,-8 8 37 16,-14 12 37-16,-6 12 11 15,-7 14 3-15,-1 14 14 16,3 19 1-16,7 14 12 16,9 10-8-16,13 7-19 15,11-2-11-15,13-6-3 16,16-14 0-16,12-15-2 16,10-12-58-16,9-20-158 15,5-20-164-15</inkml:trace>
  <inkml:trace contextRef="#ctx0" brushRef="#br0" timeOffset="5883.61">7442 11101 257 0,'21'18'186'16,"-19"16"-126"-16,-15 18 81 15,-9 10-29-15,2 17-40 16,2 17-46-16,5 8-20 15,8 0-4-15,5-1-2 16,7-15-1-16,2-20-1 16,2-20 2-16,-4-20-63 15,-2-10-5-15,-5-14 0 16,-10-14-156-16,-7-14 44 16</inkml:trace>
  <inkml:trace contextRef="#ctx0" brushRef="#br0" timeOffset="6014.93">7276 11844 226 0,'-42'-43'108'16,"9"11"10"-16,12 10 19 0,13 11-81 15,6 10-46-15,12 5 48 16,9 4-10-16,12 2-3 16,11 2 1-16,14-1-10 15,6-2-32-15,5-4-4 16,2-2-3-16,118-3-77 16,-158-6-168-16,-7-2-95 15</inkml:trace>
  <inkml:trace contextRef="#ctx0" brushRef="#br0" timeOffset="6327.14">8138 11682 525 0,'7'-2'141'0,"-14"2"-103"0,-8 0 52 16,-7 5-1-16,-7 3-55 15,-2 2-25-15,1 5-9 16,8 0-5-16,5 0-1 15,8-2-7-15,9 2 4 16,11 2 5-16,6 1 4 16,12 3 3-16,2 0-3 15,6 2 0-15,-8 4-1 16,-5 2-4-16,-11 0 3 16,-6 1 2-16,-14 2-2 15,-13-2-4-15,-9-4-14 16,-9-8-21-16,-9-10-54 0,-3-17-63 15,-6-16-76-15</inkml:trace>
  <inkml:trace contextRef="#ctx0" brushRef="#br0" timeOffset="6565.56">8697 10832 790 0,'27'0'84'0,"-6"6"-71"16,-6 8-13-16,-3 19 71 0,10 17-39 16,14 27-11-1,6 22-21-15,5 13-4 0,-3 11-3 16,-11 1-49-16,-14-3-58 15,-24-1 1-15,-31-6-77 16,-27-4-69-16</inkml:trace>
  <inkml:trace contextRef="#ctx0" brushRef="#br0" timeOffset="19061.09">6305 12769 279 0,'-2'9'54'0,"2"-9"-49"0,0-7-3 16,2-2-1-16,0 0 3 15,3-3 6-15,-3 3 27 16,0 0 24-16,-2 5-2 16,0 4-24-16,-2 2-1 15,-7 4-34-15,-7 6-1 16,-9 8-2-16,-12 14-1 0,-14 10-3 15,-19 13-8-15,-7 5 5 16,-10-1 4-16,-5 0 2 16,-1-5 3-16,-3-8-1 15,3-3-1-15,-3-10-3 16,0 0 1-16,-5-7-5 16,3-6-15-16,1-1-7 15,-6-9-4-15,-2-5-12 16,1-7 15-16,-4-10 17 15,2-6 15-15,-2-11 1 16,2-2 0-16,-6-15 66 16,-11-17-26-16,11-3-40 0,6-4-20 15,8-6 20-15,7 6 0 16,6-3 36-16,-4-2-36 16,5-4-2-16,8-1 2 15,7-2 1-15,11 1 0 16,9 1 6-16,0-2 0 15,-1-2-5-15,-4-10 2 16,-4-9-4-16,6 1-15 16,5-2 10-16,5-5 5 15,11 7 0-15,12 2-26 16,-2-7 22-16,-2-4-3 0,12-2-11 16,4 4 11-1,5 0 0-15,2 6 7 0,7 3 1 16,-2 4 2-1,-10-2-2-15,-9-7-1 0,-3 2-1 16,-8 4-3-16,-4-3 4 16,-6 1 3-16,4 13-3 15,-5 2 0-15,2-3-5 16,8 5 9-16,10 2-8 16,12 2 4-16,14 0 0 15,13 3 4-15,6 3-2 16,0 0 0-16,2 2 1 15,0 2 2-15,-6 0-3 16,-6 1-1-16,4-1 5 0,0 0-3 16,1-2 1-1,-2-6 0-15,0-17 0 0,-3 1-3 16,-4 6 3-16,-5 7 5 16,-2 11-4-16,1 23-2 15,-1 8 3-15,4 3-5 16,-1 3 0-16,2 4-1 15,7-1 0-15,11 0 2 16,7-4 0-16,9-4 2 16,7 0-3-16,6 2 0 15,2 4-1-15,1 3-3 16,-1 7 2-16,1 4 1 16,-1 7 0-16,-4 2 1 0,-1 5-1 15,-1 4 0 1,2-2 0-16,0 0 0 0,2-2 1 15,5-3-1-15,-1-6 0 16,7-3 0-16,1 0-1 16,-1 0 1-16,-2 2-4 15,-7 6-6-15,-10 4-12 16,-12 6 10-16,-11 2 0 16,-9 0 2-16,-5 0 9 15,-3 0 1-15,1-2-2 16,1-2 0-16,3-6 0 15,4 0-3-15,5-6-20 16,3 0-136-16</inkml:trace>
  <inkml:trace contextRef="#ctx0" brushRef="#br0" timeOffset="19488.52">4565 7552 314 0,'-18'-9'30'0,"-11"-1"-2"0,-6 1 10 0,-6-4 16 0,1 4-19 15,7 2-8-15,4 1 5 16,11 2-15-16,9 0-17 16,11-2-8-16,12 1 8 15,12-6 5-15,15-5-1 16,17 0-2-16,13 0-2 16,4 4-1-16,4 10-4 15,-6 8-2-15,-13 15 5 16,-15 11 1-16,-18 11 1 15,-27 17 12-15,-27 11-5 16,-20 7-1-16,-20-2-3 16,-2-8-3-16,3-16-33 0,12-13-81 15,11-17-72-15</inkml:trace>
  <inkml:trace contextRef="#ctx0" brushRef="#br0" timeOffset="21125.11">27955 6136 237 0,'5'-2'0'0,"1"0"-3"0,-2 0-10 16,3-2 11-16,-2 1 4 0,2 2-2 15,-3-1 4-15,0 0 12 16,-2 0 20-16,-2 0 4 16,0 0-4-16,3 2-6 15,-6-2 8-15,3 2 6 16,0-2 10-16,0 2 8 15,-2 0 1-15,0 0-2 16,2 2 3-16,-4-2-5 16,4 2-6-16,-2-2-18 15,2 2-16-15,0 0-12 0,2 0-7 16,-2-2-2 0,2 4 0-16,7 6 2 0,5 4 5 15,3 8 2-15,10 10-4 16,4 8 1-16,2 0-1 15,1 4-2-15,1 2-1 16,-1-6 2-16,-6-3-2 16,-3-9 0-16,-9-8-9 15,-5-8-71-15,-5-8-29 16,-3-2-26-16,-3-2-66 16,0 0-40-16</inkml:trace>
  <inkml:trace contextRef="#ctx0" brushRef="#br0" timeOffset="21644.04">28097 6391 182 0,'6'-6'244'0,"-6"-1"-182"0,2 3-14 0,-2 4 24 0,0-2-25 16,0 4-26-16,0 1-7 16,4 1 33-16,3 6 0 15,6 3-11-15,5 8-16 16,4 4-14-16,0 2 1 16,5-1-2-16,-3-2 0 15,1-4 0-15,0-6 7 16,-4-7-4-16,2-2 3 15,-3-10 8-15,2-6-10 16,1-7-4-16,-1-8-3 16,-7-8-2-16,-1-2 0 0,-5-4 1 15,-7 2-1-15,0 6 0 16,-2 5 0-16,0 5-37 16,-2 6-73-16,0 2-50 15,0 0-99-15</inkml:trace>
  <inkml:trace contextRef="#ctx0" brushRef="#br0" timeOffset="22071.03">27759 5400 386 0,'7'0'58'0,"-5"2"-55"16,0 1 57-16,1 10 52 0,3 9-42 0,1 10-21 16,2 11-29-16,-2 8-7 15,-1 6-13-15,3-1 0 16,0-4 0-16,0-8-9 15,0-14-72-15,-3-8-75 16,2-11 4-16</inkml:trace>
  <inkml:trace contextRef="#ctx0" brushRef="#br0" timeOffset="22312.4">27815 5348 376 0,'16'4'70'15,"-3"4"-63"-15,1 0 94 16,1-2-15-16,3 6-33 16,3 2-14-16,2 4-10 15,2-2-17-15,-5 4-8 16,-3 2-4-16,-6-1 1 16,-3 0 2-16,-11 2 5 15,-6-2 0-15,-6-1 2 16,-10-3-3-16,-6-7-7 15,-5-6-71-15,-3-8-111 0,-2-10-21 16</inkml:trace>
  <inkml:trace contextRef="#ctx0" brushRef="#br0" timeOffset="22695.45">28265 5635 407 0,'2'-8'120'16,"5"-9"-107"-16,3-7 25 0,7-6-16 15,3-4-10-15,1-4-9 16,0-2-3-16,-6 4-10 15,-5 6 3-15,-6 6 1 16,-6 10 0-16,-5 11 6 16,-7 12 4-16,-3 11 37 15,-5 8 0-15,-1 12 1 16,0 2-16-16,8 0-6 16,9-4-2-16,8-3-5 15,7-9-12-15,11-8 3 16,9-8-4-16,9-8-75 15,6-10-186-15,5-4-81 16</inkml:trace>
  <inkml:trace contextRef="#ctx0" brushRef="#br0" timeOffset="23035.82">28768 5193 291 0,'0'14'66'0,"-6"6"20"0,-3 6 35 0,-5 13-30 15,-3 9-34-15,-1 6-24 16,-3 2-16-16,4-2 3 16,3-2-14-16,5-8-5 15,1-8 0-15,6-7-1 16,0-12 0-16,2-4-11 16,0-9-31-16,0-4-22 15,0-8-111-15,0-8-149 16</inkml:trace>
  <inkml:trace contextRef="#ctx0" brushRef="#br0" timeOffset="23203.72">28592 5430 407 0,'2'6'52'0,"3"-2"-42"0,0 0 97 16,-1 6-21-16,5 0-10 15,7 4 3-15,3 2-21 16,6 0-36-16,6 2-17 15,4-2-5-15,4-1-10 16,-1-4-120-16,-5 0-136 16,0-6-81-16</inkml:trace>
  <inkml:trace contextRef="#ctx0" brushRef="#br0" timeOffset="23563.58">29192 5484 381 0,'8'-18'73'15,"-3"4"12"-15,-3 6 34 16,-4 0-45-16,0 6-34 16,-3 2-16-16,-6 4-3 15,-2 4 2-15,-7 2 2 16,-2 4 0-16,-3 4-15 15,8 0-9-15,1 0-1 16,7 0-1-16,5 0 1 0,6-4 0 16,4 3 2-1,3-4-1-15,5 1-1 0,-6-4 0 16,-1-3 0-16,-5-6-6 16,-2 2-14-16,-11-7 20 15,-16 0 6-15,-15-3-5 16,-11 0 4-16,-8-4-5 15,1 4-26-15,13-1-110 16,14 3-185-16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9:51:19.8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24453 6693 150 0,'-7'-2'94'0,"3"0"-68"0,-2-2-16 16,2 3 23-16,2-2 6 16,0 1 3-16,2 0-2 15,0 2-3-15,0 0-5 16,2 0 1-16,0 2-3 16,0-2-6-16,0 0-3 15,-2 0 5-15,0 0 7 16,4 0 0-16,-8 0-2 0,4 0-4 15,-2 0-6-15,2 0-5 16,0 2-6-16,-2-2-1 16,4 3-1-16,-2-3-3 15,0 1-5-15,0 2-3 16,2 2 3-16,2 8 5 16,0 12 2-16,2 11 8 15,23 149 2-15,-26-135 8 16,-1 0-7-16,0 2-4 15,0 4-3-15,5 55-10 16,0-3-1-16,-3 1 0 16,3-4 0-16,1-10 0 0,2-9 1 15,1-6-1-15,-3-3 1 16,1-9-1-16,3-2 0 16,-4-2 0-16,-1 0 0 15,3 0 1-15,-2 1 0 16,-1 3 0-16,-1 10-1 15,2 0-1-15,0 4 1 16,-1 5 1-16,-1-1 0 16,2-6 0-16,-2 0-1 15,-2-3 1-15,-1-9 0 16,3-8 1-16,-4-10-1 16,2-12 1-16,-1-10 0 15,0-5 0-15,-1-8-2 16,0-5 0-16,-2-2 0 0,2-2 1 15,0-2-1-15,3 3 1 16,-5-2 1-16,4 2 0 16,-2 0 2-16,0 6 3 15,3-1 4-15,0 3 2 16,-3 2-3-16,0-2-4 16,3-3-3-16,-5 1 0 15,2-5-2-15,-2-4 1 16,2-2 1-16,-2-2-2 15,0 2 0-15,2-2 0 16,-2 0 0-16,2 3 1 16,3 6 7-16,1 3-7 15,1-1-1-15,2 7 1 0,0 2-2 16,0-2-1-16,0-1 1 16,-3-2 0-16,-1-6-2 15,-1-6-3-15,-2 3-13 16,-2-6-20-16,0-6-28 15,0 1-45-15,-4-9-75 16,-3-8-88-16</inkml:trace>
  <inkml:trace contextRef="#ctx0" brushRef="#br0" timeOffset="435.05">24477 9467 347 0,'-6'-6'108'0,"1"2"-65"0,0 0 8 0,5 4 22 16,0-3-4-16,2 3-32 15,1-1-13-15,2 1-18 16,-1 1-2-16,0 2 2 16,5 2 6-16,7 9 25 15,4 7-6-15,4 7-4 16,5 8-15-16,-2 6-5 0,-2 2-2 16,0 2-4-16,-6-2 0 15,-1-10-2-15,-1-8-1 16,0-12 2-16,-2-11-1 15,5-16 1-15,7-13-1 16,2-12 2-16,9-14-2 16,-1-4-3-16,-1-2-8 15,-3 6-24-15,1 4-26 16,-8 2-41-16,-1 3-60 16,-2-1-52-16</inkml:trace>
  <inkml:trace contextRef="#ctx0" brushRef="#br0" timeOffset="1263.77">25330 7561 120 0,'12'3'225'0,"-2"-6"-168"0,0-2-29 15,-1-5 13-15,-3-8 2 16,7-3-23-16,-1-5-16 16,-1-8-4-16,-5-2-7 15,-1-4 1-15,-5-2-4 0,-5 2 10 16,-6 8 1-16,-2 8 21 15,0 6-7-15,0 10-5 16,-1 4-6-16,1 5-3 16,-1 8 7-16,-1 5 14 15,-4 8 3-15,4 10 1 16,1 8 6-16,-1 14 12 16,-1 12-7-16,1 10-12 15,-1 11-10-15,-1 5-9 16,-4 2 4-16,1-2-8 15,3-3 1-15,-1-7-2 16,5-11-1-16,2-14 0 16,3-13-1-16,4-13-13 15,2-16-12-15,2-4-12 16,0-11-22-16,0-11-34 0,0-11-66 16,0-14 31-16,-2-14 67 15,-3-10 22-15,-1-4 32 16,-4 6 8-16,4 8 75 15,2 14 12-15,1 11-2 16,1 13-9-16,2 6-15 16,0 6-20-16,7 4 20 15,3 4-11-15,7 2 11 16,5 6-34-16,5 2 8 16,1 1-20-16,3-3-6 15,1-5-8-15,0 0-1 16,-1-5-6-16,-3-5-41 0,-1 2-56 15,-5-6-72-15,-1 0-46 16</inkml:trace>
  <inkml:trace contextRef="#ctx0" brushRef="#br0" timeOffset="1567.71">25703 7383 346 0,'2'-6'121'0,"0"4"-94"0,-4 2-12 15,-5 0 27-15,0 8 14 16,-4 12-5-16,-7 12 8 15,-1 16-1-15,-6 12-9 16,2 17-16-16,-1 5-23 16,2 2-10-16,2 2-1 15,2-7-28-15,5-6-21 16,6-16-14-16,5-13-44 16,4-15-77-16,2-12-38 15</inkml:trace>
  <inkml:trace contextRef="#ctx0" brushRef="#br0" timeOffset="1981.87">25838 7940 359 0,'-24'17'85'15,"-5"-2"-75"-15,-2 6 43 16,1-3 23-16,4 6-33 16,4 2-18-16,10 5 1 15,6-2-9-15,10-1-6 16,10-2 10-16,11-4-14 0,8-6 0 16,9-8-7-16,7-8 0 15,0-6-2-15,-2-10-4 16,-7-2-3-16,-11-6-18 15,-14-2-13-15,-17-1 25 16,-15 0 4-16,-19 1 3 16,-18-1 8-16,-8 4 2 15,-5 7 8-15,5 12-10 16,8 6-11-16,17 12 3 16,12 6-28-16,19 6-41 0,14 0-30 15,19 2-77 1</inkml:trace>
  <inkml:trace contextRef="#ctx0" brushRef="#br0" timeOffset="2533.71">26088 8039 183 0,'0'-6'166'0,"4"-1"-127"0,-2 0-5 15,3 3 18-15,-5 2-4 0,5 2-18 16,-3 0-14-16,0 4-7 16,0 3 25-16,1 2-7 15,-1 5-10-15,0 6-8 16,0 2-6-16,0 2 5 15,-2-1 4-15,2-2 1 16,-2-3-10-16,3-7 3 16,1-2-2-16,1-5 0 15,-1-2 7-15,5 1 11 16,2-3-9-16,1 3-4 16,1-3-4-16,3 2-1 15,-3-4-3-15,3 2-1 0,-3-4-1 16,1 0-1-1,1-2 0-15,1-2-11 0,1-6 6 16,-1 0 4-16,-1 0 3 16,-1-2 2-16,-5 6-2 15,-5 4 0-15,-2 4 4 16,-2 4 6-16,-2 4 1 16,-2 6 4-16,-1 8-4 15,1 5-10-15,-1-4-1 16,3 1-3-16,6-6 3 15,6-11-6-15,11-10-2 16,10-8-45-16,10-14-58 16,3-9-69-16,3-10-32 0</inkml:trace>
  <inkml:trace contextRef="#ctx0" brushRef="#br0" timeOffset="3231.54">27376 8238 264 0,'4'-5'99'0,"3"-1"-91"0,-3-4 10 0,1-4 37 16,-3-3-19-16,3 2-24 15,-5-2 2-15,-2 2 17 16,-6 1 2-16,2 2-4 16,-3 6-18-16,-2 0-4 15,-3 8 3-15,-3 4 17 16,-1 9 6-16,-7 8 2 16,-2 9-4-16,0 6-4 15,8 2-15-15,1-5-12 16,11-5 0-16,7-9 4 15,9-8 12-15,7-8-10 0,7-2-6 16,0-11 0-16,6-8-19 16,2-9-6-16,-4-2 0 15,-2-5-14-15,-7-4 1 16,-7-1-14-16,-9 5 2 16,-2 5 36-16,-4 6 0 15,-3 10 0-15,0 12-21 16,-2 9-21-16,1 6-21 15,-1 8-25-15</inkml:trace>
  <inkml:trace contextRef="#ctx0" brushRef="#br0" timeOffset="3773.56">28140 7588 393 0,'-20'-23'92'0,"-3"10"-64"0,0 7 5 0,2 7 14 15,1 5-13-15,3 13 12 16,-2 11-27-16,4 12 6 0,-1 10-5 15,3 10-9-15,-1 10 5 16,-1 5-4-16,1 5-1 16,-5 6 1-16,-4 0-3 15,-4 3 4-15,-4 0 1 16,0-2 5-16,-2-5-3 16,-1-9-12-16,3-12-2 15,4-10-1-15,5-17-1 16,7-12 0-16,5-12-5 15,8-6-16-15,2-10-20 16,4-9-17-16,6-6-17 16,-2-13 26-16,3-14-10 15,1-10 6-15,-1-5 53 0,1 3 15 16,-6 12 33-16,5 10 5 16,-3 14 4-16,2 12-17 15,1 4 2-15,7 6-7 16,4 2-17-16,9 2-8 15,10 2-9-15,5 2-1 16,8-2-70-16,8-4-184 16</inkml:trace>
  <inkml:trace contextRef="#ctx0" brushRef="#br0" timeOffset="4427.14">26300 9186 477 0,'2'-6'176'0,"-6"-2"-146"0,-7 0 1 0,-3 2 8 0,-3-2-36 16,-4 0-3-16,1 4-2 15,-5 2 1-15,1 2 1 16,-3 6-4-16,1 3-3 16,-1 8 7-16,0 5 3 15,0 8 11-15,5 4 1 16,2 8 1-16,4 4-11 15,9 0-5-15,7 3-1 16,9-1-14-16,5 0-17 16,9-3-23-16,6-6-12 15,8-5-59-15,7-7-90 0</inkml:trace>
  <inkml:trace contextRef="#ctx0" brushRef="#br0" timeOffset="4833.26">26807 9553 331 0,'-2'-6'145'0,"-2"-2"-101"16,-7-2-3-16,-7 0 8 16,0-1-18-16,-4 4-13 15,1 0-7-15,0 6-4 16,1 2 2-16,-3 4 0 0,1 4-7 15,-2 4 1-15,-3 6 8 16,2 4 3-16,0 4 0 16,6 5-4-16,3 3 13 15,5 1-15-15,9 0-3 16,8-4-5-16,12-4-2 16,9-6 1-16,13-9-14 15,7-12-6-15,11-11-12 16,2-10-4-16,-2-10-7 15,-6-6-13-15,-13-4-15 16,-14 0 27-16,-16 2 29 16,-16 2 3-16,-11 1 2 15,-11 8 11-15,-2 4 1 16,-3 9-1-16,3 10-11 0,6 11-31 16,6 4-58-1</inkml:trace>
  <inkml:trace contextRef="#ctx0" brushRef="#br0" timeOffset="5258.25">27146 9526 430 0,'-2'13'90'0,"-3"-1"-53"0,-3 2 30 0,-1 2 12 0,2 8-32 16,-2 2-33-16,5 4-9 15,-1 2 6-15,5 0-6 16,0-4-3-16,3-2 0 16,1-5-2-16,0-8 0 15,3-5 0-15,2-4 1 16,4-4-2-16,3-6-3 15,8-2-15-15,3-3-18 16,4-8-8-16,0-1 4 16,0 2 24-16,-4 3 16 15,-2 4-4-15,-7 7 5 0,-5 6 7 16,-4 11 40 0,-5 8-15-16,-8 9-7 0,-5 9-14 15,-4 4 1-15,-3 2-12 16,3-9-17-16,4-10-67 15,6-10-21-15,13-16-44 16</inkml:trace>
  <inkml:trace contextRef="#ctx0" brushRef="#br0" timeOffset="6187.7">27891 9270 366 0,'-10'4'69'0,"-1"2"-47"0,-1 2 36 0,-5 2 7 0,4 6 3 15,-3 4-6-15,3 9-9 16,2 8 0-16,-4 9-15 15,-1 7-14-15,0 9-6 16,-2-1-12-16,1 2-1 16,-3-3-1-16,3-5-2 0,2-10 1 15,-1-4-3 1,5-9 2-16,1-6-2 16,0-4 2-16,4-4-2 0,-1-2 0 15,3-6-1-15,2-2 2 16,2-2-2-16,-2-4 1 15,2-2-4-15,0 0-12 16,2-2-5-16,-2-4-8 16,2-6-11-16,2-10-10 15,-2-4-6-15,-2-8 34 16,-4-8-72-16,0-4 52 16,-8 2 37-16,1-1 5 15,-2 9 19-15,1 12 5 16,4 8 12-16,1 8 0 0,3 6 4 15,4 6-13-15,0 6 8 16,4 4-12-16,3 7-9 16,1 0 1-16,8 4 0 15,6-7-5-15,5-7-9 16,4-1-1-16,2-10-5 16,2-3-3-16,-4-8 2 15,-3-1 6-15,-3-1 0 16,-3 0 0-16,-1 3 2 15,-2-1 4-15,-3 6 5 16,-1 1-7-16,1 2-1 16,-3 2 2-16,1 2 1 15,-3 2 2-15,0 4-7 0,-4 4 2 16,0 2 12-16,-5 6-3 16,0 2-7-16,-4 3 0 15,-2 2 0-15,-3 4-2 16,-3 3-1-16,0 0-2 15,-1 2 1-15,1-4-1 16,4-2 1-16,-1-6 1 16,1-4 0-16,4-6-2 15,-4-4 0-15,4-3 0 16,2-7 0-16,2-3-11 16,1-5-3-16,6-10-12 15,4-12 7-15,3-10-4 0,9-6-1 16,1-4 3-16,3 4 16 15,2 7 3-15,2 9 0 16,-2 8 1-16,1 11-2 16,-1 4 0-16,-4 7 2 15,0 4-6-15,-1 6 5 16,-3 2-50-16,2 2-24 16,-4 0-155-16</inkml:trace>
  <inkml:trace contextRef="#ctx0" brushRef="#br0" timeOffset="6667.4">28508 9895 179 0,'2'0'161'0,"-2"-1"-109"16,0-1-1-16,0 0 21 15,0 2 1-15,-2-3-34 16,2 3-6-16,-2 0-10 16,-3 0-12-16,-2 3-1 0,-6-1 3 15,-5 4 9 1,-5 4 7-16,0 4 1 0,-4 6-1 15,4 8 6-15,3 6-4 16,3 6-10-16,3 0-11 16,11 0-5-16,6-6 1 15,8-6 2-15,9-7-3 16,4-10-5-16,6-6-1 16,5-10-1-16,4-8-6 15,-6-10-4-15,-4-4-10 16,-5-5-19-16,-10-5-1 15,-8 1-9-15,-8-2 10 16,-7 0-12-16,-5 2-20 16,-1 10 25-16,-3 8-47 15,1 10 32-15,-1 16 13 0,5 10-30 16</inkml:trace>
  <inkml:trace contextRef="#ctx0" brushRef="#br0" timeOffset="6978.92">29053 9463 248 0,'2'16'184'0,"-4"10"-93"0,-4 9 29 15,-1 12-27-15,1 17-1 16,-4 20-21-16,-1 9-68 16,5 5 1-16,-3 6-4 15,0-2-18-15,2-5-53 16,3-13-90-16,2-12-134 15</inkml:trace>
  <inkml:trace contextRef="#ctx0" brushRef="#br0" timeOffset="36845.58">976 7086 188 0,'2'-9'18'0,"2"0"-17"0,-2 0 1 0,5-4 15 16,-3 3-4-16,6-2-6 15,-2-2 1-15,1 0 0 16,-5 2 14-16,4 0 3 0,-2 0-3 15,-1 2-5 1,1 1-7-16,-2 0-5 0,3-1-2 16,-2 0-2-16,-1 0 1 15,3-1 11-15,-3 4 12 16,-4 1 3-16,2 1 1 16,-6 2 2-16,0 3-8 15,-3 2-12-15,-5 2-2 16,0 4-3-16,-2 6 1 15,-4 8 1-15,4 10 13 16,4 10-10-16,3 12 11 16,7 4-3-16,11 3-17 15,7-6 1-15,7-2-3 16,8-10 0-16,7-5 5 16,2-9-5-16,7-5 0 0,-4-9-6 15,-2-10-53-15,-8-5-97 16,-6-8-33-16</inkml:trace>
  <inkml:trace contextRef="#ctx0" brushRef="#br0" timeOffset="37661.08">1429 7048 303 0,'0'-14'28'0,"-2"0"27"0,0 2 12 0,-2 6 3 15,4 0-12-15,-2 4-25 16,2 0-12-16,0 2-18 15,0 0-3-15,0 2-11 16,4 5 11-16,0 2 11 16,4 9 15-16,0 10 15 15,3 11-18-15,1 1-8 16,-1 2-11-16,0 3 3 0,0-4 2 16,0-3 3-16,0-6-7 15,-4-8 0-15,2-7-5 16,-5-8 2-16,1-6 1 15,-3-3 2-15,2-1 0 16,-2-3 11-16,8-9 13 16,1-2-8-16,5-9-7 15,-1-8-4-15,3-7-7 16,-3-2-3-16,3-4 0 16,-3-3 0-16,2 4 0 15,-5 2 0-15,2 6 2 16,-5 6-2-16,-3 8 0 15,-1 6-3-15,-3 5 2 16,0 8-3-16,-2 1-2 0,-2 4-7 16,2 0 5-16,-2 2 4 15,0 2 4-15,-3 6 0 16,3 8 0-16,0 8 3 16,0 6-3-16,2 6 0 15,4 3 0-15,0 1 1 16,3 0-1-16,5-6-6 15,1-2 5-15,1-6 0 16,1-7 0-16,1-11 1 16,-1-1 3-16,-1-9-1 15,1-4 8-15,1-6 0 16,3-13 1-16,2-8 5 16,4-13-12-16,-4-12 3 0,2-12-5 15,-3-7 0-15,-7-1-2 16,-3 2-3-16,-4 10 2 15,-4 13-2-15,-2 16-16 16,0 12-43-16,0 13-77 16,-2 8-141-16,2 10 70 15</inkml:trace>
  <inkml:trace contextRef="#ctx0" brushRef="#br0" timeOffset="38593.15">2098 6621 314 0,'-2'-15'52'0,"2"-3"-26"0,-4 3 36 0,-1 1 9 16,3 2-14-16,0 4-9 16,2 2-2-16,2 2-13 15,-2 0-16-15,0 4-13 16,0 0-2-16,0 0-2 16,0 0-3-16,0 2 1 15,0-2-2-15,0 4 4 16,0 4 11-16,-2 9 41 0,2 6-19 15,0 11-6 1,-5 10-7-16,3 6 1 0,2 4-8 16,0 3-11-16,5-7-2 15,1-6 1-15,3-10 2 16,2-8-1-16,1-10-1 16,3-6 2-16,-1-4 3 15,-4-6-1-15,4-6 0 16,-3-2 0-16,2-8 0 15,1 0-1-15,-1-2-4 16,-1 6 0-16,-4-2-1 16,-1 10-6-16,-5 2-11 15,-2 8-8-15,2 6 18 0,5 12 8 16,-2 8 4 0,6 8-1-16,-1 2-1 0,7-4-2 15,-5-7 0 1,9-11 0-16,1-9 2 0,0-8 1 15,3-7-2-15,8-6 7 16,0-8-5-16,3-8-2 16,0-3-1-16,-2-5-2 15,-11-4-5-15,-2 2 0 16,-3-2-13-16,-7 4-11 16,-3 4 3-16,-8 7-23 15,-4 8-10-15,-5 6 42 16,-7 11 19-16,-3 13 0 15,-1 10 3-15,-3 10 14 0,4 9 15 16,5 4-12-16,7-2-1 16,5-4-12-16,6-4-5 15,8-10-1-15,5-6-1 16,6-5 2-16,0-7-2 16,2-10-14-16,4-5-60 15,-2-7-74-15,-4-6-77 16</inkml:trace>
  <inkml:trace contextRef="#ctx0" brushRef="#br0" timeOffset="39064.61">2815 6749 271 0,'0'-18'32'0,"-2"0"0"16,0 2-3-16,-4 4 18 16,1 4-3-16,1-1 0 15,2 8 0-15,0-1-12 16,-1 2-14-16,3-2-8 16,0 4-5-16,3 0-4 15,-1 4 22-15,-2 6 30 16,4 10-20-16,0 6 3 0,3 10-14 15,-1 11-12 1,4 2-2-16,1-1-6 0,-3-1-1 16,6-7 0-16,-3-12-1 15,-2-10 3-15,-4-7 1 16,-1-7 3-16,-4-6 5 16,0 0 2-16,2 0 12 15,-2-5-12-15,3 4-7 16,-3-8-7-16,2-5 0 15,6-7 0-15,4-6-1 16,5-9 1-16,6-4-2 16,4-4 1-16,2 1-5 15,-4 0-27-15,-4 4-55 16,-5 9-38-16,-5 6-111 16</inkml:trace>
  <inkml:trace contextRef="#ctx0" brushRef="#br0" timeOffset="39409.49">3119 6800 329 0,'0'10'236'0,"2"-2"-176"0,-2-6 3 15,0-4-7-15,2-6-31 16,7-6-24-16,4-4 3 15,3-7-3-15,4-5 5 16,2-2-2-16,-1 0-4 0,-8 2 0 16,-2-2-5-16,-8 3-10 15,-6 10 2-15,-4 3 2 16,-6 8 4-16,-3 8 5 16,-1 13 2-16,-4 8 0 15,3 11 6-15,1 12 20 16,6 6-11-16,4 0-15 15,9-3-3-15,10-6 0 16,3-8 1-16,9-11 0 16,5-10-5-16,5-12-60 15,-1-14-98-15,3-12-61 16</inkml:trace>
  <inkml:trace contextRef="#ctx0" brushRef="#br0" timeOffset="39681.01">3451 6441 407 0,'4'-8'61'15,"-2"2"-38"-15,0 4 3 16,6 6 63-16,3 2 1 15,7 9-40-15,6 14-9 16,2 10-25-16,-1 11-12 0,-2 13-4 16,-8 8-4-16,-7 5-74 15,-8 4-48-15,-6 0-95 16</inkml:trace>
  <inkml:trace contextRef="#ctx0" brushRef="#br0" timeOffset="40941.47">1836 8540 344 0,'0'-8'44'0,"-2"-2"-4"0,-4 4 17 15,4 4-18-15,-2 0-26 16,4 0-13-16,0 2 5 15,0 2 3-15,0-2 6 0,0 0 6 16,2-2 12 0,-2 4 6-16,0-2 3 0,-2-2-2 15,2 4-15-15,-4 0-20 16,-5 3-4-16,-7 2 0 16,-1 7-2-16,-8 8 0 15,-2 6 1-15,2 10 1 16,3 9 0-16,2 4 7 15,9 6 2-15,6 2-7 16,13-2 7-16,7-5-9 16,10-4-1-16,10-9 1 15,5-8 3-15,5-7-3 0,-1-6-14 16,-6-3-102 0,-9-5-91-16,-7-1-58 15</inkml:trace>
  <inkml:trace contextRef="#ctx0" brushRef="#br0" timeOffset="45188.76">2138 8672 185 0,'0'0'116'0,"3"-1"-83"15,-1-1 12-15,-2 0 8 16,2-7-26-16,3 1-12 0,-1-2 14 15,0-4 1-15,1 1-2 16,-1 0-7-16,1 1-3 16,-3 2 8-16,3-8-3 15,-7 14 1-15,-1 0 0 16,1 0-11-16,-5 0-13 16,-6 0-1-16,-7 2-2 15,-9 6 3-15,-7 10 0 16,-2 8 0-16,3 6 0 15,6 3 0-15,8 1-4 16,11-5-3-16,8-1 1 16,10-3 4-16,13-3 2 15,8-4 1-15,8-2 2 16,5-5-2-16,3-2 2 0,2-3-2 16,-8-2 1-16,-4 2-2 15,-12-3-12-15,-9 4-1 16,-9 1 13-16,-8 6 34 15,-8 4-1-15,-7 4-14 16,-4 2-6-16,-5-3-8 16,-4 1-2-16,0-9-3 15,0-3-27-15,-3-4-47 16,3-6-36-16,2-7-40 16,10-2-67-16</inkml:trace>
  <inkml:trace contextRef="#ctx0" brushRef="#br0" timeOffset="45687.73">2314 8771 352 0,'0'4'87'0,"0"-3"-33"0,0-2 59 0,0-2-42 15,2 0-40-15,5-3-2 16,0-6-4-16,8-6 3 0,6-4-8 16,4-8-12-16,0-1-3 15,0 0-5-15,0 2 6 16,-3 5-1-16,-13 6-3 15,0 4-2-15,-16 4-14 16,-6 6-5-16,-9 4-4 16,-5 6 5-16,-2 5 16 15,-2 8 1-15,2 7 2 16,0 5-1-16,5 2 1 16,3-1 0-16,10-3 4 15,9-5 0-15,7-4 2 16,6-2-4-16,7-4 0 0,6-4 5 15,9-6-3-15,6-4 1 16,9-5 0-16,1-6-6 16,-2 1-3-16,-4-4-19 15,-6 2-77-15,-14 0-13 16,-4 1 2-16,-3 4 8 16,-5-1-66-16</inkml:trace>
  <inkml:trace contextRef="#ctx0" brushRef="#br0" timeOffset="46031.95">2638 8142 310 0,'-4'-11'168'0,"0"5"-128"15,0 2 32-15,-2 2-14 16,3 0-58-16,3 4-5 16,3 8 5-16,3 10 57 15,4 14-1-15,-2 12-12 16,5 17-21-16,1 9-16 16,1 4-2-16,4 3-3 15,0-6-2-15,-1-7 0 16,0-13-2-16,-2-15 1 15,-6-16-46-15,-2-12-33 0,-4-6-12 16,-2-10-62-16,-2-8-132 16</inkml:trace>
  <inkml:trace contextRef="#ctx0" brushRef="#br0" timeOffset="46500.24">2847 8584 353 0,'-3'3'75'0,"3"0"-9"15,0-5 36-15,3 2-37 16,0-4-36-16,1 2-9 16,2-6 22-16,5-4-2 15,3-8-20-15,-1-2-9 16,-2-4-5-16,1 0-3 16,-8 0-1-16,-6 8-2 15,-5 0-9-15,0 4-6 16,-6 5 4-16,2 8 6 0,-5 5 2 15,1 10 3 1,1 8 1-16,3 8 8 0,3 10 6 16,4 5 10-16,10-4-10 15,2-2-11-15,3-7-3 16,5-10 1-16,4-6 6 16,4-10-3-16,5-6 2 15,7-15-7-15,-1-5-78 16,0-10-132-16,-12-3-70 15</inkml:trace>
  <inkml:trace contextRef="#ctx0" brushRef="#br0" timeOffset="46811.64">3188 8416 351 0,'-3'-7'150'0,"-3"4"-134"0,-3 1 46 0,-2 2 2 15,2 2-45-15,2 0-18 16,1 6 0-16,-3 2 2 16,0 8 3-16,0 2-3 15,0 6 6-15,0 3 3 0,2-4 2 16,5 0-7-1,2-6-4-15,4-3-3 0,6-3 0 16,3-4 4-16,2-3-2 16,5-3 5-16,3-10-7 15,4-7-66-15,0-13-74 16,-1-10 9-16,-4-9 38 16,1-6-30-16</inkml:trace>
  <inkml:trace contextRef="#ctx0" brushRef="#br0" timeOffset="47187.79">3399 7979 147 0,'5'-36'246'16,"-2"14"-201"-16,-6 14-30 15,-6 8-2-15,-2 8-1 0,-3 11 12 16,-1 12 14-16,2 6 16 16,-1 12-17-16,3 5 0 15,2 4-21-15,4 0-3 16,1 0-13-16,6-7 2 15,3-10-1-15,2-6-1 16,2-11 0-16,-3-6 0 16,-2-8-1-16,-1-6-2 15,-3-2-5-15,0-6-15 16,-5-8-63-16,-1-4 7 16,-3-6 24-16,-3-6 10 15,-3-1 45-15,4 8 62 16,0 3 17-16,4 9-37 15,5 5-27-15,4 6-12 16,9 3 69-16,5 5-11 0,6-1-41 16,9 5-7-16,3 0-7 15,4-1-6-15,-5-4-3 16,-2-2-75-16,-6-3-86 16,-5-4-39-16</inkml:trace>
  <inkml:trace contextRef="#ctx0" brushRef="#br0" timeOffset="47472.07">3475 7931 425 0,'3'-6'58'0,"1"2"-57"0,0 4 29 0,6 0 71 16,5 4-61-16,5 2-3 16,4 8 7-16,5 6-6 15,0 14-24-15,-2 10-5 16,-7 14-2-16,-7 12-7 16,-3 6-12-16,-10 4-54 15,-8 7-53-15,-4-5-73 16,-7-6-113-16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34:53.1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10427 8608 109 0,'-7'24'13'0,"3"-2"-9"16,-1-7 10-16,3-6-1 15,2-6 6-15,2-3 1 16,3-6 9-16,3-6-25 15,8-9-4-15,-1 1 0 16,1-4-16-16,-3 0-22 16,-5 4 31-16,-4 4-3 15,-4 2 10-15,-4 2 9 16,-4 4 49-16,2 0-20 16,-1 2 13-16,1 0 0 15,2 2-4-15,-2 2-3 16,4-2-8-16,0 4-7 15,2-2-10-15,-2 2-19 16,2 6 3-16,0 16 22 16,-4 16 72-16,-3 24-37 0,-4 23-42 15,-3 23 3-15,-1 12 9 16,3 2-18-16,6-6-8 16,4-7 1-16,4-21 3 15,2-19 2-15,-2-21-9 16,1-16 3-16,-1-14-1 15,-2-12-3-15,0-8-45 16,-5-12-177-16,1-12-75 16</inkml:trace>
  <inkml:trace contextRef="#ctx0" brushRef="#br0" timeOffset="3408.36">10471 8578 176 0,'0'-12'69'0,"0"2"-24"0,0 0 5 16,0 2 7-16,3 4-2 15,1 0 3-15,0 0 15 16,6 4-14-16,1-2-10 16,7 0-16-16,3 2 15 15,8 0-12-15,9 2-13 16,11 4 2-16,14 2-7 15,13 2-3-15,10 4 0 16,13 0-5-16,8 2-7 16,9-2-3-16,4-1 0 15,3-1 2-15,-1-1-1 16,-1-3-1-16,-2 0-2 0,-1 1 2 16,5-1 3-1,2 2-2-15,9 0-1 0,-1-1 0 16,10 4 0-16,-1-1 0 15,5-4 2-15,7-5-2 16,2 2 0-16,-4-5 0 16,-7-6-3-16,-14 2 2 15,-17 0-2-15,-16-1 0 16,-9 4 3-16,-4 1 0 16,-8 1 0-16,4 6-1 15,3-3 1-15,5 4 1 16,7-2-1-16,9 1-1 15,4-4-7-15,7-6-5 0,6-2 2 16,1-8 3 0,-3-5-7-16,-1-4 14 0,-5 0 0 15,-8 1 1-15,-8-1 0 16,-2 4 1-16,-7-1-2 16,-4 8 1-16,-5-2-2 15,-2 5 2-15,-5 4 1 16,5 0-1-16,-2 0 1 15,0 0-1-15,1 2 2 16,-2-4-2-16,-4-4 0 16,0 0 2-16,-4-4-2 15,-2-2-2-15,-1 0 0 0,1-1 4 16,-3 2-2 0,-2-2 1-16,-2 4 0 0,-4-1-1 15,-3 2 0-15,2 0 0 16,3 1 0-16,5 4-2 15,1-1 2-15,5 4 1 16,1 0-1-16,-1 2 0 16,-2 0 0-16,-1 2-1 15,-2 2 1-15,-3-2 1 16,-4 2-1-16,1-1 1 16,0 2-1-16,0 1 0 15,-1 0 0-15,1 1 1 16,2 1 2-16,2 6-3 15,2-1 5-15,1-1-1 16,1 0-3-16,1 0 0 0,-3-2 1 16,1 2-2-16,-1 2-1 15,0 2 1-15,1 0-1 16,-1 4 1-16,0 2 0 16,-1 0-2-16,1 2 1 15,3 2 1-15,0-4 1 16,2 0 1-16,1-3-2 15,3-4 0-15,-1-3 1 16,-3 1 0-16,0 0-2 16,-1 0 1-16,-3 0-1 15,-3 4 2-15,0 1-1 16,-2 2 1-16,-2 0-1 0,0 3 0 16,-3 0-2-16,-2 3 2 15,1-1 0-15,1-2 1 16,2-1 1-16,4-4 1 15,5-6-3-15,3-2-1 16,5-4 1-16,-3 0-2 16,-3-5 1-16,-8-4 1 15,-6-1 0-15,-6 0 1 16,-6-2-1-16,-1 1 1 16,-4-2 0-16,1 1-1 15,-3 0 1-15,0 2-1 16,3-2-1-16,-1 4 1 15,6-2 2-15,3-1-2 0,3 4 0 16,2-1 0 0,0-1 0-16,1-2 0 0,-4 1 0 15,-4 2 0-15,-3-2 1 16,-6 2 0-16,-6 2 0 16,-4-1 0-16,-4 0 1 15,-9 0-2-15,0 2 4 16,-6-1 1-16,-4 2 3 15,3 0-7-15,-6 0 6 16,3 0-7-16,0 0 3 16,-2 2-4-16,2-2 2 15,0 1 1-15,-2-1-2 16,2 0-6-16,0 0 1 16,-5 6 4-16,-4 5 1 0,-8 10 4 15,-8 9-3-15,-8 15 1 16,-3 3-1-16,0 0 0 15,3 3 0-15,6-7-1 16,3-4 0-16,6-6-1 16,-1 2 1-16,7-6 4 15,3 0-3-15,-1-2 0 16,6 0-1-16,2-6 0 16,0-2 1-16,2-4 0 15,2-2-1-15,-2-3 1 16,0-6-1-16,0 1 1 0,2-2-1 15,-2 3 0 1,-2-3 0-16,2 2 1 0,2 2-1 16,-2-2 1-16,0 2 0 15,2-3 1-15,0 4 0 16,-2-4 0-16,0-2 5 16,0-2 1-16,-2-1 10 15,2 0 1-15,0-1 3 16,-2 1 0-16,0-3-1 15,-5 0-16-15,-1-3-4 16,-6 0-1-16,-1-2 0 16,-6-1 0-16,-3 1 0 15,0 1 0-15,-9-4 1 16,-8 1-1-16,-3 2 0 0,-10 0 5 16,-6 1 13-1,-1-2-3-15,-1 4-2 0,0-4 2 16,-1 1-1-16,-1-2-4 15,-1 0-3-15,-1-1-1 16,-1-2-6-16,-1-1 0 16,8 2 0-16,0 2 0 15,5-2 0-15,-5 2 0 16,0 0-3-16,-168-16 3 16,186 24 0-16,2 2 0 15,3-2 0-15,4 2-2 16,-34 0 1-16,5 0 1 15,6 0 0-15,6 4 0 16,-2-2-1-16,3 2 1 0,-2 0 1 16,-7 2-1-16,-2-2-2 15,-7 0 0-15,-9 2-6 16,-4 0-2-16,-3 0 10 16,-1 2 0-16,2 0-3 15,1-2 2-15,10 2 0 16,9 0 1-16,4 2-1 15,2-2 0-15,10 1 1 16,1-2-1-16,-2 1 1 16,-2 0-1-16,-5-4-6 15,-13 0-14-15,-6-2 12 16,-3-2 7-16,-1-2 1 16,2-2 1-16,9 3-1 0,6-4 0 15,1 3 1-15,4 1 0 16,0-2-9-16,-1 1 2 15,0-2 3-15,0 0-4 16,-2 0-6-16,3 0 10 16,-3 0 3-16,0 0 0 15,0 2 1-15,-2 0 0 16,-1 0 1-16,1 0-2 16,2-2 1-16,2 0-1 15,4 2 0-15,-4-1 0 16,2 0 1-16,-4 3-2 15,-4 0-18-15,-3 3 17 16,-4-2 2-16,-3 3 2 0,3 0-1 16,3 0 0-16,-1-2 1 15,3 0-1-15,1 0 1 16,7-4-2-16,-2 0 3 16,2-2-2-16,0-4 0 15,-3 0 0-15,-6-4 1 16,2 0 0-16,-1-2-1 15,-3 4 0-15,3-2 0 16,-3 2 1-16,-2 4 0 16,2-2 0-16,4 2-1 15,3 2-1-15,5-2 1 16,3 4 1-16,3-1 0 0,3 3-2 16,-1 0 1-16,-4 5 0 15,-7-1 0-15,-7 2 0 16,-4 2 1-16,-5 0-1 15,1-2 2-15,-1 2-1 16,3-2 2-16,2 0-1 16,3 0-2-16,3 0 0 15,3 0 0-15,2 0 2 16,2-2-2-16,-2 3 1 16,0-2-1-16,0 1 0 15,-2 1 0-15,-5-2 0 16,3 3 0-16,2-2 1 15,-3 0-1-15,1 2 0 0,4-2 0 16,0 0 0 0,1-1 1-16,-1-2-1 0,2-1 0 15,0 1 2-15,-4-3-2 16,-7 1-2-16,3 2 2 16,-5-2 0-16,1 1 0 15,6 4 0-15,5-1-1 16,1 1 1-16,2-1-1 15,0 3 0-15,-2 2 1 16,-1-2 1-16,-3 2-1 16,-4 1 0-16,-6-1 1 15,-1-1 1-15,2 0-1 16,2-4-1-16,4 2 0 16,4-3-1-16,3-2 1 0,2 0 0 15,0 1-1-15,4-3 1 16,-2 3-3-16,3-3 3 15,0-3-2-15,4 2 2 16,1-1 0-16,1 0-2 16,3-2 2-16,-2 2 0 15,3-2 0-15,-2-3 2 16,1 2-2-16,0-1 0 16,2-1-2-16,0 1 2 15,2 2 0-15,5 1-1 16,0-2 1-16,6 4 1 15,1-4 0-15,4 4 0 16,0-2-1-16,-1-1 0 0,2 0 1 16,-1-4 0-16,-3 1 0 15,-1-4-1-15,0 1 0 16,-5-1-1-16,0 0 1 16,-3 5-1-16,3 0-1 15,0 4 1-15,0 2 0 16,5 2 1-16,2 0-1 15,4 2 2-15,2-2-1 16,5-2 1-16,-2 0-1 16,1-2 0-16,2-2-32 15,-3 0-90-15,3-1-54 16,6 0-4-16</inkml:trace>
  <inkml:trace contextRef="#ctx0" brushRef="#br0" timeOffset="4343.63">14045 8813 375 0,'13'-3'84'0,"-3"0"-80"0,-6 0-3 16,-4 2 0-1,-2 1 16-15,2-2 3 0,0 2-11 16,-2 0-3-16,0-2 9 15,2 0 11-15,0 0-3 16,0 2-8-16,0 0-15 16,-3 2 3-16,1 8 15 15,-5 14 71-15,-4 14-46 16,-2 14-21-16,-3 10-18 16,1 6-1-16,1-4-3 15,8-3-1-15,3-9-8 16,6-6-118-16,5-10-123 15</inkml:trace>
  <inkml:trace contextRef="#ctx0" brushRef="#br0" timeOffset="5208.64">15884 9127 258 0,'2'-1'111'15,"0"-1"-59"-15,2-3 13 16,-2 0 22-16,3-3-4 15,4-5-19-15,6-3-16 0,8-4-11 16,8-5 18 0,7 0-21-16,4-1-24 0,3 5-7 15,-3 3-2-15,-1 3-1 16,-4 3-1-16,-3 4-8 16,-1 0-19-16,-2 1-50 15,-4 0-57-15,-4 3-63 16,-8 2-26-16</inkml:trace>
  <inkml:trace contextRef="#ctx0" brushRef="#br0" timeOffset="5527.88">16037 8807 209 0,'-11'-3'97'15,"2"3"-67"-15,3-1 6 16,3 1-5-16,3 0-2 16,5 7 3-16,-1 4 66 15,5 5-31-15,0 10-14 16,6 8-10-16,1 4-23 15,2 4-17-15,0 0-1 16,-1 0-2-16,4-3-1 0,-5-7-60 16,-1-6-144-1,1-8-89-15</inkml:trace>
  <inkml:trace contextRef="#ctx0" brushRef="#br0" timeOffset="6279.54">17800 8562 207 0,'4'0'47'0,"-2"-4"11"0,0 0 26 16,0 2 3-16,-2-2 2 16,0 0-5-16,0 4-10 15,0-2-8-15,-2 2-6 16,2 0-11-16,-2 0-18 15,0 0-10-15,0 0-4 16,2 2-11-16,0-2-6 16,0 0-11-16,0 4-7 15,2 6 9-15,2 10 9 16,3 12 4-16,2 16-2 16,2 15 1-16,3 8 0 15,-5 2-1-15,-1 1 1 16,-1-7-3-16,-3-12-1 0,-4-12 0 15,-2-9-3 1,-7-6-63-16,-4-4-29 0,-3-2 8 16,-3 2-12-16,-4 2-7 15,-1 2 15-15,3 0-37 16</inkml:trace>
  <inkml:trace contextRef="#ctx0" brushRef="#br0" timeOffset="15014.82">3696 4670 133 0,'4'-2'10'15,"-4"0"-10"-15,0 0-3 16,2 4 2-16,3-2-2 15,2 0 2-15,2 2 1 16,1-2 2-16,-3 0 5 0,0-2 34 16,-2-2-9-16,-3 0-18 15,-4-4 47-15,-3 0-38 16,-4-2 60-16,0 0-3 16,-2 2-54-16,0 0 56 15,2 4-42-15,3 0-25 16,3 4-15-16,1-2-5 15,4 2 0-15,3 2 5 16,3-2 1-16,4 0 1 16,3 0 2-16,1-2 4 15,-1 0 2-15,-4 0 2 16,-1-3-4-16,-4 4-4 0,5-1-2 16,9 0 0-1,14 0-1-15,13 2-1 0,15 4 0 16,16 2 1-16,15 2 0 15,15 4-1-15,7-3-1 16,3 4 1-16,-4-5 0 16,-7 0 0-16,-9-4-2 15,-14-2 1-15,-5-2-1 16,-15-2-8-16,-6 0 1 16,-11 2-5-16,-4 2 4 15,-8 4 3-15,-2 2-1 16,1 2-8-16,-3 2 7 0,-2 2 3 15,0 0-8 1,-2-1 1-16,-2-4 7 16,-6-3 5-16,-3-2 0 0,-3-4 1 15,-1-4 4-15,-6-2 2 16,1-2 2-16,-1 0 7 16,-4 0 12-16,1 0-6 15,-3 2-6-15,-3 4-4 16,1 0-11-16,0 0-7 15,0 2-3-15,0 2 0 16,-3 6 8-16,1 8 1 16,-2 8-3-16,-2 12 1 15,2 8 3-15,1 9 0 0,3 11 0 16,4 15 0 0,-2 14 2-16,3 14-2 0,-1 10 1 15,-2 12 1-15,0 11-2 16,-2 1 0-16,-1 0 1 15,1-4 0-15,2-2-1 16,-2-12 0-16,2-7-1 16,0 6 1-16,2-4 3 15,-2 3-3-15,-2 1 1 16,-2 2 0-16,-4-2 0 16,-2-1-1-16,-3-9 0 15,-1-2 0-15,1-3-1 16,1-7 1-16,5-4 0 15,5-1 0-15,4-1-2 16,7 2 2-16,5-1 0 0,-1 7 1 16,3 0 0-16,1 8-1 15,-1-2 0-15,3 3 0 16,-4-1-1-16,1 8 2 16,-5-4-2-16,-3-1 2 15,-3 3-1-15,-1-2 2 16,-6-10-2-16,0-2-1 15,-3-2 1-15,1-9-18 16,-3-2 18-16,1-5 5 16,1-2-3-16,3-4 5 15,4 2 5-15,3 3-11 16,8 5 1-16,5 6-2 16,2 2 0-16,2 1 2 0,1 1-2 15,-4-4-2-15,-3-5 2 16,-1 1 0-16,1 2-1 15,-3 6-25-15,-1-6 23 16,-3 2 3-16,-1 3 1 16,-6-5 1-16,1-4-2 15,-1 2 0-15,-2-1 4 16,0-6-3-16,-2-4 4 16,2-6-4-16,-3-7-1 15,3 4 4-15,0 0-3 16,0 2 0-16,3 2-1 0,-1 7 0 15,5-1-29-15,-2-2 29 16,-1-3-1-16,-4 2 2 16,0-2-2-16,-4-1-5 15,-5 2-11-15,-1 0 10 16,-3 0 6-16,-1-2 1 16,-1 1 1-16,-1-4 0 15,1-4-1-15,4-2 0 16,2-6 0-16,2 0 0 15,1-5 0-15,6 2-3 16,-2 0 0-16,0 0 2 16,-4 4 1-16,2-2-1 15,2 0 1-15,0 3-1 16,2 5 1-16,6 4-73 0,-1 4 73 16,2 3 7-16,-3-1-7 15,-2-2 0-15,-6-10 0 16,0-6 0-16,-4-4 1 15,2-5-1-15,-1-7 1 16,5 4 0-16,0 0-1 16,2-3 0-16,0 0 0 15,0 2 0-15,-2-4 1 16,0 1-1-16,-5 3-1 16,-2-1 1-16,0 0 0 15,-2 2 0-15,-3 2 0 0,6 2 0 16,3 2 3-1,1 2 6-15,4-8 2 16,9 8 0-16,4-9 0 0,-2-11-3 16,2-10-7-16,1-4-1 15,-7-14-2-15,-5-6 0 16,0 0-4-16,0-4 3 16,-2 4 0-16,-6-4-11 15,-1-3 1-15,-7 0 8 16,-1-4 5-16,-3 0 3 15,-5 1 4-15,0-4-7 16,-10-2 2-16,-4 2-5 16,-7-4 2-16,-12-4-2 15,-11 4 0-15,-7-5 3 16,-8 2 0-16,-7 3 0 0,-5-1 5 16,1 7 9-16,4 2 10 15,-1 6-13-15,6 0 18 16,2 4 10-16,5 2-28 15,4-2 10-15,13-2-10 16,9 1 2-16,13-4-3 16,9 1-7-16,8-6-1 15,9 2-2-15,3 0-2 16,4-2 2-16,5-2 8 16,3 2-1-16,3-8-4 15,1 4-2-15,3-4-1 16,2 2 0-16,-1-4 2 0,-2-2 1 15,2-4-1-15,-4-18-3 16,-3-10 1-16,-4-23-4 16,-4-15 4-16,-7-23 0 15,-7-22 2-15,-5-28-2 16,-4-22 0-16,-2-19 0 16,4-8 10-16,0 7 0 15,4 16 7-15,9 29-15 16,0 30 2-16,3 17-4 15,5 15-3-15,0 12 3 16,-1-1-2-16,3-1-4 16,-3 0 5-16,0-3 1 15,-1-12-5-15,-3-10 3 0,-5-15-8 16,-3-23 2-16,-1-23 7 16,3-12 1-16,5-5 1 15,8 15 0 1,0 21 0-16,6 28-1 0,-2 22 4 15,2 14-7-15,0 9 8 16,0 2-9-16,0 3 8 16,5 2-8-16,-5-6 6 15,4-3-4-15,-4-14 2 16,3-10 0-16,-5-9-2 16,2-6 2-16,0 4 3 15,-1 7-3-15,2 8 2 0,-1 13-2 16,0 13 0-1,5 3-3-15,0 3-3 16,3-4 6-16,0-4 2 0,5-3 1 16,-2 1-3-16,3-2 1 15,-1 2 0-15,6 0-1 16,1-11 1-16,3 1 0 16,0-2 2-16,-1 2-2 15,-3 0-1-15,-7 6 3 16,-12 5-6-16,-8 1 5 15,-17-4-2-15,-6-1 0 16,-4 1 0-16,-6-11-1 16,-1-1 1-16,9 6 1 15,4 2-1-15,5 2-1 16,13 9 1-16,7 6 0 0,7-4 1 16,5 1-1-1,3 0 0-15,3-1 2 0,-1 5-1 16,-3 4-1-16,-3 1 3 15,-9-2 8-15,-4-1-10 16,-7 1-1-16,-5-5-2 16,-7 0 2-16,0 8 0 15,-1 2 1-15,0 2-1 16,0-2 0-16,3-1 0 16,4 3-2-16,4-2 2 15,2-2 0-15,7 8 0 16,4 2 0-16,2-1 1 0,1 5-1 15,0-2 0 1,-1 0 1-16,-2 2-2 0,-4 0 1 16,-2-7 0-16,-6-1-4 15,4 4-29-15,-1 2 33 16,3 7 0-16,4 9 1 16,0 10 1-16,-2 5-2 15,2 1 0-15,0-1-4 16,4 1 4-16,3-1-1 15,-1 0-2-15,4 3 2 16,-4 2-1-16,1 6-36 16,-3 2-56-16,-2 6-68 15,0 6 39-15</inkml:trace>
  <inkml:trace contextRef="#ctx0" brushRef="#br0" timeOffset="16155.66">4115 7520 125 0,'-5'-9'20'0,"-2"0"-16"16,1-2 4-16,2 3-8 15,-1-1-5-15,3 2 5 16,2-1 0-16,0 2 3 16,0 0 10-16,0 0 24 15,0 1 16-15,-2 2-1 0,0 1 1 16,-1 0-6-1,0 0-1-15,1 0 1 0,2 1-1 16,-2 1-24-16,4-3-17 16,-2 3-5-16,0-3-3 15,5 2 3-15,6-5 4 16,12-2 1-16,12-4 3 16,26-2 2-16,20-2 14 15,23-2-4-15,16 2 0 16,15 2-8-16,1 7-10 15,-2 4-2-15,-13 11 0 16,-15 8-3-16,-12 4-1 16,-14 4-67-16,-11-2-145 15</inkml:trace>
  <inkml:trace contextRef="#ctx0" brushRef="#br0" timeOffset="17155.38">4119 11278 176 0,'-4'-7'27'0,"4"3"-15"15,0 2 4-15,0 1 11 16,0-2-2-16,0 3-2 0,0 3-5 16,0-3-3-1,-2 1 1-15,-1-1 8 0,3 2 0 16,0-2-1-16,-2 2-1 15,-1-2 4-15,3 0 1 16,0 0-6-16,0 0-8 16,0-2-10-16,3 2-3 15,-3 0-7-15,2 0-2 16,3 0 9-16,4-2 5 16,11 1 4-16,11-3 6 15,9-3-3-15,16-3-1 16,13-4 28-16,11-4-22 0,7-2-14 15,8 2-2-15,6 3-1 16,6 10 1-16,2 3-1 16,6 4 0-16,-1 3-6 15,-4 2-87-15,-10-1-83 16</inkml:trace>
  <inkml:trace contextRef="#ctx0" brushRef="#br0" timeOffset="19205.63">4884 9637 225 0,'-5'3'61'15,"-2"0"-61"-15,3-6 0 16,-1 3-8-16,3-1-17 16,2-1-22-16,0 0 14 15,2 0 21-15,-2 0 12 16,3 0 7-16,-6 2 12 16,3 0 17-16,-2 0 6 15,2 0 6-15,-2-1 1 0,0 1-5 16,2 0 2-1,0-3-1-15,0 0 3 0,0 3-9 16,0-1-4-16,2-5-18 16,0-2-16-16,5-6 1 15,1-4-2-15,6-2 0 16,1 0 0-16,1 4-1 16,-3 5-1-16,-1 4-4 15,-3 5-1-15,-1 2-3 16,-3 4 10-16,-3 4 1 15,-2 7 8-15,-7 6-6 16,-1 3 1-16,-6 0 0 16,3-6 1-16,0-6 6 15,5-8-5-15,1-11-6 16,5-5-10-16,0-8 10 0,5-1-18 16,3-4-118-16,8 7-82 15</inkml:trace>
  <inkml:trace contextRef="#ctx0" brushRef="#br0" timeOffset="20349.24">4937 9655 126 0,'2'0'184'0,"0"0"-137"16,-2-6-18-16,3-4-4 16,-1-1 13-16,5-7-11 15,3-5-7-15,7-4 6 0,2-7-1 16,6-2-16-1,2-4-5-15,4-2-1 0,2-3 10 16,5-4 2-16,2 1 3 16,2 0-9-16,3-2-3 15,6 4 6-15,1-1-3 16,4 4-9-16,-4 3 1 16,4 5 1-16,0 3 0 15,-2 0-2-15,6 4 2 16,0-4 0-16,11-6 1 15,7-3-3-15,9-5 0 16,8 2 1-16,7-1 0 16,0-2 3-16,4 3-4 0,4 2 1 15,2-2-2 1,-4 3 3-16,0 5-2 0,-6 4 1 16,-6 6-1-16,-5 4 0 15,0 2 1-15,-1 4 0 16,1 0-1-16,0 3 0 15,-1-4 1-15,-3 0-1 16,1 2 0-16,-3-2-1 16,-5 5 1-16,-4 1-4 15,-8 5 3-15,-2 2 1 16,-4 7 0-16,-1 0 0 16,1 3-2-16,5 4 2 15,1 6 1-15,6 0 0 16,4 4-1-16,-1 2 2 0,4-1-4 15,2-3 4-15,-6 0-1 16,0-4-1-16,-6 1 0 16,-5 0-1-16,-6 0 1 15,-8 3-3-15,-6 1-1 16,-5-3 3-16,-3 6-4 16,-5-3 1-16,3 6-6 15,-3-1 4-15,2 2 6 16,8-2 0-16,1-2 2 15,6-1-2-15,0-6-2 16,-2-3 2-16,-8-2 0 16,-5-2 0-16,-10-2 0 15,-7-2-5-15,-7 0-6 16,-5-1-11-16,-6 1 0 16,0-4 14-16,0 2 8 0,-4-2 0 15,4 0 0-15,0 0-8 16,-2 0-47-16,2 0-54 15</inkml:trace>
  <inkml:trace contextRef="#ctx0" brushRef="#br0" timeOffset="20765.32">9925 8474 324 0,'-4'-10'82'0,"-3"-2"-69"0,3 2 30 0,0 0-9 16,2 5 18-16,2 2-11 15,0-1-14-15,0 2-14 16,2 2-6-16,-2 0-7 15,2 0-4-15,0 4 3 16,2 0 1-16,5 4 0 16,5 4 2-16,1 1 0 15,8 6 0-15,1 3 1 16,3 4-3-16,-5 2-2 0,-4 5-2 16,-9-3 4-1,-11 3 2-15,-9 2 5 0,-10-3-2 16,-6-2-3-16,-4-2 4 15,-2-8 0-15,4-5-6 16,4-4-6-16,2-3-118 16,0-2-81-16</inkml:trace>
  <inkml:trace contextRef="#ctx0" brushRef="#br0" timeOffset="22281.17">4850 5953 334 0,'0'10'48'0,"-3"-6"-4"16,-1-5-5-16,0-4-19 16,4-3-3-16,0-2 4 15,2 1-2-15,0-4-11 16,0-1-5-16,0 2-1 16,1-1-2-16,2 4-1 15,-3 1-2-15,2 2 1 16,1 2 1-16,3-1-3 0,0 5 0 15,2 0 1-15,1 5-2 16,1-1 4-16,-6 4 0 16,1 4 2-16,-5 2 2 15,-6 4 15-15,-7 2 11 16,-5-2-6-16,1-1-3 16,1-8-2-16,5 0 7 15,5-8 3-15,4-1 5 16,0-4-9-16,0-2-24 15,0-2-2-15,0-6 2 16,0 2 4-16,0-4 0 16,0 0-4-16,2 0-1 15,2 0-2-15,3-4 1 16,9-2-4-16,6-6 4 16,16-2 4-16,13-8-1 0,15-2 0 15,13-2-1-15,10 2 0 16,5 4 0-16,4 3-3 15,2 7 3-15,1 8 1 16,-1 6-1-16,-3 6-3 16,1 10 2-16,5 8 1 15,8 6 0-15,5 3 0 16,9 3 0-16,11-3 1 16,6-5-1-16,6-5 0 15,-6-6 2-15,-12-3-3 16,-15 1 2-16,-12-2-2 15,-14 7 1-15,-9 7 0 0,-2 3 0 16,-2 10 0-16,2 4 0 16,6 8 3-16,11 2-3 15,5 1 1-15,6 2-1 16,8-1 1-16,6-2 0 16,1-2-1-16,3-6 1 15,-1 1 0-15,-5-7-1 16,-9-2 3-16,-9-2-3 15,-9-2 0-15,-10-2 1 16,-12 0 1-16,-11-2 1 16,-13-1-3-16,-7-4 0 15,-12 0 0-15,1-2 1 16,-1 2 3-16,5 0-4 0,6 1 0 16,5 0 3-16,0-5-3 15,-1-2 0-15,-8-5-3 16,-9-2 3-16,-8 0 6 15,-8 0 2-15,-6 0-3 16,-2-2-5-16,-4-3-3 16,-2-3-102-16,-1 1-82 15,-2 1-120-15</inkml:trace>
  <inkml:trace contextRef="#ctx0" brushRef="#br0" timeOffset="22764.71">9707 6166 171 0,'-23'7'46'0,"10"-2"27"0,7-5 19 15,2-2-17-15,4 2-7 16,0-3-2-16,2 0-23 16,-2 1-13-16,2-2 18 15,2 0 1-15,-2-1-14 16,-2 5-14-16,0-1-10 16,0 1-9-16,-2 1-2 0,0-1-5 15,4 3 0-15,5-3 5 16,7 2 3-16,5-2 0 15,10 0-3-15,5 0 1 16,-3 0-3-16,-2 2 2 16,-5 0-1-16,-3 4-1 15,-4 0-2-15,-3 2 2 16,-1 6 1-16,-7 6 1 16,-10 6 4-16,-9 4-2 15,-16 8 3-15,-16 0 3 16,-12 1-8-16,-3-7 5 15,-3-6 25-15,5-6-23 0,11-8-7 16,7-3-1-16,11-7-21 16,2 5-126-16,5 3-103 15</inkml:trace>
  <inkml:trace contextRef="#ctx0" brushRef="#br0" timeOffset="23722.66">5077 13673 325 0,'-8'7'76'0,"-2"-5"2"16,4-8-25-16,-1-2-11 16,5-10 14-16,0-3-20 15,4-8 21-15,5-6-25 16,3-5-18-16,6 4-10 15,2 2-2-15,2 6-3 16,0 8 1-16,-2 6-2 16,-2 4-4-16,-1 7 3 15,-3 6-1-15,-4 3 4 16,-3 6 0-16,-3 2 5 0,-4 0-1 16,-1-2-2-16,-1-2 5 15,2-6 2-15,-2-4-9 16,-6-4-30-16,-1-6-85 15,-7-6-127-15</inkml:trace>
  <inkml:trace contextRef="#ctx0" brushRef="#br0" timeOffset="24127.2">5311 13239 153 0,'0'1'73'0,"-2"2"-40"15,2-3 6-15,0 0-13 16,0 2-24-16,0-4-2 15,0 6 0-15,2 0 0 16,1 6-3-16,-1 1-58 16,2 6-50-16</inkml:trace>
  <inkml:trace contextRef="#ctx0" brushRef="#br0" timeOffset="24846.39">5244 13316 312 0,'2'-7'111'0,"-2"-1"-65"16,0 0 17-16,-2 2-7 15,2-1 1-15,0 4-19 16,-2 1-13-16,2 2-20 15,2 4-1-15,2 6-2 16,4 10 11-16,7 8-3 16,5 10-3-16,7 10-5 15,4 6 1-15,7 2-3 16,2 0 3-16,3 1-3 0,-3-3-1 16,4-2 1-16,3-2 0 15,5 2 0-15,0-2-2 16,6-4 1-16,5-3 0 15,6-3 1-15,7-8 0 16,13 4-1-16,11-4-35 16,10 0 31-16,5 1-8 15,10-2-2-15,1 1-97 16,0-6 109-16,-1-2 3 16,-14 2-2-16,-8-6 1 15,-10 6-3-15,-4-1-3 16,-5-1 7-16,-3-1 2 0,-1-2-1 15,-2-3 7-15,5-9 2 16,10 0-1-16,7-1-6 16,14-7-1-16,1-6 4 15,6-8-5-15,-1-6 8 16,1-7-1-16,-7-2-7 16,-6-1 0-16,-7 5-2 15,-9 2 0-15,-13 4 1 16,-2-4 0-16,-6 4 0 15,-3 0-2-15,-3-4-3 16,-5-2-1-16,-2-4 6 16,-2-4-3-16,-2 0-1 15,-4-2 1-15,0 4 1 0,-6 5-12 16,-1 6-17 0,-5 8-21-16,-5 10 3 0,-6-4 9 15,-5 10 10-15,-7 3-14 16,-8 2 6-16,-5 2 4 15,-11 3-57-15</inkml:trace>
  <inkml:trace contextRef="#ctx0" brushRef="#br0" timeOffset="25193.98">9505 13746 591 0,'-12'2'93'0,"3"0"-93"16,1-4-1-16,3 0-2 15,5 2-10-15,3-2-1 16,5 0 14-16,10 0 5 15,6-3-4-15,10 0 0 16,4 5-1-16,2 4-1 16,0 8 0-16,-5 10 1 15,-6 16 11-15,-10 8 39 16,-15 18-22-16,-15 10-19 16,-16 7-9-16,-14 3-10 0,-9-9-68 15,-6-12-132-15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12:19.3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23140 6691 177 0,'2'0'79'0,"-2"0"-41"0,0-2 9 0,0 2 0 15,0 0-10-15,0 0-15 16,3 0 2-16,-3 0 4 16,2-1-4-16,-2 1-7 15,2-3-2-15,-2 3 0 16,0-1 7-16,0 2 3 16,0-1 2-16,0 0 3 15,0 0 4-15,-2 3-3 16,2-6 3-16,0 3 0 15,0 0-2-15,0 0-2 16,0 0-5-16,0 0-4 16,0 0-2-16,0 0-4 15,0 0-2-15,0 0-1 16,0 0 1-16,0 3 0 0,0-3-4 16,0 0 1-16,2 0 1 15,-4 0-3-15,4 1-6 16,-2-1-2-16,0-1 0 15,-2 1 0-15,2 0-2 16,2 1 2-16,1-1 2 16,1 2-1-16,2 2 1 15,1-2-1-15,0 0-1 16,-2 2 0-16,3 0 2 16,-1-2 1-16,-1 4 0 0,2-1-3 15,0-2 1 1,-1 3 0-16,-1-1 0 0,2-1 0 15,-4-1-1-15,2 1 1 16,-3 0-1-16,1-1-1 16,0 2 0-16,4-1 1 15,-4 0 0-15,0 2 0 16,3 1 2-16,-3-1 1 16,3 1-3-16,-2 2 2 15,-1-3-1-15,3-1 0 16,-3 4-1-16,0-6 0 15,3 3 1-15,-2-1 0 16,-3 2-1-16,3-2 0 16,-1 3-1-16,0-2 1 15,-2 2 1-15,0 2-1 0,1 0 1 16,-1 2-1-16,-2 0 1 16,0-1-1-16,2 2 1 15,-2-3-1-15,0 0 0 16,0 0 0-16,2-4 0 15,-2 2 0-15,3 0-1 16,-1-2 0-16,1 2 1 16,-1 0 0-16,-2 0 1 15,0 2 0-15,0 0 0 16,0 3-1-16,0-2-1 16,-2-1 1-16,2-2 0 15,0 2 0-15,0-4 0 0,-3 2 1 16,6 2-1-16,-6-2 1 15,3 1-1-15,0 0-1 16,0 0 1-16,0-1-1 16,3 2 1-16,-6 0-1 15,3-1 1-15,0 4 1 16,0-3-1-16,-2-1 1 16,-1 2 0-16,1-1-1 15,-2 2 1-15,-1 0 0 16,1 2 1-16,-2 0-1 15,1-4-1-15,-2 2 0 16,0-1 0-16,1 0 0 16,-1-1 1-16,-2 4 0 0,2 1-1 15,3-4 0 1,-2 1-1-16,-1-2 1 0,3-2 0 16,1-2-1-16,-2 0 2 15,3 2-1-15,0-2 0 16,0 0 1-16,-3 3-1 15,-1 0 1-15,0 3-1 16,-6 2 1-16,1 1-1 16,-5 0 0-16,3-1 0 15,-1 1 0-15,1-4 0 16,0 2 0-16,1-4-1 16,6-1 1-16,-3 1-1 0,5-3 1 15,-1-3 0 1,3 3 2-16,-3-1-1 0,3-1-1 15,0-2 1-15,-2 2 0 16,-1-2-1-16,-1 4 1 16,-2-3-1-16,0 4 0 15,-3-1-1-15,-1-1 1 16,4 2-1-16,1-3 0 16,3 0-1-16,2 0 1 15,-2-4 0-15,4 0 0 16,0 0 0-16,0 0-3 15,0 0-52-15,0 0-80 16,-2 0-145-16</inkml:trace>
  <inkml:trace contextRef="#ctx0" brushRef="#br0" timeOffset="159676.4">25186 13090 128 0,'2'-4'94'0,"0"0"-68"0,0 0 3 15,0 2 1-15,-2-2-30 16,3 2-1-16,-6 4-10 16,1-2-8-16,0 4 12 15,-4 4 7-15,-4 3-4 16,1 0 3-16,-1 1 1 15,0 0 1-15,4-4 3 16,3-4 28-16,6-1 8 16,-1-6 1-16,5-1 32 0,6-4 9 15,0-4-11-15,7-2-12 16,1-4-6-16,-6 0-5 16,-5 2-17-16,-6 2-26 15,-8 2-3-15,-8 0-2 16,-8 2-2-16,-2-2 0 15,-9 4 2-15,-1 2 0 16,-1 0 0-16,0 4 0 16,-4 2 1-16,4 0-1 15,-5 2 3-15,1 4 0 16,-1 1-2-16,-3 8-1 16,1 5 2-16,1 6-2 15,1 2-1-15,4 10 1 16,8 6 7-16,7 7-7 15,13 3 9-15,8 4-7 0,15-2-3 16,10-2 1-16,14-6-1 16,8-4-15-16,9-8-63 15,6-6-85-15,3-10-54 16</inkml:trace>
  <inkml:trace contextRef="#ctx0" brushRef="#br0" timeOffset="160297.39">25622 13395 471 0,'-4'-8'63'0,"-5"1"-12"0,-2-2 45 0,-4-1-47 15,-2 1-24-15,2 2-11 16,-3-1-6-16,3 1 5 0,-1 2 2 15,1 1-7-15,-3 2-6 16,-3 4 8-16,0 0 5 16,-2 4 2-16,-2 2-4 15,-2 5-2-15,1 2-5 16,-1 5 5-16,1 2-1 16,1 1-2-16,5 4-3 15,5 1 0-15,1-1-5 16,7 4 1-16,5-1 1 15,9 4-2-15,7-1 0 16,7 0 2-16,15-4 5 16,9-5 2-16,11-8 3 15,6-8-7-15,7-12 1 0,-3-12-6 16,-1-9-2 0,-5-8-16-16,-10-10-5 0,-19-4-24 15,-16-10 16 1,-22-3-18-16,-19-5 2 0,-14-5 24 15,-8 11 18-15,0 9-4 16,5 15-17-16,5 20-13 16,9 16-22-16,5 17-61 15,9 10-8-15,8 11-75 16</inkml:trace>
  <inkml:trace contextRef="#ctx0" brushRef="#br0" timeOffset="160766.04">26088 13204 451 0,'4'-6'165'0,"0"3"-96"0,-1 1 30 15,-6 2-34-15,3 2-51 16,3-1-14-16,-6 6 0 16,3 6 7-16,-4 11 24 15,0 8-20-15,-3 7-9 16,1 1 0-16,-2-2-2 0,4-6-3 16,2-10 1-16,2-8-1 15,2-6 3-15,0-5 0 16,4-6 9-1,4 0 2-15,5 0-11 0,10-3-27 16,2-4-10-16,4 0 3 16,-2 0 25-16,-2 6 8 15,-6 3-6-15,-9 4-14 16,-5 9 21-16,-9 10 41 16,-7 8-9-16,-9 10 2 15,1 8-17-15,-2 1-15 16,4-3-2-16,8-11-6 15,7-8-9-15,4-7-57 16,10-10-16-16,3-10-75 0,10-14-110 16</inkml:trace>
  <inkml:trace contextRef="#ctx0" brushRef="#br0" timeOffset="161149.09">26750 12811 310 0,'-10'3'79'0,"4"-2"-65"0,4-1 54 15,2 0 11-15,0 2-41 16,2 2 24-16,-2 7 0 15,-2 0-21-15,0 5 14 16,-3 7-29-16,-6 3 9 16,-7 12 16-16,-6 10-24 15,-8 16 9-15,-3 10-11 16,-3 10 0-16,5-2-4 16,2-3-13-16,8-15 7 15,9-10-11-15,6-16-4 16,6-12 0-16,2-12-1 15,0-5-1-15,2-8-14 0,-2-2-30 16,0-12-102-16,-2-6-97 16,-5-12-40-16</inkml:trace>
  <inkml:trace contextRef="#ctx0" brushRef="#br0" timeOffset="161345.09">26306 13239 377 0,'-2'1'173'16,"0"-1"-117"-16,4 0 47 16,4 5 18-16,11 4 27 15,12 6-64-15,13 5-38 16,11 6-29-16,7 0-17 0,3 1-6 16,-5-4-65-16,-5-2-77 15,-8-3-99-15,-10-3-99 16</inkml:trace>
  <inkml:trace contextRef="#ctx0" brushRef="#br0" timeOffset="161696.97">26892 13298 176 0,'4'0'373'0,"-1"0"-301"15,-3 3-29 1,0-1 2-16,-5 11 16 0,-3 10-5 16,-3 9-25-16,-3 8-20 15,-3 8 9-15,3-2-18 16,3-1-2-16,2-12-1 16,4-7-2-16,3-8 3 15,2-10 5-15,4-8 13 16,8-9 6-16,7-10-24 15,10-9-9-15,12-5-8 16,8-4-8-16,4 5 22 16,1 6 1-16,-3 10-1 15,-4 8-4-15,-12 10-10 0,-8 6-35 16,-12 8-34-16,-5 8-62 16,-6 2-103-16</inkml:trace>
  <inkml:trace contextRef="#ctx0" brushRef="#br0" timeOffset="162192.17">27708 13475 192 0,'-4'-13'70'0,"-6"6"0"0,-1-1 7 0,3 0-4 15,0 2 7-15,2 2 4 16,1 0-5-16,3 0-15 16,0 1-22-16,-2 0-5 15,2-1-9-15,-3 0-22 16,-6 2-6-16,-4 0-4 15,-10 2-3-15,-6 4 1 16,-3 8 4-16,-1 6 0 16,0 4 2-16,7 8 7 15,4 4 2-15,3 4-2 16,11-2-3-16,10 2-8 0,6-1 2 16,9-7 2-1,8-6 9-15,10-8-2 0,6-8 1 16,9-8 0-16,6-10-8 15,4-8-2-15,-2-6-19 16,-8-6-10-16,-8-5-17 16,-13 3-17-16,-15 0-11 15,-12-4 9-15,-19-2-31 16,-12 0 5-16,-13 0-13 16,-12 6-27-16</inkml:trace>
  <inkml:trace contextRef="#ctx0" brushRef="#br0" timeOffset="162642.72">28167 12930 409 0,'0'-4'173'0,"0"1"-101"0,0 3 21 0,-2 3-46 0,2 5-34 16,-3 12 65-16,-1 14-32 15,-5 18 1-15,-6 18-17 16,-3 9-24-16,-5 7-6 16,4-4 1-16,-2-6-2 15,3-9 0-15,7-12-11 16,3-13-38-16,3-10-17 15,0-10-36-15,5-5-55 0,0-5-31 16,-2 4 30 0</inkml:trace>
  <inkml:trace contextRef="#ctx0" brushRef="#br0" timeOffset="164676.59">29664 13284 289 0,'12'-4'134'0,"-2"-4"-72"15,1-3 64-15,1-7 0 16,3-7-46-16,1-4-39 15,1-7 4-15,-1-7-8 0,-3-1-34 16,-4-5-3 0,-6-1-17-16,-10 2-13 0,-4 7-5 15,-5 4 9-15,-6 11 13 16,-5 12 0-16,1 10 10 16,-6 14 3-16,1 16 0 15,0 14 15-15,0 17 26 16,2 17-4-16,4 14-9 15,6 9-10-15,3-2-9 16,0-2-5-16,5-9-1 16,2-10 0-16,-5-8-3 15,1-3 4-15,-2-1-4 16,-3-8 2-16,2-2-2 16,3-6-1-16,2-6-1 0,-1-6 1 15,8-10 2-15,0-5-1 16,-1-7 0-16,3-6 0 15,4-4-6-15,-2-6-3 16,3-5-17-16,1-13-7 16,0-10-33-16,-4-16-33 15,-2-12 11-15,-9-8 7 16,-3-1 74-16,1 7 7 16,-1 12 12-16,6 18 42 15,3 14 13-15,1 7-25 16,4 8-11-16,0 3-9 0,2 0-15 15,0 3 6 1,7 4 34-16,5 3-24 0,13 7 14 16,11 2-16-16,10-1-13 15,10 0-5-15,4-2-3 16,1-4-9-16,-1-6-23 16,-4-1-1-16,-4-5 11 15,-7-8 9-15,-5-5 5 16,-6-2 0-16,-5-6 8 15,-7 3 2-15,-1-1 0 16,-6 2 9-16,-5 5 8 16,-3 4-5-16,-3 4-6 15,-6 2-1-15,2 2-7 16,-2 2-1-16,-2-2-5 0,2 0 0 16,2 2 1-16,-2-2 3 15,0 2 2-15,0 1 2 16,-2 0-1-16,4-1 2 15,-2 0 5-15,0-2 0 16,0 0 7-16,0 0 0 16,0-2 0-16,2 2-7 15,-4 0-2-15,2 0-6 16,0 0 0-16,0 0 0 16,-2 0-1-16,2-2 1 15,0 2 0-15,0 0 0 16,0 0 0-16,0-3 3 15,0 3-1-15,0 0 0 0,0 0 2 16,0 0 3-16,0 0 4 16,0 0-5-16,-2 0-3 15,2 0 0-15,0 0 0 16,0 0 1-16,0 0 1 16,0 0-2-16,2 0-2 15,-2 0 2-15,0-1-3 16,0-1-4-16,0-4-10 15,2-3 11-15,3-2-1 16,-1-3-11-16,3-4 4 16,0-4 4-16,4-4-5 15,3-8-29-15,1-2 11 16,1-6-23-16,1-5-11 0,-3-4 29 16,-1 4 25-1,-2 5 5-15,-4 10 5 0,-5 12 4 16,0 8 1-16,-2 8 3 15,-2 8-6-15,0 6 25 16,-2 10 12-16,-4 14 1 16,2 15 9-16,-5 9-24 15,1 10 29-15,2 6-24 16,-1-2-12-16,1 4-8 16,0-2 1-16,4-8-11 15,4-3 4-15,2-13-4 16,5-12-2-16,-2-12 2 0,-3-12 3 15,0-8 2-15,-2-6 4 16,2 0 2-16,-4-2-4 16,2 0-2-16,0 0-2 15,2 2-3-15,-2-2-7 16,7-2 2-16,-1-4 0 16,8 0 3-16,3-4-5 15,6 2-9-15,-1-6 2 16,5 2-4-16,-3-2-4 15,1-2-5-15,-3-4-18 16,-3 0-22-16,-4-3-17 16,-7 5 12-16,-3 4-3 15,-2 5-35-15,-1 4-22 0,0 7-66 16</inkml:trace>
  <inkml:trace contextRef="#ctx0" brushRef="#br0" timeOffset="165057.41">30472 13668 352 0,'6'-6'117'0,"-4"2"11"0,-4-1 13 0,-1-1-47 16,-2 3-48-16,-1-4-22 16,-5 3-8-16,-5 3-6 15,-4 4-9-15,-2 3-1 16,-5 8-3-16,2 4 1 15,4 7-2-15,2-1 4 16,11 4 7-16,6 0 1 0,8 0 2 16,11-4 16-16,12-2-10 15,8-2-6-15,7-8-10 16,0-8 7-16,3-8-7 16,-2-8-25-16,-7-8-10 15,-7-4-20-15,-11-4-37 16,-14-4 12-16,-17-6-13 15,-15-1 9-15,-12 6 47 16,-6 4 29-16,-3 14-13 16,2 12 12-16,9 14 2 15,3 7-24-15,9 10-40 0,8 2-55 16</inkml:trace>
  <inkml:trace contextRef="#ctx0" brushRef="#br0" timeOffset="165675.64">30923 13500 234 0,'-5'-3'205'0,"3"1"-131"0,0 2 6 0,0 0 10 16,4 0-39-16,-4 5-24 16,0 2 36-16,-2 7-13 15,-4 6-7-15,-1 8 2 16,-1 3-35-16,0 1-3 16,-1-2-3-16,3-2 0 15,3-6-3-15,0-7 0 16,3-2 0-16,0-7 2 15,2-4-1-15,0-2-1 16,2-2-1-16,0 0-3 16,5-2-6-16,9-9-16 0,4-2-12 15,7-7-6 1,4-4 1-16,5 2 24 16,-5 3 15-16,-4 7 4 0,-8 5-1 15,-5 6 8-15,-5 3 1 16,-5 4-5-16,-2 2-1 15,0 5 3-15,-2 2 1 16,0 6 6-16,-4 4-6 16,0 4-6-16,-3 4 4 15,3-2 0-15,-4 0-3 16,8-2 2-16,0-3 3 16,3-8 0-16,6 0-6 15,2-6 9-15,5-6-1 16,11-8 3-16,8-10-4 15,12-8-7-15,8-12 0 0,6-8-2 16,-3-6-21-16,-5-2-30 16,-8-9-54-16,-12 5-53 15,-8 4-59-15</inkml:trace>
  <inkml:trace contextRef="#ctx0" brushRef="#br0" timeOffset="169604.08">26130 15097 142 0,'0'-2'26'0,"0"2"-5"16,0-2 18-16,-2 2-18 15,2 0-15-15,-2 0-2 16,2 0 8-16,0 0 11 16,0 0 15-16,0 0-1 15,2 0 5-15,-2-2 3 16,0 2 4-16,-2 0 4 15,2 0-17-15,0 0-9 0,-3 0-2 16,3 0-13-16,-2 0-8 16,2 0-4-16,-2 0-1 15,-2 0 0-15,-3 0 0 16,-2 2 1-16,-2-2 0 16,0 2 1-16,-3 0-1 15,3-2 2-15,-5-2-1 16,1 2-1-16,-3-2 1 15,3 0-1-15,-3 2 0 16,5-2 0-16,-1 0 0 16,3 2 0-16,-2 0 0 15,-1-4 0-15,1 4 0 0,-3 0 0 16,-1 0 0 0,-4 0 0-16,1 4 0 0,1-4 0 15,-6 0-1-15,2 2 1 16,1-2 1-16,2 0-1 15,-2 0 0-15,1-2 0 16,2 2-2-16,1 0 2 16,1-4 0-16,-2 4 0 15,1 0 0-15,1-4 2 16,1 0-2-16,-4 0 0 16,2-2 1-16,-4 2-1 15,-4-3 0-15,-1 0-1 16,-2-1 1-16,-5 2-1 0,3 2 1 15,-2 2-1 1,2 4 1-16,0 0-1 0,-1 0 2 16,3 1-1-16,2-3 0 15,3 0 1-15,1-3-1 16,4 1 1-16,-2 2-1 16,3-2-1-16,1 4-3 15,-1 0 4-15,-3 2-1 16,-2 2 1-16,-2-2-1 15,-2-3 1-15,-2 5 0 16,2-3 1-16,0-3 0 16,6 4 0-16,-4-4 0 15,5-4 1-15,4 1 0 16,0 0 1-16,6 0-2 0,-2 2 1 16,1 1-2-16,-2 0-1 15,-3-4 1-15,-3 4 1 16,-4 0-1-16,-2 0 0 15,-4-4 0-15,0 2 1 16,-4-2-1-16,0 0 1 16,-1 0 0-16,1 0-1 15,2-1 2-15,-3 4 3 16,3-1-2-16,-2 2-3 16,2 0 2-16,2 0 0 15,0 2-4-15,2-2 4 0,0 0-1 16,0 1 0-1,-2-2-1-15,-2 1 0 16,-2-4 1-16,-3 0 1 0,-2-5-1 16,-2 2-1-16,-5-3 0 15,2 4 0-15,-86-6 2 16,106 12 0-16,-2 0-2 16,0 0 0-16,1 3-1 15,-30-3 1-15,3 7 0 16,0-5 3-16,-3 2-3 15,3-2 0-15,2-4 2 16,-3-2-1-16,2 2 0 16,-2-5-1-16,4 4 0 15,-2-3 0-15,3 3 2 0,3-3-2 16,-3 6 0-16,-2 0 0 16,0 0 0-16,0 0 0 15,0 6 0-15,-3-5 0 16,0 1 1-16,-2-2 0 15,-2 0-1-15,-4-2 3 16,-3 1-4-16,-1-2 1 16,-1 0-1-16,1 3 1 15,2 0-1-15,4 0 0 16,4 3 1-16,0 0 0 16,3-2 0-16,2-1 0 15,3 0-1-15,1 0 1 16,3 2 0-16,4-2 0 15,-1 0-1-15,2 0 1 16,-1 0 0-16,-2-2 0 0,2 1 0 16,-2-2-1-16,-2 0 1 15,-5 0 1-15,-2-1-1 16,-2 4-1-16,-3 0 1 16,-2 4 0-16,1-1-1 15,-3 3 0-15,2-1 1 16,-2 2 2-16,4-2-1 15,4-1-1-15,-4-2 0 16,2-2 0-16,0 0 2 16,-2-4-2-16,-6 4-1 0,-3 0 1 15,-1 4 1 1,-1 5-1-16,-2-6-1 0,4 3 1 16,3 3 1-16,5-6 4 15,2-1-1-15,-1 0 3 16,0-2 0-16,3-2 4 15,0 0-3-15,-1 2-6 16,0 2-2-16,2 0 1 16,-1 3-1-16,0 0 0 15,-3-1 0-15,3-4 1 16,-2 0-1-16,1 2 0 16,-1 0 0-16,2 0 0 15,-1 3 0-15,3-4 0 16,3 5 1-16,1-2 3 15,5-3-4-15,0 2 0 0,-3 1 1 16,3-2 13 0,-6 2-6-16,-1-4-8 0,-1 0 0 15,2 0 1-15,-3 0-1 16,5 0 0-16,4 4 0 16,1-4 0-16,6 0 1 15,2 0-1-15,2 1 0 16,3-2 0-16,-1 2 0 15,0-1 0-15,0 0 3 16,-4-1-1-16,2 1-2 16,-4-4 0-16,-1 0 0 15,-1 1 0-15,-4 0 0 0,4 0 0 16,-3 3 0 0,3 0-1-16,-1 3 2 0,3 0-2 15,-4-2 2-15,6 5-1 16,0-6 0-16,-2 4 0 15,-1-3 0-15,3 2 1 16,-2-1 1-16,2 0-1 16,-1-2 0-16,5-2 3 15,1-3 0-15,0 4-1 16,1-7 5-16,-2 2 3 16,2 2-5-16,-1 0-4 15,-3 4-2-15,0-4-1 16,-1 8 1-16,-1 0 1 0,2-3-1 15,0 2 2-15,6 0 1 16,0-2-1-16,0-1 2 16,2-4 3-16,-4 0 6 15,0-7-5-15,-4 0-6 16,0-5 3-16,0 4 11 16,2 1-12-16,1-2-4 15,2 6-1-15,1 0 0 16,-1 2-1-16,1-1 2 15,2 6 0-15,-4-3 2 16,-4-1-2-16,0 0-1 16,-2 0 1-16,-3 0-2 15,1 2 1-15,2 2 0 0,-3 4-1 16,1 1 2-16,-3-4 0 16,0 7 0-16,3-5-1 15,-1 0 1-15,3 3 0 16,4 0 3-16,5-6-1 15,5 0-2-15,0 3 0 16,5-3 1-16,-5-3 0 16,2 3-1-16,-3-4-2 15,1 2 1-15,-4 2 0 16,4 0 1-16,-1 2-2 16,0 2 2-16,0-1 0 15,0-3 2-15,-1 3-1 16,-2-1-1-16,1 0-1 15,-2 0 1-15,0 0 1 0,-1-2-1 16,3 2-1 0,1-2 1-16,2 2 1 0,2-2 1 15,1 5 0-15,2-5-2 16,3-5 1-16,-1 5-1 16,4-2 0-16,-1 2 1 15,1-2-1-15,-2 2 0 16,2-2 0-16,-3 0 1 15,1 0-1-15,-2 2 0 16,1-2 0-16,3-1 0 16,2 3 2-16,-1 0-1 15,3 0 0-15,-1 0-1 0,3 0-1 16,-2-3-1-16,4 3-3 16,-2 0 2-16,3 0-38 15,-1-4-81-15,-2 8 53 16,0-4-372-16</inkml:trace>
  <inkml:trace contextRef="#ctx0" brushRef="#br0" timeOffset="170452.53">16124 14690 399 0,'3'0'22'0,"-1"0"-22"0,-4 0-6 16,4 0 1-16,2 0 5 16,5 2 6-16,-1 0-4 15,4 0 4-15,-1 0 1 16,-2-4-2-16,-2 2 1 15,-3-2 22-15,-2 2 29 16,-2 0 3-16,0-2-28 16,0 0 5-16,-2 2-4 15,2-4-11-15,0 4-3 16,-2 0-3-16,0 0-3 16,0 4-2-16,-3-4-1 15,-8 4-6-15,-10 10-2 16,-8-4 17-16,-11 8-6 15,-14 7-10-15,-4-2 4 0,-5 4 0 16,1-4 23-16,-1-2-20 16,7-3-9-16,4-3 9 15,6-2-10-15,5 1 0 16,8 4-2-16,1 0 2 16,5 4-2-16,0 9 2 15,2 1 0-15,3 3-3 16,4 3 2-16,2-2-2 15,7 1 2-15,3-11-1 16,2-4 2-16,6-7 0 16,-2-6 4-16,2-5 1 15,2-4 0-15,-2 0 7 0,2-4 11 16,4 2-5-16,-2-5-1 16,7 1-16-16,9-1 5 15,11-4 2-15,18-1 7 16,13 7 5-16,21-8-18 15,10 8 1-15,15 1-3 16,1-1 0-16,-4 5 0 16,-9 9-7-16,-17-1-24 15,-19 3-19-15,-17 5-48 16,-19 2-13-16,-14 9-117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36:37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4322 4077 280 0,'-22'0'50'0,"4"-3"-22"0,0-1 20 15,5-2 0-15,2 3-4 16,3-2 3-16,4 1-7 16,0 2-10-16,2 0-3 15,-1 0-4-15,3 0-8 16,-2 2-6-16,0 0 1 16,-2 0-9-16,-4 0-1 15,-9 2-3-15,-8 4 0 16,-14 4 1-16,-11 7 1 15,-8 3 1-15,3 2 4 16,-1 2 13-16,13-6 0 16,12-4-17-16,16-4-2 0,13-2-7 15,19 0 9-15,20 2 6 16,9 2-2 0,14 4-1-16,7 0-3 0,-5 2-2 15,-10 2-2-15,-15 6 4 16,-18 8 0-16,-21 6 12 15,-21 4 10-15,-20 2 21 16,-10-1-10-16,-11-9-7 16,-4-8-17-16,1-12-2 15,7-8-7-15,0-12-5 16,7-10-63-16,12-6-21 16,16-3-87-16,6 0-109 15</inkml:trace>
  <inkml:trace contextRef="#ctx0" brushRef="#br0" timeOffset="418.09">4761 4061 486 0,'-9'0'72'0,"-2"0"17"0,2-5 15 0,5 1-43 15,1 2-47-15,6 4-14 16,-3-2-7-16,2 4 1 16,-2 10 6-16,-2 12 34 15,-6 17-8-15,-4 14-12 16,-7 14 1-16,-2 8-5 15,-6 2-7-15,0-5 0 16,2-5-3-16,7-13 0 16,5-12-2-16,4-14-2 15,7-13-3-15,4-10 1 16,3-5 6-16,3-4 0 16,11-4 7-16,5-2-7 0,2-4-18 15,11-2-43 1,-2 0-23-16,1-2-26 0,-3 0-98 15</inkml:trace>
  <inkml:trace contextRef="#ctx0" brushRef="#br0" timeOffset="610.07">4554 4359 632 0,'-5'5'128'0,"1"4"-122"16,1-7-6-16,3-2 1 15,10 4 1-15,7 6 0 0,10 4-2 16,10 4 0-16,13 2-77 16,6 0-205-16</inkml:trace>
  <inkml:trace contextRef="#ctx0" brushRef="#br0" timeOffset="992.72">5323 4556 403 0,'0'4'140'15,"-5"-3"-133"-15,-4-2 66 0,-4-3-9 16,0 0-37-16,-1 0-13 15,1-2-1-15,-3 1 0 16,-5 3 2-16,2 2-3 16,-6 7-4-16,-4 7 8 15,-2 8-3-15,-2 10-3 16,2 8 2-16,4 4-4 16,6-4-8-16,13-4-4 15,8-8-3-15,11-10 7 16,13-10 8-16,9-12 0 15,10-11 9-15,6-18-10 16,-2-10-7-16,-5-8-10 16,-13-1-24-16,-11 4-8 0,-13 9 7 15,-10 14-30-15,-9 10-40 16,-3 14-46-16,-5 10 10 16</inkml:trace>
  <inkml:trace contextRef="#ctx0" brushRef="#br0" timeOffset="1908.09">5607 4474 220 0,'3'0'113'0,"-1"0"-59"0,-2-3 5 0,0 3-6 16,0 0-15-16,2 0-16 16,-2 0-11-16,0 0-9 15,-2 3 5-15,2-2-4 0,-2 1-3 16,2 1 0-16,-3 2 6 16,-1 2 12-16,0 7 10 15,0 10 6-15,-4 7-1 16,-1 12-11-16,-1 7-16 15,-2 2 3-15,5 0-2 16,1-5-4-16,2-11 0 16,4-9 0-16,0-10-2 15,2-10 2-15,-2-2 2 16,2-7-1-16,2-7-1 16,1-6-2-16,4-9-1 15,0-5-3-15,4-5 3 0,3 2 0 16,1 2 1-16,3 6 0 15,5 4 3-15,2 4 0 16,2 0 1-16,0 4 12 16,4 4-6-16,-4 1-11 15,-7 7-4-15,-2 3 3 16,-7 5 1-16,1-1 0 16,-5 6 4-16,0 1 1 15,2 0-2-15,0-2 4 16,3 0-4-16,-1 0 0 15,0-4-1-15,1-1-1 16,-6-2-1-16,1-3 1 16,3 0 0-16,-1-2 1 0,0 2 1 15,7-4 5-15,4 0-3 16,9-4 5-16,5-4-10 16,6-4 0-16,1-4 2 15,-6 0-2-15,-5-2 0 16,-12 4-7-16,-11-2-23 15,-14-2-22-15,-11 2 13 16,-11 1 21-16,-6 4 15 16,-7 8 3-16,3 10 6 15,-1 11 19-15,1 12-1 16,8 6-4-16,12 6 4 16,9 2-16-16,16 0-5 0,17-4-2 15,13-3-1 1,22-9-11-16,19-11-232 0</inkml:trace>
  <inkml:trace contextRef="#ctx0" brushRef="#br0" timeOffset="2807.54">8714 4724 332 0,'2'-4'31'0,"-4"0"6"0,-3 0 24 0,3 0-13 16,2-2-21-16,-2-2-2 15,2 0 0-15,2-2 0 16,-4-2 13-16,2 0 2 15,-2 2 5-15,0 0-1 16,-6 0-13-16,2 2-22 16,-5 0-9-16,-10 2-4 15,-1 4-2-15,-9 6 3 16,-7 6-1-16,-2 10 4 16,-3 12 3-16,1 6 4 15,5 8 8-15,8 4 1 16,6-1-9-16,10-7-7 0,13-6-2 15,11-11 2-15,14-8 4 16,12-13 1-16,15-11 8 16,6-10-13-16,2-16-43 15,-5-2 3-15,-8-6 3 16,-15 8 19-16,-14 10 8 16,-10 9-12-16,-8 12 8 15,-6 8 14-15,-4 13 2 16,0 4 3-16,1 8-5 15,1 5 0-15,8-4-6 16,8-6-19-16,7-11-66 16,10-12-147-16</inkml:trace>
  <inkml:trace contextRef="#ctx0" brushRef="#br0" timeOffset="3041.35">9195 4321 500 0,'13'-2'124'0,"-13"8"-117"0,-13 14 37 0,-12 14 13 16,-6 14-15-16,-4 17-21 0,-2 9-16 16,8 4-5-16,8 0 0 15,5-2-4-15,7-6-48 16,9-11-45-16,0-11-20 15,6-16-44-15,3-18-68 16</inkml:trace>
  <inkml:trace contextRef="#ctx0" brushRef="#br0" timeOffset="3293.6">9582 4327 486 0,'-11'10'93'0,"-15"10"-22"0,-8 8 36 16,-6 12-28-16,0 12-29 16,4 10-36-16,3 7-4 15,6 3-10-15,7 0-2 16,7-1-5-16,8-8-31 15,5-4-71-15,5-5-46 16,-1-10-74-16</inkml:trace>
  <inkml:trace contextRef="#ctx0" brushRef="#br0" timeOffset="3698.12">9703 4977 290 0,'4'-2'173'15,"-8"-2"-148"-15,-3-3 44 16,-7 0 37-16,1-1-60 16,0 4-27-16,2 2-6 15,-4 2-9-15,-4 10 1 16,-1 7 3-16,-2 4-6 15,-2 11 2-15,3 4 3 16,10 2-4-16,7-3-3 16,11 0 3-16,13-9-3 15,15-10 9-15,16-9-8 0,15-18 12 16,2-13-13-16,-1-12-13 16,-11-10-37-16,-23-6-20 15,-20 0-43-15,-19 4 16 16,-19 1 63-16,-10 11 34 15,-7 10-3-15,-3 12 1 16,5 14-6-16,6 12-46 16,14 12-67-16</inkml:trace>
  <inkml:trace contextRef="#ctx0" brushRef="#br0" timeOffset="4174.83">10260 4824 604 0,'16'-15'115'0,"-8"3"-58"16,-6 1 18-16,-2 4-43 16,3 4-32-16,-1 1-8 15,0 2-8-15,0 5-8 16,0 0 21-16,-2 9 2 15,-2 11 2-15,-2 7 3 16,-5 8 2-16,-3 4 7 16,-1-1 1-16,3-2-6 0,-2-7-4 15,8-10-4-15,4-6-2 16,2-10 1-16,2-4 1 16,8-12 14-16,7-6-6 15,12-11-3-15,6-2-5 16,5-5-4-16,67-38-6 15,-104 67-3-15,-3 6-10 16,0 3-2-16,2 3 19 16,1 14 6-16,-5 11 2 15,0 11 2-15,-2 8-2 16,-1 1 0-16,3-10-2 16,3-12 1-16,3-15 2 15,10-21 31-15,11-28-9 16,11-18-25-16,4-17 0 0,1-11-29 15,-8-4-108-15,-10 7-144 16</inkml:trace>
  <inkml:trace contextRef="#ctx0" brushRef="#br0" timeOffset="4639.62">8279 4102 480 0,'-8'19'100'0,"-9"6"-38"0,-12 11-9 0,-4 13-41 0,-2 9-12 15,3 2-4-15,10 0-149 16,15-6-172-16</inkml:trace>
  <inkml:trace contextRef="#ctx0" brushRef="#br0" timeOffset="5109.47">11296 4353 507 0,'6'0'76'0,"-3"6"-57"16,-6 12 109-16,-3 12-25 15,-4 12-77-15,-3 15-25 0,-2 5-1 16,1 4-120 0,4-2-288-16</inkml:trace>
  <inkml:trace contextRef="#ctx0" brushRef="#br0" timeOffset="5925.72">12073 5340 362 0,'-2'0'147'0,"0"0"-66"15,2 0-36-15,0-3-32 16,0 6-1-16,4-1-6 16,1 4 15-16,-3 8 28 15,0 8 24-15,-11 10-41 16,-9 12-27-16,-15 8-5 15,-9 4-46-15,-12 0-48 0,-2-5-62 16,3-9-63-16</inkml:trace>
  <inkml:trace contextRef="#ctx0" brushRef="#br0" timeOffset="6389.68">13108 4402 511 0,'2'7'128'0,"-4"5"-105"0,-6 4 16 16,-5 8 9-16,2 8-41 16,0 9-7-16,2 0-3 15,9 2-26-15,7-7-145 16,11-6-123-16</inkml:trace>
  <inkml:trace contextRef="#ctx0" brushRef="#br0" timeOffset="6851.77">13727 4957 362 0,'4'-22'133'16,"-6"0"-36"-16,-10 0 26 15,-1 2-24-15,-5 4-41 16,-1 6-7-16,-2 3-23 16,-1 7-12-16,-7 9-5 15,-7 8-5-15,-1 11-5 0,-5 12 4 16,1 3-4-1,10 2-1-15,9-8-9 16,12-5 3-16,13-12 1 0,6-6 5 16,8-8 7-16,10-8 6 15,7-11-13-15,3-6-24 16,2-9-24-16,-4 2-12 16,-10 2 32-16,-10 10 13 15,-6 8-25-15,-9 14 21 16,-4 10 19-16,-1 12 7 15,-1 10-1-15,-1 8-1 16,5 2-5-16,7-6-2 16,5-8-5-16,13-15-32 15,14-26-181-15,11-18-178 16</inkml:trace>
  <inkml:trace contextRef="#ctx0" brushRef="#br0" timeOffset="7243.27">14232 4387 285 0,'-4'4'133'0,"2"-2"-94"0,-3-2 30 16,3-2 0-16,2 0-29 16,2 2-21-16,1-2-7 15,-1 2-1-15,0 0 3 16,0-2 18-16,-2 2 9 16,2 0-12-16,-4 0-15 15,0 2-12-15,0 6 8 16,-3 14 74-16,-4 14-27 15,-6 18-25-15,-8 17-3 16,-4 15-17-16,-4 4-10 16,4 3-1-16,4-8-2 15,4-8-1-15,9-15-1 0,3-19-39 16,7-14-47 0,0-13-15-16,-3-18-95 0,3-12-275 15</inkml:trace>
  <inkml:trace contextRef="#ctx0" brushRef="#br0" timeOffset="7742.7">14544 4564 436 0,'0'0'112'0,"0"0"-51"0,0 0-14 0,-2 8-1 0,0 7 55 15,-5 16 10-15,-7 13-33 16,-3 16-36-16,-8 10-39 16,1 1 0-16,2-2-6 15,0 1 2-15,5-9-38 16,7-4-57-16,1-10-93 16,-1-5-144-16</inkml:trace>
  <inkml:trace contextRef="#ctx0" brushRef="#br0" timeOffset="8194.26">14907 5027 290 0,'5'-7'166'16,"-1"0"-76"-16,-4 1 19 15,-2 4-20-15,0 0-41 0,0 1-37 16,-3 1-4 0,-8 5-6-16,-7 5 2 0,-7 8 2 15,-6 11 6-15,-5 10 1 16,5 5 8-16,2 4-8 15,8-4-4-15,9-5-8 16,10-12-1-16,13-3 1 16,13-9 9-16,11-13 0 15,15-14 5-15,10-17-14 16,4-12-31-16,-4-12-39 16,-12-5-24-16,-15 2-33 15,-19 2-29-15,-26 8 56 16,-19 10 68-16,-11 14 32 15,-10 10 10-15,-2 16-8 0,8 12-2 16,7 8-3-16,10 7-55 16</inkml:trace>
  <inkml:trace contextRef="#ctx0" brushRef="#br0" timeOffset="8695.89">15342 5081 558 0,'2'-2'165'0,"-2"0"-104"0,0 0-7 0,-4 2-30 0,2 4-13 15,-5 2-10-15,-5 8-1 16,1 4-2-16,-4 4 2 15,4 5-1-15,2-2 0 16,5 0 0-16,4-6 1 16,2-5 0-16,4-3 0 15,3-5 4-15,7-2-1 16,1-4 1-16,6-3-2 16,-1 0-2-16,1 0-18 15,-6-1-2-15,-3 2-6 16,-7 4-4-16,-3 7 4 0,-2 4 16 15,0 12 10-15,-2 8 0 16,0 12 2-16,0 7-1 16,2 4 1-16,3 4-2 15,2 0-3-15,2 1-3 16,-1-1 1-16,-1-3 4 16,-5-7-6-16,-2-6 7 15,-9-3 2-15,-1-11 8 16,-9-6 9-16,-3-8 4 15,-9-7-10-15,-3-14-5 16,-6-13-8-16,-6-14-16 16,-1-16-56-16,-5-20-82 15,6-16-94-15</inkml:trace>
  <inkml:trace contextRef="#ctx0" brushRef="#br0" timeOffset="9023.41">15932 4381 392 0,'14'12'99'0,"-5"6"31"0,-5 6-4 0,-6 2-59 16,0 12-52-16,-3 5-15 15,1 2-2-15,-2 4-56 16,-2 1-112-16,-1 2-112 15</inkml:trace>
  <inkml:trace contextRef="#ctx0" brushRef="#br0" timeOffset="9314.25">16124 5518 479 0,'7'29'137'0,"-5"-2"-41"15,-6 3-2-15,-10 5-18 16,-6 7-55-16,-4-1-21 0,-7 2-8 15,-1-3-130 1,-3-7-219-16</inkml:trace>
  <inkml:trace contextRef="#ctx0" brushRef="#br0" timeOffset="10139.29">17158 4425 432 0,'6'10'142'0,"-4"4"-117"0,-8 8 66 15,-9 6-25-15,-3 12-30 16,0 7-32-16,2-1-4 16,5-2-8-16,7-4-91 15,6-6-156-15</inkml:trace>
  <inkml:trace contextRef="#ctx0" brushRef="#br0" timeOffset="10658.12">17630 5159 274 0,'16'0'167'16,"-3"0"-106"-16,-6-6 53 16,-5 0-1-16,1 0-21 15,-3-4-33-15,0 0-22 0,-5-6-16 16,-2 0-10-16,-4-3-7 15,-2 2-4-15,-7 3-8 16,-5 7 5-16,-2 10 1 16,-6 7 1-16,-1 8 1 15,-1 4 2-15,4 7 5 16,4 0 2-16,6-1-9 16,9-8-2-16,5 0-2 15,5-7 4-15,8-3 1 16,9-2 4-16,10-7-5 15,6-7-38-15,7-6-33 16,3-8-21-16,-4-4 29 16,-5 4 26-16,-12 4 13 15,-9 10-49-15,-7 14 55 16,-8 12 18-16,-5 16 48 0,3 10-4 16,-2 10-23-16,6 1-17 15,9-5-3-15,9-12-2 16,8-12-9-16,14-18-172 15</inkml:trace>
  <inkml:trace contextRef="#ctx0" brushRef="#br0" timeOffset="10986.06">18240 4550 407 0,'-8'30'127'0,"-1"8"5"0,-5 10-9 16,-1 12-24-16,-1 14-43 16,3 11-51-16,-1 5-3 15,6-2-2-15,3-2-11 16,7-10-82-16,3-12-42 16,-1-17-131-16</inkml:trace>
  <inkml:trace contextRef="#ctx0" brushRef="#br0" timeOffset="11340.66">18726 5031 603 0,'-10'-11'50'0,"-19"2"-31"15,-14 9 33-15,-10 9-10 0,-5 6-22 16,6 7-18-16,8 6-2 16,13 0-4-16,11 2-4 15,15 0 4-15,10 2 3 16,11 2 0-16,9 1-1 16,7-4-6-16,4 1 7 15,-5 1 0-15,-5-5-5 16,-8-4 0-16,-11 0 6 15,-11-4 2-15,-9-2 6 16,-10-5 3-16,-8-6-7 16,-5-7-4-16,-1-7-31 15,0-10-94-15,4-9-111 16</inkml:trace>
  <inkml:trace contextRef="#ctx0" brushRef="#br0" timeOffset="11745.56">19030 5147 356 0,'-36'5'121'0,"-3"0"-44"16,2 4-5-16,1 6-26 16,3 9-20-16,6 6-13 15,8 6 1-15,7 4 0 16,12 1-14-16,12-3 0 16,11-6 4-16,16-10 5 15,9-12-1-15,8-14-2 16,5-14-6-16,-1-12-6 15,-12-10-6-15,-9-8-20 16,-22-2-35-16,-21-1 41 16,-21 8 20-16,-17 4 6 15,-14 13 0-15,-2 14-2 0,2 12-2 16,8 12-53-16,12 10-98 16</inkml:trace>
  <inkml:trace contextRef="#ctx0" brushRef="#br0" timeOffset="12073.52">19406 4456 354 0,'4'-3'183'0,"-2"3"-128"0,-2-1-15 16,-2-2-7-16,2 7-13 15,2 4 41-15,-2 8 8 16,0 6-27-16,0 9-30 16,-2 5-12-16,0 2-66 15,-2 2-286-15</inkml:trace>
  <inkml:trace contextRef="#ctx0" brushRef="#br0" timeOffset="30892.58">7519 6493 146 0,'0'0'17'0,"0"-3"0"0,0 2 6 15,-2 1-7-15,2 0-11 16,0 0-1-16,0-1 3 15,0 1 9-15,2-3 2 16,-2 3-4-16,2-2 6 16,-2 0-4-16,2 0 21 0,-2 0 2 15,0 0 3 1,3-1 7-16,-3 3 16 0,-3-1-1 16,3 1-16-16,0 0-11 15,-2 0-17-15,2 0-9 16,-2 0-3-16,2 0-3 15,0 1-4-15,0-1 0 16,-2 0-1-16,2 0 1 16,0 0 0-16,-2 3 4 15,2-3 2-15,-2 0-2 16,2 2-2-16,0-2 2 16,-3 2-2-16,3-2-1 15,3 0 0-15,-3 0 0 16,0-2 1-16,0 2 1 15,-3 0 1-15,3 0 4 0,-2-2 3 16,2 2-1 0,-2 0-2-16,-2 2-3 0,-1 0-2 15,-2 0-2-15,-2 0 0 16,3 0 0-16,-2 1 0 16,6-3 1-16,0 0 0 15,0 0 1-15,2 0-2 16,0 0 2-16,2 0-1 15,-2 1-1-15,0-1-1 16,0 0 2-16,0 0 0 16,0 0-1-16,0 0 0 15,0 0 0-15,0 0 0 0,0 0 0 16,0 0-2 0,2 0 2-16,-2-1 1 0,0 1 3 15,0 0-4-15,0 0-2 16,0 1-6-16,-2 3-5 15,-6 9 11-15,-11 14 18 16,-12 17 4-16,-13 22-6 16,-10 16-4-16,-6 13-3 15,2-1-8-15,5-4 1 16,6-8-2-16,5-11 2 16,11-19 1-16,8-14-1 15,8-14-2-15,6-12-9 16,6-14-98-16,1-5-169 15</inkml:trace>
  <inkml:trace contextRef="#ctx0" brushRef="#br0" timeOffset="32213.02">6603 6611 185 0,'5'-5'82'0,"0"-4"-38"0,-1 3 21 0,0-2-2 15,-2 2-8-15,3 0 2 16,-1 2 1-16,-2 0-7 15,-2 0-14-15,2 2-9 16,-2 1-1-16,0-2 3 16,0 0 3-16,-2 2-4 15,2-3-12-15,-4 0-5 16,0-2-7-16,-3 0-5 0,-1 0 0 16,-4 0-2-16,1 2 0 15,-7 2-1-15,0 2 1 16,-6 4-2-16,-1 4 4 15,-2 4-1-15,-2 3 1 16,-2 6 0-16,0 1-2 16,2 2 2-16,5 4-2 15,4-2 0-15,4 5 2 16,7-2-3-16,7 4 1 16,2-4-4-16,4 0 1 15,6-5 4-15,5-5 1 16,1-4 3-16,5-4 1 15,4-4-4-15,4-9 10 0,0-4-3 16,5-11-7 0,-5-2 0-16,0-6-1 0,-3-2-2 15,-4-4-5-15,-2 3-2 16,-3 2-7-16,-11 4-5 16,-6 8-3-16,-4 6 10 15,-6 6 4-15,-3 10 4 16,-3 8 7-16,-1 10 3 15,1 9 12-15,3 5-3 16,6 0-10-16,7-4 1 16,7-4-2-16,11-6-2 15,6-8-3-15,11-4-143 16,8-8-269-16</inkml:trace>
  <inkml:trace contextRef="#ctx0" brushRef="#br0" timeOffset="35229.79">6815 7608 183 0,'0'-2'67'0,"0"-2"-25"0,0 2 11 15,0-1-3-15,0 2-20 16,2-2-14-16,-2 1-8 16,2 1 2-16,-2-1 5 15,2 0 6-15,-2-1 3 16,0 3-5-16,0 0 5 15,-2 3-9-15,2-3-4 0,-2 2-11 16,2-2 0-16,0 2-10 16,-2 5 10-16,-5 8 35 15,-1 11 8-15,-13 12-16 16,-6 12 1-16,-4 10-4 16,-4 6-16-16,-1 3 2 15,3 0-1-15,6-5-4 16,2-3 6-16,6-11 10 15,5-11-14-15,3-8-3 16,5-13-2-16,-2-6 4 16,6-7 1-16,2-4 1 15,0-2-8-15,2-4-7 0,1 1-51 16,-1-1-102 0,3-4-142-16</inkml:trace>
  <inkml:trace contextRef="#ctx0" brushRef="#br0" timeOffset="36681.76">5964 8059 109 0,'0'2'17'0,"-2"-2"42"0,4 0 3 16,-2 0-16-16,3 0-8 15,-3-2-3-15,0 2-5 16,0-2 1-16,0 2 0 15,-3-3 9-15,3 2 6 16,0-1-9-16,0 0-8 16,3-2-7-16,1-2-11 15,2 0 0-15,1-6-2 16,9-5-9-16,1-2 2 0,8-8 15 16,6-4-7-1,2-4-5-15,3-3-4 0,0 0 1 16,-4 0-2-16,-7 2-3 15,-4 4 2-15,-7 6 1 16,-8 6-1-16,-2 0 1 16,-6 6 0-16,-2 2-2 15,-2 3 2-15,-2 2 2 16,2 2-1-16,-1 4 2 16,5-2-2-16,-2 3-1 15,4 0-3-15,0 3-3 16,-2 1 1-16,-2 2 4 15,0 3 2-15,-2 8 0 16,-3 5 7-16,0 4 3 16,0 4-3-16,-4 6 16 0,4 4-18 15,-3 1-3-15,4 2-2 16,-1-3 1-16,4-1 1 16,1-3-2-16,6-4 4 15,3-2 0-15,6-3-2 16,0-4-2-16,2-5 3 15,5-2-4-15,4-5-6 16,7-6-6-16,7-5-156 16</inkml:trace>
  <inkml:trace contextRef="#ctx0" brushRef="#br0" timeOffset="41782.69">6503 8564 259 0,'4'-4'40'0,"-1"-2"-38"0,-3 4 0 0,-3 0 6 16,1 0-4-16,2 0 0 15,0 0-3-15,-2 2 0 16,4 0 3-16,-2 2 3 16,0-2 11-16,0 0 4 15,2 0 5-15,-2 0 9 16,0-2 0-16,0 0 4 15,0 2-6-15,0 0 3 16,0-2-6-16,0 4-11 16,0-2-3-16,-2 0-9 15,0 2-8-15,0 4 0 16,-2 6 14-16,-9 14 47 0,-10 17-24 16,-10 13-10-16,-6 14-5 15,-5 10-4-15,2 0-7 16,3 0-7-16,4-2 3 15,2-8 6-15,4-9-7 16,4-9 1-16,3-8-7 16,6-9 0-16,8-12 0 15,1-7 1-15,5-7 2 16,0-6 1-16,2-3 1 16,0 0-1-16,2-1-2 15,0-4-1-15,0 1-1 16,0 2-54-16,-2 0-128 15,-6 2-226-15</inkml:trace>
  <inkml:trace contextRef="#ctx0" brushRef="#br0" timeOffset="42554.94">5373 9194 205 0,'8'16'19'0,"-4"-2"10"0,2-6 10 0,-1-4-8 15,3 0-7-15,2-2 7 16,1-6 31-16,3-2 8 16,1-4-23-16,1-6-12 15,5-6 0-15,2-11-18 16,4-7 1-16,2-11 0 0,4-8 4 16,3-5-9-16,-3-2-9 15,0 2-3-15,-4 6-1 16,-6 5 2-16,-8 10-2 15,-3 7-6-15,-8 7 3 16,-4 11-5-16,-4 8 6 16,-3 6-11-16,-2 12 5 15,-6 10 8-15,-4 14 0 16,-8 14 5-16,-2 16 9 16,4 15 23-16,-2 9-3 15,4 4-19-15,9-1-13 16,8-8 1-16,10-14-3 0,10-17-3 15,11-14 2-15,8-16-32 16,7-12-106-16,4-10-154 16</inkml:trace>
  <inkml:trace contextRef="#ctx0" brushRef="#br0" timeOffset="43620.36">5904 9832 124 0,'0'0'152'0,"0"-3"-97"0,0 2 0 15,0-2-4-15,0-1-12 16,2 1-7-16,0-2 10 16,1 3-4-16,-3 1-8 15,2 1-6-15,-4 0-5 16,2 1-9-16,-3-1-5 15,3 0 0-15,-2 2-1 16,2-2 1-16,0 0-1 16,0 0-4-16,0 2 0 15,-2 7 9-15,0 3 17 16,-5 6-9-16,-4 11-7 16,-2 12-1-16,-5 7 4 0,-3 12-6 15,-3 4-1-15,0 4 0 16,-3 1-2-16,0-5 11 15,2-3 2-15,-2 0-5 16,4-2-4-16,0-4-6 16,1 2 6-16,4-7-7 15,4-6-1-15,6-6-1 16,3-12-1-16,5-10-7 16,5-8-37-16,6-12-78 15,7-14-211-15</inkml:trace>
  <inkml:trace contextRef="#ctx0" brushRef="#br0" timeOffset="44447.91">5254 10168 280 0,'6'0'67'0,"-4"0"-10"0,-2-1 2 16,0 1 1-16,0-3-9 0,-2 3-21 16,2 0-10-16,-2 0-6 15,2 0 2-15,0 0 1 16,-2-2-17-16,-2 0-1 16,-2 0 1-16,-2-1 1 15,-1 1-1-15,-3 2 1 16,-3 2-1-16,1 1 1 15,-1 3 1-15,-1 6 2 16,3 1-1-16,2 3 0 16,0 2-1-16,2 6 0 15,2 0-2-15,5 2 0 16,2-2-2-16,2 1 1 16,5-6-2-16,4-3 3 0,5 0 4 15,-1-2 0-15,5-4-4 16,3-2 0-16,-2-2 0 15,2-2 3-15,2-6 0 16,1 0 1-16,-1-2-2 16,2-6 8-16,-3-4-1 15,3-4-7-15,-5-10 3 16,3-2-5-16,-6-4 4 16,-3-2 3-16,-7-2-7 15,-5 4-3-15,-8-2 3 0,-5 3-7 16,-11 3 2-1,-5 6-6-15,-8 6-2 0,-3 8-8 16,-68 16-35-16,88 5-71 16,5 7 9-16,-3-3-40 15</inkml:trace>
  <inkml:trace contextRef="#ctx0" brushRef="#br0" timeOffset="45367.52">5381 11105 145 0,'-3'-4'47'15,"3"2"-12"-15,0 0-19 0,3 1-13 0,-3-2-1 16,2 3 9-16,0-2 12 15,-2 0 15-15,2 0 9 16,-2 0 3-16,2-2-6 16,0 2 2-16,-2-1-5 15,3 2 5-15,-3-1-11 16,0 2-12-16,0 0-3 16,0 0-6-16,0 2-6 0,-3-2 0 15,1 0 4-15,2 0-2 16,0 1-1-16,0-1-5 15,0 0-2-15,0 3 1 16,0-3-3-16,-2 2 0 16,2 2 5-16,-4 4 7 15,-1 2-3-15,-6 8 0 16,-7 7 3-16,-8 8-4 16,-10 9 2-16,-3 4-2 15,-3 6 2-15,3-2-2 16,5-5-4-16,7-5-2 15,7-8-2-15,7-6 1 0,3-6-1 16,6-4 1-16,2-4 0 16,2-2-1-16,-2 0 1 15,0 2 1-15,0-2-1 16,-1 2 5-16,1-2 2 16,0-4 0-16,2-1-1 15,0-4 2-15,0 1 2 16,0-2 2-16,-2 0-2 15,2 0-5-15,0 0 0 16,0 0-2-16,-2 0 0 16,2 0-4-16,0 0 0 15,0 0-1-15,0 0 1 16,0-2 0-16,0 2 0 0,2 0-5 16,-2 0-81-16,2-1-140 15</inkml:trace>
  <inkml:trace contextRef="#ctx0" brushRef="#br0" timeOffset="46480.09">4211 11199 431 0,'4'-3'106'0,"0"-2"-93"16,-4 1 7-16,0 0-18 16,0 2 4-16,5 0-6 15,1-1 2-15,2 2-1 16,-2 1 1-16,1-2 2 0,-1 2 1 16,-2 0-5-1,-1 2 0-15,0 4 4 0,-1 4 25 16,0 4 12-16,2 7-26 15,3 8-1-15,-1 1-6 16,4 0-3-16,1 1-2 16,2-8-1-16,-2-2-2 15,2-10 0-15,-2-4 3 16,3-5 10-16,-3-7 23 16,5-4-24-16,-1-4 7 15,8-2-13-15,-3-7 1 16,2-3-7-16,-2 1 0 0,0 0 0 15,-7 8 0 1,-2 5-5-16,-6 4 0 0,-3 7-3 16,-4 2-3-16,-3 6 9 15,1 4 2-15,4 6 2 16,-2 6-1-16,-1 4 3 16,8-1-4-16,-1-6-3 15,3-2 2-15,2-7-1 16,2-6 2-16,5-10 1 15,4-9 21-15,8-10-19 16,4-14 3-16,2-1-5 16,-3-2-2-16,-5 2-3 15,-8 6-42-15,-5 5-55 0,-3-2-68 16,-6 5-21-16</inkml:trace>
  <inkml:trace contextRef="#ctx0" brushRef="#br0" timeOffset="47481.04">5597 11207 220 0,'0'1'135'0,"0"-1"-62"0,0 0 2 16,-2 0 3-16,4-1-38 16,-2-1-22-16,2 2-4 15,-2-2 0-15,0 2 2 16,0 0-2-16,0 0 1 16,0 0-1-16,0 0 0 15,-2 0 1-15,2 0 2 16,0 0-5-16,2 0 1 15,-4 0-3-15,2 0 9 16,0 0 0-16,0-2-7 16,-2 2-11-16,-1-4-1 15,0 3 0-15,3-2 0 16,-2 1 1-16,0 0-1 16,2 0 0-16,-2 2 0 0,2-2-1 15,0 0 0-15,0 2-1 16,0 0 0-16,0 0-3 15,0 2-4-15,2-2-2 16,0 6 3-16,3 4 7 16,6 8 1-16,7 10 2 15,6 8-1-15,7 2 0 16,5 6-2-16,2 1 1 16,2-1-1-16,2-2 2 15,-3-2-2-15,-6-6 2 0,-4-6-2 16,-7-8 2-1,-4-3-2-15,-7-10 1 0,-4-1-3 16,-5-1-4-16,-2 1 7 16,0-5-1-16,-2 7-16 15,-1-2-51-15,-1 0-57 16,-1 0-70-16</inkml:trace>
  <inkml:trace contextRef="#ctx0" brushRef="#br0" timeOffset="48837.46">6316 11516 267 0,'0'-6'61'0,"0"0"3"16,0 0 15-16,-2 0-4 16,0 2-4-16,2 0-17 15,0 0-6-15,0 4-5 16,-2-2-25-16,2 2-13 0,-3 2-5 16,1-2-1-16,2 1-6 15,-2 2 2-15,2 7 5 16,-2 4 9-16,-3 10 3 15,0 6 0-15,3 4-12 16,2 0 0-16,2-5 0 16,3-8-1-16,4-5 1 15,-2-5 0-15,-1-6-1 16,1-3 1-16,0-2 3 16,2-5 5-16,-1-4 8 15,8-5-11-15,2-4-4 16,0-4-1-16,-1 2 0 0,-1 3-5 15,-7 4-1 1,-3 9-5-16,-6 0-2 0,0 8-4 16,-2 6 17-16,0 6 2 15,0 8-2-15,0 8 1 16,0 8 1-16,2 5-2 16,6 1 1-16,6 2-1 15,3 0 0-15,3-2 0 16,9 0 0-16,2 2 0 15,4-2 0-15,5 4 1 16,2 0-1-16,-3-1 0 16,0 3-2-16,-9-4 0 15,-8-6 0-15,-9-4-1 16,-8-4 3-16,-14-9 4 16,-14-7-1-16,-15-4 9 0,-12-9-8 15,-12-8 1-15,-14-13-5 16,-9-13-1-16,-6-14-14 15,4-8 14-15,6-3-3 16,20 4-3-16,22 10-6 16,18 10-40-16,23 10-42 15,14 6-26-15,13 7-80 16</inkml:trace>
  <inkml:trace contextRef="#ctx0" brushRef="#br0" timeOffset="54063.96">6869 8606 156 0,'-3'-2'26'0,"1"2"-2"0,-2-2 4 0,2 0-14 15,0 0 1-15,0 0 8 16,2 1 1-16,0-2 2 16,0 3 0-16,0-2-11 15,-4 2 9-15,4-2-5 16,0 2 0-16,-2-1 9 0,0-2 5 16,2 3-2-16,0 0-11 15,-2 3-10-15,2-2-10 16,2 3-8-16,0 4 8 15,4 9 33-15,0 6 5 16,7 12-6-16,5 5-24 16,7 3-6-16,6 2 3 15,2 1-4-15,5-2 1 16,2 2-2-16,0 0 0 16,0-4 0-16,0 0 1 15,-4-3-1-15,-5-5 0 16,-4-2 1-16,-5-4-1 15,-7-6 0-15,-5-4-2 0,-3-6-40 16,-3-4-70 0,-4-4-20-16</inkml:trace>
  <inkml:trace contextRef="#ctx0" brushRef="#br0" timeOffset="54602.55">7681 8810 291 0,'-2'-7'85'0,"-2"-1"-64"0,-2 2 35 15,-3 2 3-15,-3-2-32 16,1 3-16-16,-5 3 2 15,-3 5-1-15,-2 7-5 16,-1 5 6-16,2 0 2 0,2 3-8 16,10 2-3-16,3-2-1 15,10-2-2-15,5-3 0 16,6 2-1-16,4-2 0 16,7-4 6-16,2 1-4 15,2-1 0-15,-2 0-1 16,-4 3-1-16,17 42 0 15,-42-43 2-15,-5-3 3 16,-1-2 15-16,-3 2-1 16,-5 6-5-16,-3-2 0 15,-1-6-5-15,-3-5-9 16,0-4-13-16,0-7-66 0,1-2-131 16</inkml:trace>
  <inkml:trace contextRef="#ctx0" brushRef="#br0" timeOffset="55697.18">7586 9679 389 0,'0'2'86'0,"0"-2"-66"0,-2 0 17 16,-1 0-7-16,3 0-19 15,0-2-11-15,0 2-4 16,3 0 4-16,-3 0 0 15,2 0 12-15,-2 0 5 16,0 0 0-16,0-1 5 16,0 1 12-16,-2 0-1 15,2 1-6-15,0-1-6 16,0 0-7-16,0 0-1 0,0 0 1 16,0 0 2-16,0 0 2 15,0-1 5-15,0 1 3 16,2-6-15-16,-2 5-8 15,0-3-1-15,0 2-2 16,0 2 0-16,0 2-4 16,0-2 1-16,0 2 2 15,0-2-4-15,-2 2 4 16,4-2 2-16,-2-2-1 16,0 2 0-16,0 0 0 15,0 0 2-15,2 0-2 16,-4 2 0-16,2-2 1 15,0 0 0-15,2-2 0 0,-4 2-1 16,2 2-1 0,0-2-2-16,0 0 1 0,0 1-8 15,2 5 8-15,3 3 2 16,6 7 0-16,4 10 0 16,8 10 1-16,8 10-1 15,9 8 0-15,9 11 1 16,7 7-1-16,0 0 0 15,-8 0-2-15,-3 0-2 16,-18-9-10-16,-14-7-55 16,-11-8-42-16,-8-12-73 15,-10-14-27-15</inkml:trace>
  <inkml:trace contextRef="#ctx0" brushRef="#br0" timeOffset="57886.1">8662 10066 311 0,'0'-6'15'0,"-2"-2"-14"0,0-2 3 0,-1 0 14 16,3 0-7-16,0 4 9 15,3 0 12-15,-3 0 12 16,0 2 25-16,0 0 9 15,-3-2-30-15,1 0 6 16,0 0-9-16,-4-2-5 16,1 0-15-16,-4-4-14 15,-2 2-5-15,0 0-4 16,-5 2 3-16,3 2 0 0,-3 2 7 16,3 2-10-1,-3 4-2-15,-1 5-2 0,-4 8-1 16,3 3 1-16,1 8 2 15,3 10 0-15,1 5 2 16,4 2-1-16,4 8 0 16,3-6-1-16,4-4-3 15,8-7 1-15,3-6 2 16,5-8 2-16,3-6-2 16,6-6 0-16,10-7 4 15,3-8 4-15,6-7-4 16,10-6 2-16,0-4-5 15,0-7 0-15,-8 2 1 0,-5-1 1 16,-12 0 4 0,-14 1-7-16,-9-1-1 0,-13 4-2 15,-15 0-8-15,-11 2-19 16,-14 6 19-16,-6 6-13 16,-7 6-62-16,0 6 15 15,4 8-115-15,6 6-90 16</inkml:trace>
  <inkml:trace contextRef="#ctx0" brushRef="#br0" timeOffset="68841.2">17039 6500 239 0,'-4'-1'58'0,"2"-1"-51"16,-2-2 12-16,2 1 6 15,-1 2 1-15,1 0-13 16,2 1-9-16,-2 0-3 16,4 0 1-16,-2 0 0 15,-2 0 1-15,4 0 5 0,-2 0 11 16,2 0 13-16,-4 0 15 16,4 0-6-16,-4 0-12 15,2 1-12-15,0-1-8 16,-2 1-4-16,2-1-4 15,-2 7 0-15,-8 3 19 16,-3 12 25-16,-9 8-9 16,-14 17-8-16,-6 8-2 15,-7 7 0-15,0 6-6 16,0-3 0-16,6-5-10 16,8-8-4-16,8-10 0 15,5-8 1-15,6-10-7 16,5-6 1-16,5-5 1 0,1-10 0 15,5 1 2-15,0-4-1 16,0-2-3-16,0 2-1 16,0-2-32-16,0 2-35 15,0 0-40-15,-5 2-89 16,-1 7-54-16</inkml:trace>
  <inkml:trace contextRef="#ctx0" brushRef="#br0" timeOffset="70885.27">16427 7336 133 0,'5'-3'72'0,"1"-1"-50"0,-1 0 18 15,-3 3 3-15,0-2-13 16,-2 0-15-16,2 2-8 0,-2-3-1 15,2 2 2-15,1 0-5 16,-1 0-1-16,0-2 10 16,0 2 12-16,-2 2 8 15,3-2 9-15,-3 2 12 16,0-2 7-16,0 2-19 16,0-4-38-16,-3 4 15 15,-1-4 4-15,-1 0-10 16,-3 0-9-16,-1 0-1 15,-5-2 0-15,-1 0 1 16,-1 2-3-16,-1 1 1 16,1 3-1-16,1 0 1 15,1 0 0-15,3 3 3 0,1-3 1 16,4 2-2-16,-1 2-2 16,1-3 0-16,-3 8 1 15,-3 0-1-15,2 6 0 16,-4 5 3-16,1 2-2 15,0 3 0-15,1 2 0 16,1-1 1-16,5-2 3 16,1-4-3-16,5-2 1 15,5-2 1-15,-1-2-1 16,5-2 0-16,2-2 0 16,0-2 0-16,2 1-2 15,1-5-1-15,-1-1 0 0,0-3 3 16,1-2 7-16,-1-3-6 15,3-1-2-15,-1-5-1 16,-1 0-2-16,1-4 2 16,-3 3-2-16,-1 0-1 15,-3 1 1-15,0 2 2 16,-4 3-1-16,0 3-1 16,-1 0-4-16,-3 3-3 15,0 0 3-15,0 3-6 16,-3-3 1-16,1 1-4 15,0 3 13-15,-2 6 1 16,-2 2 2-16,0 7-1 16,0 0-1-16,3 3 4 15,6-4 2-15,3 0-4 0,10-1-1 16,3-5 0-16,6-5-1 16,6 0-2-16,5-9-62 15,-1-3-125-15,2-2-57 16</inkml:trace>
  <inkml:trace contextRef="#ctx0" brushRef="#br0" timeOffset="72355.34">15975 7878 119 0,'0'3'108'0,"2"-2"-64"0,-2-1 4 0,0 0 11 15,0 0-5-15,2 0-10 16,-2 0 5-16,0 0-2 16,3 0-9-16,-3 0-14 15,0-1-4-15,0 1-1 16,-3 0-2-16,1 1-2 16,2-1 3-16,-2 0 0 15,2 0 3-15,0 3-2 16,0-3-3-16,0 0 1 15,0 0-3-15,0 1-3 0,-2-1-8 16,2 2-1-16,-8 5-1 16,-7 11 9-16,-16 12 6 15,-14 12-6-15,-12 15 15 16,-9 2 0-16,2 1-9 16,6-6-5-16,5-2-2 15,6-8-4-15,7-8 0 16,7-1-3-16,6-11 0 15,6-6-2-15,11-6 0 16,3-6 0-16,5-4-2 0,4-2-5 16,0-2-11-1,5-4-27-15,1-3-69 0,6 0-81 16,2-3-117-16</inkml:trace>
  <inkml:trace contextRef="#ctx0" brushRef="#br0" timeOffset="73918.77">14845 9168 125 0,'0'1'90'0,"0"-1"-78"16,2-3 14-16,0-3 22 15,1 2 18-15,-1-2 4 16,-2 1 2-16,0 2 5 15,2 1-9-15,-2-2-8 0,2-2-27 16,1-5-15-16,4-2-10 16,3-10 2-16,11-9-10 15,8-6 7-15,11-6 2 16,7-4-9-16,4-2-3 16,0 0 3-16,-5 4 0 15,-5 4 0-15,-12 4-8 16,-7 6 0-16,-8 4-19 15,-8 6-56-15,-8 4 51 16,-9 3-8-16,-9 7 4 16,-7 6 32-16,-6 10 4 15,-7 9 2-15,-5 8 1 0,1 12 40 16,3 9 11-16,7 8 2 16,11 8-34-16,7 8 0 15,13 4-14-15,10-2-7 16,9-3 1-16,11-9-2 15,6-14-38-15,7-12-105 16,4-18-144-16</inkml:trace>
  <inkml:trace contextRef="#ctx0" brushRef="#br0" timeOffset="74464.96">14580 9660 358 0,'5'-3'79'0,"-3"1"-41"0,-2 2 10 0,0 0 1 16,0 2-14-16,0 1-5 15,-2-2-2-15,2 1-5 0,-8 6 3 16,-2 8 2-1,-11 7-24-15,0 6-2 0,-8 6-3 16,0-2 1-16,4 0-30 16,0-4-84-16,3 3-76 15,-4 1-30-15</inkml:trace>
  <inkml:trace contextRef="#ctx0" brushRef="#br0" timeOffset="75048.12">13758 10941 447 0,'4'-11'90'0,"7"-9"-78"0,3-8-7 0,8-10 45 16,9-8-42-16,5-6 12 16,6-4-17-16,-2-3-3 15,1 3 2-15,-3 2-4 16,-5 0 2-16,0 2 0 16,-2 0 1-16,1-3 3 15,-6 4-3-15,-1 5 29 16,-8 6-21-16,-3 9-3 15,-5 9 1-15,-7 12 3 16,-2 8 2-16,-2 4-12 16,-2 4-2-16,-8 8 2 0,-5 11 0 15,-6 8 3-15,-8 14-3 16,0 10 2-16,0 4 0 16,2 1 4-16,11-2 2 15,6-5-7-15,12-8-1 16,9-4-4-16,12-11-3 15,3-8-117-15,5-6-110 16</inkml:trace>
  <inkml:trace contextRef="#ctx0" brushRef="#br0" timeOffset="75863.53">13480 11193 117 0,'-5'0'50'0,"2"0"14"0,3 0 4 15,3-2-26-15,-1 0 0 16,1 0 4-16,-1 0 12 16,-2 2 14-16,2-2-25 15,-2 4-29-15,0 0 2 16,-4 0-8-16,-1 8 10 15,-6 12 17-15,-7 8-20 16,-4 12-6-16,-7 8-8 16,2-1-4-16,2-7-1 15,8-8-2-15,3-10-77 16,7-8-161-16,-5-6-75 16</inkml:trace>
  <inkml:trace contextRef="#ctx0" brushRef="#br0" timeOffset="76578.46">12944 12010 182 0,'2'-7'88'0,"1"-2"-88"0,-3 4 0 15,3-1-2-15,-1-1-3 16,-2 2-11-16,4 1 9 0,-4 2 7 15,2-2 7 1,-2 0 21-16,3 0 9 0,-6-2 5 16,1-2 9-16,-2 1 10 15,-4-4 1-15,2 4-21 16,-3-2-11-16,1 5-20 16,-6 2-4-16,1 4-1 15,-5 2-5-15,0 8 0 16,0 4-1-16,2 4 1 15,1 9 2-15,4 3 1 16,2 3 3-16,9 2 4 16,4-1-4-16,5-4-3 0,7-4 1 15,6-8 2 1,5-8 0-16,4-12 22 0,7-12-13 16,-1-14-9-16,2-10-3 15,-3-8-3-15,-10-3 0 16,-10-1-33-16,-14 4 2 15,-9 2-6-15,-15 9-32 16,-7 4 0-16,-9 9 0 16,-2 13-21-16,-5 14-43 15</inkml:trace>
  <inkml:trace contextRef="#ctx0" brushRef="#br0" timeOffset="77400.75">12764 12453 354 0,'3'-3'82'0,"-1"3"-64"15,-2 0 5-15,0 3 15 16,0-3-8-16,2 0-16 16,-2 0-4-16,0 4 0 15,0 0 18-15,-2 6 7 16,-3 4-13-16,-4 8-13 16,-6 8-6-16,-5 8-1 15,-7 2-2-15,-5 6-2 16,-1-2-74-16,-2 1-113 15,-3-4-75-15</inkml:trace>
  <inkml:trace contextRef="#ctx0" brushRef="#br0" timeOffset="78077.1">11849 13400 408 0,'6'-17'150'0,"-2"5"-147"15,-1 3-2-15,-6 6 0 16,3 1 2-16,3 2-3 16,-3 2-7-16,0 0 0 15,2-1 7-15,0 6 11 16,2 7 31-16,4 8-24 0,-2 6-2 15,-2 8-3 1,3 4-4-16,-5-3 0 0,0-1-5 16,6-4-1-16,-4-9-3 15,2-5-1-15,3-5-3 16,-2-13 3-16,2-4 1 16,4-10 19-16,8-10-19 15,1-9 1-15,9-7-2 16,0-4 1-16,-2 4-12 15,-3 4-5-15,-3 10 13 16,-7 10-11-16,-10 10 1 16,1 6 5-16,-5 8 9 0,2 10 6 15,1 6 0 1,0 9-2-16,-3 2 0 0,2 5 1 16,3-4-4-16,2-4-1 15,0-10-1-15,2-5 1 16,4-16 7-16,3-8 20 15,5-15-4-15,6-13-15 16,2-9-8-16,0-6-17 16,3-8-67-16,-5 2-60 15,-3 2-40-15</inkml:trace>
  <inkml:trace contextRef="#ctx0" brushRef="#br0" timeOffset="78647.61">13129 12479 354 0,'-6'0'85'0,"-1"0"-54"0,5 0 20 16,2 0-22-16,2-2-17 0,0 0-4 15,3 2 3-15,-3-3-8 16,2 6 2-16,4 1 34 16,2 6 10-16,6 10-20 15,8 6 9-15,1 12-17 16,6 8-17-16,0 6-1 16,0 0-3-16,3 3-12 15,1 2-229-15,-4-7 176 16</inkml:trace>
  <inkml:trace contextRef="#ctx0" brushRef="#br0" timeOffset="79478.17">13403 13359 367 0,'5'-14'45'0,"-3"3"-41"0,-2 2 24 15,0 3 5-15,3 2-8 16,-3 4-1-16,-3 1 20 16,3 2-12-16,0 1-20 15,-2 2-11-15,2 4 11 0,-5 10 12 16,3 6 1-16,0 7-9 16,0 4 4-16,0-3-9 15,6-4-8-15,2-6-3 16,2-8 2-16,3-6-2 15,2-10 3-15,5-12-3 16,-1-6 14-16,4-2-14 16,-3-2-1-16,-5 4-4 15,-1 7 5-15,-8 5-14 16,0 9-1-16,-2 3 15 16,3 10 2-16,-1 8 1 15,5 4 1-15,0 10-4 16,2 3 0-16,0 0 0 15,5 3 1-15,2 3-1 0,6 5 0 16,9 4-88-16,0-1 88 16,0 0 1-16,-5-1 0 15,-8-5 3-15,-9-11-2 16,-6 1 0-16,-10-7-2 16,-6-3-2-16,-14-8-25 15,-8-3-16-15,-11-5 13 16,-10-11 28-16,-6-8 2 15,-7-12 0-15,-2-14 10 16,9-4 77-16,13 1-43 16,16 0-44-16,20 7 0 0,15 2-6 15,17 5 6 1,10 3-19-16,13 8-63 0,12 5-108 16</inkml:trace>
  <inkml:trace contextRef="#ctx0" brushRef="#br0" timeOffset="84556.58">15382 9405 274 0,'3'-2'60'0,"-3"-2"-45"16,0-1 37-16,-3 3 10 0,3 0-3 15,-3 0-1 1,3 2-4-16,0 0-7 0,0 0-6 15,0 0-5-15,0 0-5 16,0 0-2-16,0 0-3 16,3 2-8-16,-3-2-13 15,3 4-4-15,3 7 18 16,5 9 39-16,9 10-45 16,7 14-10-16,13 12 1 15,2 8-4-15,7 4-1 16,7 2 0-16,0 1-5 15,-5-7-31-15,-4-2-79 16,-11-2-116-16,-16-4-128 16</inkml:trace>
  <inkml:trace contextRef="#ctx0" brushRef="#br0" timeOffset="85373.04">16093 10458 433 0,'5'-9'144'0,"-3"-3"-140"0,-2 3 9 0,-7 0 12 15,2 3-5 1,-1 1-16-16,-1 2 6 0,1 3-2 15,-6 0-7-15,-1 6 3 16,-5 2-3-16,-2 6 1 16,-4 4 3-16,1 4 0 15,8 1 0-15,1-2-5 16,10-1-8-16,6-2 5 16,12-4 3-16,3 0 3 15,10-1 5-15,8-1-2 16,3-1-6-16,1 6-2 15,-6 1-1-15,-6 2 0 16,-10 4 3-16,-7 0 5 16,-10-2 1-16,-12 0 4 15,-11-4-1-15,-6-6-5 0,-6-6-4 16,-5-8-20-16,-2-4-62 16,1-6-113-16,1 0 2 15</inkml:trace>
  <inkml:trace contextRef="#ctx0" brushRef="#br0" timeOffset="86531.74">16429 11602 375 0,'0'-2'87'0,"0"-2"-50"0,0 0 1 16,0-2-23-16,3 2-15 16,-1-2-2-16,-2 4-64 15,0 0-42-15,-2 4-161 16</inkml:trace>
  <inkml:trace contextRef="#ctx0" brushRef="#br0" timeOffset="86840.27">16370 11568 197 0,'2'0'227'16,"0"0"-156"-16,0 0-22 0,-2-2 14 15,2 0-39 1,-2 2-20-16,2 0-3 0,1 0 2 15,-3-2 0-15,0 2-1 16,0-2 0-16,0 0 1 16,0-2 10-16,0-6-11 15,0-4 0-15,-3-4-1 16,1-4 0-16,-2 2 0 16,0-1-1-16,-2 3 0 15,0 1-8-15,-1 1-7 16,-1 1-2-16,0 4 8 15,2-1 4-15,4 6 0 16,-1-1-11-16,1 6-4 16,2-2-4-16,2 3-52 15,-4 3-58-15,-2 0-82 0</inkml:trace>
  <inkml:trace contextRef="#ctx0" brushRef="#br0" timeOffset="87222.67">16283 11219 191 0,'-3'2'303'0,"3"0"-259"0,0 1-37 16,3 2-5-16,1 5 57 16,4 9-11-16,9 6-7 15,0 9 10-15,5 5-33 16,3 2-10-16,0 2-2 15,1-1-5-15,-2-2 1 16,-1-2-2-16,-3-6-1 16,-2-8 1-16,-4-6-10 0,-6-8-84 15,-1-2-138 1,-3-2-74-16</inkml:trace>
  <inkml:trace contextRef="#ctx0" brushRef="#br0" timeOffset="87907.59">16692 12212 259 0,'4'-8'75'0,"-1"0"-45"0,-3-2 40 0,0-3 25 16,-3 2-17-16,3-2-19 15,-2 4-1-15,2 2-17 16,-2 2-7-16,0 5-8 15,-2 0-19-15,-1 0-7 16,-4 5-1-16,-4 6 1 16,-5 3 1-16,-2 6-1 15,0 6-1-15,-1 6 1 16,6 2 2-16,5 2 2 16,0 2-2-16,6 0-2 15,8 1 0-15,6-6-1 0,5-4 1 16,7-8 0-16,7-4 0 15,7-11 17-15,8-11-13 16,5-13 3-16,-2-9-2 16,0-10-5-16,-12-7-13 15,-10 0-16-15,-16-2-12 16,-14 2 15-16,-13 2 4 16,-8 2-20-16,-12 4 34 15,0 9 8-15,-4 11 0 16,6 11-46-16,2 10-125 15,8 11-16-15</inkml:trace>
  <inkml:trace contextRef="#ctx0" brushRef="#br0" timeOffset="91636.57">17080 6509 151 0,'2'-3'40'0,"-2"0"-14"15,0 0-1-15,0 3-10 16,-2-1-11-16,2 1-3 16,-2 1 1-16,-1-1-1 15,1 3 2-15,0-3 6 16,-1 0 7-16,3 0 8 16,0 0 13-16,3 0 5 15,-3 0 3-15,0-3-5 0,2 3-2 16,-2 0-10-1,0 0-27-15,2 3 7 0,1 1-8 16,1 7 19-16,7 6 16 16,7 9-10-16,8 4-17 15,11 6-4-15,9 0-4 16,12 0 1-16,11-1 5 16,16-5-5-16,8 2-1 15,3 0-6-15,-7 5-93 16,-12 12-85-16</inkml:trace>
  <inkml:trace contextRef="#ctx0" brushRef="#br0" timeOffset="92529.4">18180 7630 346 0,'10'2'50'0,"-4"-4"-48"0,-1-4 19 0,-1 0 23 16,0-3-17-16,1 2 2 16,-3 1 17-16,1 0-4 15,-6 2-15-15,1 0-5 16,-1 1-5-16,-3-1-13 16,2 3 3-16,-5-1 2 15,-3 2-4-15,-3 3-4 16,-1 4 6-16,-1 4 1 15,-4 5-4-15,4 7 0 16,-1 7 7-16,2 6-3 16,5 0-5-16,5 4 2 15,6 0-4-15,6-3 0 16,7-2 3-16,7-4-2 0,9-5 3 16,3-2-4-16,5-8 3 15,4-2-4-15,3-3-1 16,1 5-46-16,-1-4-125 15,4 9-29-15</inkml:trace>
  <inkml:trace contextRef="#ctx0" brushRef="#br0" timeOffset="93961.97">18419 8424 188 0,'0'3'50'0,"0"-3"-47"0,2 0 3 16,0-1 25-16,2-1 6 15,-1 0-3-15,0 0-2 16,-1 2 4-16,-2-2-6 16,0 2-9-16,-2 2-7 15,-1 0-6-15,0 2 11 16,3 6 32-16,6 6-12 16,0 6-13-16,9 12 8 15,12 4-20-15,13 8-9 16,12 2-2-16,4 2-3 15,4-3 0-15,-2-5-3 16,-8 4-123-16,-9-6 110 16,-12-2-94-16,-12 2-39 0</inkml:trace>
  <inkml:trace contextRef="#ctx0" brushRef="#br0" timeOffset="95625.92">19283 9162 488 0,'7'-6'43'0,"-7"0"-41"0,-2 0 5 0,-5 2 0 16,3 2-1-16,-5 0 1 16,-7-1 0-16,1 3 16 15,-5 3 6-15,-5-1-4 16,-2 4-7-16,3 0-6 0,-5 6-1 15,2 6 8-15,1 4 2 16,3 6-7 0,3 4-9-16,5 2-5 0,6-2 0 15,7-4-4 1,8-8 4-16,5-8 6 0,7-8 1 16,9-6 3-16,2-7-5 15,4-8-5-15,1-1-1 16,-7 0-3-16,-10 4-7 15,-3 10-17-15,-8 10 28 16,-4 16 0-16,-2 12 5 16,-2 12 19-16,4 7-15 15,1 1-9-15,7-7-5 16,13-8 2-16,8-13-63 16,9-14-146-16,3-10-93 0</inkml:trace>
  <inkml:trace contextRef="#ctx0" brushRef="#br0" timeOffset="96232.69">19237 9936 182 0,'2'-4'62'0,"0"2"4"0,-2 0 0 0,0 0-12 0,2 0-11 0,-2 2 0 16,0 0-5-16,3 0-13 16,-3-2-12-16,0 2-9 15,0 0-4-15,-3 2-2 16,6-2-1-16,-6 0 2 16,6 2 0-16,-3-2 0 15,0-2 1-15,0 2 0 16,0 0-1-16,2 0 1 15,2 2 7-15,7 4 5 16,5 4 1-16,7 6-4 0,8 12 0 16,6 8-8-16,5 8 0 15,6 4-2-15,3 5-4 16,-5-3-97-16,0 0 4 16,-11-6-141-16</inkml:trace>
  <inkml:trace contextRef="#ctx0" brushRef="#br0" timeOffset="96900.87">19780 10836 188 0,'4'-4'260'0,"-2"0"-193"0,-2 2-58 0,0 2-9 0,0 0-1 16,0 6 1-16,0 4 38 16,0 8 3-16,4 7-9 15,-2 7-4-15,2 5-12 16,3 2-13-16,-1 1 1 16,4-6 0-16,-4-5 1 15,-2-10 0-15,1-8 11 0,-3-6 26 16,-2-10-21-16,-2-6-18 15,0-7-5-15,-3-6 2 16,1-8-8-16,0-1-2 16,1 4 2-16,6-1 7 15,5 4 0-15,5 3 1 16,10 3 0-16,8-2 1 16,7 5 2-16,9 4-3 15,1 5-5-15,0 6-3 16,-6 12-72-16,-7 6-152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38:50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16084 2048 290 0,'0'1'68'0,"0"-2"-36"0,-2 1 10 0,-1-3-2 15,1 0-13-15,2 3-11 16,0 0-3-16,0-1-1 16,0 1 2-16,0 0-3 15,2 0-3-15,-2 0-3 16,0 0 6-16,0 0 5 16,0 0 0-16,0 1 3 15,-2 2-10-15,2-3-5 16,2 0 0-16,-4 0 2 15,2-3 2-15,-2 3 6 16,-4 3-14-16,-13-6-3 16,-5 6-2-16,-14 0 4 15,-6-2-12-15,-6 3 6 16,-1 0 6-16,-2 2-1 16,2 2 2-16,4 1 0 0,6 0 0 15,6 0 1-15,8-4 0 16,10-1 0-16,5-2 0 15,6-1-1-15,6 2-3 16,0-6-1-16,2 3 1 16,0 0 2-16,0-1 1 15,-2 1 3-15,2 0 1 16,-2 0-1-16,-2-2 0 16,0 4-1-16,2-2 0 15,-2 1-2-15,2-1-1 16,-2 0 0-16,2 0 0 15,0 3 0-15,0-3 1 0,0 0 0 16,0 2 2-16,-3 4 5 16,1 8-1-16,0 4-2 15,-2 10 5-15,-6 15 7 16,-1 9 8-16,-4 8-11 16,-5 8-7-16,0 6 0 15,2-1-2-15,4-3-2 16,6-6-2-16,1-6 0 15,7-12 1-15,2-12-1 16,1-9 1-16,1-10-1 16,0-7 1-16,-2-4 1 0,1-1 0 15,-1-3 0 1,-4 0-2-16,2 0 2 0,-3 0-1 16,3 0-1-16,-2 3 0 15,2-3 0-15,0 0 0 16,0 0 0-16,0 0 0 15,0 0 0-15,0-3 0 16,0 3 0-16,0 0 0 16,0 0-1-16,0 5 1 15,-2-1 3-15,2 7 1 16,-4-2 3-16,2 7 3 16,-3 2 2-16,1 0-2 15,-4 3-7-15,8-5 1 16,-2-2 0-16,2-4-2 0,2-5 0 15,-2 0 2 1,3-5 0-16,-1 0 1 0,-2 0 1 16,0 0 7-16,3 0 8 15,-3 0 0-15,0 0-4 16,2 0-3-16,5 2 4 16,1-1-3-16,8 5 1 15,13 3 11-15,7 3-2 16,8-2-14-16,8 2-10 15,-1 0-1-15,-5-2-7 16,-4 2-38-16,-8-2-122 16,-7 2-99-16</inkml:trace>
  <inkml:trace contextRef="#ctx0" brushRef="#br0" timeOffset="1349.65">16451 2458 243 0,'3'-4'106'0,"-1"-2"-50"0,-4 4 21 15,-1-1 29-15,1 0-27 16,0 1-24-16,2 4-21 16,0-2-19-16,0 3-10 15,2 2 8-15,0 11 51 16,1 8-26-16,-3 13-20 16,-3 11-4-16,-3 7-12 15,-5 2-2-15,-5 3-14 16,1-4-129-16,-3 0-150 15</inkml:trace>
  <inkml:trace contextRef="#ctx0" brushRef="#br0" timeOffset="1754.97">16852 3132 118 0,'0'-2'110'0,"3"2"-29"0,-3 0 8 16,2 2-3-16,-4 0 18 15,2 2-1-15,-3 6 4 16,-1 8-29-16,-5 9-40 15,-7 8-19-15,-3 6-15 0,-8 4-4 16,-2 0-20-16,2-4-186 16,-4-4-208-16</inkml:trace>
  <inkml:trace contextRef="#ctx0" brushRef="#br0" timeOffset="3142.99">17726 2523 263 0,'-5'-3'88'0,"-1"2"-41"0,1-4 29 16,1 3 12-16,4-2-34 15,-2 2-23-15,2 0-22 16,0 0-9-16,0 2-2 0,0 0-3 16,0 2 1-16,0-2-5 15,0 0 2-15,0 0 6 16,2 0 1-16,-2 2 2 15,0-2 3-15,0 0 12 16,0 0 19-16,-2 0 12 16,2-2-12-16,0 2-9 15,0 0-5-15,0 0-13 16,0 0-4-16,-2 0 0 16,2-2-4-16,2 2 0 15,-2 0 1-15,2 0-1 16,-2 0-1-16,0 0 3 0,0 0-1 15,0 2 2-15,-2 0-1 16,2-2-1-16,0 0 1 16,0 0-2-16,0 0 2 15,0-2-1-15,0 2 0 16,0 0 3-16,0 0 2 16,0 0 4-16,0 0-2 15,0 2-3-15,0-2-2 16,0 0-4-16,0 0 0 15,0 2 0-15,0-2 0 16,0 0 1-16,0 0 0 16,0 0 2-16,0 0 3 15,0 0 4-15,0-2 3 16,0 2 0-16,0 0-6 16,0 0-2-16,0 0-3 0,0 0-2 15,0 0 0-15,0 0 0 16,0 0 0-16,0 0-2 15,0 0-4-15,-2 0-7 16,2 0-6-16,-2 0-2 16,2 2-41-16,-3-2-77 15,-2 2-143-15</inkml:trace>
  <inkml:trace contextRef="#ctx0" brushRef="#br0" timeOffset="4079.65">16293 2546 104 0,'-8'2'47'0,"1"1"-11"0,2-3-4 0,1-3 9 16,1 1 6-16,-1 0 13 16,0-1 2-16,2-1 10 15,2-1-6-15,0 3-20 16,2-2-11-16,2 1-10 15,0-1 5-15,8-5-6 16,1 1-4-16,5 2-12 16,4 0-3-16,1 2-5 15,3 6 3-15,1 3-5 16,0 3 3-16,-3 1-1 16,-2 6 0-16,-3 1 0 0,-6 3 0 15,-3 3 4 1,-4 2 0-16,-12 7 0 0,-7 3-1 15,-16 2 1-15,-13 5-3 16,-16 2 2-16,-8-3-3 16,-11-4 2-16,0-2 0 15,3-8 0-15,7-4 0 16,13-8 2-16,17-2 6 16,12-7-4-16,14-4-6 15,9-1-3-15,2 0-15 0,7-1 0 16,11 2 18-1,9 1 9-15,13 0-9 0,11 7 0 16,6 0-2-16,1 5 2 16,0 5 3-16,-6 2-3 15,-1 2 1-15,-6-3 1 16,-1-4-2-16,-6-2-5 16,2-8-47-16,0-6-87 15,1-8-85-15</inkml:trace>
  <inkml:trace contextRef="#ctx0" brushRef="#br0" timeOffset="4721.95">17542 2472 423 0,'-17'0'121'0,"4"3"-68"0,0-2 11 16,0 3-9-16,-1 6-30 16,7 6-6-16,5 3-6 15,6 0-4-15,15 1 6 16,7-2 1-16,16-1-4 16,10-10-3-16,6-3-9 15,1-4 0-15,-1-5 5 16,-8-1 1-16,-15 0-6 15,-12 1-9-15,-10 5 5 16,-13 3 4-16,-11 7 2 16,-12 8-2-16,-10 4 4 15,-5 10-3-15,-5 4-2 16,10 4 0-16,9-4-5 16,13-4-2-16,11-4 7 0,14-4-1 15,7-4-14-15,10 0-7 16,6 1 7-16,3-3 5 15,-3 1 5-15,-1 2 0 16,-7-2 2-16,-11 4-1 16,-12 1 5-16,-10 2 6 15,-16 2-2-15,-11 0 2 16,-14-2 11-16,-13-2-5 16,-6-6-10-16,-8-10-1 15,-8-6-1-15,0-8-9 0,0-12-49 16,6-4-81-16,12-6-44 15,13-2 18-15</inkml:trace>
  <inkml:trace contextRef="#ctx0" brushRef="#br0" timeOffset="4974.88">18230 3334 462 0,'-3'37'153'0,"-8"-1"-82"0,-9 2 0 0,-11 2-8 16,-12 14-25-16,-5 8-19 15,-4 3-16-15,4-10-3 16,0-2-4-16,9-15-93 15,3-10-147-15</inkml:trace>
  <inkml:trace contextRef="#ctx0" brushRef="#br0" timeOffset="5422.67">19304 2791 609 0,'-12'12'192'15,"-7"1"-191"-15,-13-2-1 16,-3 1 3-16,-4 2-3 16,6 6-1-16,11 1-6 15,8-2 3-15,14 3 0 16,14 5 4-16,6 0-7 0,11 1 7 16,2 3 0-16,6-3 1 15,-4 0-1-15,-3 0 1 16,-11-4 0-16,-7 0 3 15,-10 0 26-15,-12 2 12 16,-13 0-7-16,-12 0-16 16,-9-3-6-16,-10-8-9 15,-1-4-3-15,-3-10-1 16,3-10-54-16,4-12-60 16,-1-12-135-16</inkml:trace>
  <inkml:trace contextRef="#ctx0" brushRef="#br0" timeOffset="5609.92">19292 2659 450 0,'54'-4'324'0,"-7"2"-260"16,-7-6 63-16,-7 0-4 15,5-1-84-15,5 4-39 16,7 1-2-16,4 4 1 15,6 2-64-15,5 4-136 16,4 4-174-16</inkml:trace>
  <inkml:trace contextRef="#ctx0" brushRef="#br0" timeOffset="6158.69">19834 3431 428 0,'13'22'106'0,"-13"9"-81"0,-15 4 1 0,-17 9-11 16,-13 14-5-16,-7 5-10 15,-9-4-25-15,-3-2-106 16,1-11-61-16</inkml:trace>
  <inkml:trace contextRef="#ctx0" brushRef="#br0" timeOffset="6622.13">20498 2595 677 0,'-7'-13'27'0,"7"1"-16"16,9-2-11-16,9 1 14 15,15 2-11-15,14 5 12 16,9 5-13-16,6 6 3 15,5 11-2-15,-5 8 10 16,-4 9-5-16,-11 5-7 16,-14 8 24-16,-17 6 16 15,-18 7-11-15,-16 3 5 16,-16 3-27-16,-8 6-1 16,-7-1-3-16,3-8-3 15,3-4-2-15,3-8 1 16,7-10-14-16,6-10-106 0,-2-8-130 15,2-7-118-15</inkml:trace>
  <inkml:trace contextRef="#ctx0" brushRef="#br0" timeOffset="6780.59">20650 3108 293 0,'8'0'425'15,"15"4"-348"-15,-4-2 21 16,2-4 18-16,1 4-62 16,12 2-42-16,3 0-12 15,7 4-13-15,1 0-136 16,4 0-154-16</inkml:trace>
  <inkml:trace contextRef="#ctx0" brushRef="#br0" timeOffset="6937.83">21302 3495 640 0,'-22'71'93'0,"-7"-6"-33"16,-2-3-47-16,2 1-13 16,6 0-2-16,10-13-80 15,11-9-188-15</inkml:trace>
  <inkml:trace contextRef="#ctx0" brushRef="#br0" timeOffset="7243.36">22136 2813 741 0,'19'0'166'0,"-5"3"-151"15,-12-3-9-15,-2 5-5 16,-2 15 80-16,-7 14 23 16,-7 16-89-16,-4 17-13 15,-9 9-2-15,1 4 0 0,1-2-27 16,7-8-109-16,7-14-45 15,9-15-34-15,8-20-99 16</inkml:trace>
  <inkml:trace contextRef="#ctx0" brushRef="#br0" timeOffset="7443.66">22645 2807 633 0,'-15'48'135'16,"-16"9"-56"-16,-10 1-42 15,-3 4-25-15,-2 6-11 16,3 0-1-16,10-8-98 16,8-6-159-16</inkml:trace>
  <inkml:trace contextRef="#ctx0" brushRef="#br0" timeOffset="7643.01">22824 3491 640 0,'-23'62'178'16,"-8"8"-113"-16,-4 0-34 15,-1-7-26-15,3 6-4 16,1-2-1-16,10-13-12 16,7-10-84-16,7-14-94 15,6-12-181-15</inkml:trace>
  <inkml:trace contextRef="#ctx0" brushRef="#br0" timeOffset="8004.02">23503 2691 499 0,'5'10'278'0,"-5"2"-255"16,0 8 35-16,-5 4 72 15,-1 14-50-15,-1 15-33 16,-2 11-28-16,-2 1-16 15,2 2-3-15,1-3-5 16,0-6-86-16,6-8-131 16,2-12-143-16</inkml:trace>
  <inkml:trace contextRef="#ctx0" brushRef="#br0" timeOffset="8574.84">23906 2771 753 0,'-2'6'158'15,"4"-5"-145"-15,3-2 0 16,4-3 10-16,11-2-12 16,15-2-8-16,10 2-3 15,7 1-1-15,1 0-1 16,-2 5-7-16,-13 2-7 16,-11 2-42-16,-11 4-7 0,-16 6 47 15,-16 6 18-15,-13 5 2 16,-7 4-2-16,-8 3 3 15,5-6 0-15,10-2-2 16,10-3-1-16,13-10 1 16,12 1-1-16,9-3 0 15,10-1-4-15,8 2-22 16,5-1-4-16,3 5 16 16,-4 3 11-16,-3 5 1 15,-5 6 2-15,-11 4 5 0,-9 4 32 16,-14 4-15-1,-15 0 20-15,-11-2 8 0,-9-1-15 16,-12-11 1-16,1-7-16 16,0-8-2-16,-3-7-13 15,7-11-5-15,7-2-1 16,5-9-55-16,8-5-60 16,10 0-39-16,3-10-150 15</inkml:trace>
  <inkml:trace contextRef="#ctx0" brushRef="#br0" timeOffset="9325.67">24519 2360 342 0,'2'-10'140'0,"1"2"-72"0,4 2 19 15,-1 0 2-15,3 4-22 16,7 0-33-16,8 6-13 16,5 2 3-16,10 6-2 15,3 2-9-15,2 4-6 0,1 0-1 16,-1 4 0 0,-1-2-2-16,-3 0-4 0,-5 4 0 15,-4 2-2-15,-4 7 1 16,-12 6 1-16,-5 11 2 15,-12 13-2-15,-10 8 4 16,-10 6 0-16,-4 5-2 16,-6 3-1-16,5-7-1 15,1-4 2-15,7-12-1 16,6-12-1-16,7-11 2 16,0-11-2-16,2-10 0 15,4-3 1-15,0 0-1 0,0 1 0 16,0 0 0-1,0 2-2-15,0 0 2 0,0-4 0 16,-4 0 3-16,-2-4 33 16,-3-4 19-16,-9-2-20 15,-9-6-9-15,-4-5-11 16,-5-5-10-16,-4-9-5 16,-3-5-59-16,-1-2-77 15,0 0-70-15,-5 3-186 16</inkml:trace>
  <inkml:trace contextRef="#ctx0" brushRef="#br0" timeOffset="13268.04">24849 2382 268 0,'-20'-8'36'0,"-7"4"-8"0,-8 6 45 16,-1 6 20-16,1 2 3 0,6 2-34 16,8 0-23-16,10-1-21 15,11-2-3-15,11 0-3 16,18-2-3-16,16-3-5 15,18-4-1-15,10-4-3 16,5-3-28-16,-3-4-63 16,-19 5-6-16,-16 6 24 15,-24 12 31-15,-27 18 42 16,-31 21 22-16,-23 23 69 16,-20 15 8-16,-8 16-13 15,3 2-41-15,17-12 6 16,24-16-24-16,26-17-24 0,26-16-2 15,23-18 2-15,26-14-3 16,12-14-25-16,7-14-134 16,-1-14-91-16,-17-8-62 15</inkml:trace>
  <inkml:trace contextRef="#ctx0" brushRef="#br0" timeOffset="13344.51">24760 3180 371 0,'-56'48'14'0,"12"0"-14"16</inkml:trace>
  <inkml:trace contextRef="#ctx0" brushRef="#br0" timeOffset="13704.41">25337 3625 516 0,'-2'55'150'0,"-18"7"-68"15,-11 0 3-15,-13 10-67 16,-8 4-15-16,0-10-2 16,6-11-1-16,3-11-19 15,5-12-85-15,7-17-83 16,7-20-186-16</inkml:trace>
  <inkml:trace contextRef="#ctx0" brushRef="#br0" timeOffset="14269.95">25880 2860 529 0,'0'7'50'0,"-4"9"-38"0,-9 13 51 0,-7 18 39 15,-9 19-35-15,-9 19-19 16,-2 5-30-16,2 3-3 15,10-9-11-15,9-12-4 16,13-14-3-16,10-14-21 16,9-22-136-16,8-26-140 15</inkml:trace>
  <inkml:trace contextRef="#ctx0" brushRef="#br0" timeOffset="14550.43">26215 2828 599 0,'6'5'155'0,"-4"-3"-155"16,4 0 12-16,7 4 22 16,9 4 10-16,7 6-10 15,9 9-11-15,2 4-6 16,-3 10-9-16,-8 11 5 15,-6 8 1-15,-17 12 8 16,-12 6 6-16,-11 2-8 16,-12-1 0-16,-3-5-15 0,3-10-5 15,5-10 0-15,1-14 0 16,8-10-63-16,-1-16-121 16,-7-16-78-16</inkml:trace>
  <inkml:trace contextRef="#ctx0" brushRef="#br0" timeOffset="14745.09">26217 3446 170 0,'6'11'403'0,"2"-1"-349"16,-2-4 33-16,9 2 33 0,12 0-37 15,16 2-43 1,8 0-40-16,7-2 0 0,2-2-121 15,-4-4-278-15</inkml:trace>
  <inkml:trace contextRef="#ctx0" brushRef="#br0" timeOffset="14895.35">26792 3721 430 0,'-20'45'302'15,"-7"-5"-189"-15,-4-4 1 16,-1 10-66-16,3 2-48 16,10 0-5-16,10-3-52 15,14-8-97-15,10-11-133 0</inkml:trace>
  <inkml:trace contextRef="#ctx0" brushRef="#br0" timeOffset="15146.13">27598 3152 520 0,'-17'54'181'16,"-10"6"-108"-16,-6 1-10 15,-3 8-30-15,4 1-29 16,6-8-4-16,6-6-28 16,6-19-93-16,10-15-103 15,6-26-154-15</inkml:trace>
  <inkml:trace contextRef="#ctx0" brushRef="#br0" timeOffset="15593.21">28066 3234 260 0,'0'9'101'0,"-6"-4"-79"16,-7-1 41-16,-3 5 23 15,-4-1 11-15,0 1-19 16,2 1-22-16,3-4-11 15,-2 0-3-15,7-1-4 16,1-5-6-16,-1-7-15 16,4-4-15-16,2-14-2 15,4-5-24-15,2-9 10 16,6-2-10-16,4 3 9 16,1 7 11-16,1 8-2 15,-1 7 6-15,-4 5 2 16,2 6 7-16,-2 7 4 0,2 4-5 15,3 12 4-15,1 11 25 16,1 16 25-16,-1 15 4 16,-5 18-34-16,-10 15 3 15,-8 15-26-15,-7 3-7 16,-1-1-1-16,-1-14-2 16,1-18 1-16,3-24-2 15,4-18-31-15,-1-14-90 16,2-16-52-16,-1-16-20 15,0-16-288-15</inkml:trace>
  <inkml:trace contextRef="#ctx0" brushRef="#br0" timeOffset="16404.91">28656 2663 510 0,'0'-22'188'0,"4"6"-82"0,-2 4 15 0,4 5-14 16,1 6-56-16,3-1-30 16,7 2-4-16,7 2-6 15,7 2-1-15,5 6-5 16,4 3-2-16,1 6-2 16,-2 1-2-16,-3 4-1 15,-7 0 1-15,-4 8-5 16,-13 8 2-16,-7 10 4 15,-14 8 5-15,-11 9-5 16,-4 3 1-16,-3 2-1 16,2-6-1-16,9-4-2 0,8-7 2 15,3-12-16-15,5-6-17 16,3-8 12-16,1-4 13 16,0 1 8-16,1 0 0 15,0 4 1-15,-5 2-3 16,-5 6 3-16,-4 4 3 15,-4 1-1-15,-5-6-1 16,-2-2 2-16,2-9 1 16,2-11 2-16,5-2 2 15,3-8-1-15,3-2 3 16,5-3 13-16,-2 0-4 16,-1 0-9-16,-3 4 4 0,-3 2-2 15,-4 0-9-15,-5 4 1 16,-1 2-2-16,4 0-2 15,-1-2 2-15,6-4-2 16,1 0 1-16,5-5 0 16,4 2 0-16,0-3-1 15,0 0 0-15,2 0 0 16,0 0 0-16,0 0-5 16,0-3 0-16,3 3 5 15,-1-1 6-15,-2 1-1 16,0-2 4-16,-2 2-6 15,-4-4-3-15,-19-4-2 16,-19-6 1-16,-16-2-3 16,-13-4 1-16,-3 2-3 15,7 6-69-15,19 2-118 0,17-5-212 16</inkml:trace>
  <inkml:trace contextRef="#ctx0" brushRef="#br0" timeOffset="34454.01">10164 5166 220 0,'2'-7'115'0,"0"3"-84"16,0-2 17-16,1 0-7 15,-3 0-6-15,0 1-10 16,2 2-5-16,-4 3-6 0,2 0 0 15,0 0-2-15,-3 2 3 16,1-2 15-16,2 1 8 16,0-1-9-16,-2 0-4 15,2 3 0-15,2-3 1 16,-2 0-8-16,-2 2-4 16,2-2-8-16,0 2-6 15,-2 0 0-15,0 2 0 16,-5 6 7-16,-7 10 1 15,-7 14 1-15,-10 12 1 16,-10 13 7-16,-10 7-2 16,-7 4-1-16,-8 2-2 0,-13 5-3 15,-4 1-9-15,-3-2 4 16,-3-4-2-16,2 0-1 16,0-6-1-16,2-6 2 15,10-5-2-15,10-10 3 16,16-8 2-16,13-9-2 15,16-8-3-15,9-6-2 16,5-4 2-16,6-6 2 16,6 0 5-16,0-4 1 15,3 2-3-15,-1-2 5 16,-4 0-6-16,-4 2-2 16,0-2-2-16,-7 2-4 15,-2 2-56-15,-6 0-90 16,-8 2-146-16</inkml:trace>
  <inkml:trace contextRef="#ctx0" brushRef="#br0" timeOffset="35305.75">9254 5278 162 0,'10'-4'94'0,"-1"0"-40"0,-7 1 25 0,-2 3-24 16,-5 3 0-16,3-2 3 15,-2 2-17-15,0-2-28 16,-4-1-9-16,4 0 0 16,0 0 3-16,-1-1 12 15,1-2 4-15,0 3 1 16,-4-1-5-16,0-2-9 15,-5 3-8-15,-3 0-2 16,-6 3 0-16,-5 2 0 16,-4 5-1-16,-2 5 1 0,-2 3 0 15,4 0 5 1,5 1-2-16,-1 4 4 0,7-1-6 16,5 2-1-16,5 0 0 15,6 2 2-15,4-2-2 16,9 4 3-16,4 0-3 15,8 0 2-15,3 0-2 16,2-2 0-16,6-2-1 16,-1 1 1-16,2-3-1 15,-2-4 1-15,1-2-8 16,1-4 8-16,-2-8 0 16,2-4 0-16,2-8 0 15,-2-3 15-15,0-12-15 0,-4-3 0 16,-2-9 10-16,-3-6-9 15,-4-6-1-15,-4-1-1 16,-7 0-3-16,-7 0 4 16,-8 6 2-16,-8 4-2 15,-3 10-6-15,-6 6 3 16,-6 12-32-16,-6 7-68 16,-5 13-72-16,-10 6-20 15</inkml:trace>
  <inkml:trace contextRef="#ctx0" brushRef="#br0" timeOffset="36237.18">8682 6607 313 0,'9'-4'57'0,"-5"0"-5"0,2-2 34 16,-2 4-4-1,-2-1-49-15,0 0-12 0,-2 3 8 16,-2 3-4-16,0-3-2 16,2 1-7-16,-2 1-10 15,-4 2 5-15,-2 7 3 16,-13 6-5-16,-7 10 6 16,-12 16 12-16,-7 11 8 15,-6 9-4-15,-3 5-6 16,5-2 3-16,2-2-9 15,4-6-9-15,5-7-2 16,4-8-3-16,3-2-5 0,4-7 0 16,-2-6 2-1,4 2-2-15,-4-5 0 0,4 4 0 16,-4-5 0-16,4 2-1 16,0-5 1-16,3-3-1 15,2 2-1-15,6-9-15 16,3-1-25-16,4-6-11 15,7-2-42-15,2-4-46 16,2-9-157-16</inkml:trace>
  <inkml:trace contextRef="#ctx0" brushRef="#br0" timeOffset="36859.01">8028 6679 252 0,'-6'-2'53'0,"2"-2"-1"0,0-1 8 0,-1 4-14 0,3-3-6 15,-2 0 8-15,2 2 4 16,-5 1-10-16,-2-2-19 15,-4 3 0-15,-6 0-10 16,-2 4-6-16,-6 4 4 16,-4 4-1-16,2 4-1 15,-2 8-2-15,-1 2 0 16,3 6-1-16,3 7 1 16,3-1-6-16,4 0 0 15,5 0 0-15,5-2 0 16,7-6-1-16,6 0 0 15,7-6 1-15,7-6-4 0,11-4 3 16,9-8 0-16,8-8 3 16,10-8 0-16,6-10 2 15,-1-8 1-15,-3-8 2 16,-7-6-8-16,-11-8 0 16,-11-1-25-16,-11 1-12 15,-16 5 7-15,-13 0-17 16,-18 11-36-16,-22 2-27 15,-19 8-3-15,-12 7 0 16,-5 17 26-16</inkml:trace>
  <inkml:trace contextRef="#ctx0" brushRef="#br0" timeOffset="37638.91">7455 7961 145 0,'0'0'79'0,"0"0"-13"16,0 0-5-16,-3-3-4 15,3 2 1-15,-2 1-7 16,2 0-14-16,0 0-14 15,-2 0-11-15,0 1-3 0,-5 6-5 16,-6 5-4-16,-10 8 2 16,-8 12 30-16,-9 13 24 15,-9 8-2-15,-4 9 9 16,-1 6-2-16,0 2-19 16,6 3-18-16,5-7-18 15,7-4-2-15,5-6-4 16,4-5 1-16,3-11 2 15,0-7-3-15,-1-2-8 16,1-5-57-16,-3-8-47 0,-2-4-76 16,-3-4-79-1</inkml:trace>
  <inkml:trace contextRef="#ctx0" brushRef="#br0" timeOffset="38359.87">6893 7885 301 0,'-8'3'49'0,"-4"-1"-22"0,-3-2 25 16,1 2-20-16,3 2-17 15,-3 1-5-15,6-2 0 16,-1 1 6-16,0 1 2 16,2-1 0-16,-2 1 1 0,-2 1-3 15,-3 5-2 1,-1 1 3-16,-3 4 0 0,-1 3-5 16,-4 6-7-16,5-1-3 15,1 2 1-15,3 2-3 16,5-2-1-16,3 1 0 15,4-6 0-15,4-1 1 16,4-2-1-16,3-2 0 16,3-2 1-16,0 0-3 15,5-3 3-15,2-2 1 16,4 0 1-16,-1-6 2 16,4 2-4-16,1-5-7 15,-5-5-2-15,3-1 9 0,-2-4 14 16,-4-6-7-16,1-4 3 15,1-4-5-15,-2-3 1 16,0-2 0-16,-7-3-5 16,0 2 2-16,-7 1-3 15,-3 4-6-15,-4 3 6 16,-6 4 4-16,-1 4 1 16,-3 2 1-16,-7 2-6 15,0 6 0-15,-2 2-3 16,1 2-1-16,3 2-33 15,1 0-69-15,5 0-18 16,4-1-21-16</inkml:trace>
  <inkml:trace contextRef="#ctx0" brushRef="#br0" timeOffset="40137.87">6517 9316 237 0,'-2'-4'50'0,"2"2"-33"0,-3-2 19 0,1 0-2 16,2 2-9-16,-3-2-4 16,3 2 5-16,0-2 3 15,0 1-1-15,0-2 8 16,0 1 2-16,0 0-10 16,-2 2 2-16,2-2-10 15,2 2-16-15,1-4 1 16,4 0-4-16,4-2-2 15,4-4 1-15,5 2-5 16,5 0 0-16,0 2 2 16,2 4-1-16,-8 4 3 15,-1 4 1-15,-5 8 0 0,-6 4 7 16,-10 8-4 0,-7 8 1-16,-15 6-1 0,-8 4-1 15,-9 5-1-15,-8-1-1 16,2-4 0-16,-4-4 3 15,3-10-2-15,7-6-1 16,6-8 3-16,9-8 1 16,9-6-4-16,7-3-3 15,9-6-26-15,7-3 27 16,5 2 2-16,4-2 0 16,4 5 0-16,2 2-11 15,0 10 11-15,5 7 3 16,-3 6 2-16,7 7-1 0,0 3-2 15,2 1-2-15,2-2 0 16,5-5-3-16,3-4-49 16,5-8-124-16,6-6-59 15</inkml:trace>
  <inkml:trace contextRef="#ctx0" brushRef="#br0" timeOffset="46482.87">7769 7957 113 0,'-3'4'29'0,"-1"-2"8"0,2 0 5 0,2 0-17 15,0-2-1-15,2-2 1 16,-2 2-1-16,0 0-1 16,0 0-8-16,2 0-5 15,-4 0-5-15,2 2 5 16,-2-2 5-16,2 0 0 16,0 0 1-16,0 2 3 15,0-2-5-15,-2 0 4 16,2 2 9-16,2-2 1 15,-2 0-1-15,0 0 4 16,0 0 0-16,0 0-10 16,-2 0-10-16,2 0-4 0,0 0-6 15,0 6 0 1,0 6 17-16,0 7 14 0,2 15-13 16,4 13 9-16,3 11 2 15,9 12-7-15,3 10-15 16,5 9 3-16,6-1-8 15,3-2-2-15,3-9-1 16,2-11 0-16,-5-15 0 16,2-6 5-16,-12-13-5 15,-4-9 0-15,-7-5 1 16,-8-9 3-16,-4-7 3 16,-4 0 0-16,2-2-2 0,-2 0-4 15,0-2-1-15,2 2-6 16,2 0-50-16,-2 0-58 15,4-2-111 1,5-4-103-16</inkml:trace>
  <inkml:trace contextRef="#ctx0" brushRef="#br0" timeOffset="46915.7">8283 8131 250 0,'-4'0'123'0,"0"-2"-53"16,0-2 26-16,4 3-14 0,0-2-54 16,2 1-20-1,2-2 11-15,2 2 7 0,3 4-5 16,3 4-3-16,1 9 7 15,0 14 50-15,1 10-52 16,-8 16-12-16,-2 11-5 16,-6 7-1-16,0-1-5 15,0-8-4-15,0-10-32 16,4-14-127-16,0-15-156 16</inkml:trace>
  <inkml:trace contextRef="#ctx0" brushRef="#br0" timeOffset="47897.46">8230 9622 258 0,'-2'-1'177'0,"-3"-1"-93"0,3 0 24 0,0 0-24 16,4 0-33-16,0 2-29 15,3-3-7-15,1-4 7 16,6-3 0-16,3-2 1 16,10-2-5-16,2 0-11 15,4 4-7-15,-4 2-5 0,-5 4-2 16,-9 4-2-16,-4 6 1 15,-7 6 8-15,-9 10 4 16,-8 6-3-16,-7 6 0 16,-7-2-1-16,0 0 0 15,2-8-1-15,10-8 1 16,5-8-1-16,7-2-1 16,3-6-11-16,7 0-9 15,1 0 22-15,4 0 0 16,0 0 0-16,6 2-2 15,0 5 0-15,-1 0 1 16,-1 5-1-16,-1 2 1 16,1 3-1-16,-2 1 2 0,0-1-3 15,-3-1 0 1,-7 3 3-16,-6 2 5 0,-8 0-2 16,-5 1 4-16,-12 0 4 15,-9-2 19-15,-9-6 15 16,-7-6-11-16,-3-6-17 15,-3-8-10-15,2-6-7 16,4-8-3-16,7-7-52 16,7 1-76-16,11-3-106 15,12 0-166-15</inkml:trace>
  <inkml:trace contextRef="#ctx0" brushRef="#br0" timeOffset="51176.43">9073 6663 123 0,'-4'0'102'0,"4"-2"-76"0,-2 0 13 15,2 2 1-15,2 0-17 16,-2 0-13-16,4 0-2 15,-4 0 9-15,2 0 7 16,-2-2 0-16,-2 2-11 16,2 0 3-16,0-1 5 15,0 1 2-15,0 0-7 16,-4 0 0-16,4 1 0 16,0-1-5-16,0 0-11 0,0 2 0 15,4 0-7 1,-4 2 7-16,0 8 2 0,2 14 16 15,4 12 14-15,7 17-15 16,8 13 16-16,5 9-8 16,6 8-16-16,3 3-2 15,5-1-4-15,1-3 2 16,-4-6 8-16,1-5-8 16,-3-7 7-16,-1-11-5 15,-3-6-3-15,-4-11-3 16,-5-12-1-16,-6-6 0 15,-7-6 1-15,-2-6 0 16,-5-4-1-16,-2 0 0 16,0-4-1-16,0 0-28 15,2-2-55-15,0 0-111 0</inkml:trace>
  <inkml:trace contextRef="#ctx0" brushRef="#br0" timeOffset="54325.44">9703 7059 166 0,'2'-3'49'0,"0"1"-15"0,-2 0 13 15,0 1-7-15,-2-2-15 16,0 3-14-16,0 0-11 16,2 0 1-16,0 0-1 15,0 0 0-15,0 3 0 16,2-3 1-16,-2 0 0 15,0 0 4-15,0 0 11 16,0 0 12-16,2 0 7 16,-4-3 0-16,4 3-3 15,-2-2-4-15,-2 2-7 0,2 0-10 16,-2 0-9-16,2 0-2 16,0 0 0-16,0 0 1 15,0 2 0-15,0-2 0 16,0 3 2-16,0-3 3 15,0 0 6-15,0 0-4 16,0 1-8-16,2 3 0 16,4 6 10-16,8 12 32 15,5 12 6-15,8 15 2 16,7 7-40-16,4 6-5 16,0 2-5-16,2-6 0 15,0-2-13-15,-4-6-204 0</inkml:trace>
  <inkml:trace contextRef="#ctx0" brushRef="#br0" timeOffset="56107.34">9482 8243 330 0,'13'4'42'0,"-1"0"-25"0,-6 6 66 15,-3 6 13-15,-3 10-23 16,-7 14-13-16,-7 9-34 16,-7 11-12-16,-11 4 7 15,-2 2-21-15,3-8 0 16,3-2-1-16,5-7-2 15,7-7-75-15,5-4-148 16</inkml:trace>
  <inkml:trace contextRef="#ctx0" brushRef="#br0" timeOffset="56796.47">9054 8309 299 0,'-2'2'83'0,"2"1"-17"0,-2-3 17 16,4-3-13-16,-2 6-43 15,0-3-27-15,2 4 1 0,-2 5 0 16,-2 10 15-16,-2 7-3 15,0 14-7-15,-4 10 14 16,-1 8 29-16,1 2-45 16,1-3-3-16,5-5-2 15,4-15 2-15,5-6-1 16,6-13 11-16,7-8 16 16,7-8 3-16,11-10-8 15,6-14-6-15,7-13-16 16,1-11-8-16,-6-8 5 15,-7-4-24-15,-15-2-79 16,-13 4-33-16,-13 8 45 16,-14 6 62-16,-11 13 3 15,-13 15-21-15,-7 19 3 0,-6 15 12 16,2 12-1-16,7 14-15 16</inkml:trace>
  <inkml:trace contextRef="#ctx0" brushRef="#br0" timeOffset="58030.22">9161 9517 198 0,'3'-4'195'0,"-6"4"-102"0,3-2 27 15,-2-1-17-15,0 3-38 16,2 0-31-16,0 0-22 16,0 0-8-16,0 3-3 15,2-3-1-15,-2 0-4 16,0 0-1-16,2 0 0 16,1 0 5-16,-3 0 0 0,0 2-3 15,0-2-4-15,-3 6 7 16,-1 1 1-16,-5 7-1 15,-2 6 1-15,-1-1-1 16,-1 1 2-16,5-4-2 16,0-3-2-16,6-6 1 15,2-5 0-15,0 0 0 16,2-2-5-16,4 0 6 16,0 1 5-16,3 2-3 15,4 1-2-15,5 2-1 16,0 8 1-16,-1 4 0 15,-1 7-1-15,-5 4 1 16,-2 3 1-16,-5 3 0 16,-6-1 1-16,0 0 3 15,-5-2 6-15,-1-2 4 0,-4-8 4 16,-1-2-1-16,-2-8 10 16,-8-6-4-16,-3-4-9 15,-10-8-11-15,-5-8-4 16,-1-8-1-16,-4-6-13 15,1-5-10-15,5 1-3 16,9 5-9-16,8 2-11 16,13 7-15-16,5 4-51 15,10 4-38-15,8 1 34 16,9 0-30-16</inkml:trace>
  <inkml:trace contextRef="#ctx0" brushRef="#br0" timeOffset="58240.64">9237 9376 404 0,'2'0'73'0,"0"5"-73"0,3-1 27 0,3 1 72 0,13 4-41 16,8 0-34-16,8 1-20 15,9-2-4-15,4-3-40 16,6-8-210-16</inkml:trace>
  <inkml:trace contextRef="#ctx0" brushRef="#br0" timeOffset="62521.76">9830 8115 189 0,'-3'-2'73'0,"3"2"-57"0,-2-2-2 15,0-2-7-15,0 0-6 16,0 2 1-16,2 0 7 15,-2 0 2-15,2 0 14 16,-3 2 6-16,1 0 3 16,2 0 5-16,0 0-4 15,0 0-8-15,2 2-20 0,3 4 1 16,3 4 53-16,6 6-23 16,8 6-21-16,7 10-3 15,6 2-3-15,11 2-7 16,-2 0-4-16,5-5 0 15,-1-5-2-15,2-11-1 16,-6-6-19-16,-1-7-53 16,-8-6-96-16,-10 1-79 15</inkml:trace>
  <inkml:trace contextRef="#ctx0" brushRef="#br0" timeOffset="63502.86">9927 8209 221 0,'-2'-2'27'0,"4"-4"-16"0,1 0 15 16,0 0 11-1,1-2 11-15,0-2 10 0,1 4 7 16,-3 0 16-16,0 4-29 16,-2 2-24-16,0 2 5 15,0 2 8-15,6 8 77 16,6 5-38-16,3 6-45 15,8 5 14-15,4 6-18 16,2 0-21-16,8 5 0 16,3 1 1-16,7 0 1 15,6 2 2-15,7 0 0 16,3-4 1-16,2 5-10 0,-2-6-2 16,-3 2-3-1,-3-2-1-15,-8 4 0 0,-5-5 1 16,-1 1-2-16,-9 2 2 15,-5-5-1-15,-7-7 1 16,-7-2 0-16,-6-9 1 16,-4-7 0-16,-3-4 5 15,1-1 0-15,-6-4 2 16,3 2-1-16,0-2-6 16,3 0-1-16,-3 0-2 15,2 0 1-15,-2 2-1 16,0-2 0-16,0 0-3 15,0 3-8-15,0-3-76 16,0 0-78-16,0 0-129 16</inkml:trace>
  <inkml:trace contextRef="#ctx0" brushRef="#br0" timeOffset="63841.38">11039 8261 500 0,'-4'-2'136'0,"2"2"-54"0,-3-2-27 16,3 4-37-16,2 9 23 15,7 12 59-15,-1 16-15 16,10 12-20-16,2 14-4 16,2 3-45-16,5 0-16 15,-3-3 2-15,-2-7 0 16,0-11-2-16,-2-6 0 16,-5-11-2-16,-2-10-7 15,-4-8-74-15,-4-4-75 16,-1-4-88-16,-12-2-114 15</inkml:trace>
  <inkml:trace contextRef="#ctx0" brushRef="#br0" timeOffset="64664.74">10859 9583 248 0,'-5'-2'151'0,"1"0"-112"0,0-2 5 0,-1 0 4 15,1 2-16-15,4 0-20 16,-2 2-1-16,4-2 14 16,-2 2 4-16,2 0-6 15,-2 0 2-15,2-2 10 16,0 0 4-16,3-4-4 16,1-2-20-16,10-4 2 0,7-6-1 15,8 0 0-15,7 0 3 16,4 2-9-16,1 6-6 15,-4 4-4-15,-5 3-1 16,-5 10-5-16,-7 8 6 16,-9 10 7-16,-6 13 0 15,-7 10 9-15,-5 10 5 16,-3 6-4-16,-5 6 0 16,-1 2 8-16,1 1-13 15,1-3-5-15,1-1-6 16,3-12 0-16,0-7 1 15,2-9-2-15,-1-9 0 16,1-6-5-16,-1-6-40 16,0-4-46-16,-2-5-57 15,-4 0-87-15,-1-7-57 0</inkml:trace>
  <inkml:trace contextRef="#ctx0" brushRef="#br0" timeOffset="64856.99">11020 9890 675 0,'6'-8'115'0,"3"0"-73"0,0-1 2 0,9 5-15 15,11 6-3-15,14 3-26 0,7 5-2 16,10 2-23-1,3 4-200-15,1-3-334 0</inkml:trace>
  <inkml:trace contextRef="#ctx0" brushRef="#br0" timeOffset="66333">10521 5310 200 0,'0'0'40'0,"0"1"21"16,-2-2 2-16,2-2-16 15,0 1-16-15,2 1 7 16,-2-5 0-16,0 4-13 16,2-2-12-16,-2-1-2 0,0 2-7 15,0 1-3-15,0 2 0 16,-2 0 0-16,2 0-1 15,2 2 0-15,-2-2 0 16,0 0 3-16,0 0 3 16,0 1 4-16,0-1 4 15,0 0 3-15,0 0-4 16,0 0-6-16,0 0-3 16,0 0-2-16,0 0 0 15,0-1-1-15,0 2-1 16,0-2 0-16,0 1-1 15,2 0 0-15,-2 1-1 0,0-1 2 16,0 0-2-16,0 0 0 16,0 0 2-1,0 0 0-15,0-1 1 0,0 1 0 16,0 1 0-16,0-1 1 16,0 0 1-16,0 0 3 15,0 0 6-15,0 0-5 16,0 0-5-16,0 0 1 15,0 0-3-15,0 0 1 16,-2 0-1-16,2 2 0 16,0-2 0-16,0 0-1 15,0 0-1-15,0 0 1 16,0 0 0-16,0 0-1 16,0 0 2-16,2 2-3 15,-4-2-34-15,2 4-160 16,0 1 2-16</inkml:trace>
  <inkml:trace contextRef="#ctx0" brushRef="#br0" timeOffset="67365.28">10476 5271 144 0,'-5'0'47'0,"3"-1"-5"0,0 1 0 0,0-3-10 15,0 2-19-15,4-1-11 16,0 2 0-16,0-3 3 16,-2 3 4-16,2 0 4 15,-4-1 12-15,2 1 22 16,-2-3-5-16,0 1 4 15,2 0 1-15,-2 1-16 16,2 1-11-16,2 0-7 16,-2 0-6-16,0-3-4 0,2 3 0 15,0-1 2-15,0-2-3 16,3 1 1-16,-1-2 3 16,0 0 5-16,2 3 6 15,-2-4 1-15,-2 3-5 16,-2 0-3-16,0 2-5 15,2 0 2-15,-4 0 0 16,2 0-2-16,0 0-1 16,0 0-2-16,0 0 1 15,0 0 0-15,-2 2 0 16,2-2 0-16,0 2-1 16,0-2 1-16,0 0-1 15,0 0 0-15,0 0 0 0,2 0 1 16,-2 0-1-16,0-2 2 15,0 4-2-15,-2-2 3 16,2 0 0-16,0 0 1 16,0 0 2-16,0 0 0 15,0 0 2-15,0 2-10 16,0-2-6-16,4 6 4 16,7 10 2-16,7 10 3 15,13 15 0-15,14 17 18 16,10 14-3-16,10 12-7 15,4 6-7-15,1 1-1 16,-6-6-2-16,-4-6 0 16,-9-11-2-16,-12-12 1 0,-14-9-2 15,-6-11 2-15,-13-8 1 16,-4 22 0-16,-2-46-1 16,0 0-1-16,2 0 1 15,2 0 0-15,0 6-1 16,2-4 0-16,1 0-6 15,-3 0-70-15,1-2-74 16,0-4-145-16</inkml:trace>
  <inkml:trace contextRef="#ctx0" brushRef="#br0" timeOffset="67900.42">11452 5300 227 0,'4'4'116'0,"1"-3"-84"0,-1 4-8 0,-2 3 61 15,5 8 4-15,4 10-14 0,2 8-22 16,5 10-20-16,5 8-6 15,1 5 1-15,3 0-20 16,-1-2-6-16,3-5 3 16,-6-9-5-16,0-6-3 15,-6-9-60-15,-5-6-225 16</inkml:trace>
  <inkml:trace contextRef="#ctx0" brushRef="#br0" timeOffset="68982.64">11837 6800 553 0,'0'38'199'0,"-2"-16"-176"0,0-14-18 16,2-8-3-16,6 2-4 0,10 0-58 15,13-1-309-15</inkml:trace>
  <inkml:trace contextRef="#ctx0" brushRef="#br0" timeOffset="69151.62">12707 7060 706 0,'-10'24'0'0,"6"-12"-39"16,6-12-277-16</inkml:trace>
  <inkml:trace contextRef="#ctx0" brushRef="#br0" timeOffset="69274.75">13860 7096 308 0,'13'17'0'15</inkml:trace>
  <inkml:trace contextRef="#ctx0" brushRef="#br0" timeOffset="69417.98">15010 7056 990 0,'38'36'266'0,"-18"-11"-143"16,-16-14-98-16,-6-15-25 15,11-3-203-15,20-11-366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40:23.9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9785 6060 180 0,'-6'1'79'0,"-1"-1"-65"0,0-1-9 0,3-4-2 16,2 2-2-16,2-6 6 15,2 4 25-15,0-4 15 16,4 3 9-16,-1 0 19 16,2 3 14-16,0-1-4 15,-3 1-17-15,0 1 3 16,-4 0-10-16,2 1-17 15,1-2-27-15,-1-1-4 16,0-2-8-16,-2-4-3 0,2 1-2 16,-2-8 0-16,-2 3 1 15,-2-2 4-15,-3 0 0 16,-20-16-5-16,19 28-1 16,-3 3 1-16,-3-2 0 15,-1 3-4-15,-14 3 1 16,-5 2 2-16,-4 2 0 15,0 8 1-15,0 1-2 16,3 2 2-16,4 0 0 16,2 0 0-16,8-4-1 15,6 0 1-15,1-2-1 16,8-2-1-16,2-4-1 16,1 0 1-16,1-3 2 15,4-1 1-15,-2-2 3 0,3 0 3 16,-3 0 21-16,2-2 0 15,-2 2-11-15,0 0-8 16,-2 0-8-16,2 2 2 16,-3 2-3-16,1 1 5 15,0 4-4-15,-1-1 4 16,1 0-5-16,2-3 3 16,-2-3 2-16,4 1 14 15,-2-3 0-15,0-3 0 16,0 3-4-16,2-2-3 15,-2 4-9-15,-2-2-3 16,2 3-1-16,-2-2-2 16,-1 2 3-16,1-1 1 0,2 0-1 15,-2 2 1-15,2-2-1 16,0-1 0-16,2-1 0 16,-2 0 1-16,2 0 1 15,-2 0-2-15,0 0 1 16,-2 3 0-16,2-3-1 15,0 0 0-15,0 0 1 16,-2 0 0-16,2 0-1 16,0 0 0-16,2-3-2 15,-2 3 0-15,0 0 2 16,0 0-1-16,2 0 1 16,-4-1-4-16,2 1 2 15,0 0-18-15,0 0-36 0,0 0-72 16,0 0-109-1,0-4-131-15</inkml:trace>
  <inkml:trace contextRef="#ctx0" brushRef="#br0" timeOffset="2797.98">6806 10293 180 0,'-11'-3'120'0,"0"3"-91"15,0-1-7-15,4 1 24 16,3-2 6-16,1 2-20 0,3 0-10 15,5-2 2 1,-5 0 16-16,2 0-17 0,3 0 0 16,-3-1 0-1,-2 2 3-15,2-1 1 0,2 0-2 16,1-4-2-16,4-2-10 16,4-5-4-16,8-2 3 15,8-3-3-15,4-4 2 16,7 4-3-16,2 2-4 15,5 1-4-15,-3 10-1 16,-3 6-2-16,-8 9-2 16,-8 6 5-16,-12 12 1 15,-13 11 4-15,-16 8 3 16,-15 12-6-16,-16 9-1 16,-13 7 1-16,-13 0-1 0,-5 1 1 15,-7-5-2 1,3-9 2-16,-1-8 1 0,5-14 0 15,7-10-2-15,13-12 1 16,11-8 0-16,14-10-2 16,15-4-15-16,11-6 3 15,16-2 7-15,9 0 5 16,13-2 0-16,9 4 1 16,10 4-1-16,5 8 0 15,7 6 1-15,-2 10 2 16,0 11 10-16,0 4-1 15,-4 6-3-15,0-2-9 0,-4-2 0 16,-4-6-2 0,2-6-22-16,-4-7-136 0,3-8-196 15</inkml:trace>
  <inkml:trace contextRef="#ctx0" brushRef="#br0" timeOffset="3996.41">9756 10431 130 0,'-11'6'279'0,"-2"-3"-252"0,4 0-10 15,-5-3 51-15,6 0 0 16,-1 0-19-16,7 0-2 15,-4 3 10-15,6-3-9 0,0 0-8 16,4-3-14-16,-4 3 4 16,0 0-3-16,0 0-6 15,0-3-5-15,-4 6 9 16,2-3 2-16,-4 0-6 16,-1 3-15-16,-3-3 0 15,-2 1 1-15,-1 1-2 16,6 0-1-16,0 2 1 15,3-4-4-15,6 0 3 16,-2 0 0-16,0 0-2 16,2-2 0-16,0 0-1 15,3-2-1-15,6-3 0 16,10 0 0-16,4 2-1 16,18 0 3-16,11 7-2 15,8 6 0-15,1 8-7 16,-1 6 6-16,-11 4-6 15,-13 5-4-15,-16 2-4 0,-16 6 6 16,-16 1 7-16,-17 0 2 16,-15-2 0-16,-12-4 5 15,-2-10-3-15,3-6 3 16,11-10-2-16,10-4-3 16,19-4-14-16,16 0-12 15,17 0 20-15,13 0 6 16,11 4-9-16,12 4-6 15,5 4 3-15,1 8 6 16,-4 10-5-16,-5 8-76 0,-8 6 87 16,-12 6 0-16,-12 2 4 15,-17-5 4-15,-14-5 11 16,-11-4 20-16,-15-6 13 16,-18-8-17-16,-14-10-15 15,-22-6-8-15,-11-8-12 16,-5-8-5-16,-1-6-108 15,4-8-158-15</inkml:trace>
  <inkml:trace contextRef="#ctx0" brushRef="#br0" timeOffset="4964.85">12807 10578 224 0,'4'5'202'0,"0"2"-157"16,-4-5-18-16,-2 2 16 0,-2 1 9 16,2 4-34-16,-3 0 0 15,1 1 5-15,1 1 0 16,1-3 1-16,2-5 4 16,0 4 1-16,-2 1 9 15,-1 0-2-15,-5 6-9 16,-5 6 7-16,-5 3-3 15,-5 10-17-15,4 3-12 16,0 0 0-16,11 2-2 16,8-2 0-16,6-3-1 15,11-3 1-15,8-2-2 16,4-4 2-16,5-2 0 0,-1-4 0 16,0-2 0-1,-8 0 2-15,-5-6-1 0,-9 0-1 16,-7-1 3-16,-8 0 5 15,-9-1 3-15,-7 0-1 16,-7-2-2-16,-4-5-2 16,-7-4-6-16,-2-9-6 15,-5-5-40-15,1-4-38 16,-5-5-29-16,7-2-21 16,4 0-20-16,11-1-36 15</inkml:trace>
  <inkml:trace contextRef="#ctx0" brushRef="#br0" timeOffset="5164.99">12900 10642 273 0,'40'-9'386'0,"-5"2"-290"0,4-4 17 16,3 1-4-16,4 1-83 15,6 3-26-15,2-1-11 16,-1 5-38-16,-2 4-73 16,-2 1-84-16,0 3-168 15</inkml:trace>
  <inkml:trace contextRef="#ctx0" brushRef="#br0" timeOffset="6087.86">15046 10539 299 0,'-5'8'92'0,"3"-5"-9"0,2-2 29 16,0-1-35-16,4 0-12 15,6-5-6-15,5 1 6 16,7-3-7-16,7 0-16 15,9 0-5-15,7 1-6 16,1 2 2-16,6 3-9 16,-4 2-7-16,0 5-8 15,-6 5-9-15,-7 7 0 16,-6 5 3-16,-6 8 0 16,-5 5 0-16,-7 6 12 0,-7 4-4 15,-4 4-2-15,-4 6 0 16,-9 2-4-16,-6-2-5 15,-3 4 0-15,0-6 1 16,0-1 2-16,1-7-3 16,6-6-4-16,3-8-26 15,4-6-32-15,1-6-19 16,1-3-14-16,-4-4-21 16,2 1-7-16,-3-2-65 15,-3-1-3-15</inkml:trace>
  <inkml:trace contextRef="#ctx0" brushRef="#br0" timeOffset="6322.58">15300 10921 605 0,'15'-7'119'0,"10"1"-24"0,6 4 9 16,11 0-44-16,12 1-26 0,10-3-34 15,6-3-4 1,-1-3-125-16,-5-4-167 0</inkml:trace>
  <inkml:trace contextRef="#ctx0" brushRef="#br0" timeOffset="7745.41">7615 9697 216 0,'-9'8'20'0,"-2"0"-13"0,0 0 9 0,2 0-4 16,0-2-6 0,2 1-1-16,0-4-1 0,5-1-3 15,2 0 8-15,0 0 9 16,2-2-12-16,1 0 5 15,-1 0 0-15,-2 0 7 16,2 0 18-16,-2-2 17 16,0 2 9-16,0-2 2 15,0 2-5-15,0-2-3 16,3 0-6-16,-1-2-5 16,5-2-11-16,1-2-9 15,11-2-4-15,2-6-9 16,12-4 1-16,15-8-9 15,16-6 7-15,19-11-4 16,15-6-5-16,11-9 0 0,2-5-2 16,-1 1 0-16,-10 0-2 15,-13 4 1-15,-14 8 1 16,-13 6-2-16,-15 7-20 16,-13 10-6-16,-9 2-31 15,-7 7-27-15,-3 6-17 16,3 2-64-16,4 0-14 15</inkml:trace>
  <inkml:trace contextRef="#ctx0" brushRef="#br0" timeOffset="8413.02">9206 8942 292 0,'-7'7'136'0,"3"-2"-89"0,-1-2 30 16,5-3 6-16,0-3-34 15,0 3-25-15,0 0-7 16,5 3 2-16,-1 1 13 15,5 6-5-15,6 7 1 16,6 8 16-16,10 13-15 16,6 11-1-16,11 11-7 15,5 12-12-15,8 8-1 16,3 4 6-16,3 5-10 16,-1 1 2-16,-1-2-6 15,-5-4 1-15,-13-7-1 16,-9-9 0-16,-9-8 0 15,-12-14-1-15,-5-12-19 16,-5-8-50-16,-3-11-25 0,-8-12-32 16,-5-6-127-16</inkml:trace>
  <inkml:trace contextRef="#ctx0" brushRef="#br0" timeOffset="8778.87">7408 9064 197 0,'-5'-3'0'0,"5"-1"-1"0,5 0-79 0</inkml:trace>
  <inkml:trace contextRef="#ctx0" brushRef="#br0" timeOffset="9170.95">7436 8904 212 0,'-2'-11'173'0,"0"5"-88"15,2 4 21-15,-4 0-38 16,2 2-32-16,-1 2-19 16,-3 5-4-16,-8 4-3 15,-3 8-4-15,-8 8 0 16,-4 5 2-16,-4 6 5 16,1 3 1-16,6 0-4 0,5 2-7 15,10-3 2-15,9 2-1 16,13-2 2-16,9 2-5 15,14-2-1-15,11-3 0 16,8-8-2-16,11-8 2 16,4-13 0-16,3-11 0 15,-5-11-26-15,-3-9-12 16,-9-13-17-16,-12-7 21 16,-16-3-16-16,-17-6 27 15,-20 0 10-15,-20 0-3 16,-16 1 13-16,-12 5 0 15,-7 9 0-15,2 10 1 16,6 17-2-16,11 12-34 0,14 12-47 16,13 14-84-16</inkml:trace>
  <inkml:trace contextRef="#ctx0" brushRef="#br0" timeOffset="9844.7">10008 9068 320 0,'6'11'181'0,"1"0"-141"0,0-1 55 16,0 1-1-16,4 10-38 16,0 5-26-16,0 8 6 15,-2 6-9-15,-5 2-19 16,-2 0-8-16,-4 0-22 16,0-6-130-16,-4-4-137 15</inkml:trace>
  <inkml:trace contextRef="#ctx0" brushRef="#br0" timeOffset="10759.02">13127 10351 458 0,'6'7'80'0,"-2"-2"-30"0,-4-5 13 0,2-5-6 16,2-4-48-16,7-7-7 16,7-9 6-16,9-10-7 15,6-12 0-15,7-8-1 16,6-10 11-16,6-5 10 15,4-4 1-15,8-1 22 16,5 3 1-16,5 0 0 16,10 1-18-16,6 6 0 15,-1-2-14-15,2 6-1 16,-8 4-10-16,-12 9-2 0,-11 6-1 16,-15 8 1-1,-11 8-9-15,-11 4-18 0,-7 4-35 16,-5 2-50-16,-3 2-36 15,-2 0-110-15</inkml:trace>
  <inkml:trace contextRef="#ctx0" brushRef="#br0" timeOffset="11116.94">14660 9264 496 0,'4'4'166'0,"-1"0"-149"16,3 6 78-16,10 8 20 16,9 14-23-16,13 17-13 15,13 14-21-15,14 15-22 16,10 10-24-16,14 1-8 16,5-1-4-16,1-6-7 15,-1-13-11-15,-11-11-31 16,-17-16-32-16,-18-14-74 0,-19-12-131 15</inkml:trace>
  <inkml:trace contextRef="#ctx0" brushRef="#br0" timeOffset="11826.55">12809 9355 370 0,'4'-5'114'0,"-2"3"-20"0,-4-2-34 16,-2 4-21-16,-3-2-26 15,3 2-4-15,-3 0 5 16,-2 0-1-16,0 4-1 16,0 5-5-16,-6 4 11 15,-4 7-2-15,0 6-5 16,-1 10 20-16,-3 4-1 15,8 10-15-15,8 3 15 16,10 3-21-16,9-2-1 0,18-1-5 16,7-12-2-16,15-5 3 15,6-11-4-15,6-18 7 16,7-14-7-16,-2-18-3 16,-1-15-22-16,-13-10-14 15,-15-8-5-15,-20-5-2 16,-24 2 10-16,-25 1 24 15,-24 2 11-15,-23 0 1 16,-14 1 0-16,-3 9 4 16,1 12-4-16,15 14-2 15,15 12 2-15,21 18-8 16,23 10-53-16,21 10-86 16,24 4-100-16</inkml:trace>
  <inkml:trace contextRef="#ctx0" brushRef="#br0" timeOffset="12496.02">15487 9262 169 0,'-2'2'90'0,"0"0"-48"0,2 0 22 0,0-2 12 16,0 0-3-16,0 4 21 15,2 2-5-15,2 6 17 16,3 8 11-16,-3 12-33 16,3 11-19-16,0 7-38 15,-3 4-21-15,3-4-6 16,-1-4-5-16,2-10-108 15,-2-10-200-15</inkml:trace>
  <inkml:trace contextRef="#ctx0" brushRef="#br0" timeOffset="13874.18">9493 8231 230 0,'4'-4'106'0,"2"1"-72"0,-6 0 0 16,0 2-2-16,0-2-8 15,-3 3-16-15,3 0-6 16,0 0 3-16,0 0 5 16,0 0 2-16,3 0 0 15,-3 0 11-15,2 0 18 16,-2-2 13-16,0 0-7 15,2 0-8-15,-2 0-3 16,2-3-10-16,2-2-12 16,3-4 4-16,7 0 0 15,7-10 6-15,18-6-5 16,9-5-3-16,17-10-3 16,11-8-5-16,14-6 5 15,5-9-9-15,7-3-2 0,5-4 8 16,0-4-6-16,5 0 13 15,-3-3-7-15,3-1 7 16,3 2-8-16,5 2 0 16,0 2-9-16,5 4-1 15,-2 5-3-15,-7 11-14 16,-18 8-35-16,-11 8 8 16,-21 8 19-16,-14 6-6 15,-14 4 7-15,-11 4-1 16,-11 8-38-16,-12 1-23 15,-8 4-114-15</inkml:trace>
  <inkml:trace contextRef="#ctx0" brushRef="#br0" timeOffset="14783.96">14016 8350 293 0,'-6'6'134'16,"-1"-6"-119"-16,-2-5-13 0,0-3 6 15,-2-3 4-15,-3-7-10 16,-3-4 3-16,-3-9 19 16,-9-5 32-16,-5-10 2 15,-3-4-9-15,-11-8-1 16,0-5 0-16,-6 0 1 16,-4-8-6-16,-156-153-21 15,163 182 2-15,0-2-8 16,2-3-5-16,2 4 7 15,-44-46 0-15,4 3 12 16,6 5 4-16,8 5-5 0,6 6-9 16,7 4-12-16,9 0-5 15,9 4 1-15,8 4-3 16,5 5 1-16,5 9-2 16,3 16 0-16,6 8 0 15,-1 6-4-15,3 10-1 16,-1 6 2-16,-1 4-7 15,1 8 3-15,1 2-60 16,2 4-102-16,2-1-99 16</inkml:trace>
  <inkml:trace contextRef="#ctx0" brushRef="#br0" timeOffset="15558.41">10002 7046 125 0,'0'-6'46'0,"0"2"15"0,2-4-15 16,2 0 12-16,-2-2 14 15,2 1 0-15,1 0 14 0,-3 1-15 16,-2 4-16-16,0 0 26 15,-7 4-37-15,-3 0-25 16,-11 4-1-16,-6 2 3 16,-8 4-8-16,-3 8-5 15,-4 2-2-15,2 2 0 16,-2 5 0-16,4 0 1 16,-1 2-1-16,6-1-6 15,6 2-2-15,10 0 1 16,6 8-2-16,13 4 5 15,11 8-2-15,14 4 0 16,15 0-2-16,12-6-1 0,10-9-3 16,9-16-2-16,6-15-35 15,4-12-21-15,0-18 26 16,2-18 1-16,-6-14-5 16,-10-14 12-16,-16-3-2 15,-21-6-10-15,-24 2 36 16,-26 4 2-16,-22 3-3 15,-18 1 7-15,-15 5 1 16,-3 10-1-16,3 15-1 16,8 18-1-16,13 16-4 15,19 17-79-15,16 8-19 16,17 9-13-16</inkml:trace>
  <inkml:trace contextRef="#ctx0" brushRef="#br0" timeOffset="16060.99">13386 6988 444 0,'4'14'205'0,"-1"12"-27"0,-1 8-62 0,0 17 6 16,4 11-86-16,8 3-36 16,4 2-4-16,6-6-90 15,5-11-140-15,0-9-379 16</inkml:trace>
  <inkml:trace contextRef="#ctx0" brushRef="#br0" timeOffset="48923.17">7679 6242 221 0,'-4'4'105'0,"0"-2"-93"16,-3 0 0-16,1-4 24 15,0 2-8-15,4-2-19 0,2 2-7 16,2-2-2 0,2 0 4-16,-4 2 2 0,2-2 3 15,-2 2 8-15,-2 0 11 16,2-2 3-16,-4 2 4 15,4-2-12-15,0-2-11 16,0 2-4-16,4 0-5 16,-2-4-2-16,2 0 2 15,5-2-3-15,5-4 0 16,5 0 1-16,8-2 0 16,4-1-1-16,5 2 0 15,3-1 2-15,-2 2-2 16,-2 1-4-16,-4 6 4 15,-1-2 0-15,-6 4 1 0,4-1 2 16,1 0-2-16,2 0 0 16,1-1-1-16,2 4 1 15,1-3 5-15,3-3-3 16,2 0 0-16,3 0 0 16,1-2-2-16,3 3-1 15,-3-1 0-15,-2 5 0 16,-3 0 0-16,-4 2-1 15,-1 2 1-15,-1 0 1 16,5-2-1-16,3 3 1 16,1-2 0-16,2 2-1 15,5-3 0-15,1 0 0 16,4-3 5-16,0-1-5 0,2 2-1 16,-2 4-2-16,-8 2 1 15,-1 1 2-15,-5 4 0 16,-2 2-1-16,-3 1 0 15,1 1 1-15,-3 4 1 16,3 1 0-16,2-2-1 16,4 2 2-16,5-2-2 15,7 0 0-15,5-4 1 16,11 0 0-16,-1-6 0 16,0 0-1-16,-5 0-2 15,-8 0 2-15,-9 0 0 16,-5 4 0-16,-2 2-2 0,3 4 2 15,-3 4 0-15,0-2 1 16,5 5-1-16,1 0 0 16,6-2 4-16,1-3-4 15,5-4-1-15,0-6 1 16,-3-3 0-16,1-2 1 16,-6-3-1-16,-6 0-1 15,-6 0 1-15,-7 2 0 16,-7 0 0-16,-1 2 0 15,-6-1 0-15,-3 0 2 16,-3-1-2-16,-2-4-3 16,-2-1-4-16,-3 0 4 15,3-1-62-15,-5-7-98 16</inkml:trace>
  <inkml:trace contextRef="#ctx0" brushRef="#br0" timeOffset="49385.16">10997 6198 321 0,'-13'0'153'0,"1"-2"-121"15,4-4 29-15,-3-2 33 0,4 2-27 16,4 0-19-16,-1 0-9 16,2 2 3-16,4 2-2 15,-2 2-16-15,2-3-13 16,0 3-11-16,-2 0 0 16,3 3-9-16,0-3-9 15,-1 2 12-15,11 4 6 16,9 4 5-16,14 4-5 15,6 6 1-15,9 6-2 16,-1 3-1-16,-4 0-8 16,-6 1-15-16,-9 2-27 15,-8-2 2-15,-17 5 13 16,-17 1 21-16,-20 6 16 0,-23 4 0 16,-17 2 8-1,-9 0 26-15,-4-5 2 0,3-10-17 16,17-9-8-16,12-9-10 15,17-10-1-15,12-9-119 16,17-10-349-16</inkml:trace>
  <inkml:trace contextRef="#ctx0" brushRef="#br0" timeOffset="50404.72">6239 6481 169 0,'-21'9'33'0,"1"-2"10"16,5-1 5-16,3-3 5 16,8-2-26-16,4-1-18 15,0 0-3-15,4-1 4 16,-4-2 5-16,5 3 2 0,-5-3 9 15,2 2 16-15,-2 1 12 16,2-4-11-16,1-1-7 16,3 0-5-16,1-8-7 15,11-2-14-15,3-6 23 16,8-2 3-16,12-12-3 16,10-2-4-16,11-10-2 15,14-3-9-15,12-6-10 16,3 0-4-16,0 3-4 15,-9 9-2-15,-17 11-4 16,-18 8-77-16,-18 14-92 16,-16 6-83-16</inkml:trace>
  <inkml:trace contextRef="#ctx0" brushRef="#br0" timeOffset="50743.66">6426 5997 283 0,'-8'5'48'0,"2"-2"-40"0,1-3 26 0,3 2 10 15,4-2-30-15,7 7 29 16,7 4 76-16,15 14-43 16,11 11-63-16,18 16 10 15,9 16-22-15,10 12-1 16,3 11 0-16,0 3-138 15,-5 12-111-15</inkml:trace>
  <inkml:trace contextRef="#ctx0" brushRef="#br0" timeOffset="58102.96">19241 2789 265 0,'-2'-8'70'0,"0"2"-29"0,-3 2 27 16,0 0 0-16,5 4 1 16,0-1-11-16,0 1-14 15,0-3 1-15,3 3-4 16,-3-3-7-16,2 3-10 16,-2 0-3-16,3 0-17 15,-6 3-4-15,1 0-11 16,-5 2 6-16,-6 11 5 15,-9 13 3-15,-10 12-1 16,-1 7-2-16,2 6 0 16,10-3 0-16,15-11 0 15,10-8 1-15,17-8-1 0,10-8-3 16,13-8 3-16,10-6 5 16,6-10-5-16,-4-2-24 15,-10-4 11-15,-13 2 8 16,-14 6-22-16,-11 2 13 15,-10 8 2-15,-6 10 12 16,-6 14 1-16,-4 12 2 16,0 12 0-16,7 10 0 15,5 5-3-15,12-1 1 16,7-2 2-16,6-4-3 16,1-8 0-16,-3-5 1 15,-1-8-1-15,-5-9 0 16,-11-8 1-16,-6 1 5 0,-17-7 0 15,-17 0 0-15,-14-4 8 16,-14-4 10-16,-11-4 4 16,-3-7 6-16,-2-6-6 15,1-9 11-15,10-7 1 16,4-7-34-16,11-8-6 16,17-6-5-16,15-1-49 15,12-6-93-15,18 3-69 16,21 0-124-16</inkml:trace>
  <inkml:trace contextRef="#ctx0" brushRef="#br0" timeOffset="58617.46">20008 3057 277 0,'-2'3'237'0,"2"-1"-129"0,4-7-65 16,5-1 17-1,11 3-9-15,9-1 15 0,11 2-37 16,6 2-20-16,10 4-9 16,-2 0 0-16,-5 2-6 15,-5 2-83-15,-10 2-65 16,-14-1-62-16,-18 4-70 15</inkml:trace>
  <inkml:trace contextRef="#ctx0" brushRef="#br0" timeOffset="58804.28">20112 3174 214 0,'-2'12'262'15,"2"-5"-216"-15,2-4 7 0,5-3 80 16,9 0-23-16,8-2-37 15,16 2-42-15,16-4-21 16,13 0-10-16,4 0-17 16,3 2-151-16,-9 0-136 15</inkml:trace>
  <inkml:trace contextRef="#ctx0" brushRef="#br0" timeOffset="60051.15">20892 3256 330 0,'2'0'89'0,"-2"2"-39"0,0-6 43 15,5 2-13-15,4-6-35 16,8-4-18-16,12-4 2 16,16-6 3-16,11-6-8 15,11-2-12-15,8-2-6 16,1 0 0-16,2-2-3 15,-6 3-3-15,-8 4-1 16,-15 4-9-16,-14 5-79 0,-17 4-113 16,-40-17-114-1</inkml:trace>
  <inkml:trace contextRef="#ctx0" brushRef="#br0" timeOffset="60255.28">21146 2778 490 0,'-9'13'201'15,"2"-1"-197"-15,1-5 25 16,4 4 53-16,2 5-27 16,4 6-20-16,5 4-26 15,9 8-4-15,11 0-5 16,6 2-20-16,10-1-241 0</inkml:trace>
  <inkml:trace contextRef="#ctx0" brushRef="#br0" timeOffset="60414.3">21708 3338 477 0,'6'36'336'15,"-4"-11"-259"-15,-2-11-63 16,0-13 1-16,0-1-15 16,5-1-13-16,6-3-143 0,7-2-204 15</inkml:trace>
  <inkml:trace contextRef="#ctx0" brushRef="#br0" timeOffset="60831.39">22093 3038 138 0,'0'-8'240'0,"0"3"-137"16,-2 1-10-16,2 4-27 15,-3 0-42-15,3 3-20 16,0 11 13-16,-2 10 60 15,-2 15-48-15,0 16-1 16,-3 13-24-16,0 8-4 0,2 11 0 16,3 1-10-1,0-6-85-15,2-11-25 0,2-14-41 16,2-21 7-16</inkml:trace>
  <inkml:trace contextRef="#ctx0" brushRef="#br0" timeOffset="61112.88">22044 2799 491 0,'13'-6'198'15,"-1"4"-194"-15,-3 2 12 16,1 7 48-16,13 0 5 0,12 7-26 15,13 4-24-15,4 5-14 16,2 4-5-16,-4 5-1 16,-13 2-2-16,-12 5-2 15,-16 2 5-15,-20 4 6 16,-18-3-3-16,-19-4-3 16,-10-10-46-16,-6-10-85 15,-1-10-73-15,3-14-12 16</inkml:trace>
  <inkml:trace contextRef="#ctx0" brushRef="#br0" timeOffset="61982.58">21357 3042 112 0,'0'-3'144'0,"-2"3"-80"0,0 0-2 16,0 0-2-16,0 0-7 16,2-1-9-16,0 1-6 15,0 0-7-15,0 0-4 16,0 0-8-16,0 1-5 0,0-2-4 16,2 1 1-1,-2 0 5-15,0 0 3 0,0 0 1 16,0 0 4-16,0 0-3 15,0 0-10-15,-2-2-4 16,-1 2-7-16,1-3-4 16,-2 2 2-16,-2-3-3 15,1 1 4-15,0 2-2 16,1 1 3-16,1 0 0 16,1 0-1-16,4 0 1 15,-2 0-6-15,3 1-5 16,1 4 10-16,6 3 1 15,2 5 14-15,9 6 4 16,6 5 2-16,6 2-2 16,3 4-13-16,1 0-5 0,-1 1 0 15,-7-2 0 1,-2 0-1-16,-5-4 2 0,-7 1-2 16,1-3-1-16,-5-3-48 15,-2-6-86-15,0-2-199 16</inkml:trace>
  <inkml:trace contextRef="#ctx0" brushRef="#br0" timeOffset="62685.53">22684 3030 212 0,'-10'-5'159'0,"6"5"-106"0,0-4 20 15,4 3 23-15,-2 1-40 0,4 0-28 16,-2-3-4-16,2 3-1 16,0 0 1-16,-2 0-2 15,-2 0 4-15,2 0 6 16,0 0-5-16,-2 0-3 15,0-1-5-15,2 1-5 16,0 0 0-16,0 0-2 16,0 0-6-16,0 1-6 15,0-1-3-15,0 3-8 16,0 1-6-16,-3 10 17 16,-3 10 11-16,1 12-2 15,-2 8 1-15,3 4-9 16,2-2 6-16,6-6-4 0,5-5 0 15,2-14-3-15,4-7 2 16,6-10 10-16,8-9 4 16,4-12-16-16,7-9 0 15,5-7-15-15,-3-8-40 16,-4 3 20-16,-7 2 2 16,-6 8 22-16,-9 10-4 15,-8 10-4-15,-8 8 9 16,-6 14 10-16,-8 8 3 15,-1 6 0-15,-1 10-2 16,-1 0-1-16,3 0 0 16,9-5-3-16,7-6-35 15,8-9-182-15,5-5-126 0</inkml:trace>
  <inkml:trace contextRef="#ctx0" brushRef="#br0" timeOffset="63063.55">23410 3178 420 0,'10'-4'186'0,"-4"0"-155"16,-12-2 31-16,-13 4-14 16,-8 0-27-16,-6 4-7 0,-5 4-3 15,-7 0-5 1,7 4-2-16,7-1-4 0,9-2 0 15,9-1-3-15,8-4-5 16,5 2 3-16,9 2 5 16,4 2 3-16,10 4 6 15,3 2-7-15,8 7-2 16,-1-3 0-16,-6 2-1 16,-4 0-1-16,-13-1 0 15,-5 2 2-15,-10 1 8 16,-8-2 9-16,-9-2 13 15,-5-6-8-15,-4-2-14 16,0-6-2-16,-1-8-6 0,3-6-6 16,3-6-72-1,4-8-82-15,6-5-131 0</inkml:trace>
  <inkml:trace contextRef="#ctx0" brushRef="#br0" timeOffset="63548.85">23677 2863 310 0,'-2'3'181'0,"2"-3"-100"0,-2 1 4 0,2-1-24 16,0 0-31-16,0 0-28 15,0 4-1-15,2 2-1 16,-4 4 35-16,-2 10 3 16,-8 12 11-16,-5 6-13 15,-8 9-13-15,-2 3-1 16,0 0-11-16,5-6-8 15,7-8-1-15,6-8-1 16,6-12-1-16,8-3 0 16,4-12 0-16,11-1-6 0,6-4-5 15,7-4-68-15,2-2 8 16,-2 2 25-16,-6 0 30 16,-10 6-4-16,-8 6 19 15,-7 10 1-15,-6 8 9 16,-11 10 25-16,-6 8 2 15,2 3-14-15,-2-6-13 16,11-2-5-16,10-11-4 16,10-8-1-16,11-10-83 15,7-8-217-15</inkml:trace>
  <inkml:trace contextRef="#ctx0" brushRef="#br0" timeOffset="63950.05">24361 2945 361 0,'-4'3'91'0,"2"-3"11"0,0-3 38 15,2 3-28-15,0-1-43 16,-3 1-39-16,1 1-20 16,-5 2-1-16,-4 5-2 15,-12 6-1-15,-3 8 3 16,-6 10-2-16,-3 8-7 15,4 10 5-15,4 2-5 16,10 4 0-16,10 0 1 16,11-6-1-16,7-1-5 15,10-9-35-15,6-2-56 16,2-9-46-16,2-8-103 16</inkml:trace>
  <inkml:trace contextRef="#ctx0" brushRef="#br0" timeOffset="65089.16">24696 3070 330 0,'2'-6'197'0,"-2"2"-136"0,0 0-1 15,-2 2 2-15,2 2-47 16,0 6-9-16,0 10 38 15,-3 9 24-15,-1 16-32 16,0 11-6-16,-4 8-18 16,4 5-8-16,2-6-2 15,4-5-2-15,2-9-11 16,6-15-129-16,3-18-178 16</inkml:trace>
  <inkml:trace contextRef="#ctx0" brushRef="#br0" timeOffset="65573.84">24939 3164 299 0,'2'2'145'0,"-2"-2"-80"0,2 0 48 16,-4 0-14-16,2 2-46 15,0 0-39-15,0 10 57 0,-2 8 57 16,-5 10-53-16,0 8-47 15,-4 11-23-15,4 5-2 16,1 1-2-16,1 2-1 16,7-5-16-16,1-11-114 15,1-8-98-15,5-16-210 16</inkml:trace>
  <inkml:trace contextRef="#ctx0" brushRef="#br0" timeOffset="65949.3">25230 2833 435 0,'6'2'62'16,"-2"0"-40"-16,2 0 59 0,3 7 9 15,7 2-31 1,7 8-11-16,13 15-3 0,3 10-3 15,0 10-19-15,1 12-15 16,-11 8-2-16,-8 10-2 16,-17 6-3-16,-17 7 1 15,-24 1-1-15,-17-1-1 16,-25-7-99-16,-12-10-132 16,-16-18-238-16</inkml:trace>
  <inkml:trace contextRef="#ctx0" brushRef="#br0" timeOffset="71105.49">14259 5043 145 0,'-4'18'63'0,"-3"6"-55"16,-4 0-6-16,2-4-1 16,0-4 57-16,2-6-58 15,5-6-82-15,4-4 80 0,1-7-74 16</inkml:trace>
  <inkml:trace contextRef="#ctx0" brushRef="#br0" timeOffset="75602.89">13074 4471 271 0,'-14'3'62'0,"4"-3"-60"0,2 0 23 16,4-5 7-16,4 3-31 15,4 1 2-15,1-2-3 16,0 1 30-16,1-2 20 16,-1 3 23-16,-3-3 10 15,0 4-14-15,-2-3-23 0,0 6-25 16,0-3-14-16,2 5-3 16,8 4 8-16,7 5 6 15,5 5 14-15,12 6-18 16,6 3-13-16,7 4 4 15,4-2-3-15,2 0-2 16,1 0-1-16,-3-2 1 16,0-4 0-16,-8-3 1 15,-5-4-1-15,-9-2 0 16,-5-3-4-16,-9-3-1 16,-3 0-8-16,-5 0-52 15,-1 0-43-15,-4 0-85 0,0 2-25 16</inkml:trace>
  <inkml:trace contextRef="#ctx0" brushRef="#br0" timeOffset="75938.75">13746 4774 209 0,'-8'-6'208'0,"1"2"-153"0,3-2 36 16,0 2 10-1,0 2-56-15,8 0-45 0,-4 4-13 16,4 2 13-16,2 4 7 16,1 2 4-16,1 8-6 15,4 4-4-15,-5 0 0 16,-1 2 0-16,-4 2-1 15,-6 1 0-15,-2-4 2 16,-7 4 2-16,-6-3 0 16,-3 2-1-16,-3 0-1 15,4-4-2-15,-2-1-4 16,3-1-96-16,0-9-145 16</inkml:trace>
  <inkml:trace contextRef="#ctx0" brushRef="#br0" timeOffset="76934.19">11550 4179 359 0,'4'-8'105'0,"-2"1"-13"0,-4 2 8 15,-2 1-23-15,4 2-27 16,-2 2-30-16,-1 0-9 16,3-3-5-16,0 3-3 15,0 0-2-15,0 0 0 16,0 0-1-16,0 0-1 15,0 0-1-15,0 3-7 16,-4 5 9-16,-5 10 0 16,-4 10 9-16,0 14-5 0,-1 8 0 15,5 3-4-15,9-7-2 16,9-5 1-16,7-9 1 16,8-10 2-16,5-8 0 15,7-7 7-15,2-14 4 16,1-8-13-16,1-10-16 15,-3-3-2-15,-9-4-6 16,-12 2-11-16,-10 2-14 16,-8 8 31-16,-4 5 7 15,-1 8 11-15,-2 7 2 16,0 6-2-16,5 6 3 16,-1 8 5-16,8 8 3 15,7 8 2-15,9 7 3 16,7 4-7-16,6 8-4 0,3 3-3 15,3 0-1 1,-3 1-2-16,-1-2 2 0,-8-1-1 16,-5-6 0-16,-10-6 2 15,-11-5 1-15,-9-9 2 16,-7-6 13-16,-10-8 6 16,-3-6-6-16,-10-10 5 15,-7-6-15-15,-8-14-7 16,-4-7-1-16,-6-14-6 15,1-10-16-15,3-7-6 16,12 4 10-16,11 3 0 16,20 8-65-16,15 13-49 0,15 10-19 15,20 3-15 1</inkml:trace>
  <inkml:trace contextRef="#ctx0" brushRef="#br0" timeOffset="77868.42">14384 5063 111 0,'0'7'90'0,"-2"-4"-55"16,-3 3 0-16,1-4-4 0,0 2-6 15,-2-2-12-15,2 0-8 16,4 0 3-16,-2-2 4 16,0 2 9-16,2-2-5 15,0-2-7-15,-2 4-4 16,0-4-4-16,-1 4-1 16,-1-2 0-16,-2 2-3 15,-4 0 1-15,1 0 2 16,1 1 2-16,-2-2 13 15,4-1 25-15,1 2 13 16,1-2-1-16,2 0-5 16,0-2-5-16,0 2-9 15,-3 0-17-15,0 0-10 0,-2 0-4 16,-1 2 1-16,1 0 2 16,0 0 1-16,3-2 2 15,4 0-2-15,0 0-6 16,2-2 0-16,0 0-3 15,0 2-5-15,1-2 5 16,4 2 3-16,-1 0 11 16,-2 0-11-16,-1 0-7 15,-1 0-3-15,-4 4 10 16,-7 3 0-16,-2 6 14 16,-3-1 2-16,1-2 5 15,2 0 2-15,6-8-23 16,7-10-15-16,10-10-178 15,8-6-157-15</inkml:trace>
  <inkml:trace contextRef="#ctx0" brushRef="#br0" timeOffset="78736.94">14306 5121 175 0,'3'2'224'0,"-1"0"-174"0,-2-4 7 0,0 0 34 16,2 1-44-16,0-2-40 15,0-3-1-15,-2 2-2 16,2-1-2-16,-2-4-1 15,0 1 7-15,0 4 16 16,-2 0 11-16,2 2-12 16,2 2-19-16,0-2-1 15,3 0-4-15,-1 1 1 16,6-2-2-16,-4-1-1 16,-1 4-4-16,-3 1-8 15,-4 5 8-15,-7 3 7 16,-9 5 6-16,-7 6 0 15,-4-1 17-15,0-2 16 0,7-5 0 16,6-6 5-16,12-6 1 16,4-4-43-16,6-7-2 15,6-6-11-15,8-7 8 16,6-2 3-16,3 2 0 16,-2 6-19-16,-6 7-55 15,-13 11-103-15,-18 20-9 16</inkml:trace>
  <inkml:trace contextRef="#ctx0" brushRef="#br0" timeOffset="79791.32">14224 5157 286 0,'4'-2'74'0,"-4"-1"-43"0,0 0 18 15,-2 3-8-15,2 0-32 16,-2 0-9-16,2 0 2 16,0 0 2-16,-5 3 3 15,-2-2-5-15,-2 1 3 16,-4 6 7-16,-5 0 2 16,-4 5 0-16,-4 2 3 15,-6 3 6-15,-4 4-2 16,-4 3-6-16,0 0-5 15,-5 2 0-15,1-3-2 0,2 2-2 16,1-5 12-16,2 0-10 16,3-1-2-16,3-2-2 15,-1 0-3-15,-2 0 0 16,0 4 0-16,-3-2 0 16,-6 3 0-16,0 0-1 15,-3 2 0-15,-1 0 0 16,1-3 0-16,2 3 0 15,4-1 1-15,1-2-1 16,4 0-1-16,3 0 1 16,-1 0-1-16,1-1 0 0,1 2 0 15,-1-3 1-15,-4 0 0 16,3-1 0-16,-3 2 0 16,0-3 0-16,-2 2 1 15,0-2-1-15,2 0 2 16,3 0-1-16,-2 1 0 15,4-1 0-15,4-3-1 16,3 2 0-16,3-3 0 16,3-2 2-16,5-5 2 15,5 0 3-15,6-3 0 16,4-4-7-16,2 0 2 16,0 0 0-16,0-3 0 15,4 3 1-15,-4 0 4 16,-2 0-1-16,0 0-6 15,0 0-4-15,-2 0-21 0,-1 3-14 16,-2-3-17-16,3 2-33 16,-2-2-40-16,-3-2-125 15</inkml:trace>
  <inkml:trace contextRef="#ctx0" brushRef="#br0" timeOffset="80635.28">13050 5384 131 0,'-3'-2'111'0,"3"2"-60"0,-2-2 5 0,-1 0-5 16,-1-2-10-16,4-2-8 16,-2 0-6-16,-1-1-7 15,1 0 5-15,0-1-3 16,-13-22-3-16,10 25-2 15,-2 2 7-15,3-1-10 16,0 2-3-16,-7-5-3 0,-3 3-8 16,1 3 0-1,-3 1-1-15,-3 3 1 0,-2 3 0 16,1 3 1-16,0 0-1 16,0 4 1-16,2 0-1 15,3 0 1-15,-1 1-1 16,5 0-3-16,2 2 0 15,5-2 2-15,-2 6 2 16,6 2-1-16,0 2 0 16,3 0-2-16,4 2 2 15,0-2 0-15,1-2 0 16,4 0 0-16,1-4-2 16,5 0 2-16,-3-5 2 15,8-4-2-15,-2-2 0 16,4-4 0-16,0-4 0 0,4-8 5 15,0 1-3-15,2-6-1 16,0-4 4-16,3-1-5 16,-3-4 5-16,2-3-5 15,-6-1 1-15,0-4 1 16,-7 1 1-16,-7 0-2 16,-9 0-1-16,-6 4-6 15,-6 2 4-15,-11 2-10 16,-10 5-27-16,-6 10-51 15,-11 7-10-15,-8 13-32 16,-6 12-57-16</inkml:trace>
  <inkml:trace contextRef="#ctx0" brushRef="#br0" timeOffset="96696.81">12425 6108 219 0,'-4'4'55'0,"-1"-2"19"0,1-2-1 15,2-4-13-15,2-1-8 0,0-3-18 16,2 1-6-1,2-1 0-15,1-2-3 0,11-19-14 16,-16 29-9-16,0-1-2 16,0 1 0-16,2 0 0 15,-2 0-2-15,0 0 2 16,4 0 2-16,1 0 7 16,3 0 2-16,8-3 10 15,7 2-7-15,4-5-4 16,6-5-6-16,2 1-1 15,3-4 0-15,0 1-3 16,3-4 3-16,-4 3-2 16,3-1 2-16,0-2 3 15,1 1 3-15,-4 0 0 16,3 0-3-16,3-2 7 0,1 1-4 16,1-1-4-16,4 1-2 15,0-1 1-15,-3 3-3 16,4-2 1-16,-4 3-2 15,-1 2 0-15,-1 0 1 16,-1 0 1-16,-1 2 2 16,-2-1 2-16,3 4 0 15,-1-3-1-15,2-1 5 16,1 2-6-16,1-4 1 16,4 1-3-16,4-2-2 15,-2 3 5-15,2-3-5 16,2-1 1-16,-4 5-2 0,-2-2 1 15,-3 4-1-15,-5 0 2 16,1 4 0-16,-5 0-1 16,0-1 1-16,-1 0-1 15,4 1 1-15,1-2-1 16,0 0 0-16,5 0 1 16,0 0-1-16,0-2 0 15,-1 2 0-15,4 2 0 16,-3 0 0-16,-3 0 0 15,0 4 0-15,1 0 0 16,-3 0-2-16,3 0 2 16,-3 2 0-16,3-2 0 15,2-2 0-15,0-2 0 0,-1-2 0 16,4-2-1-16,-4-2 1 16,1 0-1-16,1-3 1 15,-2 4-2-15,0-1 1 16,-1 2-3-16,1 0 4 15,-1 2-3-15,-1 0 1 16,6-2 2-16,-4 2 0 16,6-2 0-16,4-3-2 15,0 2 2-15,1-2 0 16,-2 2 0-16,-1-2 0 16,-2 1 0-16,-6 1 0 15,1 0 0-15,-3 1 0 16,-2 2-1-16,-3 0 1 15,-3 0 3-15,-1 0-3 0,-2-2 2 16,-1 0-2-16,3 1 0 16,-2-4 1-16,4-1-1 15,1 0 1-15,3-2-1 16,2 0 0-16,4 2 0 16,2-2 0-16,0 4-1 15,2 2 1-15,-5-2 0 16,4 0 0-16,-8 2-1 15,1 0 1-15,-8-2-1 16,1 4 3-16,-5-2-2 16,2 0 0-16,-2-2 0 15,3-2 0-15,1 0 1 16,4 0-1-16,-6 1-1 0,3 0 1 16,-3 2 0-16,-8 4-1 15,-4-1 1-15,0 3-1 16,-7 2-1-16,-1-2 0 15,-7 3-2-15,1 3 1 16,-4-3 1-16,-1 1 2 16,-2-1 0-16,0 0 1 15,0 0 2-15,0-1-3 16,2 1 3-16,-2 0 0 16,2-3-1-16,-2 3 4 15,2 3-2-15,-2-3 2 16,0 0 2-16,0 1 1 0,0-2 1 15,0 1 1 1,2 0-1-16,1 0 0 0,3-3 4 16,3 6-3-16,5-3-5 15,3 0 1-15,3-3 1 16,-1 3-7-16,-2 0 0 16,-1 0-2-16,-7 0 1 15,-7 3-2-15,0-3 2 16,-2 0 0-16,-2 0-1 15,0 0 1-15,2 0 2 16,-3 0-2-16,3 0 4 16,0 0 0-16,3 0-4 15,-3 0-3-15,2 0-3 16,0 0-24-16,2 0-184 16,6 1-297-16</inkml:trace>
  <inkml:trace contextRef="#ctx0" brushRef="#br0" timeOffset="99806.69">17889 4964 104 0,'2'0'54'0,"-2"-1"-36"0,-2-3-8 16,0 2 1-16,-1 2 15 15,-1-3 5-15,1 2-1 16,1 1 5-16,0-3 8 15,2 2 0-15,0-3 2 0,0 2-3 16,0 0-2-16,2-3-14 16,0 4-5-16,-2-3 5 15,3 2-7-15,-3 0-5 16,0 0-5-16,2 2 1 16,-4 0 4-16,2 2 0 15,-3-2-2-15,3 0 5 16,0 0 7-16,-2 0 5 15,4 0 2-15,-2 0-5 16,0 0-6-16,0-2-9 16,3 0-10-16,-3 0-1 15,0-1-1-15,0 2 1 16,0 1 0-16,-3 0-2 0,3 0-1 16,0 0 0-1,-2 1 2-15,2-1 1 0,0 3 0 16,0-3 1-16,0 0 0 15,0 0 1-15,2 0-1 16,-2 0-1-16,0 0 0 16,0 0 0-16,0 0-1 15,3 0-2-15,-3 0-1 16,0 0-1-16,2 0-2 16,-2 0 4-16,2 2 3 15,5 2 1-15,2 1-1 16,2 2 2-16,7 1-1 0,4-1 0 15,5 2 0 1,6 1-1-16,1-1 0 0,3 4 0 16,3-1 0-16,3 2 1 15,-1 0-2-15,1 4 2 16,-1 2-1-16,0 2 0 16,-1 3-1-16,-4 0 1 15,3 1-1-15,3 5 2 16,-3-4-2-16,0 1 1 15,-3 2-1-15,2-1 1 16,-3-1 1-16,1 0 0 16,-3-2-1-16,1 0-1 15,1-2 1-15,-3-4 0 0,1 0-1 16,0 0 1 0,-3-4 0-16,4 1 0 0,-1-4-1 15,5 6 1-15,6-4 0 16,4 6 0-16,2-3 1 15,5 4-1-15,2-3 0 16,-3 4 0-16,1-1-1 16,-2 3 0-16,0-4 1 15,-4 2 0-15,0 2 0 16,-1-1 0-16,-3 2-1 16,2-1 1-16,0 0-1 15,-1 2 0-15,4-4 1 16,0 1 0-16,-1-2-4 15,1-2 2-15,-4 0-1 0,-5-2 1 16,-11-1 2-16,-4-3-4 16,-7-2 3-16,-7-2-1 15,-2-1 0-15,-4 0 0 16,0-1 0-16,-5 0 2 16,2-2 1-16,-2 0-1 15,3-2 0-15,-5-2 2 16,2 0 0-16,-2-2 3 15,0-2-1-15,0 2 2 16,0 0 5-16,0-2 1 16,0 2-9-16,2 2-3 15,-2-2-5-15,0 0-74 16,-2 2-180-16</inkml:trace>
  <inkml:trace contextRef="#ctx0" brushRef="#br0" timeOffset="100840.74">19771 4722 188 0,'7'-8'68'0,"1"0"-19"0,-2-2 17 16,0 2 7-16,-1 0-23 0,1 2-6 16,-2-2-8-16,2 2-11 15,-2 2-10-15,0-2 1 16,-2 2 4-16,3 2 2 15,-3-2 0-15,2 0-5 16,1 0 1-16,0 0 4 16,-1 0-5-16,0-1 4 15,1 4-6-15,-3-1-11 16,0 2-4-16,-2 2-10 16,2 8 6-16,-2 12 4 15,-2 14 16-15,0 14 21 16,-7 12-13-16,3 11-9 0,-4-3-3 15,8-4-2-15,2-9-8 16,7-8 0-16,0-15 0 16,-1-10-2-16,-1-11-1 15,-3-6 1-15,-2-3-16 16,-2-1-36-16,-7 2-14 16,-5 3-37-16,-3 6-78 15,-8 4-52-15</inkml:trace>
  <inkml:trace contextRef="#ctx0" brushRef="#br0" timeOffset="101981.3">20264 6184 135 0,'0'0'31'0,"-2"0"-31"0,-1 0-17 16,-1 0 7-16,0 0 9 15,1 2-2-15,1 0 3 16,-1-2 1-16,3 0 2 15,0 2 8-15,3-4 13 0,-1 2 22 16,1 0-6-16,-1-2-6 16,0 0-22-16,0 2-5 15,-2-2-7-15,0 2-1 16,2 0-9-16,-4 0-17 16,0 0-17-16,2 0 16 15,-2 2 4-15,0-2 4 16,2 2-7-16</inkml:trace>
  <inkml:trace contextRef="#ctx0" brushRef="#br0" timeOffset="104620.29">20353 6172 262 0,'4'-2'71'0,"-4"0"-47"0,-2 2 6 15,0-2 0-15,-2 4 0 16,2-2-1-16,-1 2 3 15,3 0 3-15,-2-2-2 16,2 0-6-16,0 0-2 16,2 0 6-16,-2-2-1 15,3 2-8-15,-1-2-14 16,0 0-4-16,-2 0-4 16,0 0-1-16,-2 2-3 15,0 0-7-15,-3-2 1 0,-2 2 5 16,2 2 3-1,1-2 2-15,-2 2 0 0,1 0 0 16,5 0-2-16,-2 0 1 16,2-2 1-16,2 0 0 15,1-2 6-15,-3 2 14 16,0-2 7-16,0 2-5 16,2 0-5-16,0-2-2 15,0 4-6-15,0-2-5 16,2 2-4-16,1 0 0 15,7 4 3-15,1 4-1 16,7 2-1-16,7 2 1 16,4 2 2-16,4 0 0 15,10 0 0-15,-2-2-1 16,1 0 0-16,1-2-2 0,-3-2 1 16,-5-2 0-1,1 1-2-15,3-3 0 0,-4-1 0 16,1 6-1-16,7-1 1 15,-3 1-1-15,4 2 1 16,2 0 1-16,-2 0 0 16,-1-1-1-16,-3-2 1 15,-3 0-1-15,-6-2 1 16,-7 0-1-16,-1-2 1 16,-7-1 0-16,-3-1 2 15,-1 1 1-15,-3-3 1 16,-1 0 6-16,0 0 5 0,3 0 10 15,-1-4 0-15,-1 2-8 16,-1 0-1-16,2 0 0 16,-5-2-2-16,-3 2-5 15,-2 0-4-15,0 0-1 16,-2 0 2-16,0 0-5 16,0 0 3-16,-2 0-3 15,2 0-2-15,0-2-1 16,0 2-26-16,-2 0-118 15,0 2-192-15</inkml:trace>
  <inkml:trace contextRef="#ctx0" brushRef="#br0" timeOffset="105604.18">21438 6613 233 0,'0'-2'39'0,"2"-2"-22"15,-4 3 30-15,4-5-11 16,-2 5-12-16,0 1-10 16,0-4 0-16,2 4-3 15,-2-2-1-15,0 2-4 16,0 0-3-16,0 0 0 0,0 0 4 15,0 0 3-15,0-2 1 16,0 0-1-16,0 1 3 16,0 1-1-16,0-3 16 15,0 1-5-15,0 0-10 16,0 0-4-16,0-2-1 16,0 2-1-16,0 0-2 15,0 2 0-15,0 0-3 16,0 0 0-16,-2 0-2 15,2 2 3-15,-2 0-3 16,0 2 2-16,-5 2 1 16,1 6 5-16,-8 8 22 15,-9 13 8-15,-6 16 4 0,-11 16-4 16,-13 11-14 0,-14 12-7-16,-10 10-6 0,-6 9 1 15,-4 0 2-15,3 2 0 16,-132 183-2-16,184-253 0 15,4-3 1-15,-1 0-2 16,-1-2-5-16,-25 34-3 16,3-1-3-16,4-9 0 15,5-4 0-15,7-10-1 16,7-6 0-16,9-11 0 16,7-12-8-16,6-7-42 15,5-8-65-15,6-11-164 0</inkml:trace>
  <inkml:trace contextRef="#ctx0" brushRef="#br0" timeOffset="106249.04">20407 6784 294 0,'2'-2'120'0,"-2"2"-83"0,-4 0 9 0,-2-3 16 16,0 3-34-16,-5 0-17 16,-1 3-8-16,-3 0 1 15,-3 1-1-15,-1 4 1 16,-4 1 3-16,-2 0 1 0,3 4 2 15,-4 2 18-15,-3 7-5 16,-2 4 1-16,-1 5-11 16,-4 5 0-16,0 2-10 15,5 0-1-15,2 2 0 16,6 3 6-16,6-3-1 16,11 0 3-16,8-2 15 15,9-2 7-15,14-8-2 16,10-3-10-16,17-10-10 15,10-11-5-15,13-12-1 16,10-14-4-16,7-14-10 16,1-10-27-16,-10-4-15 15,-18-4-4-15,-24 1-11 16,-29 1 25-16,-32 4 0 16,-30 4 10-16,-23 0 25 0,-16 5 0 15,-9 12 3-15,2 13 0 16,7 14-31-16,13 17-63 15,17 20-83-15</inkml:trace>
  <inkml:trace contextRef="#ctx0" brushRef="#br0" timeOffset="107357.38">20270 8376 234 0,'-4'10'79'0,"0"2"-31"15,-5 2 22-15,-3 1 1 16,1 4-6-16,-2-1-23 15,0 4-3-15,-6 6-5 0,-7 6-5 16,-5 8-3-16,-14 13-1 16,-11 11-7-16,-17 20 3 15,-12 16 20-15,-8 16 9 16,-7 9 1-16,0 7-9 16,8 1-7-16,12-5-15 15,15-8-10-15,9-4-2 16,12-6-6-16,9-7 2 15,6-7-3-15,0-10-1 16,0-9 2-16,-5-16-2 16,-7-12 0-16,-7-2-3 15,-12-8-5-15,-5-5-2 16,-1-4 8-16,-2-6-2 0,10-2-2 16,14-7-30-16,15-6-25 15,12-4-46-15,13-10-82 16,18-11-168-16</inkml:trace>
  <inkml:trace contextRef="#ctx0" brushRef="#br0" timeOffset="108000.05">19190 8813 231 0,'-5'6'210'0,"1"-4"-119"0,0-6-3 0,-4-2 2 16,4-2-23-16,0 0-39 16,-5-2-17-16,0 1-10 0,-4 2-1 15,-3 3-4-15,-4 6 1 16,-5 3 0-16,-4 10 3 15,-6 8 0-15,-3 9 3 16,-5 5-2-16,-1 9 10 16,2 6 0-16,-1 3 0 15,8 5-5-15,6-1 4 16,11 2-4-16,13-5-1 16,15-2 2-16,19-6-2 15,11-4-2-15,13-8-2 16,8-10 1-16,5-12-2 15,7-11-4-15,4-15-20 0,-2-20 0 16,-1-12-20-16,-5-15-6 16,-11-9 5-16,-18-4-5 15,-18-2 11-15,-24 2 28 16,-29-3 9-16,-27 1-1 16,-21 2 3-16,-10 8 2 15,-6 18 6-15,-1 17-8 16,7 25-2-16,2 21-11 15,7 19-158-15</inkml:trace>
  <inkml:trace contextRef="#ctx0" brushRef="#br0" timeOffset="108869.08">18245 10810 289 0,'-5'-4'109'0,"-3"0"-58"0,1 2 4 0,3 0 28 15,-1 0-18-15,5 2-12 16,3 2-14-16,-1-2-19 15,4 6 2-15,1 6 40 16,4 10-2-16,0 14-17 16,-4 13 8-16,-3 11-32 15,-6 8-9-15,-4 6-4 16,-1-2-3-16,3-2-2 0,-1-6-2 16,2-9-4-16,3-11-83 15,0-10-72-15,-2-12-50 16,0-12-67-16</inkml:trace>
  <inkml:trace contextRef="#ctx0" brushRef="#br0" timeOffset="109158.45">19009 10923 517 0,'0'-6'179'0,"0"1"-116"16,-2 1-11-16,0 2-21 16,0 8 0-16,6 10 24 15,2 17-7-15,4 9-34 16,1 13-9-16,-3 12-5 15,2 4-3-15,-3 0-60 16,-7 4-127-16,-3 1-99 16</inkml:trace>
  <inkml:trace contextRef="#ctx0" brushRef="#br0" timeOffset="112430.57">13638 4791 189 0,'-7'-3'39'0,"2"-3"2"0,1 0-5 0,-1-6-5 16,3 2 20-16,2-4-14 15,2 4-5-15,0-2 4 16,1 6 0-16,-1 0-6 15,0 4-21-15,-2 0-8 16,3 4-1-16,-3 0 4 16,0 2 8-16,2 2 6 15,-2-2 1-15,2 2 2 16,1-2-4-16,-1-2-2 0,-2-2 0 16,2 0 1-16,0 0 1 15,-2 0-7 1,2 0-7-16,0 4 1 0,5 2 0 15,7 6 13-15,5 6 5 16,12 7-12-16,8 1-3 16,12 1 7-16,7 0-5 15,8-5-4-15,6-4-3 16,4-8 4-16,2-6-3 16,-1-6 0-16,2-10 0 15,0-5-2-15,0-2 0 16,-2-3 3-16,0 1 14 15,-2 1 2-15,-3 4-3 0,1 6 0 16,0 4-4 0,6 2-2-16,6 4-4 0,2 2-5 15,3-2-1-15,1 0-1 16,1-4 0-16,5 0-2 16,0-2 2-16,1 0 1 15,-2 2 0-15,0 2-1 16,-5 4 0-16,0 2 1 15,-1 0-1-15,-3 2 0 16,-2-1 0-16,-6-2 0 16,0-1 0-16,-2-4 1 15,-3-1-1-15,2-4 0 16,2 1 0-16,-5-2 2 0,-2 0-4 16,-9 2 2-16,-6 2-1 15,-11 0-1-15,-9 6 1 16,-3 2 1-16,-4 4 0 15,-2 2 5-15,-1 4 3 16,1 3-2-16,-2-2-3 16,2 2 2-16,-1-4-2 15,1-2 1-15,-2-3-1 16,-6-4-2-16,-3-3 2 16,-3-1 4-16,-2-1-1 15,1-3 2-15,-6-1 4 16,3 4 1-16,-5-3-3 15,0 4-3-15,-4-3-4 16,2 3-2-16,-2-1-1 0,-2 1-6 16,2 0-65-16,-6-3-123 15,-2 3-193-15</inkml:trace>
  <inkml:trace contextRef="#ctx0" brushRef="#br0" timeOffset="113245.28">17445 4662 170 0,'-13'0'114'0,"-2"0"-76"0,-1-6 1 0,3 2 28 15,-3-2 8-15,1 0 0 16,3-2-25-16,1 0-19 15,2-2-11-15,2 2 8 0,-2 0 4 16,3-3-11 0,-6 4-15-16,-1-4 3 0,-2 2 6 15,-1-1 18-15,1 2 2 16,3 1-7-16,3 2 2 16,3 3-2-16,2-2 3 15,-2-1-6-15,4 3-5 16,0-1-8-16,2-1 3 15,-2 0-1-15,4 1 2 16,-2 2-10-16,4 1-6 16,6 0-1-16,7 5 1 15,12 7 3-15,11 8-2 16,9 5-1-16,7 5 2 16,2 4-2-16,0-4 3 0,-5-2 1 15,-6-4-3-15,-7-5-1 16,-9-8 2-16,-8-3-2 15,-8-2 0-15,-7-4 1 16,-8 0 2-16,-3-2 1 16,-2 0-2-16,-6 0-2 15,-7 0-2-15,-10 2 2 16,-11 4 0-16,-13 2 5 16,-11 4-2-16,-4 0-3 15,-4 0 1-15,-2 1 1 16,1-4 0-16,5 0-1 15,0-3 3-15,3-4-2 16,1-1 1-16,7-2 1 0,5-6 0 16,5 1-2-16,8-1-2 15,7-4 0-15,4 2 0 16,2 0-7-16,3 1 1 16,0 4-12-16,2 4-23 15,-3 3-14-15,8 3-21 16,-1 2-46-16,7 1-43 15,3 6-104-15</inkml:trace>
  <inkml:trace contextRef="#ctx0" brushRef="#br0" timeOffset="115150.65">14063 5185 156 0,'-9'6'136'0,"2"-2"-64"0,5-6-6 16,2 0 26-16,0 2 2 15,0 0-34 1,2-2-26-16,-2 2-22 0,0 0-11 15,0 2-1-15,-2-2-6 16,-4 4 5-16,-15 6 1 16,-18 5 1-16,-22 7 2 15,-21 3-1-15,-21 4-1 16,-8-5 1-16,-5-2 15 16,11-6 27-16,9-8 5 15,19-6-16-15,23-2 4 16,19-6-4-16,17-2-30 15,15-6-3-15,18-10-10 0,24-8-2 16,21-9-25 0,16 0-7-16,9-2 3 0,-3 9 8 15,-19 12-7-15,-21 12-4 16,-24 16 42-16,-32 16 2 16,-28 18 2-16,-30 10 4 15,-19 6 8-15,-12 1 10 16,-1-7 22-16,13-14-12 15,19-10-13-15,21-12-4 16,20-10-17-16,17-12-126 16,22-12-263-16</inkml:trace>
  <inkml:trace contextRef="#ctx0" brushRef="#br0" timeOffset="139649.4">9010 12683 118 0,'117'56'7'0,"10"-10"-5"15,12-8 1-15,10-10-3 16,10-3 2-16,15-5-1 15,8-8 5-15,10-4-6 16,1-7-9-16,8-1 5 16</inkml:trace>
  <inkml:trace contextRef="#ctx0" brushRef="#br0" timeOffset="143397.57">14299 14077 286 0,'-2'-14'70'0,"0"-1"-22"0,-3 0 17 16,1-5 20-16,2 2-45 16,6 2-18-16,-2 0 20 0,5-1-13 15,-1 5-13-15,2 4-14 16,-2 4-2-16,1 0-4 15,-1 8-5-15,2 6 9 16,-2 12 21-16,-4 19 14 16,-4 21 8-16,-12 18-6 15,-5 19-19-15,-8 4-11 16,2 6-5-16,3-5 0 16,6-6-1-16,5-14 0 15,4-11-1-15,3-23-2 16,2-16-3-16,2-20-47 15,0-10-43-15,2-18-176 16</inkml:trace>
  <inkml:trace contextRef="#ctx0" brushRef="#br0" timeOffset="143677.57">14270 13930 375 0,'2'-8'87'15,"-2"2"-40"-15,0 0 39 16,0 0-29-16,12 2-10 16,7 2 12-16,16 0-12 0,11 4 11 15,16 4-9 1,17-4-21-16,2 6-19 0,6 0-9 15,-2 2 0-15,-7 4-1 16,-10 3-42-16,-16-1-70 16,-13 2-44-16,-18 0-85 15</inkml:trace>
  <inkml:trace contextRef="#ctx0" brushRef="#br0" timeOffset="143872.04">14319 14315 429 0,'-4'10'94'0,"4"-2"-86"0,4-9 25 15,11-4 56-15,14 1-45 16,14 2-24-16,15 0-14 16,11 4-3-16,0 6-3 15,-2 6-2-15,-7 4-26 16,-11 4-90-16,-9 4-39 15,-13 2-15-15</inkml:trace>
  <inkml:trace contextRef="#ctx0" brushRef="#br0" timeOffset="144089.85">14020 15015 461 0,'-17'28'176'0,"5"-10"-176"16,10-14 0-16,18-4 30 16,20 1 13-16,22-1-20 15,22 0-23-15,23-1 3 16,12-3-6-16,3 0 3 16,-10 4-102-16,-11 4-97 15,-12 4 2-15</inkml:trace>
  <inkml:trace contextRef="#ctx0" brushRef="#br0" timeOffset="144478.18">15387 14558 406 0,'-18'6'92'0,"-7"4"-86"16,0-2 20-16,-1 6 19 15,4 6-19-15,6 14-12 16,5 2-6-16,2 17 11 16,7 5-9-16,2 6-5 0,2 2-3 15,9-7-2 1,2-20-7-16,3-7 7 0,2-14 11 15,6-10 18-15,1-16-8 16,4-10 3-16,8-14-8 16,6-14-11-16,6-10 14 15,7-16-10-15,0-4 2 16,2 3 0-16,-5 7-7 16,-8 12-1-16,-12 16-3 15,-8 12-17-15,-12 11-95 16,-4 7-163-16</inkml:trace>
  <inkml:trace contextRef="#ctx0" brushRef="#br0" timeOffset="154356.09">15890 14869 240 0,'-6'-4'23'0,"-4"-4"-19"0,6 2-1 15,-3-6 5-15,5 2-5 16,0 1 1-16,2 5 14 16,0-1 10-16,0 1 4 15,-2 4-8-15,2 4-4 16,0-4 6-16,0 0 8 16,0 0-5-16,2 0-2 15,-2 0 15-15,2 0 2 16,0-4-7-16,7 4 6 15,7-6 7-15,9-1-26 16,10 2-9-16,9-5-11 16,8-3 0-16,2-5-4 15,-2 1-3-15,-2-6-1 16,-10 5-15-16,-9 2-6 0,-13 0-3 16,-7-2 0-16,-11 2 12 15,-9 2-1-15,-9-4 7 16,-6 6 6-16,-7 8 4 15,-5 8 0-15,-2 12 11 16,-2 10 18-16,5 16-3 16,3 14 29-16,10 8-23 15,9 7-8-15,11 1-22 16,13-10-2-16,13-8 0 16,12-10-7-16,10-18-73 0,12-10-105 15,7-18-115 1</inkml:trace>
  <inkml:trace contextRef="#ctx0" brushRef="#br0" timeOffset="154855.26">16592 14668 300 0,'-4'-5'87'0,"4"-2"-48"0,-2 3 25 0,2 2-11 0,0 2-42 16,0 4-8-16,0 10 40 15,0 4 11-15,-3 14-31 16,0 13-5-16,1 7 8 16,0 2-9-16,2 0-13 15,2-8 3-15,0-4 4 16,1-14-3-16,0-6-4 16,-3-14 6-16,2-4 11 15,-2-8 10-15,0 0-27 0,2-10-4 16,0 0 0-16,2-7 0 15,5 0-5-15,3-3 4 16,5-6-5-16,8-2-3 16,8-8 4-16,9-4 5 15,10-5 3-15,4 4-3 16,-5 6 0-16,-9 11-2 16,-13 14-21-16,-14 6-53 15,-13 16-18-15,-4 5-171 16</inkml:trace>
  <inkml:trace contextRef="#ctx0" brushRef="#br0" timeOffset="155518.01">17325 14566 311 0,'-9'-4'71'0,"4"-5"-45"16,5 2 45-16,3-1-12 0,1 0-21 15,3-1-8 1,0 4 8-16,-3 1-17 0,-2-2-15 15,-2 8-3-15,-2 6 5 16,-6 10 15-16,-6 8 8 16,1 12-4-16,-3 14-8 15,5 0-7-15,7 3-5 16,8-5 3-16,4-14-1 16,11-10 10-16,5-14-8 15,10-16-2-15,1-8-4 16,1-14-5-16,-5-6-7 15,-6-5-37-15,-8 3-2 16,-5 6 23-16,-6 10 14 0,-4 4-10 16,0 14 11-1,-2 18 8-15,0 14 3 0,0 12 6 16,5 15-4-16,1 5 0 16,4 6-4-16,1-4-1 15,3-2 1-15,-6 2-2 16,1-4 1-16,-5-12 0 15,-2-1 0-15,-8-9 4 16,-1-14-3-16,-9-8 4 16,-5-4 2-16,-8-8-1 15,-10-8 1-15,-5-10-3 16,-8-10-3-16,-3-10 1 16,0-14-4-16,1-6 2 15,2-11-4-15,4 4-5 0,5 2-21 16,9 3-53-16,8 10-61 15,13 4-7-15</inkml:trace>
  <inkml:trace contextRef="#ctx0" brushRef="#br0" timeOffset="156274.25">18996 14600 291 0,'5'-2'141'0,"1"-14"-72"0,-6 8 34 15,-2 4-27-15,0 0-33 16,-3 0-23-16,-1-6-12 16,-6 2-6-16,-5 4-2 15,-8 2-1-15,-6 6 1 0,-2 7 2 16,-3 10 0-16,5 5 12 16,2 14 3-16,6 10 13 15,5 3-2-15,12 5-17 16,14-4 2-16,17-4 5 15,16-14 1-15,12-11-10 16,9-12 0-16,10-15-4 16,1-12-5-16,-2-20-3 15,-1-12-37-15,-13-12-19 16,-14-10 4-16,-23-7-8 16,-25-1-17-16,-24 4 6 15,-22 2 29-15,-13 11 37 0,-6 15 5 16,3 20 2-16,7 16 0 15,16 16-3-15,11 19-1 16,17 4-7-16,16 10-103 16</inkml:trace>
  <inkml:trace contextRef="#ctx0" brushRef="#br0" timeOffset="156510.78">19636 14468 370 0,'0'20'68'0,"-8"16"-9"0,-5 14 14 16,-3 10-30-16,1 19-25 15,7 5-17-15,8 6 14 16,6 2-15-16,9-5-79 15,1-3-26-15,2-8 14 16,-4-16-44-16</inkml:trace>
  <inkml:trace contextRef="#ctx0" brushRef="#br0" timeOffset="156820.22">19408 14486 566 0,'16'-36'109'0,"1"12"-60"15,2 6 7-15,3 5 1 16,14 9-31-16,10 8-15 16,10 9-8-16,6 11-2 15,3 12-2-15,-5 12-2 16,-9 10 0-16,-11 6-8 15,-15 0-8-15,-16 0 7 16,-20-5 11-16,-20-11-8 16,-17-8-4-16,-10-12 3 15,-4-12-2-15,-5-14-17 0,1-13-24 16,3-14-65-16,7-11-129 16</inkml:trace>
  <inkml:trace contextRef="#ctx0" brushRef="#br0" timeOffset="157194.38">20189 14766 525 0,'-14'4'159'0,"5"-4"-67"15,5-9 32-15,12-4-106 16,15-9-9-16,12-12-3 16,12-6-6-16,6-2 0 15,-1 2-47-15,-6-4-43 16,-10 4-3-16,-14 7 33 16,-17-1-8-16,-12 10 41 15,-13 2 27-15,-9 17 12 16,-7 10 22-16,-1 13 14 15,-3 18 29-15,-1 17-17 16,5 15 0-16,10 6-26 16,10-2-34-16,19-8 0 0,19-9-5 15,22-21-229 1</inkml:trace>
  <inkml:trace contextRef="#ctx0" brushRef="#br0" timeOffset="158250.7">20765 14409 293 0,'2'-4'88'0,"-2"-4"-42"0,4-2 24 16,-1 2 23-16,2 2-46 15,-3 1-34-15,0 1-9 16,-2 4-3-16,0 0-1 16,0 1-6-16,0 3 5 15,-2 6 1-15,-2 8 11 16,-6 11-3-16,-3 11 8 16,-5 10-9-16,-2 8 8 0,0 0-1 15,0 0-10 1,5-12-1-16,6-10 0 0,4-15 3 15,5-13 16-15,3-12 21 16,5-9-30-16,5-8-12 16,8-10-1-16,6-5-2 15,2-2 0-15,2 2 1 16,4 6 1-16,1 2 0 16,4 6 0-16,-5 6-4 15,-1 6-3-15,-6 2-10 16,-3 12-67-16,-7 0-120 15,0-2-31-15</inkml:trace>
  <inkml:trace contextRef="#ctx0" brushRef="#br0" timeOffset="158739.82">21652 14582 349 0,'2'-16'119'0,"-2"2"-38"0,-9-4-19 0,-2 0 3 15,-2 5-7-15,0 4-38 0,-3-3-16 16,1 6-4-16,-6 1 0 15,-1 5 1-15,-7 6-1 16,-3 7 0-16,-5 9 10 16,-1 8 16-16,-3 6 8 15,6 10 0-15,1 2-15 16,13-2-9-16,5-6-5 16,16-5 7-16,8-13-5 15,13-6 2-15,10-10 1 16,7-12-7-16,5-9-3 15,3-7-50-15,-4-6-22 16,-8 2 2-16,-8 6 29 16,-8 8 13-16,-11 6 5 0,-3 17 23 15,-4 7 0-15,-4 9 4 16,4 8-3-16,0 1-1 16,2 0-2-16,5-8-10 15,8-6-146-15,12-14-25 16</inkml:trace>
  <inkml:trace contextRef="#ctx0" brushRef="#br0" timeOffset="159348.82">22327 13882 324 0,'-16'14'138'0,"-6"6"-98"0,-2 4-5 0,-1 2 53 15,0 10-33-15,-2 13-15 16,6 11-7-16,-4 12-9 16,5 10-2-16,0 8-14 15,4-1-4-15,1 1-2 16,5-8-1-16,4-8 2 15,2-12-2-15,-1-12 0 16,5-18-1-16,-2-11 1 0,0-7 1 16,2-13 4-1,-2-1 4-15,-2-5-8 0,0-9-2 16,0-6-18-16,-2-14-44 16,-3-11-9-16,-1-15-25 15,-3-4 20-15,-5-4 30 16,-1 2 21-16,1 9 25 15,0 15 19-15,7 11 44 16,6 12 10-16,5 13-60 16,5 8 14-16,9 7 28 15,5 2-20-15,8 7-13 16,8 3 6-16,8 0-4 0,4 2-7 16,6-3-12-1,5-2-4-15,0-2-1 0,-4-2-4 16,-8 2-9-16,-10 0-1 15,-11 4 5-15,-15 8 4 16,-8 4 5-16,-6 7 7 16,-7 0-2-16,-3 7-4 15,2-5 1-15,1-5-2 16,3-10 0-16,4-7-62 16,4-6-124-16,0-13-46 15</inkml:trace>
  <inkml:trace contextRef="#ctx0" brushRef="#br0" timeOffset="159499.76">22581 14347 532 0,'14'0'95'0,"-8"0"-95"0,-4 0-12 0,-2 8 9 16,0 2 0-16,0 11-169 15,0 7-139-15</inkml:trace>
  <inkml:trace contextRef="#ctx0" brushRef="#br0" timeOffset="159875.81">22902 14628 401 0,'-2'-8'189'0,"-10"-2"-173"16,-5 0-11-16,-8 2 39 16,-4 4-15-16,-2 8-22 15,-2 4-1-15,-1 10 15 16,-1 10-1-16,1 10 5 16,2 9 1-16,7 1-21 15,6 2 4-15,13-10-2 16,12 0 1-16,15-16 2 15,16-6 17-15,15-15-20 16,10-12-4-16,7-20-6 16,-2-10-21-16,-9-9-63 15,-18-9 21-15,-18-2 8 0,-24 0-15 16,-21 1 21-16,-21 8 37 16,-9 12 14-16,-10 10 0 15,7 19-3-15,5 14 1 16,17 14-23-16,13 14-94 15</inkml:trace>
  <inkml:trace contextRef="#ctx0" brushRef="#br0" timeOffset="160982.37">23152 14644 368 0,'2'0'46'0,"-2"-2"-30"0,0 2 28 16,0 0-5-16,-2 0-18 16,4 0-8-16,-2 0 13 0,2 0 18 15,-2-2 1 1,2-2-2-16,0 0-26 0,-2-2 17 16,2-2 13-16,1 4-15 15,-1 0-1-15,0 0-11 16,0 2-12-16,0 0-3 15,1 0-5-15,-1-2 4 16,1 2-2-16,-1 0 0 16,-2 2 3-16,0 0-1 15,0 0 1-15,0 0-1 16,0-4 0-16,0 4 1 16,0 0 0-16,0 0-4 0,0 0 1 15,0 0-2-15,0 0-2 16,0 0 1-16,0 0-4 15,0 0 2-15,0 0-4 16,0 0 1-16,0 0 0 16,0 0 0-16,0 4 2 15,0-4 2-15,0 0 1 16,0 2 0-16,0 0 1 16,0-2 2-16,0 0-1 15,0 0 0-15,0 0 0 16,0-2 0-16,0 2-1 15,-2 0 0-15,2 0-1 16,0 0 1-16,0 0 1 16,0 0 0-16,0 0 0 15,0 0 4-15,0 0-4 0,2-2 2 16,-2 2-3-16,0 0 2 16,0 0 0-16,0 0-2 15,0 2 0-15,0-4 0 16,0 2 0-16,0 2 0 15,0-4 1-15,0 2 0 16,0 0-1-16,0 0 0 16,2-4 3-16,0 2-2 15,0-2 1-15,3 0-1 16,1-4 0-16,-2 0 0 16,2 2-1-16,-4 2 0 15,-2 4-3-15,0 0-2 0,-2 1-7 16,2 6-4-16,-2 3 14 15,-2 8 2-15,2 10 3 16,-2 14 0-16,2 8 5 16,2 5 3-16,-2-2-9 15,4-8-1-15,2-11 3 16,0-13 2-16,2-8 4 16,2-13 11-16,7-10-10 15,6-14-11-15,6-6-1 16,4-15-5-16,2-3-15 15,1 2 7-15,-3 4 8 16,-2 10 1-16,-5 14-3 16,-6 16-8-16,-4 16 12 0,-8 14 4 15,-6 14 4 1,-6 8-1-16,-3 0-1 0,-3-1-2 16,4-5 0-16,-1-5-13 15,5-12-191-15,4-5-200 16</inkml:trace>
  <inkml:trace contextRef="#ctx0" brushRef="#br0" timeOffset="162514.84">25016 14553 314 0,'0'-1'167'0,"0"-5"-115"0,0 4-37 0,-2 4 3 16,4 12 71-16,-4 14-26 16,2 16-34-16,0 2-15 15,0 8-11-15,2-3 0 16,2-9-3-16,2-12-15 15,-2-8-139-15,-2-18-108 16</inkml:trace>
  <inkml:trace contextRef="#ctx0" brushRef="#br0" timeOffset="162651.2">24983 14183 222 0,'16'-3'433'0,"-3"6"-417"0,-3 9-16 15,-2 2 0-15,-2 13 2 16,5 8-2-16,7 9-235 16</inkml:trace>
  <inkml:trace contextRef="#ctx0" brushRef="#br0" timeOffset="163013.98">25666 14558 287 0,'-39'12'233'16,"-10"-6"-148"-16,0-2-27 16,4-4 16-16,5 2-24 15,11 2-50-15,12 2-1 16,7 0-4-16,10 6 5 15,12 2 1-15,5 4 3 16,10 8-4-16,4-4-1 16,2 2 1-16,1-2 12 15,-5-1-12-15,-7-3-12 16,-9-3 12-16,-10 2 6 16,-14 1 3-16,-14-4-1 15,-13-2-2-15,-10-2 5 0,-8-2-4 16,2-8-4-1,5-8-3-15,9-1-3 0,11-4-102 16,18-6-183-16</inkml:trace>
  <inkml:trace contextRef="#ctx0" brushRef="#br0" timeOffset="163650.87">26992 14415 522 0,'-44'-7'128'0,"-5"0"-106"0,-2 1 66 0,2 6-21 15,2 0-40-15,9 6-22 16,4 7 1-16,7 0 5 15,6 13-5-15,0 3-6 16,6 10 8-16,1 10 1 16,6 5-4-16,1 6 1 15,5 4 6-15,4-1-6 16,7-5-6-16,6-8-1 16,10-3-3-16,8-6 8 15,10-17 0-15,13-7-2 16,8-11-4-16,10-13-27 15,6-13-24-15,4-12-2 16,3-9 2-16,-2-12 4 0,-4-5 25 16,-12-9 2-16,-17-1-48 15,-21 0 29-15,-21 2 41 16,-28 0 8-16,-20 11 32 16,-20 7 41-16,-9 16-22 15,-6 6-19-15,-1 16-18 16,8 10-10-16,7 10-12 15,8 7 0-15,13 2-3 16,14 6-28-16,13-1-130 16,15-1-123-16</inkml:trace>
  <inkml:trace contextRef="#ctx0" brushRef="#br0" timeOffset="163948.09">27915 14257 418 0,'-22'6'185'0,"-7"6"-142"0,0 10 33 0,-4 0 5 15,-1 16-40-15,3 14-36 16,2 10-3-16,7 11-1 0,1 9-1 16,8 5-5-16,5-7-15 15,10-4-60 1,8-14-35-16,9-7-48 0,7-16-42 16</inkml:trace>
  <inkml:trace contextRef="#ctx0" brushRef="#br0" timeOffset="164568.22">28271 14323 497 0,'3'-8'136'0,"-1"8"-134"0,-4 6 11 0,-5 10 92 0,-1 16-42 16,-4 17-4-16,-3 13-20 15,-4 10-25-15,4 4-11 16,1-2-3-16,4-4-1 16,1-9-15-16,4-13-84 15,5-13-95-15,0-10-166 16</inkml:trace>
  <inkml:trace contextRef="#ctx0" brushRef="#br0" timeOffset="165008.9">28918 14752 304 0,'2'-8'275'0,"-9"3"-237"15,-11-2 29-15,-9 1 40 16,-6 6-36-16,-3 0-47 15,-1 0-10-15,3 5 10 16,3 0-4-16,4 2-8 16,3 4-8-16,1 1-2 15,2 5-2-15,0 1 6 16,1 1-4-16,2 4-1 16,5 3 3-16,4-2 1 0,7 2 0 15,4 0-2 1,14-5 7-16,8-6 0 0,9-3 0 15,8-8-7-15,5-6 8 16,1-7-7-16,0-11-4 16,-4-7-5-16,-10-1-3 15,-8-4-18-15,-12 0-28 16,-16-8-18-16,-15-6-16 16,-15-2 18-16,-11 3 61 15,-8 5 6-15,-4 16-3 16,8 18 2-16,3 14-6 15,14 18-55-15,13 5-120 0,16 4-131 16</inkml:trace>
  <inkml:trace contextRef="#ctx0" brushRef="#br0" timeOffset="165682.68">29401 14789 296 0,'-4'0'267'0,"1"-5"-204"0,1 4 10 0,0-3 31 0,4 1-32 16,-2 2-34-1,0-2 0-15,0 3 2 0,2 0-11 16,-4 0-10-1,0-2-6-15,-5 2-6 0,-10 0-4 16,-8 5-2-16,-10 1 5 16,-8 7-5-16,1 4 0 15,-1 5-1-15,5 0 0 16,7 0 0-16,8-2-1 16,11-6-6-16,3-2-1 15,7-6-11-15,4-4-45 16,4 0 8-16,3-4 43 15,5 2 4-15,-1-2 3 16,1 4 3-16,-3 3-13 16,-1 4 14-16,0 3 2 0,-1 10 1 15,-1 6 3-15,1 8-3 16,-2 4 2-16,-5 2-2 16,3 2-1-16,-1 0 3 15,0 5-1-15,5-9-2 16,1 6 1-16,0-2-1 15,4 0 0-15,-3 1-1 16,-4-6-1-16,-5 2 1 16,-7-5 1-16,-5-8 2 15,-11-2 5-15,-1-8 0 16,-7-6 9-16,-5-10 1 16,-3-8-8-16,-3-10-1 0,-5-8-4 15,-4-16-1-15,0-8-3 16,1-15-2-16,0-9-3 15,11 0 0-15,5 0-7 16,16 11-13-16,14 11-44 16,14 16-42-16,12 10 1 15,19 10-103-15</inkml:trace>
  <inkml:trace contextRef="#ctx0" brushRef="#br0" timeOffset="166308.1">29707 14732 339 0,'-6'0'119'0,"2"-1"-71"0,2-4 67 0,2 5-28 0,0 0-43 16,2 0-25-16,6 14-10 15,-6 3 14-15,0 2 28 16,-2 3 4-16,-2 5-10 15,0 21-14-15,-8 2-12 16,1 2-10-16,1-6-1 16,2-10-5-16,2-10 2 0,6-12-1 15,4-6 2 1,7-16 5-16,5-6-11 0,5-4-21 16,7-10-25-16,1 2-10 15,0 4 18-15,-2 2 20 16,-4 10 4-16,-1 6 12 15,-9 6-4-15,-1 10 6 16,-9 5 3-16,-3 4 0 16,-7 8-1-16,-1 0-2 15,-4-5-1-15,2 0-93 16,3-8-230-16</inkml:trace>
  <inkml:trace contextRef="#ctx0" brushRef="#br0" timeOffset="166682.51">30314 14193 516 0,'5'5'105'0,"-2"-2"-97"0,3 1 44 0,5 9 22 16,7 2-11-16,4 13-8 16,5 9 8-16,2 15 7 15,-2 7-34-15,-5 12-18 16,-5 9-7-16,-7 6-9 15,-12 2 6-15,-8-2-8 16,-7-1-1-16,-10-4 0 16,-6-10 0-16,-7-5-10 15,-5-7-108-15,-7-11-130 16,0-12-241-16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44:13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11936 5350 203 0,'4'0'69'0,"-4"-2"-63"0,-2 2 16 16,-3-2 31-16,0 0-26 16,1 0-18-16,0 0 3 15,1-1 11-15,-1 2 3 16,2-1-13-16,0-3-4 16,2 4 16-16,-2-2 20 0,2 2 0 15,0-1-11 1,-2 2-3-16,2 0-1 0,0 0-6 15,0 0-4-15,0 0-6 16,0 0-6-16,0 2-8 16,0 2-2-16,-4 8 2 15,2 16 24-15,-4 18-3 16,-3 26 5-16,1 26-11 16,-2 22 6-16,3 11-14 15,7 4-7-15,3-9 2 16,5-14-1-16,6-18 1 15,-1-11-2-15,1-15 0 0,-1-12 0 16,-4-16-1-16,0-10-22 16,-5-12-54-16,-1-9-37 15,-6-15-151-15</inkml:trace>
  <inkml:trace contextRef="#ctx0" brushRef="#br0" timeOffset="3554.22">11959 5458 113 0,'-2'4'174'0,"0"-4"-116"0,0 2-6 0,2-4 21 15,0 0-1-15,0 2-34 16,2-2-16-16,-2 0 4 16,2 2 5-16,0-2-14 15,-2 2-7-15,3 0 0 16,-3 0 0-16,0 2-1 16,5-4-1-16,1 0 8 15,7 0-1-15,10-4-3 16,6-2-5-16,13 0 2 15,7-4 1-15,9 0-1 16,5 2-2-16,1-2-1 16,1 4-1-16,-1 4-5 0,-1-2 2 15,-3 4-1-15,-4 4-1 16,-3 0 0-16,-4 0 0 16,0 2 0-16,0-2 0 15,0 2 2-15,3-2-1 16,0-2-1-16,2-2-1 15,4-2 1-15,7 0 1 16,1-2-1-16,1 2 0 16,1-1-1-16,-4 2 0 15,-6-1 2-15,-5 0-1 16,1-3 0-16,0-2 0 0,6-3-1 16,4-6 2-1,7-2-1-15,8-5 0 0,7 1-1 16,1 0-1-16,2 4-2 15,-2 5 2-15,-4 2-2 16,-8 8-3-16,-1 5 3 16,-5 5 0-16,-6 5 4 15,-8 2-1-15,-2 2 1 16,-1-4 0-16,-3 3 0 16,2-9 0-16,2-3 1 15,1-2-1-15,2-3 0 16,1-1 0-16,3-1 0 0,-4-1 0 15,-2 0 0 1,0 3 0-16,-4-2 0 0,2 2 0 16,4-3 3-16,4-4-2 15,7-1-1-15,1-3 0 16,9-3 0-16,-2 6 0 16,-4-5-1-16,-3 7 3 15,-8-1-4-15,-9 8 2 16,-6 1 0-16,-8 2 0 15,-3 2 0-15,-1 0 1 16,-2 2-1-16,0 0-2 16,5 2 2-16,7-2 5 15,3 0-5-15,3-2-2 16,2 0 1-16,3 0 1 16,-3 0 0-16,0 2 0 0,5 2 0 15,2 2 0-15,0 2 0 16,0 1 0-16,-4 2 0 15,-4-1 1-15,-2 1-1 16,-2-2 1-16,1-3 0 16,7 1 2-16,1-8 0 15,5 2 0-15,8-3-1 16,3 1-1-16,0-1-1 16,3 4 0-16,-3 0 0 15,-2 6 0-15,2 3 8 16,0 1-8-16,0 4 0 15,5 0 0-15,4-2 1 0,-1-2-1 16,-2-3 1-16,2-4 0 16,-4-5-1-16,1-7 2 15,2 0-1-15,0-8 0 16,-2 2-1-16,0-7 1 16,-5 2-1-16,-7-2-1 15,-3 1 1-15,-10 3 0 16,-5 0 0-16,-3 4 0 15,-9 2-1-15,-5 2 1 16,-8 2-1-16,-7 2 1 16,-5 2 0-16,-7 0-1 15,0 0 0-15,-2-2 1 16,0 2 3-16,0 0-2 0,0 0 2 16,0 0 2-1,0 0-3-15,0 0 0 0,0 0 0 16,0 0-2-16,0 0-1 15,0 0-7-15,-2 0-1 16,2 2-3-16,-2 0-9 16,-3 7 21-16,1 2 0 15,-3 7 0-15,0 8-1 16,-1 10 1-16,1 13 0 16,3 5 2-16,2 8 0 15,4 6 0-15,2 1-2 16,0-5 0-16,3 2 3 15,-1-3-3-15,2-2 0 16,-4-1 0-16,0 2 0 0,-1-1 1 16,-3 0 0-16,-5 0-1 15,1 1 1-15,-1 5 0 16,0 1 77-16,5-5-78 16,0-5-2-16,3-3 2 15,2-17 1-15,-1-4-1 16,0-9 0-16,-1-10 1 15,-1-5-1-15,0-3 2 16,-2-7 3-16,2-3 0 16,-2 1 0-16,0 2 0 15,0 0-3-15,0-2-1 0,0 2-1 16,0 0 0 0,-2 0-2-16,2 0 1 0,-2 0-2 15,0 0-2-15,-1 0 2 16,-1-2 1-16,-3 0 2 15,-4-4 2-15,-4 2-2 16,-6-2 0-16,-8 2 0 16,-4 0 2-16,-2 4-1 15,-8 3 1-15,-4-2-1 16,-2 1 0-16,-2 0 6 16,-5-2-4-16,-2-2 5 15,0 0 0-15,-6-2 10 16,1-2-6-16,-3-2-4 15,-6 2-7-15,-3 2 1 0,-8 0 3 16,-9 2 1-16,-5 2-2 16,-3 2 3-16,0 0 4 15,4 2-7-15,7-2-1 16,4 0-3-16,0 1 1 16,0-2-1-16,-1 1 0 15,-11 0 0-15,-1 0 0 16,-6 0 1-16,-8 0-1 15,-8 2 0-15,-3 2 0 16,-2 2 8-16,7 0 6 16,12 0 0-16,10-2-10 15,13-2-4-15,10-2 3 16,4-4-2-16,5 0-1 16,0-1 0-16,0-2-1 15,-1 1-1-15,-1 2 1 0,-3 2-1 16,0-2 2-16,-1 4 0 15,6 0 1-15,1 2 0 16,5 1-2-16,0-2 3 16,5 1-2-16,-2 0 0 15,-1 0 0-15,-2-4-2 16,0 3-1-16,-3-3 0 16,-1 0-1-16,0 3 4 15,-1 1 0-15,-1 0 0 16,-1 0 1-16,3-2 1 15,4 2-2-15,0-2 0 16,7 0 0-16,2 1 0 0,-3-3-8 16,0 0 8-1,-2 0-2-15,0-3 2 0,-2-1 0 16,-4 0-13-16,-5-4 8 16,3 0 4-16,-7 0 1 15,5-2-1-15,1 4 0 16,-113 4 2-16,147 2-1 15,7 2 1-15,-4-2-1 16,1 2 0-16,-27-2 0 16,10 0 0-16,-3 0-3 15,8-2 2-15,3-4 0 16,1 0-7-16,-3-2-4 16,3-2 7-16,-2-2 5 0,-4 2-2 15,3-3 3 1,1 6-1-16,2-1 0 0,-3 2 0 15,3 2 0-15,4 2 1 16,0 0 0-16,4-2-1 16,2 0 0-16,2 0 1 15,3 0-1-15,3-1 0 16,-1 4-1-16,0-3-3 16,-2 2 4-16,-2 2-2 15,-4-2 1-15,1 4 0 16,-1 0 1-16,3 2-1 15,2-3 1-15,-1 4-1 0,-1-1-1 16,2 2 2 0,1-1 1-16,0 0-1 0,2-3 0 15,5 3 0-15,0-2 0 16,2 0 2-16,3-2-2 16,-3 1 2-16,1-2-2 15,-2 2 1-15,-1-4-2 16,-3 2 1-16,1 0-3 15,-3 0 2-15,1 2 1 16,-3 2-1-16,0 2-2 16,-2 0 3-16,0 2 0 15,0 0 0-15,2-2 0 16,5 1 0-16,-1-4 0 16,3-1 1-16,5 0-1 15,-2 2 1-15,2-4 1 0,4 0 1 16,0 0 0-16,-1 0-2 15,-1 0-1-15,2 0 0 16,-2-2-1-16,-2 2 1 16,0 0-1-16,2 0 1 15,-1 0 0-15,-1 0 0 16,1 0 0-16,3 0 0 16,-3 0 0-16,3 0 0 15,-3 0 1-15,1-2-1 16,-2 0 0-16,-3 2-1 15,-3-2 1-15,2 0 2 16,1 1-1-16,-1-2-1 0,4 0 0 16,2 3-1-16,-3-1-2 15,2 1 0-15,0 1 0 16,1 2 1-16,2-3-1 16,-5 4 2-16,3-2 1 15,2 0 1-15,0-2 1 16,2 2 0-16,-2-2-1 15,2 0 1-15,0 0-2 16,-3 0 0-16,3 0 1 16,-3 0-2-16,3 0 1 15,-2 0 0-15,0 2 1 16,-2-2 1-16,-1 0-2 16,-1 0-1-16,-6 0-12 15,1 0-38-15,-7 0-56 0,-3 2-167 16</inkml:trace>
  <inkml:trace contextRef="#ctx0" brushRef="#br0" timeOffset="12447.87">12218 6818 133 0,'-4'0'2'0,"-1"0"-2"0,3-3 1 16,0 2 0-16,-1-2 0 16,3 2 0-16,0 1 4 15,0-3 12-15,3 2-4 16,-3-2 7-16,2 2 5 16,-2 1-4-16,-2 0-6 0,2 1 5 15,-3 2 16 1,1-2 4-16,2-1-3 0,0 0 0 15,0 0-5-15,0-1-7 16,0-2-10-16,0 3-7 16,0 0-8-16,0 0-1 15,0-1-26-15,0-1-43 16,0-1 31-16,0-1 33 16,0 2 1-16,0 2 3 15,-2-2 2-15,2 4 6 16,-2-2 13-16,2 0 12 15,0-2 2-15,2 4 5 16,-2-4 9-16,2 1-4 0,-2-2-12 16,0 6-1-1,2-6-2-15,-2 3-7 0,-2 3-12 16,2-3-7-16,-4 0-2 16,2 1-1-16,0 6 1 15,-5 3 7-15,-7 13 7 16,-3 16 7-16,-12 11 17 15,-7 16-6-15,-9 4-8 16,1 0-11-16,-1-1 8 16,3-9-3-16,7-10-11 15,3-8-3-15,6-8-1 16,3-10 1-16,10-9-1 16,1-6 1-16,8-5-4 15,4-6-19-15,2 0-40 0,2-4-107 16,1-2-210-1</inkml:trace>
  <inkml:trace contextRef="#ctx0" brushRef="#br0" timeOffset="13177.43">11338 7040 200 0,'2'-2'123'0,"0"-3"-71"0,-2 0 18 0,-2 1 8 16,0-2-2-16,-4 2-27 16,1-2-1-16,-1 2-17 15,-4-2 1-15,1 2-11 16,1 0 7-16,-4 2-11 16,1 0-9-16,-2 4-5 15,-1 2-2-15,-3 2-1 16,-1 4 1-16,-5 4-1 15,4 2 2-15,-8 6-2 16,2 1 0-16,1 0 0 0,1 2-2 16,6-2-1-1,3 0 2-15,7 1 1 0,7-3-6 16,5 2 1-16,7-1-1 16,7-4 6-16,8-2 6 15,8-6 2-15,10-10-2 16,4-5-4-16,5-15 10 15,4-3-5-15,-5-5-4 16,-2-3 1-16,-10 2-2 16,-16-4-2-16,-15 5-1 15,-12 0-17-15,-18 1-8 16,-14 4-17-16,-10 5 6 16,-7 4-29-16,-3 8 18 15,6 9-68-15,7 6-17 0,12 9-6 16</inkml:trace>
  <inkml:trace contextRef="#ctx0" brushRef="#br0" timeOffset="14715.82">13027 6811 135 0,'0'0'73'0,"0"-1"-25"0,0 1-11 0,0 0 0 16,0-3-15-16,2-1-16 15,0 3-5-15,3-4 1 16,-3 1 0-16,0 2 2 16,-2 0 2-16,2 2 6 15,-2-1-6-15,0-2-2 16,3 2-3-16,2-4-1 15,-1 1 2-15,0 0 4 16,1 0 13-16,-3 2 5 16,0-2 12-16,-2 4 11 0,0 0 6 15,-2 0-12-15,0 3-24 16,-1-3-8-16,-1 6-8 16,-2 6 20-16,-8 13 7 15,-6 14-1-15,-7 15 16 16,-2 12-4-16,-2 8-13 15,0 0-9-15,4 2 1 16,2-5 3-16,5-3-9 16,3-8 0-16,3-8 0 15,3-8-11-15,5-5 0 16,-1-6-1-16,5-7 0 16,0-3-4-16,2-9-12 15,-3-4-40-15,3-7-37 0,-3 0-16 16,-1-1 5-16,-2 0-79 15</inkml:trace>
  <inkml:trace contextRef="#ctx0" brushRef="#br0" timeOffset="15099.74">12626 7086 328 0,'2'2'146'0,"0"-2"-114"16,-2 2-5-16,-2 4 35 16,-2 7 7-16,-5 9-36 0,-3 11-11 15,-5 12 1-15,-1 3-14 16,1 6-8-16,3-4-1 15,3-4-3-15,9-6-82 16,8-10-86-16,7-8-63 16</inkml:trace>
  <inkml:trace contextRef="#ctx0" brushRef="#br0" timeOffset="15602.77">14246 6807 265 0,'5'13'133'0,"-3"1"-96"0,-4 2 8 0,-3 4 27 16,-2 6 3-16,0 4-41 15,1 6-18-15,-1 3-5 16,0 4 4-16,5 3 6 16,-3 4 7-16,3 5-28 15,2-1 2-15,0 0-2 16,2-8-9-16,5-4-87 15,0-9-152-15,-2-5 66 16</inkml:trace>
  <inkml:trace contextRef="#ctx0" brushRef="#br0" timeOffset="16114.34">13725 7157 168 0,'-2'2'278'0,"2"-2"-211"0,0 0-25 0,2-2 17 15,2 2-9-15,5-3 30 16,5 3-30-16,3 3-34 15,3-1-16-15,0 2-1 16,-4 4-4-16,-8 4 5 16,-5 6 6-16,-12 6 1 0,-7 8 0 15,-6 4-5-15,0-2-1 16,-1-2 0-16,6-8-1 16,7-6-3-16,6-4 2 15,8-2 1-15,8-3 15 16,11 0 3-16,8 2-7 15,11-4-11-15,6-3-23 16,6-1-162-16,2-3-212 16</inkml:trace>
  <inkml:trace contextRef="#ctx0" brushRef="#br0" timeOffset="16881.09">15124 7399 484 0,'10'12'270'0,"-2"-5"-218"15,-6 0-32-15,-4-5 0 16,4 0-20-16,-2 0-11 16,4 2 10-16,5 2-1 15,5 2-83-15,5 2-169 16,10-2-123-16</inkml:trace>
  <inkml:trace contextRef="#ctx0" brushRef="#br0" timeOffset="17025.37">15634 7515 340 0,'17'10'183'0,"-5"-6"-170"16,-5-1-13-16,-5-6-5 16,2-1-126-16</inkml:trace>
  <inkml:trace contextRef="#ctx0" brushRef="#br0" timeOffset="17212.72">16179 7521 743 0,'6'22'178'15,"-6"-8"-145"-15,0-12-12 16,4-4-21-16,11-9-63 15,14-10-268-15</inkml:trace>
  <inkml:trace contextRef="#ctx0" brushRef="#br0" timeOffset="17339.29">16839 7443 220 0,'7'45'716'0,"-5"-16"-656"0,-2-13-51 15,-4-14-9-15,8-4-11 16,7-11-328-16</inkml:trace>
  <inkml:trace contextRef="#ctx0" brushRef="#br0" timeOffset="18261.52">17972 6760 124 0,'-4'1'75'0,"2"-1"-28"0,4 0 1 15,-2 0 2-15,0-1-5 16,0-2-18-16,-2 2-22 16,2-2-5-16,0 2 4 0,-2 1 1 15,2 0 5 1,0 0 6-16,0 0 23 0,0-3 28 15,0 3-4-15,2 0-9 16,-2 0 1-16,0 0 1 16,0 0-6-16,-2 0-19 15,2 0-26-15,0 3-5 16,-2-2-15-16,-2 11 15 16,-9 12 6-16,-8 10-3 15,-6 11-3-15,-4 10 1 16,-2 4 2-16,0-1-3 15,-1 1 1-15,3-1 0 16,0 0 1-16,0 1-2 16,0-4 0-16,1-3-2 0,4-6-3 15,3-6-63-15,8-10-98 16,3-12-129-16</inkml:trace>
  <inkml:trace contextRef="#ctx0" brushRef="#br0" timeOffset="19412.28">17129 6986 324 0,'-11'0'133'0,"-1"-2"-68"15,1-2 56-15,5-2-17 16,4 2-20-16,2 0-40 16,0 0-23-16,4 0-21 15,7-2-1-15,5-2 1 16,9-2 7-16,6-1-5 16,0 4-2-16,-2 5-5 15,-5 4-1-15,-8 4-1 0,-10 4-4 16,-6 8 7-16,-10 4 2 15,-9 4 0-15,-5 2 2 16,-5-2 1-16,1-4 2 16,1-4-2-16,8-8-1 15,9-3-6-15,5-3-35 16,14-7-9-16,8 3 36 16,8 0-8-16,8 3-20 15,3-2 16-15,-5 3-1 16,-9 2-7-16,-8 5 32 15,-16 5 2-15,-14 4 18 16,-13 4 38-16,-11-1 2 16,-7-1-5-16,-1-4-17 0,0-9-13 15,6-8-23 1,7-8-12-16,6-7-95 0,8-4-100 16,11-2-64-16</inkml:trace>
  <inkml:trace contextRef="#ctx0" brushRef="#br0" timeOffset="19929.3">17423 7153 291 0,'-2'0'139'0,"0"-2"-79"0,0 0 34 15,-1 2-17-15,3 0-43 16,0 0-25-16,0 0-9 15,0 0-2-15,0 2-2 16,-3 0 4-16,-1 4 5 16,-2 6 13-16,-5 3-3 0,-3 6 1 15,1 1 4-15,-1-2-3 16,8-4-17-16,-1-6-4 16,7-4 4-16,7-6 2 15,9-4 23-15,11-10-2 16,10-4-12-16,7-9-1 15,1-8-9-15,-5-8-1 16,-11 4-3-16,-11 0-10 16,-13 1-11-16,-10 8 11 15,-11 6 10-15,-10 8 2 16,-6 10-1-16,-3 10 0 16,-3 6-6-16,5 8-43 15,4 8-88-15,9 4-67 0</inkml:trace>
  <inkml:trace contextRef="#ctx0" brushRef="#br0" timeOffset="20543.91">18502 6823 397 0,'-10'-3'89'0,"4"-2"-40"0,3 4 38 0,-1-3-21 15,4 4-35-15,2 0-23 16,0 0-3-16,-2 0 3 16,5 0 4-16,-5 0 5 15,2 1 1-15,-2 2-2 16,5-2-3-16,-1 9 52 15,7 6-26-15,7 13 18 0,12 13-4 16,9 10-33-16,10 10-16 16,9 7-4-1,4 0-2-15,1 3-8 0,-5-5-128 16,-5-9 109-16,-11-10-97 16,-5-10-79-16,-14-14-119 15</inkml:trace>
  <inkml:trace contextRef="#ctx0" brushRef="#br0" timeOffset="21194.67">19175 6978 479 0,'-2'12'112'0,"4"-1"-101"0,-2-6-9 0,2-1 45 16,2 4-18-16,7-2-7 15,5 0-18-15,6-3-3 16,4-3 8-16,6-5-9 15,-1-1-4-15,-7 0-25 16,-7 2-2-16,-9 6 6 16,-8 6 25-16,-6 8 32 15,-8 5 6-15,-1 4 12 16,-4 5-17-16,4-4-13 16,1-2-13-16,6-7-7 0,6-5-9 15,2-8 3 1,10-4-22-16,7-2-24 0,4-3-21 15,6 1 26-15,-2 4 42 16,-5 0-7-16,-9 4 7 16,-9 9 5-16,-8 1 44 15,-11 4 7-15,-4 3-2 16,-10-6-20-16,-3-3-7 16,1-9-5-16,-1-4-17 15,3-10-11-15,-1-7-36 16,6-9-86-16,0-3-60 15,3-5-44-15</inkml:trace>
  <inkml:trace contextRef="#ctx0" brushRef="#br0" timeOffset="21495.1">19813 6878 459 0,'6'2'237'0,"-4"4"-204"0,-4 2 42 0,-1 8 74 15,0 8-80-15,-1 10-52 16,-2 10-13-16,-1 6-4 16,1 5-35-16,-2-1-180 15,2-3-277-15</inkml:trace>
  <inkml:trace contextRef="#ctx0" brushRef="#br0" timeOffset="27755.04">8259 8309 366 0,'-9'-3'53'0,"3"-3"-24"0,1-1 1 15,2-1-13-15,9-2-15 16,4-2 8-16,11 0-2 15,12-4 27-15,13 1 2 16,15-1-22-16,13 7 17 16,10 3-19-16,7 3 4 15,7 6-1-15,5 3-8 16,8 2 0-16,3 4-4 16,4 2-2-16,5 2 0 15,8 0-2-15,7-3 1 0,0-4 1 16,3-4-2-16,-6-5 0 15,-6-5 0-15,-6 1 1 16,-5-1 3-16,0-2-4 16,-4-1 1-16,-3 2-1 15,-3 2 1-15,-6 0-1 16,0 1-2-16,-3-4 2 16,1-3 0-16,0-4 0 15,-2-2-2-15,-7-4 4 16,-8 2-3-16,-10 3 3 15,-13-2-3-15,-8 3 1 16,-8 4-1-16,-3 1 1 0,-10 0 2 16,-2 1-2-16,-8 2 0 15,0 2 0-15,-8 0 2 16,-6 0 2-16,-2 0 0 16,-1 4-1-16,-4-4 10 15,0 4 20-15,-2 0-2 16,2 0-7-16,-2 0-7 15,2 0-2-15,-3-2-2 16,6 2-9-16,-3 0-4 16,2 0-10-16,-2 4-7 15,4 10 17-15,0 14 3 16,3 18-3-16,-2 26 2 16,-1 26-2-16,-6 13-1 0,-3 7 1 15,1 2 1-15,1-9-1 16,3-15 0-16,5-14 0 15,2-18 1-15,2-18-1 16,-1-17 0-16,-1-14 4 16,-2-8 10-16,-3-7 1 15,-2-8-2-15,-2-6-11 16,-5-4-2-16,-4-3-2 16,-5-2 1-16,-1 0-5 15,-8 1 5-15,-6 6-2 16,-9 0 2-16,-9 6 1 15,-14 4 2-15,-12 4-2 16,-14 2 5-16,-14 0 3 0,-6-2 0 16,-9 0 10-16,-3-4-4 15,-3-2-2-15,1 1-9 16,0 2 4-16,5 5-1 16,5 0-3-16,6 2 0 15,2 4-3-15,8-3 3 16,3-2-2-16,9-2-1 15,4-2 0-15,10-1 0 16,1 2 0-16,-2 2 0 16,1-2-2-16,0 4 1 15,1 0 0-15,-1-2 1 16,4 0 0-16,-2-4 0 16,-5 0 0-16,1-4 0 15,-8-2 1-15,2 0-1 0,-6 3 0 16,4 0 0-16,4 1 0 15,0 2 0-15,7 0 0 16,1 2 1-16,4-2-1 16,5-2 0-16,2 0 1 15,8-2 0-15,9-2 1 16,3 2-2-16,5-2 0 16,1 0 0-16,-2 2 0 15,-1-1-1-15,-1 2-1 16,1 3 1-16,3 0 0 15,-1 4 0-15,4 0-1 16,4 2 2-16,5 0 0 0,0-2 1 16,9 2 0-16,2-2-1 15,3-2 0-15,6 2 0 16,0-2 0-16,0 2-1 16,0-2 0-16,2 2-3 15,0-3 0-15,2-2 2 16,12-9 2-16,6-14 3 15,17-11-3-15,9-15 0 16,10-4-1-16,-4 2-3 16,-5 8-33-16,-7 11-89 15,-13 16-57-15,-4 9-82 16</inkml:trace>
  <inkml:trace contextRef="#ctx0" brushRef="#br0" timeOffset="28195.82">8364 9210 195 0,'-2'-8'60'0,"-6"0"-4"0,0 0 28 15,-1 2-6-15,0 2 26 16,-2 2-23-16,-2 4-24 16,-8 8 5-16,-10 8 8 15,-11 16-8-15,-18 16-25 16,-20 14-13-16,-12 10-11 16,-6 7-10-16,3-7-3 15,8-8 0-15,16-10-4 0,12-14-87 16,19-12-133-16,16-8-167 15</inkml:trace>
  <inkml:trace contextRef="#ctx0" brushRef="#br0" timeOffset="28548.73">8801 9244 230 0,'13'-2'382'15,"-2"2"-316"-15,-4 2-64 16,-7-2 3-16,-2 4 0 15,-3 8 50-15,-2 15 37 16,-8 8-65-16,-12 19-9 16,-9 13-9-16,-7 7-7 15,-1 2-1-15,2-2-1 16,9-8-23-16,6-6-103 16,13-13-104-16,14-15-46 15</inkml:trace>
  <inkml:trace contextRef="#ctx0" brushRef="#br0" timeOffset="28787.93">9640 9218 633 0,'-24'36'127'16,"-3"2"-125"-16,0 0 1 0,7 2 6 16,7 15-2-16,10 7-1 15,15 4-6-15,8 2-1 16,11-6-5-16,10-8-32 16,5-6-126-16,5-8-88 15</inkml:trace>
  <inkml:trace contextRef="#ctx0" brushRef="#br0" timeOffset="29024.29">10186 9258 354 0,'9'22'131'0,"-15"12"-100"15,-13 10 23-15,-2 4-9 16,-4 14-13-16,3 9-6 16,3 0-10-16,9-9-16 15,7-1-4-15,10-15-5 16,11-10-14-16,9-14-130 16,8-9-30-16</inkml:trace>
  <inkml:trace contextRef="#ctx0" brushRef="#br0" timeOffset="29296.34">10823 9288 337 0,'14'14'42'15,"-5"6"15"-15,-5 8 19 16,0 9 19-16,4 7-49 16,0 8-7-16,3 2-28 15,5-2-4-15,-1-2-7 16,8-6-1-16,2-8-5 16,-1-8-112-16,3-10-80 15</inkml:trace>
  <inkml:trace contextRef="#ctx0" brushRef="#br0" timeOffset="29527.97">11381 9432 499 0,'9'26'115'15,"-3"10"-42"-15,3 3-30 0,7 6-26 16,11 10-11-16,12-3-6 16,11-4-2-16,10-6-42 15,7-4-99-15,-1-6-159 16</inkml:trace>
  <inkml:trace contextRef="#ctx0" brushRef="#br0" timeOffset="33913.68">19341 3080 197 0,'0'-6'231'0,"2"-4"-126"0,1 2-32 15,1 2-20 1,0-2-10-16,6 2-10 0,1 2 2 16,3 0 13-16,3 1 19 15,5 3-14-15,1 0-14 16,3 5-4-16,-1-2 6 15,1 6-1-15,8-1-7 16,7 6-5-16,11 0-7 16,13 4-11-16,11-2-7 15,9-2-1-15,-1-2-2 16,-3-4-8-16,-8 0-13 16,-20-2-97-16,-15 0-143 15,-15 4-151-15</inkml:trace>
  <inkml:trace contextRef="#ctx0" brushRef="#br0" timeOffset="34197.69">19707 3331 495 0,'13'-3'95'16,"-6"3"-90"-16,-5 3 14 16,-4 11 107-16,-5 12-35 15,-4 12-55-15,-5 14-30 16,-3 8-4-16,0 0-2 16,2-4 0-16,5-9-42 0,6-14-84 15,4-11-121-15,2-10-1 16</inkml:trace>
  <inkml:trace contextRef="#ctx0" brushRef="#br0" timeOffset="34386.06">19241 3701 436 0,'-9'18'130'15,"4"-7"-123"-15,5-7 21 0,8-4 35 16,5 5 36-1,16-1-5-15,13 1-33 0,20-4-14 16,17-2-30-16,10-5-14 16,-2-2-3-16,-8 1-16 15,-12 5-103-15,-11 7-83 16,-16 4-66-16</inkml:trace>
  <inkml:trace contextRef="#ctx0" brushRef="#br0" timeOffset="34820.87">20266 3655 497 0,'0'-2'216'0,"-2"-2"-162"16,0 0 27-16,-1 2-18 16,3 2-63-16,0 2-8 15,0 8 4-15,-4 10 4 16,0 8 2-16,-4 11 1 16,2 1-3-16,2 0-4 15,1-8 0-15,6-8-1 16,3-12 5-16,8-6 2 0,5-10 11 15,8-10-13-15,9-6-23 16,7-6-19-16,-1-2-10 16,0 4 24-16,-13 6 24 15,-9 7-16-15,-11 11 11 16,-11 16 9-16,-11 15 30 16,-12 7-10-16,0 8-6 15,0-2-14-15,8-4 0 16,11-10-35-16,8-12-87 15,17-9-124-15</inkml:trace>
  <inkml:trace contextRef="#ctx0" brushRef="#br0" timeOffset="35661.94">20798 3766 609 0,'-29'26'152'16,"-2"-8"-147"-16,2-4 16 16,5-2 8-16,2-2-28 15,6 2-1-15,5-1-3 16,4 4-1-16,3-1 1 16,2 4 0-16,4-2-3 15,2-2 1-15,7-2 5 0,3-6 3 16,3-4 4-16,8-7 9 15,4-12-5-15,2-7-3 16,5-10-8-16,-1-8-11 16,4-6-7-16,-6-6 3 15,-2-4-5-15,-2-7-13 16,-7-1 19-16,-4 0-8 16,-7 4 22-16,-5 10 28 15,-6 11 32-15,-2 15-3 16,-2 16-43-16,-7 12-11 15,-5 16 3-15,-8 15 20 16,-5 13-2-16,0 18-2 16,0 8 37-16,9 4-22 15,9 1-31-15,7-10 0 16,10-8-4-16,3-15-2 0,9-12 0 16,2-12 0-16,2-10 10 15,1-8-4-15,1-6 0 16,-2-4-2-16,-2-2 1 15,1 0-3-15,-6-2 0 16,-1 0-2-16,-1 0 0 16,2 0 0-16,3-2-6 15,2-3 2-15,4-2-10 16,3-5-6-16,0-2 6 16,0 0 7-16,-7-1-8 15,-7 1-8-15,-9 2-10 16,-8 6 14-16,-7 2 10 0,-5 4 7 15,-5 8 2 1,-4 8 0-16,0 10 4 0,-2 6 7 16,3 8 12-16,4 2-9 15,4 2 7-15,8 1-4 16,3-4 10-16,7 2-15 16,7-5-1-16,7 2-3 15,6-4 5-15,9-2-11 16,7-4 3-16,4-4-1 15,8-8-1-15,0-8-2 16,9-10-1-16,3-8-2 16,0-6-29-16,1-8-2 15,-5 0 4-15,-5 2 4 0,-11-1-18 16,-10 9-28 0,-12 4-51-16,-14 4-70 0,-10 5-9 15</inkml:trace>
  <inkml:trace contextRef="#ctx0" brushRef="#br0" timeOffset="35952.86">21394 3681 466 0,'4'4'37'0,"3"6"34"0,-1 1 72 0,6 8-34 16,7 9-13-16,8 8-48 16,6 9-42-16,5 3-4 15,7 4-2-15,-1 0-5 16,4-1-123-16,-2-4-149 15,-1 1-104-15</inkml:trace>
  <inkml:trace contextRef="#ctx0" brushRef="#br0" timeOffset="38085.48">23913 3743 350 0,'-2'-1'144'0,"-3"-6"-120"0,1-3 57 16,-2 1-4-16,-1-4-41 15,-2-2-10-15,0-6-16 16,-2 2-4-16,-1-4 24 15,-1 1-7-15,-3 3-12 16,1 1-11-16,-5 7 3 16,-7 9-6-16,-6 10 3 15,-7 9-2-15,-2 12 2 16,-1 5-1-16,5 9 0 16,5 3-4-16,10 2 4 0,15 2-2 15,10-2 3-15,11-8 0 16,16-4 8-16,12-9-3 15,7-12 0-15,8-11 5 16,11-12-8-16,1-12 4 16,4-10-1-16,-5-8-5 15,-11-6-6-15,-14 0-32 16,-24 1-5-16,-20 3-9 16,-23 4 26-16,-142-43-8 15,133 79 0-15,7 5 8 0,4 1-69 16,2 4 7-1,-18 10-18-15,10 8-50 0</inkml:trace>
  <inkml:trace contextRef="#ctx0" brushRef="#br0" timeOffset="38392.62">24245 3627 311 0,'16'-2'161'0,"-5"4"-157"0,-2 6 82 0,-7 8 66 16,-4 13-69-16,-1 8-30 15,-5 12-24-15,-7 4-10 16,-6 4-17-16,1-5-2 16,3-4-3-16,3-10-83 15,5-10-100-15,5-9-60 16</inkml:trace>
  <inkml:trace contextRef="#ctx0" brushRef="#br0" timeOffset="38661.39">24571 3645 469 0,'-4'3'174'15,"-4"4"-162"-15,2 5 62 16,-1 5 22-16,-4 8-43 16,0 12-36-16,-2 1-11 15,-1 3-5-15,3 0-1 16,2-5 0-16,1-4-49 16,2-5-94-16,2-6-107 0,2-7-92 15</inkml:trace>
  <inkml:trace contextRef="#ctx0" brushRef="#br0" timeOffset="39015.47">24872 3619 609 0,'0'26'122'0,"-8"10"-46"15,-9 4 18-15,-8 5-44 16,1 7-38-16,-1 6-7 16,3-4-5-16,4-4-13 15,7-4-148-15,7-10-196 16</inkml:trace>
  <inkml:trace contextRef="#ctx0" brushRef="#br0" timeOffset="39667.41">25326 3742 124 0,'-5'1'322'0,"3"-1"-225"0,0-4 8 16,0 0 18-16,0 0-22 15,2 3-46-15,-5-4-49 16,-6 7-6-16,-11 2 0 16,-13 8 0-16,-13 11-1 15,-8 7 1-15,-2 8-2 16,6 6 0-16,11 0 1 16,12 0 1-16,14-6-6 15,13-5-2-15,12-11 8 16,19-11 13-16,15-15 5 0,20-14-12 15,7-14-4-15,4-10-4 16,-5-6-30-16,-17-2-27 16,-22 6-9-16,-24 5-3 15,-23 6-14-15,-21 7 28 16,-15 9 7-16,-10 16-9 16,-1 6-21-16,7 17-11 15,14 6-56-15</inkml:trace>
  <inkml:trace contextRef="#ctx0" brushRef="#br0" timeOffset="40011.92">25874 3742 411 0,'-4'7'171'0,"-3"8"-112"0,-9 5 54 16,-3 10-6-16,-4 14-72 16,-2 8-29-16,3 4-6 15,7 2-8-15,1 0-157 16,5-1-190-16</inkml:trace>
  <inkml:trace contextRef="#ctx0" brushRef="#br0" timeOffset="40849.76">22657 3749 294 0,'-7'-1'65'0,"2"-1"-14"0,3-2 23 15,0 0 20-15,2 1-45 16,2 2-26-16,0-2-5 16,3 2 6-16,-2-2 7 15,3 1-3-15,5-4 1 16,5 3-8-16,-1-1-20 15,3 1-1-15,0 0-2 16,-2 4-16-16,-3 5-187 16,-2 2-89-16</inkml:trace>
  <inkml:trace contextRef="#ctx0" brushRef="#br0" timeOffset="41007.36">22730 3902 407 0,'13'8'12'0,"-3"-2"4"16,1-6 102-16,7 2-9 16,3-2-46-16,8 0-55 15,5 0-8-15,2-2-25 16,-5 2-275-16</inkml:trace>
  <inkml:trace contextRef="#ctx0" brushRef="#br0" timeOffset="43897.14">26015 3958 367 0,'2'-2'22'0,"0"0"-15"0,0-4-6 16,5 0 11-16,-1 0-9 0,4-2 3 16,1 2 0-16,-5 2 15 15,0 0 7-15,2 2 14 16,-6 0 12-16,-2 2-3 15,2 0-9-15,-2 0-10 16,0 0 1-16,0 0-1 16,0-2-6-16,0 2-6 15,0 0 2-15,0-2 3 16,0 0-3-16,0 0-1 16,-2 0-9-16,0-2-12 15,-6 2 0-15,2 0-3 16,-5 2-1-16,-5 2 3 0,-1 4 1 15,-4 6-2 1,1 10 2-16,3 6 7 0,6 4-4 16,6 6 0-16,5-2-1 15,12-2 3-15,7-5-4 16,8-10 7-16,6-5 0 16,4-11-2-16,0-9 0 15,3-14-4-15,-4-8-2 16,-5-6-18-16,-9-7-36 15,-11 1-37-15,-13 3-15 16,-13 2 29-16,-10 5 25 16,-6 8 18-16,-5 12 6 15,1 10-8-15,4 10 4 0,6 6-6 16,7 10-31 0,11 2-72-16</inkml:trace>
  <inkml:trace contextRef="#ctx0" brushRef="#br0" timeOffset="44195.85">26614 3760 505 0,'8'-7'139'0,"-2"5"-108"0,-4 0 26 0,-4 10-24 16,2 9 47-16,0 9-11 16,-3 10-45-16,3 10-16 15,3 6-7-15,1-2-1 16,2-2-86-16,3-3-120 15,3-9-169-15</inkml:trace>
  <inkml:trace contextRef="#ctx0" brushRef="#br0" timeOffset="47024.33">26948 3825 104 0,'0'-1'0'0</inkml:trace>
  <inkml:trace contextRef="#ctx0" brushRef="#br0" timeOffset="48310.82">26946 3800 190 0,'4'-8'114'0,"-2"2"-84"0,-2 0-11 16,-2 1-19-1,0 5-15-15,0-1-30 0,0 2-12 16,-3 4 37-16,3-1-4 16,0 1 3-16,0 2 21 15,2-3 1-15,0-3 35 16,0 2 31-16,0-3-1 16,0 0-4-16,0-3-5 15,0 3 0-15,0 0 2 16,0 0-10-16,0 0-15 15,0 0-13-15,0-1-8 16,0 1-6-16,0 0-1 0,0 0 2 16,0 0 0-1,2 0 2-15,-2 0 4 0,0-2 1 16,0 2 5-16,0-2-1 16,0 2-2-16,0 0-2 15,0 2-4-15,0-2-4 16,0 0-4-16,0 0-3 15,0 0 0-15,0 2-2 16,0-2 1-16,0 0 1 16,0 0 0-16,2 0 1 15,-2 0 1-15,0-4-1 16,-2 6 0-16,2-2-1 16,0 0 0-16,0 2 1 15,0-2 0-15,0 0 0 16,0 0-2-16,2 0 0 0,-2 0-6 15,0 4 1 1,0 6 6-16,2 6 10 0,-2 5-4 16,-2 10 3-16,0 5 2 15,0 2-3-15,-1 0-7 16,1-2 0-16,2-5-1 16,2-5 0-16,3-8-2 15,-1-6-39-15,5-8-149 16</inkml:trace>
  <inkml:trace contextRef="#ctx0" brushRef="#br0" timeOffset="48877.63">27272 3906 140 0,'-4'-4'467'0,"0"-2"-391"0,-2 2-11 0,-3-4 26 16,-3 4-73-16,-3 2-18 15,-1 2-2-15,-3 4 2 16,0 4-2-16,0 2 1 16,3 6 1-16,1 4 0 15,1 2 3-15,3 4 8 16,5 1 2-16,2-1 2 15,4-2-4-15,8-3-7 16,3-3 0-16,7-1 3 0,4-5 2 16,4-4 0-1,3-4 0-15,3-8 8 0,1-4-16 16,-4-7 13 0,0-3-8-16,-2-4 0 0,-5-2-3 15,-7 0-3-15,-6-4-10 16,-9 2-16-16,-13 0-25 15,-12 2-3-15,-16 4-20 16,-13 4-28-16,-6 6-7 16,-7 8-35-16,0 8-56 15</inkml:trace>
  <inkml:trace contextRef="#ctx0" brushRef="#br0" timeOffset="61916.76">25689 3713 104 0,'-4'3'9'0,"-1"-2"38"16,3 1 6-16,2-2-10 15,0 0 4-15,0-2 5 16,2 2-3-16,1-1-18 16,-1-2-6-16,-2 2 5 15,2 1-1-15,0-3-4 16,-2 6-8-16,0-3-5 0,0 1 2 15,-2-1-2 1,2 3 3-16,-2-3 3 0,2 0-4 16,0 0 6-16,0-3 10 15,2-1 10-15,2-4-23 16,3-5-17-16,2-6-1 16,2-7 1-16,3-4-2 15,-1-5 3-15,0 2-2 16,3-1-3-16,-5 1-1 15,0 4-3-15,-2 3 5 16,-2 3-1-16,-5 5 1 16,-2 5 2-16,0 5-1 15,0 3 0-15,-2 1-2 16,-1 4-3-16,1 3 1 16,2-2 1-16,-2 2 3 0,4 2 2 15,0 2 0-15,5 0 1 16,-1 2 0-16,8 0 5 15,-1 0 3-15,3-3 4 16,2 0 4-16,0-4-6 16,2 0-1-16,4-2 3 15,1 0 0-15,1 0-1 16,4 2-4-16,-1 0 1 16,2 0-2-16,2 2-4 15,0 0 1-15,3 0-3 16,5 0 0-16,-4-1-1 15,5 0 1-15,1-1 0 0,1-2 1 16,-2 2-2-16,-1 0 0 16,-5 2 1-16,-1-2 1 15,-2 0 0-15,-1-2-2 16,-1 0 3-16,2 0 0 16,3-2 2-16,0 0-3 15,2-2-2-15,2 0-2 16,-1-1 2-16,2 4 0 15,-1 1-2-15,-2 0 0 16,-5 4 1-16,0 2 1 16,-4 2 0-16,0 0 0 15,0 2 1-15,-2-2 0 0,0-1 0 16,-4-2-1-16,-2-1 2 16,0-4-1-1,-1-2 0-15,-3 2-1 0,-1-2-1 16,-3 2 1-16,-1 2 0 15,-3-2 0-15,1 0 0 16,2 2 0-16,1-4 2 16,0 2-2-16,5-2 0 15,1 0 0-15,-2-2-1 16,3 0-5-16,1-2 5 16,-8 2 0-16,2 0-1 15,-6 2 0-15,0 0-1 16,-5 4 2-16,1-2-1 0,-1 0 2 15,1 0 1-15,-1 0 0 16,1 0-1-16,-1 0 0 16,3 0 2-16,-3 0-2 15,1 0 1-15,-3 0-1 16,-2 0 0-16,0 0-4 16,0 0 2-16,0 0-6 15,0 2 4-15,0-1 0 16,0 5 4-16,0 3 1 15,0 5 4-15,5 6-2 16,-3 6 4-16,0 2 4 16,0 2-4-16,0 0-6 15,-2 0 2-15,0-2-3 0,-2-6 0 16,2-1-31 0,-4-7-53-16,-5-3-120 0,-5-3-150 15</inkml:trace>
  <inkml:trace contextRef="#ctx0" brushRef="#br0" timeOffset="63035.71">26603 2745 312 0,'4'-2'36'0,"-4"0"-14"0,0 2 19 0,-2 0 1 0,2 0-18 15,-2 2-13-15,2 3-3 16,-2-4 5-16,0-1 2 16,-3 2 2-16,0 2-4 15,1-2-3-15,-3 4-1 16,-1 0-4-16,3 2 0 16,-2-2-5-16,2 4 0 15,3 0-1-15,2 0 1 0,2 4 0 16,5 2 2-16,0 0 0 15,4 3-2-15,2 2 3 16,3-3-1-16,-1 3 1 16,-1-8 3-16,-3-1 10 15,-1-1-1-15,-6-5-7 16,-4-3 2-16,-2 2 11 16,-6-1 4-16,-3-2-14 15,-1-2-6-15,-11 0 0 16,0-5-2-16,-1-1-2 15,-3-3-1-15,3-2-2 16,-1-4-8-16,5 0-9 16,3 1 2-16,3 2-16 15,7 3-30-15,5 0-45 16,4 3-7-16,3-2-102 0</inkml:trace>
  <inkml:trace contextRef="#ctx0" brushRef="#br0" timeOffset="63239.97">26730 2637 401 0,'13'0'85'0,"-2"0"-44"0,5 4 88 0,0 0-45 0,3 4-40 15,4-2-36 1,-3 6-8-16,-1-2-1 0,0 2-93 16,-3 2-191-16</inkml:trace>
  <inkml:trace contextRef="#ctx0" brushRef="#br0" timeOffset="63673.39">27015 2725 151 0,'0'0'159'0,"2"0"-91"16,-2-2 6-16,2 2 18 15,-2 0-6-15,2 0-41 0,-2 0-25 16,2 4-18-1,1 4 21-15,0 8 13 0,-1 10 14 16,0 10-27-16,-6 11-16 16,-4 6-5-16,-1 1-2 15,1-1 0-15,1-5-1 16,0-12-42-16,5-8-75 16,2-10-89-16,0-14-31 15</inkml:trace>
  <inkml:trace contextRef="#ctx0" brushRef="#br0" timeOffset="63983.05">27039 3039 185 0,'9'3'265'0,"-3"-3"-204"16,0 0 24-1,-4-3 27-15,0 2-48 0,2-1-48 16,3-1-15-16,1 3-1 15,2 3-9-15,-1 0-1 16,-1 8 10-16,0 3 5 16,-6 2 6-16,-4 5-2 15,-6 2-2-15,-5-1 2 16,-3-4-1-16,-1 0 0 16,-1-6 1-16,-2-6-4 15,0-4-5-15,0-6-33 16,0-8-15-16,0-4-22 0,2-4-47 15,5 0-47 1,8-2 3-16</inkml:trace>
  <inkml:trace contextRef="#ctx0" brushRef="#br0" timeOffset="64183.77">27324 3016 347 0,'2'14'97'0,"1"4"0"0,-6 2 6 16,-3 4-51 0,2 6-30-16,-5 0-21 0,2-4-1 15,2-6-3-15,3-6-65 16,0-6-156-16</inkml:trace>
  <inkml:trace contextRef="#ctx0" brushRef="#br0" timeOffset="64356.83">27334 2869 420 0,'9'14'83'16,"-3"-2"-53"-16,0 0 106 15,-3-3-50-15,1 2-52 0,3-3-32 16,0-2-2-16,1-3-105 16,4-8-131-16</inkml:trace>
  <inkml:trace contextRef="#ctx0" brushRef="#br0" timeOffset="64823.76">27781 2699 463 0,'-4'10'100'15,"-5"0"-45"-15,-2 4 24 16,-2 4-20-16,-6 8-37 0,0 6-14 16,-1 7 4-16,-1 7-11 15,6-1-1-15,6 5 1 16,2 0-1-16,3-6 0 15,6-5 0-15,-2-5 0 16,2-8 0-16,-2-8-1 16,0-6-9-16,-2-4-13 15,0-6-3-15,-3-2-10 16,-1-4-2-16,-4-3-37 16,-3-8-10-16,-2-3 14 15,-3-6 0-15,2-4 6 16,1-2 65-16,2 0 19 15,-1 6 40-15,7 3-11 0,5 10 28 16,4 4-3-16,1 3-28 16,3 6-6-16,3 7 24 15,5 2 3-15,-1 4-14 16,9 5-1-16,3 0 3 16,0 2-20-16,1-6-24 15,2-2-10-15,-1-6-6 16,2-6-99-16,-2-6-102 15,4-6-123-15</inkml:trace>
  <inkml:trace contextRef="#ctx0" brushRef="#br0" timeOffset="65116.16">28109 2994 326 0,'13'-9'237'0,"-6"5"-145"0,-7 0-23 0,-7 4 1 0,-8 3-18 16,-5 2-20-16,-7 8-16 16,-4 3-10-16,-1 2-4 15,8 1-2-15,9 2 0 16,3-5-8-16,7 0-4 16,5 0-22-16,5 2 2 15,2 0 8-15,2 0 9 0,2 2 7 16,-4 0-10-1,-7 0-9-15,-10-2 11 0,-9 0 2 16,-10-4-8-16,-14-5-96 16,-8-11-140-16</inkml:trace>
  <inkml:trace contextRef="#ctx0" brushRef="#br0" timeOffset="66586.03">25506 3349 198 0,'2'7'108'0,"-2"-2"-92"0,5-3 11 16,-2-1 20-16,1-1 7 15,3 0-24-15,-1 3-6 16,1-3 8-16,0 0 3 16,-3-3-7-16,-2 3 3 15,-2-1 3-15,0 1 18 0,0-2 7 16,0 0-7-1,0-2-37-15,3-5-13 0,-1-3 2 16,0-3 1-16,0-4-1 16,0 1-1-16,-2 2-3 15,0 4 2-15,0 4-2 16,0 2-4-16,0 4-2 16,0 2-7-16,0 2 2 15,0-2-2-15,-2 3-8 16,-2-2 4-16,2 3 15 15,-3 0 1-15,-2 2 1 16,0 0 0-16,-1 0 0 16,-8 2 0-16,-2-2 0 15,-4 3-1-15,-7-4 1 16,-4-3 0-16,-7 0 0 0,2 1 4 16,-1-3-4-1,0-3 3-15,1 3 1 0,-3 0-1 16,-1-2 0-16,-2 4-1 15,-3-2-2-15,-2 4 0 16,-4-1 0-16,-1-1 1 16,-2 0 0-16,0-1 1 15,1-1-2-15,-1 0 0 16,3 0 0-16,-3-1 1 16,5 1-1-16,4 0 0 15,7 0 1-15,2 0-1 16,5-2 1-16,-1 2-1 0,0-2 1 15,-1 2-3 1,2-3 2-16,-7 2 0 0,-3 1-1 16,-1 1 0-16,-4 2 0 15,2 2 1-15,-3 1-1 16,5 1 1-16,-4-2 0 16,4 0 0-16,2-1 0 15,-3-2 1-15,3 1-1 16,1 0 0-16,4-2 0 15,3 1 0-15,3-2 0 16,7 3-1-16,2-2 1 16,-1 4-1-16,5-2 0 15,-1 2 0-15,1 0 1 0,-1-1 0 16,2 0 0 0,1 1 0-16,3-1 0 0,0-2-1 15,-1 0 2-15,6-1-1 16,3-1 2-16,1 3-1 15,4-6 1-15,0 3-1 16,0-1 1-16,2 1 0 16,-2-2 0-16,0 4-2 15,0-2 0-15,-2 0-3 16,2 1-2-16,0 2-3 16,-3-3 1-16,3 4 1 15,-2 4 6-15,-1 2 0 0,1 1 0 16,2 3-3-1,0 1-63-15,0-5-255 0</inkml:trace>
  <inkml:trace contextRef="#ctx0" brushRef="#br0" timeOffset="67733.14">23519 2587 223 0,'0'-3'34'0,"-2"1"-18"0,2 1 12 16,2-2-13-16,-2 2-14 15,2-3 4-15,1 1 10 16,-1 2 11-16,-2 1 0 16,0 0 1-16,-2 1-4 15,2 2-4-15,-3-1-5 16,-1 4 1-16,-5 4 16 0,-4 4-14 16,-1 4-14-16,-4 5 0 15,2 2-3-15,8-3 0 16,3-5-2-16,5 0 1 15,5-5 1-15,9 0 2 16,3-3 2-16,3 2-2 16,2-1-2-16,0 0 0 15,-3 0-2-15,-4-1-1 16,-6 0 2-16,-4 3 1 16,-5 0 4-16,-8 2 3 15,-3 0 15-15,-4-2-3 16,-5 0-5-16,0-4-4 15,-2-2-5-15,-1-6 0 0,3-2-5 16,1-6-13-16,0-2-69 16,1-2-87-16</inkml:trace>
  <inkml:trace contextRef="#ctx0" brushRef="#br0" timeOffset="67966.02">23572 2530 341 0,'20'-4'101'0,"1"3"-94"0,-4-4 42 15,1 1 1-15,3 0-35 16,0 0-13-16,4 4-2 15,-2-2-21-15,-2 2-118 16,2-2-134-16</inkml:trace>
  <inkml:trace contextRef="#ctx0" brushRef="#br0" timeOffset="68195.96">23962 2472 375 0,'0'8'72'0,"2"5"-59"0,-4-2 30 15,2 5-7-15,0 7-8 16,5 4-24-16,1 6-4 16,2 1 0-16,0 4-23 15,1 0-102-15,-9 2-75 16</inkml:trace>
  <inkml:trace contextRef="#ctx0" brushRef="#br0" timeOffset="68537.94">24041 2739 388 0,'0'-6'84'16,"2"4"-55"-16,-2 2 53 16,2 0-26-16,0-3-49 15,5 3-4-15,3-1 17 16,9-1-20-16,-1 2-4 16,1 2 2-16,4 4 1 15,-5 4-2-15,-5 6 3 16,-4 3 1-16,-5 8 3 0,-6 1 5 15,-5 2-2 1,-6-4 2-16,-5 1-2 0,-4-8-2 16,-5-1-5-16,-1-8-19 15,-7-6-63-15,0-8-68 16,4-6 33-16,2-8-67 16</inkml:trace>
  <inkml:trace contextRef="#ctx0" brushRef="#br0" timeOffset="68753.81">24424 2759 359 0,'-11'40'151'16,"-5"2"-88"-16,3-5-20 15,-1-3-19-15,7-5-18 16,5-3-6-16,6-8-2 16,5-7-62-16,7-9-126 15</inkml:trace>
  <inkml:trace contextRef="#ctx0" brushRef="#br0" timeOffset="68937.55">24511 2466 647 0,'-7'14'59'16,"-2"0"-53"-16,0-6-6 16,2-2 0-16,5 2-15 15,2-5-172-15,11-6-104 16</inkml:trace>
  <inkml:trace contextRef="#ctx0" brushRef="#br0" timeOffset="69201.39">24847 2288 412 0,'-12'27'135'16,"-3"6"-101"-16,-7 3 38 15,2 5-4-15,2 6-26 16,7 11-27-16,6 7-10 16,10 0-2-16,6 0-2 15,4-9-1-15,3-6 1 16,1-12-1-16,-6-9 0 16,-3-11-2-16,-4-4-2 15,-4-6 1-15,-2-5-50 16,-2 0-101-16,-8-8-121 15</inkml:trace>
  <inkml:trace contextRef="#ctx0" brushRef="#br0" timeOffset="69373.91">24731 2716 327 0,'7'12'125'0,"-1"3"-82"16,1-3 92-16,0 0-16 15,4-1-28-15,7 6-50 16,1-3-34-16,6-2-7 16,0 0-1-16,2 0-69 0,2-2-122 15,-2 1-198-15</inkml:trace>
  <inkml:trace contextRef="#ctx0" brushRef="#br0" timeOffset="69726.39">25242 2843 175 0,'0'-16'300'0,"-2"-1"-247"16,-4 2 27-16,0 1 22 15,-1 4-40-15,1 5-50 16,-1-1-12-16,0 6-3 15,0 6-1-15,1-1 0 0,-1 7 3 16,2 4-1-16,5 6 1 16,8 6 1-16,2 4 4 15,11 4-3-15,0 3 3 16,6-3-4-16,0-3-1 16,-4-4-2-16,-6-5 0 15,-5-6-3-15,-10-6-5 16,-6-4 11-16,-13-2 6 15,-9-2-5-15,-10-4-1 16,-6-4-19-16,-3-6-87 16,1-4-138-16</inkml:trace>
  <inkml:trace contextRef="#ctx0" brushRef="#br0" timeOffset="81167.05">23590 4766 389 0,'-2'-2'82'0,"-2"0"-50"0,0 0 67 16,1 0-24-16,3 2-43 15,3-2-27-15,-3 2 4 16,4-2 12-16,-2 0-3 16,-2 2-4-16,0 0-3 15,0 2-4-15,-2 0-7 16,2 4 1-16,-4 11 37 15,-4 10 28-15,-3 12-44 16,-7 13-4-16,-1 5-9 16,-6 6-7-16,5-5-1 0,4-6-1 15,2-9-1 1,6-10-8-16,4-11-49 0,1-10-27 16,3-6-39-16,0-4-93 15,3-5-77-15</inkml:trace>
  <inkml:trace contextRef="#ctx0" brushRef="#br0" timeOffset="81790.28">23935 4877 161 0,'7'-4'118'0,"-2"-1"-81"0,-5 4 20 16,2-2 23-16,-2 2-12 15,3 1-31-15,-3 0-8 16,0-3 11-16,0 2 1 16,0 1-13-16,2 0-11 15,-2 0 3-15,0 0-1 0,0 0-4 16,0 1-5 0,0-1 0-16,-2 0-8 0,4 0-2 15,-4 3-2-15,-1-3-1 16,3 0 0-16,0 1 3 15,-5 2 0-15,1 3 13 16,-3 3 18-16,-1 8-10 16,-6 2-6-16,-1 6 1 15,-1 2-12-15,5 0 0 16,-2-3-3-16,3-4-1 16,6-4 1-16,2-3-2 15,0-8-1-15,4-3 2 16,0 0 0-16,0 0 2 0,5 2 2 15,4 0-1-15,2 0-1 16,8 5 0-16,6-6 1 16,2 3-3-16,2-3 0 15,-2 4-22-15,-6-5-48 16,-4 0-18-16,-9 0-23 16,-4 0-59-16,-4 0-2 15</inkml:trace>
  <inkml:trace contextRef="#ctx0" brushRef="#br0" timeOffset="82085.25">24220 4959 280 0,'4'-2'110'0,"-2"-1"-79"0,-2 2 29 0,0 1-8 0,0 1-31 16,0 8 14-16,-6 5 40 15,2 8-2-15,-7 10-18 16,-5 8-18-16,-3 6-13 16,-4 4-13-16,-1 3-8 15,-1-3 0-15,1-4-3 0,2-4-19 16,-3-6-49-1,5-4-50-15,0-2-66 0,0-2-24 16</inkml:trace>
  <inkml:trace contextRef="#ctx0" brushRef="#br0" timeOffset="89854.36">26485 4949 107 0,'-3'0'48'0,"1"-2"-42"0,2 2 25 16,-2 0 15-16,0 0-26 15,0 0-13-15,0 3-5 16,-6 0 4-16,4-2 0 15,-3 2-4-15,1 1 0 16,2-1 2-16,1 3 0 16,-2-3 14-16,5-1 12 15,2-2 6-15,-2 0 5 16,3-2 6-16,-3 2 6 16,3-2 0-16,1 1-13 15,2-6-14-15,5-2-10 16,3 0-5-16,3-1-9 15,4 2-1-15,1 2-1 0,0 2-1 16,0 5 0-16,1 2-7 16,-6 3 3-16,-5 3-1 15,-3 5 2-15,-9 3-2 16,-5 3 2-16,-8 4 4 16,-9 6 2-16,-5-1 0 15,-6 0-1-15,-1-1 1 16,-1-2 2-16,-2-2-4 15,6-3 1-15,2-3-1 16,5-5 0-16,4 1-4 0,7-4-10 16,6 1 1-1,4 0 9-15,6-1 3 0,8 5 1 16,2-4 6-16,10 3 7 16,2-2-3-16,6 1-1 15,2-3-6-15,3-2-3 16,-3-2-3-16,-4-2-56 15,-2-2-106-15,-2-2-66 16</inkml:trace>
  <inkml:trace contextRef="#ctx0" brushRef="#br0" timeOffset="90383.53">27017 4967 397 0,'-2'0'116'0,"2"-3"-115"0,0 2 6 15,4-1 15-15,6 2-6 16,9 0-11-16,6 2-4 15,6 2-1-15,4 6 6 16,1 4-2-16,-5 2-4 16,-6 2-5-16,-7 2 4 15,-12 5 1-15,-14 2 8 16,-13 8-2-16,-14 4-3 16,-10 1 10-16,-6 2 1 15,0 1-1-15,4-7 12 0,7-2-9 16,8-6-2-1,11-4-14-15,7-6 2 0,7 0-2 16,12 0 4-16,6 0-1 16,7 2-3-16,11 0-60 15,4-2-113-15,7-1-88 16</inkml:trace>
  <inkml:trace contextRef="#ctx0" brushRef="#br0" timeOffset="94949.89">15788 6715 280 0,'0'0'115'0,"0"0"-71"16,0-2 23-16,0 0 8 16,0 2-32-16,0 0-15 15,0 0-7-15,-2 0 0 16,2 0 0-16,0 0-8 16,0 0-5-16,-3 0 2 15,3 0 4-15,0 0 2 16,0 0-5-16,3 0 2 0,-3 2 1 15,0-2 4 1,0 0-1-16,0-2 6 0,0 2 5 16,0 0 3-16,0 0-2 15,0 0-8-15,0 0-5 16,-3 0-2-16,6 0-3 16,-3 0-6-16,0 0 2 15,0 0-3-15,0-2 1 16,0 2-2-16,2-2 2 15,-2 2 6-15,-2 0 2 16,2 0-2-16,0 0-2 16,-3-1-8-16,0-2-1 0,3 2 0 15,0-2-1-15,-2 3 0 16,2 0-3-16,0 0 1 16,2 3-3-16,-4-2 0 15,2-1-4-15,0 3 1 16,2 2 9-16,-2 5 9 15,0 4 6-15,0 4-3 16,0 4-4-16,-2 3 3 16,0-2 6-16,0 6 3 15,-2 3 8-15,2 6 5 16,2 0-19-16,0 3-3 16,0 0-6-16,2-3-2 0,-2 0-2 15,2 1-1 1,-2-3 1-16,0-2 1 15,-4 4 0-15,-1-2-1 0,-1 2-1 16,-4 0 1 0,4 2 1-16,-1 0 2 0,3 0 4 15,0 1-4-15,1-7-4 16,3-2 0-16,-3-6 0 16,3-6 1-16,0-4 0 15,0-6-1-15,0-2 1 16,0-4 1-16,0-2 5 15,0-2 1-15,0 0 3 16,0 0 2-16,0 0-3 16,3-2-3-16,-3 2-3 15,0-2-1-15,0 2-1 0,0 0 0 16,0 0-2-16,-3 2-1 16,3-2 0-16,0 2-1 15,0-2 1-15,0 0 0 16,0-2 1-16,3 2 0 15,-3 0 2-15,-3-2-2 16,6 2 1-16,-3 2-1 16,0-2-1-16,0 0-2 15,-3 0 2-15,3 2-1 16,0-2 1-16,0 0 1 16,0 0 1-16,0 0-1 15,0 0 0-15,0 0 1 16,0 0 1-16,0-2 0 0,0 2-2 15,0 0 1 1,0-2 3-16,0 2-3 0,0 0 1 16,0 0-2-16,0 0 0 15,0 0-3-15,0 2 3 16,0-2-5-16,0 2 0 16,0-2 0-16,0 1 2 15,0 2-2-15,0-1 5 16,3 4 1-16,-3 0-1 15,0 0 0-15,3 6-1 16,-6 2 1-16,3 4 5 16,-5 8 0-16,1 9-1 0,0 2 5 15,-3 3-2-15,3 0-3 16,2-4-4-16,2-1 3 16,0-9-3-16,0-8 1 15,2-4 0-15,-2-8 0 16,2-2 0-16,-2-4 0 15,-2 2-2-15,2 0 0 16,-2 2 1-16,-1 6 0 16,1 0 0-16,2 2-1 15,-3 0 1-15,1 0-1 16,2-2 1-16,0-2 0 16,-2-4 0-16,2 0 1 0,0-2 0 15,0-2-1 1,0 0-1-16,0 2-2 0,0 0 3 15,0 2 0-15,0 0 0 16,-2 2 1-16,2 1 0 16,-3-2 0-16,3-1 0 15,0-2 1-15,0-1 0 16,0-1-2-16,0 0 0 16,-2-1-16-16,2 1-35 15,-2-2-45-15,2 0-61 16,-4-4-166-16,-3-4-267 15</inkml:trace>
  <inkml:trace contextRef="#ctx0" brushRef="#br0" timeOffset="95570.17">16084 7834 326 0,'-2'-2'91'0,"2"0"-26"0,0 0 27 0,0 2-22 16,0-1-31-16,2 2-17 16,-2-1-2-16,2 4 18 15,2 2 30-15,-4 8-1 16,3 6-1-16,-3 12-7 15,-3 7 7-15,-1 7-30 16,2 1-6-16,2 2-18 16,0-7-4-16,0-6-2 15,2-7-3-15,0-10-3 16,-2-6 2-16,0-8 3 16,0-1-5-16,0-4-16 0,2-2-54 15,-2-2-66-15,3-2-99 16,-1-4-103-1</inkml:trace>
  <inkml:trace contextRef="#ctx0" brushRef="#br0" timeOffset="95984.26">16391 7940 384 0,'4'0'143'0,"-1"0"-72"16,-3 0 6-16,-3 0-21 15,1 3-19-15,-2 3-13 16,-2 6 11-16,-5 4 14 15,-3 4 11-15,-1 7-27 16,-1-2-7-16,3 1-3 16,1-2-2-16,5-4-2 15,5-6-13-15,2-4-5 16,7-2 8-16,5-6 2 16,7-1 0-16,10-2-4 15,6-5-5-15,6-2-2 0,-1 0-5 16,-4-2-37-16,-7 0-55 15,-9 3-46-15,-7 4-3 16,-7-1-52-16,-6 2-11 16</inkml:trace>
  <inkml:trace contextRef="#ctx0" brushRef="#br0" timeOffset="96183.84">16623 7997 489 0,'3'6'156'16,"-3"4"-78"-16,-5 2 25 0,-2 6 10 15,2 6-57-15,-1 6-38 16,-1 6-9-16,1 0-9 16,-1 4 0-16,2 0-20 15,-3-1-105-15,-3 0-93 16,-5 2-125-16</inkml:trace>
  <inkml:trace contextRef="#ctx0" brushRef="#br0" timeOffset="96949.67">14805 8747 307 0,'2'-4'99'0,"1"1"-64"15,-6 2 14-15,3 1 1 16,-2 0-25-16,2 1-19 15,0 4 9-15,2 8 68 16,1 10 3-16,3 9-40 16,3 12-3-16,2 16 2 0,0 8-14 15,3 4-22-15,1 1-9 16,-2-5 0-16,1-16-1 16,-3-14-3-16,-5-12-44 15,0-14-38-15,-6-14-29 16,-6-16-84-16,-2-14 40 15,-7-14-37-15</inkml:trace>
  <inkml:trace contextRef="#ctx0" brushRef="#br0" timeOffset="97802.36">14770 8708 390 0,'6'-13'138'15,"-1"5"-59"-15,-3 2 27 16,-2 1-29-16,2 4-21 0,-2 1-20 15,0 1-14-15,6 4 43 16,8 1-18-16,6 2-16 16,7 1-17-16,6 0-7 15,8-1 4-15,7-3-6 16,10 0-2-16,9-1 4 16,7 0-7-16,8-3 2 15,5-1-1-15,9-1 0 16,5-3 0-16,3-2-1 15,0-4 1-15,-1-1-1 16,-7-1 0-16,-2 1-3 16,-7 1 1-16,-1-1-3 0,1 4 0 15,-4-1-2-15,-10 1 0 16,-7 3 5-16,-10 3 0 16,-13 2 1-16,-7 1 0 15,-9-2 0-15,-6 2 1 16,0-4-15-16,-8-1-14 15,3-6 5-15,-4 0 10 16,0-4 7-16,-5 2 3 16,-1 0 4-16,-4 5 2 15,-2 4 3-15,0 2-5 16,-2 2-3-16,0 7-4 16,-4 6 7-16,-3 11 2 15,-3 15 6-15,-3 16 6 16,-1 12-4-16,3 8-2 15,2 5-1-15,-3-1-3 0,6-5 0 16,1-3-2-16,-2-7-1 16,0-8-1-16,3-2 1 15,-1-3 2-15,0-3-3 16,2 2 0-16,-1-2 0 16,-1-6 1-16,3-4 0 15,2-10-1-15,-3-12 1 16,2-6 3-16,1-6 4 15,0-4 3-15,0-6-6 16,-5-8-4-16,1-8-1 16,-6-4 0-16,-3-8 0 15,-3 0-2-15,-5 2 0 0,-5 0-2 16,-6 1-2-16,-8 8 0 16,-6-1 3-16,-8 7 0 15,-9 4 3-15,-11 7 0 16,-7 1 0-16,-5 6 12 15,-11 1-3-15,-3 0 11 16,-5-3-8-16,-4-2 5 16,-3-2-9-16,-1-2-8 15,7-2 0-15,10 0-1 16,16 0 1-16,17-1-13 16,23 5-42-16,15-1-25 15,13 1-59-15,8-1-100 0,10 2-137 16</inkml:trace>
  <inkml:trace contextRef="#ctx0" brushRef="#br0" timeOffset="99682.39">15799 9511 155 0,'0'0'67'0,"0"0"-33"0,2 0-8 0,0-4 1 16,0 2-1-16,3-2-10 16,-3 2-4-16,1 0 2 15,-3 2 1-15,0 0 6 16,0 2-5-16,-3 0 1 15,3 0 6-15,-2-2 7 16,2 0 3-16,0 0 6 16,-3 0-5-16,3 0 0 15,0-2-2-15,0 2-16 0,0 0-6 16,0 0 0-16,0 0-3 16,0 0-2-16,0 0-3 15,0 0-2-15,0 0 1 16,0 0 0-16,0 0 1 15,0 0-1-15,0 0 0 16,0 0-1-16,0 2-1 16,0-2 0-16,0 0 0 15,0 0 1-15,0 0 0 16,0 0 1-16,0 2 3 16,0-2 3-16,0 0 7 15,0 0 3-15,0 0 2 16,0 0-1-16,0 0-3 15,-2-2-4-15,2 2-6 0,0-2-2 16,0 2 1 0,0 0-2-16,0 2 0 0,0-2 0 15,0 0 0-15,0 0-2 16,0 0-1-16,0 0-3 16,2 4-4-16,6 8 8 15,3 9 26-15,9 17-1 16,2 12-9-16,4 12-8 15,3 9-3-15,-2 4-2 16,0 1-3-16,-4-4 0 0,-4-8 1 16,-1-6-1-1,0-9 0-15,-2-10 2 0,-1-7-1 16,5-1 0-16,-2-1-1 16,2 4 1-16,0 0-1 15,1 4 0-15,-4 0 0 16,-3-4 0-16,-3-6-1 15,-5-10 1-15,-4-5 3 16,0-8 0-16,-2-5 2 16,0-1-4-16,-2-3-1 15,0-1-10-15,2 1 8 16,-2-1-6-16,2 2-14 0,0 1-15 16,0 4-29-1,0-2-37-15,-2 3-65 16,0-3-32-16</inkml:trace>
  <inkml:trace contextRef="#ctx0" brushRef="#br0" timeOffset="100435.47">16632 9966 207 0,'0'0'155'0,"-2"0"-95"0,2 0 7 0,-2-3 16 16,0 2-11-16,2-1-35 15,0-2-12-15,2 0-9 16,0 0-1-16,4-2-2 15,1 0 3-15,5 0-6 16,0 0 1-16,2 0-8 0,-1 6-3 16,-4 0-4-1,-2 6-3-15,-4 6 7 0,-11 10 5 16,-7 4 0-16,-3 8-3 16,-9 3-2-16,3-4 3 15,-1-4-3-15,7-8-1 16,5-4 0-16,7-10 0 15,2-2-7-15,6-1 6 16,6-2 2-16,7 0 20 16,10-1 9-16,4-1-14 15,4 0-10-15,-1 0-5 16,-1 0 0-16,-6 0-5 0,-9 2-37 16,-6-2-68-1,-3 3-74-15,-5 1 50 0,-6 1-49 16</inkml:trace>
  <inkml:trace contextRef="#ctx0" brushRef="#br0" timeOffset="101037.66">17008 9819 266 0,'-2'2'96'0,"0"1"-71"16,2-2 23-16,-2-1 16 16,4 0-18-16,-2 0-20 15,0 0-14-15,2 0 6 16,0-1 8-16,0 1-7 16,1 0-5-16,2 0-3 0,-3-3 25 15,7 3 8-15,-3-2-14 16,6 2-11-16,-1-1-2 15,2 1-9-15,-6-3-4 16,2 3-4-16,-5 0-2 16,-2 0-2-16,-2 3-2 15,2 3 6-15,1 2 3 16,-1 3 1-16,0 6 0 16,-4 6 1-16,-3 7-1 15,-5 5 7-15,-7 3-5 16,2 0 1-16,-3-4 1 15,3-4 2-15,5-10-2 16,6-5-8-16,2-7-2 16,6-1 2-16,6-1 5 15,5 3-2-15,8-4 0 0,8-1-3 16,6-2-2-16,5-2-114 16,-1-2-184-16</inkml:trace>
  <inkml:trace contextRef="#ctx0" brushRef="#br0" timeOffset="103651.94">16398 10718 269 0,'0'-6'136'0,"3"-4"-76"0,1-4 23 15,0-5 41-15,3 0-40 16,-1-2-46-16,-1 5-18 15,0 4 5-15,-3 4 7 16,-2 5-9-16,0 3-8 16,-2-3-9-16,-3 2-6 15,-4-4 0-15,-2 2 2 16,-3-1 2-16,-3-1 1 16,-8 4-3-16,-4 1-2 15,-2 3-3-15,-6 1 3 16,-6 4 1-16,3 2 0 15,0 1 0-15,2 0 0 16,4 2 5-16,1 1-5 16,7-1 0-16,-1 1 0 15,4 5 2-15,1 1 4 0,2 6-1 16,4 4 5-16,1 6 2 16,6 5 1-16,4 4 6 15,7 1 2-15,5 7-18 16,7 3 0-16,5 2-2 15,4 1-2-15,4 0 1 16,2-3-2-16,2-6 1 16,2-5-4-16,1-5 3 15,3-2-2-15,6-6-5 16,3-2-5-16,6-4-11 0,4-4-17 16,2-4 15-1,0-8-25-15,1-10 4 0,-1-6 13 16,0-10 10-16,-4-8 8 15,0-8 7-15,2-6 9 16,-6-8 3-16,2-7 1 16,-6-5 0-16,-5-2 10 15,-10-2 1-15,-6 4-3 16,-14 3-2-16,-9 5-10 16,-9 3 0-16,-13 0-1 15,-11 1 0-15,-11-2-13 16,-14-2 9-16,-7-2 4 15,-3 2-3-15,-4 0 3 16,5 6-2-16,7 12-7 16,6 11 9-16,4 15-21 0,6 19-21 15,3 16-54 1,2 11-90-16,6 17-59 0</inkml:trace>
  <inkml:trace contextRef="#ctx0" brushRef="#br0" timeOffset="104599.91">16409 11237 603 0,'3'4'148'0,"-3"-2"-57"0,0-2 15 15,0-2-32 1,2 0-44-16,0 0-30 0,0 2 0 15,0-2-18-15,0 0-126 16,0 0-186-16</inkml:trace>
  <inkml:trace contextRef="#ctx0" brushRef="#br0" timeOffset="104737.31">16393 11293 852 0,'8'17'207'15,"-8"-8"-204"-15,0-7-3 16,-3-5-64-16,0-8-299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47:48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11124 8885 104 0,'-2'0'99'0,"0"0"-48"0,4-2-9 0,0-2-2 16,0 0-20-16,2-2-11 15,2 0 4-15,-4 3 5 16,0-4-6-16,-2 3 6 15,0 4-1-15,0 0 6 16,-2 0 5-16,0 2-5 16,2-2-8-16,-2 2-4 15,4-2 1-15,-2 0 2 16,0 0 2-16,0 0-5 16,2 0-5-16,-2 0-6 0,2-2-1 15,0 0 1-15,7-4 12 16,7-4-10-16,1-1 0 15,8-1-1-15,4-1 0 16,2 1-2-16,-2 3-2 16,-2 4 1-16,-2 3-6 15,-6 2 4-15,-5 3 2 16,-5 6 2-16,-3 2 3 16,-2 0 0-16,6 7 0 15,-1 0-1-15,4 3-2 16,3-4 4-16,8-1 0 15,14-8 12-15,11-6-12 16,15-10 0-16,10-6 5 0,9-7-9 16,1-6-20-1,-1 4-68-15,-3-2-26 0,-7 7-66 16</inkml:trace>
  <inkml:trace contextRef="#ctx0" brushRef="#br0" timeOffset="1263.63">12958 8416 240 0,'5'-15'120'0,"-8"2"-99"0,-1-1 16 0,-8 1 1 16,1 2-16-16,1 3-17 16,-2-1-5-16,-3 1 6 15,-1 5 18-15,-2-1 8 16,-4 1 4-16,-1 2-13 16,-3 5-11-16,-1 2-5 15,3 3-5-15,1 4-1 16,3 0-2-16,7 5 1 15,1 3-5-15,8 1 0 16,4 0-2-16,7 2 7 16,9 0 2-16,8 0-1 0,7 2 5 15,5 0-4 1,2 3 0-16,-3-5 0 0,-4-1-2 16,-6 2 1-16,-7-3-1 15,-9 0 2-15,-14-2 4 16,-7 0 5-16,-13 1 1 15,-9-1-2-15,-11-2-5 16,-3-7-5-16,-1-1 0 16,-1-6-9-16,2-6-39 15,0-4-34-15,0-10-36 16,1-6 22-16,5-2 27 16,4-4-71-16</inkml:trace>
  <inkml:trace contextRef="#ctx0" brushRef="#br0" timeOffset="1895.49">13312 8681 171 0,'-2'-10'48'0,"-3"-1"-2"0,1 0 18 0,0-1 17 16,0-1-5-16,-4 2 7 15,4-4-12-15,-1 4-15 16,-1 0-13-16,0 1-15 16,-4 0-9-16,1 4-4 15,-2-2-9-15,-2 4-6 16,-5 3-2-16,-6 4-3 16,-8 9 4-16,-3 6 0 15,-6 10 1-15,-1 9 4 0,7 4 5 16,4 0-2-16,10-1-6 15,12-5 1-15,9-8 1 16,13-4 1-16,8-4 4 16,8-5 2-16,8-8-3 15,9-8-6-15,2-10 6 16,4-6-5-16,-6-9-2 16,-7 2-11-16,-10-1-5 15,-10 4-5-15,-9 6 4 16,-6 8 3-16,-6 5 3 15,-4 6 2-15,2 7 9 16,-2 9 2-16,3 6-2 16,6 7-3-16,5 2 3 0,11 0-2 15,5-3-4-15,7-6-52 16,5-7-111-16,-1-6-72 16</inkml:trace>
  <inkml:trace contextRef="#ctx0" brushRef="#br0" timeOffset="2536.88">13698 8566 328 0,'0'-6'150'0,"-2"4"-96"0,2-2 24 0,0 2-12 15,0 2-51-15,0 0-15 16,2 6 0-16,-4 8 14 16,0 12 24-16,-6 8-4 15,-1 6-33-15,1-1-1 16,1-7-1-16,5-12-3 16,2-7-3-16,2-4 5 15,1-7 0-15,1-2 2 16,4-2 25-16,9-4-8 15,2-6-16-15,10-4 1 16,4-4 0-16,1-3-2 0,-1 4-6 16,-4 1-6-1,-2 4 6-15,-9 2 3 0,-5 5-2 16,-9 4-11-16,0 0 5 16,-8 2 5-16,2 2 6 15,0 4 3-15,-2 0 9 16,-1 6 13-16,1 3-5 15,0 0-12-15,2-5-3 16,2 0-3-16,0-4 1 16,6-1 0-16,3-1 1 15,3-3 4-15,3-4-8 16,7-3-2-16,7-4-10 0,2-7-14 16,7-4 6-1,0-1 7-15,-7 3 12 0,-4 4-10 16,-11 6-11-16,-10 12 22 15,-8 11 3-15,-10 12 17 16,-3 13 9-16,-5 12-4 16,3 3-23-16,3 1-2 15,7-2 1-15,9-8-1 16,9-4-10-16,7-8-60 16,11-8-119-16,9-16-180 15</inkml:trace>
  <inkml:trace contextRef="#ctx0" brushRef="#br0" timeOffset="2891.44">14513 8761 405 0,'-15'20'169'0,"3"-4"-157"15,8-10 15-15,8-5 2 16,8 2 27-16,9 0-20 16,16-3-29-16,9-6-3 15,8-3 0-15,-3-7-2 16,-4-5-2-16,-14 2-40 16,-10-3-36-16,-13 0 29 0,-12-1 46 15,-13 5 1-15,-10 4 1 16,-6 9 18-16,-6 7 15 15,-4 10 9-15,1 11 9 16,2 13 23-16,9 9-59 16,11 3-11-16,9 4 9 15,18-4-11-15,22-6-3 16,21-10-3-16,17-6-148 16,22-14-240-16</inkml:trace>
  <inkml:trace contextRef="#ctx0" brushRef="#br0" timeOffset="4046.32">15901 8538 308 0,'4'-10'129'0,"-1"-2"-92"16,-3-2 46-16,-3-2 2 16,1 2-19-16,4 1-47 15,1 2-10-15,0-1 4 0,1 2 4 16,0 2-3-16,0-1-1 16,1 8-1-16,-3-1-3 15,-2 2-7-15,0 2-2 16,-2-1 0-16,0 2-9 15,-1 5 3-15,-1 8 6 16,-2 14 7-16,-4 12-2 16,-1 14-4-16,3 6 1 15,-2 1-2-15,8-1 2 16,9-6-5-16,4-9 3 0,2-6 0 16,3-11 0-16,1-8 5 15,2-9 2-15,-1-4 3 16,-1-7 11-16,4-6 2 15,1-9-4-15,4-6-3 16,3-15-4-16,2-7-7 16,0-12-4-16,1-3-2 15,-6 0 2-15,-5 7 0 16,-8 11-1-16,-6 10-4 16,-5 8-51-16,1 10-61 15,-3 2-164-15,4 6-53 16</inkml:trace>
  <inkml:trace contextRef="#ctx0" brushRef="#br0" timeOffset="4578.72">16655 8807 314 0,'4'-4'93'0,"-2"-4"-48"0,0-4 15 16,-2 0 10-16,2-2-23 0,0 0-29 15,-2 0-6-15,-2 2 13 16,-2-1-4-16,-2 2-12 15,-6 0 5-15,-3 5-12 16,-8 2 0-16,-4 7 1 16,-10 4 13-16,-8 11 3 15,-4 8-2-15,-5 9 9 16,4 5-6-16,7 4-14 16,9-2-6-16,12-4-2 15,13-6 0-15,11-4 2 16,12-7 2-16,10-6 7 15,15-9-9-15,9-8-2 16,10-10-9-16,2-8-40 0,-4-6-21 16,-12 2-9-1,-12 2 46-15,-14 11 14 0,-12 2-15 16,-6 9 30-16,-8 10 6 16,-1 8 5-16,-3 6 8 15,1 2-3-15,7 2-10 16,4-2-1-16,11-2 0 15,9-6-3-15,12-5-113 16,7-11-156-16</inkml:trace>
  <inkml:trace contextRef="#ctx0" brushRef="#br0" timeOffset="4919.68">17178 8256 380 0,'-35'5'72'0,"1"5"-61"0,0 2 38 16,3 5 14-16,3 12-4 15,3 16-15-15,0 8-12 16,1 16 13-16,-3 7-8 15,2 5-11-15,3-1-16 16,2-6-6-16,9-4-1 16,4-14-2-16,5-10-2 0,2-12 1 15,2-9 0 1,1-12-1-16,-1-3-52 0,-2-3-82 16,0-6-77-16,2 1-39 15</inkml:trace>
  <inkml:trace contextRef="#ctx0" brushRef="#br0" timeOffset="5384.4">17322 8792 502 0,'-17'0'102'15,"-12"3"-92"-15,-4 1 38 16,-5 7 5-16,3 6-36 16,0 10-16-16,6 6 0 15,10 2-1-15,3 3-3 16,11-3-2-16,7-5 5 16,10-4 0-16,3-8 2 15,8-4 0-15,4-5 6 16,4-9 4-16,2-9-11 15,5-5 2-15,0-5-6 16,-1-6 0-16,0 1-14 0,-14 0 4 16,-4 8-12-1,-9 4-12-15,-7 8 30 0,-10 6 6 16,-6 11 1-16,-3 4 1 16,-3 12-1-16,-6 8 10 15,2 3 7-15,11 1-16 16,7-9 0-16,12-6 8 15,8-10-2-15,14-8 11 16,8-10-18-16,13-10 0 16,-1-6-30-16,-2-6-77 15,-10 0-53-15,-10 2 10 16</inkml:trace>
  <inkml:trace contextRef="#ctx0" brushRef="#br0" timeOffset="5748.8">17810 8963 340 0,'-4'8'147'0,"-2"-2"-116"0,6-2 41 15,0-6 5-15,6 2-48 16,8-4-2-16,12-6-12 16,8-4-4-16,8-4-7 0,0-2 1 15,-3-4-5 1,-16 2-2-16,-11-2-28 0,-14 2-3 16,-12 0 16-16,-11 4 15 15,-8 8 1-15,-7 11 1 16,-2 10 13-16,2 13 15 15,2 12-6-15,7 13 1 16,8 6-5-16,15 4-17 16,12-4-1-16,21-2 1 15,17-9-3-15,27-10-76 16,23-14-316-16</inkml:trace>
  <inkml:trace contextRef="#ctx0" brushRef="#br0" timeOffset="6558.42">19439 8401 476 0,'-2'0'121'0,"0"-1"-99"0,2 2 14 0,-2 4-13 15,-3 7 10-15,-3 14 10 16,-8 12-12-16,-9 12-8 16,-4 13-8-16,-4 5-11 15,-1 6-1-15,3 0-2 16,4-2 0-16,8-4-1 15,1-4 0-15,11-11-2 16,5-10 2-16,6-6 3 16,9-9 1-16,8-6 0 15,5-6 3-15,10-4-3 16,4-6-2-16,7-2-2 16,1-4-7-16,2-4-45 0,-8-2-91 15,-6-2-112 1</inkml:trace>
  <inkml:trace contextRef="#ctx0" brushRef="#br0" timeOffset="6761.55">19181 8789 514 0,'-8'14'176'0,"2"-4"-176"15,8 2 0-15,12-6 30 16,11 5 34-16,15 1-50 0,16 5-14 16,8 1-5-1,7 3-149-15,3-2-183 0</inkml:trace>
  <inkml:trace contextRef="#ctx0" brushRef="#br0" timeOffset="7166.68">19881 8931 479 0,'-12'12'85'16,"1"2"-84"-16,0-2 37 15,-2 8 5-15,0 6-11 0,1 10-22 16,6 5-8-16,6 0-2 15,6 0 1-15,8-7 11 16,5-6 8-16,10-10 0 16,5-10 7-16,4-10-13 15,4-8-8-15,0-6-3 16,-3-8-3-16,-4-4-2 16,-8 4-2-16,-7 4 3 15,-6 6-6-15,-10 5-12 16,-4 8 4-16,-4 9 15 15,-8 8 4-15,-1 8 4 16,-3 8 2-16,-1 8 0 16,3-2-10-16,9-5 0 0,5-6 4 15,7-9 3-15,7-8-5 16,8-3-2-16,2-10-86 16,1-3-149-16</inkml:trace>
  <inkml:trace contextRef="#ctx0" brushRef="#br0" timeOffset="7406.98">20558 9130 392 0,'-16'30'72'0,"-6"5"-18"0,-2 4 2 0,-1 1-27 0,3 18-12 16,6 15-16-16,5 5-1 16,4 14 0-16,3 2-51 15,0-2 42-15,-2-6-16 16,2-5 0-16,-2-11-86 16,-1-13 108-16,-1-12-55 15,-2-10-26-15</inkml:trace>
  <inkml:trace contextRef="#ctx0" brushRef="#br0" timeOffset="7758.28">20333 9045 452 0,'4'-18'165'16,"3"6"-93"-16,-4 0-20 16,1 4-17-16,9 1-26 15,14 2-7-15,12 3 2 16,20 6-4-16,7 8 0 16,8 10-2-16,-5 9-2 15,-11 9 0-15,-12 10 2 0,-13 2-1 16,-18 4-1-1,-15 2 4-15,-21-4 4 0,-14-1 1 16,-16-9-5-16,-9-8-1 16,-5-10-16-16,-4-12-59 15,2-10-100-15,3-15-69 16</inkml:trace>
  <inkml:trace contextRef="#ctx0" brushRef="#br0" timeOffset="8800.87">20072 9368 168 0,'3'0'97'0,"-1"-1"-35"0,0 1 10 0,-2 0-9 0,0 0-16 15,2 0-28-15,0 0-15 16,-2 0 0-16,2 0-2 15,-2 0 1-15,3 0 1 16,-3 0 1-16,0 0 13 16,-3 0 19-16,3 0-1 15,0-3-5-15,0 2-27 16,3-4-4-16,-1-1-1 0,0 2 0 16,0 0-3-1,1 2-1-15,-1 0 2 0,-2 0 3 16,2 1 0-16,3-4 2 15,-3 1 1-15,0 0 6 16,2 0 12-16,-1 0 12 16,-3 4-6-16,0-2-25 15,0 2-2-15,0 2-15 16,0 6 15-16,-5 10 19 16,-1 10 1-16,-6 12-11 15,-5 15-4-15,-2 5-1 16,2 4-4-16,-1-2 1 15,1 2 0-15,3-4-1 16,-1-2 2-16,1 3-4 16,1-5-2-16,1-4 4 0,-3-4 1 15,1-6-1 1,-1-6-1-16,-3-4 1 0,0-6 1 16,0-5 0-16,3-7-1 15,-3-9 6-15,1-5 5 16,-4-8-11-16,-3-14 0 15,-1-10-5-15,-4-12-8 16,5-10 7-16,4 0 6 16,4 2 6-16,9 4-4 15,9 8 6-15,8 8 2 16,9-1-9-16,10 4-1 16,9 0 0-16,5 5 0 0,1 4-6 15,-1 4-60-15,-5 5-114 16,-3 4-170-16</inkml:trace>
  <inkml:trace contextRef="#ctx0" brushRef="#br0" timeOffset="9498.5">21209 9342 355 0,'-10'4'89'0,"6"0"-67"0,2-4 63 0,2 0-10 0,4 0-58 16,6 2-6-16,9-2 6 15,10-2-2-15,14-2-5 16,12-2-5-16,5-4-3 16,3-4-2-16,-5-4-2 0,-11-2-40 15,-14 0-12-15,-13-2-10 16,-17 2 15-16,-15 2 29 16,-15 4 20-16,-11 2 3 15,-8 6 20-15,-1 8 27 16,1 10 14-16,1 6-8 15,7 10-9-15,7 8 1 16,8 2-19-16,12 2-17 16,14 1 5-16,12-1-8 15,18-4-9-15,16-4-11 16,14-6-221-16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48:27.4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24735 13120 123 0,'0'0'41'0,"0"-2"2"16,0 2 2-16,0-2-3 0,0 2-7 16,0-2-6-16,0 2-7 15,0 0-1-15,0-2-4 16,0 2 0-16,0 2 0 15,0-4-1-15,-2 0 3 16,2 2 0-16,-2 0-2 16,0-2 0-16,0 2-3 15,-3 0-10-15,1-2-2 16,-3 2 2-16,2-2 0 16,1 2-1-16,0 0 3 15,2 0 7-15,2 0 4 16,0-2-4-16,0 2 1 0,0-2-1 15,2 2-5-15,-2 2-7 16,2-2-1-16,-2-2-1 16,0 2-2-16,0-2-2 15,4 2 5-15,3 0 7 16,7 0-1-16,5 2-6 16,6 0 1-16,8-4 1 15,6 4-1-15,0-2-1 16,6 0 4-16,0 0-4 15,1 2-1-15,1-2 1 16,0 2-1-16,0-2 1 16,1 4 0-16,-1 0 0 15,3 0 0-15,-4 0 0 0,4-2 0 16,-2 2 0-16,1-2-1 16,0 0 0-16,0 0 2 15,3 2-2-15,-2-2 2 16,6 0-2-16,0 2 2 15,-2 0 1-15,-8-1-1 16,-1-2-1-16,-7 1 2 16,-5 0 0-16,-4 0 4 15,-2-2-1-15,-2 0 2 16,-3 0-4-16,-4-2 1 16,-3 0-4-16,-3 4 2 15,-8-2 2-15,0 2-4 0,-2-2 0 16,-2 2 1-1,3-2-2-15,1 0 1 0,0 0 0 16,4 2-2-16,-2-2-2 16,3 2 3-16,-3 0-16 15,2 1-28-15,-4-3-33 16,-2 0-88-16</inkml:trace>
  <inkml:trace contextRef="#ctx0" brushRef="#br0" timeOffset="648.27">25637 13311 120 0,'0'-2'62'0,"4"0"-17"0,-2 2 9 0,0-4-1 16,0 2-3-16,-2-1 0 16,2 3 4-16,-4-1 8 15,4 1-11-15,-2 0-14 16,0 0-13-16,0 0-13 15,0 1-4-15,0-1-7 16,0 3 0-16,-2 1-5 16,0 6 5-16,-2 5 6 15,-2 12-1-15,-2 3-4 0,-3 4 0 16,-3 4 1-16,-1 3-1 16,-3-4 2-16,0 3 1 15,0 2-3-15,-2-2 0 16,0 1-1-16,0-3-1 15,-3-4 1-15,-3 0 4 16,-10-6 3-16,-6 2-2 16,-10-4-1-16,-8 0 4 15,-4 0-1-15,1-2-2 16,1 3-1-16,4-4-4 16,10 4-1-16,7-7-5 15,13 0-53-15,5-2-153 0</inkml:trace>
  <inkml:trace contextRef="#ctx0" brushRef="#br0" timeOffset="2469.17">22429 14039 357 0,'2'4'76'0,"-2"-8"-41"0,0-1 57 0,-2 1-25 16,4-1-42-16,0 1-12 15,4-4 3-15,0 3 5 16,3-1-4-16,-3 2-15 15,-1 3-2-15,-2 2-7 16,-3 8 7-16,2 10 21 16,-4 16 15-16,-3 17-13 15,-2 21-15-15,-6 9 5 16,-5 7-13-16,-3-1 1 0,4-9-1 16,3-17 0-16,6-16 0 15,5-20 1-15,1-12 10 16,7-12 26-16,1-18 15 15,12-14-50-15,7-14-1 16,6-10-1-16,11-12-2 16,5-1-9-16,2 7 5 15,7 9 6-15,-2 8-7 16,-4 18 7-16,-7 12-10 16,-10 17 4-16,-12 12 6 15,-10 16 8-15,-11 8 3 0,-3 8-4 16,-7 2-1-16,-2-1-5 15,3-9-1-15,1-6 0 16,2-6-1-16,9-4-15 16,-3-12-98-16,5-2-141 15</inkml:trace>
  <inkml:trace contextRef="#ctx0" brushRef="#br0" timeOffset="3161.07">23291 14444 166 0,'14'-4'73'0,"-3"0"-3"0,-2-2 9 0,-2-1-7 16,-5 3-7-16,-2-1-19 15,-2-1 17-15,-5 1-24 16,-2-3-15-16,1 3-8 15,-1 1 1-15,-3 0-2 16,-3 1-8-16,-1 7-3 16,-7 8 9-16,0 7 0 15,-9 4-5-15,1 11 1 0,4 7 1 16,7 3-3 0,11 0-3-16,14 0-3 0,13-4 4 15,10-4-2 1,15-12-2-16,11-10 14 0,6-15-6 15,4-13-4-15,3-15 0 16,-7-11-3-16,-11-2-2 16,-16-6-3-16,-15 2-25 15,-20 2-28-15,-16 3 0 16,-13 2 30-16,-9 8-3 16,-2 12-26-16,-1 10-4 15,8 13-8-15,1 14-10 0,12 6-50 16</inkml:trace>
  <inkml:trace contextRef="#ctx0" brushRef="#br0" timeOffset="3597.21">23844 14401 287 0,'10'-6'203'0,"-6"2"-143"16,-2 0-20-16,-2 4 5 0,0 3-44 16,-2 4 0-16,-2 10 40 15,-6 9 8-15,-3 11-1 16,-1 7-16-16,-1 1-20 15,6-7 0-15,4-6-1 16,10-8 3-16,4-12 7 16,6-8 5-16,10-8-7 15,6-8-12-15,9-8-5 16,5-2-2-16,1 0-1 16,-7 6-5-16,-8 6-8 15,-12 14 3-15,-5 4 2 16,-7 14 8-16,-5 8 2 0,0 12-3 15,-6 2 0-15,2 6-65 16,-5-9-26-16,3-5-58 16,4-6-62-16</inkml:trace>
  <inkml:trace contextRef="#ctx0" brushRef="#br0" timeOffset="3897.94">24428 14614 190 0,'6'0'81'0,"2"-4"-2"0,3 0 74 16,2-2 5-16,3 0-48 16,6 0-15-16,7 0 3 15,5 0-32-15,5 0-13 16,3 2-39-16,3 0-14 16,-5 2-5-16,-4 4-25 15,-9 2-166-15,-7 6-158 0</inkml:trace>
  <inkml:trace contextRef="#ctx0" brushRef="#br0" timeOffset="4627.22">25516 14490 294 0,'4'-4'254'16,"-2"0"-166"-16,-2-2 6 0,-4 1-11 16,-3-2-56-16,-4 1-24 15,-12 1 1-15,-12 5 1 16,-14 6-1-16,-9 11 4 15,-6 5 8-15,-4 10-1 16,8 8 7-16,14-4-22 16,12 2-1-16,14-6-8 15,16-4 9-15,14-6 6 16,19-8 3-16,16-6 6 16,18-13-11-16,12-12-4 15,10-17 0-15,4-8-20 16,0-12 4-16,-7-4 11 0,-3-4 2 15,-10 4 6-15,-16 4-7 16,-15 8 1-16,-18 8-10 16,-15 15 7-16,-16 9-5 15,-14 12 9-15,-13 18 1 16,-9 6 1-16,-7 17 3 16,-4 7 10-16,4 8 1 15,6-1-11-15,13 4 4 16,8-5 6-16,16-8-2 15,9-5-8-15,13-12 2 16,9-3 2-16,11-7 9 16,7-9-13-16,8-8 5 15,8-3-2-15,2-7-2 16,0-8-3-16,-3-6-2 0,-8 3 0 16,-10-4-15-16,-12 7-19 15,-13 0-27-15,-14 8 19 16,-9 4 23-16,-14 12 16 15,-6 4 4-15,-8 12 1 16,1 8 14-16,3 8 16 16,8 4-11-16,8 0-17 15,15-3-1-15,14-3-4 16,13-8-28-16,17-9-165 16,15-8-242-16</inkml:trace>
  <inkml:trace contextRef="#ctx0" brushRef="#br0" timeOffset="5007.18">26534 14508 187 0,'-7'-10'380'0,"-11"6"-310"0,-9 4 19 0,-6 0-1 15,0 6-43-15,-3 6-27 16,0 0-10-16,7 6 2 15,5 0-10-15,6 0-5 16,7 0 0-16,7 0 2 16,6 0 3-16,9 4 2 15,7 2 7-15,3 0-7 16,6 5 6-16,2-2-7 0,-4 4-1 16,-5 0 1-16,-7 1-1 15,-8 3 1-15,-10-11-1 16,-8-2 5-16,-7-7 2 15,-9-6 1-15,-4-7-3 16,-5-7-2-16,-1-8-3 16,0-5-32-16,1-12-58 15,5 2 0-15,8 0-8 16,10 4-106-16,9 8-53 16</inkml:trace>
  <inkml:trace contextRef="#ctx0" brushRef="#br0" timeOffset="5547.38">27100 14183 349 0,'15'-10'190'0,"-6"2"-75"0,-4 4-34 0,-5 2-44 0,-3 6-31 16,-5 10 41-16,-13 14 2 16,-5 12-23-16,-10 13-11 15,-9 14 9-15,3 9-14 0,2 7-8 16,7 3-1-1,6-6 2-15,9-12-1 0,11-7-4 16,9-15 4-16,7-14 2 16,3-6 0-16,5-10 4 15,1-7 3-15,7-2 3 16,6-3-3-16,5-4-3 16,6-4-5-16,3 0-3 15,-1-2-2-15,-6-2-37 16,-7 0-62-16,-11 2-57 15,-7-6-150-15</inkml:trace>
  <inkml:trace contextRef="#ctx0" brushRef="#br0" timeOffset="5751.01">26863 14498 465 0,'2'8'129'0,"3"2"-116"16,4-5 137-16,6 8-24 16,12-1-71-16,11 4-39 15,7 0-14-15,3-2-2 16,2-2-27-16,-8-2-162 16,-4-2-187-16</inkml:trace>
  <inkml:trace contextRef="#ctx0" brushRef="#br0" timeOffset="6300.6">27365 14594 375 0,'-5'6'165'15,"-2"0"-133"-15,3 2 63 16,-2 0-28-16,1 6-29 15,1 4-18-15,-1 0 3 16,0 2 3-16,3 1-3 16,2-8-6-16,-2 4 7 15,0-3 5-15,2-1-1 16,-2 0-8-16,0-2-4 0,-1-3-3 16,3 3-4-16,-4-5 0 15,4 4 0-15,-2-6-4 16,2 4-2-16,-2-2 0 15,-1 2-2-15,0 6-1 16,-1-2 3-16,-2 4 3 16,1 3-1-16,-1 2 0 15,2-1-1-15,0-2-1 16,4-2-2-16,0-3 2 16,0-10 1-16,0-1 4 15,4-2 0-15,-4-2 4 16,2-1-1-16,4-12-11 15,5-8-1-15,5-4-2 0,3-7-8 16,6-2 4-16,2 1-1 16,0 8 5-16,0 4-2 15,2 9 4-15,-2 2-1 16,-6 8-6-16,-3 4 1 16,0 4-45-16,-4 4-89 15,-6 5-110-15,1 1-109 16</inkml:trace>
  <inkml:trace contextRef="#ctx0" brushRef="#br0" timeOffset="6727.48">27897 14744 592 0,'2'-1'134'0,"-2"-3"-61"0,-2 1 48 16,0 3-82-16,2 0-39 15,0 4-6-15,-4 4 6 16,-4 5 17-16,0 2-1 16,-3 7-11-16,-1 0-4 15,4 1 1-15,5-7 1 16,3-5 3-16,7-2 3 0,3-1 5 15,2-8 3-15,11-6-4 16,1-2-7-16,8-8-6 16,3-7 2-16,3 0-2 15,-2-5 0-15,-3 3-5 16,-6 7 4-16,-11 9-5 16,-8 4-12-16,-5 5 1 15,-8 14 14-15,-9 7 6 16,-1 8-3-16,-5 10 1 15,-3-3 0-15,8-3-2 16,4-4-1-16,6-8-44 16,10-10-37-16,2-4-69 15,8-10-158-15</inkml:trace>
  <inkml:trace contextRef="#ctx0" brushRef="#br0" timeOffset="7282.58">28561 14766 354 0,'16'-8'118'0,"-5"2"-3"16,-2-2 26-16,-4 0-43 0,-5 3-59 16,-3-4-39-16,-4 1 1 15,-6 2-1-15,-5 2 0 16,-6 8-1-16,-7 1-1 15,-4 13 4-15,0 3 3 16,0 3 15-16,1 7-11 16,7-1-6-16,8-2 8 15,3-2-3-15,9-4-6 16,7-2-1-16,3-5 1 16,7 0-2-16,6-3-15 15,9-1-74-15,11-8-82 16,10-3-140-16</inkml:trace>
  <inkml:trace contextRef="#ctx0" brushRef="#br0" timeOffset="7926.76">29078 14377 380 0,'-2'0'64'0,"4"-4"22"16,0 4 7-16,2-5-57 16,2 2-24-16,-2-1 9 15,0 0 18-15,-2 2-13 16,1 2-16-16,-1 0-5 15,-2 0-4-15,-2 0-1 16,2 0 1-16,-3 0-1 16,3 2 2-16,-2 2 2 15,0 0 32-15,-2 8-5 16,-6 1 10-16,-1 5-9 16,-2 6 7-16,-3 6 1 15,-4 6-13-15,-2 8 7 16,-4 8-14-16,-3 8-15 15,-1 0-1-15,6-4-4 0,1-7-2 16,10-9 2-16,5-12 0 16,5-4 1-16,3-6 0 15,0-8-1-15,3-1 0 16,-3-3 2-16,2-5-2 16,-2-1 0-16,-2 0-3 15,2 2-2-15,0-4-14 16,-3 2-5-16,1 2 4 15,2 0 10-15,-3 2-10 16,1-4 1-16,0 3 7 16,0-3 10-16,2 0-2 0,0 3 3 15,0-3 1-15,0 0 1 16,0 0 1-16,0 0-2 16,0-3 1-16,0 3-1 15,0 0 0-15,0 0-31 16,0 0-103-16,0-3-182 15</inkml:trace>
  <inkml:trace contextRef="#ctx0" brushRef="#br0" timeOffset="8160.58">28795 14748 328 0,'-4'4'222'0,"-1"-2"-125"0,3 1 44 16,4-3-17-16,3 0-67 16,8 1-11-16,9 2 14 15,9-3-24-15,7 0-36 16,0 2-1-16,-2-4-22 16,-5-1-67-16,-11 6-62 15,-4 2-137-15,-7-1-105 16</inkml:trace>
  <inkml:trace contextRef="#ctx0" brushRef="#br0" timeOffset="8355.12">29190 14870 298 0,'-3'17'303'15,"1"1"-185"-15,-2-4-3 16,-3-2-20-16,4 2-64 15,-1 4-21-15,4-6-10 16,0-1-5-16,4-4-62 16,1-3-86-16,6-6-169 15</inkml:trace>
  <inkml:trace contextRef="#ctx0" brushRef="#br0" timeOffset="8559.2">29379 14538 563 0,'4'-4'267'15,"-2"4"-162"-15,0-4 40 16,1 4-71-16,-1 0-67 16,0 0-7-16,1-2-6 15,-1 8-42-15,0-4-112 16,3 6-93-16,-1 4-107 15</inkml:trace>
  <inkml:trace contextRef="#ctx0" brushRef="#br0" timeOffset="8848.6">29562 14628 489 0,'-5'12'87'0,"-1"0"66"16,-2 4-30-16,0 6-49 15,-1 6-44-15,-3 6-27 16,4 4-1-16,-1 3-1 16,3-3-1-16,4-6-2 15,2-6 2-15,0-8 3 16,4-6 7-16,2-6 6 16,7-12-5-16,5-6-2 15,7-10 1-15,6-8 0 16,3-6 14-16,1-5 12 0,-4 6 4 15,-2 2-17-15,-4 5-23 16,-8 4-1-16,-3 9-34 16,-3 2-74-16,-7 8-107 15,1 2-222-15</inkml:trace>
  <inkml:trace contextRef="#ctx0" brushRef="#br0" timeOffset="9242.15">29992 14820 492 0,'-7'5'171'0,"7"-5"-79"15,9-6 52-15,8-2-53 16,12-5-72-16,12-2-13 15,7-7 3-15,4-7-7 16,0-3-2-16,-11 4 0 16,-9-4-19-16,-14 6-17 15,-16 4 6-15,-14 4 18 16,-15 6 3-16,-10 6 4 16,-10 10 4-16,-4 10 1 15,-3 10 0-15,1 14 18 16,-2 10 22-16,3 2 2 15,8 5-5-15,13-10-14 0,12-6-9 16,17-3-14-16,13-9-5 16,12-4-143-16,6-1-199 15</inkml:trace>
  <inkml:trace contextRef="#ctx0" brushRef="#br0" timeOffset="10474.87">22574 15440 151 0,'11'-12'261'0,"-1"6"-162"0,-8 2-18 15,-2 0 3-15,2 4-30 0,-2 0-39 16,0 0-15-1,0 4 0-15,2 0 0 0,-2 10 36 16,2 8 16-16,-4 8-19 16,0 13 3-16,-2 5-16 15,-4-4-5-15,4-2-13 16,0-8-1-16,1-10 0 16,3-10 6-16,0-8 9 15,3-6 3-15,-1-9 3 16,4-9-22-16,6-11 0 15,3-7-2-15,1-16-4 16,9 2 0-16,1 5 3 16,10 3 2-16,2 11-1 15,6 10-3-15,-1 11-2 0,-3 10-1 16,-5 10 7-16,1 8 1 16,-3 4 1-16,0 4-1 15,2-2 0-15,-4-2 3 16,-2-1-3-16,-3-7 3 15,1-1-2-15,0-4 2 16,-3-7-1-16,5 1 5 16,-2-3 16-16,0 3 0 15,-3-3-5-15,-2-3-5 16,-6 2-6-16,-5-1 1 16,-2 0-1-16,3-7 2 15,-2 1-8-15,3-2-1 16,6-8 0-16,3-8 0 15,0-1-4-15,2-4-1 0,-3 3-17 16,-6 2-1-16,-8 8-19 16,-7 2 14-16,-11 10 2 15,-7 6 15-15,-9 8 6 16,-4 6 3-16,-2 12 2 16,-3 10 11-16,2 5 15 15,10 7 15-15,6 2-26 16,12-9 3-16,10 2 4 15,16-7-9-15,14-12-5 16,12-2-6-16,14-6-2 16,7-5-28-16,3-6-152 0,-6-3-151 15</inkml:trace>
  <inkml:trace contextRef="#ctx0" brushRef="#br0" timeOffset="11476.1">24263 15186 479 0,'-2'-18'103'0,"-4"5"-35"16,3 8-12-16,-2 0-56 15,7 14 4-15,-2 10 23 16,0 13 47-16,0 15 0 0,-2 13-13 16,-2 10-21-1,-3 2-10-15,-1 3-12 0,-6-3-15 16,1 0 0-16,1-11-2 16,-7 60 1-16,19-115-3 15,-2-2 3-15,2-4-1 16,0 4 3-16,0-4 0 15,0 4 0-15,2-8-2 16,0 4 2-16,0-4-4 16,2-4-7-16,3-8-37 15,3 0-16-15,0-12-43 16,-1-8-13-16,-7-2 16 16,-6-2 30-16,-9-2 29 15,-5 3 41-15,-2 7 54 16,2 11 25-16,7 10-14 0,4 4-19 15,7 7-26-15,2 0-16 16,0 3-4-16,5 3 16 16,4 6 2-16,7-2 13 15,6 7 1-15,7-3-17 16,10-6-5-16,3 2-6 16,1-6-1-16,0-4-3 15,-8 0 0-15,-6 0-2 16,-6 0-1-16,-11 0-2 15,-5 0-15-15,-7 4-2 16,-2 0 15-16,-7 10 5 16,1 4 2-16,-2 6 2 0,-2 13 0 15,1 1 1-15,2 1 0 16,4-7 6-16,6-6-1 16,4-8-2-16,6-10 1 15,7-6 3-15,7-8-3 16,4-8-5-16,7-8-2 15,2-4-4-15,0-6-21 16,-2-4-7-16,-2 2-4 16,-5 2-12-16,-6 0 26 15,-10 7 14-15,-3 10-10 16,-10 7-5-16,-8 10 22 16,-4 10 2-16,-9 2 3 15,2 8 14-15,-5 8 29 0,4 2 9 16,4 0-25-1,8-1-15-15,2-6-2 0,8-6-6 16,5-2-1-16,7-9-7 16,3-2-40-16,8-2-141 15,0-8-167-15</inkml:trace>
  <inkml:trace contextRef="#ctx0" brushRef="#br0" timeOffset="12172.9">25061 15633 153 0,'0'4'78'0,"0"-4"-75"0,0-4-3 16,0 4 0-16,-2 0-2 16,2 4-11-16,0-4 13 15,2 0 28-15,-2 0 20 16,0-4 16-16,0 4 5 16,0 0 0-16,0 0-8 15,0 0-6-15,0 0-24 16,0 0-31-16,0 0-3 15,-2 4 3-15,0 6 32 16,-6 6 11-16,2 8-17 16,-3 11 7-16,-3 0-5 0,4 1-21 15,1-4-2 1,3-6-2-16,2-8 2 0,2-6 0 16,0-6 3-16,0-6 3 15,2 0 7-15,0-6-16 16,0 0-1-16,0 0-2 15,5-6 0-15,5-2-2 16,1 4-1-16,1-1 3 16,3 0-3-16,1-1-1 15,-1 2 1-15,2 0 1 16,-2 3-3-16,3-4 4 16,1 4-1-16,-2 2 2 15,1-1-1-15,-3 4-5 0,-2 4-58 16,-5 0-68-1,0 7-100-15</inkml:trace>
  <inkml:trace contextRef="#ctx0" brushRef="#br0" timeOffset="12724.95">25493 15679 348 0,'0'2'110'0,"0"-2"-74"0,0 2 14 15,-2 2 41-15,0 8-43 16,-5 5-20-16,0 6 5 0,-2 10-14 15,1-6-14-15,0-1-5 16,6-8 1-16,0-4 2 16,4-6 7-16,2-8 5 15,6-10-15-15,5-4-1 16,6-5-22-16,1-4 8 16,7 5 13-16,-5 3 2 15,1 6 2-15,-5 6 4 16,-5 8 9-16,-3 11 16 15,-6 6-2-15,-6 6-21 16,0 2-8-16,-4-2-2 16,2 2-54-16,-2-7-89 0,6-9-122 15</inkml:trace>
  <inkml:trace contextRef="#ctx0" brushRef="#br0" timeOffset="13048.23">26184 15709 431 0,'-16'-4'191'0,"-13"8"-92"16,-8 3 50-16,-6 4-53 15,1 3-67-15,1 4-29 0,13-2 0 16,8-2-7-16,11 1 0 15,9-3 7-15,4 5 0 16,5-7 3-16,7 4 0 16,1-2-1-16,-3 0-2 15,-1 2-3-15,-4-4-1 16,-9 3 4-16,-7 0 5 16,-8-3 7-16,-7 3-10 15,-5-8-2-15,-2-1-2 16,0 1-63-16,6-10-130 15,12-4-230-15</inkml:trace>
  <inkml:trace contextRef="#ctx0" brushRef="#br0" timeOffset="13857.35">27490 15749 411 0,'2'-6'242'0,"0"0"-146"16,0 0 46-16,0 2-28 16,-4 4-76-16,4 0-38 15,-2 0-15-15,0 7 15 16,-6 8 17-16,2 11 12 15,-8 10-12-15,1 0-5 0,1 0-12 16,6-6 0-16,2-16 1 16,6-4 9-16,12-8 4 15,9-5-14-15,11-14-10 16,10-2-31-16,5-6-1 16,3 1 13-16,-10 2 23 15,-10 4 3-15,-16 11-10 16,-5 7-4-16,-11 11 17 15,-4 7 28-15,-2 10 6 16,-1 6-14-16,-3-2-8 16,1 0-12-16,4-5-6 15,8-9-58-15,4-9-78 0,11-9-246 16</inkml:trace>
  <inkml:trace contextRef="#ctx0" brushRef="#br0" timeOffset="14204.99">28167 15869 235 0,'-9'10'469'0,"-2"-2"-375"16,6-4 9-16,3-4 23 15,9-4-74-15,4-2-46 16,11-2-6-16,7-8-6 15,0 0-45-15,2-3-31 0,-8-2-16 16,-10 1 15-16,-11 5 22 16,-4 3 33-16,-11-1 28 15,-5 11 4-15,-9 6 12 16,-2 10 28-16,-5 4 15 16,1 8-2-16,2 7 13 15,4 8-19-15,10-3-25 16,5-1-11-16,12-10-10 15,10 0 1-15,11-13-6 16,13-2-94-16,11-8-141 16,3-4-190-16</inkml:trace>
  <inkml:trace contextRef="#ctx0" brushRef="#br0" timeOffset="14689.96">28498 15807 518 0,'-4'4'165'0,"0"-4"-119"16,-1 4 54-16,3-4-33 15,0 10-4-15,2 4-30 0,-2 6 2 16,2 2-18-1,0 6-15-15,4-6 5 0,1-3-6 16,-1-6 2-16,5-4 1 16,0-4 3-16,2-5 3 15,3-1-6-15,3-3-1 16,1-5-3-16,4 0 0 16,-2 0 0-16,-1 1-4 15,-7 7-4-15,-3 1-3 16,1 3 4-16,-8 8 6 15,0 7 1-15,-4 0 1 16,0 3 3-16,0-2-3 0,2-9 3 16,0-2 1-1,6-8 8-15,5-6-4 0,11-6-7 16,10-10-3-16,3-2 1 16,5-2 0-16,3-1-14 15,-8 1 4-15,-6 6-21 16,-2 8-19-16,-10-2-24 15,-5 10-72-15,-5 4-126 16,-3 4-94-16</inkml:trace>
  <inkml:trace contextRef="#ctx0" brushRef="#br0" timeOffset="15054.38">29595 15565 609 0,'6'0'129'0,"-3"0"-129"16,-1 0 50-16,-4 10 82 16,-1 8-42-16,-5 8-35 0,-3 14 3 15,-5 6-33-15,1 6-20 16,-3 6-5-16,2 0-1 16,5-4-8-16,2-4-44 15,7-1-34-15,2-13-45 16,4-2-31-16,5-6-119 15</inkml:trace>
  <inkml:trace contextRef="#ctx0" brushRef="#br0" timeOffset="15487.91">30009 15901 176 0,'-2'-1'335'0,"0"-2"-241"0,-1 3-26 15,3 0 9-15,0 4-28 16,-2 8 64-16,0 2-52 15,0 9-21-15,-2 3-29 16,-1 5-9-16,1-4-2 16,-3-4 0-16,2 0-56 15,3-9-67-15,-2-6-20 16,4-8-135-16</inkml:trace>
  <inkml:trace contextRef="#ctx0" brushRef="#br0" timeOffset="15670.73">30125 15638 580 0,'-6'5'157'0,"-3"3"-109"16,-1 0 58-16,6-2-56 15,2 6-40-15,2 6-10 16,8-4-84-16,6 8-139 15,7 1-200-15</inkml:trace>
  <inkml:trace contextRef="#ctx0" brushRef="#br0" timeOffset="16049.26">30538 15861 417 0,'-25'0'113'16,"-6"4"34"-16,-2-8 22 15,-3 8-52-15,5 0-79 16,8 0-34-16,7 2-4 16,10 6 2-16,10 2 3 15,5-1-5-15,7 5-5 16,6 0-25-16,5 0-20 15,2-4 11-15,44 36 20 0,-70-48 13 16,-1-1 4-16,-2 8-2 16,-2-5 4-16,-5 6 16 15,-7 2 22-15,-7-2-16 16,-8-2-12-16,-7-2 15 16,2-2-14-16,0-10-4 15,8-2-6-15,2-4-1 16,6-2-49-16,5-9-90 15,8 0-171-15</inkml:trace>
  <inkml:trace contextRef="#ctx0" brushRef="#br0" timeOffset="16364.31">31001 15593 359 0,'-12'6'84'0,"-3"6"25"0,-3 2 13 16,-1 8-9-16,-6 8-23 15,0 6-23-15,1 8-15 16,-3 10-11-16,2-4-29 15,3 2-8-15,6-8-1 16,6-6-2-16,3-7 1 0,7-13-2 16,2-8-7-16,0-2-40 15,3-8-45-15,-1-8-125 16,3-2-102-16</inkml:trace>
  <inkml:trace contextRef="#ctx0" brushRef="#br0" timeOffset="16520.65">30736 15819 338 0,'4'10'240'0,"2"0"-127"0,11 2 74 15,0-2-50 1,8 4-78-16,8 2-45 0,8-2-10 16,-4-6-4-16,3 2-83 15,-4-6-200-15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50:00.5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7007 5105 413 0,'-3'-2'77'0,"-1"-4"-4"0,-3-4 1 16,3-2-31-16,2-2-33 15,0 0 3-15,4-2 9 16,0-1 12-16,0 5-4 16,0-1-1-16,0 3 4 15,-2 4 0-15,0 4-17 0,0 2-16 16,0 2-12-16,3 7 12 16,-1 18 33-16,5 19 5 15,0 24-12-15,-1 22-8 16,1 13-10-16,-1 1-6 15,2-10-4-15,-2-16 1 16,1-17-4-16,1-21 2 16,2-13-9-16,-4-14-43 15,1-11-63-15,1-14-82 16,2-15-162-16</inkml:trace>
  <inkml:trace contextRef="#ctx0" brushRef="#br0" timeOffset="2155.28">7114 4897 470 0,'2'-2'131'15,"0"-1"-127"-15,0 2 23 16,0 1 14-16,3-2-19 15,9-2 13-15,3 4 10 16,10-4-10-16,8 4 8 16,10-4-2-16,7 1-13 15,5 3-7-15,5 0-3 16,4-1-5-16,9 2 5 0,10 4-4 16,15-3 1-1,16 2-10-15,13 2 4 0,14 0-6 16,9-3 0-16,8 2 0 15,7-3-2-15,2-4 0 16,-2-4-1-16,-9-2 0 16,-11-4 1-16,-9 1-1 15,-6-1 0-15,-9 1 1 16,-1-3-2-16,-1-3 2 16,1-6-2-16,1-2 2 15,6-3-1-15,2 0 0 16,5 4 1-16,0 2-3 0,0 6 2 15,-4 5 0-15,-1 4 0 16,-2 3 2-16,4 0 1 16,2-4-3-16,0-2 0 15,6-8-2-15,-1-2 4 16,1-3-5-16,-1-1 6 16,2 3-6-16,-1-2 3 15,-5 1-4-15,-7 3 5 16,-9-4-1-16,-10 3 0 15,-10 0 0-15,-2 2 0 16,-7 0 0-16,-4 4-1 16,-2 0 0-16,-10 2 1 15,-6 2-2-15,-6 0 2 0,-8-2-6 16,4 2 5 0,-4-2-8-16,3 0 8 0,1 0-5 15,1 2 6-15,2-1 0 16,5 4 0-16,-3 0 0 15,-1 2-4-15,-5 1 4 16,-8 4 0-16,-11 0 0 16,-13 2 2-16,-6-2-1 15,-11 0 0-15,-6 0-1 16,-3 0 5-16,-3-2 12 16,3 2 6-16,-2 0-10 15,2 2-3-15,0-2-10 0,0 0 0 16,0 0-10-1,0 7 10-15,0 18 5 0,-5 14 7 16,-3 18-11-16,-3 11 1 16,-7 9 4-16,-1 5 4 15,-2-6-7-15,3-2-3 16,0-2 0-16,4-6 0 16,4-3 0-16,-2-5 0 15,3-6 0-15,3 0 0 16,-1-2 0-16,5-8 0 15,-1-4 0-15,3-2 0 16,3-8-1-16,-1-5 1 16,-2-8 1-16,3-5-1 15,-3-6 2-15,2-1-1 16,-4-3 2-16,2 1-1 0,0-1 1 16,0 0-1-16,-3 0 1 15,3 0-1-15,-2-1 1 16,2 1-1-16,-3-3-1 15,-3 1 5-15,-5-1-4 16,-10-2-1-16,-10 1-1 16,-11 0-1-16,-11 4-5 15,-12 3 1-15,-8 1 2 16,-8 3 3-16,-2 4 0 16,0 0 2-16,-4 2-2 15,-3 1 0-15,-1 0 2 16,-3 0-2-16,-1 0 0 0,-1 0 0 15,-3 0-1-15,-1 2 2 16,-2 0 0-16,-8 0-1 16,0 0 0-16,-4 0 0 15,5-2 0-15,-1-2 0 16,10 0 0-16,7-2 2 16,1 2-3-16,3-2 1 15,2 2 0-15,-4 3 0 16,-3-1-3-16,-6 0 2 15,-1 4-3-15,-3 0 0 16,0 0-11-16,-4 1 6 16,-1 2-1-16,0-3 6 15,4 0 1-15,4-2 0 0,10-4-9 16,7 0 10-16,4-3-3 16,2 0 0-16,0 1 5 15,0 0 0-15,-2 2-2 16,-1 0 2-16,-3 0 0 15,-7 2 0-15,-5 0 0 16,1 0 1-16,5-2-2 16,5 1 0-16,7-2 1 15,5-3 0-15,-4 2 0 16,4-4 1-16,0 0 0 16,1-4 0-16,1 1-1 15,0-6 2-15,-3 1-2 0,1-4 0 16,2-4-1-16,-1 0 2 15,7 2 0-15,7 1-1 16,8 0 4-16,7 3-2 16,5 0-1-16,0 4-1 15,3 0 0-15,-2 2-3 16,0 0 3-16,-3 0 0 16,0 0 2-16,1 1-1 15,0 1-1-15,-3-3 2 16,-3-1 0-16,-2 0-2 15,-4-1 0-15,1-2 2 16,6-1 0-16,2-2 3 16,7 2 0-16,4-2-1 15,4 0-1-15,4 0-1 16,3 0 1-16,3 0-3 0,0 0-1 16,0 2 0-16,-1 0-1 15,-2 2-1-15,-2 0 0 16,-3 2 3-16,3 2 0 15,-1-2 1-15,4 2-1 16,3 0 5-16,1-2 5 16,3 0 0-16,3 0-6 15,-2 0-4-15,-3 0-2 16,2-2-1-16,-7 2 3 16,-2 2 1-16,-2-2-1 15,3 0 1-15,3 2 0 16,-2-2 0-16,8 0 0 0,2 0-1 15,0 0 1-15,5 0-1 16,0 0-1-16,-1 0-5 16,1 0 4-16,-6 0-3 15,2 4 4-15,-6-1-4 16,1 0 5-16,0 1 0 16,1-2 2-16,4 0 0 15,3-2 2-15,5 0-1 16,0-2-3-16,2-4-5 15,1-10-5-15,1-9 4 16,4-7 3-16,2-7 3 16,-1 0-2-16,-1 6-22 15,-1 9-40-15,-4 8-80 0,-8 6-96 16,-2 2-52 0</inkml:trace>
  <inkml:trace contextRef="#ctx0" brushRef="#br0" timeOffset="2712.05">8014 4999 257 0,'2'-2'119'0,"-2"-2"-54"0,0 0 33 15,0 2 5-15,0 0-43 16,0 2-31-16,0 0-9 15,0-3 6-15,0 3 5 16,0 3-3-16,0-3-17 16,0 2-11-16,0 6 1 15,0 10 36-15,-5 21 18 16,1 22-12-16,0 24-24 16,2 15-17-16,0 6-1 15,2-4-1-15,6-11 0 16,3-11-5-16,-1-12-52 0,0-13-67 15,-2-14-50-15,-6-12-82 16</inkml:trace>
  <inkml:trace contextRef="#ctx0" brushRef="#br0" timeOffset="3176.03">8649 5011 271 0,'4'-14'81'0,"-2"-2"-47"0,1-2 32 0,-1 4 21 15,0 1-15-15,0 6-40 0,0 3-12 16,-2 4 0-16,0 2-13 15,0 3 5-15,0 8 55 16,2 6 13-16,4 19 11 16,-2 17-53-16,-4 19-20 15,-2 16-16-15,-2 11-2 16,0 1-1-16,2-6 0 16,4-7-21-16,6-16-39 15,3-12-28-15,5-16-30 16,3-18-95-16</inkml:trace>
  <inkml:trace contextRef="#ctx0" brushRef="#br0" timeOffset="3577.26">9892 4900 326 0,'-4'3'169'0,"-7"3"-140"0,-10 2 51 0,3 6 32 0,-3 9-34 15,0 14-8-15,6 15 12 16,6 18-35-16,4 16-31 16,10 11-16-16,8 3-2 15,9-4-5-15,12-14-38 16,2-14-49-16,-1-13-22 15,1-14-57-15,-7-14-82 16</inkml:trace>
  <inkml:trace contextRef="#ctx0" brushRef="#br0" timeOffset="3945.83">10690 4762 306 0,'4'8'163'0,"-2"2"-123"15,6 4 111-15,-6 6-6 16,4 13-25-16,3 17-20 16,2 16-39-16,-2 16-46 15,-2 14-11-15,-5 5-2 16,0 1-2-16,-2-2-3 16,2-12-54-16,2-11-34 15,1-15-41-15,0-16-20 16,-1-18-60-16,-1-18-43 15</inkml:trace>
  <inkml:trace contextRef="#ctx0" brushRef="#br0" timeOffset="4255.29">11630 4752 357 0,'18'0'226'16,"-7"4"-189"-16,-2 6 42 15,-7 8 48-15,-2 14-31 16,0 19-35-16,-6 14-29 0,-2 16-21 15,2 11-8 1,4 5-3-16,8-3 0 0,8-8-30 16,6-14-36-16,6-18 2 15,-1-18-29-15,2-15-42 16,-2-18-87-16</inkml:trace>
  <inkml:trace contextRef="#ctx0" brushRef="#br0" timeOffset="4645.04">12738 4574 391 0,'11'10'100'0,"-5"8"17"15,-2 12 45-15,-4 12-43 0,0 14-39 16,0 14-42-1,-6 9-31-15,-3 3-1 0,3-2-6 16,-2-7-4-16,6-6-53 16,4-17-43-16,6-15-46 15,5-19-20-15,5-20-147 16</inkml:trace>
  <inkml:trace contextRef="#ctx0" brushRef="#br0" timeOffset="4877.24">13577 4499 313 0,'11'25'232'0,"-4"11"-88"15,-7 12-11-15,-2 12-22 16,-3 14-48-16,-3 18-44 16,-8 10-19-16,-2 7-91 15,0-5 40-15,3 0-189 16,1-9-193-16</inkml:trace>
  <inkml:trace contextRef="#ctx0" brushRef="#br0" timeOffset="6528.08">2856 8296 371 0,'-6'4'55'0,"-2"-3"4"16,4-1 43-16,2-1-35 16,2-2-40-16,2-1-18 15,2 0 22-15,6-3 9 16,-4-5-1-16,5-1-17 16,3-2-16-16,-3 2-4 15,-3 5 1-15,-3 2-2 16,-5 4-1-16,0 2 3 15,-2 0 1-15,-1 4 6 0,-1 3-1 16,-2 0-4-16,-8 7-3 16,-1 0 2-16,-1 1-2 15,5-6-2-15,4-4-56 16,7-8-115-16,7-3-187 16</inkml:trace>
  <inkml:trace contextRef="#ctx0" brushRef="#br0" timeOffset="7296.97">3885 7379 385 0,'7'-23'53'0,"-7"0"-41"0,-7 3-5 16,-6 4 15-16,-3 4-15 15,1 4-7-15,-5 8 1 16,-3 6-1-16,-1 8 2 15,-3 7 1-15,1 12 21 0,-1 7 16 16,4 10 10-16,6 11-13 16,5 16 9-16,8 12-18 15,8 15-15-15,6 10-8 16,-2 7 1-16,3-1-1 16,-7-5-1-16,-1-11 0 15,-3-12 10-15,-7-16-4 16,1-14-6-16,-1-14 1 15,1-12-3-15,-2-9-1 16,6-11 1-16,0-6 1 16,2-8-3-16,0-4-7 15,2-12-12-15,2-14-19 16,2-17 10-16,-4-12-8 0,-4-18-33 16,-8-7-30-16,-9-3 67 15,-10 11 32-15,-2 10 42 16,-1 18 0-16,8 16 30 15,8 14-27-15,7 11-45 16,7 5-7-16,6 5 3 16,8 2 3-16,7 6 1 15,10 3 10-15,9 2-3 16,9-4 2-16,7-5-6 16,3-8-3-16,3-5 2 15,-2-8-2-15,-4 0 2 16,-14 0-2-16,-11 4-8 0,-13 6-1 15,-10 4 6-15,-1 7 3 16,-3 12 8-16,2 7 18 16,4 11-3-16,-2 2-9 15,1 1-11-15,-3-2-3 16,2-5 0-16,0-13-2 16,-4-6-26-16,0-10-84 15,-2-2-91-15</inkml:trace>
  <inkml:trace contextRef="#ctx0" brushRef="#br0" timeOffset="7492.86">4088 7726 466 0,'9'4'223'0,"-9"6"-220"0,-7 2-3 0,-1 0 0 16,2 6-3-16,6 6-12 16,8 0-96-16,3-2-73 15</inkml:trace>
  <inkml:trace contextRef="#ctx0" brushRef="#br0" timeOffset="7755.85">4409 7185 408 0,'-11'14'170'16,"-10"8"-169"-16,-3 13 41 16,-5 8 47-16,7 23-20 15,10 18-33-15,12 13-9 16,10 11-21-16,12 4 4 15,2-1-7-15,7-13-3 16,1-12 2-16,-5-18-1 16,-7-20-2-16,-5-12-1 15,-8-14-11-15,-7-6-65 16,-7-2-63-16,-8-2-136 0</inkml:trace>
  <inkml:trace contextRef="#ctx0" brushRef="#br0" timeOffset="8048.78">4803 7385 347 0,'-18'33'89'15,"-1"8"-62"-15,0 3 60 16,4 0-10-16,3 11-18 16,6 5-22-16,4 4 0 15,2 0-11-15,2 2-18 16,0-1-3-16,2-7-5 16,1-8 1-16,-2-5-1 15,1-10-17-15,1-9-98 16,-3-8-116-16</inkml:trace>
  <inkml:trace contextRef="#ctx0" brushRef="#br0" timeOffset="8409.59">4614 7931 540 0,'15'16'56'15,"-3"0"-44"-15,-4-4 89 16,3-1-24-16,10 4-40 15,3 3-19-15,14-4-3 16,9 0-4-16,4-8-11 16,7-6-1-16,2-10-2 15,-4-8 3-15,-8-8 0 16,-2-6-9-16,-11-4-21 16,-10-3-6-16,-12 3-3 15,-11 4-19-15,-11 6 19 0,-9 12 29 16,-8 12 10-1,-3 10 5-15,0 14 31 0,0 15 5 16,4 10-2-16,9 10-12 16,5 3-19-16,14 2-4 15,8-4-4-15,11-8-4 16,11-13-50-16,10-15-169 16</inkml:trace>
  <inkml:trace contextRef="#ctx0" brushRef="#br0" timeOffset="8828.29">5614 7770 334 0,'-4'0'194'0,"4"0"-114"0,-3 0 21 15,1-1-21-15,0 2-40 16,-2 1-33-16,-8 6-6 16,-5 4-1-16,-1 2 3 15,-4 7-1-15,-19 33-2 16,41-50-4-16,0-1-7 0,5 4 2 15,4-1 6 1,8 7 3-16,8 1 5 0,6 7-5 16,3-1-11-16,-5 4-6 15,-5 0 11-15,-9 4 6 16,-7 1 0-16,-16 1 7 16,-9 2 4-16,-10-1 8 15,-8-5-19-15,-10-6-2 16,-4-9-81-16,-2-11-114 15,4-3-17-15</inkml:trace>
  <inkml:trace contextRef="#ctx0" brushRef="#br0" timeOffset="9370">5211 7986 188 0,'6'0'122'0,"0"0"-120"0,-2 0-2 16,-4 0-12-16,0 4-42 16,-2-1-20-16</inkml:trace>
  <inkml:trace contextRef="#ctx0" brushRef="#br0" timeOffset="10079.02">5202 8004 159 0,'-9'-1'104'16,"2"-1"-9"-16,5-2-32 15,2 0-26-15,0 1-5 16,2-1 3-16,3 1 0 0,0-1-6 15,-3 0-19-15,2 0-4 16,-2 0-1-16,0 4-1 16,-2 0 0-16,0 0 3 15,0 0 11-15,-2 0 24 16,2 0 1-16,0 0-2 16,0-2-8-16,0 2-14 15,2-2-11-15,-2 0-2 16,0-1-4-16,0 2-1 15,3-2-1-15,-3 0 0 16,2 1 0-16,0 0 0 16,-2 0-1-16,0 2-3 15,0 0-10-15,0-2-4 0,0 2 0 16,0-3 8 0,2-1 2-16,0-1 7 0,0-1 1 15,2-2 0-15,-2 1 4 16,0 1 15-16,-2 5 25 15,0-1 3-15,0 0 2 16,0 2-13-16,-2 0-10 16,2 2-7-16,0-2-8 15,0 2-4-15,0-1-4 16,0 5-3-16,2 6 23 16,4 11 25-16,3 11-10 15,5 11-17-15,1 5-14 0,3 0-5 16,-1-5-1-1,0-10 3-15,-2-6-2 0,-6-6-2 16,-2-12 0-16,-3-3-1 16,-4-1 1-16,0-4-4 15,0 0 4-15,0 1 0 16,0 0 1-16,-2-3 0 16,2-1 4-16,0 0 2 15,0 0 1-15,0-1-2 16,2-3-6-16,0-6-4 15,0-9 4-15,5-6-1 16,5-12-2-16,5-5 1 16,8-6 0-16,6 2 2 0,6 5 0 15,8-2 1 1,4 2 7-16,5 8-2 0,-3 4-6 16,-2 5-5-16,-4 10 0 15,-12 8 1-15,-4 6-4 16,-4 4-48-16,-6 4-98 15,-1 6-129-15,-5 3-191 16</inkml:trace>
  <inkml:trace contextRef="#ctx0" brushRef="#br0" timeOffset="13579.02">3558 8401 219 0,'-34'37'65'0,"6"-9"-38"16,5-8 19-16,5-10 27 15,5-6 0-15,7-4-29 16,0-4-33-16,0 0-5 16,-5-4 0-16,-5-2-6 15,-8 0-7-15,-7 0-24 16,-8 0-27-16,-5 2 9 16,-1-1 20-16,-1 6 7 0,3-3 14 15,1 0 4 1,7 0 4-16,-1 1 1 15,3 0 0-15,-1 5-1 16,-2 4 5-16,-6 5 5 0,-2 8 18 16,-3 3 10-16,2-2 17 15,2-2 13-15,12-6 1 16,8-4 17-16,9-8-33 16,14-10-51-16,18-14 1 15,24-18 2-15,31-17-2 16,39-16-3-16,29-16 0 15,23-3-5-15,12 10 3 16,-2 15-5-16,-19 28-20 16,-16 30-29-16,-30 29 13 15,-20 31 29-15,-22 19 14 16,-16 22 0-16,-17 18 2 0,-8 8-1 16,-1-11-1-16,11-21 5 15,20-32 34-15,19-46 3 16,28-40-42-16,28-32 8 15,23-29-1-15,20-17-2 16,22-10-5-16,13-4-1 16,10 5 1-16,-10 17 1 15,-24 24-1-15,-36 30-8 16,-40 27 3-16,-40 28 5 16,-28 15 17-16,-17 16 4 15,-6 9-10-15,-5 10-11 0,3 5-15 16,-3 3-213-1</inkml:trace>
  <inkml:trace contextRef="#ctx0" brushRef="#br0" timeOffset="14359.44">3401 9446 321 0,'-4'0'133'0,"0"-2"-78"0,2-5 12 16,2-12 14-16,6-7-19 16,12-8-8-16,11-6-25 15,7-4-21-15,1 6-8 16,-1 8-2-16,-7 12-3 16,-7 10-6-16,-11 8 3 15,-3 8 8-15,-8 12 7 0,-12 10 13 16,-10 8-6-1,-2 2-9-15,-5-4 2 0,0-10 1 16,6-12-8-16,10-14-75 16,9-14-166-16,12-8-88 15</inkml:trace>
  <inkml:trace contextRef="#ctx0" brushRef="#br0" timeOffset="15001">4288 9015 440 0,'12'-5'133'0,"-5"5"-115"16,-7-3-7-16,-3 9-2 16,3 8 18-16,0 10 12 15,0 7-6-15,5 9-14 16,-3-2 3-16,0-4-7 16,-2-10 0-16,2-8 4 15,0-6 5-15,-2-6 5 16,2-4-10-16,1-2-16 0,1-6 2 15,8-6 4-15,3-8-4 16,9-8-4-16,8-6-1 16,3-5-7-16,4 2 6 15,-2 0-2-15,-3 11-2 16,-7 8-15-16,-10 12-2 16,-3 14 20-16,-10 16 2 15,-4 13 0-15,-2 9 5 16,-2 3 3-16,-4 2-1 15,4-7 2-15,2-12-6 16,2-12-2-16,4-10 1 16,1-6-2-16,4-10 12 15,8-10 7-15,4-10-16 16,10-10-2-16,9-8-1 0,-2 2-2 16,0 4-6-16,-7 11-4 15,-6 15-11-15,-12 10 5 16,-7 15 18-16,-4 12 0 15,-6 12 8-15,0 7-3 16,-1 2-5-16,3 0 1 16,2-8-2-16,5-12-6 15,5-8-29-15,9-10-103 16,3-12-145-16</inkml:trace>
  <inkml:trace contextRef="#ctx0" brushRef="#br0" timeOffset="15360.34">5306 8997 424 0,'10'0'124'0,"-15"4"-114"0,-10 5 94 16,-12 2-9-16,-2 10-45 16,-2 5-24-16,2 6 2 15,4 8-1-15,1 4-8 16,6 2 0-16,7-6-10 15,9-5-9-15,4-14-1 16,7-9 1-16,11-12 12 16,9-16-5-16,4-12 5 15,5-8-11-15,-2-10 10 16,-10 3-10-16,-5 7 2 16,-12 13-3-16,-5 8-7 0,-4 13-27 15,-4 10 9-15,-5 17 22 16,-3 11-12-16,-1 12-32 15,1 12-12-15,2 7-54 16,5-1-90-16,7-11-2 16</inkml:trace>
  <inkml:trace contextRef="#ctx0" brushRef="#br0" timeOffset="15547.87">5570 9138 313 0,'29'-2'22'0,"-12"20"40"15,-7 14 13-15,-4 14 9 16,1 10-59-16,1 11-15 16,4 4-2-16,-3 4-7 15,-1-1-1-15,2-10-12 16,-4-14-56-16,-3-14-7 16,-1-19 25-16,-4-17-56 15</inkml:trace>
  <inkml:trace contextRef="#ctx0" brushRef="#br0" timeOffset="15749.31">5630 9256 442 0,'17'-58'79'0,"10"5"10"15,4 1 30 1,7 2-37-16,3 8-73 0,-1 13-9 16,-5 18-9-16,-2 19 9 15,-8 18 0-15,-9 18 5 16,-14 17 7-16,-16 11-7 15,-15 6-5-15,-15-2-11 16,-5-8-40-16,-2-18-43 16,6-19-10-16,8-23-48 15</inkml:trace>
  <inkml:trace contextRef="#ctx0" brushRef="#br0" timeOffset="16084.95">7095 8229 627 0,'17'4'46'0,"-7"6"-36"16,-3 12 75-16,-2 19 14 15,2 23-72 1,-1 22-25-16,3 16-1 0,0 4-1 16,4 5 0-16,3-14-1 15,-1-15-4-15,-1-21-14 16,-3-20-7-16,-4-23 1 15,-1-23-35-15,4-21-78 16,3-14-82-16</inkml:trace>
  <inkml:trace contextRef="#ctx0" brushRef="#br0" timeOffset="17454.97">7223 7972 639 0,'22'-7'200'0,"-8"5"-200"15,-6 0 0-15,-5 2 4 16,7 6 25-16,15 2-2 16,13 6 3-16,16 5 19 15,14 2-31-15,17 1-12 16,21-2-3-16,11-5-2 16,13-2 1-16,12-5-2 15,9-8 0-15,10-6-1 16,11-9 0-16,8-2-10 15,18-1-1-15,5-4 9 16,5 4 2-16,5 6-35 16,-2 3 28-16,-5 4 7 15,-3 5 1-15,-5 4 0 16,-9 4 1-16,2 12 0 0,0 5 0 16,-2-6 0-16,4-9 3 15,-3-18-4-15,-3-16 0 16,-4-12 0-16,-9-4 2 15,-16-2 1-15,-11 2-1 16,-11 4-1-16,-14 3-2 16,-10 9 1-16,-12 6 0 15,-11 6 1-15,-9 6-1 16,-6 4 0-16,-5 6-1 16,-5 4 1-16,-1 0 4 15,-5-2-2-15,-7 2-2 0,-7-6 0 16,-1-4 2-1,1-2-2-15,4-2 0 0,-4 1 0 16,0 0 0 0,-3-1-1-16,-10 4-1 0,-10 0 1 15,-7 0 1-15,-7 2 0 16,-3-2 1-16,-6 2 1 16,2 0-2-16,0 0 0 15,2 0-1-15,-2 0 1 16,8 0 1-16,2-2 4 15,11 0-4-15,7-4 0 16,8 0 3-16,2-2-1 16,0 2-2-16,-7 0-1 0,-6 2-1 15,-5 0-1 1,-11 2 1-16,-5 0-3 0,-4 2-3 16,0 0 1-16,-4 0 6 15,-1 8 1-15,-2 6 3 16,-4 8-2-16,-2 16 1 15,-3 14 10-15,-3 16-12 16,-6 17 3-16,-2 7-3 16,-4 8 1-16,-5 4 0 15,-7-1-2-15,-1-7 3 16,-7 0 0-16,0-9-3 16,2-14 0-16,-3-6 0 15,6-11 1-15,-1-8 0 16,0-6-1-16,0-6-3 0,-1-8 0 15,-4-6-11-15,-4-5-10 16,-6-9 6-16,-19-7-6 16,-19-1-15-16,-27-1 5 15,-24 2 20-15,-26 5 14 16,-10 6 4-16,2 0 31 16,8 4 10-16,5 3-18 15,18-1-23-15,11-2 3 16,8 0-7-16,1-2 0 15,4 0-1-15,-5-4-4 16,-12-2 5-16,-12-4 0 16,-12-2-4-16,-9 0 4 15,-3-2 5-15,2 2 10 0,17-2-3 16,21-2-7-16,16 0-2 16,22-4-2-16,13 0-1 15,8-4-9-15,0-5-16 16,3 0 11-16,-1-5-2 15,4 0 4-15,2-2 8 16,7 4 4-16,4 1 0 16,7 5 2-16,7 1 1 15,4-2-1-15,5 1 3 16,2 1-4-16,2 0-1 16,0 4-3-16,1 2 3 15,1 5-1-15,-5 5 2 16,-1 0 1-16,-2 3 3 15,-3-2 14-15,1-2-3 0,-2-4 12 16,-3-2-15-16,0-4 3 16,0-2 3-16,1-2 7 15,2 0-12-15,8 0-11 16,1-1 0-16,2 2-3 16,-1 0 0-16,-2 2-1 15,-3 5-5-15,-1 4 4 16,-1 2-2-16,1 5-21 15,8 2-85-15,3-1-145 16,4 2-143-16</inkml:trace>
  <inkml:trace contextRef="#ctx0" brushRef="#br0" timeOffset="17817.47">8437 8243 290 0,'-4'13'59'0,"-5"6"16"0,-5 12 41 15,-1 14 2-15,-3 28-44 16,3 15-16-16,1 10-56 16,5 5-1-16,5-3-1 15,8-12-2-15,5-17-49 16,2-14-101-16,3-18-89 15</inkml:trace>
  <inkml:trace contextRef="#ctx0" brushRef="#br0" timeOffset="18032.75">8969 8293 309 0,'-15'63'298'0,"-5"13"-232"16,-5 12 53-16,-2-2-86 15,10 3-20-15,11-1-10 16,10-11-3-16,13-18-4 16,12-9-40-16,12-16-138 15,7-20-170-15</inkml:trace>
  <inkml:trace contextRef="#ctx0" brushRef="#br0" timeOffset="18234.34">9576 8329 426 0,'25'43'88'15,"-21"12"16"-15,-11 14-1 16,-4 9-14-16,0 8-85 15,6 1-4-15,1-9 0 16,4-6-5-16,4-12-66 16,5-11-78-16,7-17-42 15,6-23-81-15</inkml:trace>
  <inkml:trace contextRef="#ctx0" brushRef="#br0" timeOffset="18450.56">10484 8388 433 0,'10'34'126'0,"-22"18"-62"16,-12 14 52-16,-5 2-11 16,5 17-58-16,5 11-9 15,9 2-30-15,12-4-8 16,11-6-3-16,16-9-10 0,16-17-89 15,11-24-45-15,8-20-91 16</inkml:trace>
  <inkml:trace contextRef="#ctx0" brushRef="#br0" timeOffset="18676.47">11438 8261 422 0,'27'10'24'0,"-18"16"20"16,-14 13 81-16,-6 15-31 16,1 20 6-16,0 10-42 15,1 8-31-15,3 7-9 16,-1-1-14-16,5-4-2 0,7-10-4 16,5-11-9-16,9-19-63 15,10-20-30-15,8-24-60 16,10-30-180-16</inkml:trace>
  <inkml:trace contextRef="#ctx0" brushRef="#br0" timeOffset="18893.84">12530 8285 403 0,'7'48'110'0,"-9"13"2"0,-3 4-18 16,3 8-17-16,0 14 15 16,6-2-85-16,3 0-5 15,7-3-4-15,3-8-8 16,8-6-154-16,4-7-33 16,4-21-103-16</inkml:trace>
  <inkml:trace contextRef="#ctx0" brushRef="#br0" timeOffset="19106.57">13303 8221 238 0,'15'38'318'0,"-9"21"-168"16,-12 15-15-16,-2 10-43 15,-5 10-46-15,-3 11-46 16,1-5-72-16,-1-3-191 16</inkml:trace>
  <inkml:trace contextRef="#ctx0" brushRef="#br0" timeOffset="25740">21756 3298 379 0,'5'-7'66'0,"-5"-2"-1"0,-5 3 35 16,1 0-36-16,0 5-42 15,4 1-14-15,0 0 1 16,4 0 0-16,-2 0-9 16,0 0 0-16,1 4 0 15,-1 5 6-15,-2 15 62 16,-2 13-26-16,-5 15-33 15,-6 12 0-15,-3 8-9 16,-1 2-3-16,-2-2-19 0,9-6-83 16,3-11-60-1,2-13-35-15,5-14-25 0</inkml:trace>
  <inkml:trace contextRef="#ctx0" brushRef="#br0" timeOffset="26047.85">21496 3158 468 0,'0'-24'127'0,"2"4"-60"16,0 2 15-16,0 4-23 15,7 8-35-15,14 2-15 0,10 4 22 16,14 6-5-16,9 4-15 15,4 6-3-15,-3 4-8 16,-7 4-6-16,-13 8 1 16,-8 4 3-16,-17 6 2 15,-12 9 3-15,-14-1 0 16,-10-2-2-16,-8-4-1 16,-5-6-13-16,-3-8-65 15,-5-6-59-15,1-8-95 16,-6-4-1-16</inkml:trace>
  <inkml:trace contextRef="#ctx0" brushRef="#br0" timeOffset="26490.19">21957 3625 377 0,'4'-4'103'0,"-1"2"-36"16,-3 0 6-16,0 2-26 0,2 0-47 15,-2 2-7 1,0 7 7-16,-5 11 43 0,-1 12 4 15,-8 12-19-15,-3 7-15 16,-1 4-12-16,0-3 2 16,2-14-2-16,10-10-1 15,4-12 0-15,2-8 6 16,6-10 8-16,3-10 11 16,9-8-15-16,2-10-8 15,7-4-2-15,4-4 0 16,-3 6-1-16,5 3 1 15,-2 10 5-15,0 5 4 16,0 6-9-16,-3 5-8 16,-3 7 1-16,-5 9-37 15,-5 1-141-15,-1 6-119 0</inkml:trace>
  <inkml:trace contextRef="#ctx0" brushRef="#br0" timeOffset="26892.81">22639 3666 222 0,'-2'-4'226'0,"-7"-1"-221"16,-9 1 32-16,-5 4 68 15,-3 2-61-15,-1 6-32 0,-2 2 2 16,5 5 19-16,-3 0-15 15,6 6-7-15,2 3-7 16,5-1 5-16,1 6 5 16,5-1-6-16,0 2 0 15,8-2-7-15,5 0 0 16,6-4 2-16,6-6 2 16,6-4 9-16,4-5-5 15,4-9 10-15,2-11 0 16,5-7-8-16,3-10-4 15,-4-8-5-15,-1 0 1 16,-7 0-3-16,-11 2-8 16,-9 2-43-16,-11 3-33 15,-12 5-14-15,-8 4-70 0,-9 8-23 16</inkml:trace>
  <inkml:trace contextRef="#ctx0" brushRef="#br0" timeOffset="27345.11">22657 3986 272 0,'2'6'78'0,"7"-8"-20"0,9-9 39 0,11-10-7 16,17-7-28-16,12-6-26 15,11-8-13-15,5-5-13 16,0 4-8-16,-8-2 1 15,-8 7-3-15,-10 6-3 16,-15 10-26-16,-16 8-134 16,-10 4-121-16</inkml:trace>
  <inkml:trace contextRef="#ctx0" brushRef="#br0" timeOffset="27548.34">22936 3563 318 0,'-7'14'92'0,"0"2"-11"16,2 4 44-16,3 2-27 16,2 12-29-16,4 9-42 15,8 2-26-15,1 2-1 16,8-1-1-16,2-6-36 16,4-8-134-16,4-6-137 15</inkml:trace>
  <inkml:trace contextRef="#ctx0" brushRef="#br0" timeOffset="28139.89">23590 3659 239 0,'5'-24'102'16,"-3"6"-22"-16,-2 4 49 16,0 6 1-16,-2 6-49 15,2 0-37-15,-3 4-38 16,1 0-6-16,0 4 0 16,-6 12 21-16,-4 8 3 0,-1 10-20 15,-3 4 0-15,3 5-4 16,6-5 0-16,9-8 0 15,5-4 2-15,2-8 3 16,2-10-3-16,4-2 0 16,2-8 5-16,0 0-4 15,5-4-3-15,1 0-2 16,-6 0-7-16,-1 6-6 16,-3 4 1-16,-4 10 6 15,3 8 3-15,-2 10 3 16,-1 10-7-16,-4 11 8 15,0 4-8-15,-5 8 0 16,2-2-1-16,-2-2 4 16,0-6 3-16,0-6 1 15,-2-9-1-15,-3-5-8 0,-2-8 11 16,-6-4 0-16,-3-9 5 16,-4-4-1-16,-6-8 15 15,-8-4 8-15,-3-8 3 16,-4-10-5-16,-3-8-19 15,-2-12-6-15,2-13-18 16,-3-13-48-16,3-12-40 16,9 2 33-16,10 2 6 15,14 12-115-15,20 13 32 16</inkml:trace>
  <inkml:trace contextRef="#ctx0" brushRef="#br0" timeOffset="29626.39">24502 3114 302 0,'2'-6'106'0,"0"-2"-7"0,-2 2 37 15,0 2-52-15,0 2-68 0,-4 4-10 16,-3 4-6-16,-9 10 11 16,-10 16 9-16,-10 14 8 15,-11 16 3-15,-6 17-11 16,1 13-13-16,5 12-7 15,12 3-2-15,13-7-2 16,13-10 4-16,13-14-3 16,14-20-23-16,9-14-51 15,6-11-50-15,9-12-107 16</inkml:trace>
  <inkml:trace contextRef="#ctx0" brushRef="#br0" timeOffset="30782.03">25232 3327 258 0,'2'4'139'0,"4"-3"-70"0,-2-5 21 0,2-4 1 16,5-6-45-16,9-8-39 15,5-8-3-15,2-6 5 16,-1-4-9-16,-6-6-1 16,-9 0 1-16,-13-2-3 15,-4 2 3-15,-7 7-4 0,-4 11 3 16,0 8-3-16,-3 14 3 15,-5 14-1-15,-4 15 2 16,-6 18 9-16,-5 21 28 16,-3 25 11-16,-3 17-8 15,0 18-17-15,0 17-2 16,1 3-7-16,10-7-7 16,3-11-5-16,13-16-2 15,5-21-1-15,10-18 1 16,2-16 0-16,2-17 1 15,0-14-1-15,0-10-1 16,2-10-15-16,-2-2-9 16,0-8-16-16,-2-6-73 0,2-12 1 15,-5-14-12-15,-1-16 8 16,-6-9 26-16,-3-5 91 16,-1 2 89-16,3 8 23 15,6 14-3-15,7 13-11 16,5 15-11-16,6 11-28 15,2 5-4-15,5 4-13 16,9 3 9-16,8 6-19 16,8-2-2-16,5 3-10 15,6 1-13-15,2-5-7 16,4-2-9-16,-5-4-115 16,-1-2-136-16,-7-5-196 0</inkml:trace>
  <inkml:trace contextRef="#ctx0" brushRef="#br0" timeOffset="31092.87">25680 3200 425 0,'7'-18'78'0,"-1"4"33"15,-6 4 5-15,2 2-25 16,1 4-36-16,-3 4-26 0,0 0-18 16,0 2-11-1,-3 8 0-15,-3 14 65 0,-9 16 8 16,-8 18-37-16,-6 18-6 16,-4 14-21-16,-3 5-7 15,7-1-2-15,5-2-3 16,6-12-2-16,2-13-46 15,10-21-69-15,2-16-43 16,4-14-76-16,2-12-56 16</inkml:trace>
  <inkml:trace contextRef="#ctx0" brushRef="#br0" timeOffset="31623.44">25863 3742 450 0,'-6'4'71'16,"-6"-1"3"-16,1 5 27 16,-5 4-24-16,-1 8-47 15,-6 7-15-15,3 3 13 16,3 2-11-16,8 0-17 15,4-4 0-15,12-4 0 16,8-6 5-16,12-4 1 16,11-12 3-16,9-8-9 0,4-5-29 15,0-10-43 1,-1-3-1-16,-13 2 32 0,-12 6 19 16,-12 6-50-16,-11 10 58 15,-11 10 14-15,-7 8 11 16,-1 10 21-16,-3 9 6 15,-1 8-11-15,2 8-15 16,7 5-4-16,3 2-1 16,5 0-4-16,6-2-2 15,5-4 1-15,0-4-1 16,0-4-1-16,-3-6 1 16,-8-6 0-16,-8-5 4 0,-12-8 0 15,-9-8-1-15,-12-7 3 16,-11-6 4-16,-2-10 10 15,-2-11-2-15,-3-11-19 16,6-12-2-16,6-14-53 16,8-16-42-16,17-9-86 15,16-2-50-15</inkml:trace>
  <inkml:trace contextRef="#ctx0" brushRef="#br0" timeOffset="32248.13">26536 3695 125 0,'-7'8'452'0,"2"2"-399"0,1-6-36 0,4-2 37 16,0 3-24-16,0 6 8 0,-2 3-6 16,0 6-15-16,-3 7 7 15,-3 1 8-15,0-2-13 16,0-2-6-16,1-2-1 15,1-6-3-15,4-4-2 16,2-4-7-16,0-4 1 16,2-4 1-16,0 0 0 15,2 0 9-15,7 0-6 16,5-6-5-16,8-2-18 16,10-2-20-16,0-8-16 15,1 0 23-15,-2 2 22 16,-6 2 9-16,-10 6 3 15,-5 4-3-15,-5 6 0 16,-7 6 12-16,-5 8 18 16,1 4-7-16,-6 8-5 0,0 0-10 15,1-2-4-15,2-6-4 16,2-6 0-16,7-8 4 16,10-4 14-16,13-10 4 15,13-8-15-15,10-10-7 16,10-10 0-16,4-6-2 15,-1 0-9-15,-10 4-17 16,-11 8-42-16,-11 7-13 16,-11 11-111-16,-11 11-162 15</inkml:trace>
  <inkml:trace contextRef="#ctx0" brushRef="#br0" timeOffset="32593.89">27231 3932 491 0,'0'4'158'0,"0"-2"-77"0,6-4 17 16,10-4-17-16,15-4-65 15,11-4-13-15,12-6-3 16,6-6 0-16,-2 0-36 15,-13-2-52-15,-12-3 0 16,-19-1 19-16,-14 2 38 0,-18 2 31 16,-11 5 29-1,-9 9 22-15,-4 11 12 0,-5 17 4 16,5 11 9-16,4 10-15 16,5 12-7-16,8 3-16 15,11 0-7-15,10-4-13 16,10-4-13-16,12-8-4 15,9-8-1-15,13-10-92 16,10-9-182-16,2-12-185 16</inkml:trace>
  <inkml:trace contextRef="#ctx0" brushRef="#br0" timeOffset="32793.76">27790 3882 415 0,'-4'26'161'0,"-7"2"-6"16,-5 2-44-16,3 2-47 15,4 2-56-15,-1-2-8 16,8-8-17-16,7-3-48 16,6-13-82-16,7-16-250 15</inkml:trace>
  <inkml:trace contextRef="#ctx0" brushRef="#br0" timeOffset="32948.74">27917 3611 771 0,'-9'2'65'0,"3"2"2"0,3-4 46 16,3 4-71-16,3 6-37 15,1 7-5-15,2 2-9 16,4 7-133-16,3 2-210 15</inkml:trace>
  <inkml:trace contextRef="#ctx0" brushRef="#br0" timeOffset="33463">28276 3940 428 0,'-5'12'285'0,"1"-6"-202"0,0-3 51 15,0-6-53-15,-2 3-73 16,0 0-8-16,-3 3 0 16,-7-2 0-16,-6 5 1 15,-2 2 0-15,-7 2-1 16,2 2 8-16,0 2 7 16,6-2-2-16,6 2-5 15,3 0-3-15,3 0-4 16,7 1-1-16,2-1-2 15,4-3-3-15,4 0-10 16,7-5-1-16,8-6-16 0,5-5-15 16,8-2-2-1,-1-4 28-15,0 3 15 0,-4 7 4 16,-2 9 1-16,-4 11 1 16,-4 16 31-16,0 12-7 15,-9 14 13-15,-2 7-27 16,-8 5-5-16,-6-6-2 15,0-4-2-15,-5-9 0 16,-5-12-1-16,1-12 1 16,-3-12 0-16,-7-10 10 15,-1-10-11-15,-8-10-2 16,-4-10-6-16,-4-10-15 16,-1-15-12-16,3-8-33 15,5-7 21-15,10 1 23 0,14 5-20 16,14 12 14-16,15 10 5 15,15 6-65-15,16 4-108 16</inkml:trace>
  <inkml:trace contextRef="#ctx0" brushRef="#br0" timeOffset="33844.12">28724 3593 457 0,'-7'18'109'0,"-2"5"26"0,3 5 1 0,-3 8-15 16,-1 5-94-16,0 4-8 15,-1-1-7-15,1-4-6 16,6-6-4-16,2-10-2 15,4-6 0-15,4-8 0 16,6-3-9-16,1-6-16 16,5 1 5-16,2-2 14 15,-2 2-2-15,0 6 3 16,-5 2 0-16,-4 6 5 16,-2 7 20-16,-7 2 31 0,-5 4-34 15,1-1-5 1,1-4-9-16,3-8-3 0,5-6-1 15,13-8-69-15,9-9-119 16,13-6-143-16</inkml:trace>
  <inkml:trace contextRef="#ctx0" brushRef="#br0" timeOffset="34242.1">29575 3378 464 0,'11'-14'159'15,"-4"6"-80"-15,-7 7-3 0,-7 2-24 16,-2 12 42-16,-4 9-1 16,-12 15 1-16,-4 20-21 15,-9 17-33-15,-6 10-16 16,-1 7-20-16,-1-6-4 15,3-4-1-15,7-17-1 16,10-16-25-16,6-18-31 16,6-11-13-16,1-16 5 15,2-6-3-15,-2-12 35 16,-1-8-1-16,-4-8 35 16,2 0 3-16,8 2 92 15,-1 11 8-15,5 6-26 0,6 10-22 16,0 2-24-16,5 8-12 15,5 0 21-15,7 6-14 16,5 2-21-16,8 2-5 16,1-6-50-16,0-6-137 15,3-9-194-15</inkml:trace>
  <inkml:trace contextRef="#ctx0" brushRef="#br0" timeOffset="34468.97">29784 3443 377 0,'21'18'118'15,"-2"6"13"-15,-1 0-9 16,3 6-32-16,-4 15-65 16,-1 10-7-16,-12 15 11 15,-10 13-20-15,-19 13 6 16,-15 8-6-16,-16 6-9 15,-8 2-2-15,-12-1-3 16,-9-5-83-16,-1-13-225 16,-6-15 179-16</inkml:trace>
  <inkml:trace contextRef="#ctx0" brushRef="#br0" timeOffset="35578.86">21710 4604 428 0,'2'10'177'0,"-2"-2"-164"0,-2-4 19 0,2-4-1 16,0 2-20-16,2 2-4 16,0 1 1-16,0 4-4 15,3-3 5-15,-1 2 2 16,1-4 8-16,-3-4 16 16,1 0 18-16,-3 0 22 15,2-2-5-15,0 2-16 16,-2-2-20-16,0 2-16 15,-2 0-11-15,0 0-7 16,-1 2-4-16,1 0-10 0,0 10 10 16,-8 16 4-1,-2 18 8-15,-9 20 2 0,-10 25 4 16,-2 11-7-16,-3 6-5 16,5-5-2-16,6-16 0 15,10-14-3-15,6-23-32 16,6-22-114-16,8-14-104 15,9-20-265-15</inkml:trace>
  <inkml:trace contextRef="#ctx0" brushRef="#br0" timeOffset="36279.62">21558 4537 530 0,'-2'2'125'0,"2"-2"-89"0,4-4 38 0,7-1-22 16,14 0-26-16,16 5-4 16,18 5 21-16,19 8 0 15,16 12-3-15,22 9 4 16,20 8-16-16,19 8-18 15,22 4-6-15,24 4-2 16,10 0-2-16,10-1-2 16,2-7-4-16,-10-8-34 0,-19-16 3 15,-24-12 12 1,-30-14 15-16,-31-10-2 0,-27-4 9 16,-26-1 3-16,-21 6-2 15,-14 1 1-15,-15 6-7 16,-6 2-20-16,-2 10 14 15,-4 10 14-15,-8 18 1 16,-10 19 3-16,-9 21 9 16,-17 13 9-16,-3 12-5 15,-6 3 0-15,7-2 3 16,7-6-8-16,13-7-1 16,10-5-5-16,13-11-3 0,11-7-1 15,7-10 1-15,3-13-3 16,1-14 3-16,1-12-2 15,-8-10 8-15,-4-7 4 16,0-8 5-16,-2-6-18 16,-6-6-8-16,-3-7 3 15,-9-8-4-15,-11-7-7 16,-13 0 8-16,-12 3 8 16,-10 3-3-16,-19 6 3 15,-13 5 4-15,-17 6 3 16,-19 1 8-16,-13 0 10 15,-15 0-17-15,-11 0 0 16,-10-6 14-16,-8-4-3 16,2-4 5-16,13 0 1 15,16-1-10-15,17 2-13 0,28 3-4 16,26 5 0-16,20 3-69 16,20 6-113-16,20 2-112 15</inkml:trace>
  <inkml:trace contextRef="#ctx0" brushRef="#br0" timeOffset="37312.86">21496 5099 300 0,'0'6'130'0,"-7"-4"-91"16,-6-6 27-16,-9-2-12 16,-7 0-28-16,-10-3-21 0,-11 2-4 15,-10-4 1-15,-9 2-2 16,-10-1 0-16,-8 2 1 15,-11-2-1-15,-8 0 1 16,-12 0-1-16,-15 2 3 16,-9-2-3-16,-11 3 8 15,-8 6-1-15,-6 1 1 16,-2 1 4-16,-1-1 4 16,-1 0 12-16,1-1-9 15,6-5 0-15,-6 1 3 16,-1-4-12-16,-3-2 9 15,-7 4-4-15,-4 0-9 16,0 2-4-16,0 3-2 16,0 2 1-16,3 3-1 15,6 4 0-15,2 4-1 0,12 3 1 16,15 1 0-16,13-3 0 16,18-1 2-16,18-6-2 15,16 1 0-15,11-2 1 16,5-4-2-16,9-3 2 15,1 3-2-15,2-1-1 16,3-1 2-16,-2 2 0 16,1 0 0-16,-1-2 0 15,2 2 0-15,0-2 0 16,1 2-2-16,4 2 2 0,1 2 0 16,5 0 0-1,7 2 1-15,4-2-1 0,4 1 1 16,3 0 0-16,-5-1-1 15,-4-2 0-15,-5 0 0 16,-4-2 2-16,2-2 3 16,5-2 1-16,2-3 4 15,10 2 3-15,8-1 6 16,9-1-19-16,2 0-4 16,6-1-1-16,5-2-1 15,4-2-10-15,-3 5-50 16,0 0-41-16,-3 3-56 15,-1 6-128-15</inkml:trace>
  <inkml:trace contextRef="#ctx0" brushRef="#br0" timeOffset="37707.07">15480 4823 377 0,'-2'8'55'0,"-5"-1"-53"0,-6-3 3 0,-10 4 38 16,-4 6-34-16,-4 4-3 15,-8 7-3-15,-9 4 1 16,-2-1 15-16,-8 3 29 16,-3-5-6-16,8-4 3 15,6-8 11-15,16-4-17 16,13-2-39-16,11 6 1 16,14 10 19-16,16 15-10 15,14 12 3-15,21 10-11 16,15-1-1-16,19-2-1 15,11-6-4-15,10-8-201 16,1-10-178-16</inkml:trace>
  <inkml:trace contextRef="#ctx0" brushRef="#br0" timeOffset="39173.01">26356 8185 385 0,'-12'-2'162'0,"-1"-4"-94"16,9 4 56-16,4 1-25 15,2 1-44-15,-2-3-26 16,2 1 0-16,-2 2 1 16,2 0-11-16,-2-2-10 0,2 2-3 15,-2 0-2-15,4-4 6 16,3-2-10-16,3 2 3 15,0-2-3-15,-1-2 5 16,-2 5 10-16,-2 0-4 16,-5 3-3-16,-2 0 0 15,-3 3-2-15,0 0-4 16,-4 0 3-16,1 0-5 16,-1 1-18-16,-1-4-81 15,6-4-110-15,11-10-378 16</inkml:trace>
  <inkml:trace contextRef="#ctx0" brushRef="#br0" timeOffset="39624.76">27233 7406 114 0,'41'-77'331'0,"-10"-5"-275"0,-7-5 56 16,-13 7-11-16,-4 8-69 0,-11 16-18 15,-5 14-5-15,-7 14 2 16,1 14-10-16,-6 16 1 15,-6 18 2-15,-4 18 29 16,-11 24 2-16,-7 25 29 16,-7 22-22-16,-4 20-22 15,0 13-4-15,2 10-8 16,3 3 4-16,5-6-8 16,8-3 3-16,4-12-7 15,4-12 1-15,11-17 0 16,0-19 0-16,9-23-1 15,5-24-2-15,3-16-16 16,4-19-28-16,4-15-45 16,4-15-45-16,1-16 13 0,0-26-58 15,0-24-21-15</inkml:trace>
  <inkml:trace contextRef="#ctx0" brushRef="#br0" timeOffset="39971.01">26614 7969 350 0,'-7'-65'225'15,"5"25"-123"-15,2 25-58 16,2 20-7-16,5 13 63 15,9 13-43-15,5 13-10 16,13 8 1-16,9 2-24 16,8-6-12-16,8-7-8 15,11-18-1-15,3-11-3 16,6-15-17-16,-2-18-15 16,-6-13 11-16,-5-4 17 15,-16-4 2-15,-9 4 2 0,-13 9 0 16,-10 11-3-16,-9 9-3 15,-5 4-9-15,-4 10 7 16,-2 4 8-16,-2 8 7 16,-3 5 2-16,-1 6 17 15,-4 2 1-15,1 2-2 16,0-2 3-16,2 0-12 16,0-2-9-16,5 0-6 15,0-2 1-15,-1 2-2 16,5-4-3-16,-2 2 2 15,4-4-7-15,-2-1-50 16,2-9-39-16,1-5-60 0,5-13-117 16</inkml:trace>
  <inkml:trace contextRef="#ctx0" brushRef="#br0" timeOffset="40102.05">27472 7778 621 0,'0'-2'74'0,"0"2"-72"0,0 0-2 16,0 0-20-16,6-2-246 15</inkml:trace>
  <inkml:trace contextRef="#ctx0" brushRef="#br0" timeOffset="40358.41">28124 7258 623 0,'-2'3'119'16,"-9"4"-53"-16,-7 8 75 15,-5 9-28-15,-2 16-39 16,-7 19 4-16,-1 20-26 16,-1 15 0-16,3 17-37 15,5 5-14-15,3 0-1 16,9-12-4-16,10-15 3 15,6-19 1-15,6-24-13 16,0-18-32-16,-1-13-26 16,-1-14-17-16,-2-11-98 0,8-10-123 15</inkml:trace>
  <inkml:trace contextRef="#ctx0" brushRef="#br0" timeOffset="41143.97">28575 7286 149 0,'-23'43'298'0,"-10"9"-152"16,-5 6 2-16,-3 9-33 15,-1 9-32-15,3 14-50 16,1 7-15-16,5 3-13 16,6-4-2-16,4-7-1 15,7-12-2-15,7-16 0 16,3-20-1-16,4-15-10 15,0-14-4-15,2-12-24 16,0-14-119-16,2-10-27 0,-4-12 17 16,-3-14 44-1,-4-8 76-15,-6 5 48 0,1 10 153 16,3 11-37-16,2 16-18 16,7 14-45-16,4 12 32 15,3 9 14-15,5 12-33 16,6 5-20-16,9 4-3 15,6 0-18-15,9-6-8 16,6-10-7-16,8-12-3 16,9-12-7-16,3-14-42 15,6-12-14-15,-5-10 5 16,-9-6-1-16,-14-3-18 16,-13 2 0-16,-17 5 55 15,-14 7 15-15,-14 13 17 0,-13 10 14 16,-10 12 33-16,-5 14-2 15,-3 15 2-15,3 7-24 16,6 12 16-16,7 5-12 16,13-2-30-16,10 1-5 15,10-8-5-15,14-10 0 16,9-12 5-16,13-14-9 16,11-12-8-16,4-5-17 15,1-8 20-15,-2 1 3 16,-8 0-2-16,-7 4 4 15,-6 2 0-15,-6 0 1 16,-3 0 3-16,-2-4 1 16,1-6-5-16,-6-2 0 0,1-5-6 15,-5-6-50-15,-7-1-55 16,-9 0-54-16,-6 2-42 16,0 4-11-16</inkml:trace>
  <inkml:trace contextRef="#ctx0" brushRef="#br0" timeOffset="41553.12">29013 8061 408 0,'2'-4'182'0,"-2"1"-51"0,0 0-2 16,-2 1-27-16,0 0-43 15,2 2-33-15,0 2-19 0,-2 3-2 16,0 6 24-16,-2 5 16 15,-3 6-24-15,-3 8-7 16,0 4 15-16,1 0-16 16,-1-2-11-16,4-2 1 15,4-8 1-15,0-6-2 16,2-6 3-16,0-1-5 16,2-7 2-16,-2-2 3 15,0 0-5-15,2 0 1 16,-2-2 0-16,0 2-1 15,4 0 7-15,3-2-2 16,9-2 1-16,6-9-2 16,14-5-4-16,8-8 0 15,14-6-4-15,4-4 4 0,9 4 0 16,1 10-3-16,-5 4 1 16,-7 8-1-16,-8 7-6 15,-12 3-77-15,-16 5-103 16,-11 3-188-16</inkml:trace>
  <inkml:trace contextRef="#ctx0" brushRef="#br0" timeOffset="42253.92">22468 7572 516 0,'8'-7'178'0,"-1"3"-105"16,-7 0-22-16,0 4-29 16,-2 2-22-16,4 9-8 15,2 7 8-15,3 12 30 16,0 16-3-16,0 16-5 15,-1 10-12-15,-2 7-3 16,1-3-7-16,2-4 4 0,-3-8-3 16,3-14-1-1,-5-12-10-15,0-14-102 0,-4-8-42 16,-7-8-54-16</inkml:trace>
  <inkml:trace contextRef="#ctx0" brushRef="#br0" timeOffset="42794.45">22489 7415 452 0,'3'14'92'15,"-1"-4"-82"-15,5-2-3 16,6-2 59-16,16 0 0 16,15 2-29-16,24-5-25 15,18-3-7-15,19-7-4 16,11 0-2-16,-3-4-1 16,-7 5-5-16,-22 3-19 15,-24 10-5-15,-22 6 19 16,-20 6 12-16,-16 9 2 15,-9 8 0-15,-8 8 5 16,-7 13 7-16,-5 5-3 16,-4 10-9-16,-1 5-1 0,3 3-1 15,7 2 2-15,5-2 0 16,5-4-1-16,10-2-1 16,4-6 0-16,5-5 0 15,2-11 2-15,0-12-2 16,-5-12-3-16,0-12-12 15,-6-7 15-15,-9-9 8 16,-9-5-2-16,-11-7 0 16,-13-10 19-16,-17-16 7 15,-15-14-12-15,-10-14-16 16,-5-7-3-16,-3-1 0 16,9 10-1-16,14 12-2 0,22 17-58 15,18 16-117-15,18 11-177 16</inkml:trace>
  <inkml:trace contextRef="#ctx0" brushRef="#br0" timeOffset="43919.8">22975 7467 129 0,'0'0'6'0,"0"3"19"16,-2-3 2-16,2 0-11 15,0 0 5-15,0 0 6 16,0 0 7-16,2 0-11 16,0-3-11-16,-2 1-5 0,3 0-3 15,-3 0-4 1,0 0-15-16,-5-1 10 0,1-1 5 15,-2-3 23-15,-2 3 23 16,4-1 21-16,2 2 15 16,2-1-4-16,0 2-18 15,4-7-28-15,3 0-6 16,6-9 2-16,6-6 16 16,4-7-16-16,8-6-15 15,1-9-4-15,2 0-8 16,-6-4 8-16,-5-3-8 15,-10 3 0-15,-6 0-1 16,-5 2-2-16,-6 4 2 16,-3 0 1-16,-2 1-1 15,-4 2-1-15,-1-2-1 0,-1-1 2 16,-1 0 0-16,-2 0 0 16,0 0 0-16,-1-3 0 15,1 6 0-15,-3 3 0 16,4 6 12-16,-1 6 16 15,5 4 7-15,3 4-7 16,1 4-8-16,5 2-8 16,2 3-11-16,0 1-1 15,2 2-5-15,2 0-1 16,0 0-15-16,0 2-29 16,0-4-33-16,1 2-15 15,-6 0-104-15,-1 0-63 0</inkml:trace>
  <inkml:trace contextRef="#ctx0" brushRef="#br0" timeOffset="45083.36">22271 6291 253 0,'-2'24'98'0,"0"-6"-70"0,-5-10 48 16,3-8 40-16,4 0-40 16,2 0-54-16,2-5-18 15,7-1 12-15,8-2-2 16,5-4 5-16,7-2-6 15,7-2 11-15,2-4 13 16,7 0-5-16,4-4-11 16,5-2 11-16,6 0-9 15,-2 0-2-15,-8 4-16 16,-15 6-5-16,-12 8-12 16,-12 9 6-16,-6 18 6 15,4 9 8-15,2 14-2 0,10 10-4 16,8 8 0-16,9 0-2 15,14 3-33-15,22 3-179 16,17 1-245-16</inkml:trace>
  <inkml:trace contextRef="#ctx0" brushRef="#br0" timeOffset="46973.77">30245 7828 535 0,'-58'49'131'0,"-29"13"-39"16,-17 3 2-16,-10 8-45 15,-1 9-29-15,7 4-20 16,24-2-3-16,21-1-56 0,26-9-105 16,21-10-113-16</inkml:trace>
  <inkml:trace contextRef="#ctx0" brushRef="#br0" timeOffset="47266.4">30237 8740 244 0,'-4'21'741'0,"-1"-10"-635"15,-2-2-80-15,2-9-17 16,1-2-9-16,0-1-120 16,-3-1-276-16</inkml:trace>
  <inkml:trace contextRef="#ctx0" brushRef="#br0" timeOffset="47914.68">30655 7949 105 0,'2'4'295'16,"4"0"-235"-16,-4-3-20 15,0 2 18-15,-2 11 72 16,-2 10-22-16,-6 13-10 16,-3 13-14-16,-1 13-34 15,-9 3-27-15,3 1-20 16,3-3-3-16,6-12 0 16,7-12 0-16,6-12 7 15,5-14 11-15,14-14-7 16,8-12-6-16,11-8-5 15,9-8-22-15,5-6-12 0,-3 2 2 16,-8 5 17 0,-12 11 14-16,-8 8-9 0,-12 6-12 15,-9 10 20-15,-10 10 2 16,-3 5 29-16,-5 7 22 16,-1 4-21-16,-1-2-20 15,5-10-10-15,5-8-2 16,6-6 2-16,11-8 0 15,15-6-31-15,14-6-71 16,10 2-9-16,8-4 67 16,-6 4 20-16,-6 6 10 15,-15 12 7-15,-14 9 7 16,-14 10 7-16,-6 6 4 0,-6 0-9 16,1 2-2-16,-1-2-63 15,11-4-214-15</inkml:trace>
  <inkml:trace contextRef="#ctx0" brushRef="#br0" timeOffset="48282.75">31583 8562 573 0,'-16'-4'143'0,"-5"-2"-26"0,-5 0 23 0,-8 2-63 0,-6 6-52 15,-4 4-13-15,-3 8 1 16,3 4 1-16,1 8-5 0,7 4-6 16,10 3 4-16,13-1-7 15,10-2 2-15,14 0-2 16,14-4 6-16,13-5 3 16,11-6-9-16,9-7-12 15,4-8-59-15,-1-8-24 16,-11-6-14-16,-5-5 30 15,-18-1-7-15,-14 5 44 16,-15 5 42-16,-11 6 11 16,-12 10 33-16,-6 10 2 15,-4 4-20-15,-2 8-11 16,8 4-15-16,12 0-49 0,10-2-123 16,18-8-153-16</inkml:trace>
  <inkml:trace contextRef="#ctx0" brushRef="#br0" timeOffset="48533.82">31950 8596 405 0,'-28'30'205'0,"-5"2"-110"15,2 5 25-15,7 1-22 16,4 12-44-16,9 14-30 0,9 8-15 15,4 12-4-15,9 3-5 16,5-3-3-16,1-4-37 16,2-12-28-16,-9-16-18 15,-1-18 12-15,-1-16 16 16,-4-19-138-16,0-18 33 16,-2-13 48-16</inkml:trace>
  <inkml:trace contextRef="#ctx0" brushRef="#br0" timeOffset="48737.24">31858 8795 448 0,'3'-82'184'0,"6"23"-107"16,4 24 18-16,9 18-6 15,7 13-41-15,7 12-14 16,6 12-6-16,5 11-8 16,-1 11-3-16,-9 8-17 0,-13 5-5 15,-17 8 3-15,-23-1-4 16,-24-3-27-16,-20-5-55 15,-18-10-53-15,-12-15-57 16,-3-17-143-16</inkml:trace>
  <inkml:trace contextRef="#ctx0" brushRef="#br0" timeOffset="61193.8">22938 9338 289 0,'2'105'14'0,"-6"12"7"0,-10 10-21 16,-8 10-57-16,-5 2 53 0,-2-2 4 15,2-12-46 1,3-19 7-16,1-24-30 0</inkml:trace>
  <inkml:trace contextRef="#ctx0" brushRef="#br0" timeOffset="61661.83">22715 9649 421 0,'7'-4'106'0,"1"-10"-100"16,10-12 40-16,6-8 22 16,7-8-34-16,10-4-34 15,3-5 0-15,-1 4 5 16,-1 4-2-16,-4 9-1 15,-7 13 18-15,-6 8-8 0,-5 15-2 16,0 16 32-16,-2 14 23 16,-1 12-31-16,1 12-16 15,-5 3-8-15,-1 0-10 16,1-4 0-16,-1-7-8 16,-2-10-140-16,1-8-249 15</inkml:trace>
  <inkml:trace contextRef="#ctx0" brushRef="#br0" timeOffset="62459.85">22626 10866 336 0,'-10'4'153'0,"4"8"-110"0,1 5 74 16,3 7-27-16,2 10-1 16,5 13-28-16,-1 13-22 15,8 1-29-15,1 3-3 16,3-2-5-16,-1-8-2 15,1-10 1-15,-5-12-2 16,-7-12 1-16,-2-9-37 16,-2-15-12-16,-6-21-42 15,-3-11 20-15,-7-18-9 16,-7-20-57-16,-2-14 17 16,-4-10 45-16,0-5 75 0,4 7 58 15,7 16 59-15,9 22 43 16,5 22-41-16,4 20-53 15,2 12-41-15,11 8 10 16,9 10 32-16,12 8-34 16,13 6-12-16,11 6-13 15,6 2 0-15,3 0-4 16,4-2-4-16,-2-2-1 16,-5-4-2-16,-10-6 1 15,-13-2-18-15,-15-3-14 16,-8 1 10-16,-5 8 23 15,-8 11 1-15,-3 14 0 0,-4 15 1 16,-1 12 1-16,-1 8-2 16,0 4 3-16,-1-1-3 15,-3-9 0-15,-4-14-8 16,-5-13 4-16,-12-19 4 16,-9-13 7-16,-11-10 4 15,-7-15-6-15,-5-12 1 16,3-15-6-16,6-2-15 15,9-10-42-15,11 3-36 16,15 2-42-16,15 6-74 16</inkml:trace>
  <inkml:trace contextRef="#ctx0" brushRef="#br0" timeOffset="63344.38">26179 11401 691 0,'9'21'273'0,"-5"-6"-173"0,-1-6-64 16,-6-13-6-16,3 4-30 15,3-2-4-15,-3 2-84 16,2-4-158-16</inkml:trace>
  <inkml:trace contextRef="#ctx0" brushRef="#br0" timeOffset="63724.52">27258 10605 506 0,'-21'-58'119'0,"-5"7"-72"15,-10 4 35-15,-6 13-35 16,-2 12-11-16,1 18-22 15,1 18 16-15,2 23 11 16,4 28-1-16,4 30 5 16,3 27-8-16,6 26-28 15,2 17-5-15,3 11-3 16,1-1-2-16,3-15 2 16,1-15-3-16,0-24-1 0,-7-22-10 15,-5-23-22-15,-4-20-12 16,0-20-13-16,-5-18 6 15,3-19-10-15,0-22-40 16,-2-22-24-16,-1-24 8 16,1-26-22-16</inkml:trace>
  <inkml:trace contextRef="#ctx0" brushRef="#br0" timeOffset="63991.35">26380 11474 227 0,'-5'-113'165'0,"15"23"-63"16,7 34 17-16,3 28-21 15,7 17-37-15,6 16 12 16,5 15-1-16,4 12-13 15,7 8-28-15,5 2-5 0,0 3-3 16,6-4-13-16,5-2-5 16,6-11-5-16,0-10-2 15,-3-12-25-15,-7-8-31 16,-16-7 22-16,-18 4 20 16,-12 3-7-16,-9 14 13 15,-12 12 10-15,-5 16 25 16,-5 12 19-16,-4 10-12 15,0 3-8-15,3-9-21 16,3-9-3-16,5-15-7 16,9-14-63-16,2-13-72 0,9-13-185 15</inkml:trace>
  <inkml:trace contextRef="#ctx0" brushRef="#br0" timeOffset="64127.58">27307 11275 671 0,'15'-8'138'0,"-6"8"-128"16,-6 0 33-16,-3 0-7 16,-3 4-31-16,1 4-5 15,-1 2-34-15,3 2-172 16,14-3-297-16</inkml:trace>
  <inkml:trace contextRef="#ctx0" brushRef="#br0" timeOffset="64344.52">27926 10800 595 0,'-14'16'156'0,"-7"4"-14"16,-16 22 2-16,-5 12-28 16,-2 22-64-16,-1 15-16 15,10 17-23-15,8 13-13 16,14 3 0-16,11-10-12 15,12-9-46-15,11-25-50 16,6-24-59-16,1-20-75 16,-3-18-139-16</inkml:trace>
  <inkml:trace contextRef="#ctx0" brushRef="#br0" timeOffset="64636.71">28359 10876 476 0,'2'32'129'0,"-16"10"-76"16,-6 9 48-16,-9 3 11 15,-6 16-40-15,-1 22-34 16,2 10-17-16,8 7-15 15,4 1-6-15,8-7 0 0,7-11 0 16,3-24-2-16,4-16-78 16,2-16-66-16,-4-18-32 15,-9-20-184-15</inkml:trace>
  <inkml:trace contextRef="#ctx0" brushRef="#br0" timeOffset="64947">27924 11423 498 0,'7'14'91'16,"6"9"56"-16,3 1-40 16,4 6 27-16,8 4-76 15,13 0-1-15,5-4-24 16,12-7-18-16,7-10-15 0,7-8 0 16,-3-12-68-1,-5-15-63-15,-6-10-36 0,-9-12 2 16,-13-6-36-16,-12-4 91 15,-15 6 110-15,-11 7 47 16,-10 15 6-16,-5 15 25 16,-10 16 58-16,-4 18-23 15,-2 14-21-15,-1 17 13 16,3 15-37-16,11 3-19 16,9 0-34-16,8-5-7 0,15-13-7 15,7-14-2 1,12-12-112-16,10-18-266 15</inkml:trace>
  <inkml:trace contextRef="#ctx0" brushRef="#br0" timeOffset="65249.45">28945 11446 176 0,'-21'34'334'0,"-1"10"-196"16,2 8 3-16,2 7-54 16,5 4-53-16,-1 10-19 15,8-3-12-15,3-12-2 16,6-14-1-16,3-14 8 16,6-18-5-16,9-18-3 0,6-16-60 15,9-12-15-15,2-14 23 16,4-8 8-16,-2 4 33 15,-1 3 11-15,-8 9 0 16,-4 16 22-16,-8 11-4 16,-5 8-17-16,-5 11-2 15,-5 11 0-15,3 6-98 16,-1 7-229-16</inkml:trace>
  <inkml:trace contextRef="#ctx0" brushRef="#br0" timeOffset="65566.74">30145 11055 697 0,'18'-2'227'0,"-11"4"-208"16,-5 0 14-16,-9 10 68 16,-8 15 1-16,-10 12-73 15,-13 15 2-15,-13 21 8 16,-5 12-27-16,-1 14-6 0,-3 7-6 16,4 4 0-16,6-4-1 15,8-9-52-15,11-14-50 16,6-17-54-16,7-14-75 15,3-12-89-15</inkml:trace>
  <inkml:trace contextRef="#ctx0" brushRef="#br0" timeOffset="65881.3">29996 12047 678 0,'4'8'198'0,"-4"1"-87"15,0-6 55-15,0-3-50 16,0 2-71-16,-2-2-45 16,2 0-4-16,0 2-27 15,0 0-162-15,-2 4-246 0</inkml:trace>
  <inkml:trace contextRef="#ctx0" brushRef="#br0" timeOffset="66643.1">30413 11578 323 0,'-5'10'125'0,"1"2"-101"0,-1 6 91 16,-1 2-6-16,-5 13-30 15,-1 7-37-15,-1 6-14 16,-3 4-12-16,5 0 8 15,3-6-13-15,2-12-2 16,6-8 5-16,8-12 11 16,7-8 4-16,10-8-18 15,6-6-9-15,9-8-2 16,3-6-4-16,-1-2-13 16,-3 2 6-16,-5 0 8 0,-10 10 2 15,-5 6-5 1,-13 6-13-16,-6 8 19 0,-8 10 33 15,-6 8 16 1,-6 5-4-16,-2 9-14 0,-1-5-8 16,6-4-16-16,5-8-2 15,12-7 8-15,16-10-8 16,15-8-5-16,13-6-54 16,12-6-22-16,5-4 17 15,-3-2 23-15,-12 4 26 16,-11 7 10-16,-12 2 2 15,-11 9 0-15,-8 9 61 16,-6 3 7-16,-6 13-28 16,0 5-23-16,-3 3-13 15,1-1-6-15,8-7-20 0,8-4-81 16,15-8-174-16</inkml:trace>
  <inkml:trace contextRef="#ctx0" brushRef="#br0" timeOffset="66976.55">31390 11985 529 0,'-26'8'161'0,"-14"0"-22"16,-10 1 31-16,0 0-85 16,-10 7-64-16,2 9-2 15,6 4 2-15,14 4-21 16,9 0 0-16,16-1 0 15,16-3 2-15,12-3 1 0,11-6 6 16,14-8-9-16,10-4-13 16,3-8-29-16,6-10-17 15,-7-2 2-15,-4-4 34 16,-13 0 23-16,-8 2-2 16,-14 4-2-16,-6 5-7 15,-12 5 11-15,-6 11 23 16,-9 9 11-16,-4 10-20 15,-3 8 1-15,2 6-14 16,9 0-1-16,8-8-64 16,12-5-68-16,10-13-169 0</inkml:trace>
  <inkml:trace contextRef="#ctx0" brushRef="#br0" timeOffset="67377.06">31758 12028 482 0,'0'21'95'0,"-2"8"79"0,-7 4-66 0,-5 10-12 15,-1 13-71-15,-5 4-18 16,1 4-6-16,-2 5-2 15,-1 3-2-15,0-3-30 16,2-4-40-16,4-9-13 16,5-14 15-16,2-10-36 15,9-14-72-15,0-6 7 0</inkml:trace>
  <inkml:trace contextRef="#ctx0" brushRef="#br0" timeOffset="67644.95">31636 12078 441 0,'14'-17'195'0,"1"11"-132"16,5 6 30-16,-1 5-4 15,10 10-23-15,6 7-28 0,-2 9 10 16,0 5-1-1,-1 4-34-15,-15 0-4 0,-5 4-4 16,-14-2 8-16,-12-2 13 16,-9-6-14-16,-10-3-7 15,-5-7-5-15,-2-11-2 16,-3-6-43-16,1-9-105 16,0-11-166-16</inkml:trace>
  <inkml:trace contextRef="#ctx0" brushRef="#br0" timeOffset="75742.55">20671 13439 387 0,'-6'8'140'0,"2"0"-82"0,1-6 54 0,1-2-1 16,2-2-16-1,0 2-40-15,2-2-20 0,1 0 3 16,-3 1 3-16,8-8-3 16,13-7-28-16,10-14-7 15,15-18 0-15,14-22-1 16,14-17 0-16,8-8 0 16,1-4 3-16,4-1-2 15,-2 9 14-15,-8 7-1 16,0 6 11-16,-9 10-11 15,-7 12 0-15,-11 8-14 16,-11 9-2-16,-12 10-18 16,-10 8-57-16,-6 3-93 15,-6 2-139-15,-7-2-160 16</inkml:trace>
  <inkml:trace contextRef="#ctx0" brushRef="#br0" timeOffset="76035">21552 12210 486 0,'-2'-4'210'0,"2"-3"-111"15,0-2 44-15,0 3-16 16,2 2-45-16,0 0-36 0,2 0-13 15,1 1-17 1,-1 3-9-16,8 3-6 0,1 7 1 16,5 14-1-16,1 18 11 15,-3 18-2-15,-7 22-10 16,-7 14-2-16,-2 9-34 16,-2-2-113-16,2-8-78 15,2-17-156-15</inkml:trace>
  <inkml:trace contextRef="#ctx0" brushRef="#br0" timeOffset="76683.25">19615 14168 414 0,'-4'1'210'0,"2"-2"-127"0,4-8 18 16,0-2 33-16,3 4-6 15,-1-7-42-15,-2 6-31 16,0 2-15-16,-4 4-21 16,0 2-19-16,-7 0-11 0,-7 4-1 15,-5 4 2 1,-2 6 4-16,-2 4 0 0,8 7-5 16,10 2-2-1,14 5-1-15,8-3 8 0,14 0-2 16,9 1 3-16,3-2-12 15,-4 0-14-15,-5-3 6 16,-11-3 8-16,-11-2 17 16,-17 1 2-16,-15-6 9 15,-16-3-1-15,-9-7-4 16,-7-5 1-16,-1-8-7 16,4-7-25-16,5-10-120 15,11-3-98-15,13-4-132 16</inkml:trace>
  <inkml:trace contextRef="#ctx0" brushRef="#br0" timeOffset="77320.21">20092 14269 348 0,'-4'-12'150'0,"1"0"-62"0,3 0 12 0,0 0-12 0,5 2-23 16,-1 2-27-16,1 3-16 15,0 2-15-15,-5 1-7 16,2 4 0-16,-4 10 4 16,-3 8 57-16,-2 10-6 15,-4 6-28-15,-2 8-4 16,1-8-9-16,4-6-10 16,3-10-2-16,5-7 0 15,9-13 11-15,11-9-1 16,9-9-12-16,9-4-8 15,4-6-13-15,-1-2-5 0,-6 4-6 16,-6 9 17 0,-11 2 6-16,-9 12-10 0,-4 4 19 15,-13 13 2-15,-3 6 30 16,-4 6 8-16,-1 4-16 16,3 1-15-16,4-12-7 15,4-7 1-15,7-6 0 16,12-12-6-16,13-7-5 15,9-9-44-15,8-5 6 16,3 1 24-16,-7 4 4 16,-11 8 7-16,-13 6-5 15,-12 16 16-15,-11 10 47 16,-10 10 19-16,-6 11-14 0,-2 5-17 16,6-2-26-16,3-7-9 15,7-4-5-15,9-13-86 16,11-12-61-16,16-11-187 15</inkml:trace>
  <inkml:trace contextRef="#ctx0" brushRef="#br0" timeOffset="77662.07">20870 14397 325 0,'-22'29'263'0,"-12"-5"-136"0,-3 2 4 0,-2-8 11 0,6 0-56 15,4 0-58-15,7 4-16 16,6-4-7-16,10-2-5 16,6 2 0-16,4-2-2 15,4-2 2-15,9-4 2 16,5-4-2-16,4-6-7 16,8-12-70-16,4-6-23 15,-3-2-2-15,-1-2 28 16,-10 6 47-16,-8 6 24 15,-9 2-10-15,-10 12 13 16,-6 8 37-16,-4 8 9 16,-3 6-3-16,1 4-23 15,3 2-20-15,8-10-6 0,6-4-18 16,10-13-91 0,12-22-217-16</inkml:trace>
  <inkml:trace contextRef="#ctx0" brushRef="#br0" timeOffset="77878.67">21331 13963 492 0,'-16'5'173'16,"-8"11"-106"-16,-10 11 43 15,-3 9 4-15,1 12-46 16,5 10-40-16,8 7-19 0,10 3-8 15,4 1-2-15,9-5-3 16,5-7-53-16,2-17-66 16,1-14-24-16,5-15-29 15,1-18-113-15</inkml:trace>
  <inkml:trace contextRef="#ctx0" brushRef="#br0" timeOffset="78079.92">21627 14021 527 0,'-11'22'173'16,"-16"12"-53"-16,-12 9 19 0,-9 14-25 16,0 7-45-1,1 10-30-15,7-2-33 0,11 3-6 16,8-3-2-16,13-14-26 15,6-8-105-15,4-11-83 16,4-16-117-16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10:51:30.1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26861 7814 233 0,'6'-10'70'0,"0"0"-3"0,-4 0-4 0,0 2-20 15,0 2-14-15,0 2 11 16,0 0-5-16,1 2-17 16,-3 2-5-16,0 0 7 15,-3 0 1-15,3 2-6 16,-2-2 2-16,0 0 11 15,2 2 6-15,-2-2 3 16,4 0-11-16,-2 0-5 16,0 0-5-16,0 0 2 0,0 0-4 15,0-2-9-15,2 2-1 16,-2 0-1-16,0 0 4 16,0 0 2-16,2 0 0 15,-2 0 0-15,3 0 0 16,-3 0 0-16,4 2-4 15,8 0 9-15,11 4 20 16,18 0-15-16,177 20-7 16,-167-20-5-16,5 4 1 15,2 0-2-15,2 0 5 16,56 13-9-16,3-1-1 16,-11 1-1-16,-10 0-1 15,-13-5 0-15,-16-2-3 16,-11-2-8-16,-9-7-23 15,-5 2-26-15,-3-7-19 0,-3-2-71 16,-3-4-155-16</inkml:trace>
  <inkml:trace contextRef="#ctx0" brushRef="#br0" timeOffset="2665.38">27440 6032 148 0,'7'-4'378'0,"-3"1"-288"15,-2 1-50-15,-2 2 36 16,-2 5-22-16,2 13 46 16,-2 15 33-16,0 26-28 15,-2 19-17-15,-3 22-31 16,1 11-35-16,-2 1-20 0,0-1-2 15,-1-5-2-15,2-12-30 16,0-18 23-16,3-18-56 16,-1-18-31-16,3-20-20 15,-4-16-15-15,-1-16-147 16,-5-18-183-16</inkml:trace>
  <inkml:trace contextRef="#ctx0" brushRef="#br0" timeOffset="3011.59">27149 6685 229 0,'-3'-1'118'0,"1"-2"-54"16,4 1 35-16,1 0 2 15,1 2-28-15,-2-2-10 16,1 0 5-16,-1 2 3 15,-4-2-2-15,2 4-25 16,0-2-11-16,0 6-11 16,0 14 61-16,0 19-2 15,0 8-48-15,0 15-20 16,6 7-4-16,5-9-8 16,7-10 0-16,9-12 3 15,11-12 1-15,11-15-5 0,13-20-32 16,12-13-28-1,6-10-28-15,-2-12-36 0,-6 0-41 16,-10 0-102-16</inkml:trace>
  <inkml:trace contextRef="#ctx0" brushRef="#br0" timeOffset="3922.62">26803 4800 520 0,'14'10'61'0,"-6"11"47"0,-5 7 48 15,1 18-47-15,0 22-15 16,-4 22-42-16,-4 10-29 16,-5 7-21-16,-2-3-2 15,2-10-16-15,5-18-89 0,6-14-42 16,4-19-82-16,8-17-79 16</inkml:trace>
  <inkml:trace contextRef="#ctx0" brushRef="#br0" timeOffset="4218.89">26705 4650 680 0,'4'-13'95'0,"3"6"-32"16,0 1 24-16,10 1-6 0,15 5-39 15,17 5-23 1,16 1-5-16,15 1-12 0,8 4 1 15,2 5-3-15,-5 2-1 16,-11 8-3-16,-15 6-5 16,-18 7 4-16,-22 6 5 15,-21 10 0-15,-22 1 2 16,-19 4 0-16,-17 0-2 16,-11-4-2-16,-9-10-3 15,0-12-69-15,-1-12-41 16,8-14-58-16,9-13-82 15,14-9-45-15</inkml:trace>
  <inkml:trace contextRef="#ctx0" brushRef="#br0" timeOffset="4646.85">27326 5387 407 0,'-4'-7'145'0,"2"-1"-66"16,2 4 32-16,0 0-42 15,0 4-52-15,2 8-12 16,0 10 38-16,-4 12 2 15,-4 14-7-15,-5 12-24 0,-7 10-12 16,-5 1 2-16,2-7-3 16,4-10 4-16,5-14-2 15,4-14 3-15,4-12 7 16,4-10 15-16,4-14-28 16,8-12-6-16,5-12-4 15,8-15-22-15,6-5 0 16,7 4 17-16,2 8 8 15,5 10 1-15,0 14 4 16,3 12 2-16,4 10 0 16,-2 6 0-16,-3 8-35 15,-5 4-121-15,-8 2-113 0</inkml:trace>
  <inkml:trace contextRef="#ctx0" brushRef="#br0" timeOffset="5126.38">28091 5526 370 0,'-4'-4'154'15,"-7"0"-97"-15,-3 1 55 0,-3 0-5 0,-4 1-35 16,1 4-39-16,-4 2-1 16,-1 6 5-16,-2 6-4 15,-2 7 4-15,-2 9-5 16,0 10-4-16,2 5-14 16,-16 117-7-16,52-143-5 15,4-3-2-15,5-2 0 16,6-4 7-16,17 14-4 15,5-12 0-15,7-10-3 16,2-12-13-16,1-11-14 16,-3-10-14-16,-2-5 3 0,-6-10-9 15,-12-6-24-15,-12-10-41 16,-13-7 28-16,-16-2 43 16,-9 4 41-16,-11 15 11 15,-1 18 5-15,2 20 11 16,2 20 6-16,7 14-13 15,9 10-12-15,7 8-2 16,13 6-6-16,15-1-110 16,16-1-201-16</inkml:trace>
  <inkml:trace contextRef="#ctx0" brushRef="#br0" timeOffset="5548.51">28224 5925 442 0,'3'2'164'0,"4"-2"-69"0,4-2 58 0,13-3-24 0,16-8-64 16,18-5-42-16,13-4-3 15,16-4-10-15,7-4-9 16,4-2-1-16,-2-2-1 16,-2 2 0-16,-10 0-23 15,-12 5-25-15,-17 4-35 16,-12 5-53-16,-19 4-99 16,-17-3-180-16</inkml:trace>
  <inkml:trace contextRef="#ctx0" brushRef="#br0" timeOffset="5749.84">28614 5398 403 0,'-12'24'145'16,"4"8"-4"-16,6 11-5 15,7 8-3-15,8 18-39 16,12 9-63-16,10 6-30 15,12-2-1-15,9-4-57 16,2-6-66-16,0-11-77 16,-5-13-127-16</inkml:trace>
  <inkml:trace contextRef="#ctx0" brushRef="#br0" timeOffset="6226.01">29593 5673 586 0,'-7'0'62'15,"-7"4"-24"-15,-12 8 70 0,-12 8-3 16,-11 12-35-1,-9 8-19-15,-2 6-21 0,6 2-19 16,19-3-11-16,12-8 0 16,19-5 2-16,17-7-2 15,12-7-18-15,16-8-17 16,9-5-15-16,8 2 0 16,0-1 25-16,0 6 19 15,-7 8 5-15,-10 10 1 16,-12 8 9-16,-10 8 9 15,-15 4 1-15,-6 0-12 16,-11-2 3-16,-7-3 1 16,-2-11-6-16,-4-8-2 0,-6-8 8 15,-3-12 17-15,-8-12-17 16,-3-10 0-16,-8-12-11 16,-2-10-31-16,0-15-32 15,6-9-69-15,4-2-39 16,11 8 4-16,10 12-67 15</inkml:trace>
  <inkml:trace contextRef="#ctx0" brushRef="#br0" timeOffset="9648.04">18298 8253 332 0,'3'-15'60'0,"1"-2"-38"0,-2-3 5 16,3 4 5-16,0 6-32 15,-1 4-1-15,0 2-1 16,-2 2 2-16,-2 2 2 16,0 2 9-16,0-4 44 15,0 2 23-15,-2-2-3 16,-2-5-43-16,-7-2-7 15,-9-5-17-15,-11-2-8 16,-19-2-1-16,-12-4 1 16,-11 1-1-16,-6 3-2 15,2 3 1-15,8 5 2 16,11 6-1-16,15 4 1 0,12 1-4 16,16 8-2-1,10 0 5-15,12 7 1 16,12 3 1-16,12 5 5 0,10 8-1 15,6 5-5-15,2 8 0 16,-9 3-1-16,-9 11 1 16,-15 7 0-16,-14 6 0 15,-14 10 0-15,-9 11 1 16,-12 5 3-16,-4 7 1 16,-1 6 1-16,5 1-2 15,4 1 1-15,4-3-2 16,8-2 5-16,8-3-7 15,2-3 1-15,7-7-1 16,4-10-1-16,4-3 1 16,-2-11 0-16,3-9 6 0,-3-8 6 15,2-10 6-15,-2-8 9 16,1-2-7-16,-3-2-2 16,2 2 5-16,6 3-12 15,3 7 0-15,8 2-12 16,8 0 12-16,7-3-3 15,3-6 6-15,1-12-7 16,-3-4-6-16,-5-8-2 16,-7-8 0-16,-11-1-60 15,-6-6-115-15,-5-10-234 16</inkml:trace>
  <inkml:trace contextRef="#ctx0" brushRef="#br0" timeOffset="10148.82">17633 9472 179 0,'-8'-1'0'0,"6"-3"-8"0,-2 4 7 15,-3 0-4-15,1 1-30 0,-6 3 35 16,4-1 69-16,-1-3 44 16,3 0-9-16,0 0-5 15,6-3-1-15,0 2-19 16,2 1-32-16,-4 1-27 15,-29 28-6-15,2-9 6 16,-4 8-6-16,-3 2 12 16,1 6 20-16,-32 38-1 15,-2 24-1-15,9 19-14 16,13 21-14-16,18 23-3 16,20 15 5-16,22 8-13 15,14 11-2-15,16 5-3 16,5 7-3-16,6-8-1 0,-2-9-12 15,-6-11-26-15,-8-15-13 16,-12-22-45-16,-7-15-35 16,-13-17-115-16,-10-16 77 15</inkml:trace>
  <inkml:trace contextRef="#ctx0" brushRef="#br0" timeOffset="11148.45">18259 12601 519 0,'6'-14'163'0,"-2"4"-118"0,-4-1 27 0,-2 6-17 16,2 1-29-16,2 2-21 16,-2 2-1-16,0 0 6 15,0 2 9-15,0-2 5 16,0 2 7-16,3-2 4 15,-3 0-3-15,-3 0-5 0,3 0-4 16,0-2-3-16,0 2-3 16,-2-2-2-16,2-2-15 15,-2-3 0-15,0 0 0 16,0-1 0-16,2 0-1 16,-2 2 0-16,-1 2 0 15,3 2 1-15,0 2 1 16,0 0 0-16,0 0 0 15,0 0-1-15,0 0 0 16,0 0 0-16,0 0 1 16,-2 0-1-16,2 0-4 15,-2 2-10-15,0 3 7 16,-8 12 7-16,-3 16 7 0,-5 13 0 16,-3 17-1-16,-2 12 3 15,7-2-5-15,5-5-4 16,7-5 1-16,4-13 0 15,0-12 0-15,2-14 1 16,-2-8 0-16,0-10 8 16,-2-4 4-16,2-2 8 15,0-2 0-15,-2-6-15 16,0-2-6-16,-3-4 1 16,2-7-2-16,1-6-1 15,2-7-1-15,5-6-1 16,6-9-5-16,4-4-3 0,8-8-1 15,6-1 3-15,6-4 3 16,6 0 6-16,1 4 0 16,-2 8 1-16,-9 14-1 15,-8 13 0-15,-13 13-5 16,-5 12-2-16,-5 2-4 16,-3 4-1-16,3 2 7 15,3 10 5-15,0 12 1 16,1 11 2-16,-2 15-3 15,5 8 4-15,-3 4-2 16,0 6-1-16,3 0-1 16,-2-2-1-16,2-5 1 0,-1-5 1 15,3-8 0-15,0-6-1 16,0-8-1-16,0-8 0 16,-3-11 1-16,4-12 5 15,0-13 3-15,13-16-1 16,8-18-5-16,11-16-2 15,5-20-12-15,-2-11-28 16,-10-3-62-16,-8 2-26 16,-9 8-14-16,-9 14-39 15,2 12-86-15</inkml:trace>
  <inkml:trace contextRef="#ctx0" brushRef="#br0" timeOffset="11568.87">19152 13052 268 0,'9'12'127'0,"-3"-6"-69"0,2-6 61 16,-6-4 9-16,0 2-52 15,-4 0-33-15,2 2 17 16,-2-2-17-16,-6 4-16 16,-5 2-11-16,-5 6 3 15,-4 6 6-15,-7 10 16 0,0 12-6 16,7 4-23-16,9 13 6 16,8 3 5-16,12 4-22 15,15-5-1-15,11-4 0 16,12-15 3-16,11-18 1 15,4-20-2-15,3-18-2 16,-8-16-13-16,-13-14-15 16,-17-13-9-16,-21-4-4 15,-18-3 6-15,-17-1-2 16,-17-1-22-16,-14 0-42 16,-7 2-22-16,-3 7-7 15,11 16-27-15</inkml:trace>
  <inkml:trace contextRef="#ctx0" brushRef="#br0" timeOffset="12367.74">21045 13445 418 0,'-17'2'172'0,"3"-4"-118"15,4-2 55-15,5-2-11 16,1 1-45-16,6 4-45 0,2 1-8 16,1 0 0-1,-1 4 0-15,2 6 24 0,2 9 12 16,-2 12-11 0,3 9-1-16,-3 6-14 0,-3 1-6 15,2-5-4-15,-1-8 3 16,1-10 0-16,1-12-2 15,3-10 8-15,7-10-1 16,4-10-8-16,6-9 0 16,5-2-3-16,0 0 1 15,-4 9 0-15,-11 7-13 16,-5 13 2-16,-4 13 13 16,-5 11 5-16,3 11 1 15,2 6-3-15,1 6-2 0,1-3-1 16,0-6-4-16,2-10-89 15,0-6-76-15,3-6-115 16,-1-16-28-16</inkml:trace>
  <inkml:trace contextRef="#ctx0" brushRef="#br0" timeOffset="12679.77">21571 13758 517 0,'14'4'112'15,"-5"0"-97"-15,-7-4 76 16,-2 0-12-16,2 0-46 16,2 2-24-16,6-4 21 0,5-2-1 15,3-2-22-15,2-6-7 16,4-6-8-16,-7-6-19 16,-7-1-18-16,-10-1-9 15,-4 2 28-15,-12 8 20 16,-3 6 6-16,-6 10 7 15,0 13 13-15,-4 10 31 16,5 16-4-16,4 7-19 16,8 12-2-16,10 4 1 15,12 0-24-15,5-3-3 16,12-11-11-16,8-14-63 16,6-16-84-16,5-20-144 0</inkml:trace>
  <inkml:trace contextRef="#ctx0" brushRef="#br0" timeOffset="13147.98">22011 13806 484 0,'4'-8'149'0,"1"0"-54"16,-3 2 7-16,0 0-51 15,0 6-50-15,2 4 2 16,4 8 11-16,3 6 3 0,-3 6-2 16,6 4-14-16,-3 0 1 15,-5-4-2-15,-1-8 0 16,0-6 0-16,-3-6 6 16,0-2-1-16,0-4 1 15,3-2-5-15,3-4-1 16,11-4-6-16,0 0-18 15,8-2-16-15,2 0 14 16,-4 8 12-16,-9 4-4 16,-3 6 5-16,-7 13 13 15,-4 10 14-15,-6 3 14 16,-3 8 7-16,1 5-21 16,-1-7-5-16,2-4-5 15,7-10 3-15,10-9 3 16,8-16 2-16,16-15-8 0,12-14-4 15,11-8-3-15,1-10-18 16,-7 3-16-16,-6 9-25 16,-14 10-26-16,-8 8-62 15,-7 10-79-15</inkml:trace>
  <inkml:trace contextRef="#ctx0" brushRef="#br0" timeOffset="13700.91">23825 14007 465 0,'-4'-9'119'0,"-2"0"-44"0,-7-4 36 15,-5 0-32-15,-7-4-45 16,-1 3-18-16,-3 4-7 15,-2 2 0-15,-2 7-4 16,-6 4 1-16,-1 5 3 16,-6 8 7-16,1 7 17 15,-1 3 8-15,3 6-10 16,7-1-12-16,9 0-11 16,10-3-8-16,10-3-1 15,9-10 1-15,14-3 0 16,4-6-7-16,11-6-25 15,5-4-14-15,4-6-10 16,-5-2 32-16,-1 2 5 0,-10 4 10 16,-6 6-1-16,-2 10 8 15,-2 12 2-15,-4 5 1 16,1 6 0-16,3 5-2 16,-3-6-47-16,3-3-123 15,1-10-62-15,7-11-67 16</inkml:trace>
  <inkml:trace contextRef="#ctx0" brushRef="#br0" timeOffset="14030.9">24101 14013 370 0,'-3'12'130'0,"-8"6"-37"16,-9 4 26-16,0 6-7 0,-2 12-42 15,9 4-27-15,1 6-11 16,8 2-24-16,4 1-5 16,2-8-2-16,2-8-1 15,1-14 1-15,0-7 9 16,1-16 4-16,5-9-5 16,5-14-9-16,3-7-4 15,8-10-22-15,5-4-2 16,1 0 8-16,0 6 15 15,6 4 3-15,1 8 2 16,-5 9 6-16,-2 12-6 16,-6 7-7-16,-8 8-17 0,-9 8-92 15,-5 7-76-15,-1 0-90 16</inkml:trace>
  <inkml:trace contextRef="#ctx0" brushRef="#br0" timeOffset="14452.26">24696 14087 526 0,'-5'-7'108'0,"-1"6"-63"15,-6 2 42-15,1 6-13 0,-3 7-23 16,3 8-15-16,3 8-1 15,0 10-20-15,4 6 12 16,4 2-26-16,-2 2 2 16,2 0 0-16,0-7-2 15,-2-7 1-15,2-8 0 16,-2-10 0-16,-1-10-1 16,1-2 2-16,2-4 3 15,0-4 4-15,0-3-7 16,2-4-3-16,3-8-10 15,1-7-22-15,8-11-24 16,7-10-7-16,2-1 41 16,8-2 7-16,8-1 7 15,5 8 8-15,8 5 18 0,1 6 13 16,0 4 10 0,-3 12-37-16,-10 4-4 0,-11 12-60 15,-11 10-102-15,-12 8-158 16</inkml:trace>
  <inkml:trace contextRef="#ctx0" brushRef="#br0" timeOffset="14936.95">25377 14191 174 0,'-2'2'221'0,"0"-2"-124"0,2 0 33 16,0-4 1-16,2 1-43 16,0-3-21-16,0 3-10 15,1-3-27-15,-6 4-27 16,-3 4-3-16,-10 4 1 15,-8 4 0-15,-7 10 13 16,-8 9 9-16,2 6 30 16,-1 9-17-16,7-2-21 0,8-2-10 15,10-1-1-15,9-11-3 16,8-8 2-16,9-10 3 16,10-9-6-16,10-10-16 15,7-9-28-15,1-9 0 16,1 0 0-16,-7-1 24 15,-10 7 5-15,-8 11 2 16,-7 6-6-16,-4 12 19 16,-4 12 1-16,1 6 2 15,1 6 0-15,-2 2-3 16,2-2-11-16,4-1-117 16,-2-12-108-16,3 2-119 0</inkml:trace>
  <inkml:trace contextRef="#ctx0" brushRef="#br0" timeOffset="15565.38">25923 14243 382 0,'-2'-10'198'0,"4"4"-73"0,-2 0 29 0,-2 3-36 0,2-2-67 16,0 5-47-1,-2 5-1-15,-8-2 10 0,0 12 2 16,-9 6-3-16,0 8 5 16,-1 4-12-16,4 3-5 15,5-5 2-15,9-3-2 16,6-10 2-16,5-5 4 15,4-8-6-15,8-11-14 16,3-6-19-16,5-6 15 16,0-6 0-16,0-1 14 15,-7 10 3-15,-7 4-2 16,-5 9-10-16,-4 10 13 16,-1 16 5-16,1 10 14 15,-2 13-12-15,4 6-3 0,-6 8-4 16,0 3 1-16,0 4-1 15,1 6 0-15,-3-5 1 16,2 1 0-16,-2-10-1 16,-2-4 0-16,2-8-2 15,-7-6-47-15,1-12 48 16,-2-4-3-16,-3-10-8 16,-2-9 12-16,-7-6 8 15,-9-1-8-15,-4-4-1 16,-12-5 1-16,-4-5-2 15,-5-7-7-15,-2-7-16 16,-6-8-14-16,4-10-8 16,7-2 29-16,11-4-11 0,14 6 4 15,12 6-21-15,16 5-15 16,10 9-22-16,12 6-17 16,12 2-36-16</inkml:trace>
  <inkml:trace contextRef="#ctx0" brushRef="#br0" timeOffset="16034.03">26803 14298 194 0,'9'-9'210'0,"-2"-1"-106"0,-3-1 44 0,-2-4-11 0,-4 5-63 15,-4 0-41-15,-8 2-15 16,-10 6 19-16,-7 4-6 15,-6 3 13-15,0 6-11 16,3 5-15-16,8-4-9 0,6 2-6 16,11 0-2-1,9 4 2-15,9-4 1 0,6 4-4 16,10 3-7-16,6-2-15 16,5 3 5-16,1 1 13 15,-3 0 2-15,-7-2 1 16,-9 1 1-16,-12-2 5 15,-10-2 19-15,-12-2-7 16,-6-4-9-16,-5-6-2 16,-4-6-6-16,-2-8-13 15,-6-8-89-15,-7-9-130 16,-8-8-243-16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16:48.7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3959 6467 114 0,'-3'1'40'0,"3"2"0"16,0-3-9-16,0 0-12 15,0 1-7-15,3-1-5 16,-3-1-7-16,2-3 0 15,1-2-4-15,-1-2-5 16,0 0-1-16,-2-2 10 16,2 2 5-16,-4-2 16 15,2 2 4-15,0-5 23 0,0 2-10 16,0-4-11-16,2 1 8 16,2 0-1-1,-2 0-1-15,3 2-7 0,-1 2-2 16,1 0-2-16,-2 5-2 15,-1 0-5-15,0 2 1 16,-2 0 7-16,0 3 1 16,-2 0 0-16,2 0-8 15,0-2-5-15,2 2-3 16,-4-4-8-16,4 2 0 16,-2-2 0-16,0 2-1 15,0-2 0-15,2 4-1 16,-2-2 0-16,0 2 0 0,0 0-2 15,0 0-2 1,0 2 2-16,-2-2 0 0,4 0 1 16,-2 0 1-16,0 0-3 15,0 0 1-15,2 0-3 16,-2 0 2-16,0 0 2 16,0 0 3-16,0 0 1 15,-2 0 1-15,2 0-2 16,0 0 3-16,0 0-1 15,0 0-1-15,0 0-1 16,0 0-2-16,-2 0 1 16,4 0-24-16,-2 3-97 0,-2 2-8 15,-2 9-59 1</inkml:trace>
  <inkml:trace contextRef="#ctx0" brushRef="#br0" timeOffset="1532.59">4003 6381 172 0,'0'2'98'0,"0"-2"-70"0,0 0-6 16,0-2 4-16,-2 4-21 16,4-2-5-16,-2 2-14 15,-2 8 5-15,2 8 3 16,-4 14-22-16,-3 11-1 15,0 12 12-15,0 8 3 16,1 6 11-16,2 8 2 16,4 7 2-16,4 6-2 15,2 4 1-15,3 3 0 16,3-7 0-16,3-6 0 0,1-8 0 16,-3-7 0-16,1-2 0 15,-1-2 0-15,-5-1 0 16,-2 0-6-16,-6 0-15 15,-3 3 9-15,-2-4 5 16,-1 5 6-16,-1 5 1 16,5-1-6-16,0 2 4 15,2 2 2-15,0-2 41 16,4 0-40-16,3 1-1 16,1 1 1-16,2-6-1 15,1-3 1-15,-3-5 0 16,-3-9 2-16,0 3-2 15,-3-5 0-15,0 7-1 0,-2 6 13 16,0 3-10 0,0-1-3-16,5 2-2 0,-5 3 1 15,4-6-48-15,0 4 49 16,-1-1 0-16,-1 0-1 16,0 0 1-16,-2 4 1 15,-2-2 17-15,2-1-17 16,0-1 3-16,0-4 8 15,0-6-6-15,2 3-6 16,-2 5-3-16,0-1 3 16,0 6 0-16,-4 0 0 15,-1 2-2-15,-3-5 2 0,-1 0 1 16,1-4 1 0,2-3-1-16,2-5 7 0,-1-1 1 15,1-5-7-15,0-2-2 16,1 2 0-16,-2 4-1 15,1 2-1-15,-5 2-32 16,3 2 34-16,-6 1 3 16,-1-3 1-16,1-3 1 15,-1-5 14-15,5 1 4 16,1-5-15-16,2 0-7 16,7-3-1-16,1-2 0 15,4 0 0-15,1-2 0 16,3 0-7-16,-1-5 7 0,-4-5 3 15,1-4 4 1,-7 0-3-16,0-4 1 0,-2 5-3 16,-5 2-2-16,3 0 0 15,-4 1 4-15,0-2 1 16,1-3 7-16,1 0-8 16,4-5 1-16,0-1-1 15,-1-7-4-15,8 1 1 16,-3 1-1-16,0-2 1 15,0 3 1-15,0 7-2 16,-4-1 1-16,0 4 3 16,0 0 5-16,0-2 3 15,0-4 1-15,2-6-8 16,0-4-4-16,0-4-1 0,-3-2-10 16,6-2-44-16,-6 2-91 15</inkml:trace>
  <inkml:trace contextRef="#ctx0" brushRef="#br0" timeOffset="2017.25">3818 12079 285 0,'3'-14'66'0,"-1"-2"-42"16,-4 2 15-16,-1 2 1 15,1 4-19-15,2 3-12 16,0 2-6-16,0 6 9 16,0 1-3-16,2 1-7 15,-2 9 0-15,3 10 1 0,-1 8 1 16,2 11 2-16,0 9 5 16,6 4 11-16,3 0-2 15,3-4-12 1,3-4-3-16,2-8-3 0,4-10-1 15,1-10 4-15,3-9 6 16,5-14 7-16,6-6 19 16,1-14-14-16,7-9-13 15,0-8-7-15,2-4-3 16,-8-4-59-16,-4 4-66 16,-7 4-34-16</inkml:trace>
  <inkml:trace contextRef="#ctx0" brushRef="#br0" timeOffset="2952.85">3901 8235 106 0,'4'-8'18'0,"3"2"-18"0,-3 2-5 15,3 0-9-15</inkml:trace>
  <inkml:trace contextRef="#ctx0" brushRef="#br0" timeOffset="7079.44">2023 7403 105 0,'-8'40'75'0,"2"-4"0"0,-1-6-16 15,3-4-10-15,2-8-10 16,2-1-8-16,4-5-2 16,5-4 6-16,1-2 15 15,0-6 15-15,1-6 25 16,7-10-11-16,2-19-30 16,2-15-33-16,3-12-5 15,2-14-4-15,-2-8-4 16,-2 0-3-16,-2 3 3 15,-1 5 1-15,-5 16-2 0,-3 16 2 16,-8 18-4-16,1 12-2 16,-3 16-14-16,0 14 16 15,9 28 4-15,9 24 3 16,11 22 5-16,14 12-9 16,6 1 4-16,3-17-1 15,4-23 0-15,-2-26-4 16,-6-21-2-16,2-18-7 15,-8-16-97-15,-8-8-174 16</inkml:trace>
  <inkml:trace contextRef="#ctx0" brushRef="#br0" timeOffset="7847.84">2659 7590 187 0,'-2'-4'26'0,"0"0"-17"16,-4-3 14-16,1 2-23 15,1-1-6-15,2-1-25 16,-6-3-32-16,2 1 41 16,-5-4 2-16</inkml:trace>
  <inkml:trace contextRef="#ctx0" brushRef="#br0" timeOffset="8488.37">2466 7433 116 0,'-9'-8'19'16,"9"4"15"-16,-4-2 6 15,4-2 4-15,-2 2 4 16,2 0 7-16,-2-3-6 16,2 0-5-16,0-1 4 15,0 0 14-15,0 2-3 16,2 2-17-16,-2-1-13 16,0 6-16-16,-2 2-12 15,2 6 1-15,0 6 5 16,0 6 21-16,-6 13 27 0,8 8-11 15,4 10-15 1,2 5-12-16,8 2-12 0,13 2 5 16,6 1-2-16,8 0 6 15,5-2-10-15,6-3-4 16,2-7 4-16,4-4-2 16,-2-8-2-16,5-2 1 15,-1-4 2-15,-2-2-3 16,-4-2-1-16,-1-2 1 15,-1 0 2-15,-3-2-1 16,0 0-1-16,3 2 1 16,-1-2-1-16,5 0 2 15,0 0-2-15,3-1-2 16,1-3 2-16,-4-4 0 0,-3-4-2 16,-3-8 1-16,-3-2-2 15,-7-6 3-15,0 0 1 16,-6-4 0-16,0-1-1 15,-5 4-2-15,-2-4-1 16,0 6-3-16,0-1 1 16,-1-1 3-16,-3 2-2 15,0-1 4-15,-1-1 0 16,-6 3 0-16,0-3 2 16,0-1-1-16,-5-1-1 15,-2 4 5-15,-4-2-1 16,-5 3-4-16,-2 2-8 15,-4 0-14-15,-3 2 4 0,0-2 4 16,1 2 0-16,1-1-19 16,1 1-47-16,4 0-57 15,-2 1-126-15</inkml:trace>
  <inkml:trace contextRef="#ctx0" brushRef="#br0" timeOffset="9510.21">3932 9368 150 0,'3'-5'7'0,"-1"0"18"0,0-1 16 0,-2 4-16 15,2-2-7-15,0 4 19 16,-2-2 15-16,0 0 3 15,0 0 2-15,0 0 7 16,0 2-11-16,0-1-14 16,2 2-16-16,-2-1-11 15,0 2-5-15,0-2-5 16,2 2 0-16,-2 2 0 16,0 0 1-16,3 2 2 15,-3 2 2-15,0 4 6 16,-5 6 1-16,-1 5-6 15,-10 0 7-15,-4 8 5 0,-11-1 0 16,-10 2-7-16,-9 2 13 16,-13-2-5-16,-9-3 8 15,-5-8 1-15,-10-5-14 16,-7-10-7-16,-8-8 0 16,-7-12-9-16,-8-10-1 15,5-10 1-15,2-10 2 16,12-6-1-16,13-3-1 15,16-5 1-15,13-4 3 16,8-4-4-16,9-8-3 16,10-1 3-16,10-5 0 15,1-4-1-15,7-2 0 0,-5-8-1 16,-8-10 1-16,-12-5-10 16,-13-9-10-16,-15-7 3 15,-13 5 18-15,0 8 0 16,1 12 2-16,9 18 1 15,11 21-3-15,14 13 0 16,9 12-4-16,8 6-7 16,7 6-91-16,5 6-15 15,9 4-136-15,-1 2 7 16</inkml:trace>
  <inkml:trace contextRef="#ctx0" brushRef="#br0" timeOffset="9978.2">1649 8019 320 0,'-6'23'72'0,"2"-6"-8"0,-5-7 70 0,3-8-7 16,2-6-79-16,4-18-47 15,0-19 4-15,4-18 4 16,2-19-6-16,5-11-3 15,1-1 0-15,3 8 0 16,1 5-1-16,1 15 0 16,6 12-1-16,0 12 0 15,0 15-4-15,6 16-1 16,3 15 4-16,2 20 0 16,1 20 3-16,-3 25-6 15,-6 17 6-15,-6 14-6 16,-6 0-4-16,-4-5-11 15,-5-13-8-15,1-16-59 0,4-16-42 16,3-13 42 0,3-10-34-16</inkml:trace>
  <inkml:trace contextRef="#ctx0" brushRef="#br0" timeOffset="10877.28">3825 10760 254 0,'2'4'69'0,"0"-2"-36"0,-2-2 23 16,0 0 8-16,0-2-7 0,2 2-9 16,-2 0 6-16,0 0 6 15,0 0-14-15,0 2-13 16,0-2-7-16,-2 2 5 15,0-2-3-15,-2 2-4 16,-7 4-23-16,-12 0 1 16,-8 2 1-16,-20 4-1 15,-16-2 1-15,-13-4 13 16,-16-8-5-16,-13-8-6 16,-9-14-5-16,-9-14 1 15,-2-10 1-15,6-11 18 0,12-4-17 16,13-12-3-1,17-7 0-15,4-14-1 0,12-7 0 16,7-5 1 0,6-6-1-16,8 0 1 0,7-1 0 15,-4-5 0-15,-1-5 0 16,-12-5-1-16,-15 0 1 16,-13-2 0-16,-12 5 0 15,3 13 4-15,4 12-4 16,9 14 1-16,20 11 1 15,14 17-2-15,7 8 0 16,16 14-2-16,7 12-4 0,8 10-10 16,8 8-93-1,4 10-21-15,8 8-109 0,1 14 2 16</inkml:trace>
  <inkml:trace contextRef="#ctx0" brushRef="#br0" timeOffset="11395.31">1583 9053 298 0,'2'16'38'0,"2"1"-33"0,-8-8 55 0,4-3 15 0,-2 1 11 15,2-5-23-15,0-4 25 16,-2-5 2-16,-7-11-67 15,-9-14-7-15,-6-16 8 16,-11-20-11-16,-8-13-2 16,-1-8-7-16,-1-4-1 15,5 3 1-15,7 6-4 16,10 10 1-16,10 14-1 0,9 18 0 16,4 13-1-16,0 13-9 15,4 14-2-15,9 12 8 16,8 16 4-16,14 19 8 15,14 19-6-15,18 18 11 16,13 11 13-16,11-1-8 16,14-8-17-16,8-12-1 15,1-18-3-15,0-12-60 16,-5-14-87-16,-11-12-131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24:23.4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20032 7754 154 0,'0'0'64'0,"-3"2"-40"15,3-2 0-15,0 0-6 16,0 2-4-16,0-2-5 15,3 0-6-15,0 2-1 0,-1 0 2 16,2 0-4 0,1 3 1-16,-1-2 0 0,0 1-1 15,3 0 0-15,-2 0-1 16,-3-2 1-16,0-2 2 16,0 0 4-16,-2 0 32 15,0 0 5-15,0 0 2 16,0 0 7-16,0 0 8 15,-2 0-5-15,2 0-14 16,0 0-14-16,-2 2-14 16,2-4-7-16,0 2-4 15,0 0 1-15,0 0 0 16,0 0-3-16,0 0 3 16,0 0-2-16,-2 0 2 15,2-2 5-15,-3 0-5 16,-4 2-3-16,1-2-1 0,-5 2 1 15,-5 0-2-15,-1 2 0 16,-6 4-1-16,-2-2-4 16,1 5-1-16,-3-2 5 15,5 4 0-15,0-2 2 16,-1-1-1-16,4 1 1 16,-2-2 1-16,3-1 0 15,1 0 1-15,1 0 0 16,1 1 0-16,1-2-1 15,1 1 0-15,4-2 0 16,-5 3 0-16,4-2-1 0,1-1 1 16,-5 7 0-16,-1-2 0 15,-1 3-1-15,-1 2 1 16,0 4 0-16,1-1 1 16,1 1 3-16,5-1-4 15,-4 1 6-15,5-3 1 16,0 2-4-16,2-5-1 15,0 3-2-15,5-3-3 16,2 0 3-16,0 2 1 16,2 0 0-16,1 4-1 15,3 4 5-15,1 0 2 16,2 5-5-16,2 1 5 16,3 2-4-16,1-3-1 0,1 4 1 15,-3-6 0-15,5-2-1 16,-5-5 0-16,1-2-2 15,-5-6 1-15,-1-2-1 16,-1 0 1-16,0 0 0 16,-2-2-2-16,1 4 1 15,-2 0 0-15,1 4-1 16,2 2 2-16,0 4-1 16,-1 4 1-16,0 4 0 15,-1 2 1-15,-1 1-1 16,-4 1 0-16,0-2-1 15,-2-1 3-15,-2 2-2 0,-5-5 1 16,-2-4-1 0,-3-1 3-16,1-3-2 0,-5-1 1 15,1-3-3-15,-4-2 3 16,1-5-2-16,-1 0 3 16,-2-3-2-16,3-2 3 15,-3 0-3-15,6-2 1 16,1 0-2-16,5 0 1 15,2 0 3-15,3 0-1 16,1 0-2-16,2 2-2 16,3-2-2-16,0 0-2 15,3 0-2-15,-3 3 6 16,5-3 0-16,-3 1 0 16,2-1 1-16,3 2 1 15,1 0 0-15,4-2 0 0,1 2-1 16,5 2 1-16,4 0 2 15,3 0-2-15,-1 4-2 16,1-2 0-16,0 2 0 16,-4 1-1-16,-2 0 1 15,-2 0-1-15,1 0 1 16,-3 1-2-16,-1 3 2 16,-3-4-1-16,-2 1-1 15,-2 3 2-15,-3-1 0 16,3-1 0-16,-5 6 0 15,2 1 1-15,4 1 0 16,-4 4-1-16,0 1 0 0,3 0 0 16,-1 0-1-16,-1-2 1 15,0 2 0-15,-3-2 0 16,0 1 1-16,-4-4-1 16,2 1-1-16,-2 0 1 15,0-2 1-15,-1 0 1 16,0 0-2-16,1 3 0 15,2-5 0-15,-2 0 1 16,2 2-1-16,-2 0 0 16,2 0 0-16,-4 8 1 15,1 2 0-15,-3 4-1 16,2 3-1-16,-6 2 0 16,1 4 1-16,1 0 1 0,-4 2 0 15,1-1-1 1,3 0 0-16,-4-3 2 0,3 2-2 15,1-3 1-15,-2 4-1 16,1-2-1-16,1 0 1 16,1 1 0-16,-2-3 1 15,-13 70-1-15,18-88 0 16,-4-4 0-16,4 0 0 16,0 2 0-16,-5 18 0 15,-3 3 0-15,1 2 0 16,-1 3 2-16,0 3-2 15,-1-1 0-15,3 0-1 0,-1 2 1 16,1-4 2-16,0-4-2 16,1 0 1-16,1-2-1 15,-1-4 0-15,0 1 0 16,0-1 0-16,-2 2-1 16,2-4 1-16,-2 4 1 15,0 0-1-15,-3-1 0 16,1 3-1-16,-3-1 1 15,3 3-1-15,-3 1 1 16,5-1 1-16,0 0-1 16,0-4 0-16,2-4 0 15,0-2 1-15,0 0-1 16,-2-2 0-16,2 2-1 16,-2 4 1-16,0 5 2 15,0-1-2-15,1 4-1 0,2 0 1 16,1 0 1-16,3-2 0 15,2-3-2-15,2 4 2 16,0-3-2-16,2-1 0 16,0-4 1-16,-2 3 0 15,0-1 1-15,-2 0-1 16,0 0 0-16,0 1 2 16,-4 0-2-16,6 0 1 15,-2-4-2-15,4-2 1 16,1-2-2-16,2-3 2 15,1-5 0-15,1 1 0 16,1 0 0-16,2-1 0 0,1 0-1 16,0 0 1-16,0 4 0 15,0-2 2-15,0 3-2 16,3-2 0-16,1 4 1 16,1 0-1-16,-1-3-2 15,3-2 2-15,3-2 2 16,-4-2-2-16,1-8 0 15,0 2-3-15,2-4 0 16,0-3 3-16,2-4-1 16,5-2 1-16,4-4 0 15,0-1 6-15,5 0-6 16,-2-2 1-16,1 1 0 16,-1 0-1-16,-3 3 1 0,-4 2-2 15,-3 2 1-15,-4 2-4 16,0-2 0-16,-2 2-27 15,-2 0-63-15,-3-4-148 16</inkml:trace>
  <inkml:trace contextRef="#ctx0" brushRef="#br0" timeOffset="1792.62">19482 8053 151 0,'-14'21'80'0,"-8"14"-43"0,-10 17 23 0,-3 14 11 15,2 13-17-15,1 9 7 16,10-2-26-16,11-10-22 15,11-12-13-15,11-15-2 16,7-14-10-16,11-17-59 16,9-9-49-16,7-19-60 15</inkml:trace>
  <inkml:trace contextRef="#ctx0" brushRef="#br0" timeOffset="2278.21">19927 8261 386 0,'56'-36'180'0,"-22"24"-113"16,-30 34 61-16,-38 32 10 15,-30 34-59-15,-27 33-33 16,-26 30-7-16,-9 21-8 16,1 13 0-16,13 1-20 15,26-2-11-15,32-9-8 16,40-29-31-16,43-33-58 16,46-43-4-16,33-50-2 15,31-40 13-15,15-31 17 16,4-11 67-16,-11 5 6 15,-20 19 6-15,-34 45 47 16,-46 43 89-16,-54 57-23 16,-55 47-34-16,-45 37-21 15,-34 31-13-15,-12 19-7 0,-3 3-3 16,13-3 1-16,18-6-20 16,32-31-22-16,30-46-6 15,44-51-68-15,48-55 20 16,38-62-37-16,30-44-18 15,24-20 10-15,10-13 64 16,-2 9 35-16,-4 24 2 16,-16 32 13-16,-22 42 12 15,-40 52 78-15,-47 48-9 16,-51 47-12-16,-42 31-1 16,-33 27-6-16,-10 8-8 0,3 4-40 15,21-19-27 1,27-37-2-16,30-47-17 0,29-50-96 15,32-54 43-15,27-43-4 16,21-22-116-16,21-13-177 16</inkml:trace>
  <inkml:trace contextRef="#ctx0" brushRef="#br0" timeOffset="3690.49">22890 7421 395 0,'5'4'122'0,"0"-2"-112"0,-5-2 12 16,-3 0 45-16,3-2-28 0,0 2-23 15,0 0-1-15,0 0 8 16,0-1 8-16,0 1-4 16,0 0-5-16,3 0-6 15,-6 1-4-15,6-1-1 16,-3 2 1-16,-3-2-1 16,1 0 2-16,-5-2-13 15,-6 1-17-15,-9-5 10 16,-5 3-1-16,-4-1 3 15,-5 4-1-15,1 2 6 16,-1 2-3-16,3 4 3 16,2 2-1-16,4 2 2 0,2 2-1 15,5 0 0-15,2 0 3 16,7 0-3-16,2 4 0 16,3 2 7-16,6 0 0 15,4 5-7-15,2-2 3 16,3 1-3-16,3-1 2 15,3-1-1-15,-1 0-1 16,-3-2 0-16,-1 0 0 16,0 2 0-16,-6 0 1 15,-4 6-1-15,-4 0 0 16,-8 2 4-16,-3-1-3 16,-5-3 2-16,-2-2-2 15,-5-4 4-15,3-3-3 0,-1-4-2 16,4-5 6-16,9-4-5 15,3-4-1-15,7-3-4 16,2-1-6-16,2-3-3 16,2-1 4-16,5-2-1 15,-1 0 9-15,6 2-2 16,2 0 3-16,0 4 0 16,-1 2-2-16,1 0 0 15,-5 4-1-15,-2 0 1 16,0 3-2-16,-3 2 4 15,1 3 0-15,-1 2 0 16,6 4 1-16,-3 0-1 16,1 0 0-16,2 0 1 0,-1 2-1 15,-1-4 0-15,-2 0-3 16,-4 0-1-16,-1 3-1 16,-8 2 5-16,-5 3 0 15,-9 6 3-15,-5 6-2 16,-5 4 1-16,-3 3 19 15,3 0-2-15,5 0-9 16,4-3-2-16,8-6-6 16,10-4 0-16,12-6 1 15,7-2-3-15,12-4-2 16,14-4-56-16,10-4-130 16,14 0-176-16</inkml:trace>
  <inkml:trace contextRef="#ctx0" brushRef="#br0" timeOffset="5329.74">23301 8953 418 0,'2'4'166'0,"-2"-1"-149"16,0-2 10-16,0-1 19 15,0 0-12-15,0-1-21 16,0 1-9-16,0 0 11 0,2-3 9 16,-2 3 7-1,0 0-10-15,0 0-1 0,0 3-15 16,0-2-5-16,0 1 2 16,0 7 23-16,0 12 48 15,3 10-27-15,-1 10-7 16,0 12-10-16,0-2-20 15,2-2-1-15,1-9-5 16,-1-8-1-16,3-10-1 16,0-8 0-16,-3-8 2 15,5-8 2-15,3-14-5 16,5-10-6-16,3-10-20 16,7-10 8-16,0-2-2 0,0 0 6 15,1 7 10 1,-6 11-3-16,-1 12-2 0,-6 8-4 15,-5 16 13-15,-2 15 4 16,-6 15 28-16,0 9-2 16,-2 13-14-16,-2 5-10 15,2-5-4-15,2-8-2 16,3-10-6-16,-1-10-57 16,6-11-75-16,3-16-53 15,5-11-120-15</inkml:trace>
  <inkml:trace contextRef="#ctx0" brushRef="#br0" timeOffset="5821.95">24228 9144 376 0,'24'-2'117'0,"-13"0"-111"0,-13 2 34 0,-14-2 31 16,-5 2-22-16,-8-5-10 15,-10 5-4-15,-1 0 9 16,0 3-7-16,-1 3-5 16,4 2-15-16,1 6-9 15,5 2 1-15,2 4 4 16,2 4 11-16,3 4 4 16,4 4 12-16,0 0-16 15,9-2-18-15,1-6-6 0,10-6-1 16,6-6 1-1,7-4 3-15,5-6 0 0,9-4-3 16,1-6-10-16,8-5-10 16,0-4-8-16,-3 2 1 15,-6 0 4-15,-6 5 10 16,-7 4 4-16,-7 2-8 16,-3 4 2-16,-4 2 3 15,-2 4 12-15,2 6 7 16,0 8 28-16,0 7-10 15,4 0 1-15,1-1-11 16,4-1-9-16,4-11-4 0,5-6-2 16,2-8-19-1,5-8-98-15,1-6-62 0,3-7-31 16,-4-2 16-16</inkml:trace>
  <inkml:trace contextRef="#ctx0" brushRef="#br0" timeOffset="6396.19">24446 9140 257 0,'11'-13'198'0,"-2"4"-109"0,-4 2-8 15,-3 4-13-15,-2 3-26 16,2 6-23-16,-2 6 53 0,0 7-15 15,-2 8-24-15,2 9 8 16,-4 2-20-16,1 3-15 16,0-2 2-16,3-5-8 15,3-7 2-15,-3-9-1 16,3-10 1-16,-1-4-2 16,2-8 4-16,5-1 1 15,4-4-4-15,7-3-1 16,7-5-9-16,4 2-16 15,0-6-7-15,0 5 12 16,1 0 17-16,-8 2 1 0,-6 6-5 16,-7 4-4-16,-4 8 11 15,-7 6 3-15,0 5 23 16,-2 6-4-16,-3 3-7 16,1 0-6-16,-1-2 0 15,0-5-3-15,1-8-1 16,4 0-5-16,0-8 0 15,0-2-4-15,7-8-14 16,4 0-5-16,2-8 6 16,8-1-2-16,1 0 7 15,0 2 8-15,0 9 3 16,-5 0 1-16,-7 7 0 16,-3 12 53-16,-3 9 10 15,-4 6-15-15,-2 11-11 0,-2 2-13 16,-1-3-19-1,3-7-5-15,2-8-4 0,4-10-36 16,5-9-66-16,7-8-92 16,9-11-173-16</inkml:trace>
  <inkml:trace contextRef="#ctx0" brushRef="#br0" timeOffset="6756.42">25132 9387 480 0,'-4'9'125'0,"2"-2"-67"0,-1-5 43 0,6-4-47 16,5-5-37-16,10-2-12 16,9-10-4-16,9-5-1 15,6-6-7-15,0-2-35 16,-4 0-13-16,-9-2-4 15,-9 4 15-15,-11 4 22 16,-11 6 18-16,-14 6 4 16,-13 7 11-16,-6 12 29 15,-10 11 5-15,-2 12 7 16,0 14 12-16,1 10 1 16,6 8-17-16,9 5-13 0,8-6-23 15,11-4-11-15,16-13-2 16,9-13-6-16,13-12-30 15,12-13-96-15,9-10-98 16,2-12-135-16</inkml:trace>
  <inkml:trace contextRef="#ctx0" brushRef="#br0" timeOffset="7130.87">25693 9188 386 0,'5'4'365'0,"-2"-1"-242"15,-3 0-37-15,-3-3-19 0,3 4-31 16,3 2-36-16,1 2-3 15,0 2-96-15,3 2-98 16,4 2-125-16</inkml:trace>
  <inkml:trace contextRef="#ctx0" brushRef="#br0" timeOffset="7265.99">25722 9503 498 0,'-4'30'184'16,"0"-3"-134"-16,-1-12 30 15,-1-5-21-15,1-2-59 16,8-4-41-16,-1-4-101 0,2-10-185 16</inkml:trace>
  <inkml:trace contextRef="#ctx0" brushRef="#br0" timeOffset="7849.07">26661 9166 275 0,'2'0'139'0,"0"0"-57"16,0 0 65-16,-4-2-6 15,2 2-8-15,-2-2-50 16,0-2-55-16,0-3-20 16,-4 0-3-16,2-1-1 0,-2 2-4 15,1 0-2-15,-1 4-4 16,-6 4-4-16,-3 0 2 16,-10 4-2-16,-8 6-6 15,-9 4 5-15,-7 4 10 16,-5 4 1-16,-2 6 2 15,5 2 4-15,6 8 30 16,10 4 1-16,6 5 2 16,14 2-9-16,8 4-17 15,16-3-8-15,10 1-5 16,16-12-1-16,11-7-36 16,10-14-35-16,4-12-60 0,0-14-104 15,-4-12-157-15</inkml:trace>
  <inkml:trace contextRef="#ctx0" brushRef="#br0" timeOffset="8016.48">26852 9583 741 0,'2'14'189'16,"-6"-1"-66"-16,-4-6-30 15,-4-2-58-15,5 2-35 16,1-3-19-16,1-2-103 0,8-6-183 16</inkml:trace>
  <inkml:trace contextRef="#ctx0" brushRef="#br0" timeOffset="8578.16">27184 9214 345 0,'-4'-4'157'16,"-1"0"-131"-16,1 0 70 15,-1 0 14-15,3 4-27 16,2-3-28-16,0 6-16 16,0-3-11-16,0 2-7 15,0 8 37-15,0 8 7 16,-4 10-23-16,-3 12-9 15,-2 8-15-15,2 4-5 16,1-2-9-16,1-7-3 16,3-11-1-16,4-10 3 0,-2-12 1 15,7-10-4-15,6-6-2 16,12-12-43-16,6-8-16 16,10-6 10-16,-2-4-1 15,3 1 9-15,-4 9 22 16,-4 8 16-16,-8 6-1 15,-3 12 6-15,-9 11 35 16,-10 8 32-16,-4 13-8 16,-8 8-6-16,-2 8-11 15,-3 2-29-15,1-4-11 16,3-7-2-16,5-11-46 16,2-10-83-16,11-10-44 15,11-13-199-15</inkml:trace>
  <inkml:trace contextRef="#ctx0" brushRef="#br0" timeOffset="9072.78">27964 9557 295 0,'-2'3'220'0,"-7"-3"-140"16,-3 0-1-16,2-5 12 15,-1 1-21-15,-1 0-29 16,1 0-6-16,0 1-4 0,0 2-7 16,-2 2-2-16,-3 3-4 15,-4 7 3-15,-4 1-3 16,-3 6 4-16,-2 2 10 16,2 4-6-16,-2 0 1 15,4 1-4-15,6-2-7 16,7-3-7-16,5-4-1 15,10-2 0-15,3-4 1 16,10-4-9-16,1-2-7 16,8-4-17-16,4-6-21 15,5-3-21-15,-1-12-10 16,3-1 6-16,-8-4-9 16,-1-1 11-16,-6-2 10 0,-8 3 42 15,-4 6 16-15,-2 6 25 16,-5 6 6-16,-2 8-5 15,-5 4 5-15,1 8 39 16,0 8-21-16,-4 6 0 16,0 6-22-16,3 0-14 15,5-4-13-15,0-3-10 16,7-7-71-16,7-9-34 16,1-9-101-16,5-8-179 15</inkml:trace>
  <inkml:trace contextRef="#ctx0" brushRef="#br0" timeOffset="9637.67">28309 9446 497 0,'4'-2'124'0,"-4"4"-69"0,-4 2 46 0,-4 9 13 15,-3 5-28-15,-5 8-25 16,-3 6-22-16,2 7-11 16,1-4-2-16,5-1-16 15,5-9-8-15,4-4-1 16,4-9 1-16,2-7 12 16,7-10-14-16,5-5-4 15,9-7-9-15,2-4 6 0,1-1 1 16,3 0-8-16,-4 6 9 15,-7 4 3-15,-2 5-2 16,10 7 0-16,-25 3 4 16,-3 1 9-16,0 6 10 15,0-2 2-15,-5 11-4 16,-1 4 0-16,-3 1-2 16,0-6-8-16,2-2-3 15,5-8-3-15,2-6-1 16,9-10-23-16,9-7-15 15,4-3 3-15,5-1 17 16,2 1 9-16,0 4-4 0,-7 6 7 16,-4 8 6-16,-3 8 12 15,-3 6 28-15,-6 6 6 16,-1 6-9-16,-3 4-29 16,-4 1 1-16,2-4-8 15,-3-4-1-15,6-9-47 16,1-9-29-16,12-9-50 15,9-11-125-15,8-10-85 16</inkml:trace>
  <inkml:trace contextRef="#ctx0" brushRef="#br0" timeOffset="10019.96">28799 9713 382 0,'-2'2'126'0,"2"0"-37"0,-2 0 41 0,4-4 6 16,0 2-23-16,3-2-27 15,6 2-33-15,5-5-23 16,6-4-19-16,7-5-11 15,2-4-10-15,3-6-32 0,-5-2-24 16,-5-3-8 0,-6 6 2-16,-9 3 5 0,-9 4 25 15,-9 4 22-15,-9 10 12 16,-4 6 8-16,-7 8 17 16,-5 8 43-16,1 8-2 15,4 6-6-15,2 2 9 16,7 2-6-16,11-5-24 15,7-8-20-15,9-5-11 16,9-9-23-16,10-10-112 16,8-6-204-16</inkml:trace>
  <inkml:trace contextRef="#ctx0" brushRef="#br0" timeOffset="10627.11">29196 9904 340 0,'4'2'152'0,"-1"2"-56"0,-1 2 55 0,0 10-6 16,-4 10-9-16,-3 16-49 15,-5 10-41-15,-9 6-33 16,-7 3-13-16,-4-3-18 15,-5-8-115-15,-5-8-177 0</inkml:trace>
  <inkml:trace contextRef="#ctx0" brushRef="#br0" timeOffset="12425.33">23646 10440 406 0,'11'7'51'0,"-5"-5"-48"0,-3 0 17 16,-3 0 35-16,5 0-19 16,-1-4-3-16,3 0 12 15,3-3 1-15,2-2 2 16,-1 1-14-16,-2 1-9 15,-2 0-10-15,-5 3 3 16,0 0 7-16,-4 0-12 16,-5-2-13-16,-6-2-8 0,-8 2 2 15,-8-2 6-15,-4 5-5 16,-7 6 2-16,0 5 1 16,0 8 1-16,2 10 1 15,5 8 1-15,6 6 27 16,7 6-4-16,11 0-7 15,11-1 9-15,12-9-14 16,11-6-5-16,8-10-3 16,9-10 1-16,5-12-5 15,-1-12-33-15,0-10-35 0,-9-10-7 16,-8-6-13 0,-9 2 8-16,-9-1 45 0,-6 11 29 15,-5 10 6-15,-7 10 2 16,-5 14 31-16,2 10 36 15,1 9-11-15,-3 7-18 16,8 3-24-16,6 0-13 16,5-5-3-16,4-8-26 15,11-8-88-15,9-10-174 16</inkml:trace>
  <inkml:trace contextRef="#ctx0" brushRef="#br0" timeOffset="12704.47">24261 10560 282 0,'9'1'275'0,"-16"6"-229"0,-13 3 43 0,-11 2 41 16,-7 6-37-16,-2 2-53 16,4 3-17-16,-2 4-8 15,11-1-11-15,8 0-4 16,7 0 0-16,8-6-13 15,10-2 6-15,6-8 5 16,5-4-2-16,10-10-13 16,2-10-11-16,5-10-23 15,-1-10-7-15,6-12-17 16,-6-5-1-16,-2-7-25 16,-7-2-25-16,-2-4 11 15,-10-4-36-15</inkml:trace>
  <inkml:trace contextRef="#ctx0" brushRef="#br0" timeOffset="12901.91">24312 10200 198 0,'-11'-38'144'15,"-2"16"-108"-15,-3 22 30 16,-4 16 32-16,0 14-5 16,-5 13-34-16,5 13 29 15,3 10-1-15,5 2-23 16,12 2-15-16,12-4-7 16,7-10-37-16,10-9-3 15,8-13 2-15,3-10-4 16,-1-12-21-16,-1-10-30 15,1-10-43-15,-6-8-59 16,-4-6-51-16,-2-4 22 16</inkml:trace>
  <inkml:trace contextRef="#ctx0" brushRef="#br0" timeOffset="13378.08">24693 10608 236 0,'9'-4'137'0,"-5"1"-59"16,-4-1 53-16,-4 3-39 16,-2 1-61-16,-8 4 8 15,-6 4 15-15,-5 8 11 16,-4 8-18-16,-2 8-23 0,2 6-10 16,7 2-10-16,9-4-4 15,8-6-1-15,8-10 1 16,5-8 9-16,6-12-4 15,10-12-5-15,7-12-29 16,8-10 1-16,-2-12-13 16,3-6-16-16,-4-5-7 15,-7 1 11-15,-5 0-26 16,-5 2-31-16,-11 6 47 16,-8 2-32-16,-8 8 94 15,-11 10 1-15,-1 10 23 16,-4 12 16-16,-3 12 28 15,1 14 20-15,1 8-12 16,2 10-3-16,10 4-7 0,7 1 12 16,6 4-19-16,11 3 3 15,7-1-11-15,9-2-41 16,6 2-6-16,3-7-1 16,3-8-3-16,-3-6 1 15,-3-9-5-15,-8-10-16 16,-5-5-24-16,-7-6-36 15,-1-8-52-15,-3-4-56 16,-1-6-86-16</inkml:trace>
  <inkml:trace contextRef="#ctx0" brushRef="#br0" timeOffset="13769.04">25101 10547 377 0,'-4'4'174'0,"4"0"-130"0,-3-2 36 0,3 2-22 0,3 6 30 15,1 9-23-15,0 4-42 16,3 12 12-16,0 5-6 15,2-2-22-15,-1 0-7 16,1-6 2-16,-2-10 0 16,0-6 0-16,-5-8 8 0,0-6-3 15,0-10-7-15,1-10-36 16,1-8 6-16,5-6 8 16,2-2 0-16,2 2 14 15,3 10 1-15,3 5 2 16,0 10 0-16,1 7 3 15,0 3-6-15,2 8-85 16,1 1-64-16,-5 4-63 16</inkml:trace>
  <inkml:trace contextRef="#ctx0" brushRef="#br0" timeOffset="14068.6">25419 10742 375 0,'2'12'134'0,"1"-6"-96"16,0-2 74-16,1-4-14 16,5-4-45-16,1-2-37 15,9-6-13-15,-1-4-3 16,-3-4-27-16,-4 0-18 16,-8-3-9-16,-8 6 21 15,-6 0 16-15,-5 7 17 16,-4 4 8-16,0 11 29 15,-3 6 33-15,6 10-4 16,-1 9-7-16,7 6-10 0,5 2 0 16,10 0-22-16,9-4-27 15,7-2 0-15,3-8-47 16,0-7-34-16,4-10-104 16,0-9-129-16</inkml:trace>
  <inkml:trace contextRef="#ctx0" brushRef="#br0" timeOffset="14429.11">25986 10640 337 0,'24'-12'79'0,"-8"2"-28"16,-10-4 36-1,-12 6-28-15,-10-1 10 0,-4 5-25 16,-11 7-9-16,-7 3 6 15,-3 3 1-15,4 8-10 16,1 2 5-16,9 2-26 16,12-1-10-16,10 0 3 15,12 0 0-15,13 0 0 16,7 0-4-16,8 0-11 16,6-2-25-16,-3 0 4 15,-3 2-1-15,-6-2-1 16,-11-2 14-16,-13 1 17 15,-13-2 3-15,-13-1 7 16,-8-2 6-16,-9-2 11 0,-5-3-7 16,1-9-13-16,9-3-4 15,8-6-48-15,12-4-107 16,15-3-60-16</inkml:trace>
  <inkml:trace contextRef="#ctx0" brushRef="#br0" timeOffset="14766.56">26313 10451 475 0,'-18'-2'116'15,"-4"4"-57"-15,-5 2 24 16,2 4-31-16,4 4-37 15,-2 2-12-15,5 4-3 16,5 0 0-16,2 3 0 16,6 1 3-16,5 0-1 15,5 1-1-15,4 0 2 16,2-1-3-16,-2-2 0 16,2-2-2-16,-2-4 2 15,-5-2 0-15,-2 0 0 16,-4 0 3-16,-2-2-3 15,-5-2-21-15,-2-2-36 16,-1-4-54-16,-1-4-86 0,2-4-57 16</inkml:trace>
  <inkml:trace contextRef="#ctx0" brushRef="#br0" timeOffset="15251.46">26614 10814 636 0,'2'10'151'0,"-2"-2"-60"0,0-2 41 0,0 0-80 0,2-4-52 16,0 2-30-16,3-4-83 15,6-2-167-15</inkml:trace>
  <inkml:trace contextRef="#ctx0" brushRef="#br0" timeOffset="15599.4">27220 10401 123 0,'-12'-16'387'0,"-1"6"-262"16,2 0 1-16,2 2 12 15,-2 4-53-15,2 2-32 16,-4 2-21-16,-5 6-6 15,-4 4 12-15,-5 8-7 16,0 8-16-16,0 9-11 0,1 6 5 16,8 5-9-1,2-1-1-15,9 1 1 0,7-4 0 16,7-8-10-16,7-4-20 16,8-6-5-16,4-6-26 15,11-8-40-15,7-6-69 16,5-6-107-16</inkml:trace>
  <inkml:trace contextRef="#ctx0" brushRef="#br0" timeOffset="16737.5">26605 10390 349 0,'2'7'48'0,"0"-3"2"15,-2-2 56-15,0-2-19 16,0 0-34-16,0 0-5 0,0 0 4 16,0-2-4-16,0 2-13 15,-2-2-10-15,2 2-3 16,-2 0-4-16,2 0-10 15,0 0-6-15,0 2-1 16,0-2-2-16,0 2-1 16,0-2 2-16,2 0 1 15,-2 2 0-15,2-4-1 16,-2 2 0-16,0 0 0 16,0 0-1-16,-2-2 1 15,2 4 0-15,0-2 1 16,0 0 0-16,0 0-1 15,2 0-4-15,0-2 4 16,3 0 2-16,4 0-2 16,0-2-3-16,-3 0-1 0,1 2-6 15,-5 2-7-15,-6 3 10 16,-11 6 3-16,-6 5 3 16,-1 2 1-16,-3 1-4 15,10-6-37-15,6-5-28 16,11-8-74-16,11-12-271 15</inkml:trace>
  <inkml:trace contextRef="#ctx0" brushRef="#br0" timeOffset="17321.7">27663 10873 511 0,'-11'0'108'0,"0"0"-50"0,0 1 51 0,0 1-23 16,1 0-47-16,6-2-22 0,2 2 4 16,4-2-3-1,8 0-7-15,5 0 0 0,5 0-3 16,3 0-6-16,0-2-2 15,-2-2 4-15,-8 3-4 16,-8-2-2-16,-5 3-3 16,-5 3 4-16,-6-2-3 15,0 1-32-15,-3 0-35 16,1-2-54-16,1-4-144 16</inkml:trace>
  <inkml:trace contextRef="#ctx0" brushRef="#br0" timeOffset="17781.33">27910 10481 322 0,'5'0'99'0,"-3"-2"-40"0,-2 1 26 15,-2-2-51 1,2 3-34-16,-3 0-91 0,-1 0-13 16,0 3-27-16,-3-2-20 15</inkml:trace>
  <inkml:trace contextRef="#ctx0" brushRef="#br0" timeOffset="18266.13">27873 10507 152 0,'2'4'125'15,"0"-2"-47"-15,2-2 15 16,1 0 13-16,0-2-24 15,-1 1-24-15,5-2-12 16,-5-1-3-16,5 0-10 16,-4 2-16-16,-3 1-7 15,0 1-1-15,-2 0 4 16,-2 0-2-16,0 0 7 0,0 1-10 16,-1-1-1-1,-2 0-1-15,3 2 3 0,-2 0-5 16,-3 2-1-16,1 4 6 15,-6 4 8-15,-1 6 11 16,3 7-13-16,-2 3-2 16,3 2-11-16,3-1-2 15,6 0 3-15,2-3-3 16,2-6 2-16,5-2 3 16,5-6 0-16,-1-4-5 15,5-8-9-15,1-4-15 16,6-8-24-16,0-9-17 15,-1-4-18-15,-2-7-13 0,1-5-33 16,-10 0-8 0,-4-2 54-16,-5 9 83 0,-4 6 3 15,-2 10 16-15,-2 10-2 16,-3 12 74-16,-2 10 11 16,2 10-21-16,1 8-11 15,6 3 3-15,4 1-28 16,7-4-28-16,7-6-11 15,5-4-6-15,0-6-70 16,7-10-107-16,3-10-227 16</inkml:trace>
  <inkml:trace contextRef="#ctx0" brushRef="#br0" timeOffset="18582.25">28643 10563 485 0,'0'2'207'0,"-8"2"-179"0,-10 1 78 15,-9 0-5-15,-7 8-49 16,-1 0-32-16,-1 8-6 16,1-1-1-16,6 6 3 15,2 0-3-15,4 4-10 16,8 2-3-16,4-4-3 15,6-2 3-15,3-8-2 16,6-4 3-16,6-6-2 0,1-4-2 16,7-6-11-1,4-10-27-15,9-6-21 0,2-12-18 16,4-10-19-16,-2-6-16 16,-1-9-48-16,-5-3 19 15,-8-4-72-15</inkml:trace>
  <inkml:trace contextRef="#ctx0" brushRef="#br0" timeOffset="18770.52">28650 10285 316 0,'-4'-16'75'0,"-1"12"-57"16,-5 12 61-16,-4 8 11 15,-1 8-21-15,-4 9-6 16,2 6-2-16,3 4 16 0,5 2-21 16,7 1 8-16,4 3-30 15,7-6-30-15,5-3 1 16,3-7-1-16,6-7-4 15,-1-8-11-15,2-4-48 16,-6-4-66-16,1-8-44 16,-6-4-112-16</inkml:trace>
  <inkml:trace contextRef="#ctx0" brushRef="#br0" timeOffset="19116.52">28893 10663 465 0,'-9'17'137'15,"1"3"-54"-15,-4 2 9 16,1 4-25-16,2 6-48 16,2 2-13-16,7 2-5 15,2-6 6-15,6-6-6 16,0-7 2-16,-1-8-3 15,5-11-13-15,3-9-48 16,3-10-1-16,3-9 7 16,6-10-15-16,0-6-22 15,0 2 21-15,2 4 61 16,-2 7 10-16,-6 12 3 16,0 8 17-16,-3 10 37 0,-7 8 8 15,-2 6-37-15,-4 5-28 16,-1 2-4-16,-4 0-60 15,-2-2-84-15</inkml:trace>
  <inkml:trace contextRef="#ctx0" brushRef="#br0" timeOffset="19497.93">29217 10774 579 0,'-3'12'93'16,"3"-6"19"-16,5-6-9 0,5-8-63 16,13-6-40-16,8-6-21 15,9-6-34-15,0-6-31 16,1-2-30-16,-10 2-14 16,-10 2 15-16,-9 3 26 15,-14 5 56-15,-8 8 33 16,-9 9 92-16,-8 8-1 15,-2 9 48-15,-2 8-38 16,0 9-18-16,-1 5 11 16,8 3-20-16,4 4 13 15,6 1-40-15,10-6-14 16,6-4-19-16,5-4-14 0,5-6-2 16,0-8-47-1,7-1-23-15,0-8-17 0,6 2-50 16,4-2-43-16,77 17-37 15</inkml:trace>
  <inkml:trace contextRef="#ctx0" brushRef="#br0" timeOffset="20597.24">29657 10684 306 0,'0'2'94'0,"0"-2"9"0,-2 0 51 0,2-2-46 15,0 2-46-15,2 0-31 16,-4 0-14-16,4 0-12 16,-2 0-4-16,0 0 0 0,0 0-1 15,2 2 0-15,-2-2 1 16,0 0-1-16,-2 0 13 15,2 0 24-15,0 0-1 16,0 0-4-16,-2 0-3 16,2 0-11-16,0 0-7 15,0 0-11-15,0 0-1 16,0 0-2-16,0 0-4 16,0 0-9-16,2 0 1 15,-2 0 6-15,0 2 7 16,0-2 1-16,-2 0 1 15,2 0-2-15,0 0 2 16,0 0 0-16,0 0 0 0,0 0-1 16,0 0 0-16,0 0-4 15,0 0-5-15,0 0-3 16,0 0 4-16,0 0 7 16,0 0 1-16,0 0 1 15,0 0 1-15,0 0 0 16,0 0 0-16,0 0 2 15,0 0-3-15,0 0 1 16,0 0-1-16,2 0-2 16,-2 0-2-16,2 0-17 15,-2 0-13-15,0 0-1 16,0 0 11-16,0 2 8 0,0-2 3 16,0 0 3-16,3 0-4 15,-1 0-13-15,2 0 16 16,6-2 9-16,1 2 2 15,1-4 0-15,5 0 3 16,-2-2 4-16,-4-2 16 16,-2 2-4-16,-5 0-3 15,-4-2-8-15,-4 2-8 16,-7-3-4-16,-7 6 2 16,-5 1 1-16,0 2-2 15,0 3 2-15,1 8 1 16,4 0 10-16,7 6 0 15,2-1-5-15,3 0-5 16,3 0 1-16,6-1 2 16,-1 0-3-16,0-3 2 0,2 4 1 15,-2-2-2-15,-2 2 0 16,2 3 16-16,-2-1 2 16,0-1-10-16,3-1-3 15,-3-4-6-15,2-2 0 16,2-2-2-16,-1-4 2 15,2-2 0-15,-1 2-1 16,-4-4-2-16,0 3-6 16,0-3-10-16,-4 1 19 15,-6 2 5-15,-3 1 4 16,-3-1-6-16,-1 1-3 16,-2-1-24-16,4-3-32 0,7-3-24 15,-2-3-75-15,4-2-83 16</inkml:trace>
  <inkml:trace contextRef="#ctx0" brushRef="#br0" timeOffset="21031.54">30031 10608 400 0,'-15'-7'41'0,"-5"6"23"0,-9 5 43 0,-2 0-53 16,-5 6-42-16,3 1-3 15,8 2 20-15,7-4-10 16,9 3-8-16,12 3 4 15,8-3-15-15,7 2-8 16,6 2-20-16,7 0-9 16,3 0 5-16,1-2 19 15,-4 2 8-15,-4 0-3 16,-8 0 8-16,-11 0 14 0,-10 4 20 16,-12 0 10-1,-5-2 5-15,-10 2 11 0,-2-5-6 16,-5-6-37-16,-3-2-9 15,6-5-8-15,6-7-3 16,8-1-72-16,3-3-80 16,9-4-125-16</inkml:trace>
  <inkml:trace contextRef="#ctx0" brushRef="#br0" timeOffset="21735.1">30183 11007 468 0,'0'16'145'0,"2"5"-7"0,-4 8-27 0,-4 6-47 16,-1 4-56-1,-5-1-8-15,-3 0-12 0,-1-8-116 16,-3-5-180-16</inkml:trace>
  <inkml:trace contextRef="#ctx0" brushRef="#br0" timeOffset="23728.94">23617 11564 290 0,'-4'2'147'0,"0"2"-85"0,-2-4 45 16,2 0-3-16,2 2-21 15,2-2-11-15,2 0-14 16,0 0-30-16,2 0-21 15,6 0 12-15,3 0 17 16,5-2-15-16,7-4-11 16,6-4-6-16,5-6-1 15,-1-2-3-15,-2-4-3 16,-6 2-20-16,-6 0-8 16,-13 2-14-16,-8 1-22 0,-16 4 30 15,-13 2 23-15,-8 6 8 16,-12 9 6-16,-9 8 0 15,0 9 10-15,2 10 20 16,7 9 31-16,11 12-14 16,13 6 9-16,19 4-30 15,18-1 5-15,16-3-3 16,15-12-21-16,15-12-7 16,8-14-8-16,7-14-82 15,-1-12-99-15,-3-14-174 16</inkml:trace>
  <inkml:trace contextRef="#ctx0" brushRef="#br0" timeOffset="24360.62">24236 11498 402 0,'-4'6'131'0,"-4"4"-92"0,-9 6 50 0,2 8 0 16,1 8-28-16,4 8-18 15,3 6-9-15,4 0-16 16,10-5-10-16,4-7 1 16,8-12-4-16,0-11-5 15,6-12-4-15,4-15-41 16,2-13-19-16,2-10-1 15,0-8 19-15,-1 3 29 16,-5 6 4-16,-3 8-2 16,-6 14 6-16,-5 8 9 0,-6 14 9 15,-5 10 41-15,-4 13-6 16,0 6 4-16,0 10-4 16,-3-4-5-16,3 0-25 15,2-9-2-15,2-12-9 16,5-11 4-16,6-16-7 15,11-17-49-15,10-12-61 16,7-8 19-16,0-5 38 16,-1 3-36-16,-9 14 57 15,-10 14 32-15,-6 12 19 0,-5 14 88 16,-4 14-31 0,-4 8-26-16,3 11-12 0,-3-1-31 15,2-3-7-15,1-5-42 16,4-9-138-16,2-14-65 15</inkml:trace>
  <inkml:trace contextRef="#ctx0" brushRef="#br0" timeOffset="24530.97">25072 11572 350 0,'-9'42'77'0,"-3"11"-6"0,-5-2 4 0,3 7-60 16,3 3-15-16,7-1-28 0,0-6-80 16,6-11-4-16,21 18-41 15</inkml:trace>
  <inkml:trace contextRef="#ctx0" brushRef="#br0" timeOffset="24867.62">24947 11626 260 0,'0'-38'94'0,"9"4"-2"16,9 2 10-16,5 4 8 15,6 2-25-15,2 2-17 16,4 6-15-16,-1 4-15 15,1 6-2-15,-4 8-23 16,-2 4 1-16,-2 10 8 16,-7 10 5-16,-7 8-7 15,-4 10 3-15,-11 6-10 16,-7 2-10-16,-7-1-2 16,1-7-1-16,-5-8-5 15,3-10-56-15,0-11-42 16,2-8-37-16,-3-11-135 15</inkml:trace>
  <inkml:trace contextRef="#ctx0" brushRef="#br0" timeOffset="25161.68">25587 11185 280 0,'-4'4'253'0,"-4"4"-166"16,2 2 12-16,-1 6 7 0,1 10-1 15,-1 12-17-15,0 11-29 16,0 7-12-16,3 4-28 15,2 4-14-15,2-2-5 16,4-2-5-16,0-9-78 16,3-11-93-16,0-12-71 15,0-14-50-15</inkml:trace>
  <inkml:trace contextRef="#ctx0" brushRef="#br0" timeOffset="25546.85">25930 11526 425 0,'-40'10'82'15,"-5"4"-9"-15,5 2-5 16,2 4-24-16,7 4-23 15,9 1 3-15,13 2-1 16,7 4 8-16,11-6-13 16,3 0-1-16,11-3 4 15,8-8-15-15,7-10 3 16,11-12-4-16,0-10-3 0,0-14-2 16,-5-7-13-16,-9-3 2 15,-14 0-15-15,-9 4-3 16,-14 8-9-16,-10 6 16 15,-7 8 13-15,-8 10 4 16,-9 8 2-16,0 6-23 16,0 4-71-16,3 6-34 15,6-2 2-15,5 4-98 16</inkml:trace>
  <inkml:trace contextRef="#ctx0" brushRef="#br0" timeOffset="26128.19">26293 11540 105 0,'-4'0'326'0,"-1"0"-227"15,-2 2-8-15,-4 4 0 16,-3 4-31-16,-1 6-16 16,-1 8 5-16,-1 6-9 15,5 2-13-15,10 4-8 16,4-3-11-16,8-8 4 16,9-6 2-16,12-12-14 0,8-8-13 15,3-17-6-15,0-13-11 16,-1-5-9-16,-10-4-2 15,-12 4 15-15,-7 10 18 16,-8 8 6-16,-4 10 1 16,-4 12 1-16,0 10 13 15,-4 12 25-15,8 14 4 16,2 14-4-16,10 13 2 16,6 6-19-16,6-2-19 15,5-3-2-15,2-5 1 16,3-8 1-16,-3-7-2 0,-6-6-1 15,-5-5 1 1,-11-9 0-16,-11-4-3 0,-12-8-13 16,-12-6 11-1,-13-6 5-15,-5-4 1 0,-14-8 1 16,-7-8-1-16,-6-10-1 16,-1-6 0-16,1-10-13 15,7-4-36-15,15 3 12 16,13-1-16-16,17 6-46 15,15 5-2-15,21 4-41 16,9 1-40-16</inkml:trace>
  <inkml:trace contextRef="#ctx0" brushRef="#br0" timeOffset="26564.22">26707 11478 397 0,'-6'2'232'0,"4"2"-159"0,2 0 45 0,6 0 17 16,8 3-56-16,10 4-20 15,12-3-48-15,6-6-9 0,10-4-2 16,-4-10-22 0,-3-4-60-16,-9-4-15 0,-15-2-17 15,-13 0 37-15,-13 1 13 16,-11 2 38-16,-11 2 26 16,-4 9 33-16,-4 8 17 15,1 8 17-15,5 15 24 16,5 8-8-16,6 12-20 15,7 11-3-15,11 8-3 16,11 0-12-16,7-6-33 16,6-8-4-16,5-16-8 15,5-14-22-15,1-15-71 0,1-13-126 16,2-12-171 0</inkml:trace>
  <inkml:trace contextRef="#ctx0" brushRef="#br0" timeOffset="27144.16">27276 11410 356 0,'-8'6'163'0,"6"-4"-88"16,0-1 25-16,2-1-17 15,2 0-22-15,4 0-5 16,0 3 5-16,5 1-29 0,3-2-8 16,3 0-16-1,3-2-5-15,5-4-3 0,-3-4-23 16,0-2-14-16,-4-2 8 15,-5-3-8-15,-8 3-17 16,-7 1 29-16,-9 0 14 16,-3 3 3-16,-6 5 5 15,-4 4 3-15,-3 8 24 16,-4 9 24-16,-1 5 4 16,6 12-2-16,1 9 8 15,8 6-11-15,7 0-4 16,8 2-28-16,9-8-9 15,6-6-6-15,8-13-19 16,2-9-53-16,6-13-136 16,5-12-187-16</inkml:trace>
  <inkml:trace contextRef="#ctx0" brushRef="#br0" timeOffset="27546.74">27995 11376 340 0,'4'-15'151'0,"-8"3"-146"16,-7 6 75-16,-9 2 16 16,-7 7-43-16,-4 2-2 0,-7 9 1 15,-2 4 3-15,2 2-5 16,5 3-22-16,6-1-15 15,9-2-13-15,7 0-3 16,8-2-1-16,9 0-11 16,2-2-6-16,7 2-7 15,10 2 7-15,2 2 3 16,0 2 14-16,0 2 1 16,-2 0-4-16,-8 0 7 15,-9 2 16-15,-5-1 16 16,-6-5 5-16,-7-3-1 15,-3-1-11-15,-6-7-4 16,-3-2-7-16,-2-8-14 0,-3-8-22 16,0-3-41-16,-2-8-84 15,3-5-66-15,-1-8-88 16</inkml:trace>
  <inkml:trace contextRef="#ctx0" brushRef="#br0" timeOffset="28131.22">28327 11412 271 0,'-11'0'199'0,"4"0"-158"0,1 0-9 0,4 0 58 0,2 0-2 16,2 0-20 0,0 0-6-16,2 2 0 0,0-2 1 15,4 0 15 1,1 0-47-16,-1 2-31 0,1-2-72 15,-2 0-158-15,-2 0-270 16</inkml:trace>
  <inkml:trace contextRef="#ctx0" brushRef="#br0" timeOffset="28295.04">28269 11747 568 0,'2'22'213'0,"1"-11"-192"15,-1-6 84-15,-4-7-20 16,2 2-78-16,0-3-7 0,2 2-123 16,0-7-203-16</inkml:trace>
  <inkml:trace contextRef="#ctx0" brushRef="#br0" timeOffset="29916.85">28911 11372 167 0,'9'4'304'0,"-3"-2"-190"0,-4-2-14 16,1-2 10-16,-3-1-36 16,2 2-48-16,1-6-20 15,1 2 6-15,1-1 14 16,-1-1-10-16,-2 3-10 16,2 0-4-16,-2 2-1 0,-2 2 3 15,-4-1 0-15,2 2 1 16,-7-5-2-16,-7 0-3 15,-5 3-9-15,-18-4 0 16,-9 3 2-16,-6 2 0 16,2 4 2-16,6 4 3 15,11 2-2-15,6 2 1 16,8 2-3-16,10 0 1 16,7 2 5-16,11 4 12 15,8 1-7-15,9 3-3 16,7-2-1-16,5-2-1 15,-3 0-1-15,-4 0-4 16,-4 2 1-16,-9 6 3 0,-12 8 1 16,-8 8 6-16,-10 10 1 15,-8 7 12-15,-4 1 7 16,-1 2-3-16,4-5-17 16,7-6-6-16,12-9 0 15,6-7 3-15,12-11 4 16,13-11 1-16,6-2-8 15,14-10-12-15,6-3-41 16,1-5-35-16,-6-3-36 16,-5 0-79-16,-16-1-97 15</inkml:trace>
  <inkml:trace contextRef="#ctx0" brushRef="#br0" timeOffset="30523.76">29225 11967 166 0,'4'12'693'0,"-4"-2"-553"15,0-6-75-15,0-3 10 16,-2-1-38-16,4-1-37 15,-2 1-15-15,5-2-81 16,7-4-133-16,5-3-268 0</inkml:trace>
  <inkml:trace contextRef="#ctx0" brushRef="#br0" timeOffset="30680.48">29551 11959 418 0,'4'14'318'15,"-4"-4"-291"-15,0-6 26 16,0-4 42-16,0-2-45 16,0 2-50-16,2-2-61 15,0-5-136-15,5-2-310 16</inkml:trace>
  <inkml:trace contextRef="#ctx0" brushRef="#br0" timeOffset="30805.58">29784 11983 653 0,'2'22'224'0,"-2"-8"-216"16,-2-8 20-16,0-8-28 15,2 2-71-15,2-8-178 16</inkml:trace>
  <inkml:trace contextRef="#ctx0" brushRef="#br0" timeOffset="31102.25">30254 12105 704 0,'-11'32'160'0,"-7"9"-57"0,-13 3-35 16,-7 6-41 0,1 2-27-16,1-4-2 0,11-8-62 15,7-6-88-15,14-8-165 16</inkml:trace>
  <inkml:trace contextRef="#ctx0" brushRef="#br0" timeOffset="31552.68">30478 11747 716 0,'2'12'179'0,"4"-6"-144"15,5-9 49-15,9-5-39 16,9-5-38-16,9-7-7 15,-2-7-3-15,-1-3-47 16,-4-2-8-16,-10 0-12 16,-13 4-31-16,-10 2 27 15,-11 6 44-15,-9 10 30 16,-10 8 9-16,-1 10 74 0,-2 14 5 16,-1 10 3-1,5 16-3-15,2 10 3 0,9 11-5 16,11-4-15-16,9-2-31 15,11-13-28-15,11-14-12 16,12-14-9-16,10-16-130 16,7-12-156-16,7-17-243 15</inkml:trace>
  <inkml:trace contextRef="#ctx0" brushRef="#br0" timeOffset="32073.41">30987 11269 519 0,'5'-8'229'0,"-3"0"-139"15,3 1 14-15,-1-4-18 16,5-3-47-16,4 0-34 16,7-2 6-16,5 0 3 0,6 2-5 15,5 4-2 1,-1 5-7-16,1 2-2 0,-3 7-1 15,-2 7 1-15,-4 12-3 16,-6 11 5-16,-9 15 1 16,-2 10 18-16,-8 16-9 15,-2 11-5-15,0 6-2 16,0-1-3-16,5-7 0 16,5-12-1-16,2-16-4 15,3-16-10-15,-4-15-8 16,-1-10 9-16,-6-7 1 15,-4-6-5-15,-2-2 16 0,-10 0 2 16,-10-2 3-16,-7 0 2 16,-6 2 4-16,-6 0-7 15,3 2-2-15,7 0-24 16,2 0-109-16,5 2-119 16,2-3-278-16</inkml:trace>
  <inkml:trace contextRef="#ctx0" brushRef="#br0" timeOffset="33822.89">22579 12462 239 0,'-5'0'33'0,"1"-1"-27"0,0-1 23 0,2 0 13 0,2-1 1 15,0 2 5-15,0-2 16 0,0 1-5 16,0-2-15 0,0 0-12-16,2 0 4 0,-2 0-11 15,2 0-13-15,0 0-11 16,4-2-1-16,3 0-2 15,5-2 2-15,5 0-2 16,6 2 2-16,4 0-1 16,4 0-1-16,-1 0-5 15,-1 2-1-15,-6 2-4 16,-7 2-8-16,-7-2-6 16,-7 4 1-16,-2 0 21 15,-8 4 3-15,-3 4 0 16,-5 6 1-16,-3 2 0 15,-4 4 0-15,3 0-1 16,3 2 1-16,6 1-1 0,2-3 0 16,5 0-2-16,4-6 3 15,5-3 2 1,4-4 2-16,0-2 2 0,3-6-2 16,-1-2 0-16,1-5-4 15,-3-1-10-15,-1-3-26 16,-2-1-25-16,-6 2-5 15,-4 0 14-15,-6 5 22 16,-7 4 10-16,-3 4 20 16,-6 9 4-16,0 5 22 15,-1 4 19-15,4 6-12 16,6 2-8-16,9 2 0 0,6 2-13 16,11-4-12-1,7-3 0-15,8-4-3 0,5-5-5 16,0-2-12-16,-2-4 7 15,-2 1-9-15,-9 1 22 16,-7 2 0-16,-9 6 21 16,-4 2 8-16,-9 2 32 15,-7 0-11-15,-7-1-34 16,-1 0-16-16,-5-7-47 16,-7-8-158-16</inkml:trace>
  <inkml:trace contextRef="#ctx0" brushRef="#br0" timeOffset="37187.83">17282 14628 196 0,'7'4'59'0,"-2"-2"-56"0,-3 0 17 0,-2-4 10 15,0 2 2 1,0 0-16-16,-2 0-2 0,4 0 13 15,-2 0 5-15,0-2 2 16,3 2 3-16,-3 0 4 16,0-4 11-16,-3 4-7 15,6-2-4-15,-3-2-9 16,2 0-10-16,-2 0-11 16,2-6-9-16,-2 4-2 15,0-4 3-15,0 2-3 16,0-2 0-16,0 0-3 15,-2-2 0-15,-3 0-8 0,-2 2-8 16,-2 0 2-16,1 0-8 16,-1 2 5-16,-3 4 13 15,1-2 1-15,0 2 1 16,-2 4 2-16,-2 4-5 16,1 3-4-16,-3 6 7 15,0 0 3-15,-1 4 2 16,1-2-1-16,3 2-1 15,3-7 2-15,5 2-2 16,4-6 2-16,6 2 6 16,2 2 3-16,5 0-4 15,3 2 2-15,6 0-5 16,-2-2-2-16,0 2-1 0,-3 0 1 16,-1 0 0-16,-8 0 0 15,-1 6 1-15,-5 0 3 16,0 1 1-16,-5 2 5 15,3 2 0-15,-2-5-5 16,-3 0 5-16,0 0-3 16,1-4-4-16,-3-1-2 15,-1 4 0-15,-3-9 1 16,-3 2-2-16,-1 0-2 16,-5-2 2-16,2 2 0 15,4-2-2-15,1-4 2 16,7-1 1-16,2 2-1 15,4-5-3-15,0 0-2 16,2 0 1-16,0-2-2 16,4 2 6-16,2-3 1 0,6 3 3 15,1-3 2-15,3 3-5 16,-1-4-1-16,1 2-2 16,-3 0 0-16,-2 2 1 15,1 0 0-15,-6 0 0 16,1 2 0-16,-3 0-3 15,-4 2 2-15,2-1 0 16,-2 4 2-16,4 6 0 16,-4-4 1-16,-4 5-1 15,2 4 1-15,-2 2 0 16,-3 2 0-16,-3 2-2 16,-4 2 2-16,-1 2 1 0,-4 2 2 15,4 1 7-15,-1-3-5 16,8-1 2-16,1-2 1 15,5-3-3-15,6-2 3 16,5-2 2-16,4-4-6 16,5-2-5-16,5-2 0 15,3 2-15-15,0-6-57 16,3 2-77-16,3 0-60 16</inkml:trace>
  <inkml:trace contextRef="#ctx0" brushRef="#br0" timeOffset="44472.99">17528 15232 145 0,'0'0'118'0,"0"0"-71"0,0-2-2 0,-3 2-12 15,3 0-25-15,3 0-8 16,-3 0 0-16,0 0-2 15,2 2 2-15,-2 0 0 16,-2 3 6-16,2 0 12 16,0-4 13-16,-3 4 13 15,1-3 20-15,0 4 10 16,0-6-3-16,0 0-3 16,2 0-1-16,-2 0 0 15,2 0-20-15,0 0-14 0,0 0-13 16,0-4-7-16,0 2-6 15,2 0-7-15,2-3 1 16,0 4 3-16,1-4-4 16,1 0-3-16,2 3-1 15,-2 4 1-15,1 0-1 16,-1 6 2-16,2 0 2 16,-2 2 8-16,-4 4-3 15,0-2-2-15,-4-2-2 16,2-4 5-16,-2-4 5 15,2-2 1-15,-2-4-7 16,0-4-5-16,-4-2-5 16,2-3 5-16,0 4 4 0,2 5-4 15,-1-2-3-15,1 4-6 16,0 4-11-16,2 0-7 16,0 2-11-16,-2 6-15 15,0-2-54-15,2 0-26 16,2-3-114-16</inkml:trace>
  <inkml:trace contextRef="#ctx0" brushRef="#br0" timeOffset="45022">17976 15254 276 0,'-10'9'152'0,"10"-14"-99"0,0 9 26 0,2-8-9 0,2 4-27 16,-2-4-4-16,2 4 7 15,0-2 11-15,1 0-3 16,1 2-17-16,-2 0-12 16,4-2-10-16,-2 4-6 15,-1-2-2-15,-1 0 2 16,2 2 3-16,-3 0-6 15,-1-2-5-15,-2 4 3 16,3-4 2-16,-3 0-3 16,0-4-2-16,0 2 2 15,0 2-1-15,2 0 2 16,0-2-4-16,0 2 0 0,-2 0-5 16,0 0-3-1,0 2 2-15,-2-2 6 0,2 2 2 16,0-2-2-16,0 4-6 15,0-4-33-15,0 0-55 16,0 0-55-16,0 0-80 16,5 0-29-16</inkml:trace>
  <inkml:trace contextRef="#ctx0" brushRef="#br0" timeOffset="45582.57">18398 15334 378 0,'-2'4'174'0,"-2"0"-97"16,0-4 13-16,2 0-22 15,-1 0-30-15,3 0-25 16,0 0-1-16,3-4 10 16,-3 4-4-16,0 0-11 0,0 4-2 15,0-4-2-15,0 0 3 16,0 0 5-16,-5 0-5 15,-3 2-4-15,-2 0 5 16,1 0 20-16,3-2 1 16,2 0-9-16,1-2-9 15,3 2-10-15,5-2 3 16,1 0-3-16,5-6 7 16,3 2 1-16,1 2-1 15,1-4-7-15,-3 2 0 16,-7 6-2-16,-3 0 1 15,-3 2 1-15,-3-2 8 16,-3 4 5-16,2 4-6 0,-5-6-1 16,-1 4-2-16,4 0 0 15,2-2-3-15,-1-4-2 16,8-4-26-16,-1 4-59 16,2-4-47-16,-2-2-136 15,6-2-158-15</inkml:trace>
  <inkml:trace contextRef="#ctx0" brushRef="#br0" timeOffset="46517.95">19121 14819 298 0,'2'-3'96'0,"0"2"-8"16,0-3 23-16,-2 4-27 0,0 0-26 15,3-4-16-15,-3-2-11 16,4 2-6-16,-4 0-2 15,4 0-4-15,-1-1-2 16,-1 4-4-16,1-6 2 16,-1 1 6-16,2 2 1 15,-4-4 3-15,0 2-4 16,-2-2-1-16,-2 0-3 16,-1 4 2-16,0 3-15 15,-1-4-4-15,-5-1-1 16,-1 6 1-16,-3-2-3 15,-1 4 0-15,-1 0-1 16,-2 7 2-16,2-1-1 16,1 5 3-16,-1 5 0 0,1 1 1 15,1 3-1-15,1 0 0 16,1 2 2-16,3 0-1 16,1 4-1-16,3-1 3 15,2 0-3-15,-1-1 0 16,5 0 0-16,0 2 2 15,0-6-2-15,3 2-1 16,-1-2 1-16,0 0 0 16,0-1 2-16,2-2-2 15,3-1-2-15,-1 0 2 16,6-1-4-16,3-4 4 0,5-7 0 16,7 3 3-1,7-5 1-15,10-10-4 0,7-1-34 16,5 1-27-16,4-7-29 15,-4 0-48-15,-7 8-111 16,-8 1-75-16</inkml:trace>
  <inkml:trace contextRef="#ctx0" brushRef="#br0" timeOffset="47524.95">19560 15226 139 0,'0'-5'72'0,"2"5"-27"0,0 0-5 0,0-3-3 15,0 3-3-15,4-5-4 16,-4 1 0-16,-2 3-1 16,0 1-18-16,0 0-9 15,-2 1 10-15,-2 2-6 16,4-3-3-16,0 0 10 16,0 0 17-16,4 0 12 15,-4-3-4-15,2 3-5 16,2 0 12-16,0 3-10 15,-2-3-11-15,5 1-4 0,-3-1-1 16,-2 0-8 0,6 5-3-16,0-5 6 0,1 8 12 15,3 0-5 1,1 3-2-16,0 7-5 0,1 5-4 16,-4 7 21-16,0-2-11 15,-8 10-15-15,-4 2-2 16,-12 0-3-16,-3-2-3 15,-10 5-65-15,-4-7-46 16,-8-4-67-16,-5-10-145 16</inkml:trace>
  <inkml:trace contextRef="#ctx0" brushRef="#br0" timeOffset="48977.81">20438 14837 244 0,'6'-4'154'0,"-1"0"-87"0,-5 4 18 16,0-4-5-16,0 4-32 0,0 0-21 16,4 0-2-1,0-5 20-15,8 4-11 0,1-5-7 16,7 0-7-16,2-7-15 15,5 0-1-15,-2-2-3 16,-1-3 1-16,-3-4 0 16,-8 4-2-16,-3-4-2 15,-4 4-10-15,-12 4-15 16,-4 2 19-16,-9 4 0 16,-4 6 3-16,-8 8 4 15,-10 8 1-15,-1 8 2 16,-3 8 8-16,1 9 20 15,8 1-21-15,9 6 9 16,9-2 22-16,14 2-6 16,10-6 15-16,12-6-34 0,7-6-9 15,8-6-2-15,9-11-4 16,6-8-4-16,3-9-36 16,0-6-62-16,3-6-82 15,-8-6-69-15,-5 0-62 16</inkml:trace>
  <inkml:trace contextRef="#ctx0" brushRef="#br0" timeOffset="49611.52">20933 14784 480 0,'-8'0'114'0,"6"-1"-45"0,0-1 6 15,0 0-33-15,4 2-16 16,-2-3-14-16,2 3-11 15,-2 5-1-15,2 3 26 16,1 10 54-16,-1 6-39 0,3 10-20 16,-1-1-11-16,0 2-6 15,1-5 1-15,-1-14 0 16,0-6-5-16,2-8-3 16,0-2 3-16,5-5 20 15,5-15-20-15,5-1-19 16,4-9-11-16,0-2 7 15,-3 4 1-15,-4 7 2 16,-7 12-7-16,-4 0 4 16,-3 18 23-16,3 5 3 15,-3 8 8-15,3 5 17 16,0 8-1-16,-1-7-6 0,3 0-16 16,1-9-4-1,-2-6 0-15,1-11-1 0,7-8 6 16,1-10-6-16,4-6-19 15,1-8-18-15,-2 2 2 16,-2 0 12-16,-7 10 16 16,-7 4-9-16,-2 10 0 15,1 12 16-15,-3 7 46 16,0 10 9-16,5 7-4 16,-3 4-38-16,2-2-7 15,0-4-6-15,3-10-4 16,-3-6-70-16,4-9-101 15,0-5-157-15</inkml:trace>
  <inkml:trace contextRef="#ctx0" brushRef="#br0" timeOffset="49829.04">21614 14927 532 0,'-6'30'173'0,"0"11"-97"0,2 8-9 16,6 9-36-16,14 6-13 15,76 167-13-15,-72-199-5 16,-3-2-18-16,-1-6-51 16,-3-3-19-16,10 16-75 0,-10-11-68 15</inkml:trace>
  <inkml:trace contextRef="#ctx0" brushRef="#br0" timeOffset="50113.05">21476 14770 489 0,'11'-12'199'0,"-2"8"-183"16,-3 4 21-16,3 4 27 15,11 8-22-15,14 7 8 16,9 5-31-16,9 10 6 0,0 2-5 16,-3 8 0-1,-11-5-13-15,-11 4-5 0,-14-4 3 16,-11 0-5-16,-15-7-9 16,-12-6-15-16,-12-12-8 15,-11-10-45-15,-2-8-24 16,3-4-25-16,5-6-33 15,13 0-64-15</inkml:trace>
  <inkml:trace contextRef="#ctx0" brushRef="#br0" timeOffset="50627.69">21930 14521 253 0,'-2'0'144'0,"0"-1"-113"0,2-3 18 15,-2 0 13-15,0 0 8 16,4-1-20-16,-2 4 6 16,2 1 0-16,-2 0-12 15,0 1-10-15,-2 2-10 16,2 7 6-16,2 0 33 15,-2 10-33-15,2 8-3 16,0 4-5-16,3 12-3 16,-3 4-6-16,0 6-8 15,3 1-5-15,2-7 0 16,-3-5 0-16,-2-8 0 0,5-5 0 16,-3-12 0-16,-2-4-3 15,3-2-3-15,-2-3-34 16,-1-4-38-16,0-1-48 15,-2-2-23-15,2-4-106 16</inkml:trace>
  <inkml:trace contextRef="#ctx0" brushRef="#br0" timeOffset="51096.55">22260 14909 261 0,'15'-4'54'16,"-5"-3"33"-16,-6 0 33 16,-1 3 6-16,-1 0-34 15,-7 0-6-15,-1 4-42 16,-6-2-34-16,-3 0 18 15,-5 4-11-15,-7 4-9 16,2 6 5-16,3 6 12 16,0 6 3-16,4 5-2 15,7 2-8-15,7 5 4 16,4-3-17-16,10-4 0 0,9-1-5 16,5-10 4-1,12-5 0-15,4-8 0 0,4-14-1 16,1-12-3-16,-3-11-6 15,-9-8-23-15,-6-4-8 16,-13-3-17-16,-12 4-16 16,-12 3-9-16,-13 4-2 15,-18 0 12-15,-12 8 17 16,-5 11 26-16,0 12 11 16,9 10-22-16,18 8-37 15,15 5 13-15,21 1 19 16,17 2-54-16</inkml:trace>
  <inkml:trace contextRef="#ctx0" brushRef="#br0" timeOffset="51654.43">22618 14731 502 0,'4'-13'144'0,"-4"8"-66"0,0-4-1 16,-4 7-40-16,4 2-29 16,-2 6-6-16,2 2 22 15,-6 10 14-15,4 14-8 16,-3 4 1-16,3 9-15 16,4-4-7-16,5-2-9 0,5-15 5 15,5-6 7 1,3-10-7-16,0-10 5 0,6-7-10 15,-1-12 0-15,-2-5-40 16,-4-2 8-16,-3 2-3 16,-7 8 0-16,-5 4-13 15,-2 10 2-15,1 9 38 16,2 13 8-16,-1 13 8 16,7 9 29-16,5 8-5 15,6 8-5-15,2 4-7 16,5-6-11-16,2 5-9 15,1-7 3-15,1-2 1 16,-6-10-2-16,-5-8 1 0,-7-6-2 16,-7-8 2-1,-13-5 6-15,-10-8 1 0,-10-1-7 16,-11-4 1-16,-8-9-2 16,-7 0-2-16,-7-11-8 15,-5-4-17-15,3-6-5 16,2-2-34-16,10 2 26 15,13 2-31-15,14 2-46 16,7 3-33-16,12 5-1 16</inkml:trace>
  <inkml:trace contextRef="#ctx0" brushRef="#br0" timeOffset="52070.36">22940 14813 437 0,'-4'3'206'0,"-1"-3"-174"0,5 0 25 15,0 0-15-15,7 0 9 0,8 0-2 16,7-1-12 0,10-3-14-16,3-10-10 0,0 0-12 15,2-3 0-15,-11-1-1 16,-6 1-4-16,-7-1-21 16,-10-1-7-16,-8 6 10 15,-8 4 11-15,-7 5 9 16,-7 10 0-16,1 10 2 15,-3 12 27-15,6 8 14 16,7 7-23-16,8 3 9 16,10-1 7-16,12-6-3 15,7-9-31-15,8-8 0 16,10-12-34-16,1-8-55 16,-3-7-122-16,-1-12-146 0</inkml:trace>
  <inkml:trace contextRef="#ctx0" brushRef="#br0" timeOffset="52643.78">23395 14752 309 0,'2'2'181'0,"0"5"-119"0,0-2 29 0,2-5 14 0,5 4-17 16,7-2-1-16,7 1-39 15,5-8-23-15,6-4-24 16,1-8 5-16,-3-1-6 15,-3-4-23-15,-12 0-19 16,-3-2-10-16,-12 4 3 16,-6 0 10-16,-12 6 20 15,-9 6 14-15,-4 4 5 16,-4 10 14-16,1 10 24 16,1 6 9-16,10 10 1 15,2 8-29-15,11 4 16 16,10 2-2-16,7-5-33 15,9-3-10-15,6-10-52 16,5-14-60-16,2-10-121 16,2-14-177-16</inkml:trace>
  <inkml:trace contextRef="#ctx0" brushRef="#br0" timeOffset="53052.33">24025 14586 407 0,'8'-12'77'16,"-10"-2"-32"-16,-11 10 64 15,-9 6-41-15,-5 2-27 16,-2 8-10-16,0 6 16 0,-2 0-18 16,7 4 9-16,-1-2-9 15,7-4-17-15,7 0-4 16,7-4-8-16,-1 0-1 15,5-4 1-15,3 2 0 16,3 3 0-16,3 5 0 16,5 1 4-16,3 6-4 15,8 3 5-15,4-5-4 16,2 0 0-16,2 0 0 16,-4-5 0-16,-6 2-1 15,-6-8 0-15,-11 3 5 16,-8-1 1-16,-13-2 3 15,-10-6-2-15,-8 3-6 16,-4-6-1-16,-6-6-10 0,1-4-28 16,2-1-29-16,4-2-24 15,7-3-15-15,9 1-93 16,9-1-19-16</inkml:trace>
  <inkml:trace contextRef="#ctx0" brushRef="#br0" timeOffset="53721.39">24218 14586 107 0,'6'-4'501'0,"-4"0"-345"16,0 0-59-16,-2 0-31 16,4-6-36-16,0 2-3 15,3-4-4-15,5 2-14 16,-6 4-9-16,3 3-6 16,-5 3-32-16,3 3-60 15,-5 3-36-15,3 6-54 16,-5 6-21-16</inkml:trace>
  <inkml:trace contextRef="#ctx0" brushRef="#br0" timeOffset="53960.03">24315 14819 181 0,'2'12'60'0,"-2"0"-25"0,0-4 11 15,-5 2-5-15,0 2 12 16,1-2 17-16,0 0 12 15,0 2-9-15,1-8 9 16,3 0-4-16,0-2-23 16,0-2-9-16,0-2-6 15,0 2-20-15,0-4-20 16,0 0-3-16,0-6-75 0,0-2-103 16,-4-2-191-16</inkml:trace>
  <inkml:trace contextRef="#ctx0" brushRef="#br0" timeOffset="55243.5">24932 14136 347 0,'4'1'66'0,"1"-1"21"15,-3 0 50-15,-2-1-32 16,0-2-19-16,2 0-13 16,0 0-21-16,-2 1-22 0,0 0-18 15,0 2-7 1,-4 0-5-16,-5-3-18 0,-9 2-57 16,-11 1 31-1,-13-6 28-15,-10 2 4 0,-1 2 3 16,0 0 4-16,10 4 5 15,10-2 0-15,12 2 3 16,10 0 4-16,9-2-7 16,4 0-10-16,5 0 10 15,9 0 23-15,3 2 0 16,8 4-17-16,2 2-1 16,2 2-4-16,-1 6 0 15,36 64 9-15,-64-56-2 16,1 6 8-16,0 4 1 15,-3 2 0-15,0 30-10 16,0 9 6-16,-3 1 1 16,0-4-5-16,6-5-7 0,4-10 7 15,-1-12-7-15,3-13 0 16,3-9-2-16,-1-6 6 16,-3-13-2-16,2-2 6 15,-2-4 0-15,-3-1 2 16,-3 3-5-16,0 0-6 15,-2 0 0-15,0 3-1 16,-2-1 0-16,2 0-2 16,-2 0 2-16,4 2 4 15,2 4-4-15,1-4 0 16,2 2 3-16,2 2 0 16,-3-6-2-16,3 0 4 0,-4 0-2 15,-1-2 0 1,-1 3 1-16,-6-3 0 0,3 0 0 15,-2 0 3-15,0 0 5 16,2 0 2-16,0 0-2 16,0 0 3-16,-3 0-5 15,6-3-1-15,-3 3-3 16,2-2-3-16,0 2-3 16,1-2 1-16,7 0 5 15,6-2-6-15,8-4-14 16,7 2-69-16,6-2-96 15,-2 5-148-15</inkml:trace>
  <inkml:trace contextRef="#ctx0" brushRef="#br0" timeOffset="56390.61">25201 14766 329 0,'7'0'380'0,"0"0"-292"0,-3-3-41 15,3-6 18-15,1 3-29 16,2-3-36-16,1 1-2 15,-1 3-28-15,-2 1-50 0,-4 2-89 16,-4 4-185 0</inkml:trace>
  <inkml:trace contextRef="#ctx0" brushRef="#br0" timeOffset="56605.13">25504 14660 687 0,'9'-6'59'16,"-6"4"-59"-16,-3 2-11 16,-5 2 10-16,0 2-24 0,1 2-81 15,2 2-127-15</inkml:trace>
  <inkml:trace contextRef="#ctx0" brushRef="#br0" timeOffset="56724.65">25624 14663 427 0,'5'15'162'16,"-3"3"-78"-16,-6 2-48 15,-3 0-36-15,1-2-50 16,1-2-192-16</inkml:trace>
  <inkml:trace contextRef="#ctx0" brushRef="#br0" timeOffset="57097.69">26017 14355 508 0,'6'-22'189'0,"-3"4"-82"16,-8 1 5-16,-3 5-45 15,-4-3-13-15,-3 7-25 16,-8 2-22-16,-6 8-5 15,-2 8 0-15,-9 10 1 16,-3 10-3-16,3 10 9 16,7 9 14-16,6 5-6 15,14 0-5-15,9 4 1 16,10-10-11-16,9-2-2 16,8-10-21-16,0-6-44 15,3-10-46-15,-2-8-91 16,1-8-126-16</inkml:trace>
  <inkml:trace contextRef="#ctx0" brushRef="#br0" timeOffset="57507.83">26137 14690 470 0,'0'12'403'0,"2"-1"-280"15,-2-8-21-15,0-3-40 0,3-2-47 16,-1 1-15-16,2-4-33 15,0 5-43-15,-1 0-130 16,-1-6-230-16</inkml:trace>
  <inkml:trace contextRef="#ctx0" brushRef="#br0" timeOffset="58474.18">26509 14391 343 0,'0'4'96'0,"0"-8"-15"0,-2 4 52 16,0 0-33-16,2-1-16 16,0 1-2-16,0-3-6 15,0 3-10-15,2 0-15 16,0-1-21-16,5 2-10 15,6-1 38-15,14 3-23 0,6-6-20 16,12-2-11-16,3-8-4 16,0-1-11-16,-6-4-36 15,-11-1-8-15,-9 2-5 16,-11 3-29-16,-13 2-10 16,-11 5 29-16,-14-2 43 15,-8 7 24-15,-10 4 3 16,-2 8 4-16,-2 8 39 15,3 6 6-15,5 6 4 16,10 6 6-16,11 5-13 16,8 0-3-16,18 3 3 15,9 1-5-15,16-1-11 16,7-4-17-16,9-9-13 0,5-8-7 16,0-7-66-16,-4-10-76 15,-4-10-95-15,-3-10-177 16</inkml:trace>
  <inkml:trace contextRef="#ctx0" brushRef="#br0" timeOffset="59082.12">27104 14379 482 0,'0'7'144'0,"-2"2"-120"0,-7 1 56 16,-3 6 10-16,2 8-26 15,-1 7-14-15,5-1-27 16,4-2-20-16,4-4-1 0,4-6-2 16,2-8 0-16,1-4 3 15,5-12-3-15,-1-6-5 16,5-10-25-16,2-2 10 15,2-4 11-15,-2-1-10 16,-2 6 4-16,-2 5 8 16,-8 7 2-16,1 10-11 15,-1 6 16-15,-2 9 23 16,-2 7 11-16,1 7 10 16,-3 2 0-16,-2-2-19 15,0-2-14-15,2-8-7 16,-2-6-2-16,2-6-2 15,6-12-7-15,2-8-48 16,5-10-16-16,4-2-6 0,3-2 33 16,-2 2 16-1,-4 10-24-15,-3 8 2 0,-4 9 40 16,-4 11 10-16,-3 3 0 16,0 7-7-16,-2 4-67 15,-2-7-100-15</inkml:trace>
  <inkml:trace contextRef="#ctx0" brushRef="#br0" timeOffset="59272.21">27572 14500 425 0,'6'21'137'0,"-6"14"-22"0,-4 5-6 0,-1 8-52 16,5 12-33-16,5-1-20 15,2 3-4-15,4-8-38 16,0-2-66-16,1-14-110 16,-4-3-60-16</inkml:trace>
  <inkml:trace contextRef="#ctx0" brushRef="#br0" timeOffset="59579.11">27436 14361 523 0,'4'-16'189'15,"3"4"-151"-15,5 4 26 16,3 4-13-16,12 8-21 16,10 4-11-16,11 9-18 15,0 6 4-15,-1 5 10 16,-9 7-5-16,-16 0 2 15,-11 6-4-15,-13-1 1 16,-13-4 0-16,-12 0-1 16,-8-8-8-16,-8-6-10 15,-4-12-30-15,2-4-62 16,10-14-22-16,6-2-96 16,16-10-36-16</inkml:trace>
  <inkml:trace contextRef="#ctx0" brushRef="#br0" timeOffset="59818.82">27837 14163 400 0,'-4'8'168'16,"-3"0"-99"-16,2 6 40 15,1 4-7-15,-1 10-33 16,5 8 6-16,3 10-8 16,1 6-40-16,3 5-13 0,0-1-14 15,-1 0 0-15,1-6-28 16,-1-6-86-16,0-12-74 16,-4-10-123-16</inkml:trace>
  <inkml:trace contextRef="#ctx0" brushRef="#br0" timeOffset="60187.68">28109 14516 299 0,'-10'-8'220'0,"-2"6"-168"15,-5 4 26-15,2 6 3 16,-3 0-32-16,3 10 0 16,1 4 5-16,3 10-3 15,3 6-12-15,3 9-2 16,8-2-23-16,5-5-13 16,5-5-1-16,10-11 4 15,6-16 13-15,4-16-7 16,3-15-10-16,0-13-10 15,-5-10-3-15,-7-2-20 0,-8 2-14 16,-10 4-9 0,-12 6-10-16,-8 4 2 0,-8 6 13 15,-4 7-7-15,-3 10-22 16,4 11-49-16,4 10 0 16</inkml:trace>
  <inkml:trace contextRef="#ctx0" brushRef="#br0" timeOffset="60756.21">28398 14453 499 0,'-6'0'110'15,"2"0"-32"-15,1 0-14 16,1 2-38-16,-3 5 4 16,1 2 17-16,-1 8 7 15,1 7-18-15,0 2 6 16,4 2-19-16,4 0-23 16,2-8-2-16,6-2 2 15,-1-10 0-15,7-6 5 16,0-10-5-16,2-8-38 15,1-6-6-15,0-4-22 16,-5 0 27-16,-5 8 33 0,-5 8-4 16,-4 10 0-16,1 8 10 15,-3 14 18-15,5 10 38 16,3 12-11-16,5 10-21 16,4 6-3-16,4 5-5 15,2-1-9-15,-1-6-5 16,3-4-2-16,-4-6 1 15,0-8 0-15,-5-8 0 16,-7-6-1-16,-9-4 5 16,-7-8-3-16,-9-2 6 0,-7 3-5 15,-8-10 7 1,-4-1 0-16,-9-5-4 0,-6-4-6 16,-4-2 0-16,-3-12-28 15,-3-7-24-15,2-6-28 16,2-4-42-16,12-2-106 15,10-2-3-15</inkml:trace>
  <inkml:trace contextRef="#ctx0" brushRef="#br0" timeOffset="61271.73">28739 14516 329 0,'2'0'158'0,"3"2"-39"0,-3 0 15 0,5-1-2 0,6 2-22 0,8-3-31 16,10-3-31 0,4 0-33-16,5-3-13 0,1-8-1 15,-8 0-1-15,-6 1-13 16,-8-5-16-16,-7 1-5 15,-10 0 1-15,-7 1 8 16,-6 3 19-16,-9 2 6 16,-4 5 0-16,-3 10 14 15,-4 2 9-15,0 8-2 16,2 8 6-16,6 7 0 16,5 5 5-16,10 2 15 15,8 4-4-15,6-2-15 16,10-2-22-16,7-4-5 15,0-6-1-15,2-12-73 0,2-5-70 16,4-14-96-16,0-9-169 16</inkml:trace>
  <inkml:trace contextRef="#ctx0" brushRef="#br0" timeOffset="61882.7">29207 14351 300 0,'-2'4'131'0,"-3"-4"-50"0,5 0 41 0,3 0-19 16,-1 0-33-16,5 0 15 0,4 0 3 15,9 0-15-15,6-4-19 16,11-2-20-16,0-2-21 16,3-6-11-16,-2 0-2 15,-11-2-2-15,-7-2-16 16,-11 4-8-16,-7 1 5 15,-11 4 6-15,-5 6 12 16,-7 3 3-16,-10 7 0 16,-7 11 9-16,1 10 16 15,0 12 6-15,8 8 25 16,12 7-5-16,7 1-21 16,10-4-18-16,14-8-12 0,3-12 0 15,12-10-50-15,7-14-109 16,4-14-146-16,5-10-192 15</inkml:trace>
  <inkml:trace contextRef="#ctx0" brushRef="#br0" timeOffset="62303.24">29857 14218 403 0,'8'-13'151'0,"-4"6"-83"16,-4 2 12-16,0 1-13 15,-4 4-13-15,0 0 5 16,-8 2 16-16,-3 2-20 16,-10 4-7-16,-4 2-35 15,-7 6-7-15,3 2-6 16,2-2-5-16,6 0-1 15,9 2 1-15,12-4 1 16,6 4 3-16,8 3-2 16,9 2-25-16,8-1-5 15,4 2-15-15,2 1 8 16,1-3 28-16,-5-2 7 0,-11-4-6 16,-9 0 6-16,-12-4 5 15,-10 0 5-15,-9-2 7 16,-7-2 12-16,-4 2-17 15,-1-10-7-15,1 0-13 16,4-4-37-16,4 2-83 16,5-2-134-16,9 2-72 15</inkml:trace>
  <inkml:trace contextRef="#ctx0" brushRef="#br0" timeOffset="62572.97">30114 14516 487 0,'18'8'147'0,"-2"6"-7"0,-6 4-22 15,-3 2-25-15,-7 6-22 16,-7 0-15-16,-6 2-29 16,-5 0-26-16,-1 1-1 15,-6-6-2-15,0 2-67 16,3-3-95-16,0 2-106 16,4 0-81-16</inkml:trace>
  <inkml:trace contextRef="#ctx0" brushRef="#br0" timeOffset="63269.67">30629 14269 256 0,'-7'6'316'0,"0"-6"-246"16,1 4-13-16,4-4 25 15,2 0-4-15,2-4-33 16,0 4-25-16,4 0 7 16,6-4-11-16,5-2-10 15,6-2-6-15,6-4-5 16,0-4-38-16,-4-2-5 15,-6 0 14-15,-5 2 0 16,-7 0-4-16,-10 3 13 16,-6 6 12-16,-8 2 10 0,-10 5 3 15,-4 5 6-15,-5 7 25 16,-2 8 17-16,0 5 20 16,7 7-10-16,2 9 22 15,9 3-25-15,11 0 0 16,12-2-19-16,7-3-21 15,17-11-15-15,7-8-1 16,5-8-95-16,9-10-121 16,-2-9-234-16</inkml:trace>
  <inkml:trace contextRef="#ctx0" brushRef="#br0" timeOffset="64534.92">30898 13892 349 0,'-2'0'36'0,"2"0"-28"0,-2-2 38 16,2 2-9-16,0 2-20 15,0-2 15-15,0 0 21 16,2 0-8-16,2 0-13 16,4 0 30-16,5 0 2 15,9-2-34-15,7 0-16 16,9 0-1-16,4-6 5 16,5 2-10-16,-3-2-7 15,-6 2-1-15,-11 2-10 16,-9 2-15-16,-14 4-11 15,-10 2 36-15,-8 4 8 0,-6 6-1 16,-4 10 10-16,-3 2 1 16,2 10 14-16,8 6-2 15,1 11-18-15,7-1 21 16,7 3-20-16,4-4-12 16,5 1 2-16,3-5-3 15,7-1 0-15,3-2 3 16,2-2-3-16,2 2 1 15,1 4 0-15,0 4-1 16,-4 4 3-16,-3 2-1 16,-1 4-1-16,-9-7-1 15,-6-11 1-15,-6-4-2 16,-6-13 2-16,-3-9 6 0,-9-9 3 16,-2-3-3-1,-7-12-5-15,-8 0-1 0,2-3 0 16,1-3-1-16,1-1-28 15,4 1-30-15,6 2-32 16,4 0-58-16,4 2-156 16</inkml:trace>
  <inkml:trace contextRef="#ctx0" brushRef="#br0" timeOffset="65706.33">31349 13600 255 0,'-3'0'114'0,"-1"-4"-80"15,2 4 36-15,0-3 5 16,2 6-29-16,2-6-14 16,-2 6 1-16,0-3-6 0,4 0-9 15,-2 0-9-15,3 0 8 16,3 0 20-16,6 0-4 15,-1 0-9-15,3 0 2 16,2 0 10-16,2 1-21 16,-3 2-6-16,4 0-9 15,-5 3-1-15,-1 0-3 16,-4 2 1-16,-4 6 3 16,-5 7 4-16,-2 3-4 15,-6 6 0-15,-6 6-1 16,-3 4-5-16,-3 2 3 15,-3 4 1-15,2 0 2 16,1-5-1-16,2-6 0 0,7-7 0 16,4-6-6-16,5-7-9 15,3-5-8-15,6-8 13 16,2-2-4-16,4-4-24 16,6-4-32-16,-1-3-12 15,-1 2-15-15,0-5 36 16,-9 1-1-16,-7 8 45 15,-6 2 18-15,-7 8 24 16,-11 3 54-16,2 10 9 16,-4 8-4-16,3 6-32 15,5 8 4-15,8 2-18 16,7 0-15-16,9-2-22 16,4-4-3-16,9-6-18 0,5-2-25 15,2-1-12-15,7-1-4 16,-1 2 45-16,1 4 15 15,-3 3 2-15,-6 6 14 16,-11 7 43-16,-12 4 34 16,-10 6-6-16,-12 3-8 15,-9 1-15-15,-7-6-32 16,1-8-18-16,0-11-12 16,-1-10-37-16,3-13-100 15,2-14-142-15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26:46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19308 5725 249 0,'-2'6'97'0,"-2"-5"-66"0,1-1 21 16,1-1 10-16,2 1-21 16,2-2-41-16,1-2 0 15,-1 1-2-15,0-1 2 16,0-1 2-16,2-1 0 15,-2 2 3-15,3 0 8 16,-3 2 9-16,-2 2-2 0,0 0-3 16,0 0 0-16,0 0-5 15,0 0-2-15,0 2-7 16,0-2 1-16,0 0-2 16,2 0 3-16,-2 0-2 15,0-2-2-15,3 2-1 16,4-4 16-16,10-3 10 15,10-4-1-15,10-4-1 16,15-3 2-16,10 0-3 16,7 3-19-16,3 1-4 0,-5 5-8 15,-5 4-77 1,-4 5-111-16,-7 1-111 0</inkml:trace>
  <inkml:trace contextRef="#ctx0" brushRef="#br0" timeOffset="1181.04">20621 5298 222 0,'2'0'62'0,"2"-2"-19"0,3-7 14 0,-3 4-14 15,5-6-17-15,-2 1-7 16,0 2 11-16,-1 0 4 16,-2 2 1-16,1 1 2 15,-3-2-2-15,1 1-4 16,-1 1-10-16,-4-2-1 16,-1 0-10-16,-4 0-3 15,-1-1-7-15,-3 0-4 16,-7 4 1-16,-5 4 0 15,-4 4 1-15,-4 8 0 0,-4 8 2 16,-3 6-2-16,2 7 2 16,5 2 3-16,4 0 5 15,9-1 1-15,12-6 11 16,8-6 3-16,7-6-1 16,13-6-9-16,11-6 1 15,8-8-8-15,8-6-6 16,2-6 0-16,-5-4-24 15,-3-2-11-15,-9 2 6 16,-12 4 12-16,-9 7 2 16,-4 6-5-16,-7 6 12 15,-2 12 8-15,-2 7 30 0,2 6-8 16,-2 6-11-16,4 0-3 16,2-4-6-16,8-6-2 15,1-6-44-15,7-8-66 16,5-6-140-16</inkml:trace>
  <inkml:trace contextRef="#ctx0" brushRef="#br0" timeOffset="1798.02">21175 5061 377 0,'5'-2'56'0,"-3"-2"6"0,-2 1 29 0,2 0-30 0,0-3-26 16,3 2-1-16,1 0 9 15,2 0-5-15,-2 0-2 16,-2 2-12-16,1 0 5 16,-1-1 0-16,-2 0-1 15,2 0-2-15,-1 2-6 0,-3-1-2 16,3 2-8-16,-3 0-8 16,0 0-2-16,0 0 0 15,0 0 0-15,0 2-2 16,0-2-3-16,0 4-6 15,0 2 10-15,2 8 1 16,0 13 19-16,0 11-8 16,-4 12-3-16,-2 5-7 15,-2-1 1-15,0-8-1 16,2-7-1-16,1-11 1 16,3-12-1-16,3-8 0 15,1-8 6-15,2-8 7 16,8-8-8-16,1-10-5 15,6-6-4-15,1-2-7 0,-2 1 3 16,-4 8 1-16,-5 10-9 16,-3 13 0-16,-2 16 16 15,-2 13 5-15,-6 12 8 16,0 11 0-16,-4 3-11 16,2-3-2-16,0-6-34 15,6-8-129-15,4-8-125 16</inkml:trace>
  <inkml:trace contextRef="#ctx0" brushRef="#br0" timeOffset="2445.58">22913 5177 176 0,'-2'0'148'0,"2"0"-55"0,-2-2 44 15,2 0 10-15,-3 0-39 16,1-2-25-16,0 3-24 15,-3-4-12-15,-2-1-19 16,1 3-15-16,-5-2-13 16,-7 3 1-16,-2 6-1 15,-6 8 16-15,-9 8 15 16,2 12 8-16,-3 7-6 0,3 2-10 16,8 0-3-16,8-5-9 15,11-10-6-15,8-8-2 16,9-4 6-16,9-6 0 15,11-8-9-15,5-6-31 16,8-6-11-16,1-6-8 16,-3-2-6-16,-9-2 7 15,-6 4 17-15,-9 6 10 16,-9 6-3-16,-7 6 5 16,-4 7 18-16,0 8 2 15,-2 3 4-15,-1 6 2 0,0 2-1 16,5-4-5-1,3-4-16-15,4-6-103 0,10-10-115 16</inkml:trace>
  <inkml:trace contextRef="#ctx0" brushRef="#br0" timeOffset="2829.04">23354 5179 386 0,'2'0'195'0,"-2"0"-138"16,0-2 16-16,-2 0-17 15,0 2-50-15,2 2-5 0,-3 6-1 16,-3 6 7-16,0 7 31 16,-6 7-4-16,1 6-18 15,0 4 21-15,-3 0 0 16,6 0-22-16,-1-6-8 15,5-4 4-15,-2-10-6 16,6-8 0-16,6-6 1 16,-4-4 6-16,9-6 5 15,4-6-14-15,7-4-3 16,9-8-21-16,5-4 2 16,-1 0 7-16,4 2 6 15,-8 3 5-15,-6 9-3 16,-6 5-4-16,-5 7 1 0,-5 6-3 15,-3 3-74 1,-3 7-94-16,-1 7-119 0</inkml:trace>
  <inkml:trace contextRef="#ctx0" brushRef="#br0" timeOffset="3447.19">23993 5070 319 0,'5'-7'283'0,"-3"5"-179"0,-2 2 13 0,-2-2 2 16,0 2-63-16,-1 2-45 15,-1 4-11-15,-2 9 44 16,-6 6-16-16,3 7-25 16,-6 11-2-16,1 0 1 15,1 0-2-15,2-2 0 16,0-2 1-16,4-9 0 16,1-6 0-16,6-10 2 15,-3-4 1-15,6-2-1 16,-3-4-3-16,6-2 1 0,-1-4 6 15,5-2-2-15,0 2 1 16,-3-3-4-16,8-2-2 16,1-5 2-16,-1 4-1 15,1-2 0-15,1-1 1 16,-1 3-1-16,1 4 6 16,-5 1 2-16,-3 2-3 15,-7 5 1-15,0 0-7 16,-2 0 3-16,0 0 0 15,0 0-2-15,2-2 0 16,0-2 1-16,8-3 0 16,-1-4-2-16,1-3 0 15,4 2 0-15,-1 0-2 16,-4 3-3-16,1 0 1 0,-2 7-3 16,1 0-1-16,3 4 3 15,-2 2-3-15,4 4-49 16,-1 0-67-16,0 4-45 15,3 3-41-15,-3-1-48 16</inkml:trace>
  <inkml:trace contextRef="#ctx0" brushRef="#br0" timeOffset="3973.54">24642 5145 454 0,'-7'-10'77'0,"-1"2"-70"0,-2 1 68 15,-1 0-13-15,1 5-43 16,-2 5-12-16,-3 4 18 16,-1 9 11-16,-4 6 5 0,-2 10-1 15,-3 4 1-15,2 4-2 16,2 3-9-16,7-7-12 16,5-6-9-16,5-6-5 15,8-8 8-15,3-6 8 16,7-8-3-16,1-2-5 15,7-8-7-15,3-8-5 16,1-4-15-16,-1-2-4 16,-5 2 11-16,-5 6 2 15,-5 6-10-15,-6 6-7 16,0 12 23-16,3 10 13 16,-1 6 21-16,4 10-9 15,1 6-17-15,-1 0-6 16,2-4-2-16,3-5-25 15,4-6-59-15,1-10-52 0,2-8-89 16,4-9-134-16</inkml:trace>
  <inkml:trace contextRef="#ctx0" brushRef="#br0" timeOffset="4577.62">25136 5216 377 0,'0'-3'85'0,"0"3"5"0,3-2 32 0,-3 2-33 0,0 0-29 15,0 0-2-15,0 0 9 16,0 0-11-16,0 2-30 16,0 1-16-16,-5 5 12 15,-3 7 8-15,-4 6-10 16,-1 4-8-16,-2 8-10 16,5-5-2-16,8-4-3 15,4-4 0-15,8-6 3 16,7-4-19-16,8-6 0 15,4-4-23-15,4-6-3 16,-2-4 3-16,0 0 2 0,-8 0 24 16,-10 4 4-16,-4 6-4 15,-7 10 16-15,-2 9 22 16,-2 14 9-16,-1 9 3 16,-1 12-9-16,2 7-11 15,0 3-11-15,0 4-1 16,4-4-2-16,0-6 1 15,2-7-1-15,-2-6 0 16,3-13 0-16,-2-7-1 16,-6-6 1-16,-6-5 0 0,-6-3 2 15,-10-3 7-15,-8-2 8 16,-5-6 4-16,-5-6 5 16,-1-6-3-16,-1-9-12 15,3-7-7-15,5-2-4 16,8 2-1-16,10 4-40 15,15 6-45-15,8 7-77 16,15 10-169-16</inkml:trace>
  <inkml:trace contextRef="#ctx0" brushRef="#br0" timeOffset="5760.31">22061 7421 341 0,'-4'6'108'0,"-2"0"-87"0,1-3 51 15,1-3 13-15,2 3-48 0,2-3-28 16,2 0-4-16,2-3 6 16,1 3 27-16,1 0 26 15,6-3 9-15,1-1-17 16,5 0-10-16,11-3 0 15,9 0 3-15,16-1-15 16,10 0-15-16,13-1-16 16,4 4-3-16,-10 1-8 15,-9 6-44-15,-10 2-34 16,-16 6-47-16,-10 3-83 16,-11 2-100-16</inkml:trace>
  <inkml:trace contextRef="#ctx0" brushRef="#br0" timeOffset="6777.98">23793 7268 378 0,'3'-7'120'0,"1"2"-28"0,-4-4 20 0,-2 5-40 15,2 0-45-15,0 4-23 16,0 0 0-16,0 1-4 16,0 4 2-16,2 8 14 15,2 12 71-15,1 13-34 16,3 9-5-16,4 12-30 0,-1 2-6 15,0-6-6 1,0-8-4-16,-2-9 0 0,0-12-1 16,-4-10 2-16,-1-8 3 15,0-6 4-15,-1-4 8 16,-1-4 5-16,2-8-23 16,3-12-4-16,-3-10-35 15,6-7 3-15,0-1 14 16,1 5-9-16,-1 5 5 15,3 11 23-15,-2 9 3 16,4 8 2-16,4 4 22 16,2 6 7-16,4 2 3 15,2 2-17-15,0 0-16 16,-3-1-1-16,-2-4-34 0,1 3-126 16,-5 0-166-16</inkml:trace>
  <inkml:trace contextRef="#ctx0" brushRef="#br0" timeOffset="7148.55">24281 7564 469 0,'2'10'271'0,"1"-5"-199"0,1-6 26 16,7-9-25-1,7-5-59-15,9-3-14 0,6-6-4 16,3-2-18-16,-1-2-20 16,-1 2-23-16,-7 1-2 15,-10-2 20-15,-8 5 12 16,-11 4 28-16,-7 6 5 16,-6 6 2-16,-8 6 20 15,-4 12 17-15,-6 8 20 16,0 10-26-16,1 8 34 15,8 6-14-15,6 2-14 16,14-1-23-16,8-5-1 16,9-6-11-16,14-5-4 15,7-6-53-15,5-9-95 0,4-6-77 16,1-12-170-16</inkml:trace>
  <inkml:trace contextRef="#ctx0" brushRef="#br0" timeOffset="7930.24">25059 6946 369 0,'17'-10'284'0,"-10"6"-262"16,-4 0 6-16,-11 8 60 0,-2 10 7 15,-9 10-36 1,-2 14-13-16,-8 16 33 0,-2 17-49 16,2 7-9-16,-1 6-16 15,6 0 0-15,6-6-5 16,5-11-1-16,6-17 1 16,5-15-1-16,4-11 1 15,0-7-14-15,-2-11-19 16,0-3-10-16,0-6-9 15,-2-7-69-15,-2-12-4 16,-4-11 16-16,-7-11-72 16,-3-10 146-16,-4 2 35 15,4 8 127-15,3 14 1 0,8 12-36 16,7 12-34-16,4 10-14 16,6 6 41-16,9 7-13 15,6 4-38-15,8 2-1 16,10 4-16-16,5-5-10 15,4-6-6-15,4-4-1 16,0-5-13-16,-1-10-26 16,-6-5-6-16,-5-4-8 15,-5-6 14-15,-10 0 20 16,-10 4 6-16,-5 2 4 16,-9 6 3-16,-5 4-4 15,-3 2-3-15,-4 8 13 16,-2 4 7-16,-6 8 10 15,-3 8 7-15,-2 6-4 0,2 2-14 16,2-1 3 0,10-5 5-16,6-9-6 0,4-4 6 15,10-8 1-15,11-9 7 16,6-7-17-16,7-9-5 16,4-6-20-16,0-2 1 15,-2-2 4-15,-4 5 1 16,-7 3 14-16,-5 6 0 15,-6 2 0-15,-9 6-3 16,-2 0-12-16,-7 4-2 16,-2 2-8-16,-5 4 25 15,-2 8 3-15,-7 2-2 0,3 8-1 16,-5 2 17-16,4 0 12 16,8 1-19-16,2-5-10 15,6-4-1-15,6-3-28 16,6-4-88-16,6-5-167 15</inkml:trace>
  <inkml:trace contextRef="#ctx0" brushRef="#br0" timeOffset="8542.45">25805 7441 283 0,'0'2'190'0,"-2"2"-95"0,0-2 36 0,2-2-31 15,0 0-47-15,0 0-38 16,2 7 13-16,0 4 35 15,-4 10-29-15,0 2-20 16,0 9-1-16,-1 3-12 16,-2-4 2-16,5 0-2 0,5 25 0 15,-5-56 2-15,0 2 1 16,0-2 1-16,0 0 4 16,-2 0 3-16,2-2 2 15,0 2-6-15,0-2-6 16,2 2 2-16,1 0-1 15,-3 0-1-15,0 0 1 16,0 0 0-16,-3 0 1 16,1 0 7-16,2 0 4 15,-3-3 6-15,3 3 1 16,3-1-7-16,-1-3-15 16,5-6-3-16,-1-2 2 15,3-8-1-15,7-4-1 16,1 0 2-16,2-2-3 15,1 2 1-15,-1 3 2 0,0 3-8 16,-4 4 9-16,3 4 0 16,-5 2-5-16,1 3 5 15,-1 5 0-15,1 1-3 16,-3 3 1-16,1 6-2 16,0 2 0-16,-1 4-36 15,-5 3-58-15,2-1-86 16,-2 0-197-16</inkml:trace>
  <inkml:trace contextRef="#ctx0" brushRef="#br0" timeOffset="9091.76">26487 7386 452 0,'-5'7'75'0,"-1"1"-15"0,-2-2 83 0,0 5-45 16,-1 6-35-16,-2 5-16 15,2 2-5-15,-2 6 4 16,2 0-24-16,-2 3-11 16,0-5 2-16,4-4-7 15,0-9-2-15,3-2 0 16,4-9 3-16,0-3 0 15,0-2 3-15,2-3 6 16,5-4-16-16,6-5-11 16,8-2-24-16,2-3-3 0,8-4-3 15,4 3 14 1,-4 6 11-16,0 2 8 0,-7 8 4 16,-4 3 4-16,-9 6 5 15,-3 3 16-15,-8 9 6 16,-6 3-9-16,0 2-7 15,-3 4-11-15,1-5-20 16,3-2-90-16,2-2-116 16,13-8-120-16</inkml:trace>
  <inkml:trace contextRef="#ctx0" brushRef="#br0" timeOffset="9461.18">26973 7561 184 0,'2'-9'421'16,"-2"-2"-348"-16,-7 2 16 15,-2 1 20-15,-4-1-75 16,2 5-31-16,-1 2-1 16,4 0-2-16,3 2-5 15,3 2 0-15,2-2-9 16,2 6 7-16,0 3 6 15,3 5 2-15,3 4 0 16,2 5 8-16,1 4-5 16,0 0 3-16,0 4-4 15,-4-5 11-15,-3-2 10 0,-2-2 7 16,-4-2-3-16,0-4-8 16,-2-2 4-16,-3-4-4 15,-5-2-3-15,0-4-8 16,-9-2-9-16,-1-8-66 15,-7-4-138-15,-3-6-196 16</inkml:trace>
  <inkml:trace contextRef="#ctx0" brushRef="#br0" timeOffset="10402.25">28198 7489 320 0,'-9'-8'73'0,"2"-2"25"16,5 2 28-16,2 1-13 0,0 3-25 16,0-1 1-1,4 3-18-15,-4 0-25 0,0 2-24 16,3 2-22-16,-3 2 6 16,0 10-2-16,0 11 35 15,0 11-16-15,0 10-18 16,2 6-4-16,-2 0 2 15,2-4 1-15,3-10-2 16,-1-12-1-16,3-6 1 16,-3-12 0-16,5-6 13 15,3-12-4-15,5-8-11 16,8-12-39-16,6-8 8 16,0-6-21-16,2 4 19 15,-6 8 24-15,-6 11-1 16,-8 8-7-16,-5 15 1 0,-3 8 16 15,0 12 13-15,-3 6 17 16,2 8 1-16,1 2-27 16,-3 0 0-16,2-6-4 15,2-6-26-15,4-6-77 16,5-6-87-16,8-10-141 16</inkml:trace>
  <inkml:trace contextRef="#ctx0" brushRef="#br0" timeOffset="10760">28837 7670 511 0,'-11'10'146'0,"0"-2"-57"0,6-6 37 0,5-2-41 16,0 0-63-16,5 0-20 15,4 0 11-15,6-2 8 16,8 0-12-16,4-6-9 16,2 0-7-16,0-4-33 15,-9-5-22-15,-7 0-6 16,-7-1 26-16,-10 2 22 16,-4 1 4-16,-11 10 7 15,-5 7 9-15,-8 8 7 16,-3 12 40-16,-1 7 17 0,1 6-17 15,6 5-8-15,8 0-8 16,11-4-23-16,10-6-8 16,10-6-1-16,13-6-29 15,13-11-111-15,11-10-219 16</inkml:trace>
  <inkml:trace contextRef="#ctx0" brushRef="#br0" timeOffset="11446.68">29275 7620 476 0,'2'0'116'0,"-2"0"-13"0,0 0-27 15,-2 2-69-15,2 0-7 16,-4 4 0-16,0 8 32 15,-2 8 12-15,-1 6-2 16,-4 8-18-16,4-2-15 16,3-2-1-16,4-8 7 0,0-6-5 15,4-7 1 1,3-8 14-16,8-4-3 0,8-10-14 16,6-5-8-16,4-4-21 15,3-4-12-15,-5 0 14 16,-8 8 8-16,-8 4-2 15,-7 6-13-15,-8 10 5 16,-4 10 21-16,-2 8 5 16,-7 6 2-16,-3 9 17 15,0 0-17-15,2 0-1 16,6-11 5-16,8-6-7 16,8-9 16-16,13-11 8 15,14-13-28-15,7-11-14 16,8-11-60-16,1-6-73 15,-9-2-77-15,-8 3-76 0</inkml:trace>
  <inkml:trace contextRef="#ctx0" brushRef="#br0" timeOffset="12091.07">28691 8646 364 0,'13'-4'84'0,"-3"-3"33"0,-2-4-1 16,-2 0-59-16,-1-4-27 0,-1 1-3 15,-2-1-9 1,-2-2-5-16,-2-1-13 0,-2 4-3 16,-5 0-4-16,-5 4 0 15,-3 4 3-15,-6 8 1 16,-4 8 3-16,-6 4 2 16,0 10 11-16,-1 5 15 15,5-2-2-15,7-1-9 16,7-6-9-16,5-5-8 15,8-5-2-15,8-6 2 16,8-3 1-16,7-2-1 16,5-7-76-16,8-6-10 0,2 0 33 15,-5-2 32-15,-8 3 16 16,-9 9-15-16,-5 6 20 16,-7 8 15-16,-4 11 13 15,0 4 4-15,0 5-11 16,0 1-11-16,2-3-10 15,6-6-3-15,6-6-18 16,5-8-40-16,8-8-84 16,4-8-68-16</inkml:trace>
  <inkml:trace contextRef="#ctx0" brushRef="#br0" timeOffset="12405.68">29256 8097 243 0,'-35'12'38'0,"4"4"3"0,-1 4-5 0,10 0-25 15,11 0-11-15,4-4 2 16,10-2-2-16,1-5 11 15,5-4 29-15,-3-5 20 16,1 2 2-16,-2-2-1 16,-3-2-1-16,0 2-11 15,-4 0-34-15,0 0-15 0,0 2-12 16,-3-2-29 0,2 0-47-16,1 0-30 0,0 0 18 15,0 4 1-15</inkml:trace>
  <inkml:trace contextRef="#ctx0" brushRef="#br0" timeOffset="12890.53">28998 8448 224 0,'7'-6'200'0,"-3"4"-95"0,-2-4 57 15,0 4-28-15,-2 2-29 16,0 0-52-16,0 0-30 16,-2 2-16-16,0 2-5 15,2 10 34-15,0 8 8 16,-2 14-24-16,4 8-10 15,-2 10 1-15,0-2-9 16,2-4-1-16,0-7 2 16,0-9-3-16,-2-10 2 0,0-8 4 15,3-9 1-15,-1-2 1 16,-2-9-8-16,4-9-7 16,6-6-7-16,1-11-26 15,7-11-15-15,3-2 36 16,8 1-6-16,3 5 18 15,1 11 7-15,-2 13 2 16,-2 6-2-16,-4 11-5 16,-5 12 5-16,-7 8 3 15,3 7-3-15,-7 4-2 16,-1 2-91-16,2-5-74 16,-3-4-63-16,-1-8-28 15</inkml:trace>
  <inkml:trace contextRef="#ctx0" brushRef="#br0" timeOffset="13288.75">29620 8480 386 0,'-5'16'119'0,"0"7"-1"0,-1-4 4 15,-1 5-35-15,3 6-52 0,-3 4-27 16,0-2 3 0,0 5-4-16,1-6-4 0,-1 0-2 15,3-12-1-15,0-2 6 16,4-11 1-16,-3-4 9 15,3-4-5-15,3-5-11 16,-1-9-27-16,4-2 13 16,3-3-1-16,7-1 10 15,1 2 5-15,8 3 0 16,4 6 4-16,2 2-2 16,5 1-2-16,-1 7-3 15,55 9-67-15,-82-7-77 16,2 4-95-16</inkml:trace>
  <inkml:trace contextRef="#ctx0" brushRef="#br0" timeOffset="13717.52">30150 8637 482 0,'-2'-11'78'16,"-5"4"-3"-16,-5-2 39 0,-3 5-80 15,-3 4-25 1,-4 4 0-16,-2 6 2 0,-3 5 10 16,2 7 0-16,-2 2 6 15,3 6 23-15,4 2-16 16,6-3-17-16,3 0-5 15,9-8-2-15,4-4 0 16,7-5 4-16,7-2-6 16,6-6 7-16,7-6-15 15,4-7-20-15,6-6-23 16,-6-5-10-16,-6 2 17 16,-10 4 20-16,-7 2-13 15,-8 8 0-15,-7 8 29 16,-4 4 1-16,-2 6-1 15,-5 6 1-15,3 5-1 0,2-2-8 16,6 4-126-16,7-8-91 16,10-5-108-16</inkml:trace>
  <inkml:trace contextRef="#ctx0" brushRef="#br0" timeOffset="14358.18">30488 8645 328 0,'9'-13'156'0,"-5"0"-74"0,-1 0 61 16,-6 7-26-16,1 1-43 16,0 2-35-16,2 3 0 15,-2 0-7-15,0 0-15 16,0 4-11-16,-7 0 17 15,-5 4-3-15,-5 6-4 16,-4 4 0-16,-4 2 3 16,2 5-4-16,4-3-8 15,1 2-3-15,3-4-4 16,9-4-1-16,6 0-3 16,4-4 4-16,4-3 4 15,10 0 2-15,4-3-6 16,7-6-11-16,2-2-11 0,2-4 9 15,-2-1 9-15,-4 4-2 16,-9 1-8-16,-6 4-6 16,-3 8 10-16,-5 8 10 15,0 10 5-15,-2 7 1 16,-2 8-5-16,0 5 2 16,0 4-3-16,2 1 1 15,2-1 0-15,2 0-1 16,1-2 0-16,2 2 0 15,-3-2 4-15,3-2-3 16,-1-1-1-16,-1-7-1 16,-3-6 1-16,-2-8 1 0,-7-8 4 15,-6-6 6 1,-11-9-4-16,-10-3 4 0,-13-5-5 16,-10-13 1-16,-9-10-1 15,0-10-3-15,3-8 2 16,10-3-5-16,11 7 7 15,15 6-7-15,14 13-10 16,13 8-32-16,9 7-50 16,13 2-65-16,11 6-142 15</inkml:trace>
  <inkml:trace contextRef="#ctx0" brushRef="#br0" timeOffset="15669.69">13297 8600 158 0,'-2'2'24'0,"-3"2"-24"0,0-2 1 16,3-4-1-16,2 0-4 15,0-4 4-15,0 0 23 16,0-2 34-16,0-2 7 16,-2 0-3-16,-5 0 1 15,1 0 6-15,-1 0 3 16,-2 2-21-16,2 2 18 0,3 0 4 15,2 4-3-15,0 0-13 16,4 0-20-16,2 4-23 16,12 2 1-16,15 2 16 15,14 0-21-15,15 5-9 16,11-2-19-16,3 1-115 16,-5 0-100-16,-7 0-108 15</inkml:trace>
  <inkml:trace contextRef="#ctx0" brushRef="#br0" timeOffset="16169.53">14464 8414 414 0,'3'-18'150'0,"-3"-1"-58"15,-3 6 18-15,-1 0-38 16,-1 5-44-16,3 7-28 15,0 2-16-15,2 10 16 0,0 12 6 16,-3 16 30-16,-1 15-24 16,2 14-3-16,0 8-2 15,0-1 4-15,2-10 2 16,-3-9-4-16,3-21-1 16,3-15-1-16,-3-13 3 15,0-7 3-15,2-5-2 16,2-9-11-16,0-8-5 15,3-12-11-15,2-12-26 16,0-12 0-16,2-9-2 16,5-7 30-16,9 2 13 15,6 4 1-15,6 12 18 0,3 15-6 16,-4 15-12-16,-5 14-4 16,-4 12-22-16,-5 12-92 15,-7 8-90-15,4 9-90 16</inkml:trace>
  <inkml:trace contextRef="#ctx0" brushRef="#br0" timeOffset="16514.5">14959 8642 493 0,'11'-2'230'0,"0"-6"-164"0,9-7 52 15,5-6-56-15,6-1-60 16,9-6-2-16,3-2 0 16,-6 4-19-16,-3 0-28 15,-8 2-23-15,-10 4-38 16,-10 4 4-16,-12 2 12 16,-12 1 44-16,-9 4 31 15,-10 6 17-15,-6 6 29 16,-1 11 40-16,1 8 14 15,5 14-7-15,9 10-6 16,14 6-17-16,13 2 7 16,13 0-35-16,16-5-7 0,17-11-16 15,9-10-2-15,8-10-47 16,3-10-42-16,1-14-87 16,-5-10-96-16</inkml:trace>
  <inkml:trace contextRef="#ctx0" brushRef="#br0" timeOffset="17352.97">15772 8045 319 0,'14'6'70'0,"-12"14"2"16,-14 10 79-16,-5 14-48 15,-3 15-1-15,-3 19-62 16,4 5-21-16,2 8 1 15,7 3-14-15,3-7-5 0,7-17-1 16,0-14-1-16,2-18-9 16,-2-18-21-16,0-10 13 15,-4-12-20-15,-3-8-98 16,-6-8 46-16,-6-11-54 16,-7-8 14-16,-8-9 49 15,1-1 81-15,2 3 102 16,4 10 5-16,12 12-12 15,10 10-9-15,8 8-32 16,7 4 38-16,6 2-16 16,8 4-43-16,5 0-6 15,10 2 16-15,3 2-15 0,5 2-16 16,4-6-11-16,-2-2-1 16,0-6-1-16,-7-4-19 15,-4-4-20-15,-2-2-9 16,-10-1 13-16,-3 0 22 15,-10 5 13-15,-4 2-7 16,-6 6 2-16,-6 0 1 16,0 4 1-16,3-2 3 15,-2 2 1-15,2 2 8 16,0 0 1-16,2-1 1 16,-2-2 7-16,3-1 9 15,-3-2 12-15,0-2 4 16,0 2-8-16,-3-2 1 15,3 2-7-15,0-1-11 16,-2 2-12-16,2-1-5 0,-2 2-8 16,0 0 1-16,-2 8-1 15,-3 7 8-15,-5 6 0 16,2 9 0-16,-3 7 2 16,1 1-2-16,8-8-4 15,4-4-5-15,2-8 5 16,6-8 4-16,6-6 12 15,7-8 6-15,8-5-14 16,6-13-4-16,5-5-8 16,4-9-25-16,-1-1-22 0,-3-1-6 15,-7 2 15 1,-6 6 5-16,-11 8 22 0,-7 6-1 16,-7 8-8-16,-6 10 25 15,-6 10 3-15,-1 6 14 16,-2 10 8-16,-1 7 13 15,-1 0-13-15,9 0-20 16,3-5-2-16,6-4-4 16,5-8-72-16,8-8-80 15,6-6-138-15</inkml:trace>
  <inkml:trace contextRef="#ctx0" brushRef="#br0" timeOffset="17719.8">16518 8595 404 0,'-6'-5'137'0,"1"5"-87"0,-1 0 41 16,-1 6-22-16,2 6-13 15,-1 6-5-15,-1 6-13 16,3 8-11-16,-3 7 4 15,5-2-17-15,-1 2-13 16,3-5 0-16,3-5 1 16,1-10 1-16,1-9-1 15,-1-7 5-15,3-12 12 0,4-9-19 16,4-5-29-16,4-8-1 16,2-1 14-16,2 0 0 15,-1 10 10-15,-4 4 0 16,0 10-2-16,-3 4-19 15,1 8-57-15,-3 1-30 16,3 6-99-16,-1-1-99 16</inkml:trace>
  <inkml:trace contextRef="#ctx0" brushRef="#br0" timeOffset="18135.77">17044 8613 206 0,'-5'7'383'15,"1"1"-318"-15,-7 9 19 16,-5-2 16-16,3 12-41 15,-5 5-51-15,3 2-7 16,3 0 0-16,6-4-1 16,6-5-4-16,4-10 0 15,0-5-3-15,2-8 7 0,2-6 12 16,3-7-11-16,5-4-1 16,1-5-9-16,6 0 3 15,2 2 1-15,-1 4 2 16,3 5 0-16,-5 5-13 15,-2 8 9-15,-5 9 7 16,-5 8 13-16,-6 2 13 16,-4 5-8-16,-4 1-11 15,0 0-7-15,-4-5-9 16,4-7-97-16,4-6-79 16,6-10-113-16</inkml:trace>
  <inkml:trace contextRef="#ctx0" brushRef="#br0" timeOffset="18604.02">17639 8658 275 0,'0'2'38'0,"0"-4"26"16,3-2 16-16,-1 4 3 16,-2 0-4-16,0 0 4 15,-2 0-16-15,2 0-14 0,-5-1-6 16,-4 5-12 0,-7-1-18-16,-8 6-4 0,-5 3-3 15,-2 2-7-15,2 2-3 16,6-2-1-16,8 0-2 15,6 0-1-15,7-2-2 16,2 2 2-16,7 0-2 16,6 0-9-16,5 4 14 15,6 2-7-15,0 4-12 16,1 0 10-16,-7-2 4 16,-7 2 3-16,-9-2 3 15,-8 0 7-15,-7-2 3 0,-10-2-7 16,-6-6 5-16,-4-3-1 15,-5-9-6-15,-3-7-1 16,4-7-71-16,1-6-131 16,7-10-132-16</inkml:trace>
  <inkml:trace contextRef="#ctx0" brushRef="#br0" timeOffset="19540.25">18566 8649 323 0,'-2'-4'144'0,"0"-1"-19"0,0 3-1 16,2 1-22-16,-2-1-25 16,2 2-41-16,0 2-29 15,0-1-5-15,0 7 5 16,2 9 39-16,-2 7-5 16,0 6-34-16,2 7-3 15,0 2 2-15,0-5-6 16,0-4 2-16,0-10 0 15,1-5 3-15,-1-10 2 0,-2-5-1 16,4-5 0-16,4-8-6 16,0-5-23-16,7-8-17 15,8-2 3-15,4-3 27 16,2 6 8-16,2 3-1 16,-4 6 3-16,-8 3-6 15,-1 9 4-15,-7 4 2 16,-3 8 12-16,-4 3 7 15,0 3 12-15,3 6-16 16,-5 3-5-16,0 4 3 16,0 1-11-16,0 2-1 0,1 0-1 15,-1-6 0 1,1-2-31-16,-3-6-71 0,0-5-68 16,2-6-87-16,0-3-118 15</inkml:trace>
  <inkml:trace contextRef="#ctx0" brushRef="#br0" timeOffset="20007.15">19165 8763 377 0,'2'2'229'0,"-4"2"-118"0,2-4 33 0,-2-2-24 15,4 2-44-15,2 0-31 16,4-2-21-16,3-2 1 15,11-4-6-15,7-5-12 16,5-2-5-16,1-6-2 0,-4 2-29 16,-6-3-13-1,-10 4 0-15,-9-1 9 0,-6 1-16 16,-8 6 8-16,-9 3 25 16,-8 4 9-16,-6 10 1 15,-3 8 6-15,1 9 8 16,2 10 27-16,4 7-4 15,7 1-9-15,9 2-1 16,6-2-11-16,12-6-6 16,6-4-4-16,9-8-1 15,5-4-39-15,9-8-60 16,4-6-128-16,3-10-155 16</inkml:trace>
  <inkml:trace contextRef="#ctx0" brushRef="#br0" timeOffset="20507.02">19547 8719 381 0,'2'0'148'0,"0"0"-42"16,-2-2 3-16,0 4-65 15,0 0-38-15,0 6 30 0,0 3 3 16,0 7 0-16,0 5-25 16,-2 3-10-16,-2 2-4 15,1-2 2-15,3-4 0 16,0-8 2-16,0-4-2 15,3-10 6-15,1-3 11 16,4-6-3-16,9-11-16 16,4-2-4-16,4-6-17 15,4 0 4-15,0 3 6 16,-7 10 1-16,-4 7-2 16,-4 4-6-16,-8 8 8 15,-2 8 10-15,-1 6 4 16,-6 7 19-16,-1 8-5 15,-2 1-9-15,1-2-5 0,0-6-1 16,5-8-3-16,5-11 0 16,4-7 17-16,8-9-5 15,10-11-12-15,9-8-87 16,6-9-81-16,0-6-93 16</inkml:trace>
  <inkml:trace contextRef="#ctx0" brushRef="#br0" timeOffset="21186.84">20629 8865 355 0,'3'0'129'0,"-1"-4"-28"0,0-3 16 15,0 0-41-15,0-3-32 16,0-2 1-16,3 0 1 16,-5 0-7-16,0 3-5 15,-3-2-5-15,1 2 2 16,-4 2-18-16,2 0-6 15,-5 3-7-15,-5 3-1 16,-9 5 0-16,-2 4 0 16,-12 6 0-16,-3 6 2 0,0 8 2 15,1 6 11 1,2 4-1-16,11 2-5 0,4-2-2 16,12-5-6-16,10-10-5 15,10-6 5-15,9-11-3 16,15-6 3-16,8-11-46 15,10-7-25-15,-4-6 6 16,0-4-8-16,-13 2 15 16,-8 4 45-16,-14 8 9 15,-7 8-18-15,-6 6 11 16,-6 10 11-16,-3 6 8 16,-2 5 11-16,2 6-11 0,0 3-6 15,5-2-2 1,4-3-39-16,6-7-70 0,10-8-88 15</inkml:trace>
  <inkml:trace contextRef="#ctx0" brushRef="#br0" timeOffset="21591.21">20921 8753 293 0,'0'0'150'0,"-5"1"-122"0,-3 6 69 0,-1-1 8 15,0 6-52-15,-2 6-25 0,0 6 10 16,1 4-7 0,4 4-10-16,-3 2 0 0,3 4-6 15,4-6-8-15,-1-4-5 16,0-6 0-16,3-6 3 15,0-7 1-15,-2-8 4 16,2-1 9-16,0 0 2 16,-2-5-21-16,2-4-1 15,0-5-14-15,0-4-22 16,2-8-17-16,3 0-8 0,4-2 48 16,0 0-10-1,9 2 19-15,1 6 5 16,6 2 2-16,2 4 13 15,6 2 2-15,3 5-13 0,-3 1-4 16,-4 6-61-16,-4 7-103 16,-10 3-97-16</inkml:trace>
  <inkml:trace contextRef="#ctx0" brushRef="#br0" timeOffset="22054.62">21351 8729 492 0,'-5'2'132'0,"1"0"-83"0,0 0 26 0,2 2-21 16,0 6-30-16,-1 6-7 16,1 6 0-16,-1 10 1 15,1 10-11-15,0 7-4 16,0 2-3-16,-3 3 1 16,-1-4-1-16,-1-7 2 15,0-11 1-15,3-10 1 16,-1-12 1-16,3-5 11 15,0-6-9-15,4-9-7 0,2-11-51 16,3-5 2-16,5-11-3 16,3-7 28-16,7-1-18 15,5 1 31-15,2 2 11 16,5 6 0-16,1 8 2 16,-2 6 2-16,1 5 10 15,-7 8-14-15,-7 7-66 16,-5 6-118-16,-7 9-40 15</inkml:trace>
  <inkml:trace contextRef="#ctx0" brushRef="#br0" timeOffset="23391.37">21988 8839 362 0,'-4'-4'150'0,"2"4"-47"16,-2-2 20-16,-2 2-20 15,4 0-22-15,0 0-27 0,0-2-11 16,0 2-9-16,-1 0-19 15,-1 2-15 1,-4 0-5-16,-9 5 4 0,-7 2-1 16,-7 7 1-16,-7 6 1 15,-2 8 3-15,0 5 7 16,6 3-1-16,5-5-5 16,12-2-4-16,6-10-5 15,8-6-3-15,10-7 8 16,8-4 13-16,10-11-1 15,8-2-12-15,7-11-22 16,5-5-18-16,2-3 15 16,-7 1-1-16,-6 2-1 15,-10 7 9-15,-11 8 4 16,-6 4-16-16,-5 6 12 0,-4 8 18 16,-3 8 3-1,-1 8 4-15,0 9 11 0,-2 2-5 16,2 6 1-16,3-8-11 15,6-7-2-15,3-3 0 16,10-14 6-16,7-9 7 16,4-8-14-16,8-7-6 15,3-9 2-15,2-5-6 16,3-3 8-16,1 1 2 16,3-1 3-16,1 1 23 0,2-1-4 15,-2 4 3 1,-5 0 6-16,-7 4-19 15,-7 3-8-15,-12 4-8 0,-5 7 3 16,-6 2 1-16,-6 4-3 16,-2 4 2-16,-2 1 1 15,-4-1-5-15,2 6 3 16,-3-3-1-16,0 5 2 16,0 2 1-16,0 4 0 15,1 4 1-15,-4 6 3 16,3 4 0-16,1 4-2 15,-1 0-2-15,4-1-5 16,5-6 4-16,3-4 0 16,1-6-3-16,5-4 4 15,-1-7 2-15,6-2 11 16,1-4-4-16,8-2-3 0,2-4-4 16,4-1 0-16,0 0 0 15,2 0-1-15,2-3 0 16,1 1 2-16,-1-3 0 15,0-4-3-15,-2-3-6 16,-2-1 2-16,-4 0-1 16,-5-1-9-16,-7 6 13 15,-4 1-6-15,-5 6 7 16,-4 3-6-16,0 4-2 16,-2 3 4-16,0 0-3 15,0 3 0-15,-7 6 6 0,2 5 0 16,-2 4 0-16,-2 9-1 15,5 8 2-15,1 0 0 16,5 2 0-16,0 2 0 16,3-1 0-16,1-2 0 15,3-1 1-15,-1 6-1 16,-2-1 0-16,3 2-1 16,0-2 2-16,-2 2 0 15,-3-3 0-15,2-5-1 16,-6 4 0-16,0 2-2 15,-7-2 2-15,0-4 5 16,-7 0-1-16,-4-6 3 16,1-10-2-16,-6-4-2 15,-6-2-2-15,0-6 2 16,-3-4-2-16,-2-4 3 0,-2-5-3 16,-2-10 3-16,3-5-2 15,-2-2 4-15,8-1 42 16,9 6-3-16,8 3 7 15,8 7-14-15,6-2-24 16,6 1-13-16,13-3-1 16,10 0 1-16,10-3-1 15,15 2-5-15,13-4-44 16,8 0-85-16,166-37-155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35:16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7526 12980 126 0,'7'5'11'0,"-3"2"-11"0,3 1 0 0,-1-2 1 16,3 0-1-16,3-1-1 16,-2 0 1-16,2-3 6 15,-3-4 11-15,-1 0 8 16,-1-2-20-16,0-2 2 15,-2 0-6-15,-1 2-1 0,-2 0 7 16,-2 2 7-16,0 0 16 16,-2 0-2-16,-2 0 17 15,2-1 13-15,-1-2-9 16,-2-3 15-16,1 2 9 16,-3-2-14-16,1 0-10 15,-1-1-7-15,0 3-7 16,3 3-4-16,1-1-2 15,1 2-3-15,0 2-3 16,2 0-11-16,0 0-7 16,0-3-5-16,2 6-2 15,-2-3-3-15,5 2 5 16,9 2 1-16,7 4 7 0,16 0-1 16,11 6-1-16,10 2-6 15,7 2 2-15,6-2-1 16,3-2 0-16,11-5-1 15,3 0 1-15,13-5 0 16,10-2-1-16,5 0 0 16,6-4-1-16,3 2 1 15,2-6 0-15,0 0 1 16,-5-6 1-16,-3 0-1 16,-8-4 1-16,-15 0-2 15,-13 4 0-15,-14 4-3 16,-16 2 3-16,-11 4 0 0,-8 4-1 15,-5 4-1-15,-2-1 2 16,2 6-1-16,0-1 2 16,2 2-1-16,2 0 0 15,5-2 1-15,-1-4 2 16,4-2-2-16,-3-6-1 16,-5 0 2-16,-4-2-1 15,-6 0 0-15,-6 0-1 16,-3 2 0-16,-3 0-1 15,-5 2 1-15,1 0-1 16,0 0-2-16,0 0 3 16,3 0 1-16,9 4 3 15,2-3-3-15,8 2 0 16,2-1 0-16,6-2 3 0,-4-2-3 16,-4-2-1-16,-3 2-2 15,-5-2 1-15,-5 2 1 16,-1 2 0-16,1 4 0 15,3 0 0-15,4 4 0 16,4 2 1-16,6 4-1 16,-2 0 1-16,-2 0-2 15,-6-4-2-15,-6-1-32 16,-11-6-35-16,-2 1-20 16,-12-2-86-16,-7 0-123 15</inkml:trace>
  <inkml:trace contextRef="#ctx0" brushRef="#br0" timeOffset="585.69">11704 12384 411 0,'-5'-10'46'0,"-1"-2"-46"0,-6-4 0 0,-1-2 19 16,-5-4 8-16,3 0-14 15,-6 0-8-15,-1 4 6 16,0 2 27-16,-3 5-6 15,1 10-14-15,-1 11-12 16,-2 12-5-16,1 18 5 0,-5 18 18 16,2 20 8-16,0 13 0 15,2 9 0-15,7 2-20 16,7-5-9-16,3-10-2 16,8-8-1-16,0-13 0 15,4-12 0-15,0-8 1 16,0-3-1-16,-2-5-3 15,-2-3-10-15,-2 0-1 16,0-2-8-16,-3-2-8 16,1-5-16-16,1-2-37 0,0-8-29 15,5-6-18 1,0-8-60-16</inkml:trace>
  <inkml:trace contextRef="#ctx0" brushRef="#br0" timeOffset="857.53">11064 12900 604 0,'-7'-4'71'0,"1"-1"-71"15,2 1-15-15,6 0 15 0,11 4 43 16,14 0-11-16,12 0-19 16,17 0-10-16,11 2-3 15,9-2-2-15,-1-2-32 16,0-2-59-16,-11-3-87 16,-11-1-36-16</inkml:trace>
  <inkml:trace contextRef="#ctx0" brushRef="#br0" timeOffset="1420.61">11959 12805 342 0,'-2'-14'182'15,"-2"5"-152"-15,-3-2-27 16,1 2 38-16,-1 6 1 16,2 1-36-16,5 2-6 15,0 0-3-15,0 0 0 16,0 0 3-16,0 2 0 0,0 4 4 15,-2 8 12-15,-2 10 3 16,-3 10-4-16,1 8-7 16,-2 7 0-16,6-1-2 15,8-8-6-15,0-6-2 16,7-8-2-16,5-10 4 16,7-8 5-16,1-10 0 15,5-12 4-15,5-12-6 16,2-10-3-16,-5-10-5 15,-1-7-21-15,-8 3-14 16,-4 2 10-16,-6 8 30 16,-4 10-1-16,-3 14-10 15,-5 9-4-15,-2 10 6 16,0 12 9-16,0 8 1 0,3 11 4 16,2 13 4-16,5 4-5 15,3 0-4-15,5-7-3 16,5-10-22-16,4-12-58 15,4-12-48-15</inkml:trace>
  <inkml:trace contextRef="#ctx0" brushRef="#br0" timeOffset="1982.63">12684 12750 248 0,'-9'3'122'0,"2"1"-99"0,0-2 3 0,3-2 10 15,0 0-17-15,4 0-14 16,2 2-3-16,0 4 36 15,2 6 5-15,1 6-13 16,-1 6 8-16,-2 5-14 16,4-1-11-16,-4-1-7 15,0-6-5-15,2-6-1 16,-2-6-7-16,3-7 7 16,1-8 8-16,6-6 4 15,5-10-6-15,8-7-3 16,2-4-3-16,0 4-1 15,-3 8-9-15,-6 8-19 16,-5 13 29-16,-2 13 2 0,-2 8 5 16,1 9-6-16,-4 4-1 15,3 3-27-15,-1-3-51 16,2-6-48-16,5-8-15 16</inkml:trace>
  <inkml:trace contextRef="#ctx0" brushRef="#br0" timeOffset="2321.06">13408 12904 413 0,'-9'-3'28'0,"-8"-1"-19"0,-8 1 56 16,-4-1 23-16,-2 1-25 16,2 6-28-16,0 1-17 15,6 2 1-15,6 3-2 16,3 8-7-16,3 7 1 16,7 4-3-16,4 4-8 15,6 4 0-15,7-2 0 16,6-6-9-16,1-6-31 15,6-6-1-15,5-8 2 0,0-8 4 16,6-12-47-16,0-8-40 16,1-7-19-16</inkml:trace>
  <inkml:trace contextRef="#ctx0" brushRef="#br0" timeOffset="2670.99">13885 12194 265 0,'-6'14'151'0,"-8"10"-137"0,-6 6 3 15,-2 4 52-15,-1 10 9 16,3 10-35-16,9 9-3 15,2 2 3-15,5 14-30 16,8 3-10-16,5-4 4 16,5-2-4-16,3-5-1 15,-1-17-2-15,-3-10-1 16,-2-6 1-16,-2-14 0 16,-4-8 0-16,-1-8-3 15,-4-2-18-15,0-6-10 16,0 0-1-16,-4-8-69 0,-5-8-74 15,-5-12 55-15</inkml:trace>
  <inkml:trace contextRef="#ctx0" brushRef="#br0" timeOffset="3016.62">13600 12753 371 0,'-25'-24'132'16,"11"14"-94"-16,10 6-31 16,6 6 9-16,14 6 72 15,9 6-33-15,13 4-43 16,8 8-3-16,10 0 3 15,4 0-9-15,0-3-1 16,-2-5-2-16,-6-9-1 16,65-18 1-16,-105-3-1 15,-6-1 1-15,-1 3 3 16,-1 2 4-16,6-4 8 0,-8 2-7 16,0 8-8-16,-2 2-4 15,2 2-4-15,-2-2 1 16,2 3 3-16,3-2 4 15,-1 1 2-15,2 2-2 16,0-2 3-16,-4-2 1 16,-2 0 2-16,0 0 4 15,-2-2 3-15,2 2 1 16,0-2 1-16,0 2-15 16,0 0-15-16,0 0-39 15,2 2-98-15,-2-2-147 16</inkml:trace>
  <inkml:trace contextRef="#ctx0" brushRef="#br0" timeOffset="3463.91">14433 12757 409 0,'11'-7'283'0,"-9"0"-258"0,-6 3-23 15,-5 2 16-15,0 2-3 16,4 0-13-16,3-2-2 16,4 2 1-16,-2 0 3 15,0 0 45-15,-6-2-28 0,-3 2-17 16,-7-1 6-16,-3-2 9 16,-4 3-10-16,-4 0-8 15,0 6 0-15,-2 2 1 16,3 6-2-16,4 2-2 15,2 8 1-15,1 4 0 16,9 6-1-16,1 4 1 16,7 5-1-16,6-1 1 15,7-2-2-15,11-8 0 16,3-4 3-16,9-8-6 16,1-10 6-16,5-8 8 15,3-12 0-15,1-12 0 16,-4-12-8-16,-2-6-11 15,-12-4-27-15,-10-4-29 16,-14-3-21-16,-14 5-54 0,-20-2 2 16,-15 2 15-16,-7 10 102 15,-2 12 13-15,8 16 0 16,13 16-70-16</inkml:trace>
  <inkml:trace contextRef="#ctx0" brushRef="#br0" timeOffset="3964.48">14778 12669 260 0,'-6'2'275'0,"-4"-2"-239"0,4 0-35 0,-1 0-1 15,3 0 0-15,2 4-4 16,4 8 4-16,2 6 8 16,-1 9 15-16,1 8 10 15,0 3-5-15,-2 4-9 16,0-2-9-16,2-4-7 16,-4-7 2-16,0-9-1 15,0-8 7-15,2-8 5 16,-2-4 11-16,0-3-2 15,0 2-2-15,0-1-3 0,0-2-16 16,0 0-2-16,-2-3-2 16,2 4 1-16,2-3-1 15,0-2 0-15,4-5-2 16,3-1 2-16,3-5 0 16,3-3 0-16,1-5 0 15,3 0-1-15,4-8 1 16,2-1 0-16,-2 0 0 15,4 0-1-15,-4 6-1 16,-1 7-10-16,-4 8-57 16,0 7-12-16,-5 10-10 15,7 6-37-15,3 6-6 0,1 6-38 16</inkml:trace>
  <inkml:trace contextRef="#ctx0" brushRef="#br0" timeOffset="4449.8">15728 12583 387 0,'0'-12'147'0,"-5"0"-99"0,-4 1 1 0,-4 4 8 16,-1 3-34-16,-3 4-18 15,-2 4-4-15,0 3 4 16,1 6 16-16,0 1 2 15,2-2-14-15,10-2-9 16,2-4-1-16,4-2-3 16,6 0 4-16,5 2 11 0,5 2 8 15,6 4-5 1,7 4-13-16,6 4-1 0,-1 1-24 16,0 2 22-16,-11 1-2 15,-2-3 4-15,-12-1 7 16,-7-1 2-16,-7 1 4 15,-5 0-8-15,-7-3-2 16,-4-6 10-16,-8-4-13 16,-2-11-35-16,-5-10-102 15,-2-11-145-15</inkml:trace>
  <inkml:trace contextRef="#ctx0" brushRef="#br0" timeOffset="24686.38">16663 14502 187 0,'-147'130'0'0,"22"-19"-2"0,23-25 1 0,11-14 0 16,12-10-7-16,12-18-57 16</inkml:trace>
  <inkml:trace contextRef="#ctx0" brushRef="#br0" timeOffset="28397.43">16040 15378 126 0,'-7'-4'59'0,"2"4"-36"0,3 0 8 16,2 0-19-16,0 0-9 15,0 0-3-15,0 0-1 16,0 0-6-16,0 0-3 16,0 4-1-16,-3-4 11 0,-1 4 0 15,2 2 1 1,-2-2-1-16,-1 0 3 0,3-4 2 16,2 0 2-16,0 0-7 15,2 4-2-15,-2-2-10 16,0 4-62-16</inkml:trace>
  <inkml:trace contextRef="#ctx0" brushRef="#br0" timeOffset="29233.01">16035 15472 128 0,'13'-6'11'0,"1"-2"0"0,-1 0 29 15,2 0-12-15,-1 2-18 16,-3 1-7-16,-2 0 18 16,-4 3 23-16,-5 2 11 15,0 0-3-15,0 2 2 16,-2-2 2-16,2 0-12 16,-3 0-17-16,3 0-15 15,0 0-12-15,3 2 1 16,3 2 1-16,7 4-1 15,7 1 0-15,7 4 0 16,7-3-1-16,1 0 0 16,5 2 1-16,3-6-1 15,-1 1 1-15,0-2 0 0,1-1-1 16,-3-4 2 0,-3 4-1-16,0-4 3 0,0 0-4 15,-3 0 1-15,1 0 0 16,-1 2-1-16,-1 1-3 15,0 1 3-15,3 1-5 16,0-1-4-16,2-2 7 16,-3 5-1-16,3-2-1 15,-5 0-1-15,1-1 3 16,-3 5 2-16,0-4 0 16,0 1 1-16,0-3-2 15,4 1 0-15,0 1 1 0,3-5 1 16,4-5 0-16,7 1-1 15,5-1 0-15,3-4 1 16,3 0-1-16,-2 0 0 16,-6 4-1-16,-6 2 0 15,-5 6 1-15,-6 2-1 16,-6 0-4-16,-2 3-10 16,0 2 4-16,-3-2-3 15,3 2-11-15,2-2 0 16,0 2 12-16,4-6-2 15,0-4 8-15,8 0 4 16,-1-4 3-16,4 0 0 16,1-1 2-16,-1 4 4 0,2-3 6 15,-2 4-6 1,-5 0 7-16,0 0-8 0,-6 0-2 16,1 0-2-16,-3 0 0 15,-2 0 0-15,0-4 1 16,-2-1-2-16,0 1 0 15,-6-1 0-15,-2 1 0 16,-9-1-2-16,-1 5 0 16,-6 0-1-16,-3 0-15 15,-3 5 0-15,1-5-15 16,-5 4-50-16,1-2-75 16</inkml:trace>
  <inkml:trace contextRef="#ctx0" brushRef="#br0" timeOffset="30087.42">18932 14552 191 0,'-2'0'94'0,"4"-4"-57"0,0 2-13 15,-2-4-7 1,0 0 2-16,2 2-4 0,-2-2 3 16,0 2 9-16,0 2 7 15,0 2 4-15,0-2 5 16,0 2 4-16,0 0 0 15,0 0-13-15,0 0-11 16,4 0-4-16,5 0 11 16,7 2-1-16,3 4-13 15,8 0-9-15,4 0-6 16,3 0 2-16,-1-4-2 16,4 0-2-16,0-2 0 0,-3-4-16 15,-5 2-7 1,-5-2-7-16,-4-2 6 0,-6 2 1 15,-8-1-7-15,1 4 1 16,-5 1-14-16,0 1-27 16,0 6 1-16,-4 3-31 15,-2 4-128-15</inkml:trace>
  <inkml:trace contextRef="#ctx0" brushRef="#br0" timeOffset="30639.67">19112 14602 283 0,'0'-2'119'0,"2"0"-65"0,-2 0 9 0,-2 2 2 0,-1 0-27 15,3 0-24-15,0 0-13 16,0 0 2-16,0 0 1 16,0 2-1-16,0-2-3 15,0 0 0-15,0 0-2 0,0 0-12 16,0-2-4-16,3 2-9 15,-3-2 7-15,2 0-2 16,-2-4 17-16,3 4 5 16,-3-2 3-16,2 2 9 15,-4 2 17-15,2 0 6 16,0-2-1-16,0 2-5 16,-3 2 1-16,3-2-5 15,0 2-13-15,-2 0-6 16,-1 0-5-16,-1 8 4 15,0 10 44-15,-5 8-12 16,0 14-3-16,0 6-6 16,2 3-21-16,5-5-3 15,4-6-1-15,0-11-3 16,3-4 0-16,-1-11-28 0,3-3-72 16,-4-5-58-16,-1-1-87 15</inkml:trace>
  <inkml:trace contextRef="#ctx0" brushRef="#br0" timeOffset="32101.48">20970 15579 226 0,'2'-9'51'0,"-4"5"-24"0,2 0 11 16,-2 3-2-16,2-3-20 15,0 4-11-15,2-5-2 16,2 2 7-16,-1 1 14 16,5-2-4-16,0 1-1 15,-2 1-3-15,3 2 11 16,5 0-2-16,-1 0 0 15,7 5-10-15,2-1-1 16,9 1-7-16,5 4-2 16,4-4-5-16,6 4 1 15,6-5 0-15,6 1 2 0,4-2-3 16,5-2 0-16,4-1 2 16,3-1 0-16,-1-2 8 15,1 2 1-15,-7-3-3 16,-7 4-8-16,-7-4 3 15,-6 4-3-15,-5 4-1 16,-1-4 1-16,-3 4 0 16,2 1 0-16,3 4-2 15,1-5 2-15,0 2-5 16,3 2 5-16,-1-8 0 16,2 0 0-16,-1-4 0 15,-1 0 2-15,-2-2 0 16,3 2 12-16,1 0 14 0,-4-1-16 15,2 1-1-15,-3 4-7 16,-3 0-4-16,-7 0 0 16,-4 0 0-16,-2 3 0 15,-2-2 1-15,-3 4-1 16,2-1 2-16,-1-4-1 16,-3 0 3-16,-1 0 8 15,-2 0 2-15,-9 0 0 16,2-4 4-16,-6 4-6 15,-2 0-6-15,-2 0-4 16,2 0-2-16,-2 0-5 16,0 0-40-16,0 0-40 15,0 4-87-15,3 0-40 16</inkml:trace>
  <inkml:trace contextRef="#ctx0" brushRef="#br0" timeOffset="33337.83">24093 14997 290 0,'3'-4'93'0,"-1"0"-82"0,1-4 18 16,1 2 15-16,-2 2-15 16,3-1-21-16,-3 2 2 15,-2-3 23-15,0 3 10 16,0 0-4-16,0 0-7 15,0 3 4-15,0 0-8 16,0 0-15-16,0 0-5 16,-2 0-8-16,2 0-3 0,-2 7-4 15,-3 4 7-15,1 12 1 16,-1 4 0-16,0 8-1 16,3 5 3-16,2-2 1 15,0-2-4-15,2-1 1 16,0-9-1-16,1-7 1 15,-1-2 0-15,3-3-1 16,-1-6 0-16,1 0-1 16,-1-2 0-16,-2 0 0 15,3 0 0-15,-1 0 0 16,3-2 0-16,2 0 2 16,2 0-1-16,3 0 3 15,-1 2-2-15,-2-2 1 16,4-4-2-16,-2 2 3 0,3-2-2 15,-3 0 2-15,1-2 3 16,-1 2-2-16,-3-4 12 16,-4 0-2-16,1 0-2 15,1 0-5-15,0 2-5 16,1-2 2-16,-1-6-2 16,28-20-1-16,-25 20 0 15,0-2-1-15,0-2 0 16,-1 4 0-16,11-16 0 15,0 0-1-15,1-5 1 16,-2 3 2-16,-4-4-2 16,-3 2-3-16,-4-2-4 15,-7 1 4-15,-2 4 2 0,-2 1 1 16,-3-3-2-16,3 1-5 16,0 5 7-16,-1-5 0 15,3 6-2-15,0 1 0 16,0 6 1-16,0 6-1 15,0 0 1-15,0 5-1 16,0 1 2-16,0 1-3 16,0 2-19-16,0 0-34 15,0 0-51-15,-2 2-50 16,-2 10-49-16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37:54.7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23595 9737 126 0,'2'0'62'0,"-2"0"-3"0,0 0-6 16,-2 0-8-16,2 0-17 15,0 0-11-15,0 0-5 16,0 0 0-16,2 0-6 15,0-2 0-15,4 0 2 16,2-2 5-16,-2 0 6 16,3 0 8-16,-5 0 19 15,2 0 8-15,-2 2 6 16,-4 2-1-16,0 0-8 0,-2 0 1 16,0 0-15-16,-2 2-16 15,2-2-10-15,0 0-9 16,2 0-2-16,-2 0-2 15,-2 2-2-15,-3 2 2 16,-7 2 0-16,-3 4-1 16,-6 4 0-16,-1 4 3 15,-3 8 0-15,1 9 3 16,-1 6 8-16,2 9 8 16,3 7-8-16,5 7 3 15,3 2-9-15,7-4-2 16,5-4-3-16,6-3 1 15,7-11 1-15,5-8-1 16,5-4-1-16,-4-6-2 0,1-8-44 16,-7-4-22-1,0-7-39-15,-6 0-43 0,-1-3-29 16,-2 0-8-16</inkml:trace>
  <inkml:trace contextRef="#ctx0" brushRef="#br0" timeOffset="3123.77">24045 9781 192 0,'2'0'85'0,"0"0"-29"0,-2-3-1 0,3-4-8 15,1-3 7 1,2-2 5-16,4-2-3 0,-4 1-8 15,1 2-17-15,-3-1-6 16,-2 2-11-16,-2 4-3 16,-4 1-5-16,-7-2-6 15,-11 7-5-15,-9 1 0 16,-7 8 0-16,-5 7 3 16,1 2 0-16,6 4 1 15,10-2-2-15,9 2 0 16,9 0-6-16,12 1 4 15,12 0 5-15,11 6 3 16,11 1 4-16,8 0 1 0,6 0-8 16,-3-2-1-16,-7-2-1 15,-9-4 2-15,-10-4-4 16,-10-2 1-16,-8 0 3 16,-10-2 33-16,-6 0-2 15,-9 1-8-15,-9-6-10 16,-5-3-10-16,-5-3-1 15,1-6-2-15,-3-5-3 16,8-6-27-16,4-4-33 16,7-4-39-16,6 0-39 15,7-2 17-15,7 2-59 16</inkml:trace>
  <inkml:trace contextRef="#ctx0" brushRef="#br0" timeOffset="3608.88">24584 9962 312 0,'2'-6'83'0,"-2"2"-49"0,-2 0 51 0,0-4-2 0,-1 2-28 16,3-4-11 0,-4-1 3-16,0-2-4 0,-3 3-3 15,-2-2-21-15,-2 2-7 16,-2 0-10-16,-5 3-2 16,-5 1-4-16,-1 6 1 15,-8 2 1-15,1 9 0 16,2 3 0-16,1 4 1 15,1 4 1-15,7 6-2 16,4 2 1-16,7 2-4 16,5 4 4-16,10 2-1 15,8-6 2-15,8 0 15 16,12-5-5-16,8-9 3 16,4-13-5-16,6-6-2 0,2-12 2 15,-6-10-8-15,-5-7-11 16,-12-7-16-16,-8-1-23 15,-17-2-7-15,-10 2-7 16,-12 0-17-16,-9 4-53 16,-4 5 39-16,-4 11-65 15</inkml:trace>
  <inkml:trace contextRef="#ctx0" brushRef="#br0" timeOffset="4307.29">24880 9840 357 0,'-8'-4'109'0,"0"0"-63"0,4 0 46 0,2 0-39 0,2 4-45 16,2 0-8-16,-2 1-1 15,2 2-4-15,-2 5 5 16,-6 6 26-16,-3 8 3 0,-3 7-13 16,-1 6 2-1,0-1 1-15,4-2-7 0,0-6-3 16,7-8-9-16,2-8 0 15,0-4 0-15,2-4 1 16,5-2 20-16,1-4 6 16,8-1-10-16,5-6-11 15,6-1-1-15,4-2-4 16,-3 0-1-16,3 0 0 16,-4 0 0-16,-7 4-2 15,-9 4-8-15,-3 4-6 16,-8 2 7-16,-4 5 7 15,-2 4 2-15,-1 3 9 16,-1 4-7-16,1 0 0 16,-2-2 4-16,2-2-1 0,5-6-1 15,0 1-2-15,4-4-2 16,-2-3 0-16,2 0 0 16,0-2-4-16,3-2 4 15,4-2 12-15,4-2-12 16,8-2-10-16,2-2-2 15,4-2 8-15,-2 2 2 16,-5 4 0-16,-7 4-16 16,-6 4 0-16,-5 6 18 15,-4 6 6-15,-2 6 8 16,-3 6-7-16,1 6-3 16,1-2-4-16,1 0-1 0,6-6-25 15,5-1-61-15,6-10-85 16,9-7-56-16</inkml:trace>
  <inkml:trace contextRef="#ctx0" brushRef="#br0" timeOffset="4656.85">25400 10048 483 0,'-16'7'136'0,"3"-4"-60"0,4-3 29 0,4 0-39 16,3 0-58-16,6 0-8 0,1-2 0 16,8-2 15-1,5-4 2-15,2-2-4 0,5-2-7 16,-1-2-6-16,-4-2-3 16,-6-2-29-16,-8 2 0 15,-6-2 7-15,-6 2 11 16,-8 4 11-16,-6 4-1 15,-4 8 4-15,-8 9 0 16,1 8 10-16,-2 11 14 16,6 10 2-16,7 6-8 15,9 0-8-15,9 4-10 16,10-7-1-16,15-7-2 0,10-10-21 16,7-11-62-16,9-8-65 15,1-15-79-15</inkml:trace>
  <inkml:trace contextRef="#ctx0" brushRef="#br0" timeOffset="5310.51">25807 9713 335 0,'27'-20'117'16,"-6"-1"-64"-16,-6 6 47 15,-9 1-34-15,-2 6-54 0,-4 4-9 16,-2 4-1 0,-6 6 39-16,-3 12 20 0,-7 10 12 15,-5 11-23-15,-1 14-12 16,2 4-11-16,4 1-12 16,5 0-8-16,6-8-7 15,0-6-1-15,4-8-1 16,3-14 2-16,0-5 0 15,0-10-2-15,3-3-10 16,-3-4-10-16,-3-4-15 16,-1-8-52-16,-4-8-32 15,-9-10 11-15,-4-8-10 0,-6-8 73 16,-4 4 47 0,0 6 25-16,4 5 50 0,6 12 3 15,11 9-16-15,5 6-36 16,5 1-26-16,5 7 9 15,3 4 44-15,6 7-24 16,6 1-2-16,9 6-5 16,4-1 3-16,8 0-18 15,3-5-5-15,5-4 3 16,2-8-5-16,-2-6-11 16,-2-5-13-16,-7 0 5 15,-11-1 16-15,-7-2 3 16,-8 8 0-16,-10 0-6 15,-2 2-5-15,-4 4-6 16,2 6 17-16,-2 10 22 0,0 8 1 16,-2 8-16-16,-6 6-1 15,-3 2-1-15,2-2-2 16,-3-3-3-16,6-7 0 16,3-10-1-16,3-6-22 15,2-10-22-15,2-2-23 16,3-8-18-16,5-6-114 15,9-4-23-15</inkml:trace>
  <inkml:trace contextRef="#ctx0" brushRef="#br0" timeOffset="5497.77">26192 9825 666 0,'0'-7'130'0,"-2"2"-81"0,0 3 5 0,0 1-54 0,2 1-26 16,2 3-83-16,-2 3-5 15,2 8-124-15</inkml:trace>
  <inkml:trace contextRef="#ctx0" brushRef="#br0" timeOffset="6046.2">26277 9966 552 0,'0'-3'135'0,"-2"2"-88"16,2-1 20-16,-2 2-59 15,2 0-8-15,0 8 0 16,-2 10 7-16,-3 8 10 15,-1 8-1-15,2 6 5 16,-4 0-3-16,6-6-4 16,2-8 3-16,2-9-7 15,0-9 7-15,6-4 12 16,2-8 4-16,9-8-18 16,2-5-15-16,6-5-1 0,2-2-19 15,-4-2 7-15,-6 6 7 16,-5 8-4-16,-7 4-6 15,-3 6-7-15,-6 7 11 16,0 4 12-16,-3 7 5 16,-1 6 1-16,-1 2-4 15,0 0-2-15,5-3-1 16,0-11-9-16,4-4 0 16,4-4 10-16,8-6 0 15,7-5-4-15,4-3-4 16,5-2 8-16,-4 1 2 15,-5 2-2-15,-8 5-4 16,-6 4 1-16,-5 6 3 0,-7 6 34 16,1 4-17-16,-1 4-12 15,-1 5-5-15,2-3-11 16,4-5-70-16,4-2-73 16,7-8-77-16,9-6-50 15</inkml:trace>
  <inkml:trace contextRef="#ctx0" brushRef="#br0" timeOffset="6356.93">26745 10203 340 0,'-7'5'194'0,"3"2"-104"0,2-5 40 16,2-4-38-1,4 2-55-15,3-3-22 0,11-4 8 16,7-4-8-16,8-5-15 15,5-4-34-15,-1-3 0 16,-6-2-24-16,-8 1 9 16,-10 2 13-16,-10 2 28 15,-10 4 8-15,-6 8 4 16,-10 6 5-16,-6 8 11 16,-4 10 14-16,-3 12 6 15,3 6-7-15,4 6-5 16,4 0-7-16,10-1-21 15,8-3-2-15,7-8-1 0,11-8-36 16,9-8-59 0,9-10-76-16,7-8-109 0</inkml:trace>
  <inkml:trace contextRef="#ctx0" brushRef="#br0" timeOffset="6698.3">27420 9972 474 0,'0'-20'122'0,"-11"8"-17"16,-14 6 5 0,-6 6-30-16,-4 8-55 0,-3 6-13 15,3 2-10-15,8 4-2 16,6 4-8-16,13 2 2 15,10-2-14-15,9 2-7 16,5-1 17-16,5 0 10 16,2-5 7-16,-3 0-7 15,-7-3-3-15,-5 1 3 16,-11 0 42-16,-13 0-9 16,-10 0-20-16,-8 1-10 15,-3-2-3-15,-1-5-82 16,2-6-107-16,6-6-176 15</inkml:trace>
  <inkml:trace contextRef="#ctx0" brushRef="#br0" timeOffset="7623.06">28799 10215 263 0,'23'-4'98'0,"-3"-2"-27"16,-7-3 48-16,-4-1-8 0,-3 0-45 15,2-2-21-15,-6 3-7 16,0-6-1-16,-2 3-13 15,2-2-13-15,-2 0-2 16,0 0-8-16,-2 1 0 16,-2 0-1-16,0 3-1 15,-6 2 0-15,-3 0-2 16,-5 4 2-16,-9 6 1 16,-4 4 0-16,-5 11 2 15,-6 6 12-15,5 7-2 16,0 2 1-16,8 3-1 15,10-3-9-15,10-4-2 16,6-6 1-16,10-4 9 0,8-4 0 16,10-4 3-16,11-8-10 15,7-6-4-15,1-6-27 16,2-4-12-16,-3-4-9 16,-12 3 15-16,-8 6 21 15,-10 3-21-15,-9 7 9 16,-6 12 24-16,-3 6 5 15,1 8 5-15,2 3 1 16,2-2-10-16,4-2 1 16,7-6-4-16,12-6-18 15,6-6-67-15,10-12-110 16,7-7-67-16</inkml:trace>
  <inkml:trace contextRef="#ctx0" brushRef="#br0" timeOffset="7899.15">29437 9824 265 0,'-4'-3'143'0,"-8"6"-118"0,-3 6 52 0,-6 5 56 16,-3 13-63-16,-2 9-14 15,-1 12 8-15,0 10-40 0,-2 6-14 16,4 5-7 0,3-3-3-16,7-8-6 0,1-6-35 15,5-8-21-15,7-8-50 16,0-8-78-16,4-6 8 16</inkml:trace>
  <inkml:trace contextRef="#ctx0" brushRef="#br0" timeOffset="8363">29762 10343 193 0,'7'-14'124'0,"-7"4"-97"15,-2-4 37-15,-3 3-11 16,3 2 9-16,-3 3 11 16,3-2 3-16,0 2-6 15,0-1-6-15,-3 2-20 16,-3 1-30-16,-6 2-5 16,-9 2 6-16,0 6 1 15,-6 2-8-15,4 2-6 16,0 6-1-16,7 0-2 0,5 2-6 15,9 1 1 1,1 2 6-16,10-1 3 0,4 2-2 16,3-2 2-16,1-3 0 15,1 0 2-15,-5-7-5 16,-5-2-2-16,-4-4 1 16,-4-2 1-16,-4-2 9 15,-9-2 0-15,-8-4-9 16,-4 0-8-16,-4-4-20 15,0-4-38-15,4-1-22 16,4 0-7-16,6 3-29 16,6 1-28-16,8 6-79 15</inkml:trace>
  <inkml:trace contextRef="#ctx0" brushRef="#br0" timeOffset="8827.7">30112 10385 262 0,'0'-6'173'0,"0"0"-148"0,-4 0 34 16,-4-3 4-16,-2 6-40 0,-1-1-20 15,-7 2 6-15,-3 4 16 16,-3 4-8-16,-5 2 1 16,-2 6 6-16,0 0 1 15,0 4-2-15,0 4-7 16,6 0-10-16,2 1 4 15,10 2-8-15,9 0 0 16,8 0-2-16,12-3 4 16,6-1 1-16,14-6-3 15,11-2-2-15,3-9-8 16,4-8-3-16,-2-7-3 16,-8-6 6-16,-11-10-14 0,-10 0-5 15,-15-5 9-15,-12-5 18 16,-9-1 10-16,-12 4-10 15,-6 6-14-15,-6 6-88 16,-4 8-106-16</inkml:trace>
  <inkml:trace contextRef="#ctx0" brushRef="#br0" timeOffset="12034.43">24562 10613 309 0,'-16'5'113'0,"1"-4"-107"0,-3 2 5 15,5-6 37-15,1 8-24 16,6 0-19-16,-1 6 12 15,3 3 21-15,-4 6 30 16,0 6-18-16,-1 4-10 0,-1 4-22 16,4 6-11-1,0 0-4-15,1 4-2 0,5 0-1 16,2 0-47-16,5-1-85 16,-1-4-58-16,4-1-48 15</inkml:trace>
  <inkml:trace contextRef="#ctx0" brushRef="#br0" timeOffset="12251.25">24687 11051 118 0,'-5'-3'383'15,"0"-1"-263"-15,3 1-40 0,6-8-33 16,8 0-22-16,13-5-12 15,10-4-4-15,12-5-5 16,9-3-4-16,2 2-13 16,-5 0-62-16,-6 0-29 15,-12 4-25-15,-10 2 13 16,-11 0-61-16</inkml:trace>
  <inkml:trace contextRef="#ctx0" brushRef="#br0" timeOffset="12435.85">24802 10736 324 0,'-13'10'73'0,"2"4"14"15,4 0 27-15,5 4-15 16,2 8-21-16,6 4-38 16,8 4-17-16,3 2-19 15,8-1-4-15,2-2-10 16,2-4-81-16,-2-3-93 15,0-9-96-15</inkml:trace>
  <inkml:trace contextRef="#ctx0" brushRef="#br0" timeOffset="12667.57">25297 10766 402 0,'9'-6'388'0,"-4"6"-317"16,-5-2-22-16,-3 2-9 16,-3 2-40-16,1 10-6 15,-2 4-62-15,1 6-90 16,1 4-121-16</inkml:trace>
  <inkml:trace contextRef="#ctx0" brushRef="#br0" timeOffset="12827.2">25197 11097 415 0,'-7'29'140'0,"-4"0"-103"15,0-11 35-15,0-8-42 16,4 3-30-16,5-6-13 15,4-2-97-15,5 1-22 16,6-9-94-16</inkml:trace>
  <inkml:trace contextRef="#ctx0" brushRef="#br0" timeOffset="13103.38">25524 10708 463 0,'-8'-2'244'16,"3"2"-203"-16,2-2 9 15,6 0-3-15,8 4-8 16,9 0-4-16,9 2-12 15,12-1-12-15,3 6-11 16,5-3-1-16,-5 0-73 16,-8 2-82-16,-7 0-56 0,-11 0-6 15</inkml:trace>
  <inkml:trace contextRef="#ctx0" brushRef="#br0" timeOffset="13299.57">25693 10802 444 0,'-6'14'111'0,"-5"2"-36"15,-3 2 33-15,-1 5-54 0,-1 4-31 16,5 9-21 0,3-1-2-16,5 1-3 0,3-2-36 15,5-2-94-15,-1-8-53 16,7-6 0-16</inkml:trace>
  <inkml:trace contextRef="#ctx0" brushRef="#br0" timeOffset="13710.01">26044 10557 351 0,'6'8'87'0,"3"1"-55"15,-1-4 115-15,4 3-42 16,3 2-49-16,6 4-19 15,1 4-5-15,0 4-15 16,0 5-4-16,1 7-7 16,-8 4-4-16,1 8 6 15,-7 6-8-15,-5 8 1 16,-4 8-1-16,-9 4 3 0,-3 1 1 16,-9-1-6-1,-4-5 2-15,-1-8-8 0,-1-6-50 16,1-11-56-16,-1-10-49 15,0-14-77-15</inkml:trace>
  <inkml:trace contextRef="#ctx0" brushRef="#br0" timeOffset="14103.83">26628 10832 429 0,'-8'2'232'0,"6"-2"-186"0,0 0 51 0,4 0-15 16,2 0-63-16,8 2-6 0,5 0 21 15,12 2-16-15,10-2-5 16,5 4-13-16,5-4-2 15,-2 0-31-15,-7 0-53 16,-9 0-46-16,-13-2-58 16,-12 2-71-16</inkml:trace>
  <inkml:trace contextRef="#ctx0" brushRef="#br0" timeOffset="14286.61">26605 11019 435 0,'-6'10'67'16,"3"-4"21"-16,3-6 21 0,9 0-47 16,6 0-16-16,12-2-15 15,11-1-23-15,7 2-8 16,8-3-15-16,0-2-102 16,1-1-139-16,-7 2-99 15</inkml:trace>
  <inkml:trace contextRef="#ctx0" brushRef="#br0" timeOffset="14798.46">27175 10804 265 0,'-7'-4'146'0,"1"0"-75"16,4 2 47-16,2 0-22 0,2 2-51 15,0 0-26-15,5-2-6 16,-1 2 5-16,6-2-9 16,3 0-7-16,3 0-2 15,3 2-4-15,0 0 4 16,2 4 0-16,-5 0-4 15,-5 4-9-15,-2 4 10 16,-9 4 3-16,-4 8 4 16,-9 6 0-16,-7 6 6 15,-4 7-6-15,-9-1-3 16,-5 2 3-16,0-4-6 16,3-6 2-16,1-6-23 0,9-4-34 15,0-10-28-15,9-4-71 16,1-4 6-16</inkml:trace>
  <inkml:trace contextRef="#ctx0" brushRef="#br0" timeOffset="15534.74">27621 10844 197 0,'-2'-2'105'0,"0"-2"-25"0,0 0 28 0,-1-2 15 16,0 2-24-1,6 3-16-15,-3-2-8 0,0 1-8 16,3 2-22-16,-1 0-22 15,-2 0-13-15,-2 0-4 16,2 0-6-16,-3 0-3 16,3 2-5-16,0-2-1 15,0 3 1-15,0 0 4 16,-5 7 4-16,-1 4 0 16,-3 4 0-16,0 6 0 15,-5 5 0-15,8 3 2 16,-5 1 0-16,2 4-2 15,2 1-2-15,5-3-4 16,0-2 5-16,6-5-3 16,3-4 3-16,4-6 0 0,0-2 1 15,5-6-1-15,-1-4 1 16,6-4-1-16,0-4-3 16,6-4-9-16,2-5 2 15,4-10 3-15,6-3 0 16,1-8-4-16,-2-6 12 15,1-3 3-15,-7-5-3 16,-3 1-3-16,-11-1 3 16,-7 1-4-16,-9 7-1 15,-7 6-15-15,-5 8-50 0,-4 6-60 16,-8 8-109 0,0 8-106-16</inkml:trace>
  <inkml:trace contextRef="#ctx0" brushRef="#br0" timeOffset="16339.37">28599 10547 409 0,'5'-12'85'0,"-5"12"13"0,0-2 16 15,0 2-52-15,2 0-45 16,0 2-13-16,2 2-4 16,3 4 40-16,5 13-1 15,3 7-10-15,3 13-13 0,1 12 5 16,0 9-17 0,-7 9-4-16,-2 6 0 0,-10 6-4 15,-7 3 8-15,-11 2-4 16,-11-2 0-16,-8-1-5 15,-6-3-20-15,-6-6-72 16,-4-6-99-16,-8-12-192 16</inkml:trace>
  <inkml:trace contextRef="#ctx0" brushRef="#br0" timeOffset="128311.98">9838 2300 252 0,'-6'-12'23'0,"-1"2"-21"16,-1-1 21-16,1 4 16 0,4 0-20 16,3 3-12-16,0 3-1 15,3-1 11-15,-1 0 11 16,-2 2 0-16,0-2-5 16,0 2 4-16,-2 0-3 15,2 0-12-15,-5 4-7 16,-4 6 1-16,-2 8 3 15,-9 12 14-15,-9 16-7 16,-9 16 14-16,-1 14 6 16,-4 17-12-16,5 7-3 15,5 6-4-15,10 1-15 16,12-7-1-16,13-16-1 16,11-12-1-16,14-16-2 0,7-14-2 15,6-10-37-15,0-12-57 16,0-9-69-16</inkml:trace>
  <inkml:trace contextRef="#ctx0" brushRef="#br0" timeOffset="128934.38">10102 2541 215 0,'-9'0'93'0,"-1"0"-81"0,4 0 12 15,-1-3 38-15,3 3-15 16,4 3-32-16,0-3-9 16,0 3 30-16,2 4 22 15,-2 5-3-15,-2 7-17 16,-4 12-20-16,-4 11 0 0,-9 12-4 16,-4 12 5-16,-2 12-14 15,1 8 2-15,2-1-6 16,8-9 0-16,8-10 0 15,8-16 7-15,6-16 5 16,11-11-9-16,3-16 18 16,9-11 10-16,7-18-17 15,6-14-9-15,10-14-4 16,4-12-2-16,-2-6-2 16,-2 0-7-16,-10 1-3 15,-5 7 12-15,-9 8-1 16,-8 16-3-16,-11 12-19 0,-7 14 15 15,-8 16 3 1,-7 20 5-16,-11 19 3 16,-5 14 0-16,-5 14 3 0,6 3 5 15,6-8 4-15,14-10-13 16,8-12-2-16,11-12-5 16,3-12-7-16,5-6-32 15,4-12-63-15,4-12-118 16</inkml:trace>
  <inkml:trace contextRef="#ctx0" brushRef="#br0" timeOffset="129359.91">10937 2771 460 0,'9'-18'60'0,"-12"2"-51"0,-10 2 20 16,-9 8-3-16,-3 2-18 15,1 8-8-15,-2 7 0 16,-3 6 0-16,2 4 4 16,4 2 4-16,4 1 5 15,3-2 0-15,7 2-1 16,7 0-12-16,4 0 1 15,7 2 0-15,11 0 6 16,9 0 0-16,7 3-3 16,3 1 3-16,3-2-7 0,-3 0-2 15,-10 2-2-15,-7-4 4 16,-11 2 0-16,-6-1 4 16,-14-4 12-16,-7 1 1 15,-11-4 3-15,-8-2-14 16,-7-5-2-16,-6-8-4 15,-5-8-3-15,0-10-33 16,1-3 3-16,5-2-16 16,9-2-38-16,12 0-25 15,13 0-30-15</inkml:trace>
  <inkml:trace contextRef="#ctx0" brushRef="#br0" timeOffset="129917.51">11191 2825 204 0,'2'-12'81'0,"1"0"-13"0,-3 2 26 0,0 0 3 15,0 2-8-15,0 2-24 16,2 5-24-16,-2 2-27 16,0 1-14-16,0 6 0 15,-2 6 45-15,-1 8 8 16,-1 13-15-16,-5 11-25 15,-2 5-13-15,-3 5 1 16,1-1 2-16,5-10-3 16,2-6 0-16,6-11-2 15,6-12 2-15,-2-6 3 0,5-6 4 16,4-4 5 0,5-8 0-16,6-6-8 0,6-4-4 15,5-6-5-15,0-6-28 16,3-2 0-16,0 2-3 15,-4 0 12-15,-10 6 22 16,-4 10-9-16,-11 3-33 16,-7 14 22-16,-11 11 22 15,-6 7 8-15,-3 11-3 16,-2 7 10-16,2 3-11 16,4 0-4-16,8-8-23 15,6-4-61-15,4-7-89 16,8-8-57-16</inkml:trace>
  <inkml:trace contextRef="#ctx0" brushRef="#br0" timeOffset="130111.17">11637 3302 817 0,'2'17'128'0,"-2"-9"-105"0,0-8 11 0,2 0-34 16,2-3-36-16,3 3-99 16,7-1-44-16,5-2-140 15</inkml:trace>
  <inkml:trace contextRef="#ctx0" brushRef="#br0" timeOffset="130796.86">13584 3154 348 0,'9'0'287'15,"-4"-4"-221"-15,-5-2-11 16,-5-4 17-16,0-2-32 16,-1 0-27-16,-3-2-13 15,-3 0-4-15,2 2 3 0,-3 2 1 16,-6 1 2 0,1 4 0-16,-1 3 3 0,-6 6 5 15,-4 4-6-15,-6 4 2 16,-3 8 8-16,-5 4-4 15,3 6-3-15,2 0-2 16,5 0-3-16,11-4-2 16,6-4-7-16,9-3 5 15,7-8-8-15,7 2 10 16,6-6 6-16,10-5 0 16,6-2-6-16,7-6-8 15,8-6-24-15,1-2-10 16,-3-2 1-16,-5 0 6 15,-8 6 14-15,-8 2 12 0,-10 4-4 16,-7 2-2-16,-4 4 3 16,-2 2 6-16,0 4 6 15,2 7 11-15,0 0 11 16,2 5-11-16,4-2-9 16,6-1 1-16,5-3-6 15,10-9-15-15,6-3-79 16,13-9-185-16</inkml:trace>
  <inkml:trace contextRef="#ctx0" brushRef="#br0" timeOffset="131110.97">14215 2560 473 0,'-3'-16'125'0,"1"6"-81"15,2 6 22-15,-2 4-37 16,2 7-25-16,0 8 66 16,-3 17 35-16,-5 16-32 15,-3 18-30-15,-7 9-28 16,-5 7-13-16,2 4-2 0,-2-2-2 15,3-3-46-15,2-5-50 16,2-6-29-16,8-11-45 16,1-9-14-16,9-11 25 15</inkml:trace>
  <inkml:trace contextRef="#ctx0" brushRef="#br0" timeOffset="131468.88">14762 3206 344 0,'10'-20'366'0,"-20"2"-328"16,-7 2 3 0,-12 2 49-16,-6 2-43 0,-1 6-36 15,0 4-11-15,7 4-1 16,7 4-4-16,6 0-5 15,7 6 0-15,7 0 5 16,4 8 2-16,7 4 3 16,5 6 3-16,5 4 3 15,6 7-6-15,-2 0 1 16,-4 4-3-16,-3-4 3 16,-10-2-1-16,-6-1 0 15,-6-4 1-15,-7-6 3 0,-5-6 4 16,-7-10 5-1,-4-10-13-15,-2-18-18 0,-9-12-53 16,-5-10-96 0,-1-12-119-16,4 0 80 0</inkml:trace>
  <inkml:trace contextRef="#ctx0" brushRef="#br0" timeOffset="132057.43">15418 3393 403 0,'2'-8'107'0,"-4"-3"-22"0,-3 1 22 0,-6 1-55 16,-2-3-23-16,-9 1-1 15,-7 3-3-15,-5 4 0 16,-3 3-5-16,-6 6-7 16,3 5-1-16,2 8 3 15,5 4 1-15,4 4-2 16,11 5 0-16,9 1-3 15,13-4 2-15,17 0 6 16,16-8 1-16,13-6 4 16,12-12-12-16,7-11-4 15,-2-12-1-15,-9-8-5 0,-14-4-2 16,-17-5-13 0,-19-5-22-16,-14 6 8 0,-19 1-27 15,-10 7-44-15,-14 11-117 16,-7 17-196-16</inkml:trace>
  <inkml:trace contextRef="#ctx0" brushRef="#br0" timeOffset="132737.29">17666 2645 336 0,'0'-46'63'0,"0"-2"-42"0,-7 1 25 0,-8 3 7 15,-1 6-15-15,-6 12 16 16,-3 6-32-16,-4 10-12 0,-4 14 11 15,-5 10 10 1,-7 18 19-16,-3 22 14 0,-6 22-10 16,-2 27-10-16,0 17-7 15,4 14-6-15,2 7-16 16,8-1-4-16,8-8-9 16,10-9 2-16,8-13-4 15,7-16-4-15,5-21 2 16,6-25-3-16,-2-23-29 15,2-18 15-15,-2-19-2 16,0-21-106-16,-6-17-47 16,-8-20 23-16,-5-26-22 15</inkml:trace>
  <inkml:trace contextRef="#ctx0" brushRef="#br0" timeOffset="133206.35">16850 3190 236 0,'-31'-92'118'16,"6"24"-8"-16,10 27 7 0,7 22-42 15,8 11-68-15,6 9 10 16,11 13 69-16,15 7-43 15,15 9 6-15,17 4-17 16,9 4-13-16,10-4-9 16,2-2-10-16,-3-10 4 15,-2-6-3-15,-6-9-1 16,-12-10-10-16,-15-7-9 16,-13-8-12-16,-16-6 0 15,-14-2 10-15,-6 2 13 0,-10 4 8 16,-5 8-4-16,-3 8 4 15,-3 10 2-15,-1 10 0 16,-3 12 7-16,3 8 6 16,-1 8-14-16,6 2 2 15,5-1-3-15,9-8-5 16,10-9 5-16,9-7 2 16,3-9 9-16,8-8 6 15,4-6-3-15,4-7-3 16,7-4-4-16,1-7-7 15,-4-5 1-15,-3 3-3 16,-5-4 1-16,-5 6-8 16,-6 2-3-16,-8 8-8 15,-2 2-10-15,-6 6-8 16,-2 6 10-16,-4 8 28 0,-4 6 3 16,2 10 15-1,1 6-6-15,3-2 0 0,2-1-7 16,5-8-5-16,3-6-3 15,4-9-3-15,3-5-57 16,5-6-176-16</inkml:trace>
  <inkml:trace contextRef="#ctx0" brushRef="#br0" timeOffset="134058.07">18136 3244 225 0,'2'0'86'0,"0"0"0"0,-2-1 6 0,0 1 8 16,3-3-23-16,-3 1-22 15,0 2-18-15,0 0-20 0,0 0-8 16,0 0-8-16,-3 0 6 16,3 0-4-16,-2 0 3 15,2 0 0-15,0 0 1 16,2 0 7-16,-2 0 2 16,0 0-6-16,0 0-3 15,0 0 5-15,-2 0-5 16,0 0-7-16,0 0-2 15,2 0-1-15,0 0-1 16,-2 2-1-16,0 2 3 16,-6 2 2-16,-3 6 1 15,-6 8 5-15,-1 7 9 16,-3 2 1-16,2 4 0 0,5-4-12 16,6-6-3-1,5-7 0-15,3-6 0 0,5-10 7 16,3-6-7-16,8-6-1 15,6-8-39-15,7-9-5 16,2-3 12-16,0 1 21 16,-4 6 11-16,-9 7-1 15,-7 8-24-15,-6 10 10 16,-10 14 15-16,-8 12 48 16,-5 6-30-16,1 7-10 15,-1 3-8-15,5 0-6 16,5-7-70-16,8-3-92 0,8-5-70 15</inkml:trace>
  <inkml:trace contextRef="#ctx0" brushRef="#br0" timeOffset="134372.48">18666 3367 267 0,'-2'-3'69'0,"-4"0"-29"0,-8-3 28 15,1 1 20-15,-6 0 6 0,0 3-25 16,-6 2-19 0,-2 3-2-16,-2 6-12 0,-4 3 14 15,-2 6-7-15,1 4-19 16,5 2 0-16,5 0-20 15,8 2-4-15,7-4-5 16,7-2 2-16,6 0-4 16,8-2-13-16,7-4-53 15,10-2-32-15,12-10-86 16,7-7-95-16</inkml:trace>
  <inkml:trace contextRef="#ctx0" brushRef="#br0" timeOffset="134949.96">19167 2983 479 0,'18'-21'167'16,"-9"4"-113"-16,-9 7-8 16,-6 8-33-16,-9 7-10 15,-6 5 3-15,-6 9 10 16,-8 10 6-16,-5 11 2 15,-5 10 5-15,-5 12 12 16,2 6-19-16,1 7-9 16,3-3-2-16,8 0-4 0,11-12 0 15,12-9-7 1,8-10 0-16,7-12 0 16,6-14 4-16,-4-5 2 0,0-10-6 15,3-7-17-15,5-11-42 16,1-9-30-16,-3-11-6 15,0-12-72-15,-14-10-2 16,-12-7 56-16,-9 4 113 16,-4 4 91-16,2 13 6 15,12 18 20-15,4 14-49 16,11 10-57-16,2 8-3 16,13 8 59-16,6 6-7 15,8 8-18-15,8 8-21 16,10 3 7-16,4-4-21 15,3-2-3-15,0-8-1 16,-2-5-3-16,-2-5-3 0,-6-9-30 16,-7-3 1-16,-9-1 25 15,-12-1 5-15,-10 1-8 16,-4 0-17-16,-6 8 27 16,-7 6 32-16,-7 8-7 15,-1 8-17-15,-6 6 0 16,2 4-8-16,5 2-24 15,7-6-78-15,5-10-99 16,6-8-29-16</inkml:trace>
  <inkml:trace contextRef="#ctx0" brushRef="#br0" timeOffset="135340.79">19477 3423 326 0,'-9'-12'108'0,"-4"1"-79"15,-3 4 44-15,-1-1 10 16,-3 5-28-16,-3 3-24 16,-2 3-5-16,2 5-7 15,-2 2 4-15,0 4 4 16,5 8 11-16,5 2-27 15,4 2-11-15,6 2 4 0,10-2-4 16,8-3 0-16,7-5 10 16,11-9 3-16,5-6-5 15,2-6 0-15,-5-9-8 16,-4-8-27-16,-13-4-22 16,-14-6-1-16,-14 0-1 15,-12-1 9-15,-12 4 19 16,-6 4 20-16,2 14-49 15,2 4-37-15,9 12 9 16,9 7-56-16</inkml:trace>
  <inkml:trace contextRef="#ctx0" brushRef="#br0" timeOffset="136058.93">19769 3361 339 0,'11'0'150'0,"-7"0"-113"0,-6 2-2 0,-2 4 22 15,-5 6 23-15,-7 7-22 16,-1 12-32-16,-6 9-4 16,-1 5 1-16,2 5-6 15,4 0-11-15,5-9-6 0,3-10 4 16,4-16 1-1,6-11 9-15,2-12 26 0,2-7-23 16,8-10-16 0,3-7-1-16,10-8-19 0,4-4 6 15,2 4 10-15,5 6-1 16,-1 10 1-16,1 10 2 16,2 6-1-16,-2 6-6 15,-5 6-13-15,-6 8-72 16,-6 6-67-16,-5 4-80 15</inkml:trace>
  <inkml:trace contextRef="#ctx0" brushRef="#br0" timeOffset="136436.44">20353 3449 401 0,'-2'-14'29'16,"-10"2"27"-16,-9 3 67 15,-8 6-43-15,-1 3-23 16,1 0-25-16,5 3-18 16,7 6-9-16,7-1-5 15,6 2 1-15,4 6 7 16,4 4 2-16,8 2-6 0,7 6 3 15,6 2 0-15,2 4-4 16,2-2 1-16,-2 0-4 16,-10-6-3-16,-3-4 1 15,-12-8-5-15,-6-6 7 16,-13-2 5-16,-7-3-5 16,-7-7-10-16,-5-5-25 15,-4-9-101-15,3-5-114 16</inkml:trace>
  <inkml:trace contextRef="#ctx0" brushRef="#br0" timeOffset="148765.25">20632 3716 286 0,'0'-3'78'0,"0"2"-23"16,2-2 23-16,0 0 11 15,0-2-22-15,0 2-9 0,0-2-2 16,0 3-15-1,1 0-27-15,-3 4-14 0,5 6 0 16,-1 10 10-16,1 14 13 16,-5 17-16-16,-5 13-5 15,-11 4-2-15,-9 2-57 16,-8-6-96-16,-5-9-77 16</inkml:trace>
  <inkml:trace contextRef="#ctx0" brushRef="#br0" timeOffset="149529.84">22350 3234 199 0,'0'-2'319'0,"-3"-2"-251"0,-2-2 0 16,-4 2 9-16,5 0-43 16,2 2-21-16,0 2-11 0,2-1-2 15,0 2 0-15,0 3 0 16,-4 2 6-16,-8 10 24 16,-3 10 8-16,-14 12 6 15,-5 12-9-15,-1 11-12 16,-1 1-12-16,7 2-6 15,9-8-3-15,11-8-2 16,9-11-5-16,5-18 5 16,8-9 4-16,7-10 13 15,9-16-5-15,11-14-8 16,7-8-4-16,4-10-23 16,0-2-4-16,-1 1 9 0,-11 10-3 15,-3 9 12-15,-7 8 9 16,-11 9-15-1,-9 8-6-15,-7 9 9 0,-4 10 12 16,-7 10 4-16,0 10 1 16,-4 6-1-16,1 0-3 15,3-2-1-15,7-8-4 16,4-7-33-16,5-8-42 16,4-3-44-16,9-7-71 15,5-8-81-15</inkml:trace>
  <inkml:trace contextRef="#ctx0" brushRef="#br0" timeOffset="149890.6">23254 3327 367 0,'-11'-3'147'0,"-20"7"-101"0,-16 5 52 0,-11 0-28 16,-5 6-27-16,3 5-26 16,12-2-8-16,9 0-9 15,19-3-8-15,14 2 1 16,12 1 7-16,14 2 5 16,9 2-4-16,12 3 8 15,5-2-3-15,1 4-1 16,-3-2-5-16,-10 1 1 15,-10 1 5-15,-15 0 32 16,-11 0 1-16,-13-4 0 16,-14-5-15-16,-9-4-8 0,-5-7-9 15,-3-14-7-15,3-4-26 16,5-10-101-16,5-11-99 16,10-9-75-16</inkml:trace>
  <inkml:trace contextRef="#ctx0" brushRef="#br0" timeOffset="155893.76">23453 3385 105 0,'6'-4'34'0,"1"0"-7"16,-1 0 11-16,-2 0 5 0,1-1-11 15,0 2 2 1,-1 1 2-16,-4-1-1 0,2 3-4 15,-2 0-8-15,-2 0-6 16,2-1 2-16,2 1 12 16,-2 0 7-16,0 0 8 15,0 0 9-15,0 0 7 16,-2 0-5-16,2 1-8 16,-2-1-9-16,2 0-23 15,-2 0-17-15,2 3-6 16,-2-1-9-16,-1 8 15 15,-2 8 2-15,-3 12 9 16,-1 18-2-16,-5 13-4 16,3 7-1-16,1 5-4 15,2-4 7-15,6-14-7 0,2-8-2 16,4-15 1-16,4-12 1 16,0-10 0-16,-3-4 5 15,1-6 4-15,6-4 6 16,3-6-8-16,5-8-4 15,7-10-3-15,4-6-18 16,5-9 13-16,-1-4-19 16,-1-6 3-16,-5 1 10 15,-4 2-2-15,-6 6 8 16,-5 8 5-16,-8 10-5 16,-1 9-5-16,-5 8-3 15,-2 3-9-15,-5 7 17 0,-4 8 5 16,-7 7 0-16,-5 12 0 15,-3 12-1-15,2 10 1 16,6 0-4-16,7-2-1 16,11-5-2-16,8-8 5 15,13-11-19-15,6-6-32 16,4-5-62-16,4-7-79 16</inkml:trace>
  <inkml:trace contextRef="#ctx0" brushRef="#br0" timeOffset="157044.32">23981 3848 245 0,'-3'0'92'0,"3"0"-37"0,-3-2 18 0,3 2 15 16,0 0-31-16,3 0-28 16,-3 0-3-16,3-2 4 15,-1 2-4-15,-2 0-12 16,2 0-2-16,0 0-1 15,0 0-8-15,0 0-1 16,-2 0 4-16,5 0 0 16,-3 0 3-16,0 0-3 15,0 0-4-15,3 0 3 16,-5 2-5-16,0-2-3 16,-3 0-3-16,1 2-3 15,-4 1 9-15,-3 2 4 0,-5 3 0 16,-1-3-2-16,-1 4 2 15,5-5 1-15,5 0-3 16,4-4 1-16,2 0 3 16,2 0-6-16,0 0-13 15,0-2 2-15,0 2-2 16,2-2 13-16,-1 2-3 16,-1 0-29-16,0 0-63 15,-2 0-108-15,0 4-66 16</inkml:trace>
  <inkml:trace contextRef="#ctx0" brushRef="#br0" timeOffset="160291.38">25128 3083 247 0,'6'-7'72'0,"-1"-1"-30"0,1-3 29 16,-3 4 15-16,1-1-12 0,1 2-24 15,-3 2-4-15,0 2-7 16,-2 0-11-16,0 2-11 16,-2-3-15-16,2 3-2 15,0 3-2-15,-2-1-5 16,0 1 0-16,-1 8 7 16,-4 7 26-16,1 12-6 15,-7 12 10-15,-3 8-10 16,-2 6-12-16,-2-2-1 15,5-5-5-15,3-7 2 16,8-10-4-16,4-10 0 0,4-6 0 16,2-5 2-1,4-6 5-15,-1-3 0 0,7-4 0 16,3-3-7-16,6-6-18 16,4-1-22-16,4-3-8 15,-4 1-1-15,0 5 30 16,-4 3 14-16,-8 0 1 15,-5 6-21-15,-8 3 11 16,-1 8 14-16,-10 9 27 16,0 6 3-16,0 5 1 15,3-2-20-15,-1 3-6 16,8-6-5-16,5-4-5 16,6-4-27-16,8-4-38 15,5-8-119-15,8-6-99 0</inkml:trace>
  <inkml:trace contextRef="#ctx0" brushRef="#br0" timeOffset="160719.96">25822 3505 368 0,'12'-4'39'0,"-5"-2"18"0,-7 0 33 0,-5-2-36 15,1 4-36-15,2-2-12 16,-6 2 6-16,-2 0 1 16,-3 2 6-16,-6-2-2 15,-3 4-2-15,-2 2 9 0,-3 2-1 16,3 2 4-16,-3 2 8 16,4 6-5-16,-1 4-7 15,4 4-4-15,0 4-11 16,7 1-5-16,6-2-3 15,7 0 0-15,9-4 0 16,2-5 3-16,9-3-3 16,5-8 0-16,6-6-8 15,0-10-24-15,7-4-10 16,-3-4-10-16,-6-3 18 16,-4 4 23-16,-8 6 6 15,-7 5-19-15,-8 7 11 16,-9 5 13-16,-2 11 3 0,-2 4 0 15,0 8-3-15,2 4 0 16,7-4-33-16,8-2-105 16,10-5-18-16</inkml:trace>
  <inkml:trace contextRef="#ctx0" brushRef="#br0" timeOffset="161106.54">26289 3575 465 0,'6'-6'63'0,"-8"-2"-27"0,-7 0 73 0,-4 1-61 15,-6 4-39-15,4 1-7 16,-7 4-2-16,2 4 0 16,0 0-2-16,4 5 0 15,3-4 0-15,2 4-4 16,4-2-7-16,2 1 1 15,1 0-7-15,4 2-2 16,2-2 14-16,3 0-1 16,4 2 7-16,4 0 1 15,0 3 2-15,5 0 1 16,0-1-3-16,-5 0-3 16,-2 1-4-16,-3-1 7 15,-8-1 5-15,-6 2 16 0,-2 1 10 16,-5-2-1-1,-5-3-11-15,0 0-12 0,2-5-6 16,3-2-1-16,-1-4-46 16,6-6-105-16,-1-6-63 15</inkml:trace>
  <inkml:trace contextRef="#ctx0" brushRef="#br0" timeOffset="162228.73">27773 3316 315 0,'4'3'156'0,"0"-2"-72"0,-2-5 25 15,1-3-47-15,1-2-35 16,1-4-15-16,-1-4-8 16,3-1-3-16,-5-4-1 15,0-4-9-15,-6 2 5 16,-3-2-2-16,-4 4-8 15,-2 4 9-15,-1 5-1 16,-3 6 5-16,-2 7 1 16,4 6-1-16,-5 6-4 15,-1 10 5-15,2 10 4 0,1 8 22 16,-2 12-10-16,0 9-6 16,0 5 3-16,0 6 0 15,-2 5-11-15,1-2 3 16,6-4-2-16,-1-8-2 15,3-5 4-15,3-13-4 16,4-9 2-16,0-6-1 16,3-12 0-16,3-6-1 15,0-6 0-15,0-2 0 16,3-6 3-16,-3 2 1 16,0-2-2-16,2-2-1 15,0 0-1-15,2-6 3 0,4-2-4 16,-4-4-10-16,5-8-19 15,-3-4-4-15,-4-6-7 16,0-11-15-16,-4-7 23 16,-2-5 20-16,0 0 12 15,-1 7 10-15,1 12 27 16,4 14-13-16,2 12 4 16,-2 6-5-16,4 6-20 15,3 0-2-15,2 6 13 16,7 4 12-16,8 4-10 15,7 4-9-15,3 0-4 16,6 4-3-16,-1-1 0 16,0 0-1-16,-8-3-1 15,-4-4-3-15,-10-2-9 16,-5-2 0-16,-5-2 3 0,-3-2 2 16,-4 2 7-16,0 2 2 15,0-2 3-15,-2 2 1 16,2 0-1-16,0 2 0 15,2 0-3-15,-2-2 2 16,0 1 1-16,0-1 2 16,0-4 1-16,0 0 1 15,0 1 12-15,-2 0-4 16,0-1-1-16,-1-2-7 16,1 2-3-16,2 0-1 15,0-3-1-15,2 6 2 16,-2-3-4-16,5 0 1 0,-3-1-2 15,0 0 1-15,0-1-4 16,0 0-58-16,-2-2-57 16,3 0-104-16,-1-8-45 15</inkml:trace>
  <inkml:trace contextRef="#ctx0" brushRef="#br0" timeOffset="162422.2">27980 3427 647 0,'2'0'112'0,"0"0"-11"0,-4 0-10 0,2 0-73 0,0 0-18 16,0 1-18-16,0-1-48 15,2 0-61-15,1 4-71 16,1 1-153-16</inkml:trace>
  <inkml:trace contextRef="#ctx0" brushRef="#br0" timeOffset="162694.95">28311 3160 435 0,'-13'12'59'0,"-5"4"49"0,-3 7-36 16,-6 9 1-16,-5 13-17 16,-1 10-26-16,6 13-2 15,-26 174-17-15,55-207 5 16,2-6-11-16,-2-3-5 16,2-2-2-16,8 21-7 15,-3-11-47-15,0-12-31 16,-2-8-37-16,-1-10-29 15</inkml:trace>
  <inkml:trace contextRef="#ctx0" brushRef="#br0" timeOffset="163038.5">28592 3349 194 0,'0'0'201'0,"-2"0"-152"16,0 1 25-16,-3 1 9 0,1 7 10 15,-2 4-7 1,-6 12-1-16,-6 8-23 0,-2 12-8 15,-5 12-36-15,4 0-7 16,-4 5-9-16,5-2-1 16,5-6-1-16,3-7-5 15,3-13-24-15,7-8-45 16,0-12-29-16,2-6-7 16,0-10-37-16,0-10-166 15</inkml:trace>
  <inkml:trace contextRef="#ctx0" brushRef="#br0" timeOffset="163428.04">28367 3553 299 0,'2'4'192'0,"0"0"-170"0,3 4 78 16,0 0 15-16,-1 6-26 16,7 4-14-16,5 7-18 15,2-2-6-15,6 4-33 16,3-5-16-16,4-3 2 15,3-5-2-15,-1-4-2 16,0-6-28-16,-4-1-10 16,3-8 6-16,-8-3-8 15,1-1-5-15,-8-4 14 16,1-1 9-16,-7 0 7 16,-2 1 10-16,-2-1 1 15,-7 3-9-15,0 4-1 0,-2 2 12 16,-5 3 2-16,-4 9 4 15,-2 2 6-15,-5 5 29 16,-5 8-16-16,4 6 13 16,-2 2 13-16,11 1-31 15,0-6-10-15,10 0-8 16,4-6 4-16,8-2-4 16,7-1-29-16,8-6-90 15,9-2-70-15,5-4-102 16</inkml:trace>
  <inkml:trace contextRef="#ctx0" brushRef="#br0" timeOffset="163753.88">29047 3730 299 0,'-2'-3'218'0,"2"1"-157"0,0 2 9 15,-3-1-14-15,3 2-45 16,-2 8 14-16,-4 3-3 16,-1 8 9-16,-5 6-2 15,0 4-17-15,0-2-12 16,1 0 0-16,2-8-1 16,5-6 2-16,4-6 0 0,2-6 4 15,0 0 10 1,7-8 11-16,9-6-26 0,2 0 0 15,7-4-1-15,4 0-2 16,2 5 2-16,-2 8-2 16,-2 5 1-16,-2 4-7 15,0 6-54-15,-7 2-71 16,0 4-135-16</inkml:trace>
  <inkml:trace contextRef="#ctx0" brushRef="#br0" timeOffset="164644.79">29697 2951 379 0,'8'-10'80'0,"-2"0"-19"15,1 2 46-15,-5 2-26 16,2 5-43-16,0 1-31 16,4 5 4-16,3 9 34 15,6 17-3-15,8 13 4 16,6 20-4-16,2 20 8 15,0 16-32-15,-4 13 1 16,-6 11-18-16,-12 4-1 16,-18-2-5-16,-8-7-40 15,-16-17-9-15,-12-11-40 0,-10-15-60 16,-7-18-157-16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43:38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11452 15822 269 0,'-4'0'104'0,"1"0"-77"0,-2 0-3 16,3-3 3-16,2 3-27 16,0-3-2-16,0 2-12 15,5 1-3-15,-3-4 17 16,1 0 2-16,-3 1 0 0,2 0 2 16,-4 1 13-16,2 0 16 15,0 2 16-15,-3 0 2 16,3 0 0-16,0 0-7 15,-2 0-8-15,-1 0-14 16,3 0-9-16,0 0-3 16,0 2-8-16,0-2-2 15,0 2-3-15,0-2 3 16,0 3-1-16,0-3 1 16,0 3 0-16,-4-3 1 15,-5 8-1-15,-9 2 1 16,-8 4-1-16,-7 6 1 15,-8 8-2-15,-1-2 2 0,-1 0-1 16,3 3 0 0,3-3 0-16,3-8 0 0,3 4 1 15,2-4-2-15,4-4 1 16,5-2 0-16,3 2 1 16,1-4-1-16,-2-2-1 15,4 2-5-15,1-6 2 16,3 0 1-16,0-4 1 15,6 4 2-15,2-4 1 16,-1 0 0-16,3 0 0 16,0 0 0-16,-2 0 0 15,2 0 3-15,2 0-1 16,-2 0 5-16,0 0 0 16,3 0 6-16,-3 0-3 0,0 0-7 15,0 0 2-15,2 0 2 16,-2 0 1-16,2 0 3 15,-2 0 0-15,2 0-2 16,-2 0-3-16,2 0-2 16,8 0 1-16,5 4 10 15,12 6-9-15,10 4 3 16,13 4 0-16,6 8 6 16,4 6-13-16,-3 2-2 15,-1-2 0-15,-7-4-1 16,-7 3-1-16,-6-9-4 15,-11-8-21-15,-7-2-26 16,-10-6-25-16,-3-2-33 0,-5-14-140 16</inkml:trace>
  <inkml:trace contextRef="#ctx0" brushRef="#br0" timeOffset="1843.93">11782 16258 419 0,'0'0'44'0,"-3"-4"-41"15,-2 0 12-15,1 3 15 16,2 1-25-16,0 0-5 16,2-5 0-16,2 5 4 15,-2 0 11-15,0 0 2 16,0 0 1-16,2-4 11 0,-2 4-1 16,0-6-16-16,2 2 7 15,5 0 7-15,0-4-13 16,4-2-5-16,0 2 0 15,-2 2-2-15,-2 2-3 16,-3 4 0-16,-2 0-3 16,-4 0 0-16,2 0 1 15,-4 2 0-15,0 0 0 16,-6 0-1-16,1 2 0 16,-4 0 0-16,4-4 0 15,0 4-11-15,5-4-38 16,0 0-73-16,1 0-101 15</inkml:trace>
  <inkml:trace contextRef="#ctx0" brushRef="#br0" timeOffset="2357.11">12263 15673 349 0,'-3'-14'96'0,"-3"6"-50"0,-5-5 58 0,2 8 3 16,4-3-36 0,5 3-23-16,2 4-13 0,1-3-2 15,-1 0-1-15,0 4-13 16,0 0-9-16,1 0-4 15,-3 4-3-15,0-4-2 16,2 8 6-16,-2 6 19 16,-2 4-11-16,-3 8-8 15,-4 12-4-15,-4 9 7 16,-7 6-3-16,-5 3-6 16,1 5-1-16,2-3 0 15,2-8 0-15,7-2 0 16,1-6 0-16,5-8 0 15,5-6-4-15,2-6-4 16,2-10 2-16,3-6 1 0,-1-2 3 16,3 0-1-1,-2-4 3-15,6 0 4 0,-1 0 1 16,11 0 5-16,-1-4-10 16,5-2-1-16,-4 2-6 15,2 4 2-15,-5-4-18 16,-5 4-53-16,-2 4-41 15,1-4-26-15,-6 2-95 16</inkml:trace>
  <inkml:trace contextRef="#ctx0" brushRef="#br0" timeOffset="2674.55">11884 15963 114 0,'-18'-9'294'0,"3"0"-235"0,1 0 12 0,5 0 22 16,5-3-33-16,4 2-26 15,6 2-2-15,10 2 14 0,6-2 11 16,9 2 0 0,12 4-39-16,3 4-18 0,6 8 0 15,2 0 0-15,-4 6-45 16,0 2-77-16,-4-4-69 16,-5 0-109-16</inkml:trace>
  <inkml:trace contextRef="#ctx0" brushRef="#br0" timeOffset="3495.95">12520 15625 348 0,'0'-6'76'0,"-4"2"-55"0,2-4 25 0,0 6-15 16,0 2-30-16,2 0-1 15,0 0-4-15,0 6 4 16,2 2 31-16,-2 2 8 15,0 4 11-15,0 6-12 16,0 8 6-16,-2 0 6 16,2 7-15-16,-2 4-2 15,2 5-6-15,-5 6-11 16,3-6-5-16,2 5-6 0,0-7-1 16,2-7-3-16,3 0 1 15,1-13-2-15,2-2 2 16,-2-4-1-16,1-6 2 15,-3-2-3-15,0-2 0 16,-4-2 2-16,0-4-1 16,2 0 0-16,-2 0 3 15,0-2 1-15,-2 2-2 16,2-4 0-16,2-4-3 16,10-6-8-16,5-8 7 15,10-4-2-15,9-6 3 16,5 0-1-16,-6 6 0 15,-4 8-4-15,-11 4-7 0,-9 10 0 16,-6 9 5 0,-3 8 0-16,-2 6 7 0,-2 12 1 15,0 9 4-15,-5 0-4 16,0 0 1-16,2 0-2 16,3-4 0-16,2-6-5 15,4-10-5-15,4-4-27 16,-2-2-23-16,5-5-38 15,3-4-60-15,3-1-76 16</inkml:trace>
  <inkml:trace contextRef="#ctx0" brushRef="#br0" timeOffset="3942.64">13069 16230 299 0,'-6'0'261'0,"1"-4"-177"0,3 4-26 16,-2-4 29-16,4 4-24 15,2 0-38-15,0-4-24 16,7 0 10-16,5-2 12 0,3-2-11 16,3-2-7-16,5-8-5 15,-1 2-11-15,-4-4-34 16,-6 0-6-16,-5 0 6 16,-9 2-1-16,-7 2 6 15,-9 2 26-15,-6 2 11 16,-8 10 3-16,-1 4 5 15,0 14 16-15,-2 2 12 16,4 8 2-16,3 10 1 16,6 4 0-16,6-2-24 15,9 4-2-15,10-4-1 16,11 1-5-16,8-12-4 0,8 0-26 16,12-13-55-16,5-2-74 15,9-16-134-15</inkml:trace>
  <inkml:trace contextRef="#ctx0" brushRef="#br0" timeOffset="4774.93">13401 16120 369 0,'0'-4'148'0,"0"2"-76"0,2 0 12 0,-2 2-20 15,0 0-31-15,2 0-30 16,-2 0-3-16,0 4 0 15,3 8 23-15,-1 2 7 16,1 4-16-16,-1 4-12 16,0 4 4-16,-2-4-3 0,0-3 0 15,2-10-1 1,1-5 0-16,3-4 5 0,7-4 2 16,7-5-5-1,5-6-4-15,6 3 0 0,-2-2-1 16,-6 6 0-16,-4 2-6 15,-5 6-3-15,-3 10 2 16,-5 4 5-16,-1 8-3 16,-3 5-37-16,3-1-58 15,-3 6-100-15,1-6-57 16</inkml:trace>
  <inkml:trace contextRef="#ctx0" brushRef="#br0" timeOffset="5344.37">14179 15637 202 0,'-9'0'131'0,"0"0"-98"15,-5 1 5-15,-1 4 11 16,-1 3-14-16,-1 0-19 16,-1 6-9-16,0 4 19 15,0 7 6-15,0 2 13 16,-1 7-12-16,0 4 1 15,0 6 7-15,1 10-17 16,5 1-11-16,-1 7 9 0,5 0-18 16,7 2-1-1,8-2-2-15,7-8 0 0,12-6 2 16,4-3-6-16,9-13 5 16,0-6-4-16,7-12-2 15,-3-6-59-15,0-8-113 16,-6-12-163-16</inkml:trace>
  <inkml:trace contextRef="#ctx0" brushRef="#br0" timeOffset="9670.32">14606 16000 289 0,'0'-6'55'0,"0"-2"-24"0,0-1 11 16,0 0-20-16,3-4-21 15,2 3-1-15,-3 2-8 0,2 2-8 16,-4 6 0-16,0-4-1 16,0 8 5-16,0-4 12 15,0 0 1-15,0 0 6 16,3 0 16-16,-3 0 8 15,2-4 7-15,0 4 18 16,0-4 2-16,0-1-12 16,2 0-14-16,-1 1-12 15,-3 4-9-15,0-4-7 16,-5-4-4-16,-1 2-8 16,-5 2-6-16,-7-8-9 15,-5 6 17-15,-4-6 6 0,2 6 1 16,-2 2-1-1,0 4-2-15,4 0 0 0,6 4 2 16,-1 4 3-16,4 6 1 16,3 0-1-16,2 8 1 15,5 5-1-15,2-4-1 16,4 4-4-16,2-6-3 16,7-2 5-16,5-7 0 15,4-6 7-15,7-6 0 16,6-10 1-16,2-6-8 15,2-7-14-15,-2 0-11 16,-6 1 1-16,-7 3 15 16,-6 7 1-16,-10 6-26 15,-3 8 12-15,-3 10 22 0,0 11 9 16,0 4 15-16,2 18 9 16,2 3-14-16,1 6 7 15,4-2-10-15,0 4-5 16,2-4-3-16,0-3 6 15,0 1-5-15,1-10-2 16,-1-4-6-16,-7-5 0 16,0-4 2-16,-4-13 2 15,-2-2 3-15,-7 2-3 16,-5-4 0-16,-5-2-2 16,-8 0-2-16,-10-8 0 15,-6 0-1-15,-6-8 0 16,-2-6-1-16,4-7-1 15,2-10-1-15,10-1-19 0,8-4-16 16,10 0 9-16,7 1-8 16,12 3-25-16,12 0 24 15,1 2-18-15,10 3-62 16,4 4-105-16</inkml:trace>
  <inkml:trace contextRef="#ctx0" brushRef="#br0" timeOffset="10343.67">15063 15950 219 0,'3'-9'75'0,"-1"4"-21"0,0-4 7 0,-2 5-16 16,-2 4-40-16,2 0-5 16,-2 0-5-16,-1 4 4 15,-3 0 1-15,-5 1 1 16,-3 4 1-16,-8 5 4 15,-2 3 6-15,-3 1 8 16,4 0 7-16,3-4-9 16,7-4-10-16,7-2-8 15,4-4 0-15,8 0 10 16,3 1 12-16,7 4-8 0,7-1-2 16,6 2 6-16,5-2-16 15,2 2-2-15,-2 0 0 16,-1 2 0-16,-6 0 0 15,-10 2-1-15,-3 0-1 16,-8-2 2-16,-8 2 5 16,-6 0 11-16,-8 4-3 15,-9-6 0-15,-8 3-5 16,-5-10-4-16,-2 3 0 16,-1-8 0-16,8-8-4 15,2-2-22-15,6-4-27 16,6-2-59-16,5-2-11 15,7 0-39-15</inkml:trace>
  <inkml:trace contextRef="#ctx0" brushRef="#br0" timeOffset="12936.69">14513 15909 201 0,'10'-9'47'0,"-6"4"-25"0,-2 1 17 16,-2 0-3-16,-2 4-26 15,2 0-5-15,-2 0 24 16,2 4 20-16,0-4 5 16,0 0 10-16,0 0-14 15,-2 4-18-15,-2 6 40 16,0 12-15-16,-7 8-26 16,-2 8-18-16,-5 11-2 15,2-5-6-15,1-8-4 16,6-8-2-16,7-8-3 0,4-10 4 15,5-6 8-15,10-8 5 16,10-10-9-16,8-8-4 16,15-4-23-16,1-10-7 15,5 4 10-15,-9 6 16 16,-10 7-6-16,-12 6-56 16,-9 17 51-16,-16 16 15 15,-10 18 11-15,-9 16 22 16,-12 22-8-16,-8 8 15 15,1 7-4-15,3-11-14 16,10-8 0-16,12-24-14 16,13-19-3-16,11-14 23 0,14-19-9 15,15-14-14-15,7-16-5 16,11-8-30-16,4-16-24 16,3-3 15-16,-3 2 26 15,-8 10 6-15,-14 13 6 16,-16 14-17-16,-17 18 18 15,-21 12 1-15,-10 10 34 16,-7 8 1-16,0 3 18 16,-2 1-3-16,4-3-32 15,12-8-14-15,7-6 1 16,5-8-6-16,8-1-13 16,-1-10-98-16,2 2-127 15</inkml:trace>
  <inkml:trace contextRef="#ctx0" brushRef="#br0" timeOffset="13468.13">15416 15989 294 0,'4'-3'85'0,"3"-7"-33"0,-1 6 61 0,1-5-9 15,0 1-43-15,0 3-15 16,-3 0-9-16,-2 5-18 15,-2 0-19-15,0 0-5 16,-2 9 5-16,2 5 19 16,-2 12 8-16,-3 6 7 15,3 12-11-15,-5 10-12 16,0 4-4-16,3-6-6 16,2-2 0-16,2-9 1 15,2-14-2-15,0-9 0 0,0-9 3 16,3-13 26-16,6-15-15 15,2-12-14-15,6-14-3 16,2-9-10-16,4-4-18 16,2 0 23-16,4 4 5 15,0 10 3-15,2 5 4 16,-1 16 0-16,-8 9-4 16,-1 9-11-16,-6 15 9 15,1 6 0-15,0 8-24 16,0 7-81-16,-2 1-93 15,-5-2-132-15</inkml:trace>
  <inkml:trace contextRef="#ctx0" brushRef="#br0" timeOffset="13851.39">15888 16146 641 0,'-2'4'115'0,"2"-2"-72"16,0-4 47-16,6-2-42 15,15-6-34-15,8-2-10 16,6-10-4-16,7-2 0 16,1-6-29-16,-5 0-14 15,-11 1-19-15,-8 3 11 16,-13 0 0-16,-10 7 5 0,-13 2 28 15,-10 11 16-15,-4 6 2 16,-7 6 3-16,-3 12 21 16,6 13 9-16,4 0 13 15,4 14-1-15,10-1 0 16,7-2-7-16,8-2-23 16,9-6-9-16,8-6-4 15,10-6-4-15,2-8-66 16,6-10-69-16,5-8-169 15</inkml:trace>
  <inkml:trace contextRef="#ctx0" brushRef="#br0" timeOffset="14238.03">16583 15973 194 0,'13'-16'350'0,"-4"4"-281"16,-9 3-20-16,-6 0 35 16,-3 9-55-16,-3 0-26 15,-3 4 2-15,-5 4 13 16,-9 7 6-16,-5 3-7 16,1 4-8-16,2 0-1 15,6-4-8-15,10 0-3 16,9-4 1-16,6-4 2 0,6 2 0 15,9 2 2 1,6-6 2-16,3 6 2 0,0-4-6 16,1 2-4-16,-9 2-8 15,-8-2 9-15,-12 2 3 16,-14 4 3-16,-6-4 0 16,-12 4 0-16,-2-5-3 15,0-4-20-15,5-9-25 16,4-4 12-16,11-1-56 15,7-10-119-15,9 3 9 0</inkml:trace>
  <inkml:trace contextRef="#ctx0" brushRef="#br0" timeOffset="14719.06">16946 15905 446 0,'-11'-4'99'0,"-5"-2"-79"0,-5 6 80 15,-2 0-44-15,-2 0-45 16,3 10-9-16,2-2 2 16,-2 6 5-16,3 4 0 15,4 0-4-15,-1-1 5 16,6-2-3-16,3 2-7 16,3-3 0-16,4-1-3 15,6 0 3-15,9 1 5 16,6 0 5-16,8 2 6 15,6 2-6-15,3 2-1 16,1 0-9-16,-4 2 0 0,-8 2-3 16,-10-6 3-1,-7 0 2-15,-8 0 8 0,-12-2 5 16,-5-2 6-16,-7-5-14 16,-12 0-7-16,-3-9-7 15,-8-3-45-15,-4-6-50 16,2-1-50-16,1-3-28 15</inkml:trace>
  <inkml:trace contextRef="#ctx0" brushRef="#br0" timeOffset="15550.84">17316 16084 229 0,'-9'4'39'0,"1"-4"-17"0,0 0 31 16,4 4-14-16,2-4-12 15,2 0 23-15,0 0 45 0,0 0 9 16,0-4-13-16,2 4-8 16,-2 0-12-16,0 0-24 15,2-4-24-15,3 4-3 16,6 0 19-16,9 0-15 15,8 0-9-15,13-4-13 16,6 2-2-16,4-2 0 16,1 0-36-16,-8 4-49 15,-9 0-11-15,-12 0-19 16,-10 6-26-16,-8 2-37 16,-5 4-85-16</inkml:trace>
  <inkml:trace contextRef="#ctx0" brushRef="#br0" timeOffset="15840.49">17403 16254 363 0,'-13'-2'132'0,"-1"0"-87"16,5 1 77-16,5-4-39 15,2 5-51-15,4-4-31 16,7 4 26-16,5-4 11 16,3 2 3-16,8 0-10 0,4 0 3 15,6-6-19-15,3 4-11 16,3 4-4-16,-4-4-8 16,-3 2-54-16,-3 2-50 15,-7 2-93-15,-6 2-110 16</inkml:trace>
  <inkml:trace contextRef="#ctx0" brushRef="#br0" timeOffset="16850.25">17804 16022 204 0,'-7'-6'73'0,"3"2"-10"0,0-4-11 0,-4 4-12 0,4-2-9 15,2 1 0-15,-2 2-4 16,-1-3 7-16,3 2 1 16,0 0 2-16,-2 4 4 15,0-4-9-15,2 4-5 16,0 0-7-16,2 0 1 16,0 0-5-16,0 0-3 15,0 0-6-15,0 0 6 0,0 0-6 16,0 0 2-16,-2 0-5 15,2 0 1 1,0 0 3-16,0 0 1 0,0 0 3 16,0 0 7-16,2 0-4 15,-2 0-2-15,0 0 1 16,2 0-9-16,-2 0 1 16,2 0-4-16,-2 0-2 15,0 0 4-15,-2 0-3 16,2 0-1-16,-2 0 0 15,0 0-2-15,0 0 2 16,-2 0 0-16,-3 0 3 16,1-5-2-16,-4 5 0 0,1-4-1 15,1 2 4 1,1-1-2-16,0 3 0 0,2-4-1 16,3-1 0-16,0 1-1 15,0 4 0-15,4 4-1 16,-2-4 0-16,2 0 0 15,0 0 1-15,1 0-4 16,-1 0 1-16,0 0 3 16,5 5 15-16,2-1 0 15,6-1-5-15,6 8-9 16,1-2-1-16,5 3 0 16,2-1 1-16,2 1-1 15,0 2 0-15,3-1-3 0,-3 0-2 16,-6 1-2-1,-2-2 5-15,-7-2-1 16,-3-2-2-16,-6 2-9 0,-2-6 2 16,-5 0 3-16,0 6 8 15,-5-2 1-15,-4 6 6 16,-6 4-2-16,-5 8-2 16,-7 2 1-16,-7 4 3 15,3-2-4-15,-2-4-2 16,4-3-23-16,6-9-157 15,2-6-219-15</inkml:trace>
  <inkml:trace contextRef="#ctx0" brushRef="#br0" timeOffset="18381.66">18577 15913 107 0,'-2'0'84'0,"2"2"-66"0,2 1 26 16,2-3 5-16,2-3-8 16,-2 3-4-16,0-2 8 15,-2 2 5-15,-2 0-1 16,0-4-7-16,-2 4-8 15,0 0-9-15,2 0-7 16,-2 0-5-16,2 0-12 16,0 4-1-16,0-4-6 15,0 2 6-15,-2 6 8 16,2 6 23-16,0 12 2 16,0 9-3-16,0 11-1 0,0-2-17 15,2 2-11-15,-2-2 5 16,2-4 1-16,2-14-3 15,1-3-2-15,-3-10 2 16,0-9 3-16,2-4 10 16,-2-8 19-16,4-6-27 15,2-12-9-15,1-6-2 16,2-12-2-16,3 0 3 16,3 2-1-16,5 4 2 15,8 9 5-15,-1 8 10 16,2 7-15-16,-2 10-3 15,-2 9 3-15,-3 11-2 16,-2 2-34-16,-2 9-95 0,-1-4-149 16</inkml:trace>
  <inkml:trace contextRef="#ctx0" brushRef="#br0" timeOffset="18735.31">19138 16136 497 0,'3'6'289'0,"2"-6"-229"0,-1 0 18 16,2-6-8-16,7 2-43 0,10-4-27 16,4-6-1-1,6 0-4-15,-2 2-24 0,-2-6-43 16,-8 0-42-16,-8 0 22 15,-11-5 24-15,-11 2 20 16,-11 7 33-16,-7-3 15 16,-9 16 23-16,-1 1 23 15,-1 14-1-15,5 7 10 16,6 12 11-16,11 2-3 16,9 6-20-16,12 3-6 15,9 0-13-15,10-8-24 16,4-6-8-16,9-6-11 15,0-7-86-15,3-11-105 16,0-11-114-16</inkml:trace>
  <inkml:trace contextRef="#ctx0" brushRef="#br0" timeOffset="19125.64">19803 16048 472 0,'2'-14'50'0,"-13"2"-23"16,-9 6 102-16,-7 2-54 15,-2 5-43-15,0 4 5 16,2 7 6-16,3-4-5 16,4 6-20-16,5 0-10 0,3 4-4 15,7 0 0-15,5-4-4 16,5 4-4-16,3 0 2 15,6 2 2-15,7-6 0 16,0 4-1-16,6 0-13 16,-2-4 13-16,-3 0-14 15,-6 3-16-15,-8-8-5 16,-6 3 16-16,-6 2 11 16,-5 1-1-16,-4-3 3 15,-9-7 7-15,-5 4-4 16,-2-9 3-16,-2-5-4 15,2-3-10-15,0 3-60 16,4-9-69-16,3-3-28 16,6 3-44-16</inkml:trace>
  <inkml:trace contextRef="#ctx0" brushRef="#br0" timeOffset="19566.74">20135 15968 431 0,'-10'-9'62'0,"-1"5"11"0,-4 3 39 15,-5 1-60-15,-1 9-33 0,-2 0-7 16,-4 5 2-16,2 4-3 16,3-4-9-16,1 4-2 15,6-2 2-15,4-2-2 16,4-2-5-16,5 2 1 16,2-4 4-16,7 2 6 15,8 2 3-15,6 0-4 16,0 4-4-16,4-4 2 15,-2 2-3-15,-8-2 0 16,-4 0-3-16,-6 2 3 16,-7-1 5-16,-5-6 1 0,-7 0-2 15,-5-4-4-15,-6-1-34 16,-4-8-33-16,-4-1-61 16,-3-10-77-16</inkml:trace>
  <inkml:trace contextRef="#ctx0" brushRef="#br0" timeOffset="20378.83">20268 16365 469 0,'2'-4'119'0,"0"-5"-78"15,-4 4 33-15,2 5-73 0,0-4-1 16,2 4-25-16,-2 0 16 15,3 0 6-15,-1 0 3 16,0 0 7-16,-2 0 12 16,3 0 17-16,-3 0-3 15,0 0 3-15,0 0-4 16,2-5-12-16,3 5-11 16,-3-5-2-16,2 2-3 15,2 2-1-15,1-3-1 16,-2-1-2-16,2 2 3 15,-3-3 1-15,-2 6 14 16,0-5 9-16,0 5 0 16,-4 0-13-16,2 0-7 15,-2 0-4-15,0 0-3 16,0 5 0-16,0-5-4 0,0 0 0 16,2 0 4-16,-3 0 2 15,3 0 3-15,0 1-2 16,0-1 0-16,0 0-3 15,3 0-2-15,-3-1-34 16,2 1-47-16,2-5-62 16,2 1-159-16</inkml:trace>
  <inkml:trace contextRef="#ctx0" brushRef="#br0" timeOffset="22330.71">20582 15950 203 0,'0'-13'284'0,"0"7"-178"0,0-2-12 16,-2 0-7-16,2 2-55 0,2 6-32 15,0 4-13 1,0 2 9-16,6 6 4 0,3 11 15 15,-1 4 6-15,7 10-8 16,-5 1-8-16,0-2-5 16,-1-8 3-16,0-6-2 15,-2-14 0-15,-2-4 8 16,4-8 17-16,3-8-26 16,5-10-2-16,8-6-32 15,4-8-1-15,0-4 10 16,0 4 20-16,-6 10 3 15,-5 7-2-15,-9 11-13 16,0 12 16-16,-8 10 1 0,-3 8 15 16,0 10 19-1,-3 7-4-15,-3 1-7 0,-1-4-4 16,3-8-15-16,2-6-2 16,4-8 2-16,0-6 1 15,9-12 22-15,7-6-11 16,5-4-16-16,6-6-10 15,4-4-26-15,-4 2-7 16,-8 8 17-16,-7 2-11 16,-5 7-1-16,-9 14 37 15,-4 5 1-15,-3 12 2 16,0 0 7-16,-2 6-7 0,3 0-2 16,4-2-8-1,2-4-107-15,8-6-114 0,6-8-52 16</inkml:trace>
  <inkml:trace contextRef="#ctx0" brushRef="#br0" timeOffset="22815.4">21492 16114 415 0,'2'-4'188'0,"0"0"-145"16,-2-4 42-16,-2 4-21 16,0 2-50-16,-1 2-13 0,3-4 0 15,0 4 5-15,-2 0-4 16,2 4 1-16,-4-4-3 16,-6 0 1-16,-3 2 0 15,-5 6 5-15,-1 0 1 16,-4-2 5-16,3 6 1 15,5-4 2-15,-1 6-6 16,7-4-4-16,5 2 0 16,4 2 2-16,4 0-7 15,7-6-1-15,3 2 1 16,3-6 10-16,3-4-10 16,1-8-15-16,-2-2-21 0,2-2-24 15,-1-4-14 1,-7 0 14-16,-2-2 16 0,-7 8 33 15,-1 2 4-15,-3 4 7 16,-3 4 0-16,1 4 13 16,0 4 34-16,0 6 2 15,-3 8-31-15,3 0-18 16,4 2-1-16,3 2-35 16,4-8-145-16,4-4-135 15</inkml:trace>
  <inkml:trace contextRef="#ctx0" brushRef="#br0" timeOffset="23047.48">21848 16088 595 0,'-7'18'122'0,"-8"0"-16"0,-3 4-7 15,0 4-58-15,7 6-24 16,6 8-9-16,12 4-8 15,2 11-2-15,7 7 0 16,2-4-42-16,-3-8-35 16,-1-14-6-16,-6-6-38 15,-1-16-11-15,-9-14 3 16</inkml:trace>
  <inkml:trace contextRef="#ctx0" brushRef="#br0" timeOffset="23296.65">21660 16007 397 0,'25'-13'205'0,"4"-1"-141"16,2 6 50-16,5-1 13 16,5 14-74-16,7 0-52 15,2 11 6-15,-6 8-7 16,-7 11-1-16,-6-3-5 15,-10 4 3-15,-13 0 3 16,-12-2 0-16,-9-8-19 16,-11 2-44-16,-12-6-67 15,-7-8-78-15,-5-10-16 0</inkml:trace>
  <inkml:trace contextRef="#ctx0" brushRef="#br0" timeOffset="23610.16">22402 15797 437 0,'-29'7'103'0,"6"0"-80"15,-2-3 79-15,7 0-46 16,-2 10-43-16,4 0-4 16,-1 8 9-16,-1 6 19 15,-1 11-3-15,4 1-10 16,-1 10 11-16,8 0-12 16,3 6-21-16,10-2-4 15,3-6-16-15,10-2-61 16,1-1-53-16,0-14-129 15</inkml:trace>
  <inkml:trace contextRef="#ctx0" brushRef="#br0" timeOffset="24016.32">22489 15994 304 0,'-4'4'31'0,"2"2"-3"0,0-6 34 16,4 3-10-1,-2 12-2-15,2-1 18 0,0 12 19 16,0 4-26-16,1 10-2 15,-1 4-25-15,0 2-27 16,3-1-7-16,-1-10 0 16,1-8 3-16,-1-13-2 15,-2-6 11-15,0-12 3 16,3-10-15-16,-1-8-26 16,6-13-10-16,-2-9-23 15,5 2 30-15,8 2 18 16,-1 6 11-16,5 10 2 15,4 6 38-15,-3 10-19 16,-2 4-21-16,1 8-7 16,-7 8-59-16,-3 6-131 0,-6 2-109 15</inkml:trace>
  <inkml:trace contextRef="#ctx0" brushRef="#br0" timeOffset="24369.43">22969 16142 511 0,'2'4'296'0,"2"-4"-259"16,1-4 33-16,1-2-36 15,10-2-34-15,7-10-40 0,3 0-24 16,3-4-6-16,-2 0-9 15,-7 0-23-15,-11 0-16 16,-9 4 84-16,-11 4 34 16,-12 10 22-16,-6 4 48 15,-4 8 19-15,-3 10-24 16,5 4-8-16,2 14 0 16,9 0-3-16,5 4-35 15,10 0-7-15,10-4-12 16,5-10-3-16,9-4-37 15,5-7-81-15,5-12-156 16</inkml:trace>
  <inkml:trace contextRef="#ctx0" brushRef="#br0" timeOffset="24697.03">23501 16007 405 0,'-29'0'203'16,"-13"5"-148"-16,-3-4 22 16,1 8-34-16,4 3-43 15,7 2-2-15,10-5-11 16,11 4-11-16,12 1 7 16,10 0 17-16,7 2 1 15,10-2 6-15,4 4-6 0,3-4 2 16,-5-2 0-1,-2 6-3-15,-7 0-6 0,-11 0 6 16,-7 0 4-16,-9 0 6 16,-13 0 1-16,-7-5-8 15,-9-4 3-15,-3-9-6 16,-3-3-43-16,1-12-71 16,8 1-83-16,10-6-113 15</inkml:trace>
  <inkml:trace contextRef="#ctx0" brushRef="#br0" timeOffset="25552.59">23780 16096 575 0,'0'0'125'0,"0"-2"-23"16,2 0 25-16,0 2-71 15,4-4-36-15,13 0 2 16,7 0 9-16,10 0-18 16,9 2-13-16,1-2-19 0,2 4-77 15,-9 0-78 1,-12 0-73-16,-10 4-79 0</inkml:trace>
  <inkml:trace contextRef="#ctx0" brushRef="#br0" timeOffset="25708.89">23755 16182 451 0,'-4'12'148'0,"1"-6"-95"15,6-6 60-15,8 0 0 16,4-6-58-16,12 2-37 16,11-4-13-16,9 0-5 15,2 2-67-15,-2-2-113 0,-5 4-57 16,-7 4-27-16</inkml:trace>
  <inkml:trace contextRef="#ctx0" brushRef="#br0" timeOffset="26115.08">24263 15931 386 0,'-14'5'221'16,"6"-4"-143"-16,1-1 41 16,3 0-28-16,4-1-78 15,2 2-13-15,2-1 0 16,7 8 23-16,5 1 9 15,2 0-28-15,4 8-1 16,1 1-3-16,-6 0-4 16,-1 4-12-16,-10 2 8 15,-3-2 8-15,-8 4 2 16,-8-4-2-16,-7 0 1 16,-5-4-1-16,-6-4-19 15,0-4-26-15,-5-6-25 0,5-4-52 16,0-6-114-16,9-2-47 15</inkml:trace>
  <inkml:trace contextRef="#ctx0" brushRef="#br0" timeOffset="26502.21">24675 15941 246 0,'0'-2'281'16,"-6"2"-215"-16,-1 0 2 0,-1 0-2 15,0 6-41-15,-1 4-20 16,-1 8 13-16,-2 4 15 16,1 9-9-16,0-3-16 15,0 2 4-15,2-4-6 16,0-4-3-16,2-4 1 15,3-14 7-15,4-2 8 16,-3-6-19-16,8-6-3 16,-1-8-46-16,6-10-5 15,0-2-33-15,9-6 59 16,0 1 28-16,8 12 7 16,2 1 33-16,2 9 10 0,3 7 4 15,-3 11-31 1,0 4-23-16,-4 9 0 0,-7 0-29 15,-3 8-109-15,-5-3-189 16</inkml:trace>
  <inkml:trace contextRef="#ctx0" brushRef="#br0" timeOffset="27295.91">25070 16012 244 0,'-9'1'240'0,"3"2"-155"0,2-1 19 16,4-4-13-16,8 2-52 15,9 0 20-15,8-3-14 16,10-3-40-16,13-1-5 16,4-7-34-16,-2-4-56 15,-6 0-48-15,-10-1 24 16,-14 1 6-16,-20 2 32 16,-13 6 48-16,-16 2 28 15,-9 8 55-15,-11 8 53 0,-3 10 40 16,4 4-33-16,3 8-9 15,9 7-25-15,11 3-17 16,10 0-30-16,11-4-21 16,13-10-11-16,9-6-4 15,11-8-69-15,11-16-211 16,6-6-283-16</inkml:trace>
  <inkml:trace contextRef="#ctx0" brushRef="#br0" timeOffset="27607.93">25787 15909 133 0,'-2'-8'501'16,"-11"4"-405"-16,-14 2 3 16,-4-2 36-16,-5 4-63 15,5 4-51-15,0 6-8 16,6-2-13-16,9 2-4 15,5 3-8-15,9-4 4 16,4 5-4-16,5 0-6 16,2 2 7-16,4-1 11 15,3-1 3-15,-1 2-2 16,-2-2-1-16,-1-5-5 16,-7 8-1-16,-10-3-3 15,-9-4-3-15,-5 2-3 0,-8-2-23 16,-4-2-28-1,-3-8-27-15,5-8-86 0,3-6-113 16</inkml:trace>
  <inkml:trace contextRef="#ctx0" brushRef="#br0" timeOffset="28064.6">25976 16150 172 0,'-6'0'384'0,"1"2"-231"0,3-4 17 16,0 2-2-16,4 0-86 15,-2-4-33-15,4 4-23 16,1-4-12-16,7 0-14 0,0-2-6 15,7-2 6-15,0-4 2 16,4 2-2-16,-5 4-21 16,-5 2-4-16,-7 0-1 15,-4 4-29-15,-4 0-22 16,-4 4-5-16,-5-2-18 16,-5 6-53-16,-1 4-96 15</inkml:trace>
  <inkml:trace contextRef="#ctx0" brushRef="#br0" timeOffset="28508.6">26377 15837 463 0,'0'-4'138'16,"0"0"-64"-16,0 4 21 16,0 0-40-16,3 0-36 15,-3 4-14-15,2 4 53 0,3 10 5 16,-1 10-23-16,5 12-31 15,-3 6 3-15,6 15-11 16,-3 7-1-16,-3 2 0 16,1 8 1-16,-2 1 1 15,-5-7 3-15,0-6-4 16,-2-8 1-16,-1-16 0 16,0-12-1-16,-1-12-1 15,2-10 2-15,-5-6-2 16,-1-8-21-16,-8-2-47 15,-2-10-28-15,-4-10-36 16,-7-12-58-16,0-12-74 16</inkml:trace>
  <inkml:trace contextRef="#ctx0" brushRef="#br0" timeOffset="28680.1">26435 15772 562 0,'33'-18'209'0,"-1"3"-107"16,-5 3 0-16,-5-2-70 15,-4 5-32-15,-3 4-101 16,-1 5-145-16,-7 6-128 16</inkml:trace>
  <inkml:trace contextRef="#ctx0" brushRef="#br0" timeOffset="29123.42">26857 16052 324 0,'-5'-4'238'0,"-1"0"-238"15,2-6-1-15,-4-2-1 16,2 2-69-16,3-2-23 15,6 1 78-15,3 3 16 16,4 3 35-16,-2 1 11 0,1 0 45 16,-5-1 35-1,-2 1-43-15,-4 2-48 0,-4 2 2 16,-7 2 15-16,-10 7-24 16,-6-1-14-16,-4 5-14 15,2 2 0-15,2 7-4 16,10-4 4-16,11 4-2 15,6 0 2-15,8 0 0 16,10 0 5-16,6 2-1 16,7 2-3-16,2 0-1 15,-2 0 0-15,-4-2-1 16,-5-6-1-16,-9-4-2 0,-9-2-1 16,-4-8 5-1,-9 2 5-15,-5-6 2 0,-8-1-5 16,-7-11-2-16,-3-3-45 15,-6-7-28-15,-2-6-63 16,1-2-83-16,1 0-31 16</inkml:trace>
  <inkml:trace contextRef="#ctx0" brushRef="#br0" timeOffset="29519.34">27336 16018 330 0,'-7'-5'85'0,"-4"5"-3"0,-2 0 49 0,-1 9-35 15,-1-1-32-15,-3 6 15 16,-1 8-1-16,2 0-30 15,1 2-11-15,7 2-6 16,5-4-4-16,11 0-6 16,7-8-12-16,5-2 0 15,8-8-1-15,4-8-8 16,0-8-12-16,0-6-7 16,-8 0-23-16,-8-10-8 0,-5 2 6 15,-15-2 15 1,-9 2 5-16,-3 0 5 0,-5 7-6 15,-3 7-13-15,2 11 4 16,2 1-9-16,-2 10-51 16,1-1-58-16,7 8-16 15,3-3-45-15</inkml:trace>
  <inkml:trace contextRef="#ctx0" brushRef="#br0" timeOffset="29930.81">27594 15968 325 0,'-4'0'84'0,"-5"4"15"0,2 0 46 0,0 6-42 16,1-1-23-16,-1 8-6 16,3 1-23-16,4 0-16 15,0-4-5-15,6-2-14 16,1-2-4-16,4-6 1 0,5-4-4 16,6-4-9-1,2-4-10-15,5-2-1 0,-2 0 9 16,-2 6-3-1,-7 0-4-15,-5 4 0 0,-4 6 9 16,-5 10 8-16,-2 2 11 16,-2 4 2-16,0 0-20 15,-2-2-1-15,2-4-50 16,2-6-137-16,8-6-252 16</inkml:trace>
  <inkml:trace contextRef="#ctx0" brushRef="#br0" timeOffset="30689.05">28087 15804 376 0,'-3'3'117'0,"1"-3"-93"0,-2-3 34 0,2 3-13 16,-4-3-38-1,2 3-5-15,0 0 0 0,0 3 23 16,-1 0 5-16,-1 6 26 15,1 4 7-15,-2 9-3 16,3 4-12-16,-1 6-29 16,5 4-16-16,0 0-3 15,7-1 0-15,2-3-33 16,0-6-59-16,-2-6-61 16,1-8-84-16,2-8-14 15</inkml:trace>
  <inkml:trace contextRef="#ctx0" brushRef="#br0" timeOffset="31036.35">28350 15655 292 0,'4'18'128'16,"1"4"22"-16,-5 6-8 16,-3 8-16-16,1 9-46 15,-5 6-38-15,0 3-22 16,-1 0-9-16,3-4-8 0,3-1-2 15,0-13-1-15,2-6-50 16,0-12-51-16,0-12-43 16,2-2-61-16,-2-8-110 15</inkml:trace>
  <inkml:trace contextRef="#ctx0" brushRef="#br0" timeOffset="31366.57">28521 15620 302 0,'2'5'127'16,"7"7"-29"-16,0 2 97 16,2 12-71-16,0 10-36 15,3 12-43-15,-6 7-20 0,-3 4-15 16,-3 3-9-16,-6-1-1 15,-5-2-61-15,-2-4-120 16,-7-3-98-16</inkml:trace>
  <inkml:trace contextRef="#ctx0" brushRef="#br0" timeOffset="33878.58">11722 16619 150 0,'0'0'68'0,"2"-4"-45"0,0 0 30 16,2-2 4-16,-4-2-10 15,3 8-12-15,-1-4-16 16,-2 4-9-16,0 0 1 16,0 0 9-16,-2 0 22 0,2 0 10 15,-3 0 10-15,3 0 9 16,-2 0 9-16,4 0-9 16,-2 0-12-16,5 0-20 15,3-3-10-15,8 0-9 16,2 0-20-16,0 2-1 15,-3 1-15-15,-1 0-68 16,-5 1-59-16,-5 5-97 16,-2 5-39-16</inkml:trace>
  <inkml:trace contextRef="#ctx0" brushRef="#br0" timeOffset="34312.83">12289 16397 385 0,'-2'0'99'0,"0"0"-31"16,0 0 20-16,0 0-41 15,4 0-42-15,0 0-2 16,2 0-2-16,1 4 45 16,1-4-39-16,0 4-7 15,-2 0-1-15,-2 6 1 0,0 2 23 16,-2 8 28-16,0 13-48 16,-2 8 85-16,-2 17-53 15,2 0 14-15,-2 10-27 16,4 3-10-16,8-3-10 15,3-10-2-15,-1-6 2 16,4-12 0-16,-3-12-2 16,-1-14 0-16,-6-6-6 15,-4-8-30-15,-2-10-97 16,-8-6-58-16,-9-8-37 16</inkml:trace>
  <inkml:trace contextRef="#ctx0" brushRef="#br0" timeOffset="34469.99">12051 16736 430 0,'7'8'83'0,"4"-3"57"16,2 8-38-16,14 0 12 15,8 6-25-15,13-1-17 16,10 4-20-16,4-4-33 16,3 0-15-16,-3-4-4 15,-4-2-26-15,-7-2-78 16,-6-2-53-16,-10-4-45 15,-8 2-68-15</inkml:trace>
  <inkml:trace contextRef="#ctx0" brushRef="#br0" timeOffset="34987.16">12888 16593 399 0,'-6'-3'165'0,"-9"10"-110"16,-10 3 56-16,-4 8-13 16,2 12-28-16,5 10-26 15,9 10-8-15,8 7-10 16,8 3-15-16,7 2-11 16,9-14-2-16,5-8 2 15,0-8 0-15,5-18 0 0,0-10-14 16,-2-8-37-16,0-6 12 15,-2-8 1-15,-5 5 11 16,-7 0 23-16,-5 3-17 16,-5 10-5-16,-3 6 26 15,0 11 1-15,0 4 7 16,0 8 11-16,7 2 18 16,0 4-23-16,3-7-10 15,6-10 0-15,4-2 8 16,7-16-2-16,2-8-10 15,6-10-33-15,3-9-58 16,0-4-7-16,-11-10-45 0,-7 6 8 16,-16-2 29-1,-13 7 106-15,-11 8 28 0,-4 16 50 16,-5 8 45-16,2 14-2 16,5 6-53-16,7 6 1 15,9 4-23-15,12 2 3 16,9 3-43-16,14-1-6 15,6-10-3-15,15-4-93 16,8-16-216-16</inkml:trace>
  <inkml:trace contextRef="#ctx0" brushRef="#br0" timeOffset="35908.29">13598 16856 404 0,'-5'-8'122'0,"-2"8"-72"0,3 0-1 0,-1 0-6 16,3 8 19-16,0 10-10 15,-2 4-6-15,2 6 29 16,-1 2-43-16,6 2-25 16,3-1 2-16,1-13 0 15,3-1 2-15,9-11-1 16,1-8-6-16,4-2-4 16,3-10-34-16,2-4-23 15,-5-2 27-15,-5 2 26 0,-6 8 3 16,-7 6-14-16,-4 4-2 15,-4 8 17-15,0 10 6 16,2 5-2-16,0 4-4 16,4 8 0-16,6-3-31 15,5 4-128-15,7-6-121 16</inkml:trace>
  <inkml:trace contextRef="#ctx0" brushRef="#br0" timeOffset="36219.22">14560 16749 414 0,'0'-5'214'0,"0"-3"-143"15,-4 8-22-15,-8 0 4 16,-3 9-10-16,-3 8 18 16,-2 11 3-16,-4 7-15 15,5 14-10-15,4 5-23 16,8 8-14-16,7 0-2 16,5 5-3-16,10-9-13 15,3-8-55-15,9-7-32 0,-1-14-59 16,5-8-80-16,6-12-88 15</inkml:trace>
  <inkml:trace contextRef="#ctx0" brushRef="#br0" timeOffset="36705.49">15012 16856 342 0,'-17'10'80'16,"-2"6"-43"-16,4 4 70 0,3 10-11 15,2 10-55-15,5 5-17 16,1 8-18-16,6 6-4 16,0-5-2-16,3-2-3 15,-1-12-11-15,0-16-12 16,-2-6 15-16,-2-15 11 15,-2-8-42-15,-2-11-22 16,-3-6 44-16,1-10-58 16,0-8 12-16,-2-4 3 15,2-6 9-15,-1-9 51 16,7 1 3-16,4 6 86 16,13 10 1-16,6 2 28 15,16 10-24-15,5 12-4 0,10 0-26 16,6 8-3-16,2 1-29 15,-4 14-29-15,-9 5 0 16,-8 2-6-16,-18 8-1 16,-11 10 7-16,-14 0 3 15,-16 6 4-15,-13 4 0 16,-17-4-7-16,-7-8-16 16,-9-6-28-16,-2-8-44 15,4-10-38-15,5-4-63 16,12-6-39-16</inkml:trace>
  <inkml:trace contextRef="#ctx0" brushRef="#br0" timeOffset="37305.29">15661 16998 232 0,'-14'0'27'0,"3"0"-24"16,2-4 53-16,2 4-14 0,3 0-26 15,4 0 22-15,0 0 46 16,2 0 16-16,2 0-30 16,-1 0-8-16,1 0 10 15,1-4-20-15,0 0-2 16,-1 0-19-16,0 2-6 16,-2-2-7-16,-2 4-12 15,0 0-6-15,0 0-6 16,-2 0-2-16,2 4 2 15,0 6 6-15,0 4 35 16,-2 12-12-16,0 6-7 0,0 8-6 16,0 0-9-1,-1-3 0-15,3-3-1 16,0-10 1-16,0-9-1 0,0-4 6 16,0-7 4-16,0-4 2 15,0-4-4-15,3 0-8 16,1-6-11-16,2-2 1 15,3-2-6-15,7-4 3 16,7 4 5-16,6-4-7 16,6 0-16-16,5-4 8 15,7 4-14-15,-1-4-59 16,0 3-29-16,-11 3-96 16,-8 10-102-16</inkml:trace>
  <inkml:trace contextRef="#ctx0" brushRef="#br0" timeOffset="37702.73">16285 17052 358 0,'0'-12'105'0,"-5"2"-52"0,-6 2 31 16,-2 6-43-16,-3 2-24 15,-6 2-9-15,-3 11 12 16,1 0 3-16,-1 9 15 0,2 6-3 16,4 7 14-16,5 5-5 15,10-4-8 1,6 4-35-16,12-12 17 0,7-3-2 16,14-10-6-16,7-7 7 15,7-13-17-15,4-13-1 16,3-7-45-16,0-7-3 15,-12-4-20-15,-11-4-17 16,-17 0-45-16,-18 4-28 16,-23-5 58-16,-17 1-6 15,-11 8 94-15,-3 10 13 16,2 10 4-16,10 20 2 16,15 6 12-16,11 16-18 0,13-2-6 15,15 4-23 1</inkml:trace>
  <inkml:trace contextRef="#ctx0" brushRef="#br0" timeOffset="38249.99">16784 16960 392 0,'-5'4'75'15,"1"-4"9"-15,-4 8 41 16,2 6-26-16,-3 4-21 0,1 4-16 16,-2 8-21-16,4 2-8 15,4 0-19-15,2-5-14 16,4-9 1-16,0-6 2 16,6-6 9-16,5-10-2 15,5-6-10-15,5-4-19 16,6-8 0-16,5 0-15 15,-1 4 21-15,1-1 7 16,-5 7 6-16,-4 6 0 16,-9 2-7-16,-5 4 7 15,-7 10 11-15,-4 2 9 16,-4 2-6-16,-2 9-1 0,-5-5 7 16,3 0-15-1,-2-9-2-15,6 4 2 0,2-9 2 16,5-4-5-16,4-4-2 15,4-4-9-15,5-2 1 16,2 1 3-16,2 0 3 16,-1 0-3-16,-6 9 0 15,1 5 5-15,-3 4 11 16,-1 8 14-16,-6 5 6 16,-2 2-8-16,1 2-18 15,-3-1-5-15,2-2-3 16,1-8-51-16,0-6-82 15,3-6-116-15,5-3-183 16</inkml:trace>
  <inkml:trace contextRef="#ctx0" brushRef="#br0" timeOffset="38468.37">17559 17161 584 0,'4'4'141'0,"-4"0"-69"0,-2 4 79 15,-2 6-65-15,-1 4-50 16,3 4-27-16,-2 5-8 16,0-8-1-16,4 3-52 0,-4-10-96 15,4-3-97 1,0-4-76-16</inkml:trace>
  <inkml:trace contextRef="#ctx0" brushRef="#br0" timeOffset="38639.6">17573 16928 568 0,'10'-10'203'15,"-1"2"-90"-15,-2-2-7 16,-4 6-87-16,-3 4-19 15,2 4-56-15,0 2-34 16,4 6-73-16,5 10-136 16</inkml:trace>
  <inkml:trace contextRef="#ctx0" brushRef="#br0" timeOffset="38939.3">17882 17079 553 0,'11'0'120'15,"-9"0"-47"-15,-4-5 17 16,-2 5-38-16,-5 5-23 16,-3-4 0-16,-3 7 0 15,-1 2-6-15,1 7-22 16,3-3 2-16,8 4 2 16,8 0 1-16,6 4 0 15,3 0-5-15,5 0 0 0,-3-4 0 16,1-4 0-16,-3 0-1 15,-4-6 0-15,-5 0-8 16,-1-8-25-16,-8 0 4 16,-6 0 27-16,-4-3-21 15,-7-2 6-15,-5-5-18 16,-4-6-39-16,-1 2-39 16,6-4-22-16,1 0-9 15,8 4-87-15</inkml:trace>
  <inkml:trace contextRef="#ctx0" brushRef="#br0" timeOffset="39353.18">18134 17155 573 0,'4'6'200'0,"3"-6"-129"0,1 0-7 0,6-6-18 15,7-2-46-15,5-6-16 16,5 0-63-16,0-3-57 15,-4-5-122-15,-5 0-9 0</inkml:trace>
  <inkml:trace contextRef="#ctx0" brushRef="#br0" timeOffset="39495.76">18305 16982 120 0,'-22'4'242'0,"-5"8"-105"16,3 7 28-16,-1 2-45 16,6 11 13-16,3 0-38 15,9 8-33-15,7-5-39 16,7-3-23-16,6-6-3 15,5-9-157-15,4-10-270 16</inkml:trace>
  <inkml:trace contextRef="#ctx0" brushRef="#br0" timeOffset="39646.58">18591 17281 813 0,'4'12'254'0,"-4"-6"-112"16,0-6-30-16,0 0-108 16,2-4-4-16,-2 2-161 15,2-1-181-15</inkml:trace>
  <inkml:trace contextRef="#ctx0" brushRef="#br0" timeOffset="40451.93">19254 16976 358 0,'2'0'178'0,"3"-4"-29"0,-5 0-3 0,0 0-16 15,-2-2-47-15,-1-2-43 16,-3-2-29-16,-5 2-11 15,-3 0-1-15,-7 4 0 16,-8 4 2-16,-8 8-1 16,2 6 10-16,1 8 4 15,5 0-1-15,8 4-3 16,9 0 3-16,6-2-8 16,10-7-2-16,10-3-3 15,9-5-11-15,11-5-72 0,4-8-27 16,2-1-1-16,-4-7 22 15,-7-3 41-15,-9 7 38 16,-11 8 10-16,-3 8 18 16,-6 10 62-16,0 5 6 15,-2 13-10-15,2 0-35 16,0 0-17-16,2-3-22 16,5-8-2-16,7-7-15 15,8-11-129-15,7-10-194 16</inkml:trace>
  <inkml:trace contextRef="#ctx0" brushRef="#br0" timeOffset="40725.85">19774 16834 445 0,'4'-9'194'0,"0"4"-110"16,-4 1 12-16,-2 4-24 16,-2 9-8-16,-3 10 53 15,-4 11-16-15,0 10-46 16,-2 4-27-16,-3 6-9 16,3-6-17-16,4 1-4 0,-1-9 2 15,4-4-37 1,0-10-59-16,3-8-64 0,1-6-59 15,2-4-81-15</inkml:trace>
  <inkml:trace contextRef="#ctx0" brushRef="#br0" timeOffset="41100.44">19919 16884 398 0,'6'-2'222'16,"-2"2"-166"-16,-4 0-5 16,0 0 35-16,-2 14 32 15,-4 8-34-15,2 6 10 16,-4 12-36-16,2 4-35 16,-1 0-15-16,3-3-7 15,2-1-1-15,-1-8-14 0,3-6-72 16,3-8-62-16,-1-4-73 15,4-10-121-15</inkml:trace>
  <inkml:trace contextRef="#ctx0" brushRef="#br0" timeOffset="41469.54">20246 16663 340 0,'7'6'141'0,"15"2"-43"15,-18 1 54-15,3 4-26 16,4 1-4-16,0 9-43 16,11 13-11-16,1 8-30 15,2 10-19-15,-10 0-6 16,-3 8-7-16,-10 0-3 16,-8 5-3-16,-11 1-12 0,-12-2-75 15,-11-4-15 1,-11-8-90-16,-12-10-194 0</inkml:trace>
  <inkml:trace contextRef="#ctx0" brushRef="#br0" timeOffset="74961.58">12664 17137 126 0,'-208'-4'10'0,"2"0"2"15,5 8 56-15,14 1-9 0,22 12-23 16,31 5-21-16,23 2-12 16,24 6-1-16,22-2-2 15,18 3-1-15,16-6-2 0,11 0-3 16,14-4 3-16,10-3 0 16,9 0-32-16,8 0-45 15</inkml:trace>
  <inkml:trace contextRef="#ctx0" brushRef="#br0" timeOffset="82814.59">13368 6575 205 0,'4'0'105'0,"-2"0"-84"0,-2-2 13 16,0 0 8-16,0-2-22 16,0 2-16-16,2-2 10 15,1 0 13-15,0 0 4 16,-3 1-8-16,2 0 8 0,-2 1 7 15,0 0-2-15,0 0 1 16,0 2 1-16,0-2-5 16,0 2-10-16,0 0-6 15,0 0 0-15,2-1-4 16,-2 2-4-16,2-1-6 16,5 0 1-16,6 0 2 15,14-1 8-15,22-2-2 16,22-1-2-16,31-4-2 15,26-2 2-15,18-6 9 16,18-2-4-16,4-7-7 16,0 4-8-16,-14 3 0 0,-21 3-11 15,-26 10-56-15,-33 6-42 16,-32 10-13-16,-24 9-31 16,-24 7-44-16</inkml:trace>
  <inkml:trace contextRef="#ctx0" brushRef="#br0" timeOffset="83581.36">13401 6443 208 0,'4'0'27'0,"1"0"20"0,2 0 24 16,2 0-19-16,0-2-18 16,2 2 7-16,-2 0 22 15,-3 0-16-15,-1 0-10 16,-3 0-1-16,-2 0 2 16,-2 0-7-16,2 0 4 15,-2 0-9-15,-3 0-8 16,3 0-3-16,0 0-7 0,-2-2-8 15,-1-1-1 1,0 2-3-16,-1-3 0 0,-3 2 0 16,-2 4 2-16,-5 2-2 15,-7 4 4-15,-6 6 1 16,-2 8 0-16,-6 2 0 16,1 6-1-16,1 0 0 15,12-2-2-15,6-4-4 16,7-6-4-16,8-4-2 15,6-5 12-15,10-6 10 16,11-3 2-16,8 2-7 16,11 0-5-16,8 2 0 0,-1 4-9 15,-2 8-21-15,-7 6-26 16,-9 12-27-16,-6 4-68 16,-2 11-10-16</inkml:trace>
  <inkml:trace contextRef="#ctx0" brushRef="#br0" timeOffset="84394.42">15460 6431 457 0,'-4'-4'79'0,"2"-5"-14"0,-3 0 42 16,3-1-44-16,4-3-52 15,0 4 3-15,3-1 17 16,-1-1 3-16,0 5-8 16,-1 1 1-16,-1 2-4 15,-2 2-2-15,0 1 0 16,0 0-8-16,0 0 7 0,-2 0 0 15,2 0-6-15,-3 0-8 16,3 0-6-16,-2 1-5 16,2-1-6-16,0 3-2 15,-2 6 6-15,0 9 7 16,-5 10 7-16,-4 15-4 16,-2 9 4-16,-3 3-7 15,3 4 4-15,2-9-4 16,1-7 2-16,8-14-1 15,0-11 3-15,2-7 5 16,0-11 15-16,0-4 15 16,2-11-37-16,5-11-2 0,0-12 0 15,4-10-35 1,2-8-4-16,5 1 24 0,5 5 11 16,6 9 4-16,4 10 10 15,5 12 7-15,4 9-4 16,5 10 2-16,2 7-13 15,0 11 1-15,2 5 0 16,-4 1-3-16,-7 0-32 16,-4-4-83-16,-7-3-128 15,-8-2-181-15</inkml:trace>
  <inkml:trace contextRef="#ctx0" brushRef="#br0" timeOffset="84756.84">16069 6577 734 0,'4'11'131'0,"2"-14"-126"0,8-9 52 0,4-5-17 15,11-8-40-15,8-3-65 16,8-3-22-16,-3 4-18 15,-4-1-46-15,-11 0-25 16,-11 2 22-16,-16 4 152 16,-10 5 2-16,-9 8 96 15,-10 9 9-15,-4 9 2 0,-5 13 6 16,4 13-8 0,0 9-11-16,7 8-34 0,12 9-12 15,13 1-12-15,11-1-26 16,13-2-10-16,12-12-2 15,5-8-30-15,11-16-67 16,4-11-102-16,0-17-121 16</inkml:trace>
  <inkml:trace contextRef="#ctx0" brushRef="#br0" timeOffset="85488.32">16893 6128 505 0,'9'20'79'0,"-13"5"30"0,-15 10 54 16,-8 5-39-16,1 16-49 15,2 8-49-15,-1 9-5 16,5 7-16-16,5 6-2 16,3-2-3-16,3-5-1 15,7-13-5-15,0-20-20 16,0-18-7-16,0-15 14 15,-3-13 3-15,-2-15-62 16,-4-13-16-16,-5-16 6 16,-3-10 60-16,0-5 28 15,4 4 33-15,3 14 41 0,10 14 7 16,2 12-26-16,7 7-20 16,7 2-11-16,6 2 4 15,8 2-5-15,9 2-6 16,7 3 1-16,7 4-15 15,3 1 1-15,1 0-4 16,3-2 1-16,-4-3-4 16,-3-3-19-16,-11-3-9 15,-7-5 0-15,-10 0 4 16,-10-2 11-16,-4 2 4 16,-6 2-1-16,-3 5-4 15,-3 1 3-15,-4 5 13 0,-6 9 1 16,-3 8 5-1,-6 10-2-15,-4 10 11 0,3 4-6 16,7-3-8-16,7-7-1 16,7-9 1-16,9-9 1 15,7-7 9-15,7-11-2 16,10-11-8-16,10-7-47 16,3-9-26-16,6-9 16 15,-2-3-21-15,2 3 7 16,-6 1 27-16,-4 8 28 15,-11 7 16-15,-9 6 13 16,-11 6-5-16,-11 8 20 0,-5 8 33 16,-4 10-8-1,-7 8 11-15,-2 12-18 0,-2 4-13 16,-1 5-1-16,6-7-19 16,3-6-7-16,10-8-6 15,6-8-1-15,2-8 1 16,6-7-24-16,3 0-40 15,1-3-61-15,1-4-110 16,5-2-128-16</inkml:trace>
  <inkml:trace contextRef="#ctx0" brushRef="#br0" timeOffset="85923.92">17760 6593 492 0,'4'-4'146'0,"-2"4"-54"0,-2-1 0 16,0 2-49-16,0 5-40 15,-2 12 68-15,2 8-25 16,-6 10-31-16,0 9-11 16,-2 2 3-16,-1 0-7 15,3-5 2-15,0-4-2 16,4-12 3-16,0-10 1 0,2-8 5 16,0-6 5-16,0-8-1 15,4-4-13-15,8-8-10 16,3-6 0-16,10-6-11 15,4 0 6-15,6 4 12 16,1 3 2-16,0 9-2 16,-4 5-3-16,-3 6-3 15,-6 7-30-15,-2 6-80 16,-3 5-89-16,1 0-63 16</inkml:trace>
  <inkml:trace contextRef="#ctx0" brushRef="#br0" timeOffset="86291.56">18450 6697 306 0,'0'-13'197'0,"-11"0"-169"15,-9 5 66-15,-9 6 23 16,-4 4-61-16,-5 3-18 15,2 6-11-15,7 1-18 16,9 3-9-16,7-1-9 16,11 0 5-16,6 4 4 15,9 1 8-15,10 3-8 0,1 5-7 16,10 0 5-16,1 2-3 16,-1 1 2-16,-5 2 0 15,-7-4 0-15,-11 0 0 16,-7-2 3-16,-15-4 9 15,-5-2 1-15,-7-5-1 16,-6-8-4-16,-8-3 2 16,2-9-7-16,1-10-40 15,1-5-65-15,6-4-81 16,12-8-70-16</inkml:trace>
  <inkml:trace contextRef="#ctx0" brushRef="#br0" timeOffset="87127.44">18373 6557 364 0,'-4'2'138'0,"2"0"-68"0,2-2 31 0,10 2-14 16,1 2-17-16,-1 0 4 15,0 2-13-15,-1 0-19 16,9 6-17-16,-3 4-13 15,-4 4 0-15,-2 6 20 16,-4 10 1-16,-7 10-5 16,-10 8 26-16,-3 7-25 15,-4 1-15-15,0-2-13 0,3-8 2 16,7-12-2-16,7-12-1 16,2-10 4-16,2-12 3 15,7-8 7-15,9-12-14 16,9-12-14-16,6-8-29 15,7-9-16-15,10-6 15 16,-2 3 25-16,4 4 8 16,-4 10 8-16,-7 11-3 15,-10 13-8-15,-8 12 14 16,-15 12 7-16,-8 11 37 16,-2 7-2-16,-4 4-17 15,-4 4-17-15,1-4-6 16,5-4-2-16,4-6 0 0,2-8-32 15,9-5-66 1,5-10-73-16,11-8-196 0</inkml:trace>
  <inkml:trace contextRef="#ctx0" brushRef="#br0" timeOffset="87458.03">19451 6679 556 0,'-18'-11'130'0,"-9"4"-61"0,-9 2 66 15,-1 5-20 1,-4 3-77-16,3 6-24 0,5 4-14 16,10 3-4-16,10 2-6 15,13 6 9-15,16 1-5 16,8 4 3-16,14 3-3 15,11 3 3-15,5-1 3 16,0-2 0-16,-4 2 5 16,-7-2-4-16,-17 0 1 15,-10-4 2-15,-16-2 12 16,-13-3 13-16,-16-4-20 16,-11-8-9-16,-9-6-30 15,-7-8-150-15,-2-12-201 16</inkml:trace>
  <inkml:trace contextRef="#ctx0" brushRef="#br0" timeOffset="88487.67">20966 6334 205 0,'2'-7'153'0,"0"-5"-121"15,0-5 37-15,3 3 13 16,-1-2-38-16,2 2-23 15,2 4-8-15,-4 2-8 16,-2 4-5-16,-2 4-7 16,0-2-2-16,0 4 4 15,0-2 4-15,0 0 1 0,-2 0 1 16,2 2 5-16,0-2-4 16,2-2-1-16,-2 2-1 15,3-2-8-15,-3 2-46 16,2 0-42-16,0 0-4 15,-2 2-7-15</inkml:trace>
  <inkml:trace contextRef="#ctx0" brushRef="#br0" timeOffset="88878.1">20981 6385 372 0,'4'-8'99'0,"-2"1"-43"0,2 5 7 0,-4 1-49 0,4 8-5 15,2 11 59 1,3 12-29-16,5 19 13 0,1 19-31 16,1 18-14-16,-5 12-6 15,0 11-1-15,-4-1 0 16,-3-4-6-16,1-9-29 15,-3-16-3-15,-2-12-25 16,-4-17-38-16,1-14-30 16,-3-16 18-16</inkml:trace>
  <inkml:trace contextRef="#ctx0" brushRef="#br0" timeOffset="89199.57">20970 6222 612 0,'-2'-20'55'0,"4"2"-8"16,5 0-2-16,13 2-13 16,16 4-20-16,10 2-8 15,16 8-4-15,12 4 1 16,4 10-1-16,-2 8-3 15,-5 10-1-15,-9 10 2 16,-12 6-1-16,-19 2-2 16,-20 2 5-16,-16-2 4 15,-19 1 1-15,-12-5-5 0,-10-6-8 16,-6-8-62-16,-6-13-50 16,0-11-84-16,0-15-53 15</inkml:trace>
  <inkml:trace contextRef="#ctx0" brushRef="#br0" timeOffset="89627.82">21810 6499 571 0,'-7'10'46'16,"-1"-1"-44"-16,0 6 65 16,2 8-19-16,-1 12-15 15,1 15-10-15,-1 12-15 16,5 5 2-16,2 3-9 16,0-8 0-16,5-6 1 15,-1-13 2-15,-4-14 15 16,2-11 20-16,-2-10 8 15,0-8 1-15,0-2-16 16,0-4-28-16,2-6-4 16,0-4-6-16,3-6-4 0,3-8-5 15,8-10-8 1,3-8 2-16,7-7 8 0,3-6-14 16,7-6 7-16,6 5 20 15,0 8-2-15,3 8 0 16,-5 14 0-16,-7 12-1 15,-6 14-13-15,-4 10-51 16,-6 12-80-16,-1 12-55 16,-3 8-12-16</inkml:trace>
  <inkml:trace contextRef="#ctx0" brushRef="#br0" timeOffset="90021.08">22608 6663 477 0,'-5'-16'65'0,"-9"4"-48"15,-7-2 86-15,-8 6-42 16,-2 4-43-16,-7 12-15 16,-3 8 2-16,1 12 4 15,1 10 1-15,0 12 17 16,13 8 4-16,6 0-18 15,15-1-12-15,14-7 8 16,18-10 2-16,15-8-1 16,12-12-5-16,8-12 3 15,5-14-8-15,-3-14-6 0,-4-14-12 16,-12-12-24-16,-15-10-45 16,-18-7-21-16,-24-6-40 15,-22-10 24-15,-15 3 15 16,-10 10 109-16,0 16 0 15,5 22-8-15,11 24-6 16,11 18 5-16,10 10-38 16</inkml:trace>
  <inkml:trace contextRef="#ctx0" brushRef="#br0" timeOffset="90537.27">22940 6559 430 0,'0'-2'137'0,"0"2"-55"15,-2-1 18-15,2 1-61 16,0 3-38-16,-2 6 26 16,-5 8 31-16,0 9-34 15,-2 8 0-15,-2 0-2 16,2-4-21-16,6-1 1 15,3-10-2-15,5-6 7 16,2-5-3-16,4-7 8 16,9-2 1-16,4-6-8 0,5-3-3 15,10-4-2 1,3 1-5-16,-5-1 3 0,-1 3 0 16,-9 4 1-16,-9 2-15 15,-9 7-8-15,-7 6 20 16,-4 8 4-16,-5 8 7 15,-4 4 0-15,0 3 5 16,-2-3-9-16,3-4 0 16,6-10 0-16,4-4 2 15,4-10 0-15,12-4 3 16,7-9-8-16,8-2-34 16,4-3 1-16,5 0 6 15,-4 4 16-15,-7 7 1 16,-9 7-10-16,-7 10 12 0,-9 10 8 15,-4 7 29-15,-6 3-8 16,-3 4-13-16,-2-2-7 16,4-6-1-16,5-6-55 15,6-6-61-15,12-10-113 16</inkml:trace>
  <inkml:trace contextRef="#ctx0" brushRef="#br0" timeOffset="90741.19">23775 6764 482 0,'-4'32'155'0,"-14"1"6"0,-4 3-20 16,-3 3-91-16,1 5-34 16,5-8-16-16,11-6-9 15,1-4-72-15,7-7-79 16,7-12-74-16,1-13-148 15</inkml:trace>
  <inkml:trace contextRef="#ctx0" brushRef="#br0" timeOffset="90876.99">23695 6457 450 0,'7'-4'326'15,"0"5"-324"-15,-3 4 16 16,0-3 66-16,3 8-51 0,4 4-28 15,2 7-5 1,6 6-77-16,2 5-137 0,6 0-230 16</inkml:trace>
  <inkml:trace contextRef="#ctx0" brushRef="#br0" timeOffset="91205.25">24147 6785 590 0,'-18'11'103'16,"-10"-7"29"-16,-6-2 1 16,2 2-81-16,4 1-45 0,4 2-7 15,10-2-5-15,5 6-4 16,5-2-2-16,2 4-14 16,6 3-11-16,0 3 16 15,5 4 20-15,1 4 1 16,0 6 0-16,1 5 4 15,3 2-5-15,-3 3 3 16,-3-3-2-16,2 0-1 16,-6-6 1-16,-4-7-1 15,0-5 0-15,-2-6 1 16,-2-13 2-16,-8-6-3 16,-5-13-51-16,-6-7-15 0,-8-15-102 15,-6-10-83 1,-1-6 30-16</inkml:trace>
  <inkml:trace contextRef="#ctx0" brushRef="#br0" timeOffset="91608.58">24564 6886 431 0,'-7'8'237'0,"5"-4"-154"0,2-2 68 0,4-2-31 15,10 2-38-15,9-2-37 16,10-2-33-16,7-4-12 15,4-2 0-15,-1-5-54 16,-10 0-11-16,-10-1-2 16,-17-3-38-16,-18 3 7 15,-9 2 75-15,-13 9 23 16,-6 3 12-16,-4 14 52 16,2 13 33-16,5 16 2 15,8 9-27-15,12 10 2 0,15 4-43 16,12-3-27-16,15-7-4 15,17-12-87-15,20-15-338 16</inkml:trace>
  <inkml:trace contextRef="#ctx0" brushRef="#br0" timeOffset="119393.3">11810 13180 119 0,'47'2'0'0</inkml:trace>
  <inkml:trace contextRef="#ctx0" brushRef="#br0" timeOffset="122898.15">11302 15252 256 0,'-4'6'36'0,"2"-1"-36"0,0-2-3 0,2-3 0 16,4 2 3-16,5 0 5 15,5-2 1-15,1 1-5 16,3-1-1-16,1-1 3 16,0-1-2-16,-4 0-1 15,-1-1-5-15,-3 2-13 16,-5 1 5-16,-1 1 8 15,-5-1 5-15,-3 3 1 16,1-3 7-16,0 2-3 16,0-2 13-16,0 0 6 15,2 0 14-15,0 0 4 16,-3 0 6-16,6-2-9 0,-3 2-8 16,0-3-4-16,2 2-7 15,-2 1-10-15,2 0-9 16,0 0 4-16,5 0 19 15,4 1-10-15,2 2-5 16,8 1-2-16,-1 2-4 16,2-2-1-16,4 0 10 15,1 0-2-15,2 0 0 16,5 2 10-16,-1-6-2 16,0 4-8-16,6-4-2 15,-4 0 2-15,-1 0-1 16,1-4-2-16,3 0 6 15,-3-1-8-15,4 0-3 0,-1 1 0 16,1-6 5-16,4 2-2 16,-1-4-3-16,-2 1 0 15,1 6-2-15,-3 1 0 16,-3 1 0-16,-4 3 1 16,-2 5-3-16,0-1 3 15,-2 4-1-15,2-4 0 16,0 2 1-16,2 2 0 15,3-4-1-15,-3 0 0 16,2 2 1-16,1-2 1 16,-1-4-1-16,0 0 1 15,3 0-2-15,1 0-3 16,2 0 3-16,-1 0 3 16,-1-4-3-16,3-2 0 0,-1-2 0 15,-1 4 0-15,-3-6 0 16,1 6-1-16,-5-1 0 15,-4 2-3-15,-5 1-16 16,-5 4-24-16,-1 1-32 16,-5 2-58-16,-2-1-10 15,-2 10-35-15</inkml:trace>
  <inkml:trace contextRef="#ctx0" brushRef="#br0" timeOffset="124082.06">13662 15163 110 0,'5'-9'26'0,"1"5"-2"15,-4-1 7-15,-2-3-5 16,2 3-12-16,-2-2 27 16,0 1 2-16,0 2 2 15,0-2-3-15,3 4 1 16,-3-4 0-16,2 2 4 15,-2-2-10-15,0 2-12 0,2 0-11 16,-2 4-9-16,-2 0 2 16,2 4-3-16,0-4-3 15,0 2-1-15,0-2 0 16,0 4-5-16,-2-2 4 16,2 4 1-16,2 4 23 15,-2 4-2-15,0 6-10 16,0 4 3-16,0 1-3 15,-2 2-10-15,-1-3 0 16,1 1 0-16,2-1 0 16,0-2 0-16,-2-4 0 0,2-4-1 15,0-2 0 1,0-10 1-16,0 0 1 0,0-2-2 16,0-2-3-16,2 0 1 15,0-14 1-15,5-4-5 16,3-6 4-16,3-10 2 15,3 1 4-15,1 3-2 16,3 5 10-16,7 4 7 16,6 3 8-16,5 4-7 15,6 4-4-15,1 6-12 16,-1 4-4-16,-3 4-7 16,-5 2-41-16,-7 2-39 15,-2 2-114-15,-6 2-87 16</inkml:trace>
  <inkml:trace contextRef="#ctx0" brushRef="#br0" timeOffset="124486.21">14228 15129 656 0,'2'0'111'0,"-2"0"-76"16,2-2 0-16,3-6-28 16,6-6-7-16,9-8-3 15,9-10-36-15,2-4 5 0,-2 0 3 16,-2 2-3-16,-9 2-3 16,-9 7-10-16,-9 6 26 15,-9-3 21-15,-5 6 13 16,-5 4 16-16,1 4 15 15,-5 4-13-15,1 4-13 16,0 13 2-16,1 8 13 16,4 8-5-16,3 10 13 15,8 6-7-15,4-1-1 16,10 5-23-16,11-9-9 16,5-4-1-16,4-5-1 15,9-9-43-15,3-11-25 0,1-11-11 16,5-5-47-1,-2-18-63-15,-4 0 2 0</inkml:trace>
  <inkml:trace contextRef="#ctx0" brushRef="#br0" timeOffset="125566.98">14856 14694 474 0,'2'0'143'0,"-2"0"-129"0,-2 0 18 0,0 0 16 0,0 0-20 16,-1 2-16-16,3-2-9 15,3 2-2-15,-3 4 9 16,0 16 74-16,-5 22-7 16,-1 20-38-16,-1 25-20 15,-4 9-17-15,0 0 14 16,4-13-8-16,3-9-3 16,2-14-4-16,4-14 1 15,0-10-2-15,0-12-9 16,3-12-26-16,-3-6 3 0,-2-18-34 15,0-10-49 1,-5-16-17-16,-3-14-41 0,-6-18-21 16,-1-3 159-16,-3 9 35 15,1 8 108-15,7 14 5 16,3 22 14-16,3 7-35 16,2 8-39-16,6 9-3 15,5 3 30-15,7 9-19 16,5 3-31-16,6 7 0 15,2-2-13-15,2-4-13 16,1-8 1-16,3 0-5 16,4-5-5-16,3-14-32 15,7-4-9-15,0-9 40 16,-2-5-37-16,-7-3 0 16,-9 4 21-16,-9 4 19 0,-11 8 3 15,-4 6 1-15,-7 0 17 16,0 8-10-16,-5-3-4 15,1 12 3-15,-3 5 17 16,1 8-8-16,1 6-9 16,-4 7-7-16,5-1 5 15,-1-7-4-15,8-2-2 16,-1-9 0-16,6-6 1 16,4-6 0-16,1-4 0 15,8-10 11-15,0-6-11 0,6-4-9 16,2-8-13-1,2-4-2-15,0-3 9 0,-4-1 11 16,-2 2 3-16,-5 7-1 16,-7 6 2-16,-4 5-9 15,-7 10 6-15,-2 2 3 16,-2 6 0-16,2 6 14 16,0 10 22-16,-2 6-23 15,2 7-4-15,0 2-8 16,0-2 1-16,4-5-2 15,1-6-9-15,2-8-41 16,4-6-59-16,3-8-59 16</inkml:trace>
  <inkml:trace contextRef="#ctx0" brushRef="#br0" timeOffset="127506.86">15593 15168 249 0,'-2'3'104'0,"2"-1"-82"0,-2 1 8 0,0-3 21 15,4 0 4-15,-2-3-16 16,4 1-13-16,-1-1 0 16,4-2 10-16,0-7 10 15,17-14 6-15,-24 24-8 16,2-2-7-16,1-2 3 15,1 2 14-15,0-4-12 16,3 0-18-16,0 2-16 16,-3 6 1-16,-1-4-1 15,-1 4-4-15,-2 0-4 16,0 4-6-16,0-4-2 16,2 2-2-16,0 10 9 0,4 0 1 15,3 16 3-15,3 8 4 16,-1 13 1-16,3 1-7 15,-4 0 1-15,1-2-2 16,3-14 0-16,-3-10-2 16,0-10 2-16,-2-6 6 15,0-8 27-15,0-18-12 16,4-12-20-16,3-10 0 16,6-10 0-16,5-4-2 15,0 4-6-15,2 9 1 16,-2 11-25-16,-4 8-31 15,4 8-30-15,-2 10-63 0,2 4-106 16,4 4-65 0</inkml:trace>
  <inkml:trace contextRef="#ctx0" brushRef="#br0" timeOffset="128065.58">16309 15137 300 0,'0'0'82'0,"0"-1"-45"16,0 1 13-16,0-3 7 0,3 6-24 15,1-2 16-15,2 7 5 16,3 6-15-16,3 3-9 16,1 7-18-16,3-3-10 15,-3 2 0-15,0-9 0 16,1-4 0-16,-2-7 4 16,5-6 5-16,0-7-11 15,3-12-7-15,-2-2-14 16,0-2 15-16,-6 5 6 15,-4 6-9-15,-6 10 0 16,0 5 9-16,1 9 28 16,-1 8-8-16,2 7-15 15,4 8-4-15,4 4-1 16,4-1-5-16,2-9-81 16,4-4-73-16,5-8-17 0</inkml:trace>
  <inkml:trace contextRef="#ctx0" brushRef="#br0" timeOffset="128406.26">16942 15097 408 0,'16'-14'146'16,"-10"6"-127"-16,-10-1-3 16,-10 8 49-16,-1 1-32 15,-3 1-18-15,0-1-10 16,2 5 1-16,3-1 2 0,2 0-1 15,6 0-7-15,5 2-2 16,0 2 2-16,7 2 9 16,9 8 17-16,6 2-5 15,4 4-6-15,9 7-7 16,0-5-7-16,-6 6-1 16,-2-6 2-16,-10 0-2 15,-10 2 5-15,-10-6 10 16,-9-4 1-16,-9 0-6 15,-10-8 1-15,-9-2 0 16,-3-12-10-16,-1-6-1 16,2-2-19-16,6-6-34 15,12-2-55-15,10 2-66 16,14 2-22-16</inkml:trace>
  <inkml:trace contextRef="#ctx0" brushRef="#br0" timeOffset="128829.29">17768 14869 334 0,'9'-4'129'0,"-5"4"-28"0,-2-4 8 15,2 8-47-15,0 12 35 16,5 12 8-16,6 17-26 16,3 14-39-16,4 11-33 15,3 1-6-15,1 2 1 0,3-2-2 16,0-13-58 0,-2-6-36-16,-7-14-48 0,-5-16-30 15,-10-14 23-15,-14-18-73 16</inkml:trace>
  <inkml:trace contextRef="#ctx0" brushRef="#br0" timeOffset="129097.03">17646 14663 403 0,'11'-53'230'0,"11"23"-176"16,14 12-4-16,7 8 47 15,9 6-30-15,15 12-49 0,7 10-8 16,1 8-1-1,2 10-4-15,-8 10-5 0,-5 6 0 16,-12 3-3-16,-15-1 2 16,-14 1 1-16,-19-5 1 15,-18-5 7-15,-14-9-8 16,-17-8-14-16,-11-10-34 16,-8-10-49-16,-5-16-70 15,0-6-25-15,9-4 93 16</inkml:trace>
  <inkml:trace contextRef="#ctx0" brushRef="#br0" timeOffset="129485.83">18439 15065 454 0,'0'-8'140'15,"0"5"-63"-15,0 0 0 16,0 3-41-16,0 0-36 16,0 6 5-16,-2 8 57 15,2 10-3-15,-4 10-43 16,1 8-6-16,0 0-2 0,6-3-7 15,0-11 1-15,-1-6 0 16,2-16 3-16,-2-4 11 16,5-8 10-16,6-12-19 15,7-6-6-15,9-11-1 16,11-1 0-16,5 4-3 16,6 2 3-16,-2 12-11 15,-2 8-30-15,-5 6-29 16,-4 12-60-16,-9 6-149 15</inkml:trace>
  <inkml:trace contextRef="#ctx0" brushRef="#br0" timeOffset="129858.95">19288 15123 252 0,'-9'0'477'16,"-9"0"-401"-16,-6 0-52 16,-5 2 34-16,0 5-29 15,4 2-29-15,5 5 1 16,7 8-1-16,4 5 5 16,2-1-3-16,5 6 2 15,8-5 1-15,6 0-5 16,5-5 0-16,10-8 16 15,6-6 8-15,4-12 1 0,-2-8-8 16,3-8-8-16,-9-6-9 16,-6-10-12-16,-10 0-34 15,-16-3-24-15,-13-1-43 16,-17 2 7-16,-7 4 33 16,-9 10 20-16,5 12-25 15,4 12 13-15,11 16 23 16,13 12-36-16,11 8-95 15</inkml:trace>
  <inkml:trace contextRef="#ctx0" brushRef="#br0" timeOffset="130374.43">19645 15105 535 0,'-3'-4'166'16,"1"4"-127"-16,0-4 28 16,0 8-23-16,0 0-6 15,2 10 8-15,0 3-25 16,0 6-6-16,0 4-8 16,0-9-4-16,2-1-3 15,2-8 0-15,-2-3 0 16,3-6 1-16,1-4 20 0,6-2-5 15,3-11-15-15,8-1-1 16,1 0-1-16,2 0-9 16,-1 4 9-16,-5 6-6 15,-5 4-11-15,-3 8 9 16,-5 8 9-16,-5 6 0 16,-2 6 5-16,-2 7-3 15,-3-5 2-15,1 0-3 16,2-4-1-16,0-8-5 15,4-4-9-15,4-10-18 16,9-10-7-16,6-4-10 16,6-2 19-16,2-2 17 15,2-1 5-15,-4 7 6 0,-6 11 4 16,0 1 6 0,-5 6 19-16,-8 10 11 0,-3 4-13 15,-3 4-17-15,-2 0-8 16,2-2-25-16,0 0-96 15,2-8-137-15,8-4-91 16</inkml:trace>
  <inkml:trace contextRef="#ctx0" brushRef="#br0" timeOffset="130533.64">20357 15252 196 0,'7'11'353'0,"-9"6"-235"0,-5 1-28 0,-4-4-26 0,0 4-49 16,2 0-15-16,5-4-47 15,4-2-96-15,2-8-75 16</inkml:trace>
  <inkml:trace contextRef="#ctx0" brushRef="#br0" timeOffset="130702.98">20393 15021 645 0,'4'-5'220'0,"0"10"-175"16,0-10 24-16,-4 4-26 0,0 1-43 16,6 1-35-1,7 8-98-15,5 2-114 0,4 1-250 16</inkml:trace>
  <inkml:trace contextRef="#ctx0" brushRef="#br0" timeOffset="131084.76">20872 15145 547 0,'-11'0'201'0,"-7"0"-169"15,-6 0 31-15,-3 2 0 16,-4 6-27-16,2 2-27 16,4 1-1-16,5 0-2 15,6 2-6-15,8-4-3 16,4 3 0-16,4 1 1 16,7 1 2-16,5 4 9 15,5 0-5-15,6 2 5 16,4 2-7-16,0-2-1 15,-2 2-1-15,-5-4-3 16,-7-4-5-16,-8 0-1 16,-7-2 9-16,-11-2 7 15,-9-2-5-15,-10-3 0 16,-5 0-4-16,-5-5 1 16,0-4-26-16,5-2-22 0,1-2-31 15,8-2-33-15,7-2-115 16,9-6-114-16</inkml:trace>
  <inkml:trace contextRef="#ctx0" brushRef="#br0" timeOffset="131445.67">21244 15027 468 0,'-8'6'247'0,"0"-2"-179"0,6-2 30 0,0-2-15 15,4 0-43-15,8 0-20 16,9-2 11-16,14-4-13 16,13-4-18-16,6-7-6 15,6-8-17-15,-8 1-24 16,-13 0-2-16,-14 6-11 15,-14 0 9-15,-18 6 25 16,-11 4 26-16,-9 6 2 16,-5 6 28-16,-1 10 22 15,4 10-13-15,8 9 7 16,10 0-15-16,11 2-26 0,13-4-5 16,13-5-39-16,14-12-163 15,9-6-290-15</inkml:trace>
  <inkml:trace contextRef="#ctx0" brushRef="#br0" timeOffset="136594.16">26192 8420 148 0,'0'0'114'0,"-2"-2"-99"0,0 2-13 16,0-2 14-16,2 2-4 16,0-2-8-16,0 2 4 15,2 0 0-15,0 0 6 16,0-2 10-16,-2 4 3 15,0-2 0-15,0 0-2 16,0-2-2-16,0 4 2 16,0-4 3-16,0 2-4 15,0 0-13-15,-2 0-11 0,2 2 0 16,0-2-2 0,-2 0-1-16,2 0 3 0,2 0-1 15,-2 2 1-15,2-2 1 16,-2 0 1-16,0 0 6 15,0-2 33-15,0 0 6 16,3-1-7-16,-3 2 0 16,5-7-18-16,3-6-22 15,3-11 1-15,7-7 1 16,7-9-2-16,2-8-5 16,2-1-1-16,-1-3-3 15,3 6-9-15,-2 3 6 0,0 10 8 16,0 6 2-1,-2 10-1-15,-4 6 1 0,1 10-6 16,0 5 8-16,3 10 1 16,4 6 3-16,2 10 4 15,4 3-5-15,5 4 0 16,7 2-1-16,8-2 1 16,9-4-1-16,5-10-1 15,0-8-1-15,-4-8-27 16,-5-8-69-16,-11-3-93 15</inkml:trace>
  <inkml:trace contextRef="#ctx0" brushRef="#br0" timeOffset="138110.47">27870 8035 223 0,'3'0'130'0,"-3"-4"-59"0,-7-2-17 0,-1-4 3 0,-6-1-6 16,-4 0-36-16,-6-1-11 15,-5 2 9-15,-7 4-3 16,-7 6 1-16,-3 4 0 16,-4 8 8-16,4 8 5 15,1 5 4-15,10 10-5 16,8 1-15-16,12 0-1 15,9-2-5-15,18-2 14 0,13-7-8 16,15-10 14-16,15-11-6 16,10-14-14-16,8-16-4 15,1-10-20-15,-5-11 0 16,-7-8-18-16,92-122 11 16,-133 139-6-16,-6 3 7 15,-1 0 28-15,-6 9 4 16,12-26 25-16,-9 16 25 15,-6 14-16-15,-5 12-38 16,-5 12-8-16,-3 10 8 16,-8 12 9-16,-11 12 5 15,-2 16 8-15,-7 12 12 16,1 4-22-16,4 5 12 0,8 0-22 16,8-6 11-16,10-5-4 15,8-9-7-15,8-7-2 16,7-15 5-16,1-7-2 15,10-11 12-15,7-13-11 16,5-11 0-16,5-7-4 16,1-3-1-16,-1-6-3 15,-8 5 3-15,-7 7 1 16,-6 2 0-16,-13 6-14 16,-6 6 6-16,-8 1-7 15,0 1 13-15,-8 6 2 16,0 2 3-16,-3 2 1 0,-4 1-1 15,5-2-3-15,2-2 4 16,3-4 1-16,5-4 3 16,4 0 3-16,1 0-1 15,-3 0-1-15,2-2 0 16,-2 2-3-16,2 0-2 16,-2-2 4-16,2 2-1 15,-2 0 2-15,0 0-7 16,2 0 1-16,-2 0-2 15,6-5 7-15,-2-2-7 16,2 0 0-16,3-4 1 16,-3-3-1-16,2 1-1 15,-6 4-3-15,-2 0-3 0,-2 4 1 16,0 1 4 0,-6 2-8-16,0 2-1 0,-3 4 7 15,-5 0-1 1,-1 2 4-16,-4 2 0 0,3 4-1 15,1 0 0-15,1 2 1 16,-2 4 0-16,-2 3 1 16,3 2 0-16,-4 4-1 15,3 0 0-15,5 2-3 16,4-1 2-16,6-2 0 16,6-1 1-16,8 0 3 15,6-3-1-15,8-2 1 16,9-8 1-16,4-4-1 15,6-6 6-15,4-10-9 0,-4-8-2 16,3-6-2-16,-5-10-7 16,-9-4-1-16,-8-4-8 15,-14-7-15-15,-13-4-9 16,-14-3 23-16,-10 4 20 16,-8 9-2-16,-4 14-24 15,0 14-7-15,2 15-4 16,5 12-49-16,4 12-52 15,12 10 8-15,10 4-46 16</inkml:trace>
  <inkml:trace contextRef="#ctx0" brushRef="#br0" timeOffset="145488.57">28646 8245 166 0,'0'6'102'0,"4"0"-102"15,2-2-31-15,2-2-1 16,3-2-11-16</inkml:trace>
  <inkml:trace contextRef="#ctx0" brushRef="#br0" timeOffset="145851.43">28712 8263 133 0,'10'-2'82'0,"-4"-2"-9"0,-3 0-17 16,-3-2 5-16,-5 2 1 16,3-1 2-16,-5 0 1 15,0 3-11-15,-4 0-20 16,-3 2-5-16,-1 2 12 15,-1 5-13-15,1-2-9 16,1 3 1-16,8 0-1 16,4 7 13-16,6-4-4 15,10 4 4-15,11 0-12 16,10-3-9-16,11-3-8 0,10-7-3 16,2-7-2-16,0-4-3 15,-11-8-15-15,-9-1-4 16,-16-1-2-16,-10-2-13 15,-15-1 5-15,-13 4 4 16,-13 4 23-16,-10 4 7 16,-11 8 0-16,-8 12 32 15,-2 17 24-15,0 14-11 16,7 12 2-16,10 5-21 16,19 0 2-16,17-4-7 15,21-10-21-15,21-8-4 16,21-8-87-16,15-12-162 15,12-10-205-15</inkml:trace>
  <inkml:trace contextRef="#ctx0" brushRef="#br0" timeOffset="146515.82">29145 8416 166 0,'5'-7'92'0,"-3"-1"-75"0,2 1-2 15,-2-1-13-15,3-1-2 16,-3 2-5-16,0 1 4 15,0 1 2-15,3 4 0 16,2-3 1-16,-1 4 6 16,1-3 8-16,-1 2 22 15,1-2 34-15,-2 2-1 16,2-3 25-16,-1 0-3 16,1-2-5-16,-1-1-5 15,-1 4-16-15,-5-1-41 16,-7-3-18-16,-4 2-8 15,-7-1 0-15,-6 2-5 16,-5 4 4-16,0 4 0 0,4 3-7 16,7 6-1-16,7-1 0 15,7 2 7-15,4-2 2 16,7 2 2-16,5 0-2 16,5-4 2-16,-2 0-2 15,-1-2 0-15,-1 2 0 16,-4-4 0-16,-2 2-1 15,-1 4 1-15,-4 0 3 16,0 2-2-16,-2 6 3 16,3 4 0-16,-3-2-4 15,-3 0-1-15,1 1 1 16,-2-10 0-16,-5 0 0 0,-5-6 5 16,-1-3-5-16,-7-6-17 15,-1-3-12-15,-1-10-25 16,0-3-4-16,3-6-16 15,4 1-18-15,5-2-46 16,6 3 11-16,10 2-86 16</inkml:trace>
  <inkml:trace contextRef="#ctx0" brushRef="#br0" timeOffset="147052.74">29553 8376 281 0,'0'1'128'0,"2"-2"-70"0,0-1 72 0,-2 0-20 16,0 0-39-16,2 0-16 15,-2-2 9-15,3 1-18 16,-3 1-26-16,0 2-17 16,-3 2-3-16,1 2-6 0,-2 5 6 15,-3 7 20-15,-4 6-3 16,-4 6-6-16,-4 2-5 15,3-4-5-15,3-2 0 16,7-6 0-16,6-6-1 16,0-4 1-16,6-2 4 15,5-4-1-15,5-2-4 16,2-2-34-16,6-6-40 16,5-2-56-16,5-4 25 15,1 2-2-15,-4 2 43 16,-6 6 43-16,-9 6 21 15,-14 12 18-15,-8 8 74 16,-10 6-3-16,-5 4-20 16,-2 1-23-16,2-3-11 15,3-7-35-15,9-6-1 0,7-5-66 16,11-9-117-16,9-8-207 16</inkml:trace>
  <inkml:trace contextRef="#ctx0" brushRef="#br0" timeOffset="147300.22">30212 8033 202 0,'-4'0'217'0,"-5"2"-169"0,-5 5 61 15,1 4 39-15,-7 7-11 16,-5 8-70-16,-2 6-38 16,1 2-24-16,2-2-5 15,5 0-9-15,9-6-104 16,5-4-81-16,8-9-139 16</inkml:trace>
  <inkml:trace contextRef="#ctx0" brushRef="#br0" timeOffset="147533.12">30488 8089 523 0,'-18'32'154'15,"-11"8"-25"-15,-11 2-38 16,-4 16-7-16,-3 14-59 15,1 7-15-15,5 1-10 16,10-2-2-16,11-11-10 16,9-15-35-16,6-12-44 15,10-15-27-15,-1-8-30 0,5-16-62 16</inkml:trace>
  <inkml:trace contextRef="#ctx0" brushRef="#br0" timeOffset="147716.07">30163 8474 365 0,'-2'-8'201'16,"4"10"-151"-16,3 6 105 16,-1 2-2-16,7 8-47 15,5 4-40-15,4 4-19 16,4-2-25-16,7 2-22 16,5-4-3-16,7-1-84 15,3-6-151-15,6-3-238 16</inkml:trace>
  <inkml:trace contextRef="#ctx0" brushRef="#br0" timeOffset="148385.93">28120 8951 306 0,'11'-4'104'0,"0"-6"-29"0,0 2 72 0,-2 0-22 15,-2 0-24-15,-2 5-47 16,-3 0-32-16,-4 6-15 16,-1 8 23-16,-3 10 35 15,-4 9-20-15,0 15-21 16,-6 13-3-16,3 3-17 15,0-2-2-15,1-4-1 16,3-11 1-16,7-16-1 16,0-8 2-16,2-12 3 15,4-12-6-15,9-10-26 16,8-10-20-16,8-10 2 16,6-8-3-16,9-4 18 0,1 5 24 15,7 7 1-15,1 6 2 16,5 13 2-16,-2 7 0 15,-7 8-2-15,-9 8-37 16,-9 3-100-16,-8 10-150 16</inkml:trace>
  <inkml:trace contextRef="#ctx0" brushRef="#br0" timeOffset="148583.15">28625 9387 557 0,'-2'13'113'0,"12"-8"-37"15,7-10-5-15,12-5-71 16,12-8-14-16,5-4-29 16,6-6-14-16,-2-4-27 15,-3-2-56-15,-9 0 24 16,-13-2-40-16</inkml:trace>
  <inkml:trace contextRef="#ctx0" brushRef="#br0" timeOffset="148720.28">28955 9090 278 0,'-24'-4'118'16,"-5"13"-16"-16,-3 11 14 15,4 15-14-15,-1 7-10 16,7 8-19-16,10 4-22 0,10 0-24 16,11-4-27-16,11-7-1 15,9-7-58-15,4-12-99 16,10-12-198-16</inkml:trace>
  <inkml:trace contextRef="#ctx0" brushRef="#br0" timeOffset="149423.1">29570 9045 557 0,'7'2'75'0,"-12"8"-36"0,-10 4 84 16,-9 10-26 0,-12 11-41-16,-7 11-39 0,-1 4-13 15,0 8-4-15,1 2 0 16,10 1-2-16,6-8-4 16,4-6-13-16,8-13-34 15,4-10-1-15,6-12-2 16,1-8 2-16,2-8-40 15,2-10-70-15,-3-7 76 16,-1-8-1-16,0-10-7 16,-5-2 96-16,4-2 103 15,3 7 26-15,2 8-22 0,7 9-16 16,4 8 2-16,2 7-7 16,5 2-13-16,5 6-12 15,6 4-28-15,8 2-6 16,7 2-10-16,8 3-12 15,0-4-5-15,-4-1 0 16,-7-4-15-16,-10 0-12 16,-12-4 1-16,-7 0-16 15,-7 0 1-15,-5 0 18 16,-8 5 23-16,-3 2 1 16,-2 10 7-16,-7 5 4 15,-3 7 6-15,2 4 2 16,5-5 2-16,5-2-11 15,9-8 1-15,10-6 6 16,13-10-6-16,8-6-12 0,9-8-13 16,3-8-20-16,1-7-9 15,-1-2-13-15,-7-1 0 16,-5 0 17-16,-7 4 20 16,-7 8 11-16,-6 3-5 15,-7 10 6-15,-6 8 6 16,-5 10 32-16,-7 6 14 15,-1 12 1-15,-8 7 11 16,2 2-18-16,6 0-5 16,3-5-16-16,6-8-15 15,8-8-1-15,6-8-6 16,8-9-62-16,8-6-155 16,5-10-157-16</inkml:trace>
  <inkml:trace contextRef="#ctx0" brushRef="#br0" timeOffset="149767.68">30081 9505 413 0,'0'-2'180'0,"-2"2"-125"0,-3 0 2 16,-4 2 18-16,-4 8 2 15,-5 6-5-15,-5 8-9 16,2 6-17-16,0 6-21 16,1 0-10-16,11-3-9 0,3-4-6 15,6-9 7-15,6-10 16 16,8-6-10-16,5-8-13 16,8-6-3-16,7-7-5 15,3 0-2-15,2-5-1 16,-1 6 11-16,-1 6-1 15,-3 4-3-15,-5 6 2 16,-5 6-3-16,-5 0-36 16,-7 6-117-16,-3-2-47 15,-7 4-99-15</inkml:trace>
  <inkml:trace contextRef="#ctx0" brushRef="#br0" timeOffset="150211.32">30504 9549 464 0,'7'-2'134'16,"-3"2"-75"-16,-2 4 50 15,-2 5 21-15,-2 3-36 16,-2 11-5-16,-6 7-5 0,-5 6-55 16,-5 2-21-16,-2 0 3 15,2-6-5-15,4-6-5 16,7-8 0-16,7-12 2 16,4-4-2-16,9-8-1 15,5-6-25-15,9-2 1 16,2-1 18-16,-1 1 1 15,3 3-9-15,-7 7 5 16,-6 8 1-16,-3 7 1 16,-6 4 7-16,-7 11 1 15,-7 6 7-15,-4 3 0 16,-3 1-4-16,1-4-4 0,3-6-96 16,2-10-185-16,6-10-246 15</inkml:trace>
  <inkml:trace contextRef="#ctx0" brushRef="#br0" timeOffset="150734.66">27931 9960 228 0,'-5'0'180'0,"7"-2"-96"0,5 0 20 16,4-2 6-16,5 6-9 15,6 4 14-15,5 8-20 16,-1 10-17-16,1 10-26 16,-4 10-15-16,-7 6-12 15,-10 2-23-15,-8 3 1 16,-10-1-2-16,-3-4-1 16,-3-6-13-16,-2-4-33 15,2-8-26-15,2-10-36 16,1-10-11-16,-3-12-55 15,3-12-79-15,-1-14-14 16</inkml:trace>
  <inkml:trace contextRef="#ctx0" brushRef="#br0" timeOffset="150982.54">28062 9801 556 0,'35'-1'106'16,"2"7"-73"-16,-6 6 65 15,-3 6 9-15,1 7-45 16,2 12-16-16,0 3-30 16,-2 4-10-16,-6-2-6 15,-7-2-3-15,-7-6 0 16,-14-4-2-16,-11-8-34 0,-11-4 3 16,-12-8-14-16,-11-10-1 15,-3-10-55-15,-2-12-51 16,3-10-6-16,10-9-108 15</inkml:trace>
  <inkml:trace contextRef="#ctx0" brushRef="#br0" timeOffset="151543.18">28760 10024 302 0,'6'-4'180'0,"-4"2"-104"0,-2 2 4 0,-2-2-21 15,2 2-29-15,-4 6-8 16,-1 6 40-16,-1 9-10 15,-4 4 7-15,0 7-23 16,-1 2-24-16,-1-2-1 16,3-2-11-16,1-7 2 15,2-10 4-15,2-2 1 16,2-9 6-16,4-4-1 16,0-2-12-16,6-4-9 15,0-4-2-15,5-1 3 16,6 2-6-16,5-2-5 15,3 4 9-15,9-1-4 16,6-1-16-16,3 3-15 0,1 1 12 16,-4 0-41-1,-6 7-47-15,-4 0-54 0,-13 7-19 16</inkml:trace>
  <inkml:trace contextRef="#ctx0" brushRef="#br0" timeOffset="151943.46">29294 10281 528 0,'-9'-6'90'0,"-5"0"-44"15,-5 2 25-15,-4-3-20 0,1 4-19 16,0 3-5-16,0 2-5 15,-1 2 8-15,4 4-14 16,-2 4-7-16,1 4 1 16,1 6 0-16,3 5 16 15,3 0-13-15,8 1 3 16,10 0-5-16,5-2 16 16,11-2-21-16,10-10-3 15,4-6 10-15,7-12-13 16,8-8-4-16,-4-15-26 15,1 0-1-15,-7-8 16 0,-7-3-39 16,-12-1-20 0,-12-5 5-16,-12 0 45 0,-7 6 15 15,-7 5 5 1,-2 11-3-16,-1 15-3 0,1 11-6 16,2 10-55-16,1 5-97 15,5 9 9-15</inkml:trace>
  <inkml:trace contextRef="#ctx0" brushRef="#br0" timeOffset="152555.88">29589 10258 126 0,'-3'-1'290'0,"-1"-1"-209"0,-1 0 0 0,3 2 7 0,-1 0-34 16,1 4-13-16,-2 4 35 16,0 6-23-16,-3 1-18 15,-2 8-6-15,-2 0-3 16,2-2-13-16,0-3-1 16,2-4-6-16,7-6-2 15,2-4 5-15,3-2 17 16,6-8-14-16,7 1-12 15,2-4-6-15,5 0-10 16,2-4-10-16,-1 5 0 0,-2 0 7 16,-1 5 13-16,-5 0 5 15,-3 6-4-15,-3 0-6 16,-8 5 7-16,-6 4 4 16,-3 4 7-16,-8 4 17 15,0 3-9-15,-1 0-6 16,1-3-6-16,5-6-1 15,6-3-2-15,4-10-4 16,8-2 4-16,5-8-35 16,8-3-24-16,1 0-8 0,5 0 22 15,0 0 27 1,-7 6 13-16,-2 4 5 0,-3 2 3 16,-9 8 6-1,-1 4 35-15,-14 54 31 0,3-52-23 16,0 2-21-16,-2-3-8 15,4 1-12-15,-4 8-11 16,1-3-2-16,5-5-8 16,0-3-38-16,7-5-74 15,1-2-24-15,6-4-105 16</inkml:trace>
  <inkml:trace contextRef="#ctx0" brushRef="#br0" timeOffset="152753.72">30264 10487 471 0,'6'-2'124'0,"-6"4"-73"0,-6 1 67 0,-6 10 36 16,-3 5-52-16,-3 8-34 15,-5 8-44-15,4 3-16 16,3 0-7-16,0 0-1 15,8-5-18-15,3-6-83 16,5-10-52-16,2-6-32 16,9-12-89-16</inkml:trace>
  <inkml:trace contextRef="#ctx0" brushRef="#br0" timeOffset="152941.15">30285 10343 495 0,'-2'-6'236'16,"0"2"-153"-16,0 2 28 15,2 0-51-15,0 2-52 16,4 4 1-16,4 2-9 16,0 1-34-16,3 2-178 15,5 5-140-15</inkml:trace>
  <inkml:trace contextRef="#ctx0" brushRef="#br0" timeOffset="153365.96">30642 10648 207 0,'4'0'201'0,"-4"0"-68"16,-2-4 8-16,-2 0-40 15,-5-5-12-15,-2 4 5 16,-2-3-12-16,-6 0-24 16,0 3-20-16,-4 4-21 15,1 2-6-15,-3 5-11 16,6 2 0-16,1 2-1 0,9 5-3 16,2 1 3-16,7 0-5 15,5 2-11-15,1 0-15 16,3 0-3-16,5 0-8 15,-1 2 16-15,1 2 10 16,-6 2 6-16,-1 0 6 16,-5 0 2-16,-6-4 0 15,-7-2-1-15,-5-4 4 16,-7-5 3-16,-3-6 0 16,-3-6 1-16,0-6-1 15,-2-6-3-15,2-6 0 16,2-3-29-16,5-2-57 15,7 0-55-15,5 2-75 16,10 2-66-16</inkml:trace>
  <inkml:trace contextRef="#ctx0" brushRef="#br0" timeOffset="153932.51">30863 10816 328 0,'-5'2'147'0,"3"-2"-88"0,2 0 56 15,0 0-9-15,2-2-14 16,-2 2-12-16,5 0-21 16,-3 2 0-16,4 3-2 15,4 0-18-15,3 1-23 16,5-2-10-16,7 0-3 15,3-4-3-15,8-1-9 16,6-6-18-16,-2-4-7 0,-5-2-12 16,-5-3 0-16,-10 0-3 15,-14 0 7-15,-8 0 14 16,-9 0 9-16,-7 2 11 16,-9 2 4-16,-2 8 4 15,-6 6 0-15,-3 8 4 16,1 8 8-16,-3 8 22 15,3 4 11-15,6 7-6 16,7-2 2-16,6 1-17 16,16-2-10-16,11-1-7 15,13-3-1-15,11 2-6 16,15-2-20-16,11 0-117 0,13-5-56 16,8-4-211-16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5-10-27T08:50:36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3504 8678 112 0,'3'0'12'0,"-3"0"4"0,2-2 23 15,-2 1 3-15,2-2-15 16,2-2-10-16,-2 1-8 16,3-5-3-16,0 1-2 0,-3 2-1 15,0 3 2 1,0-2 4-16,-2 4 4 0,0 1-3 16,3 0 9-1,-3 0 3-15,0 0 6 0,0 0 1 16,0 0 5-16,-3 0-1 15,3 0 0-15,0-3-7 16,0 3-5-16,0 0-5 16,0 0 0-16,-2-2-6 15,0 0-6-15,0-2 2 16,-3-3 0-16,-2-2-3 16,-1 1-2-16,-3-4 2 15,-1 2 18-15,-3 0-14 16,-3-2-7-16,-1 4 0 0,-2 1 2 15,1 0-1-15,-3 1 6 16,6 4-7-16,-2 0 2 16,7 2-2-16,-2 0-2 15,1 0 2-15,6 0 2 16,0 0-1-16,2-1 2 16,3 1 1-16,0-3 1 15,2 3 2-15,0 0-1 16,0-2 0-16,0 0 0 15,0 2-1-15,0 0 1 16,2 0-1-16,-2 0 1 16,0 2 0-16,0-2-1 15,0 0-1-15,0 0-1 0,0 0-1 16,0 0-2-16,0 0 0 16,0 0 1-16,0-2-1 15,0 2 2-15,0 0 2 16,0 0-3-16,0 0 5 15,0 0-4-15,0 0-2 16,0 2 0-16,0-2 0 16,0 0-1-16,0 0 0 15,0 2-3-15,0-2 3 16,-2 3-3-16,2-2-2 16,0 5 6-16,0 5 3 15,-2 2-1-15,2 6-2 16,0 2-1-16,0 2 1 15,2-1 2-15,0 0-2 0,0-1 4 16,1 4-4-16,-1-3 0 16,1 0 1-16,-1 2-1 15,0 0 0-15,-4 0 1 16,2 2 0-16,-5-2-1 16,0 0-1-16,1-2 1 15,2 0 0-15,2-2 1 16,-2-2-1-16,4 0 0 15,0 4 0-15,0 2 0 16,0 2 0-16,1-1 0 16,-1 3 0-16,-2 2 0 0,0-1 1 15,3 4 0 1,-3-1-1-16,0-2 0 16,0 0 1-16,-3-2 0 15,3-2 0-15,0-1-1 0,0-3 0 16,-2-4 0-16,4-4-1 15,-2 0 1-15,3 2 0 16,1-2 0-16,-2 4 0 16,3 2 0-16,-3 0-1 15,2 3 1-15,0 0 0 16,-1 4 0-16,-1 0 1 16,0 3 0-16,-2 2 0 0,0 0-1 15,-2-3 1 1,-3-4-1-16,3-3-2 15,0-4 1-15,-2 0-1 16,4 2 2-16,-2 0 3 0,2 1-3 16,-2 3 1-16,2 2 1 15,0 4-2-15,-3-2 0 16,1 4-1-16,0 0 1 16,-3-2 2-16,3 0-2 15,-1-2 0-15,1 1 0 16,0-4-1-16,0 0 1 15,0-1-1-15,0-2 1 16,-1-3 0-16,3 2 0 16,-2-3-2-16,2 0 2 15,2-2 0-15,1 2 0 0,-1 0-1 16,0 0 1 0,0 2 3-16,0 0-3 0,0 2-2 15,-2 2 2-15,0 1 0 16,0-3 0-16,-2 3 0 15,0 1-1-15,2-1-1 16,0 0 0-16,0 2-2 16,0-3 0-16,2 2-2 15,0-4 4-15,1-4-2 16,-3-2 4-16,2-2 0 16,1 0 0-16,-3 0 0 15,0-2 0-15,2 2 0 0,-2 2 0 16,2 1 0-16,-2-2-1 15,2 2 2-15,1 1-1 16,-1-3 0-16,0 2 0 16,0 1 0-16,-2 0-1 15,0 2 1-15,0 0 1 16,-2 2-1-16,0 2 0 16,-3-2 0-16,3 2-1 15,0-1 2-15,0 0-1 16,2-1 0-16,-3-2 0 15,3-4-1-15,0 2 1 16,3 0-1-16,-1-1 1 16,2-4 0-16,1 3 0 0,-1-1 0 15,-2-1 1 1,0 1-1-16,0 3 0 0,1 3 0 16,-1-3 0-16,0-2 0 15,1 2 1-15,-3-2 0 16,2 0-1-16,-2 0 0 15,0 0 0-15,2-2 1 16,1 2-1-16,-3 2 0 16,2 2 0-16,0 0 0 15,-2 4 0-15,-2-2 1 16,0 2 0-16,-3 2 0 16,3 0-1-16,-3 1 0 15,0-4-1-15,-1-2 1 16,4-5 2-16,0-7-2 0,0-2 0 15,2-3 0 1,0 0 0-16,0-2-2 0,0 4 2 16,0 0 1-16,0 4-1 15,0 1 0-15,0 4 0 16,0 1 0-16,0 0 1 16,0-4-1-16,0 2 0 15,0-5-1-15,0 0 0 16,0-5 1-16,0 1 0 15,2 0-1-15,-2-1 1 16,0-2 0-16,0 7 0 16,0-2 0-16,0 4 1 15,0-4-1-15,2 3 0 0,-2-2 0 16,0-1 0 0,0-4-3-16,0 1 1 0,0-4-1 15,0 2 2-15,0-4 1 16,0 0 0-16,2 0 15 15,-2 2-1-15,2-3-8 16,-2 0-6-16,2 3 2 16,0 0 0-16,5 0-2 15,3 0 2-15,5 0-1 16,3 0 1-16,9-1 1 16,2 1 5-16,4-3 1 15,3 1-6-15,-1-4 7 0,3 3-3 16,3-4-2-1,-4 3-4-15,1 2 0 0,-5 1-1 16,-4 2 0-16,-4 5 1 16,-3-4-1-16,-2 0 0 15,-2-2-1-15,3-2-58 16,-4-6-72-16,1-6-224 16</inkml:trace>
  <inkml:trace contextRef="#ctx0" brushRef="#br0" timeOffset="158953.96">21242 13585 140 0,'0'2'37'0,"-2"0"3"16,4-2 4-16,-2 0-2 15,0 0-11-15,0 0-8 16,0 0-3-16,0 0-3 0,0 0 1 16,0 4-4-1,0-4-4-15,-2-2 1 0,2 2 12 16,0 0 6 0,0-2 13-16,0 2 24 0,0-2-8 15,0 2-6-15,2 0-7 16,-2-2-14-16,4 0-16 15,3-6-13-15,4 2-2 16,5-6 2-16,6 2-2 16,2 4-1-16,-1 2-3 15,1 6 2-15,-3 5 1 16,-6 4-1-16,-3 3 2 16,-4 4 2-16,-6 4 6 15,-6 4 1-15,-8 1 0 16,-5 5-7-16,-10-1 4 0,-2 2-2 15,-4-3-2 1,-3 0 1-16,3-2-3 0,0-4 1 16,8-4-1-16,5-4-2 15,7-6-1-15,8 0-2 16,5 1 5-16,5 0 3 16,3 3 10-16,7 2 12 15,6 1-3-15,1-3-9 16,5 0-12-16,0-2-1 15,-1-1-55-15,-6 2-38 16,-1-1-60-16,-9 2-72 16</inkml:trace>
  <inkml:trace contextRef="#ctx0" brushRef="#br0" timeOffset="159210.79">21191 14333 188 0,'0'-1'191'0,"0"-2"-94"0,0-1 15 0,0 2-18 15,2 2-27-15,0-2-29 16,0 0-6-16,0 1 0 16,4-2-4-16,-2-1-22 15,0 4-5-15,-2 0-1 0,-2 0 0 16,0 0-11-1,-2 4-18-15,-2-4 2 0,-6 3-44 16,2 0-55-16,-3-3-95 16</inkml:trace>
  <inkml:trace contextRef="#ctx0" brushRef="#br0" timeOffset="159879.32">21623 13601 274 0,'-9'6'214'0,"3"-2"-157"16,0-1-6-16,4-6 6 0,4 1-42 16,8-2-6-16,5 0-3 15,6 0 16-15,8 0-2 16,2 2 0-16,0 4-10 16,0 2-7-16,-4 2 3 15,-2 0-1-15,-8 7 11 16,-6 0-3-16,-6 5 2 15,-5 5 16-15,-10 3-9 16,-5 2-11-16,-3 2-5 16,-4 0-3-16,-2-4-2 15,1-6-1-15,10-2-1 0,1-6 0 16,6-6-5-16,4-2-1 16,4 0 4-16,4 0 3 15,6 0 6-15,-1 3-6 16,7 2 0-16,-5 3 0 15,0 6-11-15,-5 5-8 16,-4 2-13-16,-8 4-9 16,-4 3 3-16,-3-6-3 15,1-2-17-15,-4 2-53 16,3-9-3-16,-3 0-24 16</inkml:trace>
  <inkml:trace contextRef="#ctx0" brushRef="#br0" timeOffset="160178.38">21723 14390 277 0,'2'10'126'0,"-2"-2"-96"15,0-8 29-15,3 0 24 16,-1-3-24-16,3-1-15 15,-1 0 11-15,5-2 2 16,-1 1-1-16,2-2-10 16,-2 5-18-16,-1-6-9 15,-1 7-9-15,0-2-3 0,-4 3-4 16,-2 3-3-16,-2-2 0 16,2 3 0-16,-3-4 0 15,-2 4-4-15,-1-2-59 16,-1 2-71-16,-1-4-112 15</inkml:trace>
  <inkml:trace contextRef="#ctx0" brushRef="#br0" timeOffset="161532.07">21178 12202 292 0,'4'-8'153'0,"0"0"-64"0,-2 2 32 16,-2-1-28-16,-2 3-36 15,4 4-34-15,-4 0-15 16,4 3-4-16,-2-2-1 15,5 8 30-15,1 5 25 0,4 7-17 16,-2 10-14-16,3 9-9 16,-1 4 2-16,-4 4-19 15,1 0 4-15,-5 1-5 16,2-10-2-16,-2-4-7 16,1-11-59-16,-3-8-64 15,-3-7-24-15,-5-8-65 16,-10-1-125-16</inkml:trace>
  <inkml:trace contextRef="#ctx0" brushRef="#br0" timeOffset="161907.51">21215 12885 375 0,'2'9'189'0,"-2"-6"-116"15,3-3 36-15,-3-1-1 16,0 1-36-16,4-2-47 16,0 2-12-16,6-3 13 15,3 3-10-15,5 0-11 16,1 3-4-16,4-1-1 15,-5-1-1-15,-3 3-4 0,-4 0 2 16,-3 0-3-16,-4 1 2 16,-4-3 4-16,-2 1 2 15,-8 4-2-15,-1-3-14 16,-4 0-39-16,-3-3-57 16,0-4-76-16,1-12-128 15</inkml:trace>
  <inkml:trace contextRef="#ctx0" brushRef="#br0" timeOffset="163311.85">21670 13623 206 0,'0'0'52'0,"-2"0"-3"0,2 0 6 16,0 0-16-16,2 0-22 15,0 0-11-15,0 0 4 16,1-1 5-16,-3 1 9 16,2 0 13-16,-2 0 12 0,0 0 0 15,0 1-2 1,0-1-1-16,0 0-16 0,0 0-5 16,0 0-10-16,4-1-7 15,5 1 12-15,2-3 4 16,4-1-16-16,4 3-7 15,0-2-1-15,2-1 0 16,-1 2-2-16,-5 0 1 16,-1 2-2-16,-8-2-5 15,-1 2 1-15,-5 0 1 16,-2 2-1-16,2 0 5 16,0 0 2-16,0 5 0 15,0 2 7-15,4 3-4 16,-4 4 3-16,2 1-6 15,0 0 0-15,0 0 0 0,-2 1 0 16,0-3 0-16,0 3 0 16,-2-1 1-16,0-2 1 15,-2 2 0-15,-3-1-1 16,3 0 0-16,-3 0 0 16,0-2-1-16,3 0 0 15,-1-4-1-15,-1 0 0 16,-4 0 2-16,2 0-1 15,-5 0 0-15,-3 2 3 16,-4 2-3-16,0 3 3 16,-3-2-2-16,4 1 5 15,3-2-2-15,5-1-3 0,1-3-1 16,8-2 0-16,0 0 0 16,0-2 0-16,2-1 0 15,2 2 0-15,0-3 0 16,0-1 0-16,1 1 7 15,6 1 2-15,2 1 0 16,3 0 0-16,7-5 0 16,4 6-6-16,0-1-2 15,2-1-1-15,-6 4 0 16,-2-1-1-16,-6-2 1 16,-4-2 1-16,-2 0 0 15,-3-2-1-15,2 4 0 0,2-6-1 16,-2 2-34-16,5 0-73 15,1-2-130 1,-1-2-139-16</inkml:trace>
  <inkml:trace contextRef="#ctx0" brushRef="#br0" timeOffset="163744.14">21774 14350 239 0,'-4'0'55'0,"2"1"-16"0,0-1 22 0,4 0-8 15,-2 0-9-15,4-1 3 16,1 1 32-16,3-3 1 16,4 1-14-16,46-6-13 15,-52 3-11-15,3 2-18 16,-5 1-17-16,-1 2-7 0,2 0-3 15,-1 0-3-15,-6 2 6 16,-3 6 1-16,0-4 12 16,-1 5-2-16,-3-2-11 15,3 1-22-15,-2 0-80 16,2-8-104-16,4-5-231 16</inkml:trace>
  <inkml:trace contextRef="#ctx0" brushRef="#br0" timeOffset="178033.98">26277 8795 150 0,'-6'0'25'0,"-1"0"15"0,3-2 2 0,2 2-19 15,0 0-5-15,2 0-1 16,0 0-2-16,2-1 4 16,0 2 8-16,-2-1 4 15,2 0-2-15,-2 2-3 16,0-2 3-16,0 0 3 15,0 0 10-15,-2 2 2 0,2-2 3 16,-2 0-2 0,0 0-1-16,2-2-1 0,2 2-1 15,-4-2-15 1,2 2-10-16,2-1-5 0,0 1-5 16,-2 0-4-16,2 0-2 15,0-3 3-15,-2 3 3 16,0-2-3-16,2 0-3 15,0 0-1-15,3-2 3 16,1 1-3-16,2-1 0 16,3 1 0-16,4-1-2 15,3 0 1-15,4 0-1 16,-2 1-3-16,2 2 5 16,-1 1-1-16,-4 1-1 15,-1 2-2-15,-5-3 0 0,-3 1-4 16,0 2 3-16,-6-1-3 15,-2 4 5-15,0 1 3 16,0 4 1-16,-4 3 1 16,-6 4 2-16,-3 5-2 15,-7 2 3-15,-5 1-2 16,-1 2-2-16,-1-2-1 16,1-1 3-16,3 0-3 15,3-3 0-15,4-2-1 16,6-2-2-16,2-4-2 15,4-6 1-15,4 1-3 16,0-5-4-16,4-3 11 0,2 3 7 16,0-1-3-16,3 1 0 15,4 0-1-15,-2-1-2 16,2 0-1-16,3 1-28 16,-3 0-61-16,1 1-46 15,1 4-83-15,-6 5-6 16</inkml:trace>
  <inkml:trace contextRef="#ctx0" brushRef="#br0" timeOffset="178366.69">26229 9403 439 0,'0'2'103'0,"0"-4"-31"0,2-5-41 0,0 1-12 0,4-3-13 0,1 0 8 16,3 0 21-16,-4 2 11 16,0 3-2-16,-3 0-12 15,-1 4-3-15,-2 0-9 16,2 0-9-16,-2 0-7 16,0 0-4-16,0 0-5 15,2 2 5-15,2-2 3 16,2 0-2-16,-2 0-1 15,0 0-1-15,1 0-3 0,-5 0-16 16,-2 0-7 0,2 2-8-16,-3-2-18 0,3 0-4 15,0 0-14-15,0 3-88 16,3-3-19-16</inkml:trace>
  <inkml:trace contextRef="#ctx0" brushRef="#br0" timeOffset="178866.73">26657 9326 172 0,'0'4'197'0,"0"-4"-138"0,0 0 44 0,2-2 13 16,0 0-71-16,2 0-26 15,1-4-7-15,1 2 17 16,3 0-8-16,0-4-8 0,2 4-5 16,3-2 4-16,1 2 1 15,-4 0 2-15,1 0-4 16,-8 2-6-16,-2 2-5 16,-4 2-3-16,0 0-1 15,0 3 4-15,-5-2 4 16,-22 17 4-16,24-16-4 15,0-4 1-15,5-2 3 16,0 2-1-16,0 0 1 16,3 0 5-16,-1-2-4 15,1 2-4-15,-3 0-5 16,0 0-123-16,-5 0-211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10/27/2025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27/10/2025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27/10/2025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27/10/2025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27/10/2025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0A377D9-3740-2C83-B406-E753A84E5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EFDB3C-90B0-2C0C-2115-D4B04E0D2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27/10/2025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512E6A2-2293-A928-AB39-32D7D9B74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16066"/>
            <a:ext cx="5157788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EAD0E3-90AA-B15A-88B3-788DBF88D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993" y="2516066"/>
            <a:ext cx="5181601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27/10/2025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27/10/2025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WEB3, Session 8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Functional Programming Patterns</a:t>
            </a:r>
            <a:endParaRPr lang="en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405-34A3-4776-AABD-3EA9200042CA}" type="datetime1">
              <a:rPr lang="en-GB" smtClean="0"/>
              <a:t>27/10/2025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539236-4376-CF15-17A5-23002F2E6174}"/>
                  </a:ext>
                </a:extLst>
              </p14:cNvPr>
              <p14:cNvContentPartPr/>
              <p14:nvPr/>
            </p14:nvContentPartPr>
            <p14:xfrm>
              <a:off x="281880" y="6352560"/>
              <a:ext cx="226800" cy="6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539236-4376-CF15-17A5-23002F2E61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20" y="6343200"/>
                <a:ext cx="245520" cy="8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0934-CA89-1D22-3B2D-3675E5DE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Functors and Monads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6F99E-53FC-907C-F4EA-9F40E460A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Functors and monads are data structures/objects that are designed for pipelines</a:t>
            </a:r>
          </a:p>
          <a:p>
            <a:r>
              <a:rPr lang="en-GB" dirty="0"/>
              <a:t>They are types that wrap around another "element" type</a:t>
            </a:r>
          </a:p>
          <a:p>
            <a:pPr lvl="1"/>
            <a:r>
              <a:rPr lang="en-GB" dirty="0"/>
              <a:t>like Array&lt;string&gt;</a:t>
            </a:r>
          </a:p>
          <a:p>
            <a:r>
              <a:rPr lang="en-GB" dirty="0"/>
              <a:t>The point of the functors and monads is that you can apply functions on the "elements"</a:t>
            </a:r>
          </a:p>
          <a:p>
            <a:r>
              <a:rPr lang="en-GB" dirty="0"/>
              <a:t>The result with be the same type of functor or monad, but with the value updated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4E25A-73BB-6E64-1C7B-89774A79D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3A03F-6CD5-C905-BABB-D2ECA5CB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B9C0-3A81-5297-0B22-0155251A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443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DEBF2-9042-9B53-E0E4-8D5E1B4C9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73A1-5F88-7488-8C25-0EC3E499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Functors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BFF5B-B25E-3F7B-DD23-2681C5E93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 a function/method that allows application of simple functions to the data inside</a:t>
            </a:r>
          </a:p>
          <a:p>
            <a:pPr lvl="1"/>
            <a:r>
              <a:rPr lang="en-GB" dirty="0"/>
              <a:t>The function/method is usually called </a:t>
            </a:r>
            <a:r>
              <a:rPr lang="en-GB" i="1" dirty="0"/>
              <a:t>map</a:t>
            </a:r>
            <a:endParaRPr lang="en-GB" dirty="0"/>
          </a:p>
          <a:p>
            <a:r>
              <a:rPr lang="en-GB" dirty="0"/>
              <a:t>Assume we have a functor, </a:t>
            </a:r>
            <a:r>
              <a:rPr lang="en-GB" dirty="0">
                <a:latin typeface="Consolas" panose="020B0609020204030204" pitchFamily="49" charset="0"/>
              </a:rPr>
              <a:t>F&lt;T&gt;</a:t>
            </a:r>
          </a:p>
          <a:p>
            <a:pPr lvl="1"/>
            <a:r>
              <a:rPr lang="en-GB" dirty="0"/>
              <a:t>The functions we can apply would have type </a:t>
            </a:r>
            <a:r>
              <a:rPr lang="en-GB" dirty="0">
                <a:latin typeface="Consolas" panose="020B0609020204030204" pitchFamily="49" charset="0"/>
              </a:rPr>
              <a:t>(t: T) =&gt; U</a:t>
            </a:r>
          </a:p>
          <a:p>
            <a:pPr lvl="1"/>
            <a:r>
              <a:rPr lang="en-GB" dirty="0"/>
              <a:t>The result of mapping the functor would have type </a:t>
            </a:r>
            <a:r>
              <a:rPr lang="en-GB" dirty="0">
                <a:latin typeface="Consolas" panose="020B0609020204030204" pitchFamily="49" charset="0"/>
              </a:rPr>
              <a:t>F&lt;U&gt;</a:t>
            </a:r>
          </a:p>
          <a:p>
            <a:r>
              <a:rPr lang="en-GB" dirty="0"/>
              <a:t>Arrays are monads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const</a:t>
            </a:r>
            <a:r>
              <a:rPr lang="en-GB" dirty="0">
                <a:latin typeface="Consolas" panose="020B0609020204030204" pitchFamily="49" charset="0"/>
              </a:rPr>
              <a:t> a: Array&lt;string&gt; = ['here', 'we', 'go']</a:t>
            </a:r>
          </a:p>
          <a:p>
            <a:pPr lvl="1"/>
            <a:r>
              <a:rPr lang="en-GB" dirty="0">
                <a:latin typeface="Consolas" panose="020B0609020204030204" pitchFamily="49" charset="0"/>
              </a:rPr>
              <a:t>s =&gt; </a:t>
            </a:r>
            <a:r>
              <a:rPr lang="en-GB" dirty="0" err="1">
                <a:latin typeface="Consolas" panose="020B0609020204030204" pitchFamily="49" charset="0"/>
              </a:rPr>
              <a:t>s.length</a:t>
            </a:r>
            <a:r>
              <a:rPr lang="en-GB" dirty="0"/>
              <a:t> has type </a:t>
            </a:r>
            <a:r>
              <a:rPr lang="en-GB" dirty="0">
                <a:latin typeface="Consolas" panose="020B0609020204030204" pitchFamily="49" charset="0"/>
              </a:rPr>
              <a:t>(s: string) =&gt; number</a:t>
            </a:r>
          </a:p>
          <a:p>
            <a:pPr lvl="1"/>
            <a:r>
              <a:rPr lang="en-GB" dirty="0" err="1">
                <a:latin typeface="Consolas" panose="020B0609020204030204" pitchFamily="49" charset="0"/>
              </a:rPr>
              <a:t>a.map</a:t>
            </a:r>
            <a:r>
              <a:rPr lang="en-GB" dirty="0">
                <a:latin typeface="Consolas" panose="020B0609020204030204" pitchFamily="49" charset="0"/>
              </a:rPr>
              <a:t>(s =&gt; </a:t>
            </a:r>
            <a:r>
              <a:rPr lang="en-GB" dirty="0" err="1">
                <a:latin typeface="Consolas" panose="020B0609020204030204" pitchFamily="49" charset="0"/>
              </a:rPr>
              <a:t>s.length</a:t>
            </a:r>
            <a:r>
              <a:rPr lang="en-GB" dirty="0">
                <a:latin typeface="Consolas" panose="020B0609020204030204" pitchFamily="49" charset="0"/>
              </a:rPr>
              <a:t>)</a:t>
            </a:r>
            <a:r>
              <a:rPr lang="en-GB" dirty="0"/>
              <a:t> is an </a:t>
            </a:r>
            <a:r>
              <a:rPr lang="en-GB" dirty="0">
                <a:latin typeface="Consolas" panose="020B0609020204030204" pitchFamily="49" charset="0"/>
              </a:rPr>
              <a:t>Array&lt;number&gt;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4927-D630-C7D2-96C2-74CB8B93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E5376-3C52-D62B-5FCB-4D11A75E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48178-7D90-3C80-5CAA-20B13F86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B06EEB-419B-3A59-7FB5-AE36E2AC917C}"/>
                  </a:ext>
                </a:extLst>
              </p14:cNvPr>
              <p14:cNvContentPartPr/>
              <p14:nvPr/>
            </p14:nvContentPartPr>
            <p14:xfrm>
              <a:off x="2709360" y="4389840"/>
              <a:ext cx="6123600" cy="123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B06EEB-419B-3A59-7FB5-AE36E2AC91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0000" y="4380480"/>
                <a:ext cx="6142320" cy="12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62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9661-E792-5AE4-DF72-DF04AD22F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BBC-42F6-80E0-C541-AACDF1A0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Monads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A79E8-02E6-0F66-04FB-C223947A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a-DK" dirty="0" err="1"/>
              <a:t>Monads</a:t>
            </a:r>
            <a:r>
              <a:rPr lang="da-DK" dirty="0"/>
              <a:t>: Has a </a:t>
            </a:r>
            <a:r>
              <a:rPr lang="da-DK" dirty="0" err="1"/>
              <a:t>function</a:t>
            </a:r>
            <a:r>
              <a:rPr lang="da-DK" dirty="0"/>
              <a:t>/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for </a:t>
            </a:r>
            <a:r>
              <a:rPr lang="da-DK" dirty="0" err="1"/>
              <a:t>deconstruction</a:t>
            </a:r>
            <a:r>
              <a:rPr lang="da-DK" dirty="0"/>
              <a:t>, </a:t>
            </a:r>
            <a:r>
              <a:rPr lang="da-DK" dirty="0" err="1"/>
              <a:t>application</a:t>
            </a:r>
            <a:r>
              <a:rPr lang="da-DK" dirty="0"/>
              <a:t> of a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reconstruction</a:t>
            </a:r>
            <a:r>
              <a:rPr lang="da-DK" dirty="0"/>
              <a:t> of the data </a:t>
            </a:r>
            <a:r>
              <a:rPr lang="da-DK" dirty="0" err="1"/>
              <a:t>structure</a:t>
            </a:r>
            <a:endParaRPr lang="da-DK" dirty="0"/>
          </a:p>
          <a:p>
            <a:pPr lvl="1"/>
            <a:r>
              <a:rPr lang="da-DK" dirty="0"/>
              <a:t>The </a:t>
            </a:r>
            <a:r>
              <a:rPr lang="da-DK" dirty="0" err="1"/>
              <a:t>function</a:t>
            </a:r>
            <a:r>
              <a:rPr lang="da-DK" dirty="0"/>
              <a:t>/</a:t>
            </a:r>
            <a:r>
              <a:rPr lang="da-DK" dirty="0" err="1"/>
              <a:t>method</a:t>
            </a:r>
            <a:r>
              <a:rPr lang="da-DK" dirty="0"/>
              <a:t> is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/>
              <a:t>flatMap</a:t>
            </a:r>
            <a:r>
              <a:rPr lang="da-DK" dirty="0"/>
              <a:t> (</a:t>
            </a:r>
            <a:r>
              <a:rPr lang="da-DK" dirty="0" err="1"/>
              <a:t>formally</a:t>
            </a:r>
            <a:r>
              <a:rPr lang="da-DK" dirty="0"/>
              <a:t> "bind")</a:t>
            </a:r>
          </a:p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have a </a:t>
            </a:r>
            <a:r>
              <a:rPr lang="da-DK" dirty="0" err="1"/>
              <a:t>monad</a:t>
            </a:r>
            <a:r>
              <a:rPr lang="da-DK" dirty="0"/>
              <a:t>, </a:t>
            </a:r>
            <a:r>
              <a:rPr lang="da-DK" dirty="0">
                <a:latin typeface="Consolas" panose="020B0609020204030204" pitchFamily="49" charset="0"/>
              </a:rPr>
              <a:t>M&lt;T&gt;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have type </a:t>
            </a:r>
            <a:r>
              <a:rPr lang="da-DK" dirty="0">
                <a:latin typeface="Consolas" panose="020B0609020204030204" pitchFamily="49" charset="0"/>
              </a:rPr>
              <a:t>(x: T) =&gt; M&lt;U&gt;</a:t>
            </a:r>
          </a:p>
          <a:p>
            <a:pPr lvl="1"/>
            <a:r>
              <a:rPr lang="da-DK" dirty="0"/>
              <a:t>The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/>
              <a:t>mapping</a:t>
            </a:r>
            <a:r>
              <a:rPr lang="da-DK" dirty="0"/>
              <a:t> the </a:t>
            </a:r>
            <a:r>
              <a:rPr lang="da-DK" dirty="0" err="1"/>
              <a:t>monad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have type </a:t>
            </a:r>
            <a:r>
              <a:rPr lang="da-DK" dirty="0">
                <a:latin typeface="Consolas" panose="020B0609020204030204" pitchFamily="49" charset="0"/>
              </a:rPr>
              <a:t>M&lt;U&gt;</a:t>
            </a:r>
          </a:p>
          <a:p>
            <a:r>
              <a:rPr lang="da-DK" dirty="0"/>
              <a:t>Arrays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monads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of the </a:t>
            </a:r>
            <a:r>
              <a:rPr lang="da-DK" dirty="0" err="1"/>
              <a:t>flatMap</a:t>
            </a:r>
            <a:r>
              <a:rPr lang="da-DK" dirty="0"/>
              <a:t> </a:t>
            </a:r>
            <a:r>
              <a:rPr lang="da-DK" dirty="0" err="1"/>
              <a:t>method</a:t>
            </a:r>
            <a:endParaRPr lang="da-DK" dirty="0"/>
          </a:p>
          <a:p>
            <a:pPr lvl="1"/>
            <a:r>
              <a:rPr lang="da-DK" dirty="0" err="1">
                <a:latin typeface="Consolas" panose="020B0609020204030204" pitchFamily="49" charset="0"/>
              </a:rPr>
              <a:t>const</a:t>
            </a:r>
            <a:r>
              <a:rPr lang="da-DK" dirty="0">
                <a:latin typeface="Consolas" panose="020B0609020204030204" pitchFamily="49" charset="0"/>
              </a:rPr>
              <a:t> a: Array&lt;</a:t>
            </a:r>
            <a:r>
              <a:rPr lang="da-DK" dirty="0" err="1">
                <a:latin typeface="Consolas" panose="020B0609020204030204" pitchFamily="49" charset="0"/>
              </a:rPr>
              <a:t>string</a:t>
            </a:r>
            <a:r>
              <a:rPr lang="da-DK" dirty="0">
                <a:latin typeface="Consolas" panose="020B0609020204030204" pitchFamily="49" charset="0"/>
              </a:rPr>
              <a:t>&gt; = ['</a:t>
            </a:r>
            <a:r>
              <a:rPr lang="da-DK" dirty="0" err="1">
                <a:latin typeface="Consolas" panose="020B0609020204030204" pitchFamily="49" charset="0"/>
              </a:rPr>
              <a:t>modern</a:t>
            </a:r>
            <a:r>
              <a:rPr lang="da-DK" dirty="0">
                <a:latin typeface="Consolas" panose="020B0609020204030204" pitchFamily="49" charset="0"/>
              </a:rPr>
              <a:t>', '</a:t>
            </a:r>
            <a:r>
              <a:rPr lang="da-DK" dirty="0" err="1">
                <a:latin typeface="Consolas" panose="020B0609020204030204" pitchFamily="49" charset="0"/>
              </a:rPr>
              <a:t>condition</a:t>
            </a:r>
            <a:r>
              <a:rPr lang="da-DK" dirty="0">
                <a:latin typeface="Consolas" panose="020B0609020204030204" pitchFamily="49" charset="0"/>
              </a:rPr>
              <a:t>', 'fix']</a:t>
            </a:r>
          </a:p>
          <a:p>
            <a:pPr lvl="1"/>
            <a:r>
              <a:rPr lang="da-DK" dirty="0">
                <a:latin typeface="Consolas" panose="020B0609020204030204" pitchFamily="49" charset="0"/>
              </a:rPr>
              <a:t>s =&gt; ['</a:t>
            </a:r>
            <a:r>
              <a:rPr lang="da-DK" dirty="0" err="1">
                <a:latin typeface="Consolas" panose="020B0609020204030204" pitchFamily="49" charset="0"/>
              </a:rPr>
              <a:t>pre</a:t>
            </a:r>
            <a:r>
              <a:rPr lang="da-DK" dirty="0">
                <a:latin typeface="Consolas" panose="020B0609020204030204" pitchFamily="49" charset="0"/>
              </a:rPr>
              <a:t>'+s, '</a:t>
            </a:r>
            <a:r>
              <a:rPr lang="da-DK" dirty="0" err="1">
                <a:latin typeface="Consolas" panose="020B0609020204030204" pitchFamily="49" charset="0"/>
              </a:rPr>
              <a:t>post'+s</a:t>
            </a:r>
            <a:r>
              <a:rPr lang="da-DK" dirty="0">
                <a:latin typeface="Consolas" panose="020B0609020204030204" pitchFamily="49" charset="0"/>
              </a:rPr>
              <a:t>]</a:t>
            </a:r>
            <a:r>
              <a:rPr lang="da-DK" dirty="0"/>
              <a:t> has type </a:t>
            </a:r>
            <a:r>
              <a:rPr lang="da-DK" dirty="0">
                <a:latin typeface="Consolas" panose="020B0609020204030204" pitchFamily="49" charset="0"/>
              </a:rPr>
              <a:t>(s: </a:t>
            </a:r>
            <a:r>
              <a:rPr lang="da-DK" dirty="0" err="1">
                <a:latin typeface="Consolas" panose="020B0609020204030204" pitchFamily="49" charset="0"/>
              </a:rPr>
              <a:t>string</a:t>
            </a:r>
            <a:r>
              <a:rPr lang="da-DK" dirty="0">
                <a:latin typeface="Consolas" panose="020B0609020204030204" pitchFamily="49" charset="0"/>
              </a:rPr>
              <a:t>) =&gt; Array&lt;</a:t>
            </a:r>
            <a:r>
              <a:rPr lang="da-DK" dirty="0" err="1">
                <a:latin typeface="Consolas" panose="020B0609020204030204" pitchFamily="49" charset="0"/>
              </a:rPr>
              <a:t>string</a:t>
            </a:r>
            <a:r>
              <a:rPr lang="da-DK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da-DK" dirty="0" err="1">
                <a:latin typeface="Consolas" panose="020B0609020204030204" pitchFamily="49" charset="0"/>
              </a:rPr>
              <a:t>a.flatMap</a:t>
            </a:r>
            <a:r>
              <a:rPr lang="da-DK" dirty="0">
                <a:latin typeface="Consolas" panose="020B0609020204030204" pitchFamily="49" charset="0"/>
              </a:rPr>
              <a:t>(s =&gt; ['</a:t>
            </a:r>
            <a:r>
              <a:rPr lang="da-DK" dirty="0" err="1">
                <a:latin typeface="Consolas" panose="020B0609020204030204" pitchFamily="49" charset="0"/>
              </a:rPr>
              <a:t>pre</a:t>
            </a:r>
            <a:r>
              <a:rPr lang="da-DK" dirty="0">
                <a:latin typeface="Consolas" panose="020B0609020204030204" pitchFamily="49" charset="0"/>
              </a:rPr>
              <a:t>'+s, '</a:t>
            </a:r>
            <a:r>
              <a:rPr lang="da-DK" dirty="0" err="1">
                <a:latin typeface="Consolas" panose="020B0609020204030204" pitchFamily="49" charset="0"/>
              </a:rPr>
              <a:t>post'+s</a:t>
            </a:r>
            <a:r>
              <a:rPr lang="da-DK" dirty="0">
                <a:latin typeface="Consolas" panose="020B0609020204030204" pitchFamily="49" charset="0"/>
              </a:rPr>
              <a:t>])</a:t>
            </a:r>
            <a:r>
              <a:rPr lang="da-DK" dirty="0"/>
              <a:t> has type</a:t>
            </a:r>
            <a:r>
              <a:rPr lang="da-DK" dirty="0">
                <a:latin typeface="Consolas" panose="020B0609020204030204" pitchFamily="49" charset="0"/>
              </a:rPr>
              <a:t> Array&lt;</a:t>
            </a:r>
            <a:r>
              <a:rPr lang="da-DK" dirty="0" err="1">
                <a:latin typeface="Consolas" panose="020B0609020204030204" pitchFamily="49" charset="0"/>
              </a:rPr>
              <a:t>string</a:t>
            </a:r>
            <a:r>
              <a:rPr lang="da-DK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da-DK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E4844-EA29-8007-076B-7BB12E53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BD0B-3D7F-EFAB-C9B1-6B93065FE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AE4C-B9EC-4FAC-52A4-07F0532E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DADD7D-A3E8-B4BF-7BD0-36B3FAA2945A}"/>
                  </a:ext>
                </a:extLst>
              </p14:cNvPr>
              <p14:cNvContentPartPr/>
              <p14:nvPr/>
            </p14:nvContentPartPr>
            <p14:xfrm>
              <a:off x="3423960" y="807120"/>
              <a:ext cx="7443720" cy="337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DADD7D-A3E8-B4BF-7BD0-36B3FAA294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4600" y="797760"/>
                <a:ext cx="7462440" cy="33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90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469C-C47F-89A1-7E4F-8DF1DC65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Promise Monad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12DCD-ECC6-2C7E-C497-A17EF24B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7D6C88-CC9C-F07D-7694-49D6CEFB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1DD4E-F11F-A503-640E-05254F47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410BED-E410-580A-263E-AA8C6FCE09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 err="1"/>
              <a:t>fetch</a:t>
            </a:r>
            <a:r>
              <a:rPr lang="da-DK" dirty="0"/>
              <a:t>('http:/localhost:8080/</a:t>
            </a:r>
            <a:r>
              <a:rPr lang="da-DK" dirty="0" err="1"/>
              <a:t>active</a:t>
            </a:r>
            <a:r>
              <a:rPr lang="da-DK" dirty="0"/>
              <a:t>')</a:t>
            </a:r>
          </a:p>
          <a:p>
            <a:r>
              <a:rPr lang="da-DK" dirty="0"/>
              <a:t>  .</a:t>
            </a:r>
            <a:r>
              <a:rPr lang="da-DK" dirty="0" err="1"/>
              <a:t>then</a:t>
            </a:r>
            <a:r>
              <a:rPr lang="da-DK" dirty="0"/>
              <a:t>(res =&gt; </a:t>
            </a:r>
            <a:r>
              <a:rPr lang="da-DK" dirty="0" err="1"/>
              <a:t>res.json</a:t>
            </a:r>
            <a:r>
              <a:rPr lang="da-DK" dirty="0"/>
              <a:t>())</a:t>
            </a:r>
          </a:p>
          <a:p>
            <a:r>
              <a:rPr lang="da-DK" dirty="0"/>
              <a:t>  .</a:t>
            </a:r>
            <a:r>
              <a:rPr lang="da-DK" dirty="0" err="1"/>
              <a:t>then</a:t>
            </a:r>
            <a:r>
              <a:rPr lang="da-DK" dirty="0"/>
              <a:t>(games =&gt; </a:t>
            </a:r>
          </a:p>
          <a:p>
            <a:r>
              <a:rPr lang="da-DK" dirty="0"/>
              <a:t>      </a:t>
            </a:r>
            <a:r>
              <a:rPr lang="da-DK" dirty="0" err="1"/>
              <a:t>games.filter</a:t>
            </a:r>
            <a:r>
              <a:rPr lang="da-DK" dirty="0"/>
              <a:t>(g =&gt; </a:t>
            </a:r>
            <a:r>
              <a:rPr lang="da-DK" dirty="0" err="1"/>
              <a:t>g.player_in_turn</a:t>
            </a:r>
            <a:r>
              <a:rPr lang="da-DK" dirty="0"/>
              <a:t> !== </a:t>
            </a:r>
            <a:r>
              <a:rPr lang="da-DK" dirty="0" err="1"/>
              <a:t>undefined</a:t>
            </a:r>
            <a:r>
              <a:rPr lang="da-DK" dirty="0"/>
              <a:t>))</a:t>
            </a:r>
          </a:p>
          <a:p>
            <a:r>
              <a:rPr lang="da-DK" dirty="0"/>
              <a:t>  .</a:t>
            </a:r>
            <a:r>
              <a:rPr lang="da-DK" dirty="0" err="1"/>
              <a:t>then</a:t>
            </a:r>
            <a:r>
              <a:rPr lang="da-DK" dirty="0"/>
              <a:t>(</a:t>
            </a:r>
            <a:r>
              <a:rPr lang="da-DK" dirty="0" err="1"/>
              <a:t>active_games</a:t>
            </a:r>
            <a:r>
              <a:rPr lang="da-DK" dirty="0"/>
              <a:t> =&gt; </a:t>
            </a:r>
          </a:p>
          <a:p>
            <a:r>
              <a:rPr lang="da-DK" dirty="0"/>
              <a:t>      </a:t>
            </a:r>
            <a:r>
              <a:rPr lang="da-DK" dirty="0" err="1"/>
              <a:t>active_games.filter</a:t>
            </a:r>
            <a:r>
              <a:rPr lang="da-DK" dirty="0"/>
              <a:t>(g =&gt; </a:t>
            </a:r>
          </a:p>
          <a:p>
            <a:r>
              <a:rPr lang="da-DK" dirty="0"/>
              <a:t>          </a:t>
            </a:r>
            <a:r>
              <a:rPr lang="da-DK" dirty="0" err="1"/>
              <a:t>g.players</a:t>
            </a:r>
            <a:r>
              <a:rPr lang="da-DK" dirty="0"/>
              <a:t>[</a:t>
            </a:r>
            <a:r>
              <a:rPr lang="da-DK" dirty="0" err="1"/>
              <a:t>g.player_in_turn</a:t>
            </a:r>
            <a:r>
              <a:rPr lang="da-DK" dirty="0"/>
              <a:t>] === player))</a:t>
            </a:r>
          </a:p>
          <a:p>
            <a:r>
              <a:rPr lang="da-DK" dirty="0"/>
              <a:t>  .</a:t>
            </a:r>
            <a:r>
              <a:rPr lang="da-DK" dirty="0" err="1"/>
              <a:t>then</a:t>
            </a:r>
            <a:r>
              <a:rPr lang="da-DK" dirty="0"/>
              <a:t>(</a:t>
            </a:r>
            <a:r>
              <a:rPr lang="da-DK" dirty="0" err="1"/>
              <a:t>waiting_games</a:t>
            </a:r>
            <a:r>
              <a:rPr lang="da-DK" dirty="0"/>
              <a:t> =&gt; </a:t>
            </a:r>
          </a:p>
          <a:p>
            <a:r>
              <a:rPr lang="da-DK" dirty="0"/>
              <a:t>     </a:t>
            </a:r>
            <a:r>
              <a:rPr lang="da-DK" dirty="0" err="1"/>
              <a:t>waiting_games.map</a:t>
            </a:r>
            <a:r>
              <a:rPr lang="da-DK" dirty="0"/>
              <a:t>(g =&gt;</a:t>
            </a:r>
          </a:p>
          <a:p>
            <a:r>
              <a:rPr lang="da-DK" dirty="0"/>
              <a:t>         </a:t>
            </a:r>
            <a:r>
              <a:rPr lang="da-DK" dirty="0" err="1"/>
              <a:t>fetch</a:t>
            </a:r>
            <a:r>
              <a:rPr lang="da-DK" dirty="0"/>
              <a:t>(`http://localhost:8000/</a:t>
            </a:r>
            <a:r>
              <a:rPr lang="da-DK" dirty="0" err="1"/>
              <a:t>active</a:t>
            </a:r>
            <a:r>
              <a:rPr lang="da-DK" dirty="0"/>
              <a:t>/${g.id}`)))</a:t>
            </a:r>
          </a:p>
          <a:p>
            <a:r>
              <a:rPr lang="da-DK" dirty="0"/>
              <a:t>  .</a:t>
            </a:r>
            <a:r>
              <a:rPr lang="da-DK" dirty="0" err="1"/>
              <a:t>then</a:t>
            </a:r>
            <a:r>
              <a:rPr lang="da-DK" dirty="0"/>
              <a:t>(</a:t>
            </a:r>
            <a:r>
              <a:rPr lang="da-DK" dirty="0" err="1"/>
              <a:t>Promise.all</a:t>
            </a:r>
            <a:r>
              <a:rPr lang="da-DK" dirty="0"/>
              <a:t>)</a:t>
            </a:r>
          </a:p>
          <a:p>
            <a:r>
              <a:rPr lang="da-DK" dirty="0"/>
              <a:t>  .</a:t>
            </a:r>
            <a:r>
              <a:rPr lang="da-DK" dirty="0" err="1"/>
              <a:t>then</a:t>
            </a:r>
            <a:r>
              <a:rPr lang="da-DK" dirty="0"/>
              <a:t>(</a:t>
            </a:r>
            <a:r>
              <a:rPr lang="da-DK" dirty="0" err="1"/>
              <a:t>callback</a:t>
            </a:r>
            <a:r>
              <a:rPr lang="da-DK" dirty="0"/>
              <a:t>)</a:t>
            </a:r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F85E63-5DC0-3B5A-E364-6FBE6E132297}"/>
                  </a:ext>
                </a:extLst>
              </p14:cNvPr>
              <p14:cNvContentPartPr/>
              <p14:nvPr/>
            </p14:nvContentPartPr>
            <p14:xfrm>
              <a:off x="3923640" y="2205360"/>
              <a:ext cx="7299360" cy="4064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F85E63-5DC0-3B5A-E364-6FBE6E1322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4280" y="2196000"/>
                <a:ext cx="7318080" cy="408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3398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24C165E-149E-6FE0-F7CD-BDFB04F7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Optional Monad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AB940F-B6C2-D6A1-A6AB-A5DD9D3A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Also known as Option or Maybe</a:t>
            </a:r>
          </a:p>
          <a:p>
            <a:r>
              <a:rPr lang="en-GB" dirty="0"/>
              <a:t>Alternative to T | undefined (or T | null)</a:t>
            </a:r>
          </a:p>
          <a:p>
            <a:r>
              <a:rPr lang="en-GB" dirty="0"/>
              <a:t>Optional&lt;T&gt;: The element is there, or it isn't</a:t>
            </a:r>
          </a:p>
          <a:p>
            <a:r>
              <a:rPr lang="en-GB" dirty="0"/>
              <a:t>Similar to an array with at most 1 element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F9DA6-AC69-6D22-5E02-D0F7A5725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C3AB9-616C-E6C6-BDE8-CDAF0402F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9CD8A-A7F2-3DF3-771D-DC0751DA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51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23F6-B96A-4ED3-723D-FD4C0FF6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interface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8E50C-8D65-70C4-5A55-EA7AB09D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01CC4-C107-DDEB-9EA1-30C7E001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E467B-BD8D-B45B-83A4-B7F9930D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7A5F59-0AE6-0A66-E639-256089F25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a-DK" sz="2400" dirty="0" err="1"/>
              <a:t>export</a:t>
            </a:r>
            <a:r>
              <a:rPr lang="da-DK" sz="2400" dirty="0"/>
              <a:t> interface </a:t>
            </a:r>
            <a:r>
              <a:rPr lang="da-DK" sz="2400" dirty="0" err="1"/>
              <a:t>Optional</a:t>
            </a:r>
            <a:r>
              <a:rPr lang="da-DK" sz="2400" dirty="0"/>
              <a:t>&lt;T&gt; {</a:t>
            </a:r>
          </a:p>
          <a:p>
            <a:r>
              <a:rPr lang="da-DK" sz="2400" dirty="0"/>
              <a:t>  </a:t>
            </a:r>
            <a:r>
              <a:rPr lang="da-DK" sz="2400" dirty="0" err="1"/>
              <a:t>isPresent</a:t>
            </a:r>
            <a:r>
              <a:rPr lang="da-DK" sz="2400" dirty="0"/>
              <a:t>(): </a:t>
            </a:r>
            <a:r>
              <a:rPr lang="da-DK" sz="2400" dirty="0" err="1"/>
              <a:t>boolean</a:t>
            </a:r>
            <a:endParaRPr lang="da-DK" sz="2400" dirty="0"/>
          </a:p>
          <a:p>
            <a:r>
              <a:rPr lang="da-DK" sz="2400" dirty="0"/>
              <a:t>  </a:t>
            </a:r>
            <a:r>
              <a:rPr lang="da-DK" sz="2400" dirty="0" err="1"/>
              <a:t>ifPresent</a:t>
            </a:r>
            <a:r>
              <a:rPr lang="da-DK" sz="2400" dirty="0"/>
              <a:t>(</a:t>
            </a:r>
            <a:r>
              <a:rPr lang="da-DK" sz="2400" dirty="0" err="1"/>
              <a:t>consumer</a:t>
            </a:r>
            <a:r>
              <a:rPr lang="da-DK" sz="2400" dirty="0"/>
              <a:t>: (element: T) =&gt; </a:t>
            </a:r>
            <a:r>
              <a:rPr lang="da-DK" sz="2400" dirty="0" err="1"/>
              <a:t>void</a:t>
            </a:r>
            <a:r>
              <a:rPr lang="da-DK" sz="2400" dirty="0"/>
              <a:t>): </a:t>
            </a:r>
            <a:r>
              <a:rPr lang="da-DK" sz="2400" dirty="0" err="1"/>
              <a:t>void</a:t>
            </a:r>
            <a:endParaRPr lang="da-DK" sz="2400" dirty="0"/>
          </a:p>
          <a:p>
            <a:r>
              <a:rPr lang="da-DK" sz="2400" dirty="0"/>
              <a:t>  </a:t>
            </a:r>
            <a:r>
              <a:rPr lang="da-DK" sz="2400" dirty="0" err="1"/>
              <a:t>map</a:t>
            </a:r>
            <a:r>
              <a:rPr lang="da-DK" sz="2400" dirty="0"/>
              <a:t>&lt;U&gt;(f: (element: T) =&gt; U): </a:t>
            </a:r>
            <a:r>
              <a:rPr lang="da-DK" sz="2400" dirty="0" err="1"/>
              <a:t>Optional</a:t>
            </a:r>
            <a:r>
              <a:rPr lang="da-DK" sz="2400" dirty="0"/>
              <a:t>&lt;U&gt;</a:t>
            </a:r>
          </a:p>
          <a:p>
            <a:r>
              <a:rPr lang="da-DK" sz="2400" dirty="0"/>
              <a:t>  </a:t>
            </a:r>
            <a:r>
              <a:rPr lang="da-DK" sz="2400" dirty="0" err="1"/>
              <a:t>flatMap</a:t>
            </a:r>
            <a:r>
              <a:rPr lang="da-DK" sz="2400" dirty="0"/>
              <a:t>&lt;U&gt;(f: (element: T) =&gt; U | </a:t>
            </a:r>
            <a:r>
              <a:rPr lang="da-DK" sz="2400" dirty="0" err="1"/>
              <a:t>Optional</a:t>
            </a:r>
            <a:r>
              <a:rPr lang="da-DK" sz="2400" dirty="0"/>
              <a:t>&lt;U&gt;): </a:t>
            </a:r>
            <a:r>
              <a:rPr lang="da-DK" sz="2400" dirty="0" err="1"/>
              <a:t>Optional</a:t>
            </a:r>
            <a:r>
              <a:rPr lang="da-DK" sz="2400" dirty="0"/>
              <a:t>&lt;U&gt;</a:t>
            </a:r>
          </a:p>
          <a:p>
            <a:r>
              <a:rPr lang="da-DK" sz="2400" dirty="0"/>
              <a:t>  filter(</a:t>
            </a:r>
            <a:r>
              <a:rPr lang="da-DK" sz="2400" dirty="0" err="1"/>
              <a:t>predicate</a:t>
            </a:r>
            <a:r>
              <a:rPr lang="da-DK" sz="2400" dirty="0"/>
              <a:t>: (element: T) =&gt; </a:t>
            </a:r>
            <a:r>
              <a:rPr lang="da-DK" sz="2400" dirty="0" err="1"/>
              <a:t>boolean</a:t>
            </a:r>
            <a:r>
              <a:rPr lang="da-DK" sz="2400" dirty="0"/>
              <a:t>): </a:t>
            </a:r>
            <a:r>
              <a:rPr lang="da-DK" sz="2400" dirty="0" err="1"/>
              <a:t>Optional</a:t>
            </a:r>
            <a:r>
              <a:rPr lang="da-DK" sz="2400" dirty="0"/>
              <a:t>&lt;T&gt;</a:t>
            </a:r>
          </a:p>
          <a:p>
            <a:r>
              <a:rPr lang="da-DK" sz="2400" dirty="0"/>
              <a:t>  </a:t>
            </a:r>
            <a:r>
              <a:rPr lang="da-DK" sz="2400" dirty="0" err="1"/>
              <a:t>get</a:t>
            </a:r>
            <a:r>
              <a:rPr lang="da-DK" sz="2400" dirty="0"/>
              <a:t>(): T</a:t>
            </a:r>
          </a:p>
          <a:p>
            <a:r>
              <a:rPr lang="da-DK" sz="2400" dirty="0"/>
              <a:t>  </a:t>
            </a:r>
            <a:r>
              <a:rPr lang="da-DK" sz="2400" dirty="0" err="1"/>
              <a:t>getOrElse</a:t>
            </a:r>
            <a:r>
              <a:rPr lang="da-DK" sz="2400" dirty="0"/>
              <a:t>(</a:t>
            </a:r>
            <a:r>
              <a:rPr lang="da-DK" sz="2400" dirty="0" err="1"/>
              <a:t>fallback</a:t>
            </a:r>
            <a:r>
              <a:rPr lang="da-DK" sz="2400" dirty="0"/>
              <a:t>: T): T</a:t>
            </a:r>
          </a:p>
          <a:p>
            <a:r>
              <a:rPr lang="da-DK" sz="2400" dirty="0"/>
              <a:t>  or(</a:t>
            </a:r>
            <a:r>
              <a:rPr lang="da-DK" sz="2400" dirty="0" err="1"/>
              <a:t>other</a:t>
            </a:r>
            <a:r>
              <a:rPr lang="da-DK" sz="2400" dirty="0"/>
              <a:t>: </a:t>
            </a:r>
            <a:r>
              <a:rPr lang="da-DK" sz="2400" dirty="0" err="1"/>
              <a:t>Optional</a:t>
            </a:r>
            <a:r>
              <a:rPr lang="da-DK" sz="2400" dirty="0"/>
              <a:t>&lt;T&gt;): </a:t>
            </a:r>
            <a:r>
              <a:rPr lang="da-DK" sz="2400" dirty="0" err="1"/>
              <a:t>Optional</a:t>
            </a:r>
            <a:r>
              <a:rPr lang="da-DK" sz="2400" dirty="0"/>
              <a:t>&lt;T&gt;</a:t>
            </a:r>
          </a:p>
          <a:p>
            <a:r>
              <a:rPr lang="da-DK" sz="24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E596CF-C811-9CED-0195-ED11F65E95B2}"/>
                  </a:ext>
                </a:extLst>
              </p14:cNvPr>
              <p14:cNvContentPartPr/>
              <p14:nvPr/>
            </p14:nvContentPartPr>
            <p14:xfrm>
              <a:off x="1173240" y="3064320"/>
              <a:ext cx="8461800" cy="2122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E596CF-C811-9CED-0195-ED11F65E95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880" y="3054960"/>
                <a:ext cx="8480520" cy="214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896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7E5F-195B-1500-27A3-46ECFDF0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Optional implementation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05E17-51FA-87A9-FA9A-F22E6B08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no "standard" optional libraries</a:t>
            </a:r>
          </a:p>
          <a:p>
            <a:r>
              <a:rPr lang="en-GB" dirty="0"/>
              <a:t>Might be because TypeScript offers enough protection against </a:t>
            </a:r>
            <a:r>
              <a:rPr lang="en-GB" dirty="0" err="1"/>
              <a:t>nullish</a:t>
            </a:r>
            <a:endParaRPr lang="en-GB" dirty="0"/>
          </a:p>
          <a:p>
            <a:r>
              <a:rPr lang="en-GB" dirty="0"/>
              <a:t>Implemented it myself</a:t>
            </a:r>
          </a:p>
          <a:p>
            <a:r>
              <a:rPr lang="en-GB" dirty="0"/>
              <a:t>See </a:t>
            </a:r>
          </a:p>
          <a:p>
            <a:pPr lvl="1"/>
            <a:r>
              <a:rPr lang="en-GB" dirty="0"/>
              <a:t>"</a:t>
            </a:r>
            <a:r>
              <a:rPr lang="en-GB" dirty="0">
                <a:latin typeface="Consolas" panose="020B0609020204030204" pitchFamily="49" charset="0"/>
              </a:rPr>
              <a:t>08 Functional Patterns/patterns/</a:t>
            </a:r>
            <a:r>
              <a:rPr lang="en-GB" dirty="0" err="1">
                <a:latin typeface="Consolas" panose="020B0609020204030204" pitchFamily="49" charset="0"/>
              </a:rPr>
              <a:t>optional.ts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 lvl="1"/>
            <a:r>
              <a:rPr lang="en-GB" dirty="0"/>
              <a:t>"</a:t>
            </a:r>
            <a:r>
              <a:rPr lang="en-GB" dirty="0">
                <a:latin typeface="Consolas" panose="020B0609020204030204" pitchFamily="49" charset="0"/>
              </a:rPr>
              <a:t>08 Functional Patterns/patterns/</a:t>
            </a:r>
            <a:r>
              <a:rPr lang="en-GB" dirty="0" err="1">
                <a:latin typeface="Consolas" panose="020B0609020204030204" pitchFamily="49" charset="0"/>
              </a:rPr>
              <a:t>with_optional.ts</a:t>
            </a:r>
            <a:r>
              <a:rPr lang="en-GB" dirty="0">
                <a:latin typeface="Consolas" panose="020B0609020204030204" pitchFamily="49" charset="0"/>
              </a:rPr>
              <a:t>"</a:t>
            </a:r>
            <a:endParaRPr lang="da-DK" dirty="0">
              <a:latin typeface="Consolas" panose="020B0609020204030204" pitchFamily="49" charset="0"/>
            </a:endParaRPr>
          </a:p>
          <a:p>
            <a:pPr lvl="1"/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F99A5-BB4B-9C83-7497-C4BAE929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C2AC2-B31C-CD0D-A7CA-25A7F3A5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1658-9DD9-916D-C100-9443743B5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6841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AD86-E539-29CD-7342-F6CEB003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Either Monad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DECFF-0D91-F2DF-AF4A-18036C683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a function can return to very different things</a:t>
            </a:r>
          </a:p>
          <a:p>
            <a:r>
              <a:rPr lang="en-GB" dirty="0"/>
              <a:t>Alternative to </a:t>
            </a:r>
            <a:r>
              <a:rPr lang="en-GB" dirty="0">
                <a:latin typeface="Consolas" panose="020B0609020204030204" pitchFamily="49" charset="0"/>
              </a:rPr>
              <a:t>T | U</a:t>
            </a:r>
          </a:p>
          <a:p>
            <a:r>
              <a:rPr lang="en-GB" dirty="0"/>
              <a:t>Often used to return errors from a function: </a:t>
            </a:r>
            <a:r>
              <a:rPr lang="en-GB" dirty="0">
                <a:latin typeface="Consolas" panose="020B0609020204030204" pitchFamily="49" charset="0"/>
              </a:rPr>
              <a:t>Either&lt;Error | Response&gt;</a:t>
            </a:r>
          </a:p>
          <a:p>
            <a:r>
              <a:rPr lang="en-GB" dirty="0"/>
              <a:t>In that case it is often called a Try or a Result monad.</a:t>
            </a:r>
          </a:p>
          <a:p>
            <a:r>
              <a:rPr lang="en-GB" dirty="0"/>
              <a:t>See </a:t>
            </a:r>
            <a:r>
              <a:rPr lang="en-GB" dirty="0">
                <a:latin typeface="Consolas" panose="020B0609020204030204" pitchFamily="49" charset="0"/>
              </a:rPr>
              <a:t>"</a:t>
            </a:r>
            <a:r>
              <a:rPr lang="en-GB" dirty="0" err="1">
                <a:latin typeface="Consolas" panose="020B0609020204030204" pitchFamily="49" charset="0"/>
              </a:rPr>
              <a:t>yahtzee</a:t>
            </a:r>
            <a:r>
              <a:rPr lang="en-GB" dirty="0">
                <a:latin typeface="Consolas" panose="020B0609020204030204" pitchFamily="49" charset="0"/>
              </a:rPr>
              <a:t> functional/server/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response.ts</a:t>
            </a:r>
            <a:r>
              <a:rPr lang="en-GB" dirty="0">
                <a:latin typeface="Consolas" panose="020B0609020204030204" pitchFamily="49" charset="0"/>
              </a:rPr>
              <a:t>"</a:t>
            </a: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037E1-B7FD-19F6-BFB4-1DE0141C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2232-DDFA-257A-BB95-98921CA4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4E93-80DE-9156-CE53-1815C010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8C2597-9156-53CC-E9E7-339119F883F5}"/>
                  </a:ext>
                </a:extLst>
              </p14:cNvPr>
              <p14:cNvContentPartPr/>
              <p14:nvPr/>
            </p14:nvContentPartPr>
            <p14:xfrm>
              <a:off x="5242320" y="1630080"/>
              <a:ext cx="5242320" cy="176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8C2597-9156-53CC-E9E7-339119F883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2960" y="1620720"/>
                <a:ext cx="5261040" cy="17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9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F5B8-CA8C-BB0F-E7F0-197C93F1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lodash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6FB0-2558-04B0-47C4-7A8053A25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* as _ from '</a:t>
            </a:r>
            <a:r>
              <a:rPr lang="en-GB" dirty="0" err="1"/>
              <a:t>lodash</a:t>
            </a:r>
            <a:r>
              <a:rPr lang="en-GB" dirty="0"/>
              <a:t>'</a:t>
            </a:r>
          </a:p>
          <a:p>
            <a:r>
              <a:rPr lang="en-GB" dirty="0"/>
              <a:t>Many extra utility functions</a:t>
            </a:r>
          </a:p>
          <a:p>
            <a:r>
              <a:rPr lang="en-GB" dirty="0"/>
              <a:t>Mostly for functional programming, but some functions mutate their input</a:t>
            </a:r>
          </a:p>
          <a:p>
            <a:r>
              <a:rPr lang="en-GB" dirty="0" err="1"/>
              <a:t>lodash</a:t>
            </a:r>
            <a:r>
              <a:rPr lang="en-GB" dirty="0"/>
              <a:t>/</a:t>
            </a:r>
            <a:r>
              <a:rPr lang="en-GB" dirty="0" err="1"/>
              <a:t>fp</a:t>
            </a:r>
            <a:r>
              <a:rPr lang="en-GB" dirty="0"/>
              <a:t> is purely functional</a:t>
            </a:r>
          </a:p>
          <a:p>
            <a:pPr lvl="1"/>
            <a:r>
              <a:rPr lang="en-GB" dirty="0"/>
              <a:t>import * as _ from '</a:t>
            </a:r>
            <a:r>
              <a:rPr lang="en-GB" dirty="0" err="1"/>
              <a:t>lodash</a:t>
            </a:r>
            <a:r>
              <a:rPr lang="en-GB" dirty="0"/>
              <a:t>/</a:t>
            </a:r>
            <a:r>
              <a:rPr lang="en-GB" dirty="0" err="1"/>
              <a:t>fp</a:t>
            </a:r>
            <a:r>
              <a:rPr lang="en-GB" dirty="0"/>
              <a:t>'</a:t>
            </a:r>
          </a:p>
          <a:p>
            <a:r>
              <a:rPr lang="en-GB" dirty="0"/>
              <a:t>We'll mostly look at </a:t>
            </a:r>
            <a:r>
              <a:rPr lang="en-GB" dirty="0" err="1"/>
              <a:t>lodash</a:t>
            </a:r>
            <a:r>
              <a:rPr lang="en-GB" dirty="0"/>
              <a:t>/</a:t>
            </a:r>
            <a:r>
              <a:rPr lang="en-GB" dirty="0" err="1"/>
              <a:t>fp</a:t>
            </a:r>
            <a:endParaRPr lang="en-GB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22FF3-D0DC-A460-F9C4-F6D4E39E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6E8BE-FFC0-E959-3D04-B523FBD7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D76BD-35EE-7C43-E5B0-9509BF89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05E659-ABC5-C5A7-C234-EAF0F9B6FCB6}"/>
                  </a:ext>
                </a:extLst>
              </p14:cNvPr>
              <p14:cNvContentPartPr/>
              <p14:nvPr/>
            </p14:nvContentPartPr>
            <p14:xfrm>
              <a:off x="2926080" y="1429200"/>
              <a:ext cx="4354920" cy="666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05E659-ABC5-C5A7-C234-EAF0F9B6FC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6720" y="1419840"/>
                <a:ext cx="4373640" cy="68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99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48CAA-41FC-7175-B107-E6DDB6635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"Modifying" (</a:t>
            </a:r>
            <a:r>
              <a:rPr lang="en-GB" dirty="0" err="1"/>
              <a:t>lodash</a:t>
            </a:r>
            <a:r>
              <a:rPr lang="en-GB" dirty="0"/>
              <a:t>/</a:t>
            </a:r>
            <a:r>
              <a:rPr lang="en-GB" dirty="0" err="1"/>
              <a:t>fp</a:t>
            </a:r>
            <a:r>
              <a:rPr lang="en-GB" dirty="0"/>
              <a:t>)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6F27-8B60-3E1F-A338-FECF05FA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_.set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_.set(['scores', key], score(…), section)</a:t>
            </a:r>
          </a:p>
          <a:p>
            <a:pPr lvl="1"/>
            <a:r>
              <a:rPr lang="da-DK" dirty="0" err="1"/>
              <a:t>Corresponds</a:t>
            </a:r>
            <a:r>
              <a:rPr lang="da-DK" dirty="0"/>
              <a:t> to </a:t>
            </a:r>
            <a:r>
              <a:rPr lang="da-DK" dirty="0" err="1">
                <a:latin typeface="Consolas" panose="020B0609020204030204" pitchFamily="49" charset="0"/>
              </a:rPr>
              <a:t>section.scores</a:t>
            </a:r>
            <a:r>
              <a:rPr lang="da-DK" dirty="0">
                <a:latin typeface="Consolas" panose="020B0609020204030204" pitchFamily="49" charset="0"/>
              </a:rPr>
              <a:t>[</a:t>
            </a:r>
            <a:r>
              <a:rPr lang="da-DK" dirty="0" err="1">
                <a:latin typeface="Consolas" panose="020B0609020204030204" pitchFamily="49" charset="0"/>
              </a:rPr>
              <a:t>key</a:t>
            </a:r>
            <a:r>
              <a:rPr lang="da-DK" dirty="0">
                <a:latin typeface="Consolas" panose="020B0609020204030204" pitchFamily="49" charset="0"/>
              </a:rPr>
              <a:t>] = score(…)</a:t>
            </a:r>
          </a:p>
          <a:p>
            <a:endParaRPr lang="da-DK" dirty="0"/>
          </a:p>
          <a:p>
            <a:r>
              <a:rPr lang="da-DK" dirty="0" err="1"/>
              <a:t>Instead</a:t>
            </a:r>
            <a:r>
              <a:rPr lang="da-DK" dirty="0"/>
              <a:t> of _.set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apply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: _.</a:t>
            </a:r>
            <a:r>
              <a:rPr lang="da-DK" dirty="0" err="1"/>
              <a:t>update</a:t>
            </a:r>
            <a:endParaRPr lang="da-DK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addEmployee</a:t>
            </a:r>
            <a:r>
              <a:rPr lang="en-US" dirty="0">
                <a:latin typeface="Consolas" panose="020B0609020204030204" pitchFamily="49" charset="0"/>
              </a:rPr>
              <a:t> = (e: Person, c: Company) =&gt;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_.update('employees', _.extend(e), c) </a:t>
            </a:r>
            <a:br>
              <a:rPr lang="en-US" dirty="0"/>
            </a:br>
            <a:endParaRPr lang="en-US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AF19-4A09-E4DA-360A-84E7698BF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6B14-18C7-AEB8-963B-C8E56994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70A66-F901-E4F1-FAE0-6D69E170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ADE78B-214A-42E0-5176-625ADFE8A63A}"/>
                  </a:ext>
                </a:extLst>
              </p14:cNvPr>
              <p14:cNvContentPartPr/>
              <p14:nvPr/>
            </p14:nvContentPartPr>
            <p14:xfrm>
              <a:off x="2612520" y="1593720"/>
              <a:ext cx="8213400" cy="430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ADE78B-214A-42E0-5176-625ADFE8A6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3160" y="1584360"/>
                <a:ext cx="8232120" cy="43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84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EE71BB-220C-3BF2-7365-6388AF30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 1: Control Flow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5F66-24D7-BBA2-7E23-E571521CC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8A2C-013E-48EA-7633-0F7C196F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77EC8-CC96-FA6C-7307-D9740BC9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27152D4-6F39-5D55-D60D-8F3E01181E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dirty="0"/>
              <a:t>const dragons = (pets: Pet[]) =&gt; </a:t>
            </a:r>
          </a:p>
          <a:p>
            <a:r>
              <a:rPr lang="da-DK" dirty="0"/>
              <a:t>  pets.filter(p =&gt; p.type === 'dragon'</a:t>
            </a:r>
          </a:p>
          <a:p>
            <a:r>
              <a:rPr lang="da-DK" dirty="0"/>
              <a:t>const ages = (pets: Pet[]) =&gt; </a:t>
            </a:r>
          </a:p>
          <a:p>
            <a:r>
              <a:rPr lang="da-DK" dirty="0"/>
              <a:t>  pets.map(p =&gt; p.age)</a:t>
            </a:r>
          </a:p>
          <a:p>
            <a:r>
              <a:rPr lang="da-DK" dirty="0"/>
              <a:t>const sum = (ns: number[]) =&gt; </a:t>
            </a:r>
          </a:p>
          <a:p>
            <a:r>
              <a:rPr lang="da-DK" dirty="0"/>
              <a:t>  ns.reduce((sum, n) =&gt; sum + n, 0)</a:t>
            </a:r>
          </a:p>
          <a:p>
            <a:endParaRPr lang="da-DK" dirty="0">
              <a:solidFill>
                <a:srgbClr val="0000FF"/>
              </a:solidFill>
            </a:endParaRPr>
          </a:p>
          <a:p>
            <a:r>
              <a:rPr lang="da-DK" dirty="0"/>
              <a:t>let</a:t>
            </a:r>
            <a:r>
              <a:rPr lang="da-DK" dirty="0">
                <a:solidFill>
                  <a:srgbClr val="000000"/>
                </a:solidFill>
              </a:rPr>
              <a:t> sumOfAgeOfDragons = sum(ages(dragons(pets)))</a:t>
            </a:r>
            <a:endParaRPr lang="en-DK" dirty="0">
              <a:solidFill>
                <a:srgbClr val="000000"/>
              </a:solidFill>
            </a:endParaRPr>
          </a:p>
          <a:p>
            <a:endParaRPr lang="en-DK" dirty="0"/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628F76D-A593-5BDA-C99D-426E5290E343}"/>
                  </a:ext>
                </a:extLst>
              </p14:cNvPr>
              <p14:cNvContentPartPr/>
              <p14:nvPr/>
            </p14:nvContentPartPr>
            <p14:xfrm>
              <a:off x="5514120" y="2406240"/>
              <a:ext cx="5839200" cy="3089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628F76D-A593-5BDA-C99D-426E5290E3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4760" y="2396880"/>
                <a:ext cx="5857920" cy="310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305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BD4B-FB0C-4ACE-5637-06204797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Currying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06CAA-3665-CB1E-F380-A61AC48B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curried function is a function that takes several parameters "one at a time"</a:t>
            </a:r>
          </a:p>
          <a:p>
            <a:r>
              <a:rPr lang="en-GB" dirty="0"/>
              <a:t>It gets one parameter and returns a new function</a:t>
            </a:r>
          </a:p>
          <a:p>
            <a:r>
              <a:rPr lang="en-GB" dirty="0"/>
              <a:t>That function gets another parameter and so on until all parameters are there</a:t>
            </a:r>
          </a:p>
          <a:p>
            <a:r>
              <a:rPr lang="en-GB" dirty="0"/>
              <a:t>The last function returns a value</a:t>
            </a:r>
          </a:p>
          <a:p>
            <a:r>
              <a:rPr lang="en-GB" dirty="0"/>
              <a:t>Used for </a:t>
            </a:r>
            <a:r>
              <a:rPr lang="en-GB" i="1" dirty="0"/>
              <a:t>partial evaluation</a:t>
            </a:r>
            <a:endParaRPr lang="en-GB" dirty="0"/>
          </a:p>
          <a:p>
            <a:r>
              <a:rPr lang="da-DK" dirty="0"/>
              <a:t>In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, all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curried</a:t>
            </a:r>
            <a:r>
              <a:rPr lang="da-DK" dirty="0"/>
              <a:t>: F#, </a:t>
            </a:r>
            <a:r>
              <a:rPr lang="da-DK" dirty="0" err="1"/>
              <a:t>Haskell</a:t>
            </a:r>
            <a:r>
              <a:rPr lang="da-DK" dirty="0"/>
              <a:t>, Elm,…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AD9BF-9E4D-1239-9129-BD80DC5B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32BE-A2D4-A1EF-B358-1786AF71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A147F-ED94-7AFD-E9DD-8DED8C53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528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DB4A-B52D-A4A8-4EEB-7A0C92EDA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Curried add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BB56D-542A-04CC-B2F9-5FE1A863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2099D-3F56-6C9D-B420-4F695F1A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9ED71-A763-0F75-63E6-D0872B4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465DA9-FB4F-22F4-9035-5ED05C9BEF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const numbers = [2, 3, 7, 11, 13]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addCurry</a:t>
            </a:r>
            <a:r>
              <a:rPr lang="en-US" dirty="0"/>
              <a:t> = (a: number) =&gt; (b: number) =&gt; a + b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// Good for</a:t>
            </a:r>
          </a:p>
          <a:p>
            <a:r>
              <a:rPr lang="en-US" dirty="0"/>
              <a:t>console.log(</a:t>
            </a:r>
            <a:r>
              <a:rPr lang="en-US" dirty="0" err="1"/>
              <a:t>numbers.map</a:t>
            </a:r>
            <a:r>
              <a:rPr lang="en-US" dirty="0"/>
              <a:t>(</a:t>
            </a:r>
            <a:r>
              <a:rPr lang="en-US" dirty="0" err="1"/>
              <a:t>addCurry</a:t>
            </a:r>
            <a:r>
              <a:rPr lang="en-US" dirty="0"/>
              <a:t>(5)))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// Bad for</a:t>
            </a:r>
          </a:p>
          <a:p>
            <a:r>
              <a:rPr lang="en-US" dirty="0"/>
              <a:t>console.log(</a:t>
            </a:r>
            <a:r>
              <a:rPr lang="en-US" dirty="0" err="1"/>
              <a:t>addCurry</a:t>
            </a:r>
            <a:r>
              <a:rPr lang="en-US" dirty="0"/>
              <a:t>(7)(11))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B1B2EF-87A5-5AC0-731D-D8A0243752E6}"/>
                  </a:ext>
                </a:extLst>
              </p14:cNvPr>
              <p14:cNvContentPartPr/>
              <p14:nvPr/>
            </p14:nvContentPartPr>
            <p14:xfrm>
              <a:off x="2424600" y="3078720"/>
              <a:ext cx="7628400" cy="255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B1B2EF-87A5-5AC0-731D-D8A0243752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5240" y="3069360"/>
                <a:ext cx="7647120" cy="257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024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9F8B-66EA-631E-4DC3-4AB4CCD4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Curried add (2)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1D00C-986E-9F20-18FA-92BEB645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3544E-116C-E905-FA10-00074CB8D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B4234-C04A-26BD-664F-79D4CBF9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03ACF4-74A4-2091-6363-F4D7D2BA9E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(a: </a:t>
            </a:r>
            <a:r>
              <a:rPr lang="da-DK" dirty="0" err="1"/>
              <a:t>number</a:t>
            </a:r>
            <a:r>
              <a:rPr lang="da-DK" dirty="0"/>
              <a:t>): (b: </a:t>
            </a:r>
            <a:r>
              <a:rPr lang="da-DK" dirty="0" err="1"/>
              <a:t>number</a:t>
            </a:r>
            <a:r>
              <a:rPr lang="da-DK" dirty="0"/>
              <a:t>) =&gt; </a:t>
            </a:r>
            <a:r>
              <a:rPr lang="da-DK" dirty="0" err="1"/>
              <a:t>number</a:t>
            </a:r>
            <a:endParaRPr lang="da-DK" dirty="0"/>
          </a:p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(a: </a:t>
            </a:r>
            <a:r>
              <a:rPr lang="da-DK" dirty="0" err="1"/>
              <a:t>number</a:t>
            </a:r>
            <a:r>
              <a:rPr lang="da-DK" dirty="0"/>
              <a:t>, b: </a:t>
            </a:r>
            <a:r>
              <a:rPr lang="da-DK" dirty="0" err="1"/>
              <a:t>number</a:t>
            </a:r>
            <a:r>
              <a:rPr lang="da-DK" dirty="0"/>
              <a:t>): </a:t>
            </a:r>
            <a:r>
              <a:rPr lang="da-DK" dirty="0" err="1"/>
              <a:t>number</a:t>
            </a:r>
            <a:endParaRPr lang="da-DK" dirty="0"/>
          </a:p>
          <a:p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(a: </a:t>
            </a:r>
            <a:r>
              <a:rPr lang="da-DK" dirty="0" err="1"/>
              <a:t>number</a:t>
            </a:r>
            <a:r>
              <a:rPr lang="da-DK" dirty="0"/>
              <a:t>, b?: </a:t>
            </a:r>
            <a:r>
              <a:rPr lang="da-DK" dirty="0" err="1"/>
              <a:t>number</a:t>
            </a:r>
            <a:r>
              <a:rPr lang="da-DK" dirty="0"/>
              <a:t>) {</a:t>
            </a:r>
          </a:p>
          <a:p>
            <a:r>
              <a:rPr lang="da-DK" dirty="0"/>
              <a:t>  </a:t>
            </a:r>
            <a:r>
              <a:rPr lang="da-DK" dirty="0" err="1"/>
              <a:t>if</a:t>
            </a:r>
            <a:r>
              <a:rPr lang="da-DK" dirty="0"/>
              <a:t> (b !== </a:t>
            </a:r>
            <a:r>
              <a:rPr lang="da-DK" dirty="0" err="1"/>
              <a:t>undefined</a:t>
            </a:r>
            <a:r>
              <a:rPr lang="da-DK" dirty="0"/>
              <a:t>)</a:t>
            </a:r>
          </a:p>
          <a:p>
            <a:r>
              <a:rPr lang="da-DK" dirty="0"/>
              <a:t>    return a + b</a:t>
            </a:r>
          </a:p>
          <a:p>
            <a:r>
              <a:rPr lang="da-DK" dirty="0"/>
              <a:t>  return (b: </a:t>
            </a:r>
            <a:r>
              <a:rPr lang="da-DK" dirty="0" err="1"/>
              <a:t>number</a:t>
            </a:r>
            <a:r>
              <a:rPr lang="da-DK" dirty="0"/>
              <a:t>) =&gt; a + b</a:t>
            </a:r>
          </a:p>
          <a:p>
            <a:r>
              <a:rPr lang="da-DK" dirty="0"/>
              <a:t>}</a:t>
            </a:r>
            <a:br>
              <a:rPr lang="da-DK" dirty="0"/>
            </a:br>
            <a:endParaRPr lang="da-DK" dirty="0"/>
          </a:p>
          <a:p>
            <a:r>
              <a:rPr lang="da-DK" dirty="0"/>
              <a:t>console.log(</a:t>
            </a:r>
            <a:r>
              <a:rPr lang="da-DK" dirty="0" err="1"/>
              <a:t>numbers.map</a:t>
            </a:r>
            <a:r>
              <a:rPr lang="da-DK" dirty="0"/>
              <a:t>(</a:t>
            </a:r>
            <a:r>
              <a:rPr lang="da-DK" dirty="0" err="1"/>
              <a:t>add</a:t>
            </a:r>
            <a:r>
              <a:rPr lang="da-DK" dirty="0"/>
              <a:t>(5)))</a:t>
            </a:r>
          </a:p>
          <a:p>
            <a:r>
              <a:rPr lang="da-DK" dirty="0"/>
              <a:t>console.log(</a:t>
            </a:r>
            <a:r>
              <a:rPr lang="da-DK" dirty="0" err="1"/>
              <a:t>add</a:t>
            </a:r>
            <a:r>
              <a:rPr lang="da-DK" dirty="0"/>
              <a:t>(7, 11))</a:t>
            </a:r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96EF30F-43E5-992D-1A4A-8DD835A835DA}"/>
                  </a:ext>
                </a:extLst>
              </p14:cNvPr>
              <p14:cNvContentPartPr/>
              <p14:nvPr/>
            </p14:nvContentPartPr>
            <p14:xfrm>
              <a:off x="7343640" y="1785960"/>
              <a:ext cx="3913200" cy="2991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96EF30F-43E5-992D-1A4A-8DD835A835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4280" y="1776600"/>
                <a:ext cx="3931920" cy="301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4196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6D4F-AA47-C51B-656E-740BC21B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- variables vs flow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D0FBB-3896-5A72-AA73-6DE6C5AC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EA3DB-5C9B-D074-11C7-CEDDA5910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255B6-E9FD-387B-3F8D-69600232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2D3FB6-4E0F-4C13-1765-4A93ED66C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sumOfAgeOfDragons</a:t>
            </a:r>
            <a:r>
              <a:rPr lang="en-US" dirty="0"/>
              <a:t> = (pets: Pet[]) =&gt; {</a:t>
            </a:r>
          </a:p>
          <a:p>
            <a:r>
              <a:rPr lang="en-US" dirty="0"/>
              <a:t>  const </a:t>
            </a:r>
            <a:r>
              <a:rPr lang="en-US" dirty="0" err="1"/>
              <a:t>dragonPets</a:t>
            </a:r>
            <a:r>
              <a:rPr lang="en-US" dirty="0"/>
              <a:t> = dragons(pets)</a:t>
            </a:r>
          </a:p>
          <a:p>
            <a:r>
              <a:rPr lang="en-US" dirty="0"/>
              <a:t>  const </a:t>
            </a:r>
            <a:r>
              <a:rPr lang="en-US" dirty="0" err="1"/>
              <a:t>dragonAges</a:t>
            </a:r>
            <a:r>
              <a:rPr lang="en-US" dirty="0"/>
              <a:t> = ages(</a:t>
            </a:r>
            <a:r>
              <a:rPr lang="en-US" dirty="0" err="1"/>
              <a:t>dragonPets</a:t>
            </a:r>
            <a:r>
              <a:rPr lang="en-US" dirty="0"/>
              <a:t>)</a:t>
            </a:r>
          </a:p>
          <a:p>
            <a:r>
              <a:rPr lang="en-US" dirty="0"/>
              <a:t>  return _.sum(</a:t>
            </a:r>
            <a:r>
              <a:rPr lang="en-US" dirty="0" err="1"/>
              <a:t>dragonAges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const sumOfAgeOfDragons2 = (pets: Pet[]) =&gt; _.flow([</a:t>
            </a:r>
          </a:p>
          <a:p>
            <a:r>
              <a:rPr lang="en-US" dirty="0"/>
              <a:t>    dragons,</a:t>
            </a:r>
          </a:p>
          <a:p>
            <a:r>
              <a:rPr lang="en-US" dirty="0"/>
              <a:t>    ages,</a:t>
            </a:r>
          </a:p>
          <a:p>
            <a:r>
              <a:rPr lang="en-US" dirty="0"/>
              <a:t>    _.sum</a:t>
            </a:r>
          </a:p>
          <a:p>
            <a:r>
              <a:rPr lang="en-US" dirty="0"/>
              <a:t>  ])(pets)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D8427C3-DC07-8118-9B0D-45A3CA6114F9}"/>
                  </a:ext>
                </a:extLst>
              </p14:cNvPr>
              <p14:cNvContentPartPr/>
              <p14:nvPr/>
            </p14:nvContentPartPr>
            <p14:xfrm>
              <a:off x="667800" y="1064160"/>
              <a:ext cx="9858240" cy="509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D8427C3-DC07-8118-9B0D-45A3CA6114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440" y="1054800"/>
                <a:ext cx="9876960" cy="51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74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D39-8C88-9C9A-0985-DCD65AF2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Point-free style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E6FCC0-12E4-8CA9-67B6-1242F30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3487E-6381-57D2-479D-4D3B8542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A1EC6-5FDC-8CC2-0D98-804B75EF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393F4B-BC73-2AB9-7A34-3E0ECF5730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const sumOfAgeOfDragons3 = _.flow([</a:t>
            </a:r>
          </a:p>
          <a:p>
            <a:r>
              <a:rPr lang="en-US" dirty="0"/>
              <a:t>    dragons,</a:t>
            </a:r>
          </a:p>
          <a:p>
            <a:r>
              <a:rPr lang="en-US" dirty="0"/>
              <a:t>    ages,</a:t>
            </a:r>
          </a:p>
          <a:p>
            <a:r>
              <a:rPr lang="en-US" dirty="0"/>
              <a:t>    _.sum</a:t>
            </a:r>
          </a:p>
          <a:p>
            <a:r>
              <a:rPr lang="en-US" dirty="0"/>
              <a:t>  ])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EC5149-2C85-C77F-4E3A-5EF204E731F1}"/>
                  </a:ext>
                </a:extLst>
              </p14:cNvPr>
              <p14:cNvContentPartPr/>
              <p14:nvPr/>
            </p14:nvContentPartPr>
            <p14:xfrm>
              <a:off x="4796640" y="815040"/>
              <a:ext cx="6419520" cy="12114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EC5149-2C85-C77F-4E3A-5EF204E731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7280" y="805680"/>
                <a:ext cx="6438240" cy="123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036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B858-CB31-3671-1524-DB08E021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lodash</a:t>
            </a:r>
            <a:r>
              <a:rPr lang="en-GB" dirty="0"/>
              <a:t>/</a:t>
            </a:r>
            <a:r>
              <a:rPr lang="en-GB" dirty="0" err="1"/>
              <a:t>fp</a:t>
            </a:r>
            <a:r>
              <a:rPr lang="en-GB" dirty="0"/>
              <a:t> functions are curried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609811-A254-50DF-4264-EE94DCA4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678C6-BB2B-373A-0B47-35BF2C90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142C2-2251-DA48-5802-17CFE0DE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7823F-D2EA-C75A-BFE0-154379EF5F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const</a:t>
            </a:r>
            <a:r>
              <a:rPr lang="da-DK" dirty="0"/>
              <a:t> sumOfAgeOfDragons2 = _.flow([</a:t>
            </a:r>
          </a:p>
          <a:p>
            <a:r>
              <a:rPr lang="da-DK" dirty="0"/>
              <a:t>    _.filter((pet: Pet) =&gt; </a:t>
            </a:r>
            <a:r>
              <a:rPr lang="da-DK" dirty="0" err="1"/>
              <a:t>pet.type</a:t>
            </a:r>
            <a:r>
              <a:rPr lang="da-DK" dirty="0"/>
              <a:t> === 'dragon'),</a:t>
            </a:r>
          </a:p>
          <a:p>
            <a:r>
              <a:rPr lang="da-DK" dirty="0"/>
              <a:t>    _.</a:t>
            </a:r>
            <a:r>
              <a:rPr lang="da-DK" dirty="0" err="1"/>
              <a:t>map</a:t>
            </a:r>
            <a:r>
              <a:rPr lang="da-DK" dirty="0"/>
              <a:t>((pet: Pet) =&gt; </a:t>
            </a:r>
            <a:r>
              <a:rPr lang="da-DK" dirty="0" err="1"/>
              <a:t>pet.age</a:t>
            </a:r>
            <a:r>
              <a:rPr lang="da-DK" dirty="0"/>
              <a:t>),</a:t>
            </a:r>
          </a:p>
          <a:p>
            <a:r>
              <a:rPr lang="da-DK" dirty="0"/>
              <a:t>    _.sum</a:t>
            </a:r>
          </a:p>
          <a:p>
            <a:r>
              <a:rPr lang="da-DK" dirty="0"/>
              <a:t>  ])</a:t>
            </a:r>
          </a:p>
          <a:p>
            <a:br>
              <a:rPr lang="da-DK" dirty="0"/>
            </a:br>
            <a:endParaRPr lang="da-DK" dirty="0"/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ACFCF08-978E-F70D-61CC-1CDBA4565C14}"/>
                  </a:ext>
                </a:extLst>
              </p14:cNvPr>
              <p14:cNvContentPartPr/>
              <p14:nvPr/>
            </p14:nvContentPartPr>
            <p14:xfrm>
              <a:off x="886320" y="1442160"/>
              <a:ext cx="9628560" cy="3377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ACFCF08-978E-F70D-61CC-1CDBA4565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960" y="1432800"/>
                <a:ext cx="9647280" cy="339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312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88056-F0CD-51C0-9A4A-E244B8A7E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curried utility functions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6D52E-A9C8-8808-62BB-5B80193E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FBB58-6114-7820-F518-B2B8561E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A1F8A-30F9-859E-D97B-411230E3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C14387-5432-32B8-D76F-5A0C2A7C2A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 err="1"/>
              <a:t>const</a:t>
            </a:r>
            <a:r>
              <a:rPr lang="da-DK" dirty="0"/>
              <a:t> sumOfAgeOfDragons3 = (</a:t>
            </a:r>
            <a:r>
              <a:rPr lang="da-DK" dirty="0" err="1"/>
              <a:t>pets</a:t>
            </a:r>
            <a:r>
              <a:rPr lang="da-DK" dirty="0"/>
              <a:t>: Pet[]) =&gt; _.flow([</a:t>
            </a:r>
          </a:p>
          <a:p>
            <a:r>
              <a:rPr lang="da-DK" dirty="0"/>
              <a:t>  _.filter(_.matches({type: 'dragon'})),</a:t>
            </a:r>
          </a:p>
          <a:p>
            <a:r>
              <a:rPr lang="da-DK" dirty="0"/>
              <a:t>  _.</a:t>
            </a:r>
            <a:r>
              <a:rPr lang="da-DK" dirty="0" err="1"/>
              <a:t>map</a:t>
            </a:r>
            <a:r>
              <a:rPr lang="da-DK" dirty="0"/>
              <a:t>(_.prop('age')),</a:t>
            </a:r>
          </a:p>
          <a:p>
            <a:r>
              <a:rPr lang="da-DK" dirty="0"/>
              <a:t>  _.sum</a:t>
            </a:r>
          </a:p>
          <a:p>
            <a:r>
              <a:rPr lang="da-DK" dirty="0"/>
              <a:t>])(</a:t>
            </a:r>
            <a:r>
              <a:rPr lang="da-DK" dirty="0" err="1"/>
              <a:t>pets</a:t>
            </a:r>
            <a:r>
              <a:rPr lang="da-DK" dirty="0"/>
              <a:t>)</a:t>
            </a:r>
          </a:p>
          <a:p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006C5C-AEBA-6D75-55DC-FFD7526C2E77}"/>
                  </a:ext>
                </a:extLst>
              </p14:cNvPr>
              <p14:cNvContentPartPr/>
              <p14:nvPr/>
            </p14:nvContentPartPr>
            <p14:xfrm>
              <a:off x="351360" y="2313000"/>
              <a:ext cx="10108800" cy="142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006C5C-AEBA-6D75-55DC-FFD7526C2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000" y="2303640"/>
                <a:ext cx="10127520" cy="144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2846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037C-17E1-EF02-1671-0B53280E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copying: tic-tac-toe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12150-0C14-3D9B-0B59-FB23C966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C9931-F101-9392-946A-F2CF35B5B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6631E-9875-D712-1316-4794A80D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97FF2-D336-3CB0-3E2E-68F593120935}"/>
              </a:ext>
            </a:extLst>
          </p:cNvPr>
          <p:cNvSpPr/>
          <p:nvPr/>
        </p:nvSpPr>
        <p:spPr>
          <a:xfrm>
            <a:off x="2361462" y="1624615"/>
            <a:ext cx="435006" cy="1402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7943EB-C637-D89C-B5FC-E5A7869702C6}"/>
              </a:ext>
            </a:extLst>
          </p:cNvPr>
          <p:cNvSpPr/>
          <p:nvPr/>
        </p:nvSpPr>
        <p:spPr>
          <a:xfrm>
            <a:off x="2361462" y="3027285"/>
            <a:ext cx="435006" cy="1402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717B08-4C7C-02C7-DB8D-A94ABA930DF0}"/>
              </a:ext>
            </a:extLst>
          </p:cNvPr>
          <p:cNvSpPr/>
          <p:nvPr/>
        </p:nvSpPr>
        <p:spPr>
          <a:xfrm>
            <a:off x="2361462" y="4429955"/>
            <a:ext cx="435006" cy="1402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B1BF8-ACE8-34AB-C090-73C1BE8CFCFB}"/>
              </a:ext>
            </a:extLst>
          </p:cNvPr>
          <p:cNvSpPr/>
          <p:nvPr/>
        </p:nvSpPr>
        <p:spPr>
          <a:xfrm>
            <a:off x="3617730" y="2108150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357154-712B-EEDE-BB4C-A993E0E62DE5}"/>
              </a:ext>
            </a:extLst>
          </p:cNvPr>
          <p:cNvSpPr/>
          <p:nvPr/>
        </p:nvSpPr>
        <p:spPr>
          <a:xfrm>
            <a:off x="5021730" y="2108150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53A23-B0F0-646A-3CDC-417738954E15}"/>
              </a:ext>
            </a:extLst>
          </p:cNvPr>
          <p:cNvSpPr/>
          <p:nvPr/>
        </p:nvSpPr>
        <p:spPr>
          <a:xfrm>
            <a:off x="6425730" y="2108150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82583-3A3D-8936-049D-EDDCBD77D1FE}"/>
              </a:ext>
            </a:extLst>
          </p:cNvPr>
          <p:cNvSpPr/>
          <p:nvPr/>
        </p:nvSpPr>
        <p:spPr>
          <a:xfrm>
            <a:off x="3617730" y="3510820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0C63BD-9FE6-B802-8DAE-98E1CB45ABBC}"/>
              </a:ext>
            </a:extLst>
          </p:cNvPr>
          <p:cNvSpPr/>
          <p:nvPr/>
        </p:nvSpPr>
        <p:spPr>
          <a:xfrm>
            <a:off x="5021730" y="3510820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26FF3-B9CA-7B6A-E6CA-4D701E5173AB}"/>
              </a:ext>
            </a:extLst>
          </p:cNvPr>
          <p:cNvSpPr/>
          <p:nvPr/>
        </p:nvSpPr>
        <p:spPr>
          <a:xfrm>
            <a:off x="6425730" y="3510820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38DB4-6702-613F-CD6E-EECC33A4AF64}"/>
              </a:ext>
            </a:extLst>
          </p:cNvPr>
          <p:cNvSpPr/>
          <p:nvPr/>
        </p:nvSpPr>
        <p:spPr>
          <a:xfrm>
            <a:off x="3617730" y="4876581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5F7C6E-B6BD-CBC7-F5A6-A263C89B1EFC}"/>
              </a:ext>
            </a:extLst>
          </p:cNvPr>
          <p:cNvSpPr/>
          <p:nvPr/>
        </p:nvSpPr>
        <p:spPr>
          <a:xfrm>
            <a:off x="5021730" y="4876581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43EE71-6FD0-65B6-CD54-0E8C4D4C64DA}"/>
              </a:ext>
            </a:extLst>
          </p:cNvPr>
          <p:cNvSpPr/>
          <p:nvPr/>
        </p:nvSpPr>
        <p:spPr>
          <a:xfrm>
            <a:off x="6425730" y="4876581"/>
            <a:ext cx="1404000" cy="4356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F62AEB-604A-EF4C-D400-EEA89E3C4AB6}"/>
              </a:ext>
            </a:extLst>
          </p:cNvPr>
          <p:cNvCxnSpPr>
            <a:endCxn id="9" idx="1"/>
          </p:cNvCxnSpPr>
          <p:nvPr/>
        </p:nvCxnSpPr>
        <p:spPr>
          <a:xfrm flipV="1">
            <a:off x="2573518" y="2325950"/>
            <a:ext cx="1044212" cy="2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C46E4B-6E37-B071-C081-7544551ABD49}"/>
              </a:ext>
            </a:extLst>
          </p:cNvPr>
          <p:cNvCxnSpPr/>
          <p:nvPr/>
        </p:nvCxnSpPr>
        <p:spPr>
          <a:xfrm flipV="1">
            <a:off x="2573518" y="3726149"/>
            <a:ext cx="1044212" cy="2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96A86EB-74CD-531A-AB39-5F04AAA14E7C}"/>
              </a:ext>
            </a:extLst>
          </p:cNvPr>
          <p:cNvCxnSpPr/>
          <p:nvPr/>
        </p:nvCxnSpPr>
        <p:spPr>
          <a:xfrm flipV="1">
            <a:off x="2595142" y="5103622"/>
            <a:ext cx="1044212" cy="2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4685A7-0E39-420C-8108-9AE38F5C0C56}"/>
                  </a:ext>
                </a:extLst>
              </p14:cNvPr>
              <p14:cNvContentPartPr/>
              <p14:nvPr/>
            </p14:nvContentPartPr>
            <p14:xfrm>
              <a:off x="1327320" y="1648800"/>
              <a:ext cx="6476760" cy="4021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4685A7-0E39-420C-8108-9AE38F5C0C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7960" y="1639440"/>
                <a:ext cx="6495480" cy="40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6606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68D17B-2D7D-A195-E6FF-F4AFD7A01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Trie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B3041-2795-E523-F661-CFF98F92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04E79-4F9B-BC82-50C3-F569422C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E7FEA-A848-A3C8-C97E-8D5417359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28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3BC89D-9849-F3DF-D3A8-89901FBED021}"/>
                  </a:ext>
                </a:extLst>
              </p14:cNvPr>
              <p14:cNvContentPartPr/>
              <p14:nvPr/>
            </p14:nvContentPartPr>
            <p14:xfrm>
              <a:off x="1307160" y="1455840"/>
              <a:ext cx="5947920" cy="367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3BC89D-9849-F3DF-D3A8-89901FBED0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7800" y="1446480"/>
                <a:ext cx="5966640" cy="36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264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7172-72E1-9529-8B90-B5D06CAF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Binary </a:t>
            </a:r>
            <a:r>
              <a:rPr lang="en-GB" dirty="0" err="1"/>
              <a:t>Trie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D90A7-A0DA-B02E-7204-DD74404C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EC62E-CFEC-416D-61E5-86BA86DE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1858C-697F-6CC9-F2F8-27A4E87F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8242232-94D9-FF4C-168E-C38D26C3CB6E}"/>
                  </a:ext>
                </a:extLst>
              </p14:cNvPr>
              <p14:cNvContentPartPr/>
              <p14:nvPr/>
            </p14:nvContentPartPr>
            <p14:xfrm>
              <a:off x="2249640" y="734760"/>
              <a:ext cx="8197920" cy="2981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8242232-94D9-FF4C-168E-C38D26C3C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40280" y="725400"/>
                <a:ext cx="8216640" cy="300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92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9447-2605-BB3D-1BFF-8FFC7D2A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1: Control Flow - early return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0E1389-9677-F939-5377-B49868A1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697B9-A131-1F1B-1EB4-AF8DDC75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30C57-2900-0660-3A92-C188CF24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5155B2-47C2-4049-D1CD-B3F6815983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export function </a:t>
            </a:r>
            <a:r>
              <a:rPr lang="en-US" sz="2400" dirty="0" err="1"/>
              <a:t>player_in_turn</a:t>
            </a:r>
            <a:r>
              <a:rPr lang="en-US" sz="2400" dirty="0"/>
              <a:t>(games: Game[], id: number) {</a:t>
            </a:r>
          </a:p>
          <a:p>
            <a:r>
              <a:rPr lang="en-US" sz="2400" dirty="0"/>
              <a:t>    const game = </a:t>
            </a:r>
            <a:r>
              <a:rPr lang="en-US" sz="2400" dirty="0" err="1"/>
              <a:t>games.find</a:t>
            </a:r>
            <a:r>
              <a:rPr lang="en-US" sz="2400" dirty="0"/>
              <a:t>(g =&gt; g.id === id)</a:t>
            </a:r>
          </a:p>
          <a:p>
            <a:r>
              <a:rPr lang="en-US" sz="2400" dirty="0"/>
              <a:t>    if (game === undefined) return undefined</a:t>
            </a:r>
          </a:p>
          <a:p>
            <a:r>
              <a:rPr lang="en-US" sz="2400" dirty="0"/>
              <a:t>    if (</a:t>
            </a:r>
            <a:r>
              <a:rPr lang="en-US" sz="2400" dirty="0" err="1"/>
              <a:t>game.pending</a:t>
            </a:r>
            <a:r>
              <a:rPr lang="en-US" sz="2400" dirty="0"/>
              <a:t>) return undefined</a:t>
            </a:r>
          </a:p>
          <a:p>
            <a:r>
              <a:rPr lang="en-US" sz="2400" dirty="0"/>
              <a:t>    if (</a:t>
            </a:r>
            <a:r>
              <a:rPr lang="en-US" sz="2400" dirty="0" err="1"/>
              <a:t>game.player_in_turn</a:t>
            </a:r>
            <a:r>
              <a:rPr lang="en-US" sz="2400" dirty="0"/>
              <a:t> === undefined) return undefined</a:t>
            </a:r>
          </a:p>
          <a:p>
            <a:r>
              <a:rPr lang="en-US" sz="2400" dirty="0"/>
              <a:t>    return </a:t>
            </a:r>
            <a:r>
              <a:rPr lang="en-US" sz="2400" dirty="0" err="1"/>
              <a:t>game.players</a:t>
            </a:r>
            <a:r>
              <a:rPr lang="en-US" sz="2400" dirty="0"/>
              <a:t>[</a:t>
            </a:r>
            <a:r>
              <a:rPr lang="en-US" sz="2400" dirty="0" err="1"/>
              <a:t>game.player_in_turn</a:t>
            </a:r>
            <a:r>
              <a:rPr lang="en-US" sz="2400" dirty="0"/>
              <a:t>]</a:t>
            </a:r>
          </a:p>
          <a:p>
            <a:r>
              <a:rPr lang="en-US" sz="2400" dirty="0"/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3A403F-68EE-0060-8F43-5DDEF9CA0BDC}"/>
                  </a:ext>
                </a:extLst>
              </p14:cNvPr>
              <p14:cNvContentPartPr/>
              <p14:nvPr/>
            </p14:nvContentPartPr>
            <p14:xfrm>
              <a:off x="450000" y="2253600"/>
              <a:ext cx="1120680" cy="224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3A403F-68EE-0060-8F43-5DDEF9CA0B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640" y="2244240"/>
                <a:ext cx="1139400" cy="226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64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2627-34E8-A8BC-5624-07352237E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"Adding" an element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C627F-79B6-6FC9-F0BC-AA2240783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2ED95-9BA6-2D6E-4647-E6067002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245076-52FE-67FC-C4CC-26312EA7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30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A9A6D5-3E3B-0D9A-318D-1A5804D0C5DE}"/>
                  </a:ext>
                </a:extLst>
              </p14:cNvPr>
              <p14:cNvContentPartPr/>
              <p14:nvPr/>
            </p14:nvContentPartPr>
            <p14:xfrm>
              <a:off x="2220120" y="993600"/>
              <a:ext cx="8764200" cy="46526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A9A6D5-3E3B-0D9A-318D-1A5804D0C5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0760" y="984240"/>
                <a:ext cx="8782920" cy="467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18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01EE9-8E09-3680-809E-30B7D3F7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fanout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FC354-7C2E-3121-1708-2274D10F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1E00B-69A6-312F-BFC5-A46DDE77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10776-08D2-77E8-456F-5C8AF6F0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31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C55E73-7045-D3F0-6392-52598CDE8656}"/>
                  </a:ext>
                </a:extLst>
              </p14:cNvPr>
              <p14:cNvContentPartPr/>
              <p14:nvPr/>
            </p14:nvContentPartPr>
            <p14:xfrm>
              <a:off x="2701440" y="823680"/>
              <a:ext cx="7425360" cy="334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C55E73-7045-D3F0-6392-52598CDE86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080" y="814320"/>
                <a:ext cx="7444080" cy="336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6203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0833-F738-9AE6-5567-60D7A5CB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immutable.js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E56A-794C-878C-9059-9554CC28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List</a:t>
            </a:r>
          </a:p>
          <a:p>
            <a:pPr lvl="1"/>
            <a:r>
              <a:rPr lang="en-GB" dirty="0"/>
              <a:t>Replaces arrays</a:t>
            </a:r>
          </a:p>
          <a:p>
            <a:r>
              <a:rPr lang="en-GB" dirty="0"/>
              <a:t>Map</a:t>
            </a:r>
          </a:p>
          <a:p>
            <a:pPr lvl="1"/>
            <a:r>
              <a:rPr lang="da-DK" dirty="0"/>
              <a:t>An associative array</a:t>
            </a:r>
          </a:p>
          <a:p>
            <a:r>
              <a:rPr lang="da-DK" dirty="0"/>
              <a:t>Set</a:t>
            </a:r>
          </a:p>
          <a:p>
            <a:pPr lvl="1"/>
            <a:r>
              <a:rPr lang="da-DK" dirty="0" err="1"/>
              <a:t>Distinct</a:t>
            </a:r>
            <a:r>
              <a:rPr lang="da-DK" dirty="0"/>
              <a:t> data</a:t>
            </a:r>
          </a:p>
          <a:p>
            <a:r>
              <a:rPr lang="da-DK" dirty="0" err="1"/>
              <a:t>Seq</a:t>
            </a:r>
            <a:endParaRPr lang="da-DK" dirty="0"/>
          </a:p>
          <a:p>
            <a:pPr lvl="1"/>
            <a:r>
              <a:rPr lang="da-DK" dirty="0" err="1"/>
              <a:t>Lazy</a:t>
            </a:r>
            <a:r>
              <a:rPr lang="da-DK" dirty="0"/>
              <a:t> </a:t>
            </a:r>
            <a:r>
              <a:rPr lang="da-DK" dirty="0" err="1"/>
              <a:t>sequence</a:t>
            </a:r>
            <a:endParaRPr lang="da-DK" dirty="0"/>
          </a:p>
          <a:p>
            <a:r>
              <a:rPr lang="da-DK" dirty="0" err="1"/>
              <a:t>fromJS</a:t>
            </a:r>
            <a:endParaRPr lang="da-DK" dirty="0"/>
          </a:p>
          <a:p>
            <a:pPr lvl="1"/>
            <a:r>
              <a:rPr lang="da-DK" dirty="0"/>
              <a:t>A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turn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data </a:t>
            </a:r>
            <a:r>
              <a:rPr lang="da-DK" dirty="0" err="1"/>
              <a:t>structure</a:t>
            </a:r>
            <a:r>
              <a:rPr lang="da-DK" dirty="0"/>
              <a:t> </a:t>
            </a:r>
            <a:r>
              <a:rPr lang="da-DK" dirty="0" err="1"/>
              <a:t>immutable</a:t>
            </a:r>
            <a:endParaRPr lang="da-DK" dirty="0"/>
          </a:p>
          <a:p>
            <a:pPr lvl="1"/>
            <a:r>
              <a:rPr lang="da-DK" dirty="0"/>
              <a:t>Warning: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become</a:t>
            </a:r>
            <a:r>
              <a:rPr lang="da-DK" dirty="0"/>
              <a:t> Maps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659E3-EC09-8E01-D39F-CAF36BA7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D5AFB-45B4-5595-C5AE-89755D57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E117C-615F-FD80-AAA3-ECADBEEC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32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2BD8A3-6670-A483-E36C-5FB7F6EAA64B}"/>
                  </a:ext>
                </a:extLst>
              </p14:cNvPr>
              <p14:cNvContentPartPr/>
              <p14:nvPr/>
            </p14:nvContentPartPr>
            <p14:xfrm>
              <a:off x="4003200" y="2972160"/>
              <a:ext cx="3786480" cy="709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2BD8A3-6670-A483-E36C-5FB7F6EAA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3840" y="2962800"/>
                <a:ext cx="3805200" cy="72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577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D1C5C67-0272-BFA4-BDF9-6B9B1919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70AFF6-7E36-6D6D-0D37-8DDABA10A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 TypeScript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D28417-7E59-D13C-5E80-59A0F3087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With immutable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05A38-0A3B-A949-86B4-93DC7CC5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7A3D-0EE8-9CE6-BD92-7C308F83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B4EC67-EEB1-CEBE-90E0-ABA02787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33</a:t>
            </a:fld>
            <a:endParaRPr lang="en-D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F527A76-F2EE-AAD1-D889-2384FB14BC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hireEmployee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(e: Person, c: Company)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createCompany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c.name,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c.address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>
                <a:solidFill>
                  <a:srgbClr val="000000"/>
                </a:solidFill>
              </a:rPr>
              <a:t>     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[...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c.employees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e])</a:t>
            </a:r>
          </a:p>
          <a:p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441431-76E2-C5BD-D1E2-744DE5ABDB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addEmployee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(employee: Person): Company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Company(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this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.name, 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.address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   </a:t>
            </a: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.employees.push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(employee))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a-DK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D432EF4-6150-C2D6-67A3-64B89C321617}"/>
                  </a:ext>
                </a:extLst>
              </p14:cNvPr>
              <p14:cNvContentPartPr/>
              <p14:nvPr/>
            </p14:nvContentPartPr>
            <p14:xfrm>
              <a:off x="8049600" y="4715280"/>
              <a:ext cx="3111120" cy="108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D432EF4-6150-C2D6-67A3-64B89C3216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0240" y="4705920"/>
                <a:ext cx="3129840" cy="110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996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4214C-D7A4-9D1C-9E08-E02A64B7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Lightweight proxies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19ED1-6BB7-B2A6-43E1-0B669A38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E85FA-2540-E37E-8256-5F2676FDC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C6FC8-8484-DC61-7767-35036392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34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80D685-A3DA-44B4-3930-216ED2AE2046}"/>
                  </a:ext>
                </a:extLst>
              </p14:cNvPr>
              <p14:cNvContentPartPr/>
              <p14:nvPr/>
            </p14:nvContentPartPr>
            <p14:xfrm>
              <a:off x="943200" y="1043640"/>
              <a:ext cx="10639440" cy="4253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80D685-A3DA-44B4-3930-216ED2AE20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3840" y="1034280"/>
                <a:ext cx="10658160" cy="427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2869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3E8F4-7E90-10F6-58B5-1DF6A30A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BF5BD9-650B-CABC-F6D0-9B119F5B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creation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29C691-F083-7DCF-92E6-F6BE31F93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Standard TypeScript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052166-4262-7208-BC82-98F61B60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With immutable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ECFD-DD5E-A1B3-804B-734AC0B49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29885-0D2D-2E8D-AE94-8B2BD748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CEDEA-4A67-8A9D-F836-4D7B3D97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35</a:t>
            </a:fld>
            <a:endParaRPr lang="en-D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962C41-5547-4E17-F869-AFDF73D73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sumOfAgeOfDragons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pets</a:t>
            </a:r>
            <a:endParaRPr lang="da-DK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.filter(p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p.type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da-DK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'dragon'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p.age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age)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age, </a:t>
            </a:r>
            <a:r>
              <a:rPr lang="da-DK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82849CF-FAB7-1874-AA4A-14F9D0CEC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a-DK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sumOfAgeOfDragons3 =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.filter(p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p.type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da-DK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'dragon'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p.age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((sum, age)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+ age, </a:t>
            </a:r>
            <a:r>
              <a:rPr lang="da-DK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a-DK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7FFE6A-B361-98ED-A967-20235F8E4ED2}"/>
                  </a:ext>
                </a:extLst>
              </p14:cNvPr>
              <p14:cNvContentPartPr/>
              <p14:nvPr/>
            </p14:nvContentPartPr>
            <p14:xfrm>
              <a:off x="6163200" y="1662840"/>
              <a:ext cx="4519080" cy="3807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7FFE6A-B361-98ED-A967-20235F8E4E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53840" y="1653480"/>
                <a:ext cx="4537800" cy="38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8940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389E2-E8E5-99C3-DD5D-6400E273F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4D11377-6BA3-A5B5-A059-9ACF9813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lodash</a:t>
            </a:r>
            <a:r>
              <a:rPr lang="en-GB" dirty="0"/>
              <a:t> (not </a:t>
            </a:r>
            <a:r>
              <a:rPr lang="en-GB" dirty="0" err="1"/>
              <a:t>lodash</a:t>
            </a:r>
            <a:r>
              <a:rPr lang="en-GB" dirty="0"/>
              <a:t>/</a:t>
            </a:r>
            <a:r>
              <a:rPr lang="en-GB" dirty="0" err="1"/>
              <a:t>fp</a:t>
            </a:r>
            <a:r>
              <a:rPr lang="en-GB" dirty="0"/>
              <a:t>)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30B65-CC71-4201-077B-F99E799AE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lodash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543B4BD-DD4C-AB90-F0A1-58B0760FD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immutable.js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B0B7C-474A-DD2C-6ADA-2C2A27E4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441C0B-9FF6-A46B-3444-E69F104C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96651-A2B7-74B0-93A5-B41463E0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36</a:t>
            </a:fld>
            <a:endParaRPr lang="en-D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A207CB-4823-E2E3-BE66-50F5F4EBF6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33822"/>
            <a:ext cx="5447982" cy="3728671"/>
          </a:xfrm>
        </p:spPr>
        <p:txBody>
          <a:bodyPr>
            <a:normAutofit/>
          </a:bodyPr>
          <a:lstStyle/>
          <a:p>
            <a:r>
              <a:rPr lang="en-US" sz="1800" dirty="0"/>
              <a:t>_.chain(pets)</a:t>
            </a:r>
          </a:p>
          <a:p>
            <a:r>
              <a:rPr lang="en-US" sz="1800" dirty="0"/>
              <a:t>  .filter(p =&gt; </a:t>
            </a:r>
            <a:r>
              <a:rPr lang="en-US" sz="1800" dirty="0" err="1"/>
              <a:t>p.type</a:t>
            </a:r>
            <a:r>
              <a:rPr lang="en-US" sz="1800" dirty="0"/>
              <a:t> === 'dragon')</a:t>
            </a:r>
          </a:p>
          <a:p>
            <a:r>
              <a:rPr lang="en-US" sz="1800" dirty="0"/>
              <a:t>  .map(p =&gt; </a:t>
            </a:r>
            <a:r>
              <a:rPr lang="en-US" sz="1800" dirty="0" err="1"/>
              <a:t>p.age</a:t>
            </a:r>
            <a:r>
              <a:rPr lang="en-US" sz="1800" dirty="0"/>
              <a:t>)</a:t>
            </a:r>
          </a:p>
          <a:p>
            <a:r>
              <a:rPr lang="en-US" sz="1800" dirty="0"/>
              <a:t>  .reduce((sum, a) =&gt; sum + a, 0)</a:t>
            </a:r>
          </a:p>
          <a:p>
            <a:r>
              <a:rPr lang="en-US" sz="1800" dirty="0"/>
              <a:t>  .value()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C7F3578-354A-A2D6-64DC-5C827C069C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a-DK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sumOfAgeOfDragons3 =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.filter(p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p.type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da-DK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'dragon'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p.age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((sum, age)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+ age, </a:t>
            </a:r>
            <a:r>
              <a:rPr lang="da-DK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a-DK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27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04D22-141C-D5E9-F06D-C31F3271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214180-DD67-8385-5190-0E1988BC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languages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1127CB-76C2-658D-F3A8-3141AF14F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Java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79D284-1398-2013-A58B-FB94E0E0B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immutable.js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F5AE5-27AA-8DAB-10A3-04342C3A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9FB9D-928F-924C-7497-F8E497F8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73D54-1192-2538-F9CC-4984DD55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37</a:t>
            </a:fld>
            <a:endParaRPr lang="en-D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8659854-192E-7509-D15B-362CD52A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33822"/>
            <a:ext cx="5447982" cy="3728671"/>
          </a:xfrm>
        </p:spPr>
        <p:txBody>
          <a:bodyPr>
            <a:normAutofit/>
          </a:bodyPr>
          <a:lstStyle/>
          <a:p>
            <a:r>
              <a:rPr lang="da-DK" sz="1800" b="0" dirty="0" err="1">
                <a:effectLst/>
                <a:latin typeface="Consolas" panose="020B0609020204030204" pitchFamily="49" charset="0"/>
              </a:rPr>
              <a:t>pets.stream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.filter(p-&gt;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p.type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().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equals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("dragon"))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.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mapToInt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(p -&gt; 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p.age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.sum();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1E1DC0-C4BE-17EF-17CA-80E99F5445D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a-DK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sumOfAgeOfDragons3 =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Seq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pets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.filter(p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p.type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da-DK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'dragon'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p.age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((sum, age) </a:t>
            </a:r>
            <a:r>
              <a:rPr lang="da-DK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+ age, </a:t>
            </a:r>
            <a:r>
              <a:rPr lang="da-DK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a-DK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7380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94BC3-6F38-F4F3-D5B4-B4D915E5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D6496B6-7B1D-F655-CD42-54B8AB10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in Java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90678F-7883-D951-3015-1E89997BB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Lambda</a:t>
            </a:r>
            <a:r>
              <a:rPr lang="en-DK" dirty="0"/>
              <a:t> expression</a:t>
            </a:r>
            <a:endParaRPr lang="da-D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C7ED15-D7E3-C43A-060D-9D6466CD8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Method reference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51C247-88CB-4953-E25B-7336AE0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2914C-13D1-05B1-3E3D-BFC6275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622DE-4900-8818-AC95-29A03217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38</a:t>
            </a:fld>
            <a:endParaRPr lang="en-D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C07305-4F96-E907-2EFB-F3230C7EF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33822"/>
            <a:ext cx="4666748" cy="3728671"/>
          </a:xfrm>
        </p:spPr>
        <p:txBody>
          <a:bodyPr>
            <a:normAutofit/>
          </a:bodyPr>
          <a:lstStyle/>
          <a:p>
            <a:r>
              <a:rPr lang="da-DK" sz="1800" b="0" dirty="0" err="1">
                <a:effectLst/>
                <a:latin typeface="Consolas" panose="020B0609020204030204" pitchFamily="49" charset="0"/>
              </a:rPr>
              <a:t>pets.stream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  .filter(p -&gt; </a:t>
            </a:r>
          </a:p>
          <a:p>
            <a:r>
              <a:rPr lang="da-DK" sz="1800" dirty="0"/>
              <a:t>         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p.type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().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equals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("dragon"))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  .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mapToInt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(p -&gt; 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p.age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  .sum();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32B91D-C1B7-7DE0-C9AF-C33DBA9CC5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da-DK" sz="1800" b="0" dirty="0" err="1">
                <a:effectLst/>
                <a:latin typeface="Consolas" panose="020B0609020204030204" pitchFamily="49" charset="0"/>
              </a:rPr>
              <a:t>pets.stream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  .filter(p -&gt; </a:t>
            </a:r>
          </a:p>
          <a:p>
            <a:r>
              <a:rPr lang="da-DK" sz="1800" dirty="0"/>
              <a:t>         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p.type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().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equals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("dragon"))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  .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mapToInt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(</a:t>
            </a:r>
            <a:r>
              <a:rPr lang="da-DK" sz="1800" b="0" dirty="0" err="1">
                <a:effectLst/>
                <a:latin typeface="Consolas" panose="020B0609020204030204" pitchFamily="49" charset="0"/>
              </a:rPr>
              <a:t>Pet::age</a:t>
            </a:r>
            <a:r>
              <a:rPr lang="da-DK" sz="1800" b="0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800" b="0" dirty="0">
                <a:effectLst/>
                <a:latin typeface="Consolas" panose="020B0609020204030204" pitchFamily="49" charset="0"/>
              </a:rPr>
              <a:t>    .sum();</a:t>
            </a:r>
          </a:p>
        </p:txBody>
      </p:sp>
    </p:spTree>
    <p:extLst>
      <p:ext uri="{BB962C8B-B14F-4D97-AF65-F5344CB8AC3E}">
        <p14:creationId xmlns:p14="http://schemas.microsoft.com/office/powerpoint/2010/main" val="13937168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1B42-CCF7-A2A4-2054-E2728613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Lazy sequences instead of recursion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8EF83D-4100-BA5F-3A48-D0FBEBC3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1AAE2-55F8-D969-85A9-24D970C7A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A067E-7307-DFD4-19C2-8CC13218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4791EF-CC11-7B85-687C-EB6253505B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factorial(n: number): number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).reduce((a, b)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* b,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9237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D7A9D-E80F-9B30-B3FE-25939EC1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743F-71C0-9028-7C28-6F5B00970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1: Control Flow - callback hell (I)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D8110-B261-697B-6DAD-2B60384C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C682F-9F97-92E0-345A-94AC2F1D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3D40-30B0-C995-84E2-318674DBC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216D87-4655-F17F-6D3A-0CB7CECB8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games_waiting_for_player</a:t>
            </a:r>
            <a:r>
              <a:rPr lang="da-DK" sz="2400" dirty="0"/>
              <a:t>(player, </a:t>
            </a:r>
            <a:r>
              <a:rPr lang="da-DK" sz="2400" dirty="0" err="1"/>
              <a:t>callback</a:t>
            </a:r>
            <a:r>
              <a:rPr lang="da-DK" sz="2400" dirty="0"/>
              <a:t>) {</a:t>
            </a:r>
          </a:p>
          <a:p>
            <a:r>
              <a:rPr lang="da-DK" sz="2400" dirty="0"/>
              <a:t>  </a:t>
            </a:r>
            <a:r>
              <a:rPr lang="da-DK" sz="2400" dirty="0" err="1"/>
              <a:t>const</a:t>
            </a:r>
            <a:r>
              <a:rPr lang="da-DK" sz="2400" dirty="0"/>
              <a:t> </a:t>
            </a:r>
            <a:r>
              <a:rPr lang="da-DK" sz="2400" dirty="0" err="1"/>
              <a:t>xhr</a:t>
            </a:r>
            <a:r>
              <a:rPr lang="da-DK" sz="2400" dirty="0"/>
              <a:t> = new </a:t>
            </a:r>
            <a:r>
              <a:rPr lang="da-DK" sz="2400" dirty="0" err="1"/>
              <a:t>XMLHttpRequest</a:t>
            </a:r>
            <a:r>
              <a:rPr lang="da-DK" sz="2400" dirty="0"/>
              <a:t>()</a:t>
            </a:r>
          </a:p>
          <a:p>
            <a:r>
              <a:rPr lang="da-DK" sz="2400" dirty="0"/>
              <a:t>  </a:t>
            </a:r>
            <a:r>
              <a:rPr lang="da-DK" sz="2400" dirty="0" err="1"/>
              <a:t>xhr.open</a:t>
            </a:r>
            <a:r>
              <a:rPr lang="da-DK" sz="2400" dirty="0"/>
              <a:t>('GET', 'http:/localhost:8080/</a:t>
            </a:r>
            <a:r>
              <a:rPr lang="da-DK" sz="2400" dirty="0" err="1"/>
              <a:t>active</a:t>
            </a:r>
            <a:r>
              <a:rPr lang="da-DK" sz="2400" dirty="0"/>
              <a:t>')</a:t>
            </a:r>
          </a:p>
          <a:p>
            <a:r>
              <a:rPr lang="da-DK" sz="2400" dirty="0"/>
              <a:t>  </a:t>
            </a:r>
            <a:r>
              <a:rPr lang="da-DK" sz="2400" dirty="0" err="1"/>
              <a:t>xhr.onload</a:t>
            </a:r>
            <a:r>
              <a:rPr lang="da-DK" sz="2400" dirty="0"/>
              <a:t> = _ =&gt; {</a:t>
            </a:r>
          </a:p>
          <a:p>
            <a:r>
              <a:rPr lang="da-DK" sz="2400" dirty="0"/>
              <a:t>    </a:t>
            </a:r>
            <a:r>
              <a:rPr lang="da-DK" sz="2400" dirty="0" err="1"/>
              <a:t>const</a:t>
            </a:r>
            <a:r>
              <a:rPr lang="da-DK" sz="2400" dirty="0"/>
              <a:t> games = </a:t>
            </a:r>
            <a:r>
              <a:rPr lang="da-DK" sz="2400" dirty="0" err="1"/>
              <a:t>JSON.parse</a:t>
            </a:r>
            <a:r>
              <a:rPr lang="da-DK" sz="2400" dirty="0"/>
              <a:t>(</a:t>
            </a:r>
            <a:r>
              <a:rPr lang="da-DK" sz="2400" dirty="0" err="1"/>
              <a:t>xhr.responseText</a:t>
            </a:r>
            <a:r>
              <a:rPr lang="da-DK" sz="2400" dirty="0"/>
              <a:t>)</a:t>
            </a:r>
          </a:p>
          <a:p>
            <a:r>
              <a:rPr lang="da-DK" sz="2400" dirty="0"/>
              <a:t>    </a:t>
            </a:r>
            <a:r>
              <a:rPr lang="da-DK" sz="2400" dirty="0" err="1"/>
              <a:t>const</a:t>
            </a:r>
            <a:r>
              <a:rPr lang="da-DK" sz="2400" dirty="0"/>
              <a:t> </a:t>
            </a:r>
            <a:r>
              <a:rPr lang="da-DK" sz="2400" dirty="0" err="1"/>
              <a:t>active_games</a:t>
            </a:r>
            <a:r>
              <a:rPr lang="da-DK" sz="2400" dirty="0"/>
              <a:t> = games</a:t>
            </a:r>
          </a:p>
          <a:p>
            <a:r>
              <a:rPr lang="da-DK" sz="2400" dirty="0"/>
              <a:t>      .filter(g =&gt; </a:t>
            </a:r>
            <a:r>
              <a:rPr lang="da-DK" sz="2400" dirty="0" err="1"/>
              <a:t>g.player_in_turn</a:t>
            </a:r>
            <a:r>
              <a:rPr lang="da-DK" sz="2400" dirty="0"/>
              <a:t> !== </a:t>
            </a:r>
            <a:r>
              <a:rPr lang="da-DK" sz="2400" dirty="0" err="1"/>
              <a:t>undefined</a:t>
            </a:r>
            <a:r>
              <a:rPr lang="da-DK" sz="2400" dirty="0"/>
              <a:t>)</a:t>
            </a:r>
          </a:p>
          <a:p>
            <a:r>
              <a:rPr lang="da-DK" sz="2400" dirty="0"/>
              <a:t>    </a:t>
            </a:r>
            <a:r>
              <a:rPr lang="da-DK" sz="2400" dirty="0" err="1"/>
              <a:t>const</a:t>
            </a:r>
            <a:r>
              <a:rPr lang="da-DK" sz="2400" dirty="0"/>
              <a:t> </a:t>
            </a:r>
            <a:r>
              <a:rPr lang="da-DK" sz="2400" dirty="0" err="1"/>
              <a:t>waiting_games</a:t>
            </a:r>
            <a:r>
              <a:rPr lang="da-DK" sz="2400" dirty="0"/>
              <a:t> = </a:t>
            </a:r>
            <a:r>
              <a:rPr lang="da-DK" sz="2400" dirty="0" err="1"/>
              <a:t>active_games</a:t>
            </a:r>
            <a:endParaRPr lang="da-DK" sz="2400" dirty="0"/>
          </a:p>
          <a:p>
            <a:r>
              <a:rPr lang="da-DK" sz="2400" dirty="0"/>
              <a:t>      .filter(g =&gt; </a:t>
            </a:r>
            <a:r>
              <a:rPr lang="da-DK" sz="2400" dirty="0" err="1"/>
              <a:t>g.players</a:t>
            </a:r>
            <a:r>
              <a:rPr lang="da-DK" sz="2400" dirty="0"/>
              <a:t>[</a:t>
            </a:r>
            <a:r>
              <a:rPr lang="da-DK" sz="2400" dirty="0" err="1"/>
              <a:t>g.player_in_turn</a:t>
            </a:r>
            <a:r>
              <a:rPr lang="da-DK" sz="2400" dirty="0"/>
              <a:t>] === player)</a:t>
            </a:r>
          </a:p>
          <a:p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19077732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5AC3-CE17-FE17-D78C-E26ECBBA1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D155-EBD9-1D87-8DB4-CD132BC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Infinite sequences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B5F98-0378-CF08-DE0D-7D26F02F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4B5C5-34C2-1153-16A9-78FDD02C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77030-725C-FC3A-28CD-840877CB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AF1FDE-55A5-8B46-D8FA-B731909E7E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Infinity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takeUntil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* i &gt; n)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.find(i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% i ===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first100Primes = Range(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Infinity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.filter(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isPrime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take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toJS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003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FB41-A1E6-03F0-E16B-D854DC5E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506CD-F412-5363-EC08-CD722DC8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Use immutable.js to speed up updates to data structures</a:t>
            </a:r>
          </a:p>
          <a:p>
            <a:r>
              <a:rPr lang="en-DK" dirty="0"/>
              <a:t>Also to get more method to use</a:t>
            </a:r>
          </a:p>
          <a:p>
            <a:r>
              <a:rPr lang="en-DK" dirty="0"/>
              <a:t>Use Seq to speed up multiple transformations of lists</a:t>
            </a:r>
          </a:p>
          <a:p>
            <a:endParaRPr lang="en-DK" dirty="0"/>
          </a:p>
          <a:p>
            <a:r>
              <a:rPr lang="en-DK" dirty="0"/>
              <a:t>Use </a:t>
            </a:r>
            <a:r>
              <a:rPr lang="en-GB" dirty="0" err="1"/>
              <a:t>lodash</a:t>
            </a:r>
            <a:r>
              <a:rPr lang="en-DK" dirty="0"/>
              <a:t> to think in functions</a:t>
            </a:r>
            <a:endParaRPr lang="en-GB" dirty="0"/>
          </a:p>
          <a:p>
            <a:r>
              <a:rPr lang="en-GB" dirty="0"/>
              <a:t>And to get better methods for functional</a:t>
            </a:r>
          </a:p>
          <a:p>
            <a:r>
              <a:rPr lang="en-GB" dirty="0"/>
              <a:t>Beware </a:t>
            </a:r>
            <a:r>
              <a:rPr lang="en-GB"/>
              <a:t>the bus number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4ECD-3328-CB36-5772-A32C14600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79BE8-6F1D-DA4A-F775-E6C11E45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793A2-0333-A75F-1F37-C8A6F7EC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770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B41C-7DC4-9D8D-A60C-F0C6CFB3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1: Control Flow - callback hell (II)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F2DFF-C078-695A-FE8A-8AE68AC6E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7DB591-79FE-F1BD-D8C3-6E4B0ECB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FD34D-704C-8F8E-5783-7DFE25E3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1B4193-6E31-1BAB-D2E5-31B93967DB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/>
              <a:t>      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loaded_games</a:t>
            </a:r>
            <a:r>
              <a:rPr lang="da-DK" dirty="0"/>
              <a:t> = []</a:t>
            </a:r>
          </a:p>
          <a:p>
            <a:r>
              <a:rPr lang="da-DK" dirty="0"/>
              <a:t>        for(let game of </a:t>
            </a:r>
            <a:r>
              <a:rPr lang="da-DK" dirty="0" err="1"/>
              <a:t>waiting_games</a:t>
            </a:r>
            <a:r>
              <a:rPr lang="da-DK" dirty="0"/>
              <a:t>) {</a:t>
            </a:r>
          </a:p>
          <a:p>
            <a:r>
              <a:rPr lang="da-DK" dirty="0"/>
              <a:t>            </a:t>
            </a:r>
            <a:r>
              <a:rPr lang="da-DK" dirty="0" err="1"/>
              <a:t>const</a:t>
            </a:r>
            <a:r>
              <a:rPr lang="da-DK" dirty="0"/>
              <a:t> </a:t>
            </a:r>
            <a:r>
              <a:rPr lang="da-DK" dirty="0" err="1"/>
              <a:t>gameXhr</a:t>
            </a:r>
            <a:r>
              <a:rPr lang="da-DK" dirty="0"/>
              <a:t> = new </a:t>
            </a:r>
            <a:r>
              <a:rPr lang="da-DK" dirty="0" err="1"/>
              <a:t>XMLHttpRequest</a:t>
            </a:r>
            <a:r>
              <a:rPr lang="da-DK" dirty="0"/>
              <a:t>()</a:t>
            </a:r>
          </a:p>
          <a:p>
            <a:r>
              <a:rPr lang="da-DK" dirty="0"/>
              <a:t>            </a:t>
            </a:r>
            <a:r>
              <a:rPr lang="da-DK" dirty="0" err="1"/>
              <a:t>gameXhr.open</a:t>
            </a:r>
            <a:r>
              <a:rPr lang="da-DK" dirty="0"/>
              <a:t>('GET', `http://localhost:8000/</a:t>
            </a:r>
            <a:r>
              <a:rPr lang="da-DK" dirty="0" err="1"/>
              <a:t>active</a:t>
            </a:r>
            <a:r>
              <a:rPr lang="da-DK" dirty="0"/>
              <a:t>/${game.id}`)</a:t>
            </a:r>
          </a:p>
          <a:p>
            <a:r>
              <a:rPr lang="da-DK" dirty="0"/>
              <a:t>            </a:t>
            </a:r>
            <a:r>
              <a:rPr lang="da-DK" dirty="0" err="1"/>
              <a:t>gameXhr.onload</a:t>
            </a:r>
            <a:r>
              <a:rPr lang="da-DK" dirty="0"/>
              <a:t> = _ =&gt; {</a:t>
            </a:r>
          </a:p>
          <a:p>
            <a:r>
              <a:rPr lang="da-DK" dirty="0"/>
              <a:t>                </a:t>
            </a:r>
            <a:r>
              <a:rPr lang="da-DK" dirty="0" err="1"/>
              <a:t>loaded_games.push</a:t>
            </a:r>
            <a:r>
              <a:rPr lang="da-DK" dirty="0"/>
              <a:t>(</a:t>
            </a:r>
            <a:r>
              <a:rPr lang="da-DK" dirty="0" err="1"/>
              <a:t>JSON.parse</a:t>
            </a:r>
            <a:r>
              <a:rPr lang="da-DK" dirty="0"/>
              <a:t>(</a:t>
            </a:r>
            <a:r>
              <a:rPr lang="da-DK" dirty="0" err="1"/>
              <a:t>gameXhr.responseText</a:t>
            </a:r>
            <a:r>
              <a:rPr lang="da-DK" dirty="0"/>
              <a:t>))</a:t>
            </a:r>
          </a:p>
          <a:p>
            <a:r>
              <a:rPr lang="da-DK" dirty="0"/>
              <a:t>                </a:t>
            </a:r>
            <a:r>
              <a:rPr lang="da-DK" dirty="0" err="1"/>
              <a:t>if</a:t>
            </a:r>
            <a:r>
              <a:rPr lang="da-DK" dirty="0"/>
              <a:t> (</a:t>
            </a:r>
            <a:r>
              <a:rPr lang="da-DK" dirty="0" err="1"/>
              <a:t>loaded_games.length</a:t>
            </a:r>
            <a:r>
              <a:rPr lang="da-DK" dirty="0"/>
              <a:t> === </a:t>
            </a:r>
            <a:r>
              <a:rPr lang="da-DK" dirty="0" err="1"/>
              <a:t>waiting_games.length</a:t>
            </a:r>
            <a:r>
              <a:rPr lang="da-DK" dirty="0"/>
              <a:t>) </a:t>
            </a:r>
          </a:p>
          <a:p>
            <a:r>
              <a:rPr lang="da-DK" dirty="0"/>
              <a:t>                    </a:t>
            </a:r>
            <a:r>
              <a:rPr lang="da-DK" dirty="0" err="1"/>
              <a:t>callback</a:t>
            </a:r>
            <a:r>
              <a:rPr lang="da-DK" dirty="0"/>
              <a:t>(</a:t>
            </a:r>
            <a:r>
              <a:rPr lang="da-DK" dirty="0" err="1"/>
              <a:t>loaded_games</a:t>
            </a:r>
            <a:r>
              <a:rPr lang="da-DK" dirty="0"/>
              <a:t>)</a:t>
            </a:r>
          </a:p>
          <a:p>
            <a:r>
              <a:rPr lang="da-DK" dirty="0"/>
              <a:t>            }</a:t>
            </a:r>
          </a:p>
          <a:p>
            <a:r>
              <a:rPr lang="da-DK" dirty="0"/>
              <a:t>            </a:t>
            </a:r>
            <a:r>
              <a:rPr lang="da-DK" dirty="0" err="1"/>
              <a:t>gameXhr.send</a:t>
            </a:r>
            <a:r>
              <a:rPr lang="da-DK" dirty="0"/>
              <a:t>()</a:t>
            </a:r>
          </a:p>
          <a:p>
            <a:r>
              <a:rPr lang="da-DK" dirty="0"/>
              <a:t>        }</a:t>
            </a:r>
          </a:p>
          <a:p>
            <a:r>
              <a:rPr lang="da-DK" dirty="0"/>
              <a:t>    }</a:t>
            </a:r>
          </a:p>
          <a:p>
            <a:r>
              <a:rPr lang="da-DK" dirty="0"/>
              <a:t>    </a:t>
            </a:r>
            <a:r>
              <a:rPr lang="da-DK" dirty="0" err="1"/>
              <a:t>xhr.send</a:t>
            </a:r>
            <a:r>
              <a:rPr lang="da-DK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747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7EF6-6264-834F-22A8-70BFF76B2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 2: Proliferation of anonymous functions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A9AC32-A79E-5D8C-30AA-9C0C52D9F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E7A2F3-0494-AFDE-CD60-EC4AF9E7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3172D-FA6B-F106-71E5-60F03FDA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4A3CFE-3288-D6D1-1861-8FBCDAF0EA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>
                <a:solidFill>
                  <a:srgbClr val="0000FF"/>
                </a:solidFill>
              </a:rPr>
              <a:t>const</a:t>
            </a:r>
            <a:r>
              <a:rPr lang="da-DK" dirty="0">
                <a:solidFill>
                  <a:srgbClr val="000000"/>
                </a:solidFill>
              </a:rPr>
              <a:t> sumOfAgeOfDragons = pets</a:t>
            </a:r>
          </a:p>
          <a:p>
            <a:r>
              <a:rPr lang="da-DK" dirty="0">
                <a:solidFill>
                  <a:srgbClr val="000000"/>
                </a:solidFill>
              </a:rPr>
              <a:t>  .filter(p </a:t>
            </a:r>
            <a:r>
              <a:rPr lang="da-DK" dirty="0">
                <a:solidFill>
                  <a:srgbClr val="0000FF"/>
                </a:solidFill>
              </a:rPr>
              <a:t>=&gt;</a:t>
            </a:r>
            <a:r>
              <a:rPr lang="da-DK" dirty="0">
                <a:solidFill>
                  <a:srgbClr val="000000"/>
                </a:solidFill>
              </a:rPr>
              <a:t> p.type === </a:t>
            </a:r>
            <a:r>
              <a:rPr lang="da-DK" dirty="0">
                <a:solidFill>
                  <a:srgbClr val="A31515"/>
                </a:solidFill>
              </a:rPr>
              <a:t>'dragon'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</a:rPr>
              <a:t>  .map(p </a:t>
            </a:r>
            <a:r>
              <a:rPr lang="da-DK" dirty="0">
                <a:solidFill>
                  <a:srgbClr val="0000FF"/>
                </a:solidFill>
              </a:rPr>
              <a:t>=&gt;</a:t>
            </a:r>
            <a:r>
              <a:rPr lang="da-DK" dirty="0">
                <a:solidFill>
                  <a:srgbClr val="000000"/>
                </a:solidFill>
              </a:rPr>
              <a:t> p.age)</a:t>
            </a:r>
          </a:p>
          <a:p>
            <a:r>
              <a:rPr lang="da-DK" dirty="0">
                <a:solidFill>
                  <a:srgbClr val="000000"/>
                </a:solidFill>
              </a:rPr>
              <a:t>  .reduce((acc, age) </a:t>
            </a:r>
            <a:r>
              <a:rPr lang="da-DK" dirty="0">
                <a:solidFill>
                  <a:srgbClr val="0000FF"/>
                </a:solidFill>
              </a:rPr>
              <a:t>=&gt;</a:t>
            </a:r>
            <a:r>
              <a:rPr lang="da-DK" dirty="0">
                <a:solidFill>
                  <a:srgbClr val="000000"/>
                </a:solidFill>
              </a:rPr>
              <a:t> acc + age, </a:t>
            </a:r>
            <a:r>
              <a:rPr lang="da-DK" dirty="0">
                <a:solidFill>
                  <a:srgbClr val="098658"/>
                </a:solidFill>
              </a:rPr>
              <a:t>0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br>
              <a:rPr lang="da-DK" dirty="0">
                <a:solidFill>
                  <a:srgbClr val="000000"/>
                </a:solidFill>
              </a:rPr>
            </a:br>
            <a:endParaRPr lang="da-DK" dirty="0">
              <a:solidFill>
                <a:srgbClr val="000000"/>
              </a:solidFill>
            </a:endParaRP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239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BBBC-718A-A71E-2500-D76E5FEC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 3: Updating data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C8410-3FE9-CCC8-48BD-A7626045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3F995-B498-96EC-29A2-87D35612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D4CBD-61E3-992A-FFBC-A518AA16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558097-CC82-4A9B-2EDF-0D61316CAA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hireEmployee</a:t>
            </a:r>
            <a:r>
              <a:rPr lang="en-US" dirty="0">
                <a:solidFill>
                  <a:srgbClr val="000000"/>
                </a:solidFill>
              </a:rPr>
              <a:t> = </a:t>
            </a:r>
          </a:p>
          <a:p>
            <a:r>
              <a:rPr lang="en-US" dirty="0">
                <a:solidFill>
                  <a:srgbClr val="000000"/>
                </a:solidFill>
              </a:rPr>
              <a:t>  (e: Person, c: Company) </a:t>
            </a:r>
            <a:r>
              <a:rPr lang="en-US" dirty="0">
                <a:solidFill>
                  <a:srgbClr val="0000FF"/>
                </a:solidFill>
              </a:rPr>
              <a:t>=&gt;</a:t>
            </a:r>
            <a:r>
              <a:rPr lang="en-US" dirty="0">
                <a:solidFill>
                  <a:srgbClr val="000000"/>
                </a:solidFill>
              </a:rPr>
              <a:t>       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createCompany</a:t>
            </a:r>
            <a:r>
              <a:rPr lang="en-US" dirty="0">
                <a:solidFill>
                  <a:srgbClr val="000000"/>
                </a:solidFill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</a:rPr>
              <a:t>      c.name, </a:t>
            </a:r>
          </a:p>
          <a:p>
            <a:r>
              <a:rPr lang="en-US" dirty="0">
                <a:solidFill>
                  <a:srgbClr val="000000"/>
                </a:solidFill>
              </a:rPr>
              <a:t>      </a:t>
            </a:r>
            <a:r>
              <a:rPr lang="en-US" dirty="0" err="1">
                <a:solidFill>
                  <a:srgbClr val="000000"/>
                </a:solidFill>
              </a:rPr>
              <a:t>c.address</a:t>
            </a:r>
            <a:r>
              <a:rPr lang="en-US" dirty="0">
                <a:solidFill>
                  <a:srgbClr val="000000"/>
                </a:solidFill>
              </a:rPr>
              <a:t>, </a:t>
            </a:r>
          </a:p>
          <a:p>
            <a:r>
              <a:rPr lang="en-US" dirty="0">
                <a:solidFill>
                  <a:srgbClr val="000000"/>
                </a:solidFill>
              </a:rPr>
              <a:t>      [...</a:t>
            </a:r>
            <a:r>
              <a:rPr lang="en-US" dirty="0" err="1">
                <a:solidFill>
                  <a:srgbClr val="000000"/>
                </a:solidFill>
              </a:rPr>
              <a:t>c.employees</a:t>
            </a:r>
            <a:r>
              <a:rPr lang="en-US" dirty="0">
                <a:solidFill>
                  <a:srgbClr val="000000"/>
                </a:solidFill>
              </a:rPr>
              <a:t>, e])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FE809B-1824-CEB7-C999-71037100AE1E}"/>
                  </a:ext>
                </a:extLst>
              </p14:cNvPr>
              <p14:cNvContentPartPr/>
              <p14:nvPr/>
            </p14:nvContentPartPr>
            <p14:xfrm>
              <a:off x="6130440" y="2667960"/>
              <a:ext cx="5277960" cy="2960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FE809B-1824-CEB7-C999-71037100AE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1080" y="2658600"/>
                <a:ext cx="5296680" cy="29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434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8100E-90EC-D075-0DA8-242E932F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B9079-08CE-39AE-F494-0D7EBDC6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Problem 4: Excessive array creation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75D64-A962-018D-443E-15BF4C59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5D2DD-14C7-8DF4-2257-656E0672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FFD8-B8CF-75DF-F854-57215F8C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16EFD31-D457-0763-55DC-D4A4BBFD04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a-DK" dirty="0">
                <a:solidFill>
                  <a:srgbClr val="0000FF"/>
                </a:solidFill>
              </a:rPr>
              <a:t>const</a:t>
            </a:r>
            <a:r>
              <a:rPr lang="da-DK" dirty="0">
                <a:solidFill>
                  <a:srgbClr val="000000"/>
                </a:solidFill>
              </a:rPr>
              <a:t> sumOfAgeOfDragons = pets</a:t>
            </a:r>
          </a:p>
          <a:p>
            <a:r>
              <a:rPr lang="da-DK" dirty="0">
                <a:solidFill>
                  <a:srgbClr val="000000"/>
                </a:solidFill>
              </a:rPr>
              <a:t>  .filter(p </a:t>
            </a:r>
            <a:r>
              <a:rPr lang="da-DK" dirty="0">
                <a:solidFill>
                  <a:srgbClr val="0000FF"/>
                </a:solidFill>
              </a:rPr>
              <a:t>=&gt;</a:t>
            </a:r>
            <a:r>
              <a:rPr lang="da-DK" dirty="0">
                <a:solidFill>
                  <a:srgbClr val="000000"/>
                </a:solidFill>
              </a:rPr>
              <a:t> p.type === </a:t>
            </a:r>
            <a:r>
              <a:rPr lang="da-DK" dirty="0">
                <a:solidFill>
                  <a:srgbClr val="A31515"/>
                </a:solidFill>
              </a:rPr>
              <a:t>'dragon'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</a:rPr>
              <a:t>  .map(p </a:t>
            </a:r>
            <a:r>
              <a:rPr lang="da-DK" dirty="0">
                <a:solidFill>
                  <a:srgbClr val="0000FF"/>
                </a:solidFill>
              </a:rPr>
              <a:t>=&gt;</a:t>
            </a:r>
            <a:r>
              <a:rPr lang="da-DK" dirty="0">
                <a:solidFill>
                  <a:srgbClr val="000000"/>
                </a:solidFill>
              </a:rPr>
              <a:t> p.age)</a:t>
            </a:r>
          </a:p>
          <a:p>
            <a:r>
              <a:rPr lang="da-DK" dirty="0">
                <a:solidFill>
                  <a:srgbClr val="000000"/>
                </a:solidFill>
              </a:rPr>
              <a:t>  .reduce((acc, age) </a:t>
            </a:r>
            <a:r>
              <a:rPr lang="da-DK" dirty="0">
                <a:solidFill>
                  <a:srgbClr val="0000FF"/>
                </a:solidFill>
              </a:rPr>
              <a:t>=&gt;</a:t>
            </a:r>
            <a:r>
              <a:rPr lang="da-DK" dirty="0">
                <a:solidFill>
                  <a:srgbClr val="000000"/>
                </a:solidFill>
              </a:rPr>
              <a:t> acc + age, </a:t>
            </a:r>
            <a:r>
              <a:rPr lang="da-DK" dirty="0">
                <a:solidFill>
                  <a:srgbClr val="098658"/>
                </a:solidFill>
              </a:rPr>
              <a:t>0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br>
              <a:rPr lang="da-DK" dirty="0">
                <a:solidFill>
                  <a:srgbClr val="000000"/>
                </a:solidFill>
              </a:rPr>
            </a:br>
            <a:endParaRPr lang="da-DK" dirty="0">
              <a:solidFill>
                <a:srgbClr val="000000"/>
              </a:solidFill>
            </a:endParaRP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690760-5673-0DF1-4BD8-6CCDBF42353A}"/>
                  </a:ext>
                </a:extLst>
              </p14:cNvPr>
              <p14:cNvContentPartPr/>
              <p14:nvPr/>
            </p14:nvContentPartPr>
            <p14:xfrm>
              <a:off x="4765320" y="1803960"/>
              <a:ext cx="6238080" cy="1695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690760-5673-0DF1-4BD8-6CCDBF4235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55960" y="1794600"/>
                <a:ext cx="6256800" cy="17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13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A7CAB0-8EF4-6401-39BB-46B306E2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80A42A0-5240-3D73-5EAD-7901F2BAC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(1) Monads and/or functional composition</a:t>
            </a:r>
          </a:p>
          <a:p>
            <a:r>
              <a:rPr lang="en-GB" dirty="0"/>
              <a:t>(2) Currying</a:t>
            </a:r>
          </a:p>
          <a:p>
            <a:r>
              <a:rPr lang="en-GB" dirty="0"/>
              <a:t>(3) Persistent data structures</a:t>
            </a:r>
          </a:p>
          <a:p>
            <a:pPr lvl="1"/>
            <a:r>
              <a:rPr lang="en-GB" dirty="0"/>
              <a:t>Allow changes with minimal copying</a:t>
            </a:r>
          </a:p>
          <a:p>
            <a:r>
              <a:rPr lang="da-DK" dirty="0"/>
              <a:t>(4) </a:t>
            </a:r>
            <a:r>
              <a:rPr lang="da-DK" dirty="0" err="1"/>
              <a:t>Lazy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/</a:t>
            </a:r>
            <a:r>
              <a:rPr lang="da-DK" dirty="0" err="1"/>
              <a:t>Flyweight</a:t>
            </a:r>
            <a:endParaRPr lang="da-DK" dirty="0"/>
          </a:p>
          <a:p>
            <a:pPr lvl="1"/>
            <a:r>
              <a:rPr lang="da-DK" dirty="0" err="1"/>
              <a:t>Intermediate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delays</a:t>
            </a:r>
            <a:r>
              <a:rPr lang="da-DK" dirty="0"/>
              <a:t> </a:t>
            </a:r>
            <a:r>
              <a:rPr lang="da-DK" dirty="0" err="1"/>
              <a:t>construction</a:t>
            </a:r>
            <a:r>
              <a:rPr lang="da-DK" dirty="0"/>
              <a:t> of array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necessary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5ABF-4D78-F636-8D7F-03279782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27/10/2025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E05AF-11F2-C714-4894-9535287D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AAB7D-A11D-F4EB-36D3-84630680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4740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723FE040-3328-4ACE-9DE7-D8524BCCFDBF}" vid="{047ED90C-28CC-450F-98CC-64D58BBE3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2032</TotalTime>
  <Words>2881</Words>
  <Application>Microsoft Office PowerPoint</Application>
  <PresentationFormat>Widescreen</PresentationFormat>
  <Paragraphs>437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Office Theme</vt:lpstr>
      <vt:lpstr>WEB3, Session 8</vt:lpstr>
      <vt:lpstr>Problem 1: Control Flow</vt:lpstr>
      <vt:lpstr>Problem 1: Control Flow - early return</vt:lpstr>
      <vt:lpstr>Problem 1: Control Flow - callback hell (I)</vt:lpstr>
      <vt:lpstr>Problem 1: Control Flow - callback hell (II)</vt:lpstr>
      <vt:lpstr>Problem 2: Proliferation of anonymous functions</vt:lpstr>
      <vt:lpstr>Problem 3: Updating data</vt:lpstr>
      <vt:lpstr>Problem 4: Excessive array creation</vt:lpstr>
      <vt:lpstr>Solutions</vt:lpstr>
      <vt:lpstr>Functors and Monads</vt:lpstr>
      <vt:lpstr>Functors</vt:lpstr>
      <vt:lpstr>Monads</vt:lpstr>
      <vt:lpstr>The Promise Monad</vt:lpstr>
      <vt:lpstr>The Optional Monad</vt:lpstr>
      <vt:lpstr>Optional interface</vt:lpstr>
      <vt:lpstr>Optional implementation</vt:lpstr>
      <vt:lpstr>Either Monad</vt:lpstr>
      <vt:lpstr>lodash</vt:lpstr>
      <vt:lpstr>"Modifying" (lodash/fp)</vt:lpstr>
      <vt:lpstr>Currying</vt:lpstr>
      <vt:lpstr>Curried add</vt:lpstr>
      <vt:lpstr>Curried add (2)</vt:lpstr>
      <vt:lpstr>Control flow - variables vs flow</vt:lpstr>
      <vt:lpstr>Point-free style</vt:lpstr>
      <vt:lpstr>lodash/fp functions are curried</vt:lpstr>
      <vt:lpstr>Using curried utility functions</vt:lpstr>
      <vt:lpstr>Reducing copying: tic-tac-toe</vt:lpstr>
      <vt:lpstr>The Trie</vt:lpstr>
      <vt:lpstr>The Binary Trie</vt:lpstr>
      <vt:lpstr>"Adding" an element</vt:lpstr>
      <vt:lpstr>Increasing the fanout</vt:lpstr>
      <vt:lpstr>immutable.js</vt:lpstr>
      <vt:lpstr>List</vt:lpstr>
      <vt:lpstr>Lightweight proxies</vt:lpstr>
      <vt:lpstr>Array creation</vt:lpstr>
      <vt:lpstr>lodash (not lodash/fp)</vt:lpstr>
      <vt:lpstr>Other languages</vt:lpstr>
      <vt:lpstr>Alternative in Java</vt:lpstr>
      <vt:lpstr>Lazy sequences instead of recursion</vt:lpstr>
      <vt:lpstr>Infinite sequences</vt:lpstr>
      <vt:lpstr>Conclusion</vt:lpstr>
    </vt:vector>
  </TitlesOfParts>
  <Company>VIA University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159</cp:revision>
  <dcterms:created xsi:type="dcterms:W3CDTF">2024-10-25T06:39:40Z</dcterms:created>
  <dcterms:modified xsi:type="dcterms:W3CDTF">2025-10-27T10:55:27Z</dcterms:modified>
</cp:coreProperties>
</file>