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276" r:id="rId4"/>
    <p:sldId id="310" r:id="rId5"/>
    <p:sldId id="277" r:id="rId6"/>
    <p:sldId id="278" r:id="rId7"/>
    <p:sldId id="311" r:id="rId8"/>
    <p:sldId id="313" r:id="rId9"/>
    <p:sldId id="312" r:id="rId10"/>
    <p:sldId id="315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9" r:id="rId19"/>
    <p:sldId id="300" r:id="rId20"/>
    <p:sldId id="294" r:id="rId21"/>
    <p:sldId id="287" r:id="rId22"/>
    <p:sldId id="288" r:id="rId23"/>
    <p:sldId id="316" r:id="rId24"/>
    <p:sldId id="289" r:id="rId25"/>
    <p:sldId id="291" r:id="rId26"/>
    <p:sldId id="297" r:id="rId27"/>
    <p:sldId id="298" r:id="rId28"/>
    <p:sldId id="295" r:id="rId29"/>
    <p:sldId id="290" r:id="rId30"/>
    <p:sldId id="293" r:id="rId31"/>
    <p:sldId id="302" r:id="rId32"/>
    <p:sldId id="296" r:id="rId33"/>
    <p:sldId id="301" r:id="rId34"/>
    <p:sldId id="317" r:id="rId35"/>
    <p:sldId id="303" r:id="rId36"/>
    <p:sldId id="304" r:id="rId37"/>
    <p:sldId id="305" r:id="rId38"/>
    <p:sldId id="306" r:id="rId39"/>
    <p:sldId id="308" r:id="rId40"/>
    <p:sldId id="309" r:id="rId4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7:38:08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8176 13023 1334 0,'0'0'148'0,"0"0"-67"0,0 0-47 0,0 0-32 0,0 0-36 0,0 0-52 0,0 0-15 0,0 0-13 0,0 0 1 0,0 0 12 0,0 0-60 16,0 0-88-16,-3-5-391 0</inkml:trace>
  <inkml:trace contextRef="#ctx0" brushRef="#br0" timeOffset="625.61">11919 11658 426 0,'0'0'267'0,"0"0"-23"0,0 0-5 0,0 0-14 15,0 0-30-15,0 0-32 0,0 0-42 0,0 0-37 16,0 0-31-16,0 0-24 0,0 0-17 0,0 0-10 16,0 0-7-16,-9 0-4 0,9 0 3 0,0 0-2 15,3 0-1-15,3 0-12 0,6 0-26 16,1 0-48-16,-1 0-141 0,-2 0-1077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9:35:33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7445 5352 493 0,'0'0'263'0,"0"0"-1"0,0 0-2 0,0 0-21 16,0 0-36-16,0 0-41 0,0 0-30 0,0 0-15 15,0 0-9-15,0 0-14 0,0 0-18 0,0 0-22 16,15-30-14-16,-12 30-2 0,0 2 12 15,-3 8 15-15,10-1 8 0,-4 9-3 0,0 3-13 16,0 3-13-16,-6 1-13 0,10 2-10 0,-1 3-6 16,-6-4-4-16,3-1-3 0,-3 0-2 0,0-7-2 15,4 1 1-15,2-7-2 0,-6-3 0 0,0-2 1 16,0-2 2-16,-3-5 6 0,3 0 11 16,-3-3 16-16,3-8 9 0,10-8 2 0,-7-7-9 15,3-3-18-15,1-3-9 0,2-3-8 0,-3 2-3 16,-2 2-1-16,5 3-1 0,0 2-5 0,-2 1-9 15,2 7-13-15,-3 0-22 0,7 2-29 0,-7-1-51 16,4 6-106-16,-4 4-281 0,-3 0-1070 0</inkml:trace>
  <inkml:trace contextRef="#ctx0" brushRef="#br0" timeOffset="532.36">7559 4636 405 0,'0'0'273'0,"0"0"48"0,0 0 7 0,0 0-19 0,0 0-49 16,0 0-60-16,0 0-38 0,0 0-27 0,0 0-24 15,0 0-20-15,0 0-27 0,0 0-25 16,0 0-23-16,-18-69-15 0,2 79-6 0,10 4 0 16,-9 2-1-16,5 0 3 0,-2 4 0 0,-4 1-3 15,16 0 2-15,-6-3 2 0,6 6 0 0,0-3 4 16,0-4-1-16,3 2 2 0,0-3 0 16,7-5 3-16,-1 3 1 0,0-2-1 0,-6 0-1 15,13-3 0-15,-7 1 1 0,-3 0 5 0,7-3 4 16,-7 2 5-16,0 0 5 0,-3 3 6 0,-3-3 8 15,0 1 10-15,0 1 8 0,0 3 5 0,-6 0 1 16,-3-3-5-16,-7 0-9 0,4 1-11 16,-7-3-10-16,-2-2-10 0,2-2-9 0,-3-5-16 15,-2 0-40-15,8 0-96 0,1-5-451 0,8 0-1074 0</inkml:trace>
  <inkml:trace contextRef="#ctx0" brushRef="#br0" timeOffset="20159.88">4862 8686 19 0,'0'0'146'0,"0"0"8"0,0 0-6 0,0 0 7 0,0 0-2 16,0 0-8-16,0 0-9 0,0 0-3 0,0 0 5 15,0 0 4-15,0 0 4 0,0 0-19 16,-3 2-30-16,3-2-22 0,-10 0-27 0,7 0-4 16,3 0 3-16,-3 0-2 0,3 0-6 0,-3 0-6 15,-3 0-3-15,0 0-8 0,-7 0 0 0,10 0-3 16,-3 0-5-16,-6 0-4 0,-1 0-3 0,4 0-2 15,-10 0 0-15,7 0 0 0,-7 0 0 16,4 0 0-16,-7 2-1 0,-3-2 0 0,1 3 0 16,8-1 1-16,-9 3-1 0,0-3 0 0,10 0 2 15,-7 1 3-15,-3-1 1 0,1 0-1 16,8 1 0-16,-9-1-1 0,0 0-1 0,4 1 0 16,2-3 3-16,-6 0-4 0,1 0 3 0,5 0-3 15,-3 0-2-15,-3 0 0 0,-2 0-2 0,2-3 0 16,6 1 1-16,-6 0 0 0,-3-1-2 15,1 1 2-15,-1 2 0 0,6-2-3 0,0 2 1 16,-6 0 1-16,3 0 1 0,-2 0 2 0,-4 0 1 16,3 0-2-16,0 0-2 0,9-3 2 15,-6 1 3-15,1 0-1 0,-4-1 3 0,3 1-1 16,6-3 2-16,-6 3 0 0,1 0 1 0,-4-3 1 16,3 3-4-16,6-1 1 0,-6-1 2 0,1 2 4 15,-7-1-1-15,6 3-1 0,6-4-2 0,-6 4 1 16,4-3-3-16,-4 3 0 0,9-2-3 0,-2 0-6 15,5-1 2-15,-2 3-5 0,6-2-1 0,-1 0-4 16,-5 2 0-16,9 0-9 0,-4 0-11 16,-2 0-11-16,6 0-30 0,0 0-41 0,2 0-163 15,-8 2-333-15,9-2-845 0</inkml:trace>
  <inkml:trace contextRef="#ctx0" brushRef="#br0" timeOffset="20968.78">3355 8963 131 0,'0'0'171'0,"0"0"27"0,0 0 14 15,0 0 1-15,0 0-4 0,0 0-13 0,0 0-13 16,0 0-12-16,0 0-16 0,0 0-17 0,0 0-15 15,0 0-14-15,0-91-10 0,-3 88-10 0,0 3-17 16,0 0-22-16,-4 3-19 0,-8 4-16 16,6 4-11-16,-13 6-2 0,6 1 0 0,-8 10 1 15,-7 0 0-15,-7 4-1 0,-5 0-3 0,6 3 0 16,-7-1 3-16,-2 1 1 0,-7-3 0 0,13-3-4 16,-13-3-3-16,13-8-8 0,-13-1-10 0,13-6-20 15,-10-4-49-15,13-4-118 0,6-3-213 16,6 0-1029-16</inkml:trace>
  <inkml:trace contextRef="#ctx0" brushRef="#br0" timeOffset="21806.98">1091 9202 272 0,'0'0'255'0,"0"0"-34"0,0 0-12 0,0 0-1 15,0 0-11-15,0 0-21 0,0 0-20 0,0 0-29 16,0 0-38-16,0 0-39 0,0 0-39 0,0 0-11 16,0 0 13-16,0 0 21 0,-27 8 20 15,33 18 10-15,6 4-10 0,-3 5-15 0,1 6-11 0,8 0-9 16,-8 6-9-16,11-2-2 0,1 4-2 15,-10-4-4-15,13 2 2 0,-3-5-5 0,-7 6 0 16,16-2-11-16,-6-1-1 0,0-10-5 0,-13-9-8 16,4-12 2-16,-10-7-12 0,-3-5-22 15,-3 0-37-15,0-2-47 0,0-4-109 0,0-1-174 16,0 0-576-16</inkml:trace>
  <inkml:trace contextRef="#ctx0" brushRef="#br0" timeOffset="22086">884 9193 1267 0,'0'0'241'0,"0"0"-41"0,0 0-24 0,0 0-24 16,0 0-31-16,0 0-26 0,0 0-25 0,0 0-20 16,0 0-13-16,0 0-7 0,0 0-7 0,0 0-3 15,46-120 0-15,-33 111-5 0,11-1-2 0,-2 1-2 16,-3 4-3-16,6 3 1 0,2 0-3 15,-2 2 1-15,0 0-5 0,-6 7 2 0,9 2 0 16,-7 3 2-16,-8 2 2 0,8 0-3 0,-11 1 7 16,8 6-1-16,-12 0 2 0,-2 2 1 15,-1-2-6-15,-3 3-2 0,0 2-7 0,-3-1-5 16,-1-1-4-16,-5 1-9 0,-6-3-10 0,5 2-31 16,-8-4-69-16,8-1-111 0,-2-7-250 0,0-3-975 15</inkml:trace>
  <inkml:trace contextRef="#ctx0" brushRef="#br0" timeOffset="22660.24">1346 9061 140 0,'0'0'175'16,"0"0"25"-16,0 0 12 0,0 0-25 0,0 0-12 16,0 0-11-16,0 0-3 0,0 0 6 0,0 0-5 15,0 0-13-15,0 0-14 0,0 0-25 0,0 0-13 16,0 0-14-16,-16-44-9 0,16 44-9 0,0 0-10 15,0 0-6-15,0 0-10 0,0 0-11 16,0 0-7-16,0 0-3 0,0 0-8 0,0 0 0 16,0 0-4-16,0 0-1 0,0 0 1 0,0 0-2 15,0 0 0-15,0 0-5 0,0 0 0 16,0 0-2-16,0 0 0 0,0 2-3 0,0 5 3 16,0 3 3-16,3 1-1 0,0 8 7 0,4 2-4 15,5 3-1-15,-3 7 2 0,-2 1-2 16,8 4 0-16,-6 1 0 0,-2 1-2 0,11 1 3 15,-9-5 0-15,7-4 3 0,-4 0-2 0,-5-5 0 16,8-4 1-16,-6-5-1 0,-2-2 4 0,5-5-5 16,-9-2 4-16,3-2 1 0,-3-3 3 0,-3-2 8 15,0 0 11-15,0-4 16 0,0-6 8 16,0-8-1-16,3-3-13 0,-3-6-17 0,4-8-11 16,-4-2-3-16,0-3-3 0,0 0-2 0,0-7-1 15,0 2 1-15,0 1-3 0,3-1 0 0,6 7 0 16,-3 3-6-16,0 5 5 0,1 5-2 0,8 2-1 15,-6 7-4-15,-2 2-6 0,8 5-7 16,-6 6-8-16,7 1-7 0,-7 2-9 0,0 0-10 16,10 5-17-16,-7 4-38 0,7 0-80 0,-7 5-140 15,4-4-302-15,-7-3-842 0</inkml:trace>
  <inkml:trace contextRef="#ctx0" brushRef="#br0" timeOffset="23017.42">1820 8925 1198 0,'0'0'200'0,"0"0"-71"0,0 0-35 0,0 0-20 16,0 0-14-16,0 0-18 0,0 0-7 0,0 0-10 15,0 0-7-15,-118 33-5 0,109-19 0 0,6 1-4 16,-10 1-1-16,13 3-1 0,-3 2 2 0,3 2 8 15,3 3 9-15,10-2 11 0,-4 4 8 16,0 0 10-16,13-3-2 0,-9-3 2 0,8-3-6 16,4-5-5-16,0-2-5 0,-10-5-4 0,13-5-2 15,-6-2 2-15,3 0 3 0,-10-7 1 0,13-5 4 16,-6-4 2-16,-10 0 6 0,10-6-1 16,-10-2-2-16,4-1-3 0,-7-3-10 0,-9 1-3 15,3-1-8-15,-3 3-8 0,0 1-5 0,-3 1-4 16,-9 3-7-16,-7 2-8 0,7-1-20 0,-13 1-19 15,-3 1-30-15,0 1-39 0,-3 2-47 16,0 4-54-16,3 3-55 0,0 7-69 0,13 0-99 16,-4 4-125-16,16 1-102 0</inkml:trace>
  <inkml:trace contextRef="#ctx0" brushRef="#br0" timeOffset="23311.89">2046 8757 570 0,'0'0'200'0,"0"0"-106"15,0 0 5-15,0 0 7 0,0 0 2 0,0 0 5 16,0 0 1-16,0 0 4 0,0 0 6 0,0 0 1 15,0 0-5-15,53 133-10 0,-44-102-28 16,13 4-19-16,-6 1-20 0,-1 1-19 0,7 5-4 16,-10-2-9-16,13 2-5 0,-6-2-2 0,-7-4-3 15,13-1-4-15,-13-5-1 0,7 0-4 0,-7-8-5 16,7 1-5-16,-13-4-10 0,10-3-15 16,-10-2-31-16,0-4-88 0,-3-3-211 0,-3-5-988 0</inkml:trace>
  <inkml:trace contextRef="#ctx0" brushRef="#br0" timeOffset="23600.15">1947 8792 1641 0,'0'0'164'15,"0"0"-40"-15,0 0 1 0,0 0 3 0,0 0-19 16,0 0-20-16,0 0-25 0,0 0-19 0,0 0-11 15,0 0-5-15,87-125-4 0,-62 114-2 0,3 4 3 16,-7 0-1-16,17 4 1 0,-7 3-4 16,3 0-5-16,-3 5-1 0,-3 4-2 0,0 3 0 15,-10 4-1-15,7 0-1 0,-6 3 1 0,-7 0 7 16,-6 5 4-16,-3 2 5 0,-3 4 2 16,0 0-4-16,-6 1-6 0,0 2-7 0,-13 2-8 15,4-3-9-15,-7 0-6 0,-6-4-12 0,0 0-29 16,-3-5-100-16,13-8-295 0,-1-6-1139 0</inkml:trace>
  <inkml:trace contextRef="#ctx0" brushRef="#br0" timeOffset="25488.84">6186 8683 36 0,'0'0'30'0,"0"0"-24"15,152-9-3-15,-99 9 0 0,-7 0-1 0,4 0-1 16,-1 0 1-16,-5 2-1 0,11 3-2 0,-8 2 3 16,6-2 0-16,-4 4 6 0,1 0 2 15,0 1-1-15,-1-1 3 0,-2 3 3 0,8-1 6 16,-5-3 10-16,-7 4 5 0,13-5 0 0,0 2 1 15,-6-4-1-15,2 0 2 0,1-3 5 0,3-2-6 16,-3 0-4-16,-1 0-5 0,7-2-8 0,0-1-1 16,-6 3-2-16,0 0-1 0,-1 0 1 15,-2 0-2-15,-4 0 0 0,4 0-4 0,-7 3-2 16,7 4-4-16,-7 0-2 0,4 2 2 0,0 0-1 16,-1 0 3-16,4 1 5 0,-4-1-3 15,7-2 3-15,3 1-3 0,-7-3-1 0,7-1 1 16,-3-1 0-16,3-3 1 0,-4 0-2 0,-2 0 0 15,9 0-2-15,-3 0 0 0,-7-3 3 16,1 1-1-16,9 0 3 0,-7-1-1 0,4 1 3 16,-3 0 1-16,0-3-4 0,3 4 3 0,-4-4-2 15,-5-2 0-15,9 0 4 0,-4-2-1 0,-2 0 1 16,0-3 0-16,-4 1 2 0,4-3 0 0,-1 0-1 16,-2 0 1-16,-4 3 0 0,-3-3 1 0,1 3 2 15,-1 1-1-15,-3 3-3 0,-3 3-9 16,-3-1-6-16,0 3-6 0,-3 2-10 0,0 2-13 15,-9 3-108-15,-7-3-800 0</inkml:trace>
  <inkml:trace contextRef="#ctx0" brushRef="#br0" timeOffset="26162.97">10499 8435 255 0,'0'0'216'0,"0"0"-82"0,0 0-21 0,0 0-12 0,0 0-4 0,0 0 7 16,0 0 2-16,0 0 0 0,0 0 1 15,87-120-8-15,-59 100-2 0,3-3-8 0,6 2-13 16,-3-2-5-16,0 4-9 0,0 0-9 0,3 7-10 16,-6 0-11-16,0 5-12 0,-9 5-9 0,3 2-7 15,-3 7-5-15,-1 7 1 0,-2 1 1 0,0 6 2 16,-4 2 6-16,-3 3-3 0,4 1 3 15,-4 0 0-15,4 1 1 0,-1 0 1 0,1-2 0 16,-1-4 3-16,7-4-1 0,0-1-1 0,-1-8-1 16,10 0-3-16,0-4-10 0,10-5-11 15,2-3-37-15,-12-1-212 0,-6-3-1097 0</inkml:trace>
  <inkml:trace contextRef="#ctx0" brushRef="#br0" timeOffset="27140.27">12192 8101 471 0,'0'0'219'0,"0"0"-1"0,0 0-2 0,0 0-7 0,0 0-15 15,0 0-14-15,0 0-24 0,0 0-22 0,0 0-23 16,18-120-30-16,-18 118-30 0,0 2-32 0,0 0-29 16,0 4-9-16,0 8 8 0,0 2 16 15,0 12 14-15,0 2 3 0,0 5-4 0,0 7-3 16,-3-1-3-16,-3 2-1 0,6 1 2 0,-3-4 3 16,3-3-2-16,0-5 0 0,0-4-2 0,0-7-1 15,9-4 7-15,-6-6 6 0,1 0 6 0,5-4 7 16,-9-5 9-16,6 0 8 0,3 0 6 0,1-9-2 15,-1-3-14-15,3-3-12 0,4-6-13 16,-1 2-9-16,1-4-6 0,-1 0-2 0,1 0-1 16,-1-2-1-16,-2 4 0 0,5-2-3 0,-2 0 0 15,-1 4-2-15,1 4 2 0,-4 3-5 0,-2 5-9 16,-4 3-9-16,-3 4-3 0,0 0 1 16,-3 7 8-16,0 4 11 0,0 2 6 0,0 6 7 15,0 2 5-15,-6 2 0 0,0 0-3 0,-1-4 2 16,1 3 0-16,0-6-2 0,0 0 1 15,6-4-5-15,0-5 0 0,0-2-3 0,0-3 2 16,0-2 1-16,0 0 6 0,3 0 3 0,9-7 5 16,-2-2-4-16,-1-3-5 0,10-2-5 0,-7 0-4 15,7-1-2-15,-7 1-1 0,3 3 0 16,-2 1-4-16,2 1 5 0,-2 2-1 0,-1 5 0 16,-6 2-2-16,7 0-4 0,-13 9 3 0,3 5 5 15,-3 0 6-15,0 6 6 0,-3 1-1 0,-3 4-1 16,-1 1 2-16,4-3-8 0,0 1 0 0,3-3-5 15,0 0-5-15,3-5-2 0,7 3-13 16,-1-7-14-16,6-5-31 0,1-3-79 0,-1-4-186 16,-2 0-1086-16</inkml:trace>
  <inkml:trace contextRef="#ctx0" brushRef="#br0" timeOffset="27490.36">13060 8276 1743 0,'0'0'250'0,"0"0"-34"0,0 0-40 0,0 0-35 0,0 0-42 16,0 0-42-16,0 0-34 0,0 0-16 0,0 0-5 16,0 0-5-16,0 0 3 0,62-117-1 0,-46 96-1 15,-4 0 2-15,-3 3-3 0,1-1-3 0,-4 4-4 16,0 1-9-16,-6 0-1 0,0 5-2 0,0-3-1 15,-6 7 0-15,0 3-12 0,-4 2-8 16,1 2-2-16,-3 8 11 0,-13 8 11 0,9 1 10 16,-2 5 9-16,-1 2 2 0,4 6 5 0,-1 1 4 15,4 3 2-15,-4 4 5 0,4-1 0 0,6-1 1 16,-4 2 0-16,7-7-2 0,3-7-2 0,3-5-4 16,10-7-2-16,-1-4-2 0,7-4-1 15,-4-6 1-15,7-2-5 0,6-7-8 0,3-7-17 16,0-3-37-16,6-3-97 0,-15 1-229 0,-4 9-1035 0</inkml:trace>
  <inkml:trace contextRef="#ctx0" brushRef="#br0" timeOffset="27908.22">13677 7645 1071 0,'0'0'149'15,"0"0"-36"-15,0 0 22 0,0 0 32 0,-81 118 13 16,63-81-7-16,-4 1-17 0,0 9-18 0,4 1-14 16,2 2-19-16,-5 2-20 0,14-2-26 0,-8 1-20 15,6-1-15-15,2-1-10 0,1-3-3 0,3-3-5 16,0-1 0-16,0-5-4 0,3-8-2 0,0-5-2 16,0-10 2-16,0-3-3 0,0-6 0 15,0-5 1-15,0 0 2 0,0 0 4 0,0-3-11 16,-6-4-17-16,6-2-24 0,-3-5-20 0,0-2-9 15,-1-3-5-15,-5 2-16 0,3-4-15 0,-3 0-10 16,6 0-4-16,-7 3 24 0,4 1 35 16,3 4 40-16,-3 2 41 0,3 6 29 0,0 3 9 15,3 0-8-15,0 2-15 0,0 0-10 0,3 4 12 16,6 5 29-16,-3 3 33 0,7-1 15 0,-1 3 5 16,3-3-14-16,4 3-18 0,3-5-15 15,3 1-15-15,2-3-11 0,4-3-11 0,-3-4-9 16,6 0-6-16,-3 0-9 0,0-7-6 0,1 0-8 15,-5-4-11-15,4-3-8 0,-12-2-14 16,6-3-11-16,-7 1-14 0,-2-2-29 0,-1-4-42 16,1 1-44-16,-4 0-57 0,-5-2-58 0,5 0-58 15,-9 6-40-15,3 5-444 0</inkml:trace>
  <inkml:trace contextRef="#ctx0" brushRef="#br0" timeOffset="28224.06">13900 7852 559 0,'0'0'292'0,"0"0"-23"16,0 0-30-16,0 0-39 0,0 0-49 0,0 0-42 15,0 0-22-15,0 0-1 0,0 0 10 0,0 0 5 16,0 0-3-16,0 0-9 0,0 0-12 0,-34 148-6 16,25-111 0-16,-3 4-3 0,5 3-7 15,-5 0-4-15,0 1-14 0,8 0-14 0,-5-5-3 16,3 0-12-16,6-1-5 0,0-5-3 0,0-4-1 16,0-6 0-16,0-6-1 0,6-6 2 15,3-5-1-15,-5-3-1 0,5-4 2 0,3 0-1 16,-2-4 1-16,5-6-4 0,1-4-5 0,-1 1-7 15,1-4-7-15,5-1 1 0,-5 1 0 0,-1 0 2 16,1 3-2-16,-1 2 6 0,-9 3 1 16,4 2 1-16,-4 5-5 0,-6 2-8 0,6 2 0 15,-6 7 5-15,0 8 10 0,0 1 7 0,-6 4 5 16,0 4-3-16,-4-3 1 0,7 5-6 0,3-7-1 16,0-1-1-16,0-4-8 0,0-2 2 15,13-5-7-15,-1-4-17 0,4-5-37 0,2 0-84 16,4-12-149-16,-7 3-263 0,1 2-880 0</inkml:trace>
  <inkml:trace contextRef="#ctx0" brushRef="#br0" timeOffset="28844.01">14431 8286 1362 0,'0'0'202'16,"0"0"-22"-16,0 0-3 0,0 0-4 0,0 0-13 15,-134 123-19-15,106-93-21 0,7 1-16 16,-1-1-16-16,3-1-20 0,7-1-16 0,0-5-13 15,8-2-5-15,4-2-11 0,0-8-4 0,13 0-2 16,-1-7-5-16,1-1 3 0,5-3-1 16,10 0-3-16,-6-7-4 0,9-6 1 0,0-3-4 15,0-5-4-15,-3 0-2 0,3-3-5 0,-6 0-4 16,-4-2-4-16,4 1-6 0,-6-1-5 0,-7 3-7 16,-3 1-5-16,4 1-4 0,-7 0-12 15,-6 5-15-15,0 2-26 0,-6 2-28 0,0 5-27 16,-1 3-12-16,1 1 2 0,3 3 24 0,-6 5 32 15,3 4 31-15,-1 3 25 0,4 2 10 0,3 0 7 16,0 2-4-16,10-2-8 0,2 2-12 0,-3-5-15 16,13-4-11-16,-3-3-15 0,2-4-17 15,4 0-27-15,3-4-24 0,0-6-18 0,-6 2 7 16,-1-6 42-16,1 3 37 0,0-3 39 0,-10 2 28 16,4-2 11-16,-4 2 17 0,-12 3 32 0,3 2 67 15,-3 0 73-15,0 5 54 0,-6 2 13 0,-6 0-19 16,-4 7-18-16,-3 5-18 0,-5 4-3 15,5 5-17-15,-9 7-29 0,3-2-17 0,7 7-8 16,-1-1-6-16,1 3-5 0,5-3-8 0,1-2-9 16,9-2-9-16,0-7-14 0,3-7-13 15,6-6-8-15,6-3-10 0,4-5 0 0,5-5 0 16,4-6-8-16,6-7-4 0,-3-5-7 0,3-5-7 16,0-7-2-16,-3-1-4 0,3-4-3 15,0-4-4-15,-3 1-4 0,-6-1-3 0,2 3-3 16,-5 4-2-16,0-3-2 0,-4 2-2 0,1 1-9 15,-1-3-14-15,-2 4-17 0,-4-1-2 0,-6 7 6 16,-3 4 19-16,-9 6 21 0,2 9 8 0,-5 4 8 16,0 7 6-16,-7 9 1 0,7 10 4 15,-7 5 6-15,0 9 3 0,4 6 8 0,-10 7 6 16,10 7 11-16,-1-1 9 0,10 9 4 0,-3-2-1 16,9-1-12-16,3-3-10 0,9-6-14 0,4-5-11 15,2-8-17-15,10-6-21 0,3-9-44 0,-3-7-280 16,-13-7-1134-16</inkml:trace>
  <inkml:trace contextRef="#ctx0" brushRef="#br0" timeOffset="85899.6">23767 8018 204 0,'0'0'101'0,"0"0"-21"0,0 0 22 0,0 0 31 0,0 0 20 0,0 0 14 15,0 0 6-15,0 0-6 0,0 0-11 16,0 0-15-16,0 0-9 0,25-115-11 0,-25 106-13 16,0 0-8-16,0 2-11 0,3 0-6 0,-3 0-8 15,0 0-4-15,0 2-6 0,0-2-5 0,0 2-6 16,0 2-5-16,0-4-8 0,0 5-6 16,0-3-6-16,0 0-6 0,0 1-4 0,-3 1-4 15,3 1-4-15,0-3 1 0,0 3-2 0,0 0 1 16,0-3-2-16,0 3-1 0,0-1-1 0,0 3 1 15,0-2 1-15,0 2 0 0,0 0 3 16,0 0 2-16,0 0-3 0,0 0-1 0,0 0-9 16,0 0-12-16,0 0-10 0,-10 7-2 0,10 7 6 15,-6 5 13-15,6 10 12 0,-6 10 3 0,-10 8 1 16,7 5-2-16,-3 9-2 0,-4 3 0 0,7-1-1 16,-7 3-6-16,10-5 1 0,3 0-2 15,0-9 0-15,0-3 0 0,0-3-2 0,3-7-1 16,0-7-3-16,0-4 2 0,0-1-3 0,0-6-4 15,3 0-8-15,0-5-15 0,-3-4-23 16,3-3-32-16,0-2-69 0,-3-5-182 0,3 1-224 16,-3-3-886-16</inkml:trace>
  <inkml:trace contextRef="#ctx0" brushRef="#br0" timeOffset="86474.99">23646 7963 459 0,'0'0'148'0,"0"0"15"0,0 0 28 0,0 0 5 16,0 0-17-16,0 0-34 0,0 0-39 0,0 0-28 15,0 0-14-15,0 0-6 0,0 0-9 0,130-109-9 16,-105 107-4-16,3 2-15 0,-3 0-2 16,-4 7-1-16,4 2-4 0,3 3-3 0,-6 2-2 15,-7 5-5-15,7 4 2 0,-16 1 2 0,10 6 3 16,-16 3 3-16,0 4 7 0,0-1 3 0,-16 4 4 16,7 2 1-16,-16-2-8 0,3 2 1 15,4-6-1-15,-4-1-2 0,-6-2 2 0,13-8 1 16,-4-3-1-16,7-3 0 0,-4-5-5 0,13-5-7 15,-3-2-8-15,3-2-9 0,3-3-7 0,0 1-3 16,6 1 4-16,0-2 8 0,0 3 11 16,13 0 2-16,-7-1 3 0,13 1-4 0,0 2-3 15,3 0 1-15,3 0-2 0,0 1-1 0,-3 4-2 16,0-1 1-16,3 3-1 0,-13 3 0 0,7-1 1 16,-3 3 0-16,-1 1-1 0,-11-2 1 0,-4 5 5 15,-3 0 6-15,-3 3 12 0,0 0 13 16,-6 0 8-16,-16 0 4 0,7 4-1 0,-10-4 0 15,0-2-3-15,-6-1-3 0,0-4-4 0,0 0-5 16,-3-5-8-16,0-3 0 0,3-2-2 0,0-4-3 16,0-4-2-16,6-1-4 0,-3 0-4 15,0-6-5-15,3-3-6 0,7-2-6 0,-4-6-10 16,-6-1-9-16,13-3-13 0,-10-5-7 0,3-1-10 16,0-3-4-16,10 2-8 0,3 0-17 0,-4 4-13 15,10 3-28-15,3 2-38 0,6 3-64 16,10 5-127-16,-7-1-65 0,-6 7-630 0</inkml:trace>
  <inkml:trace contextRef="#ctx0" brushRef="#br0" timeOffset="86894.67">24384 8592 560 0,'0'0'389'0,"0"0"-82"0,0 0-34 0,0 0-39 0,0 0-61 16,0 0-34-16,0 0-17 0,0 0-10 0,0 0-10 15,0 0-14-15,0 0-21 0,118-56-19 16,-91 41-13-16,4-2-7 0,1-1-3 0,-1-3-3 15,-4 2-3-15,1 1-6 0,0-2-3 0,-12-1-4 16,5 5 0-16,-8-1-3 0,-1 3-1 0,-2 3 0 16,-7 2-1-16,-3 2-2 0,-3-3-12 15,-7 6-19-15,-5 0-21 0,-10 4-15 0,6 0 0 16,-12 6 8-16,-12 10 17 0,9 5 16 0,-3 7 12 16,-1 2 7-16,-2 6 6 0,6 4 4 0,3 4 4 15,3 1 0-15,9 2 2 0,1-6-1 16,5 3 1-16,1-7-2 0,12-6 0 0,0-5-1 15,19-3 2-15,-7-7 9 0,13-4 0 0,6-5-1 16,6-5-7-16,16-4-18 0,3-5-31 0,3-9-80 16,-19 0-322-16,-12 9-1009 0</inkml:trace>
  <inkml:trace contextRef="#ctx0" brushRef="#br0" timeOffset="87422.23">25174 8373 980 0,'0'0'320'15,"0"0"-38"-15,0 0-36 0,0 0-64 16,0 0-54-16,0 0-43 0,0 0-32 0,0 0-17 15,0 0 6-15,0 0 14 0,0 0 10 0,0 0 3 16,-80 136-8-16,74-109-5 0,3 1-11 0,-1-3-8 16,4-1-6-16,0-4-5 0,0-4-2 0,4-2 2 15,-1-1 2-15,3-3 3 0,6-3 1 16,-2-3 0-16,-4-1 3 0,9-3 0 0,-2 0 2 16,2-7-3-16,-6-3-2 0,4-1-12 0,5-5-3 15,1 2-4-15,-7-2-6 0,7-2-1 0,-7 2-3 16,7-1-3-16,-7 3-3 0,-2 0 2 15,8 0-3-15,-11 5 0 0,8 3-4 0,-3 2 3 16,-8-1-5-16,-1 5-6 0,9 0 0 0,-9 5-5 16,0 4 6-16,-3 4 6 0,0 3 6 15,-3 7 2-15,0 1 4 0,-12 3 0 0,11-2 0 16,-5 5-2-16,-6-4 0 0,12-3 0 0,-1 0 0 16,1-8 5-16,3-1-5 0,0-4 1 0,0-3 1 15,0-5 5-15,7 3 7 0,-1-5 9 16,9 0 6-16,-5-10 7 0,14-1-2 0,1-6-6 15,-9 0-5-15,12-6-10 0,-1-1 0 0,1-1-5 16,3-3-2-16,-3 6-3 0,0-4-1 0,-3 1-2 16,3 1-1-16,-6 1 1 0,2 1-7 0,4 1-7 15,-3-4-14-15,-3 4-21 0,-7-5-36 0,7 6-82 16,-10-3-205-16,4 7-359 0,-10 6-862 0</inkml:trace>
  <inkml:trace contextRef="#ctx0" brushRef="#br0" timeOffset="87944.51">26154 8670 331 0,'0'0'160'0,"0"0"16"0,0 0 25 0,0 0 7 0,0 0 22 0,0 0-7 16,0 0-17-16,0 0-18 0,0 0-29 0,0 0-20 16,0 0-14-16,0 0-17 0,0 0-14 0,-59-123-10 15,56 116-8-15,-3 0-8 0,-9 3-10 0,8-2-9 16,-2 4-12-16,-6-1-8 0,5 3-9 16,-11 0-8-16,11 3-4 0,-11 5 1 0,8 1-3 15,-12 7 4-15,13 5 1 0,-10 0 0 0,0 5 7 16,10-2 2-16,-7 2 4 0,13 2 6 0,-3-3 1 15,-3-1-1-15,8-7 0 0,4 2-5 16,0-5-5-16,4-3-2 0,8 1-4 0,-3-3 3 16,-3-2-2-16,10-2 0 0,-4-3 0 0,7 0 0 15,-7-2 0-15,13 0 0 0,-3-7-5 0,-7 0-6 16,13-4-1-16,-3-5 0 0,0 4-4 16,-10-4-3-16,10 2-1 0,-6-1-4 0,-7 1 1 15,7 2-1-15,-10 3 1 0,-6 2-2 0,0 4-1 16,0 1-5-16,-3 2-10 0,0 0-2 15,0 7 1-15,-3 5 10 0,0 4 11 0,-3 6 6 16,-3 1 0-16,-7 3-2 0,10 2 0 0,0-3 0 16,-3 0-5-16,9-4-12 0,0-3-12 0,9-1-21 15,-3-6-19-15,3-1-16 0,13-6-34 0,-10 1-48 16,10-5-80-16,0 0-131 0,-10 0-175 16,-6-3-862-16</inkml:trace>
  <inkml:trace contextRef="#ctx0" brushRef="#br0" timeOffset="88318.9">26405 8603 400 0,'0'0'223'0,"0"0"36"0,0 0 29 16,0 0 11-16,0 0-29 0,0 0-56 16,0 0-66-16,0 0-56 0,0 0-31 0,0 0-9 15,0 0 7-15,0 0 10 0,0 0 9 0,0 0 9 16,-6 80-5-16,0-47-4 0,-3 4-2 0,-7 2-10 15,7 5-7-15,-7 3-19 0,10 0-16 16,0-1-13-16,3-5-8 0,0-6 0 0,3-2 0 16,0-11-2-16,0 1 1 0,3-4 1 0,3-8 4 15,-3-4 3-15,0-5 5 0,10-2 13 0,-7-2 3 16,3-7 1-16,10-10-6 0,-7-4-10 16,4 1-6-16,-1-6-5 0,1 0 3 0,-1-2-7 15,1 3-1-15,-7-3 1 0,10 0-4 0,-10-1-3 16,0 2 0-16,10 1-5 0,-10 1-1 0,10 6 4 15,-7 2-1-15,4 6 1 0,-4 4 2 0,-3 2-1 16,7 5 1-16,-4 2 0 0,7 0-2 16,-10 9 5-16,10 0 1 0,-7 2 5 0,10 0-1 15,-10 3-2-15,10-2 0 0,0 4-3 0,-10 0 0 16,16 1-14-16,-6-3-22 0,2-2-34 0,-8 2-77 16,9-4-289-16,-19-6-1143 0</inkml:trace>
  <inkml:trace contextRef="#ctx0" brushRef="#br0" timeOffset="88695.54">26967 8876 1451 0,'0'0'312'0,"0"0"-107"0,0 0-40 0,0 0-11 0,0 0-15 15,0 0-16-15,0 0-19 0,0 0-8 0,0 0-3 16,0 0-4-16,0 0-11 0,0 0-16 16,0 0-20-16,0 0-12 0,136-24-11 0,-108 12-8 15,3 1 1-15,-3-5-2 0,-3 2-4 0,-1 0 1 16,-11 2-3-16,5-2-5 0,-8 4 0 0,-7-4 1 16,0 4-4-16,-3 1 0 0,0 0-3 15,0 2-8-15,-3 0-11 0,-10 4-7 0,-5 3-5 16,5 0 1-16,-11 7 8 0,2 7 10 0,-9 5 10 15,9 8 6-15,1 1 6 0,-1 9 2 0,-6 0 3 16,12 4-1-16,-2 1 4 0,2 1 1 16,4-4-3-16,9-2 0 0,0-4-1 0,6-9-6 15,3-3-3-15,13-4-2 0,5-8-8 0,7-5-17 16,4-4-43-16,8-4-163 0,-12-5-471 0,-6 2-885 16</inkml:trace>
  <inkml:trace contextRef="#ctx0" brushRef="#br0" timeOffset="89022.63">27897 8633 1450 0,'0'0'624'0,"0"0"-361"0,0 0-122 0,0 0-41 0,0 0-25 0,0 0-21 15,0 0-19-15,0 0-20 0,0 0-15 0,0 0-13 16,0 0-30-16,0 0-53 0,0 0-224 16,25 53-1199-16</inkml:trace>
  <inkml:trace contextRef="#ctx0" brushRef="#br0" timeOffset="89125.87">27767 9087 2134 0,'0'0'151'15,"0"0"-103"-15,0 0-46 0,0 0-63 0,0 0-155 16,0 0-1214-16</inkml:trace>
  <inkml:trace contextRef="#ctx0" brushRef="#br0" timeOffset="91056.73">24923 9475 146 0,'0'0'58'0,"0"0"-29"0,0 0-11 0,0 0-1 0,0 0-5 16,0 0-4-16,0 0-2 0,0 0-1 0,0 0 1 16,0 0 3-16,0 0 0 0,0 0 9 15,3-43 6-15,-3 39 3 0,3-1 12 0,-3 3 1 16,0-3 2-16,0 0 12 0,0 1 4 0,0 1 9 16,0-1 14-16,0-1 5 0,0 0 1 15,0 1 0-15,0-1-4 0,0 0 1 0,0 1 15 16,-3 1 8-16,3-1 10 0,0-1-1 0,0 3-16 15,-3-3-13-15,3 1-16 0,0 1-11 0,-3-1-8 16,-6 1-6-16,9-1-5 0,0 1-7 0,0-1-3 16,0 1-4-16,0 0 0 0,-3 0 0 15,3-1-1-15,0 2-3 0,0-3-2 0,0 3-3 16,0-1-2-16,0 1-3 0,-3 0-2 0,3-3-1 16,0 3-2-16,0-1 0 0,0 3 1 0,0 0-1 15,0-2-2-15,0 2 1 0,0-2-1 16,0 2 1-16,0-3 2 0,0 3 0 0,0-2-1 15,0 2 1-15,0 0-1 0,0 0-2 0,0-2 0 16,0 2-2-16,0-3 0 0,0 3-3 0,0-2 2 16,0 2-2-16,0 0 1 0,0 0-1 0,0 0-4 15,0 0 1-15,0 0-10 0,0 0-4 16,0 0-9-16,0 0-14 0,0 2-2 0,0 5 6 16,0 0 13-16,0 10 19 0,0 2 16 0,0 5 9 15,0 6 4-15,-3 7 7 0,-4 1 2 16,1 7 3-16,-6 1 2 0,9 2-8 0,-7 1-3 15,4-4-4-15,-6-1-3 0,9-2 2 0,0-4-3 16,-4 0-1-16,4-8-3 0,3-6-3 16,-9-5-6-16,9-5-5 0,0-5-4 0,0-2-9 15,0-5-6-15,0 1-14 0,0-3-18 0,0 0-31 16,0 0-65-16,0 0-216 0,0 0-223 0,0 0-846 0</inkml:trace>
  <inkml:trace contextRef="#ctx0" brushRef="#br0" timeOffset="91899.64">24864 9802 139 0,'0'0'89'0,"0"0"0"0,0 0 1 0,0 0 6 0,0 0 5 16,0 0 10-16,0 0 6 0,0 0-3 0,0 0 0 15,0 0-9-15,0 0 1 0,0 0 6 16,0 0-1-16,0 0-3 0,31-122-9 0,-24 115-9 16,-4 1-11-16,0 1-11 0,9-1-7 0,-6-1-7 15,4 0-8-15,5 2-5 0,-2 0-9 0,-4 1-3 16,16 4 0-16,-4 0 3 0,1 0 2 0,-3 0-8 15,6 4-3-15,-1 1-3 0,-8 4-5 16,9 1 0-16,-1 1-4 0,-11 2-3 0,9 3-3 16,-1-2 0-16,-11 2 5 0,8 1-1 0,-5-3 3 15,-10 4 3-15,9-3-1 0,-9 2 2 16,-3 1-1-16,0 1 5 0,-12 4 0 0,6 0-2 16,-10-1-1-16,-6 4-8 0,-2-3-3 0,-4-2-2 15,0 0 1-15,0-3-4 0,6 0 1 0,-6-4 1 16,0 0-2-16,0-5 0 0,4-2-2 15,-4 0-1-15,3-7-2 0,9 0-3 0,-5 0-6 16,11-2-16-16,-11-5-19 0,11-2-37 0,-8-5-65 16,12-2-160-16,-4 2-214 0,1 4-866 0</inkml:trace>
  <inkml:trace contextRef="#ctx0" brushRef="#br0" timeOffset="92303.46">25547 9421 198 0,'0'0'218'0,"0"0"-30"0,0 0 41 0,0 0 25 0,0 0-9 16,0 0-42-16,0 0-62 0,0 0-67 15,0 0-32-15,0 0 11 0,0 0 33 0,0 0 34 16,0 0 14-16,-38 117-10 0,29-76-30 0,-7 3-26 15,1 0-22-15,-1 6-16 0,1-1-7 0,-4 1-8 16,-2-4-5-16,11 0-4 0,1-4-8 16,-3-5-5-16,9-6-11 0,3 0-13 0,0-4-26 15,0-3-39-15,0-6-80 0,3-5-276 0,0-6-975 0</inkml:trace>
  <inkml:trace contextRef="#ctx0" brushRef="#br0" timeOffset="93304.51">25844 9952 118 0,'0'0'103'0,"0"0"18"0,0 0 34 0,0 0 24 0,0 0 19 15,0 0 11-15,0 0 0 0,0 0-13 16,0 0-17-16,0 0-27 0,0 0-21 0,0 0-17 16,0 0-17-16,0 0-16 0,6-115-12 0,-9 106-13 15,-3 4-13-15,0-2-10 0,-7 5-13 0,7-1-14 16,-3 1-13-16,-10 2-7 0,10 2-4 0,-10 5 1 16,7 3 1-16,-7 4 4 0,4 2 3 0,-1 5 2 15,1-1 6-15,-1 5 0 0,4 5 1 16,-7 1 7-16,13 2 4 0,3 5 8 0,0-4 8 15,3 1 3-15,0-1 6 0,3-4 2 0,3-4 5 16,4-3 4-16,8-3 2 0,-5-6 2 0,11-3 0 16,1-4 3-16,3-2-4 0,0-5-1 15,3-2-6-15,3-10-14 0,-3-2-6 0,3-4-10 16,-3-5-5-16,0-2-5 0,0-1-2 0,-6 1-5 16,-3-2-6-16,-7 4 2 0,1-1-2 15,-10 1-3-15,0 2-5 0,-6 3-12 0,0-2-10 16,-9 1-13-16,-7 1-14 0,1-1-15 0,-7 0-23 15,-6 3-18-15,0 1-15 0,10 3-3 0,-10 3 13 16,3 7 18-16,0 2 23 0,0 2 18 16,13 7 11-16,-10 1 6 0,13 1 4 0,-6 0 1 15,8-2-6-15,4 0-28 0,3 1-43 0,0-1-35 16,3 0-46-16,0-2-51 0,10-2-474 0</inkml:trace>
  <inkml:trace contextRef="#ctx0" brushRef="#br0" timeOffset="94041.09">26505 9980 147 0,'0'0'151'0,"0"0"44"16,0 0 40-16,0 0 26 0,0 0 1 16,0 0-19-16,0 0-20 0,0 0-26 0,0 0-27 15,0 0-24-15,0 0-21 0,0 0-22 0,0 0-18 16,0 0-11-16,34-108-14 0,-34 103-9 0,-3 0-8 16,-7 3-8-16,10 0-8 0,-3 0-10 0,0-1-6 15,0 3-6-15,0 0-3 0,0 0 0 16,0 0-1-16,0 0-2 0,-7 0 0 0,7 0 1 15,0 0 0-15,3 3 1 0,-3-1 1 0,3 0-3 16,-3-2 0-16,0 5-1 0,-6-3 1 0,2 3 0 16,4 2-2-16,-6 0 2 0,-7 2-3 0,7 4-2 15,-3 1 3-15,-4 0-2 0,1 4 3 16,-4 3 2-16,-6 0 0 0,13 1-2 0,-10 4 2 16,13-1 2-16,-10-1-3 0,10-1 1 0,-7-3-1 15,10-4 1-15,6 0 2 0,0-6-1 16,0-1 0-16,0-4-2 0,0-3 4 0,6 0 4 15,10-2 7-15,-4-2 0 0,10-7 0 0,3-3-5 16,0-4-4-16,-7-3-1 0,10 2-5 0,3 0 0 16,-6-1-1-16,0-1-4 0,0 5 2 15,-10 0-6-15,4 3-1 0,-7 4-5 0,-6 2-4 16,10 3-8-16,-13 2-5 0,3 4-2 0,-6 6 3 16,3 8 12-16,-3 3 10 0,3 9 7 15,-3 6 5-15,0 6 3 0,10 2 1 0,-7 9 3 16,0 0 0-16,3 4-1 0,-3 4-4 0,3-4 1 0,7 1-5 15,-7-6 0-15,0-8 3 0,3-1-2 16,1-3 2-16,-4-5-1 0,-3-3-2 0,0-7 1 16,0-4 1-16,-3 0 3 0,0-7-2 0,-3 0-1 15,-3-1 1-15,-3-3-6 0,-7-2 5 0,4-1-1 16,-10 0-2-16,-3-5 0 0,10-2-1 16,-13 3 0-16,0-3 1 0,-6 0 2 0,0-5 0 15,-10-2 1-15,7 0 0 0,-3-4 0 0,-7 0 1 16,4-3-1-16,-4-2 3 0,7-3 3 15,-6 0-2-15,11-2 0 0,4-1-3 0,4-1-3 16,8 0-3-16,0 0-6 0,7-1-10 0,-4 2-15 16,13 1-20-16,3 3-29 0,6-1-39 15,16-2-93-15,0 3-154 0,-10 5-173 0,7 3-796 0</inkml:trace>
  <inkml:trace contextRef="#ctx0" brushRef="#br0" timeOffset="94630.77">27208 9915 54 0,'0'0'113'0,"0"0"7"0,0 0 25 0,0 0 12 0,0 0 16 0,0 0 5 0,0 0-6 16,0 0-23-16,0 0-29 0,0 0-26 0,0 0-29 16,0 0-23-16,0 0-21 0,-68-85-8 0,53 85-6 15,-7 7-2-15,10 2 2 0,-10 3-5 0,-3-1-2 16,16 3 1-16,-13-2 2 0,13 1 0 16,0-2 5-16,-4 1 2 0,10 2-1 0,-3 0 4 15,3 0 1-15,3 0 7 0,0 0 3 0,3-1 3 16,3 1 2-16,3-3 0 0,7 3 1 0,-7 0 0 15,13-2 0-15,-4-1-4 0,-2 3-7 16,9-2-2-16,-4-3-4 0,-5 4 0 0,9-1 4 16,-10-1-2-16,4 1 0 0,-13-3 0 0,10 1-2 15,-10-1 3-15,-3 0 12 0,-3 3 14 0,0-3 17 16,-6 2 11-16,-4-2 3 0,-8 0-3 16,-4 0-9-16,3-2-7 0,-8 3-9 0,-4-6-10 15,0 1-8-15,-7 0-5 0,1-5-6 0,3 0-3 16,3 0-4-16,0-3-6 0,3-1-6 15,6-3-7-15,4-3-19 0,-4 3-30 0,7-2-66 16,-1-5-144-16,7 6-371 0,6 3-831 0</inkml:trace>
  <inkml:trace contextRef="#ctx0" brushRef="#br0" timeOffset="97848.84">7513 4577 23 0,'0'0'67'0,"0"0"7"0,0 0 9 0,0 0 10 0,0 0 8 0,0 0 5 15,0 0 0-15,0 0 2 0,0 0-22 0,0 0-39 16,0 0-35-16,0 0-31 0,15-38-7 16,-21 64 11-16,-9 4 9 0,2 3 6 0,1 5 4 15,-4-1-3-15,7-2 0 0,-3-1-2 0,2-4 2 16,7-4 2-16,-3-5-3 0,6-7-2 0,0-6-6 16,0-1 2-16,0-5 11 0,6 0 14 0,4-2 10 15,2 0 15-15,0-2 2 0,4-5-5 16,-4-2-4-16,7-2-11 0,-7 0-8 0,10-1-7 15,-13 0-3-15,10 1-7 0,-10 4-2 0,-6 2-4 16,4 3-15-16,-4 2-16 0,-3 2 1 0,0 8 10 16,0 6 26-16,-3 7 19 0,-4 4 6 15,-5 8-5-15,-7 4-7 0,7 2-2 0,-7 3-5 16,10 0-2-16,-10-1-1 0,13 1-1 0,-3-6-1 16,0-7-2-16,2-5-2 0,7-10-5 0,0-4 0 15,7-8 12-15,2-1 21 0,3-3 24 16,7-7 19-16,-4-10-9 0,13 1-16 0,0-5-23 15,3-2-17-15,-3 1-3 0,0-2-1 0,0 4-1 16,-3 1-1-16,-10 5-2 0,7 5-11 16,-13 2-10-16,1 7-12 0,-4 2 11 0,-6 12 27 15,0 9 30-15,-16 7 27 0,7 10 5 0,-16 3-5 16,-3 6-5-16,0 1-5 0,4-1-3 0,5-4-6 16,-3-8-4-16,10-7-8 0,3-11-15 0,2-7-25 15,7-5-21-15,7-7-5 0,8-3 2 0,4-13-25 16,2 0-235-16,-2 2-953 0</inkml:trace>
  <inkml:trace contextRef="#ctx0" brushRef="#br0" timeOffset="100414.46">28408 9708 182 0,'0'0'102'0,"0"0"8"0,0 0 43 0,0 0 15 0,0 0 12 15,0 0 3-15,0 0-14 0,0 0-19 0,0 0-26 16,0 0-27-16,0 0-20 0,0 0-21 0,-3-33-16 16,3 31-15-16,3 0-10 0,-3-1-5 15,0 3-4-15,0-1-1 0,4 1 1 0,-4 0-1 16,0 0 2-16,0 0 1 0,0 0 2 0,0 0-1 16,0 0 4-16,0 0 4 0,0 0-1 15,0 0 4-15,0 0-3 0,0 0-2 0,0 0 0 16,0 0 0-16,0 0 0 0,0 0 2 0,0 0 2 15,0 0-3-15,0 0 3 0,0 0-3 0,0 0-6 16,0 0 1-16,0 0-2 0,0 0-2 0,0 0 1 16,0 0 0-16,0 0 4 0,0 0 3 15,0 0 5-15,0 0 3 0,0 0 4 0,0 0 1 16,0 0 0-16,0 0 4 0,0 0-3 0,0 0 0 16,0-2-5-16,0 2-8 0,0 0-6 0,0-3-7 15,0 3-1-15,-4-2 0 0,4 2-2 0,-3-2-5 16,0 2-7-16,-3 0-4 0,0 0-5 15,-3 0-1-15,-1 0 1 0,4 2 1 0,-9 3 3 16,8-2 4-16,1 4 4 0,-12-2 3 0,14 2 0 16,-5-2 1-16,-3 2 2 0,6-3 0 15,-4 1 2-15,1-1 1 0,0 3 0 0,6-2 0 16,-4-3 1-16,1 3-2 0,-6 0-2 0,9-3-1 16,-1 0 0-16,1 1-2 0,0 1-1 0,3 1-4 15,-3-3-3-15,3 3 2 0,0 2-3 16,0-2 4-16,0 2 1 0,0-2 0 0,0 0 4 15,3 2 0-15,0 0 5 0,0-2 2 0,1 2 1 16,-4-3 3-16,3 6-3 0,3-6 1 0,3 3-1 16,-6 0-1-16,0 0 0 0,1 0 0 0,-1 0 1 15,-3 0-2-15,3-2 0 0,-3 2 0 0,6 0 0 16,-6-1 2-16,0 1-1 0,0-1 1 16,0 1 1-16,0-2 0 0,0 2 0 0,0 0 3 15,0-2 0-15,0 2 1 0,0 0 0 0,-6 0 1 16,6-3 0-16,-3 3 2 0,3 0 0 0,-3 0 0 15,-4-2-1-15,4 2-1 0,0-2 1 16,-9-1-2-16,9 0 1 0,-7 3-6 0,-2 0-4 16,3-3 0-16,-1 3 1 0,-2-2-3 0,-1 2 3 15,4-2 0-15,-6-1-2 0,8 1 1 16,-2-1 1-16,-3-1 0 0,6-1 1 0,2-2 2 16,-2 2 2-16,3-2-2 0,3 0 2 0,-6 0 0 15,6 0 2-15,0 0-3 0,0 0-7 16,0-2-6-16,6 0-5 0,-3-3 4 0,3 0 2 15,-2 1 3-15,2 2 2 0,9-3 1 0,-9 0 3 16,1 1 0-16,5-1-1 0,0 3 2 0,-8-3-1 16,14 3 2-16,-9-3 1 0,-2 5-2 0,8-2-1 15,-9-1-1-15,1 3 2 0,2 0-2 0,0 0 0 16,-3 0 1-16,1 0-4 0,-4 0 4 0,3 0 0 16,3 0-1-16,-6 0-1 0,0 0 1 15,1 3 0-15,-4-1 0 0,3-2 1 0,0 2 1 16,6 1-2-16,-9-1 1 0,3 0 0 0,-3 3-1 15,3-3 0-15,-3 3 3 0,0 0 2 16,0 2 0-16,3-1 0 0,-3 1 0 0,0 3-1 16,0-1 2-16,-3 3 3 0,0-1-1 0,-9 1 1 15,9 1-3-15,0 1-3 0,-7 0 0 0,1 0 0 16,0 2 3-16,2 0 1 0,-2 3 3 16,-3-2 2-16,5 2-5 0,1-3 1 0,0 0 2 15,0-4 1-15,0 4-1 0,3-4-1 0,3 0-3 16,0-2-1-16,0-1 2 0,3 3 5 15,9 0 5-15,-6-1 0 0,4 1 1 0,-7-1-4 16,15 3-8-16,-8 0-3 0,8 0-5 0,-8-1-10 16,11 3-11-16,-2 3-20 0,3 4-23 0,-1 0-43 15,4 4-126-15,-13-4-304 0,1-9-862 0</inkml:trace>
  <inkml:trace contextRef="#ctx0" brushRef="#br0" timeOffset="104943.33">26312 11451 1110 0,'0'0'161'0,"0"0"-66"0,0 0-14 0,0 0 6 0,0 0-1 0,0 0-16 15,0 0-14-15,0 0-10 0,0 0 1 0,0 0 2 16,0 0-13-16,0 0-22 0,56 9-40 16,-34-11-85-16,-10-1-319 0,4-1-898 0</inkml:trace>
  <inkml:trace contextRef="#ctx0" brushRef="#br0" timeOffset="105097.33">26945 11388 841 0,'0'0'272'0,"0"0"-205"0,0 0-19 0,0 0 0 15,0 0-8-15,0 0-41 0,0 0-69 16,0 0-244-16,0 0-617 0</inkml:trace>
  <inkml:trace contextRef="#ctx0" brushRef="#br0" timeOffset="105218.52">27438 11340 2007 0,'0'0'159'0,"0"0"-105"0,0 0-11 15,0 0-32-15,0 0-73 0,0 0-170 0,0 0-366 16,0 0-784-16</inkml:trace>
  <inkml:trace contextRef="#ctx0" brushRef="#br0" timeOffset="106053.77">25993 12172 725 0,'0'0'340'0,"0"0"-39"0,0 0-18 0,0 0-38 0,0 0-40 0,0 0-38 16,37-127-37-16,-37 115-29 0,0 1-22 15,0-1-17-15,-6 3-8 0,0 2-10 0,-7 0-15 16,7 2-13-16,-6 3-13 0,-4 2-15 0,-9 2-5 16,10 7-6-16,-10 5 1 0,-3 5 2 0,0 2 5 15,0 6 2-15,1 1 2 0,8 2 5 0,-3 5-1 16,-3-4 4-16,13 4 2 0,-7-2-2 15,10-3 1-15,3-3-1 0,-3-2 2 0,6-2 1 16,3 1-2-16,12-3-1 0,-6-4 0 0,3-1-2 16,13-2-2-16,-6-4-3 0,12-6-7 15,3-1-12-15,0-3-17 0,12-3-36 0,-6-4-67 16,-3-2-180-16,-3 0-231 0,-9 4-823 0</inkml:trace>
  <inkml:trace contextRef="#ctx0" brushRef="#br0" timeOffset="106381.92">26399 12268 1401 0,'0'0'276'16,"0"0"-104"-16,0 0-49 0,0 0-42 15,0 0-33-15,0 0-22 0,0 0-5 0,0 0-1 0,0 0 7 16,-127 41 5-16,102-25 1 0,0 3-2 16,7 2-5-16,-4 2-1 0,-3 0-2 0,13 2-2 15,-7-2-2-15,16 0-7 0,-3-4 0 0,6-1 0 16,0-5 5-16,6-1 9 0,10-3 9 15,-1-2 9-15,7-5 7 0,6-2-1 0,0 0-4 16,6-9-5-16,0-3-7 0,3-5-5 0,-3-4-3 16,0 0-9-16,7-2-5 0,-7-3-2 0,-9 2-4 15,-7 1-1-15,4-1 1 0,-13 3-4 16,4 1-1-16,-7 1 1 0,-6 6-2 0,0-3-5 16,-3 4-6-16,-13-2-11 0,4 3-13 0,-10 4-7 15,-3 2-2-15,1 3 5 0,-1 2 3 16,0 0 2-16,0 7 0 0,-3 7-3 0,13 0 0 15,-4 2-1-15,7 2-4 0,-1 2-12 0,10 4-30 16,3-1-74-16,0-5-213 0,0-6-1039 0</inkml:trace>
  <inkml:trace contextRef="#ctx0" brushRef="#br0" timeOffset="106939.19">26815 12259 1316 0,'0'0'244'0,"0"0"-76"0,0 0-27 0,0 0-7 16,0 0-19-16,0 0-28 0,0 0-40 0,0 0-44 15,0 0-25-15,0 0 4 0,0 0 25 0,0 0 34 16,0 0 19-16,0 0 4 0,-19 87-7 15,13-61-12-15,0-3-6 0,-7-1-7 0,10-1-4 16,3-5-8-16,0-2-5 0,0-4-3 0,0-3 2 16,0-3 9-16,3-4 16 0,10 0 8 15,-7-2 8-15,3-7 1 0,10-3-16 0,-1-4-13 0,1-3-13 16,3-1-10-16,3 2-4 0,-10-1 1 16,10 0-3-16,-3 3-1 0,-7 0-1 0,7 2 0 15,-10 3-1-15,7 2-1 0,-10 5-3 0,3-1-6 16,-8 5-5-16,-1 0-1 0,0 7 3 0,-3 2 10 15,0 2 11-15,0 7 9 0,-6 3 5 16,-7 0 0-16,10 0-1 0,-3 2-3 0,0-1-2 16,-4-1-6-16,4-2-4 0,3-1-1 0,3-6-2 15,0-3 8-15,0-6-5 0,0-3 1 0,3 0 3 16,16-7-3-16,-10-7 1 0,13 2-3 16,-10-4-10-16,10 0-6 0,-4-1-3 0,-2 1-1 15,3 3 2-15,-7 2-3 0,3 1 0 0,-5 3 1 16,-4 3 1-16,9 1 3 0,-8 3 1 15,-4 0 3-15,0 5 2 0,-3 4 11 0,0 5 5 16,0 3 5-16,-3-2 4 0,-3 6-2 0,-1-3-4 16,-5 1-2-16,12-1-3 0,-3 1-2 0,0-2-2 15,3-3-2-15,0 0-9 0,0-4-11 0,6-1-10 16,9-4-18-16,-2-3-24 0,2-2-101 16,-2 0-253-16,-7-2-1069 0</inkml:trace>
  <inkml:trace contextRef="#ctx0" brushRef="#br0" timeOffset="107204.72">27683 11996 1588 0,'0'0'80'0,"0"0"-29"0,0 0 29 0,0 0 33 15,0 0 20-15,0 0-14 0,-81 127-14 0,66-99-10 16,5 4-21-16,-8-3-9 0,12 6-10 0,-4 3-20 15,-5-2-7-15,9 3-11 0,-1 1-6 16,-2 0-9-16,3 2-6 0,3-2-1 0,3-7-7 16,0-2 1-16,-3-6 0 0,3-4-6 0,0-8-4 15,0 1-5-15,0-2-9 0,0-5-8 16,0-5-14-16,0 2-17 0,0-4-11 0,0 3-8 16,0-3-8-16,0 0-47 0,0-3-104 0,0-1-133 15,0-1-66-15,0 3-369 0</inkml:trace>
  <inkml:trace contextRef="#ctx0" brushRef="#br0" timeOffset="107413.1">27512 12609 17 0,'0'0'331'15,"0"0"-62"-15,0 0 2 0,0 0-24 0,0 0-29 16,0 0-18-16,0 0-10 0,0 0-14 0,0 0-11 16,0 0-22-16,0 0-26 0,0 0-27 15,0 0-25-15,3 2-17 0,-3 1-9 0,-3-1-8 16,3 0-3-16,-6 1-4 0,6-1-1 0,0-2-1 15,0 0-2-15,0 0-5 0,0 0-2 0,0 0-5 16,0 0-3-16,0 0-1 0,0 0-5 16,0 0-7-16,0 0-20 0,0-2-30 0,0-1-45 15,0-1-85-15,0 1-255 0,0 1-1048 0</inkml:trace>
  <inkml:trace contextRef="#ctx0" brushRef="#br0" timeOffset="107946.31">27649 12217 611 0,'0'0'441'0,"0"0"-150"15,0 0-30-15,0 0-22 0,0 0-46 0,0 0-55 16,0 0-51-16,0 0-36 0,0 0-21 0,0 0-3 15,0 0 13-15,0 0 17 0,0 0 15 0,0 0 8 16,-56 104-2-16,50-77-1 0,3 4-5 16,-7-1-9-16,-2-3-10 0,6 1-10 0,6-5-7 15,-3-2-4-15,0-3-2 0,3-5-2 0,0-1-9 16,0-5-5-16,0-3 2 0,3-1 2 0,0-3 7 16,3 0 3-16,9 0 1 0,-5-7-7 15,8-3-4-15,-5-3-8 0,12-3-6 0,-4 0-2 16,-5 0-1-16,5 2 2 0,-8 0-1 0,9 0 0 15,-4 5-2-15,-5-1-2 0,-4 6 0 0,6-1-2 16,-8 5 0-16,-4 2-4 0,0 8 3 16,3 1 2-16,-6 3-2 0,0 5 2 0,-6 2 2 15,3 2 0-15,-7-1 5 0,4 4-1 0,-6 2 1 16,6-3-3-16,2-2 0 0,-2-3-1 16,3-6-2-16,3-5 2 0,0-4 3 0,0-5 3 15,6 0 5-15,4-7 0 0,5-7-3 0,1-4-6 16,9-4-7-16,-1-4 0 0,-2 3-7 0,0-3 1 15,-1 8 2-15,1 0-2 0,-6 4 7 0,2 5 0 16,-5 2 1-16,2 5 1 0,-6 2 1 0,-2 2-1 16,2 5 2-16,0 7 2 0,-9 0 6 15,3 1 4-15,-3 3-1 0,0 1-3 0,0-3-3 16,0 1-3-16,0-6-5 0,0 1-5 0,7-1-29 16,-1-7-49-16,9 1-213 0,-9-5-993 0</inkml:trace>
  <inkml:trace contextRef="#ctx0" brushRef="#br0" timeOffset="108624.76">28250 12530 506 0,'0'0'303'0,"0"0"-79"0,0 0-16 0,0 0 10 0,0 0-24 0,0 0-41 0,0 0-39 15,0 0-13-15,0 0 6 0,0 0 17 0,0 0 7 16,0 0-7-16,0 0-22 0,0 0-30 0,140-59-20 16,-115 42-18-16,3-1-12 0,-1-3-9 0,4 3-3 15,-3-3-5-15,-3 0-2 0,-6 3 1 0,2-3-4 16,-5 5 1-16,-4 1-1 0,-9 3-1 15,1 0 0-15,2 3-2 0,-6 2-3 0,-10 5-10 16,4 2-15-16,-15 0-5 0,8 7 2 0,-12 4 9 16,-3 8 15-16,1 1 8 0,2 5 4 15,-9 8 2-15,9 2 4 0,3 3 1 0,-6-1 3 16,7 3 3-16,8-4 5 0,-2-1 5 0,12-3 3 16,3-4 1-16,0-6-3 0,0-1-5 15,15-5-4-15,1-2-4 0,5-4-2 0,7-6 0 16,3-4-6-16,-3 0-5 0,6-7-16 0,-3-4-20 15,0-3-32-15,0-5-63 0,0-2-136 0,-6 8-242 16,-13 0-994-16</inkml:trace>
  <inkml:trace contextRef="#ctx0" brushRef="#br0" timeOffset="109055.65">28799 12512 525 0,'0'0'282'0,"0"0"-122"0,0 0 18 0,0 0 26 16,0 0-3-16,0 0-8 0,0 0-13 15,0 0-11-15,0 0-9 0,0 0-19 0,0 0-19 16,0 0-23-16,0 0-25 0,0 0-18 0,109-23-10 16,-94 12-12-16,-6 4-8 0,10 0-6 0,-10 0-7 15,-6 4-8-15,10 1-3 0,-10 2-2 16,0 0-1-16,-3 2 2 0,0 3 3 0,0 2 5 16,0 5 6-16,0 1 8 0,0 4 5 0,-3-1 3 15,-6 1-1-15,2 2 0 0,4-5-1 16,3 5-2-16,-3-5-3 0,3-3-4 0,0-1-4 0,0-1-3 15,0-3 0-15,0-4-4 0,0 3 2 16,3-5 3-16,-3 0 0 0,10 0 3 0,-1 0 0 16,0-5 0-16,1-1-4 0,5-3-5 15,-9 0-3-15,13-3-3 0,-7 0-2 0,7 1 2 16,-7-1-1-16,4 3-3 0,-1-3-1 0,4 0 1 16,-7 6-5-16,4 0 0 0,-7-1 0 0,-3 4-7 15,4 3 5-15,-1 0 0 0,-6 0-1 0,0 7 4 16,0 2-1-16,-3 4 3 0,0 4 4 0,0 1-2 15,0 6 2-15,-3 1 0 0,0 0 0 16,0-2 6-16,0 0-5 0,-6-2 0 0,9-5-1 16,0-2-2-16,0-3 1 0,0-4-5 0,3-3-6 15,6-1-11-15,-3-3-12 0,13-7-35 16,-4-5-102-16,7-1-193 0,-13-1-346 0,10 5-880 0</inkml:trace>
  <inkml:trace contextRef="#ctx0" brushRef="#br0" timeOffset="109478.27">29791 11862 1135 0,'0'0'270'0,"0"0"-60"0,0 0-33 0,0 0-32 0,0 0-34 15,0 0-24-15,0 0-10 0,0 0-6 0,0 0-4 16,0 0-2-16,0 0 2 0,0 0 3 15,-105 127 5-15,96-90 4 0,-7 5 2 0,7 4-4 16,-10 5-12-16,10-1-6 0,-7 3-12 0,7 0-9 16,0-2-7-16,-4-6-11 0,4 2-7 0,9-8-3 15,-3-3 1-15,0-3-6 0,3-5-2 0,-3-5-1 16,3-3-4-16,0-9-1 0,0-1-2 16,0-6-10-16,0-1-5 0,0-3-10 0,0 0-22 15,0-7-41-15,-3-3-72 0,0-3-53 0,-10-5-43 16,13-1-33-16,-6-2-30 0,0 3-50 15,-4-6-25-15,1 2 61 0,3 1 120 0,-3 1 162 16,2 6 161-16,-2 0 93 0,9 7 78 0,0 2 40 16,-3 3-22-16,3-1-41 0,0 3-51 0,3 0-38 15,-3 5-4-15,9 2 10 0,4 2-18 16,-4 1-17-16,7 1-25 0,-1-1-26 0,4 1-20 16,-1 1-15-16,4-3-16 0,6 0-14 0,-3-3-3 15,0 3-18-15,-1-4-15 0,-2 2-26 0,6-2-59 16,0-3-173-16,-9 0-397 0,-7-2-916 0</inkml:trace>
  <inkml:trace contextRef="#ctx0" brushRef="#br0" timeOffset="109831.24">30132 12422 1298 0,'0'0'305'15,"0"0"-83"-15,0 0-49 0,0 0-10 0,0 0-19 16,0 0-12-16,0 0-17 0,0 0-15 0,0 0-18 15,0 0-15-15,0 0-13 0,-121 25-13 16,112-20-15-16,3 2-12 0,0 0-6 0,3 2-6 16,-4-2 0-16,1 2 0 0,0-2-2 0,3 3 1 15,3-1 0-15,-3 0-1 0,0 0 4 16,0 2-2-16,0-2 0 0,-1 3 0 0,-2 0 0 16,0 2 3-16,6-3 2 0,0 1 2 0,0-3-5 15,0 3 0-15,0-6-1 0,0 1-3 0,6 0 0 16,0-3-5-16,-2-1-2 0,2-1-1 15,0 0-4-15,-3-2-2 0,3 0-5 0,4 0-3 16,-7 0 1-16,-3 0 0 0,3 0 4 0,-3 0 5 16,0 0-4-16,-3 0-8 0,-10 3-4 0,4 1-1 15,-3-1 9-15,-10 1 12 0,-3 3 8 0,3-2 1 16,-2 2 1-16,-4 0-2 0,3 2-2 16,0-2-4-16,10-2-14 0,-4-1-36 0,7 1-97 15,-1-3-355-15,10-2-1006 0</inkml:trace>
  <inkml:trace contextRef="#ctx0" brushRef="#br0" timeOffset="110833.04">30877 11747 9 0,'0'0'66'0,"0"0"16"0,0 0 16 0,0 0 3 15,0 0-5-15,0 0-7 0,0 0 2 0,0 0-1 16,0 0 4-16,0 0-1 0,0 0 0 0,0 0 3 16,0 0-3-16,0 0-2 0,12-33-7 15,-12 33-16-15,0-3-12 0,0 3-12 0,0-2-13 16,-3 2-12-16,-3 0-12 0,6 0-9 0,-3 0-5 15,-1 0-1-15,-2 0 3 0,-3 0 1 0,0 5 1 16,6-3 1-16,-7 3 1 0,1-1-1 0,0 0 3 16,2 3 2-16,-5 0 5 0,3-3 4 15,6 6 5-15,-4-1 4 0,1 0 1 0,-3 1 2 16,3-3-4-16,3 2-1 0,0 0-1 0,-1 0 1 16,1 1 6-16,3 1 5 0,0 0 3 15,0 0 0-15,0-1-4 0,0 1-8 0,3 1-6 16,1-3-7-16,-1 1-5 0,0-1-1 0,-3-2-1 15,0 2 3-15,6 0 0 0,-6 0 1 0,0 0 1 16,0-2 3-16,0 2 4 0,-6 0 4 16,6 1 5-16,-6-1 2 0,-1 0-1 0,-5 1-5 15,6-1-2-15,0 0-4 0,-4 3 1 0,-5-3 3 16,12-1 0-16,-7-1-1 0,1 0-2 0,0-2 0 16,6 0 2-16,-4-1 1 0,4-1 3 15,0-3-1-15,3 0-1 0,-6 0 5 0,6 0-1 16,0 0 1-16,0 0-3 0,0 0-10 0,6 0-6 15,-6 0-9-15,10-5-3 0,-4 3 1 0,0-3 2 16,6 0 2-16,-2 3-1 0,2 0-1 16,0-1-1-16,-2 3 3 0,-1 0 4 0,3 0-1 15,-2 0 2-15,-4 0-1 0,3 0-4 0,-6 3 4 16,0 1-1-16,1 3 3 0,-1 0 3 0,-3 3 2 16,0-3 5-16,0 7 2 0,0-3 2 0,-3 3-2 15,-4 0-4-15,4 1-1 0,-6 1-1 16,3 3-4-16,0 0 1 0,-1 2 1 0,-5 0 0 15,6-2-2-15,3 2 1 0,-4 0-2 0,1 0 0 16,6 0 4-16,-6-5-1 0,6-3 0 16,0 3 0-16,0-4 2 0,0 0 1 0,6-3 1 15,4 3 1-15,-4-5 2 0,9 2 1 0,-5-2 0 16,5 0-3-16,4-3-3 0,2 1-8 0,-2 0-10 16,3-1-18-16,2 0-34 0,1 1-54 15,-3 1-147-15,-3-3-332 0,-7 1-843 0</inkml:trace>
  <inkml:trace contextRef="#ctx0" brushRef="#br0" timeOffset="111225.51">27621 13283 1804 0,'0'0'247'0,"0"0"-143"0,0 0-73 0,0 0-34 16,0 0-12-16,0 0-11 0,0 0-11 0,0 0-20 15,0 0-34-15,0 0-51 0,0 0-140 0,0 0-1050 16</inkml:trace>
  <inkml:trace contextRef="#ctx0" brushRef="#br0" timeOffset="111349.32">28070 13394 1052 0,'0'0'206'0,"0"0"-147"0,0 0-57 16,0 0-80-16,0 0-148 0,0 0-789 0</inkml:trace>
  <inkml:trace contextRef="#ctx0" brushRef="#br0" timeOffset="111477.38">28480 13380 2221 0,'0'0'265'15,"0"0"-203"-15,0 0-51 0,0 0-6 0,0 0-26 16,0 0-60-16,0 0-267 0,0 0-1147 0</inkml:trace>
  <inkml:trace contextRef="#ctx0" brushRef="#br0" timeOffset="112973.52">25795 13629 57 0,'0'0'54'0,"0"0"8"0,0 0 18 0,0 0 22 16,0 0 15-16,0 0-6 0,0 0-2 0,0 0-7 15,0 0 2-15,0 0 3 0,0 0 3 16,0 0-4-16,0-3-5 0,0 3-4 0,0 0-7 15,0 0-3-15,0 0-7 0,0 0-15 0,0 0-13 16,0 0-14-16,0 0-15 0,0 0-8 16,0 0-10-16,0 0-12 0,0 0-4 0,9 0 4 15,-9-2 1-15,6 2 10 0,0 0 3 0,0-2-5 16,10-1 4-16,-7 1-1 0,-3 2 1 0,16-2 0 16,-13-1 0-16,10 1-2 0,-10-3 0 0,10 5 2 15,-10 0-6-15,10 0-1 0,-10 0-2 0,-3 0-3 16,7 0 3-16,-7 0-3 0,0 3-3 15,-6-1 2-15,3 0-4 0,-3 1 1 0,0-1 3 16,0 0-1-16,0 3 3 0,0 0 5 0,0-1 5 16,0 3 1-16,-3 0 5 0,0 0 0 0,-3 3-3 15,-6-1-6-15,5-1 3 0,4 1-2 16,-6 3 0-16,-4 0 4 0,7-1-5 0,0 3-2 16,0-2 0-16,-7-1 1 0,10 1 0 0,0-3-1 15,0-1 0-15,-3 2 0 0,3-1 0 0,-6-2 0 16,5 0 1-16,1 2-2 0,3-4 1 15,-3 2-2-15,3-2-1 0,-3 2-2 0,0 0 2 16,0-3 0-16,0 3 2 0,-10-2-1 0,13-1 1 16,-3 1 0-16,0 0 0 0,0-1 2 15,0 0-2-15,0-2-1 0,0 3-1 0,-6 0 1 16,5-3-5-16,1 3 0 0,3-1-1 0,0 1 0 16,0-3 5-16,-3 3 1 0,3-3 2 0,-3 3-4 15,3-3 1-15,-3 3 0 0,0-1 0 0,0 1 2 16,-6-3-1-16,5 3 0 0,1 0 2 15,3-1 2-15,-3 1-2 0,-3 0 2 0,0 2-1 16,-7-3 1-16,10 1 0 0,0 0-1 0,-3-1 0 16,-6 1 1-16,9-2 0 0,-1 0 0 0,4-1-1 15,0-2-1-15,0 2-3 0,0-2-5 0,0 3-4 16,0-3-2-16,0 2 0 0,0 0 6 16,4 1 4-16,-1-1 6 0,9 0 1 0,-3 3 0 15,-6 0 0-15,10-1 1 0,-1 1 0 0,-6 2 0 16,10-2-1-16,-7-1 0 0,-3 1-2 15,16-1-1-15,-13 3 1 0,7 0-1 0,-4 0 1 16,-5 3 0-16,8-3 0 0,-6 3-1 0,-9-1 5 16,3 1 5-16,1 1 5 0,-4 1 13 0,0 0 1 15,-4 2 7-15,1 0 2 0,-6-1 1 16,-10 1 1-16,10-1-5 0,-13 3-6 0,10-2-8 16,-13 0-7-16,0-2-12 0,-2 2-7 0,8-2-12 15,-9-1-20-15,3-1-33 0,-3-2-58 0,0-1-98 16,16 0-250-16,-7-5-701 0</inkml:trace>
  <inkml:trace contextRef="#ctx0" brushRef="#br0" timeOffset="114391">24784 14498 199 0,'0'0'69'0,"0"0"-41"0,0 0-21 15,0 0-9-15,0 0-5 0,0 0 2 16,0 0 2-16,0 0 2 0,0 0 5 0,0 0 2 16,0 0 5-16,0 0 3 0,0 0 10 0,0 0 13 15,-13-18 15-15,13 18 19 0,0 0 25 16,0 0 21-16,0-3 14 0,0 3 6 0,-3-2-10 0,3 2-14 16,0-1-12-16,0-1-15 0,0-1-10 0,0 1-13 15,0 0-17-15,0-1-15 0,3-1-13 16,0-1-7-16,4 0-4 0,-4 1-1 0,0-1-2 15,9-2-2-15,-6 5 1 0,4-1-2 0,-4-1 1 16,9 1 1-16,-8 1-3 0,-1 2 0 16,9 0-3-16,-8 0-2 0,-4 0-4 0,0 0-5 15,9 2-1-15,-9 1 0 0,-3 1 4 0,3 1 2 16,-3 2 3-16,0-2 3 0,0 2 5 0,0 2 6 16,0 0 4-16,-6 4 1 0,-6-1-1 15,9 4-4-15,-7 0-2 0,-5 3-3 0,9 0-3 16,-1-3 1-16,-8-1 0 0,9-1 3 0,0 0 1 15,-1-3 2-15,-5 1 4 0,6-3 1 0,6 1 2 16,-3-3-1-16,0-3-1 0,-1 3-1 16,4-2-1-16,-3-3-4 0,3 3-3 0,0 0-1 15,0-3-2-15,0 1-1 0,0 0-2 0,0 1-2 16,0 1 3-16,0 0 3 0,0-1 0 0,0 1 1 16,0-3 1-16,-3 3 1 0,3 0-1 15,0-3 1-15,-9 3 0 0,6-3-1 0,0 3 6 16,3-3 3-16,0 0 3 0,-3 1 2 0,0-1 2 15,-1-2 0-15,4 0 0 0,-3 0-2 0,3 2-2 16,-3-2-2-16,3 0-4 0,0 0-4 16,0 0-6-16,-9 0-6 0,9 0-6 0,0 0-6 15,0 0-15-15,0 0-7 0,0 2-3 0,-3 1 5 16,3 1 13-16,0 3 10 0,0-2 7 0,0 2 0 16,0-2 5-16,0 2 0 0,0 0-1 0,0-4 0 15,0 2-3-15,0-1 2 0,3 1 3 16,6-3 2-16,-6 3 3 0,0-3 2 0,4 3 0 15,-4-3 4-15,3 3-3 0,3-3 1 0,1 1-2 16,-4 1 1-16,-3 1-3 0,12 0 0 16,-8 2 2-16,-1 0 1 0,0 4 4 0,3-1 1 15,1 1 1-15,-7 1-2 0,0-2 8 0,0 2 5 16,6 2 4-16,-9-3 6 0,0 3 4 0,0 3 4 16,-9-1 6-16,6 0 4 0,-3 2-2 15,-4 0-1-15,-8 1-4 0,-4-3 0 0,6 0-1 16,-11 1-1-16,-4-1-6 0,-4-1-7 0,-11-3-5 15,12-1-12-15,-7-1-5 0,-5-1-9 0,9-4-9 16,-4-1-24-16,-5-1-50 0,9 1-108 0,9-4-371 16,3 3-848-16</inkml:trace>
  <inkml:trace contextRef="#ctx0" brushRef="#br0" timeOffset="135334.76">21401 15924 25 0,'0'0'33'0,"0"0"-9"0,0 0-7 16,0 0 5-16,0 0 4 0,0 0 3 0,0 0 21 15,0 0 16-15,0 0 17 0,0 0 29 0,0 0 13 16,0 0 13-16,31-97 17 0,-31 86 8 16,3-1 10-16,-3 3 6 0,0-3-2 0,0 3-15 15,0 2-17-15,0-2-20 0,0-1-19 0,0 1-17 16,0 2-15-16,-3 1-8 0,3-3-12 0,-3 4-8 15,3 1-6-15,0 1-7 0,-3 1-4 16,3 0-3-16,-3-1-4 0,3 3-4 0,-3 0-3 16,3 0-4-16,0 0-6 0,0 0-3 0,0 0-2 15,0 0-3-15,0 0 3 0,0 0-2 16,0 0 2-16,0 0 0 0,0 0-5 0,0 0 0 16,0 0-6-16,0 0-5 0,0 0 3 0,0 0 2 15,0 5 4-15,0-3 4 0,0 1 3 16,0 1 2-16,0-1 0 0,0-1 1 0,0 3 0 15,0-3 0-15,0-2 1 0,0 2 3 0,0-2 2 16,0 3-2-16,0-3 5 0,0 0 2 0,0 0 2 16,0 0 5-16,0 0 5 0,0 0 2 0,0 0 3 15,0 0-2-15,0 0-4 0,0 0-6 16,0 0-6-16,0 0-5 0,0 0-5 0,0 0-1 16,0 0-4-16,0 0 0 0,0 0-3 0,0 0-1 15,0 0-1-15,0 0-3 0,0 0 1 0,0 0-1 16,0 0 1-16,0 0 1 0,0 0 0 0,0 0 4 15,0 0 0-15,0 0 0 0,0 0 2 16,0 0 0-16,0 0 3 0,0 0 2 0,0 0 1 16,0 0 1-16,0 0-4 0,0 0 6 0,0 0-1 15,0 0-2-15,0 0-2 0,0 2-5 0,-4-1 0 16,4 6-3-16,-9 2 4 0,9 10 0 16,-3 2 4-16,0 7 2 0,0 2-2 0,0 4 2 15,0 5-2-15,-1-2-1 0,-2 7 6 0,0-5-2 16,3 2 1-16,3 1-2 0,0-8-2 15,-3 3 4-15,3-7 0 0,0-7 3 0,0-2-2 16,0-5 4-16,0-4-1 0,0-3-1 0,0-5 2 16,0-2 2-16,0-2 13 0,0 0 14 0,0-2 6 15,0-4-6-15,0-8-17 0,3-7-16 16,6-5-5-16,4-4-3 0,-7-4 0 0,9 0-5 16,-5-4-1-16,-1 2-4 0,10 1 1 0,-7 1 2 15,10-1 0-15,-1 6 5 0,-8 1 0 0,12 0 2 16,-7 7-1-16,1 6 1 0,3 3-1 0,-10 7-3 15,10 5-6-15,-13 7-2 0,10 9 5 0,-13 4 5 16,0 8 7-16,6 5 3 0,-9 3 0 16,-3 6 1-16,0 0 3 0,-3 3-2 0,-9-1-3 15,6 0-3-15,6-1-6 0,-3-5 3 0,0-3-1 16,3-4-2-16,0-6 0 0,0-1-6 16,0-8-7-16,3-2-15 0,0-6-29 0,0 1-40 15,6-4-104-15,-3-3-303 0,1-2-1025 0</inkml:trace>
  <inkml:trace contextRef="#ctx0" brushRef="#br0" timeOffset="142085.69">22452 15724 441 0,'0'0'195'0,"0"0"24"0,0 0 19 0,0 0-5 16,0 0-29-16,0 0-50 0,0 0-64 0,0 0-52 16,0 0-32-16,0 0-13 0,0 0 9 0,0 0 15 15,-12-5 18-15,15 20 18 0,9 4 17 0,-6 4 15 16,-3 5 14-16,1 0 3 0,-1 6-2 15,9-2-10-15,-9 6-15 0,-3-5-18 0,3 4-22 16,-3 1-9-16,0-7-10 0,0 4-1 0,0-2-4 16,0-1-4-16,0-3-7 0,0-1-1 0,0-2-3 15,0-3-2-15,0-4-1 0,3-2-8 0,-3-3-9 16,0-7-16-16,0 2-20 0,0-4-15 16,0-5-8-16,0 0-29 0,0 0-101 0,0-7-169 15,-3-5-96-15,0 5-8 0,0 3-234 0</inkml:trace>
  <inkml:trace contextRef="#ctx0" brushRef="#br0" timeOffset="142369.03">22406 16126 380 0,'0'0'265'0,"0"0"8"15,0 0-10-15,0 0-26 0,0 0-36 0,0 0-31 16,0 0-24-16,0 0-10 0,0 0-8 16,0 0-3-16,0 0-8 0,0 0-18 0,117-32-18 15,-95 32-21-15,-6 2-20 0,11 3-8 0,-5 2-4 16,3 0-5-16,-10 2-1 0,13 3-1 0,-9-1-7 15,-4 1-4-15,4 4-5 0,-10 2-3 16,7 0-3-16,-13 5 9 0,0 1-3 0,-3 4 3 16,0-2 5-16,-6 5-8 0,-10-1 7 0,7-2-6 15,-13-2 1-15,10 0-3 0,-7-5-3 0,-5-2 5 16,11-6-3-16,-9-3 1 0,7-6-3 0,-7 1-2 16,-3-5-3-16,13 0-3 0,-10-5-2 15,1-4-8-15,5-5-16 0,-2 0-11 0,5 0-21 16,-5-2-16-16,11 0-21 0,1-3-54 0,6 4-113 15,0-4-189-15,0 8-113 0,3 1-572 0</inkml:trace>
  <inkml:trace contextRef="#ctx0" brushRef="#br0" timeOffset="142649">22961 15661 800 0,'0'0'190'15,"0"0"15"-15,0 0 46 0,0 0 36 0,-38 118-10 16,32-79-58-16,0-1-56 0,-10 4-40 0,10 3-33 16,0 0-17-16,-3-1-20 0,-1 4-9 15,7-2-12-15,3 1-8 0,-3-4-5 0,0-1-10 16,3-5-4-16,0-3-3 0,0-2 0 0,-3-4-9 15,3-2-8-15,0-4-15 0,0-4-16 0,0-1-21 16,0-6-41-16,0-4-91 0,0-2-272 16,0-3-1003-16</inkml:trace>
  <inkml:trace contextRef="#ctx0" brushRef="#br0" timeOffset="143069.04">23252 16241 405 0,'0'0'274'0,"0"0"-1"16,0 0 24-16,0 0-17 0,0 0-52 0,0 0-53 16,0 0-37-16,0 0-23 0,0 0-15 0,0 0-15 15,0 0-12-15,0 0-16 0,0 0-11 16,-121-7-15-16,115 10-14 0,-7 4-8 0,7 2-4 15,0 3 0-15,0 4 2 0,3 3 3 0,-7-2-1 16,10 4 3-16,0 0 11 0,0 0 8 16,10 2 5-16,-1-3 4 0,0-2-6 0,10 1-7 15,-4-7 1-15,10-3-4 0,-3-4 0 0,6-3 2 16,-6-2-3-16,2-2-3 0,4-10-1 0,0 0-7 16,-3-4 0-16,0-3-2 0,-13 2-4 15,10-6 0-15,-16-1-3 0,10 1-4 0,-13 0-1 16,-3 3-1-16,0-1-9 0,-3 3-8 0,-10 1-8 15,4 1-13-15,-10 4-3 0,4 1-3 16,-7 2-7-16,-6 3-5 0,3 3-3 0,7 3-6 16,-4 0-2-16,-3 6-2 0,13 6 0 0,-7 2 1 15,10 4-14-15,3 1-20 0,-4 2-40 0,10 0-60 16,10 1-68-16,-4-1-85 0,3-5-36 0,-6-4-370 16</inkml:trace>
  <inkml:trace contextRef="#ctx0" brushRef="#br0" timeOffset="143594.56">23649 16220 601 0,'0'0'607'0,"0"0"-322"0,0 0-32 0,0 0-18 16,0 0-46-16,0 0-37 0,0 0-48 15,0 0-35-15,0 0-16 0,0 0-13 0,0 0-5 16,0 0-7-16,0 0-2 0,0 0-5 0,-56-4 0 15,47 15 0-15,-4 1-7 0,7 4-2 0,-6 1-5 16,-4 4-5-16,7 1 1 0,-10 1 0 16,10 2 1-16,-3 1-1 0,-4-3 3 0,7 2-1 15,-7-2 3-15,10-2 3 0,3-5 1 0,-3 0 5 16,3-6-5-16,3-1-1 0,0-3-4 0,0-1-5 16,0-3 4-16,3-2 4 0,0 0 2 15,3 0 1-15,0-7 1 0,10-1-5 0,-7-4-3 16,10 0-4-16,-7-1-2 0,10 1-5 0,-10 0 0 15,13 3-1-15,-6 2-2 0,-4 0 0 0,10 7 2 16,-3 0-4-16,-7 2 0 0,7 10-1 0,-13 0 1 16,10 4 2-16,-10 5 3 0,7 2 3 0,-10 4-1 15,0 3 2-15,-3 3-1 0,-3 0 1 16,0 2 0-16,0 0 3 0,0 0 0 0,0-1 2 16,0 1-1-16,0-3 4 0,-6 0 3 0,0-2 3 15,-7-2-5-15,7-3-5 0,3-5 0 16,-6-1 2-16,-7-3 8 0,10-2-1 0,0-5 2 15,-13 0-3-15,10-2 4 0,-10-4-1 0,7-3-3 16,-10 0 1-16,7-3-4 0,-7-8 1 16,-3-1-2-16,-3-4-4 0,0-3-9 0,-3-5-4 15,0-2-3-15,3-2-5 0,-3-4 7 0,16 3-1 16,-7-1 3-16,13-1 2 0,-7 1 0 0,13 3 0 16,3 2-5-16,0 1-11 0,16 1-9 15,-7 2-17-15,10 2-21 0,-4 0-37 0,13 0-147 16,-6 5-315-16,-13 5-929 0</inkml:trace>
  <inkml:trace contextRef="#ctx0" brushRef="#br0" timeOffset="144101.38">24139 16237 308 0,'0'0'298'0,"0"0"72"16,0 0 12-16,0 0-30 0,0 0-63 0,0 0-63 16,0 0-45-16,0 0-37 0,0 0-38 15,0 0-39-15,0 0-28 0,0 0-18 0,0 0-9 16,0 0 0-16,-127 18 0 0,108 3 4 0,10 3 0 16,-1-5 1-16,-2 5-1 0,9-4-4 0,3 1 1 15,0 0 3-15,3-3 1 0,13-2 0 0,-4 3-1 16,-6-5-6-16,16-3 4 0,-13-1 2 15,13-1 1-15,-13-2 1 0,10 0-7 0,-10-3-1 16,3 1-5-16,-5 0 3 0,-1-2-5 0,-3 0-2 16,-3-1 5-16,0 3 7 0,-3-1 8 0,-6 1 3 15,-10 2-3-15,7 0-10 0,-7 0-2 16,-9 0-3-16,13-3-4 0,-10-1 0 0,0 1-8 16,-3-4-5-16,-3 0-7 0,6 0-19 0,4 0-22 15,-1-7-44-15,-3 0-104 0,13 0-302 16,-4 0-1067-16</inkml:trace>
  <inkml:trace contextRef="#ctx0" brushRef="#br0" timeOffset="144805.34">24663 16237 125 0,'0'0'145'0,"0"0"42"0,0 0 50 0,0 0 44 16,0 0 24-16,0 0-7 0,0 0-40 0,0 0-66 15,0 0-62-15,0 0-52 0,0 0-28 0,0 0-3 16,0 0 9-16,6-10 22 0,13 10 10 0,2-2 1 15,-8 0-4-15,12-1-21 0,-4 1-18 16,-2 0-15-16,9 2-11 0,-3-3-10 0,-1 3-6 16,-8 0-1-16,9-2-3 0,-1 2 1 0,1-2-6 15,-12-1-10-15,11 1-18 0,-17 2-37 0,11 0-62 16,-12 0-181-16,-2 0-324 0,-4 0-862 0</inkml:trace>
  <inkml:trace contextRef="#ctx0" brushRef="#br0" timeOffset="145023.41">24759 16398 775 0,'0'0'366'0,"0"0"-45"0,0 0-50 16,0 0-35-16,0 0-56 0,0 0-46 0,0 0-50 15,0 0-36-15,0 0-20 0,0 0-7 0,0 0-3 16,136-60-5-16,-120 60 0 0,9 5-5 0,3-1-5 15,-4-1-10-15,1-1-14 0,-9 2-20 16,9-4-33-16,-4 5-52 0,-5-5-123 0,2 0-310 16,-8 2-840-16</inkml:trace>
  <inkml:trace contextRef="#ctx0" brushRef="#br0" timeOffset="145504.76">25286 16080 353 0,'0'0'177'0,"0"0"40"16,0 0 38-16,0 0 28 0,0 0-4 0,0 0-38 15,0 0-49-15,0 0-45 0,0 0-36 16,0 0-29-16,0 0-19 0,0 0-13 0,0 0-11 15,0 0-11-15,-56 0-13 0,56 0-13 0,0 0-4 16,6 0 2-16,-2 0 5 0,11 4 4 16,-3 3-2-16,7-2 0 0,0 4 1 0,9 1 6 15,3-1 3-15,-4 3 0 0,4-1-5 0,0 3-5 16,-3 0-3-16,0 0-3 0,-3-1-2 16,-12 1-5-16,8 2 0 0,-15 0 2 0,-2 3-1 15,-1 2 5-15,-6 1 1 0,-4 6 1 0,-14 2-1 16,5 0 0-16,-12-1-8 0,-6 2-5 0,0-6-7 15,-6 1-15-15,6-5-30 0,-1-2-62 16,4-2-194-16,4-8-557 0,17-2-287 0</inkml:trace>
  <inkml:trace contextRef="#ctx0" brushRef="#br0" timeOffset="146598.93">26340 16025 177 0,'0'0'114'0,"0"0"25"15,0 0 36-15,0 0 19 0,0 0 2 0,0 0-12 16,0 0-33-16,0 0-22 0,0 0-19 0,0 0-14 16,0 0-14-16,0 0-15 0,0 0-7 0,0 0-4 15,28-85-7-15,-25 83 1 0,-3 0-1 16,3-1 3-16,-3 1 8 0,0 0 3 0,0 2 2 15,10-3-5-15,-10 3 0 0,0-2-9 0,0 0-4 16,0-3-6-16,0 3-6 0,0-3 0 0,-10 0-7 16,7 1-1-16,3 1-4 0,-3-1-5 15,3 1 1-15,0 1 0 0,0 0-4 0,0 2-1 16,-3-3-4-16,3 3-3 0,0 0-4 0,-3 0-7 16,0 5-4-16,3 2-8 0,-3 2 2 0,0 5 6 15,-7 5 3-15,7 4 5 0,0 4 4 16,0 3-2-16,-3 3 0 0,0 3 3 0,-4 3 2 15,7 1-1-15,0 0 2 0,3 0-3 0,0-5-4 16,-3-4 6-16,3-5 0 0,0-1 4 0,0-6 0 16,0-5-2-16,3-2 2 0,-3-5-1 15,0-5 5-15,6-1 7 0,4-1 8 0,-4-8 3 16,0-4-6-16,0-4-6 0,10-7-11 0,-4 0-8 16,4-3 0-16,-7 2-6 0,0-2-1 0,10 0-3 15,-7 1 6-15,10 3-1 0,0-4 2 0,-10 3 1 16,10 4-10-16,-10 3 4 0,7 7-4 15,-10 4 1-15,7 5 0 0,-7 0-2 0,-3 9 3 16,0 3 2-16,7 4 3 0,-10 5 1 0,-3 2 4 16,0 2-2-16,0 3 4 0,-16 4 0 15,13-1-3-15,-3-2 5 0,0 1-4 0,-10-2 1 16,10 0 1-16,3-6-5 0,0 1-1 0,0 0 0 16,3-6-4-16,-3-1-3 0,0-5-15 0,3-1-18 15,0-3-28-15,0-4-38 0,3 2-80 0,3-5-248 16,-3 0-364-16,0-2-484 0</inkml:trace>
  <inkml:trace contextRef="#ctx0" brushRef="#br0" timeOffset="147181.42">26843 16253 5 0,'0'0'41'15,"0"0"8"-15,0 0 8 0,0 0 28 0,0 0 21 0,0 0 36 0,0 0 27 0,0 0 29 0,0 0 22 0,0 0-1 16,0 0-14-16,0 0-27 0,0 0-24 0,0 0-26 16,6-30-21-16,-6 30-22 0,0 0-27 0,0 0-20 15,0 0-17-15,0 0-10 0,3 2 2 0,-3 0-2 16,3 1 5-16,-3-1-2 0,3 0-3 16,-3 1 0-16,3-1 0 0,6 0 4 0,-5 1-3 15,-1-1 5-15,3 0 4 0,-3 1 3 0,3-1 8 16,7 0 1-16,-4 1 7 0,0-1 5 15,13 3 5-15,0-1-1 0,-7 1-1 0,13-3-5 16,-3 1-5-16,3-3-5 0,0 0-10 0,-4 0-12 16,1 0-4-16,-3 0-4 0,6-5-3 15,-6 3 0-15,-10-3-10 0,7 0-13 0,-10 3-23 16,-6 0-35-16,0-3-71 0,-3 5-297 0,0-2-1082 0</inkml:trace>
  <inkml:trace contextRef="#ctx0" brushRef="#br0" timeOffset="147390.06">27100 16094 478 0,'0'0'410'16,"0"0"-125"-16,0 0-14 0,0 0 54 16,0 0-11-16,0 0-47 0,-9 117-68 0,6-89-62 15,3 0-42-15,0 5-31 0,0-4-19 0,0-2-20 16,0 4-9-16,3-6-6 0,6 0-5 0,-6-2-5 15,13-2-8-15,-7-5-14 0,3-2-22 16,1-7-21-16,-1-2-52 0,7-5-176 0,-10-3-388 16,3 1-838-16</inkml:trace>
  <inkml:trace contextRef="#ctx0" brushRef="#br0" timeOffset="147567.31">27574 15959 1156 0,'0'0'447'16,"0"0"-53"-16,0 0-51 0,-68 137-91 0,53-88-79 15,-7 1-55-15,13 6-44 0,-10-2-35 0,13 2-17 16,0-2-15-16,6-2-8 0,0-3-8 0,6-4-15 16,12-5-41-16,-5-5-78 0,2-13-366 15,-5-8-1073-15</inkml:trace>
  <inkml:trace contextRef="#ctx0" brushRef="#br0" timeOffset="148125.01">28625 15986 729 0,'0'0'398'0,"0"0"-41"0,0 0-77 0,0 0-75 0,0 0-53 15,0 0-14-15,0 0 4 0,0 0-6 0,-34 115-9 16,31-78-13-16,0 0-18 0,3 1-17 0,0 2-24 16,0 0-18-16,0-2-13 0,3-1-9 15,0-2-10-15,0-4-1 0,1 0-4 0,11-6-7 16,-9-2-6-16,0-6-15 0,-2-9-21 0,2 1-22 15,0-7-40-15,-3-2-91 0,-3-6-256 0,0-4-229 16,0 7-780-16</inkml:trace>
  <inkml:trace contextRef="#ctx0" brushRef="#br0" timeOffset="148413.29">28474 15962 1299 0,'0'0'352'0,"0"0"-80"0,0 0-65 16,0 0-21-16,0 0-26 0,0 0-17 15,0 0-14-15,0 0-12 0,145-38-15 0,-114 47-15 16,3 1-22-16,-3 3-21 0,4 3-14 0,8 2-9 16,-9 1-7-16,0 2-2 0,3 2-5 15,-6-1-3-15,0 4-4 0,0-1 2 0,-3 1-1 16,-6-1-7-16,-10 2 1 0,7-1-1 0,-10 2-1 16,-9 0 5-16,0-2 3 0,-3 5-1 0,-9-4 2 15,-7 1-1-15,-9-1 0 0,0 3-1 16,0-4-1-16,-3-3 1 0,-3-2-3 0,0-3-1 15,0-2-2-15,-3-5-4 0,-6-1-1 0,8-6-7 16,4-4-19-16,0 0-21 0,-3-4-38 0,6-8-53 16,0-2-92-16,1-2-149 0,17 3-233 0,1 4-848 15</inkml:trace>
  <inkml:trace contextRef="#ctx0" brushRef="#br0" timeOffset="148849.26">29286 15981 925 0,'0'0'258'0,"0"0"-88"0,0 0-63 0,0 0 24 16,0 0 48-16,0 0 39 0,0 0-9 0,0 0-34 16,-3 138-48-16,6-103-31 0,-3 4-31 0,0 2-22 15,3 4-13-15,-3-2-17 0,3-2 1 0,-3 1-6 16,3-1-2-16,-3-6-4 0,3-3-5 16,4-7-2-16,-1-2-7 0,-6-7-7 0,0-4-17 15,0-5-20-15,0-2-20 0,0-5-66 0,0-5-203 16,0-2-262-16,0 0-849 0</inkml:trace>
  <inkml:trace contextRef="#ctx0" brushRef="#br0" timeOffset="149284.17">29326 16016 1290 0,'0'0'377'0,"0"0"-57"0,0 0-54 0,0 0-33 16,0 0-51-16,0 0-34 0,0 0-31 15,0 0-20-15,0 0-16 0,0 0-16 0,130-21-18 16,-108 26-18-16,0 1-15 0,-4 1-7 0,1 3-3 16,-3-1-3-16,-7 5 1 0,-3-2-6 0,-6 4-4 15,0 1-3-15,0 2 1 0,-9 2-7 0,-10 2-11 16,4 0-3-16,-7 0-9 0,-3-3 6 16,13 1 5-16,-7-4 4 0,4-3 4 0,-1-3 3 15,10-1 3-15,0-3 0 0,3-3-2 0,3 0-3 16,0-4 1-16,3 2 8 0,6-2 5 0,3 0 7 15,4 0 2-15,-1-5-6 0,7 2 7 16,3-2-7-16,0 1 0 0,3 1 4 0,-7 3-4 16,4 0 3-16,0 0-6 0,-3 3 1 0,-4 4-5 15,-2 1 7-15,-7 3 0 0,0 3 2 0,-2 3 2 16,-7 1 0-16,0 1 3 0,-10-1 6 16,4 0-1-16,-9 5 5 0,-1-4 2 0,-6 2-3 15,1-1 5-15,-4-1-6 0,0-4-2 0,-3 1 1 16,-3-4-4-16,3-3 3 0,3-2-1 15,-6-2-3-15,10-3-1 0,-7-2-3 0,3 0-3 16,0-2-7-16,-3-3-5 0,13-4-7 0,-7-3-16 16,4 3-28-16,5-2-74 0,7-2-138 0,0 3-243 15,6 3-150-15,0 3-615 0</inkml:trace>
  <inkml:trace contextRef="#ctx0" brushRef="#br0" timeOffset="150021.37">30536 16204 602 0,'0'0'393'0,"0"0"-18"0,0 0-28 0,0 0-59 16,0 0-64-16,0 0-46 0,0 0-40 0,0 0-30 15,0 0-23-15,0 0-22 0,0 0-10 0,0 0-11 16,0 0-13-16,0 0-12 0,-112-73-6 16,99 73-3-16,1 0-2 0,0 2-1 0,-4 3-2 15,4 4-4-15,-1-2 2 0,-2 5-6 0,6-1-1 16,-4 2 1-16,1 3 0 0,2 3 6 0,-8 2-2 15,15 0 1-15,-7 5 0 0,1-4 0 16,3 1 2-16,6-2 1 0,0 0-4 0,0-5 0 16,0-2 1-16,6-1 0 0,7-4 1 0,-4 0 3 15,0-4-1-15,7-3 2 0,-1-2 5 0,1-2-2 16,-1-7 0-16,4-5-2 0,-7 1-3 0,7-6-5 16,-7 1-5-16,7-3-2 0,-7-2-10 15,4-1-2-15,-10 5-3 0,12-2-5 0,-11 4 1 16,-4 1 2-16,6 4 6 0,-3 5 4 0,-3 3 2 15,-3 4-8-15,0 0-2 0,0 7 5 0,-3 7 9 16,-9 4 16-16,9 6 11 0,-7 6 5 16,-2 1 12-16,3 4 5 0,-1 5 1 0,-2 3 0 15,3 3-5-15,3 0-2 0,-7-2-1 0,4-2 0 16,6-2-7-16,0-5-4 0,-4-2-2 0,4-4-3 16,3-6-5-16,-6-2-2 0,6-5-6 0,0-4-5 15,-3-3 2-15,3-2-1 0,0-2-2 16,0-5-1-16,0 0-3 0,0 0-8 0,0 0-7 15,0-3-12-15,0-1-16 0,0-1-17 16,0 1-29-16,3-1-42 0,-3 0-85 0,6 1-139 16,-6-3-188-16,3 2-86 0,-3 0-303 0</inkml:trace>
  <inkml:trace contextRef="#ctx0" brushRef="#br0" timeOffset="150227.07">30384 16589 776 0,'0'0'396'0,"0"0"-10"0,0 0-56 0,0 0-72 16,0 0-64-16,0 0-60 0,0 0-34 16,0 0-3-16,0 0 0 0,0 0 1 0,0 0-7 15,0 0-20-15,0 0-21 0,49 16-18 0,-33-11-12 16,2 0-6-16,-5-1-5 0,5-1-3 0,-2-1-3 16,2-2-15-16,-5 0-15 0,12 0-22 0,-10 0-29 15,4-5-63-15,2-2-169 0,-11 0-349 16,-1 5-901-16</inkml:trace>
  <inkml:trace contextRef="#ctx0" brushRef="#br0" timeOffset="150678.76">30846 16173 301 0,'0'0'404'0,"0"0"-79"0,0 0 22 0,0 0 8 15,0 0-53-15,0 0-61 0,0 0-60 0,0 0-59 16,0 0-36-16,0 0-25 0,0 0-15 16,0 0-9-16,0 0-3 0,0 0 0 0,-19 24-1 15,10-8-3-15,6 3-2 0,-4 4-2 0,-5 1-3 16,6 1 3-16,0 2 0 0,-1 3-5 0,-2-2-5 16,0 0 0-16,9-4-1 0,-3 2-2 0,3-7 3 15,0-6-5-15,0-1-3 0,3-5 2 16,3-5 0-16,3 1 5 0,-3-3 3 0,4-5 0 15,5-4-4-15,-5-5-4 0,8-2-6 0,-5-3 0 16,5-2 1-16,-2 0-5 0,2 1 0 0,-5-1-5 16,8-2-6-16,-5 2 0 0,2-2-1 15,-5 3-2-15,2-1-4 0,-2 3 3 0,2-1-5 16,-5 5-3-16,-1 0 5 0,0 5-3 0,-6 4 8 16,0 4 2-16,-3 1-3 0,0 0 2 15,0 4 1-15,0 5 5 0,-3 5 10 0,-3 2 2 16,0 3 5-16,-3 2-1 0,6 2 4 0,-4-1 0 15,1 4 3-15,0-1-1 0,-3 1-3 0,9-3-2 16,0 1-5-16,0 0-1 0,0-3 0 16,0-1 2-16,0-6-5 0,9-1-5 0,0-1-6 0,-3-5-12 15,1-3-8-15,2-4-22 0,3 0-54 16,-2-2-162-16,-1-5-374 0,0 3-951 0</inkml:trace>
  <inkml:trace contextRef="#ctx0" brushRef="#br0" timeOffset="151094.7">31215 16281 828 0,'0'0'432'0,"0"0"-66"0,0 0-12 0,0 0-42 0,0 0-63 15,0 0-63-15,0 0-45 0,0 0-37 0,0 0-33 16,0 0-20-16,0 0-15 0,0 0-10 0,0 0-9 16,120-77-10-16,-107 63-6 0,2 1-3 0,-5-1-4 15,-1 3 0-15,-3-1 0 0,-3 3-5 0,0 2-6 16,-3 0-10-16,0 2-9 0,-6 1-10 15,0 1-3-15,-10 1 3 0,7 2 9 0,-6 2 13 16,-1 5 11-16,-2 3 5 0,2 4 5 0,-3 2 5 16,7 2 4-16,-7 5 5 0,10 4 9 0,-9 4 4 15,11 1 7-15,1 0-1 0,3 0 0 16,-3 1-4-16,6-3-6 0,0-1-1 0,9-1-12 16,-3-5-3-16,1-2-4 0,11-5-5 0,-5-5-8 15,8-2-19-15,-5-4-33 0,5-5-76 16,-8 0-301-16,-1 0-1137 0</inkml:trace>
  <inkml:trace contextRef="#ctx0" brushRef="#br0" timeOffset="151493.31">31568 16258 331 0,'0'0'416'0,"0"0"-15"0,0 0-7 15,0 0-21-15,0 0-86 0,0 0-75 16,0 0-66-16,0 0-55 0,0 0-37 0,0 0-14 16,0 0 4-16,0 0 4 0,0 0 8 0,0 0-1 15,-9 44-3-15,6-24-2 0,-4-2-7 0,7 3-8 16,0 0-5-16,-3 0-7 0,0-1 0 15,3 3-4-15,-3-4-5 0,3-3-2 0,0-2-7 16,0-5 3-16,0 0-4 0,0-4 2 0,0-3 6 16,0-2 7-16,0 0 6 0,0-7-1 15,3-2-7-15,3-5-7 0,-6-4-6 0,16-1-2 16,-10-2-6-16,3 4-3 0,1 0-2 0,2 1 1 16,-3 0 7-16,10 2-2 0,-10 2-1 0,4 3-2 15,2 2 1-15,-2 2 1 0,2 3-2 0,-2 0-8 16,-1 2-14-16,-3 2-14 0,4 3-27 15,-1-1-47-15,-3 3-99 0,-2-2-295 0,-4 0-1050 0</inkml:trace>
  <inkml:trace contextRef="#ctx0" brushRef="#br0" timeOffset="151734.75">32015 16204 909 0,'0'0'533'0,"0"0"-279"0,0 0-1 16,0 0 35-16,0 0-25 0,0 0-58 0,0 0-51 15,0 0-35-15,-7 134-31 0,7-111-26 16,0 0-16-16,0-2-15 0,0-1-7 0,0 1-6 16,0-2-14-16,7-5 1 0,-7 0-5 0,3-5-2 15,-3-2 2-15,6-3-17 0,-6-1-16 0,0-3-19 16,3 0-29-16,0-7-64 0,0-3-173 15,0 1-343-15,3 5-920 0</inkml:trace>
  <inkml:trace contextRef="#ctx0" brushRef="#br0" timeOffset="151893.93">32098 16018 2080 0,'0'0'305'16,"0"0"-78"-16,0 0-64 0,0 0-59 0,0 0-58 15,0 0-29-15,0 0-13 0,0 0-1 16,0 0-13-16,0 0-22 0,0 0-57 0,0 0-149 16,0 0-518-16,0 0-807 0</inkml:trace>
  <inkml:trace contextRef="#ctx0" brushRef="#br0" timeOffset="152351.17">32228 16425 1097 0,'0'0'402'15,"0"0"-87"-15,0 0-46 0,0 0-32 0,0 0-47 16,0 0-44-16,0 0-29 0,0 0-13 16,0 0-12-16,0 0-9 0,0 0-13 0,0 0-19 15,0 0-17-15,0 0-11 0,93-50-4 0,-77 41-6 16,-4-1-7-16,4-3-3 0,-4 3-6 16,7-4-1-16,-4 0-2 0,1-1-4 0,-4 1-4 15,4 0-5-15,-7 0 0 0,-3 3-7 0,4-1-4 16,-7 3-4-16,-3-1-8 0,0 6-4 15,0-1-10-15,-13 1-2 0,7 4 4 0,-6 0 11 16,-1 4 20-16,-5 5 11 0,-4 5 10 0,7 0 8 16,-4 5 3-16,-3 2 6 0,13 2 3 0,-13 6 9 15,13 1 3-15,-7 3 0 0,7 1 6 0,0 3-2 16,-1-4-6-16,7-3-4 0,3-6-4 16,0-3-9-16,0-2-2 0,0-8-4 0,10-1-7 15,-4-3-7-15,3-3-11 0,0-4-23 0,4 0-48 16,-4 0-150-16,7 0-441 0,-10-4-900 0</inkml:trace>
  <inkml:trace contextRef="#ctx0" brushRef="#br0" timeOffset="152754.73">32867 16126 905 0,'0'0'371'0,"0"0"-109"0,0 0-63 0,0 0-35 0,0 0-16 16,0 0 6-16,0 0-4 0,0 0-12 0,0 0-23 16,0 0-21-16,-130 71-28 0,105-55-18 0,7 1-17 15,-4-1-12-15,3-2-4 0,7 2-7 16,-4-4-3-16,7-3 1 0,0-1-1 0,-1-3-9 15,7 0-2-15,3-1 2 0,0-1 0 0,10-1 4 16,-1 0 2-16,3 1-4 0,7-1-2 16,0 0 0-16,-4 3-4 0,7 0 1 0,-4-1-2 15,7 1 1-15,-9 4 1 0,-1-2 2 0,1 2-1 16,-7 3 6-16,7-3 4 0,-7 3 5 0,-6-2 12 16,-3 2 7-16,0 2 9 0,-3-2 5 15,-3-1 4-15,-13 1-8 0,10 0-3 0,-13-3-6 16,0 0-10-16,1-2-2 0,-7-5-13 0,0 3-10 15,-6-5-20-15,-10 0-31 0,-2 0-73 0,-4-5-201 16,19 1-490-16,19 1-771 0</inkml:trace>
  <inkml:trace contextRef="#ctx0" brushRef="#br0" timeOffset="169046.85">23965 15645 937 0,'0'0'133'0,"0"0"-22"16,0 0-27-16,28-125-3 0,0 75 3 0,3-12 10 16,6-14-2-16,16-9-1 0,6-11-7 0,6-12-11 15,12-12-10-15,-2-9-11 0,15-12-9 16,6-11-8-16,12-11 0 0,1-13-6 0,21-12-8 15,4-12-3-15,11-8-8 0,10-11-6 0,10-11-1 16,18-12-2-16,18-8 0 0,10-10-1 0,12-15 2 16,16-7-3-16,12-11-2 0,22-6-3 0,3-5-8 15,25 2-20-15,-1 1-42 0,-70 78-180 16,-69 73-875-16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10:45:23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13792 9757 65 0,'0'0'105'0,"0"0"-29"0,0 0 32 0,0 0 23 16,0 0 19-16,0 0 14 0,0 0 0 0,0 0-2 16,0 0-2-16,0 0-11 0,0 0-10 0,0 0-12 15,-44-24-24-15,44 22-13 0,0 2-13 0,0 0-3 16,0 0-5-16,0 0-6 0,0 0-6 15,0 0-9-15,0 0-7 0,0 0-6 0,0 0-3 16,0 0-4-16,0 0 1 0,0 0-2 0,0 0-2 16,0 0 0-16,0 0-3 0,0 0-2 15,0 0-5-15,0 0-2 0,0 0-5 0,0 0-3 16,0 0 4-16,0 0 5 0,4 2 2 0,-4-2 7 16,9 3 3-16,-6-1 0 0,3-2 1 0,3 2 0 15,-9-2-1-15,13 0-1 0,-10 0 2 16,9 0 0-16,-5 0-1 0,5 0 0 0,0 0-2 15,-5 0 0-15,5 0-1 0,0 3-4 0,4-3 3 16,-1 0-5-16,1 2 1 0,-1 0 1 16,4 1-2-16,0-1 5 0,5 0-1 0,-5 1 2 15,9 1-2-15,-3-4-3 0,-1 5 0 0,8-3-1 16,-1-2-1-16,0 0-2 0,3 0-2 0,0 0-2 16,3 0 0-16,3 0 0 0,-6 0-4 15,10-2 2-15,-1-3-3 0,-6 1 1 0,7 4 1 16,2-5-3-16,1 5 4 0,-4 0-5 0,1 0 1 15,-1 0 1-15,0 5-5 0,1-1 2 0,-7 1-2 16,0-3 2-16,4 1-1 0,-7 1 0 0,3-1-1 16,-3-1-1-16,-6 0 2 0,3-1 1 0,0-1 1 15,-6 0 0-15,0 0 3 0,-7 0-1 16,7 0-2-16,0 0-1 0,-13-1 1 0,10-1-1 16,-4 0 0-16,-2 2 1 0,6-3-3 0,-13 3 1 15,13 0 3-15,-13 0-2 0,6-2 2 16,-2 2-1-16,2 0-1 0,-2-2 1 0,-7 2 2 15,6 0 0-15,-2 0-2 0,-4 0 0 0,3 0-1 16,-3 0-1-16,4 0 1 0,-7 0 0 0,3 0 0 16,0 0 2-16,-3 0 1 0,0 0-1 15,-3 0 0-15,7 0-1 0,-7 0-2 0,0 0 2 16,0 0-1-16,0 0-3 0,0 0 2 0,0 0 0 16,0 2-3-16,0-2 4 0,0 2-7 0,-7 1-6 15,4-1-15-15,-6 4-33 0,3 1-86 0,6 0-226 16,-3-3-1310-16</inkml:trace>
  <inkml:trace contextRef="#ctx0" brushRef="#br0" timeOffset="2676.27">15258 8617 1363 0,'0'0'287'0,"0"0"-47"0,0 0-53 0,0 0-33 0,0 0-25 0,0 0-17 16,0 0-13-16,0 0-11 0,10-129-10 0,-1 92-5 16,16-6-7-16,3-6-8 0,6-4-7 0,0-2-8 15,6-1-9-15,7-1-10 0,-1 1-7 16,1 4-9-16,-1 1-4 0,4 5-2 0,0 5-3 15,-10 1-4-15,6 9-9 0,-2 0-17 0,-1 6-25 16,1-1-45-16,-4 4-111 0,-3 4-263 16,-18 6-1083-16</inkml:trace>
  <inkml:trace contextRef="#ctx0" brushRef="#br0" timeOffset="3235.47">16803 6904 794 0,'0'0'295'0,"0"0"-29"0,0 0-43 0,0 0-42 0,0 0-47 16,0 0-48-16,0 0-40 0,0 0-28 0,0 0-3 16,0 0 17-16,0 0 25 0,0 0 16 15,0 0-1-15,-4 111-16 0,8-82-21 0,2-1-14 16,-3 4-9-16,0-1-6 0,3-5-6 0,0-2-11 16,-6 1-17-16,7-6-27 0,2-3-40 0,3-4-61 15,-9-5-228-15,1-4-993 0</inkml:trace>
  <inkml:trace contextRef="#ctx0" brushRef="#br0" timeOffset="3472.7">16812 6485 2174 0,'0'0'166'0,"0"0"-47"0,0 0-33 0,0 0-39 15,0 0-30-15,0 0-31 0,0 0-50 16,0 0-32-16,0 0-19 0,0 0-16 0,0 0-21 16,0 0-77-16,0 0-280 0,0 0-790 0</inkml:trace>
  <inkml:trace contextRef="#ctx0" brushRef="#br0" timeOffset="4394.27">17175 6934 339 0,'0'0'161'0,"0"0"12"0,0 0 5 0,0 0 8 0,0 0-14 15,0 0-17-15,0 0-24 0,0 0-25 0,0 0-14 16,0 0-9-16,0 0-9 0,0 0-8 16,0 0-10-16,0-41-10 0,0 41-11 0,0 0-15 15,0 0-12-15,0 0-20 0,0 2-10 0,0 5 3 16,0 5 18-16,0 5 23 0,0 6 18 0,0 8 7 15,0-1-4-15,0 4-7 0,0-2-7 16,0-2-5-16,0 1-3 0,0-5-1 0,0-5 0 16,3 0-3-16,-3-4-2 0,3-6-1 0,3-2 0 15,-3-2-2-15,0-2 4 0,-3-5 4 16,3 0 11-16,7 0 14 0,-7 0 16 0,6-5 7 16,-3-6-7-16,0-5-13 0,10-3-20 0,-7-4-14 15,4-1-6-15,-1 2-2 0,-6-1-4 0,7 2 0 16,-1-2-2-16,-6 4-2 0,7 3 2 0,-4 1-1 15,-3 3 0-15,0 1 2 0,4 4-5 16,-4 4-4-16,-3 1-7 0,0 2-11 0,-3 0 0 16,0 2 2-16,0 5 9 0,0 7 11 0,0 5 10 15,0 1 3-15,0 1 2 0,-6 4 0 0,0-2-3 16,3-2-1-16,-4-3 1 0,4-2-2 0,3-4 0 16,0-1-2-16,0-4 0 0,0-2-1 15,0-3-2-15,0-2 1 0,3 0-1 0,4 0 3 16,2 0 5-16,-3-4 5 0,0-6 0 0,13-1-3 15,-10-3-3-15,4 0-7 0,2-1-1 16,-9 1-2-16,7 2 0 0,-1 0-1 0,-6 5 0 16,4 0-1-16,-1 5-2 0,-6 0-3 0,0 2 0 15,-3 0 1-15,3 4 1 0,0 6 3 0,-3 4 7 16,7 2 2-16,-7 3 1 0,0 0-1 16,0 0-2-16,0 2-4 0,0-5-1 0,0 0-5 15,3-4-8-15,6-3-12 0,-3-3-17 0,0 1-20 16,13-7-40-16,-10 0-168 0,10 0-320 0,-13-4-874 15</inkml:trace>
  <inkml:trace contextRef="#ctx0" brushRef="#br0" timeOffset="4615.97">17879 7015 786 0,'0'0'318'0,"0"0"-166"0,0 0-26 16,0 0 12-16,-31 124-6 0,21-90-12 16,10 1-26-16,-3 2-34 0,3 1-22 0,0 2-18 15,3-3-9-15,3-3-3 0,7-1-8 0,-7-8-4 16,0-2-5-16,4-4-12 0,-1-6-3 16,-3-4-14-16,0-2-7 0,4-5-11 0,-4-2-13 15,-3 0-33-15,0-4-159 0,-3-3-550 0,0 2 248 0</inkml:trace>
  <inkml:trace contextRef="#ctx0" brushRef="#br0" timeOffset="4927.97">17739 6952 901 0,'0'0'194'0,"0"0"-29"15,0 0-4-15,0 0 10 0,0 0 0 0,0 0-9 16,0 0-27-16,0 0-22 0,0 0-18 0,99-124-17 15,-77 117-15-15,-7 4-12 0,4 3-11 0,-3 0 0 16,2 0-2-16,10 10 0 0,-6-1-2 16,-7 5-3-16,10 2-4 0,3 5-3 0,-6 2-4 15,-10 2-4-15,7 0 0 0,-10-1-4 0,3 1-2 16,1-1-1-16,-10-2-2 0,0-1-1 0,-3-1 1 16,0 1 0-16,-3 0-1 0,-3-1 2 15,-13 1-1-15,10-5-2 0,-13 3-4 0,3-3-2 16,-2-4-5-16,-4-1-6 0,-3-4-7 0,0-1-12 15,6-3-14-15,1-1-20 0,-1-2-28 16,-6 0-54-16,13-5-85 0,-1 2-102 0,10 0-162 16,3 1-889-16</inkml:trace>
  <inkml:trace contextRef="#ctx0" brushRef="#br0" timeOffset="5317.68">18412 7074 1513 0,'0'0'258'0,"0"0"-39"0,0 0-20 16,0 0-36-16,0 0-31 0,0 0-30 0,0 0-30 15,0 0-23-15,0 0-16 0,0 0-11 16,-121 3-5-16,112 8-4 0,-7 1-6 0,10-1 1 15,0 6 0-15,-7 1 2 0,7 2-3 0,0 1 1 16,6 5 3-16,0-3 0 0,3-2 3 16,6-1-2-16,4-4 0 0,-4-2-2 0,10-5 9 15,-7-2 2-15,13-5 5 0,-7 1 2 0,7-3-7 16,-3-3 1-16,6-6-1 0,0-3 0 0,-3-2 5 16,-10-4 0-16,10-2-1 0,-3-1-3 15,-13-2-6-15,9-3-4 0,-8 3-3 0,-4 3-3 16,0-1-4-16,-3 0 1 0,-3 5-1 0,0 0 0 15,0 2 1-15,-9 0-4 0,3 1-7 0,-10-1-7 16,1 0-11-16,-1 5-22 0,1 2-26 0,-10 2-38 16,6 5-66-16,4 0-136 0,-1 5-271 0,4 0-938 15</inkml:trace>
  <inkml:trace contextRef="#ctx0" brushRef="#br0" timeOffset="6097.84">18892 7015 487 0,'0'0'267'0,"0"0"-53"0,0 0-20 0,0 0-5 0,0 0-8 0,0 0-23 16,0 0-37-16,0 0-44 0,0 0-39 0,0 0-28 15,0 0-19-15,0 0-8 0,0 0 5 0,0 0 13 16,4 14 22-16,-1 1 18 0,-3 4 8 15,0 4 7-15,3 0-2 0,0 0-2 0,-3 2-4 16,6-4-1-16,-6 0-3 0,0-3-3 0,0-4-2 16,0-2-6-16,0-1-3 0,0-6-5 0,3 0-3 15,-3-2 2-15,0-3 3 0,0 0 9 16,0 0 10-16,0 0 9 0,0 0 5 0,0 0 1 16,6 0-7-16,-6-3-9 0,0-2-12 0,0-4-11 15,0-1-11-15,3-1-5 0,-3-1-5 16,7 1-2-16,-7-3 1 0,6 2 0 0,3 3-2 15,0-1-1-15,-2 1-1 0,5-1 1 0,4 0 0 16,-7 1 0-16,9 0-1 0,-5-1-4 0,12 3-7 16,-4 3-9-16,-8-1-12 0,12 1-11 0,-10 1-13 15,4 3-17-15,2 0-18 0,-2 0-17 16,0 0-34-16,-1 0-92 0,-2 0-164 0,2 0-125 16,-11 0-647-16</inkml:trace>
  <inkml:trace contextRef="#ctx0" brushRef="#br0" timeOffset="6569.1">19665 6522 638 0,'0'0'278'0,"0"0"-36"0,0 0 0 0,0 0-7 0,0 0-14 0,0 0-34 15,0 0-46-15,0 0-37 0,0 0-30 16,0 0-23-16,0 0-17 0,0 0-16 0,0 0-11 16,3-9-3-16,-3 23 13 0,0 4 18 0,-3 10 21 15,-1 6 13-15,4 5 1 0,-6 5-5 0,-3 2-11 16,0 5-9-16,2 1-7 0,7 2-10 16,-6-2-7-16,3-1-5 0,-3-3-7 0,0-4-6 15,6-4 1-15,0-4-1 0,0-6-2 0,0-4 3 16,6-6-5-16,-6-6 1 0,6-4-2 15,-6-7-1-15,0 2 1 0,3-5-3 0,-3 0 3 16,0 0-8-16,0-5-25 0,0-3-56 0,-3-6-75 16,-3-2-73-16,0-5-73 0,0-5-104 0,2 10-108 15,1 2-682-15</inkml:trace>
  <inkml:trace contextRef="#ctx0" brushRef="#br0" timeOffset="6731.99">19531 6895 1074 0,'0'0'222'16,"0"0"-130"-16,0 0-14 0,0 0 32 0,0 0 51 15,0 0 43-15,0 0 1 0,0 0-11 16,0 0-23-16,0 0-19 0,0 0-20 0,0 0-22 16,0 0-23-16,0 0-20 0,99 90-13 0,-83-83-18 15,-1 0-12-15,-2 0-9 0,5-3-6 0,-5 3-4 16,5-2-4-16,-5 0-4 0,2-1-7 0,1 1-7 16,-1-2-15-16,7 0-18 0,-10 1-30 15,13 1-81-15,-6-3-159 0,-4 1-333 0,-8-1-903 0</inkml:trace>
  <inkml:trace contextRef="#ctx0" brushRef="#br0" timeOffset="7220.02">20241 7010 747 0,'0'0'398'0,"0"0"-134"0,0 0-32 0,0 0 7 15,0 0-10-15,0 0-16 0,0 0-29 0,0 0-35 16,0 0-32-16,0 0-25 0,0 0-19 0,0 0-21 16,0 0-16-16,0 0-15 0,-31-89-8 15,25 89-9-15,-6-3-7 0,2 3-3 0,1 3-3 16,-6 3 1-16,5 5 0 0,-5 1 0 0,2 4 2 15,-5 0 4-15,5 5 0 0,-5 3 2 0,5-2 1 16,-2 3 1-16,-1 1 0 0,10-1-1 16,-6-4 0-16,2-1 0 0,7-6 0 0,3 0 3 15,0-2 2-15,0-3-4 0,3-2 1 0,0-2 0 16,13-3 5-16,-7-2 4 0,-3 0 4 16,16-5 1-16,-6-4-6 0,2-5-2 0,7-2-5 15,-12-1-5-15,8 0-2 0,-5-2-2 0,-1 3-3 16,-2 0 2-16,-1 4-2 0,-6 1 0 0,-3 6 1 15,0 0-4-15,-3 5-6 0,7 0-6 16,-7 0-2-16,0 10 3 0,0 1 10 0,0 5 8 16,0 5 6-16,-7 3-2 0,7-2 1 0,0 1-1 15,0 0-3-15,0-2 0 0,13-2-13 0,-7-4-17 16,0-4-19-16,13-1-33 0,-7-8-54 0,7-2-117 16,-7-2-238-16,-6-3-993 0</inkml:trace>
  <inkml:trace contextRef="#ctx0" brushRef="#br0" timeOffset="7558.91">20505 7013 1247 0,'0'0'202'0,"0"0"-125"0,0 0 2 0,0 0 35 0,0 0 30 16,0 0 18-16,0 0-17 0,0 0-31 15,0 0-22-15,0 0-18 0,0 0-12 0,-28 117-12 16,28-105-12-16,0-2-10 0,0-3-8 0,0 0-5 15,0-5-1-15,0 3 0 0,0-5 6 0,6 0 6 16,-3 0 7-16,0 0 4 0,7-5-4 16,2-2-8-16,-3-2-13 0,10-1-7 0,-13-2-8 15,13 0 0-15,-7 3-1 0,-6 2 0 0,10 0 2 16,-7 2-3-16,-6 3-1 0,7 2-1 0,-4 0-4 16,0 5 2-16,-3 4 5 0,-3 5 4 15,0 5 9-15,0 0 2 0,0 5 0 0,0-1-2 16,-3 3 0-16,0-3-6 0,0-1-1 0,3-1-2 15,0-5-6-15,0-2 0 0,6-5-5 0,0-4-6 16,0-3-5-16,10-2-6 0,-7-4-17 0,10-6-29 16,-4-4-82-16,10-4-203 0,-13 2-258 15,1 6-858-15</inkml:trace>
  <inkml:trace contextRef="#ctx0" brushRef="#br0" timeOffset="8112.66">21209 6334 17 0,'0'0'90'0,"0"0"19"0,0 0 53 0,0 0 53 0,0 0 39 15,0 0 7-15,0 0-24 0,-53 129-29 0,44-100-29 16,-1 6-15-16,-2 4-16 0,6 2-14 0,-7 3-14 16,1-1-20-16,12 6-15 0,-6 0-17 0,3 1-15 15,0 1-19-15,3 1-6 0,0-5-10 16,0-2-5-16,0-5 2 0,0-3-7 0,0-5-3 16,0-5-1-16,0-4 0 0,3-2 0 0,-3-7 1 15,3-2-1-15,-3-5 2 0,0-3 1 16,0-1 1-16,0-3 4 0,0 0 1 0,0 0 7 15,0 0 1-15,0 0 4 0,0 0-8 0,0-3-5 16,0-1-9-16,-3-3-13 0,0-2-6 16,3-1-10-16,-7-1-7 0,1-3-11 0,6 0-10 15,-6-3-18-15,6 1-25 0,0-4-54 0,-6-1-70 16,-4-2-69-16,1-2-55 0,3 1-16 0,-3-2 27 16,-7 0 55-16,7 0 83 0,-4 3 86 15,1 3 73-15,3 4 78 0,-1 4 59 0,4 3 57 16,3 7 51-16,0 2 32 0,3 0 1 0,0 0-21 15,0 0-34-15,0 0-50 0,0 0-24 0,0 7-3 16,0 2 17-16,6 3 19 0,7 2 7 0,-1 1-1 16,7-1-12-16,-4 2-15 0,13-2-21 0,0-2-22 15,0-3-20-15,0 0-18 0,0-4-16 16,3-3-9-16,-3 1-16 0,3-3-6 0,-4 0-17 16,-2 0-34-16,0 0-73 0,0-3-403 0,-19 3-1082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10:47:41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15175 5530 40 0,'0'0'114'0,"0"0"-31"0,0 0 35 0,0 0 29 0,0 0 7 16,0 0-6-16,0 0-24 0,0 0-20 15,0 0-21-15,0 0-18 0,0 0-2 0,0 0 2 16,-56-79 8-16,56 59-1 0,0-3 2 0,6-3-1 16,3-2-6-16,4-2 0 0,-7 1-3 15,6-6-1-15,4 3-1 0,3 0-1 0,-4-5-5 16,13 2-8-16,-9 3-12 0,8 0-12 0,-2 4-15 15,-3 3-9-15,6 6-15 0,0 4-15 16,-7 3-25-16,4 3-31 0,-3 0-59 0,3 4-304 16,-19 3-875-16</inkml:trace>
  <inkml:trace contextRef="#ctx0" brushRef="#br0" timeOffset="1494.65">16142 3289 96 0,'0'0'128'0,"0"0"12"0,0 0 2 16,0 0-16-16,0 0-20 0,0 0-13 0,0 0-15 15,0 0-17-15,0 0-29 0,0 0-35 16,0 0-10-16,0 0 10 0,0 0 22 0,-12 33 27 16,9-7-1-16,3 5-8 0,-3 4-9 0,-7 2-6 15,4 1 2-15,-3 4 2 0,6 0 2 0,0-3 0 16,-7 0-2-16,7-9 1 0,0 1-4 15,-3-9-2-15,6-4-3 0,0-4-3 0,0-5-2 16,0-2-4-16,0-4 4 0,0-1 15 0,0-2 20 16,0 0 26-16,0 0 13 0,0-7-3 15,6-7-15-15,0-2-26 0,4-7-19 0,-7-2-12 16,9-3-5-16,0 3-2 0,-5-1-2 0,8 2-3 16,-2-2-1-16,-4 5 2 0,9 0 1 0,-8 5-2 15,8 2 2-15,-5 1 0 0,8 2 2 0,-5 1 5 16,3 3-6-16,5 0-2 0,-11 5-1 15,12 0-1-15,-4-1-1 0,-2 3-2 0,0 0-4 16,5 0-16-16,-5 0-13 0,0 3-35 0,-4-1-81 16,1 0-248-16,-4-2-855 0</inkml:trace>
  <inkml:trace contextRef="#ctx0" brushRef="#br0" timeOffset="4121.13">16641 3585 265 0,'0'0'218'0,"0"0"-63"0,0 0-22 0,0 0-47 0,0 0-47 15,0 0-30-15,0 0-1 0,0 0 17 0,0 0 33 16,0 0 28-16,0 0 12 0,0 0 9 0,56 11 1 16,-47-11-5-16,7 0-10 0,-1-2-6 0,7-3-6 15,-9-6-5-15,8 1-7 0,-2-3-9 0,-1-4-13 16,7-1-10-16,-6-1-10 0,0-1-8 15,2 2-6-15,-5 1-6 0,-4-1 0 0,-6 4-5 16,-3 2-1-16,7 1 1 0,-10 1 1 0,0 2 4 16,0-1-3-16,0 2-7 0,-13 2-21 15,7 5-22-15,-16 0-15 0,7 5-2 0,-7 7 12 16,-3 5 19-16,-6 4 15 0,3 4 7 0,7 3 7 16,-7 1 4-16,6 9 1 0,0-1 3 0,7 2 2 15,-1 2-5-15,4-1-3 0,6-2 0 16,6-5-2-16,0-3 6 0,3-5 2 0,9-6 1 15,-2-4 7-15,8-3 7 0,4-8 7 0,3-1 1 16,6-3-7-16,3-10-14 0,12-6-26 0,-8-6-48 16,2 3-132-16,-15 8-941 0</inkml:trace>
  <inkml:trace contextRef="#ctx0" brushRef="#br0" timeOffset="4547.33">17494 3041 712 0,'0'0'282'0,"0"0"-38"0,0 0-25 0,0 0-54 0,0 0-63 15,0 0-55-15,0 0-42 0,0 0-11 0,0 0 12 16,0 0 22-16,0 0 20 0,0 0 4 0,-28 126-9 16,16-84-8-16,-4 2-4 0,1 2 0 0,-4 0-4 15,-6 4-1-15,7-3-1 0,-1-1-6 16,-6-3 0-16,7 1 2 0,2-5 2 0,1 0 4 16,-1-6 5-16,10-3-3 0,-10-3-4 0,10-4-5 15,3-2-10-15,0-5 0 0,0 1-2 0,3-6-3 16,-6 0 0-16,6-2-2 0,0 0 0 0,6-2 4 15,0 0-4-15,-3 3 2 0,10-3 1 16,2 2 3-16,1-2 3 0,2-2 2 0,7-1 1 16,3 1-7-16,-6-5 0 0,9 0-6 0,-3 0-5 15,3-5-4-15,-3 1-8 0,-4-3-11 16,4 2-21-16,0-2-34 0,-6-2-91 0,-10 4-292 16,1 0-934-16</inkml:trace>
  <inkml:trace contextRef="#ctx0" brushRef="#br0" timeOffset="4798.22">17094 3575 753 0,'0'0'175'0,"0"0"-14"15,0 0 18-15,0 0 11 0,0 0-33 0,0 0-42 16,0 0-64-16,0 0-35 0,0 0-7 0,0 0 13 16,0 0 23-16,0 0 5 0,0 0-9 0,99 5-15 15,-68 0-14-15,3-3-12 0,7 0-12 0,-1 1-20 16,-3 1-48-16,0-1-100 0,-6-1-256 16,-9-2-826-16</inkml:trace>
  <inkml:trace contextRef="#ctx0" brushRef="#br0" timeOffset="5280.16">17857 3550 1084 0,'0'0'91'0,"0"0"-85"15,0 0-21-15,0 0 9 0,0 0-1 0,0 0 6 16,0 0 3-16,0 0 0 0,0 0 0 0,-68 127 5 16,58-104 4-16,7-1 2 0,3 4 6 0,0-3-3 15,0-2 3-15,0 0 2 0,3-3 1 0,7-3 9 16,-1-1 12-16,-3-2 15 0,7-3 10 0,-1 1 6 16,-6-6-5-16,7 1-9 0,2-3-7 15,-9 1-7-15,13-3 0 0,-13 0 2 0,10 0 2 16,-4-5 1-16,-6-2 0 0,13-2-8 0,-10-3-6 15,3 0-10-15,1-2-9 0,-4-1-5 16,10-1-6-16,-10-5-2 0,10 2-4 0,-10 1-1 16,6-3 1-16,1 3-2 0,-10 2 2 0,13-2 1 15,-13 4 0-15,0 2 0 0,3 3 2 0,-2 2 0 16,-4 2 0-16,-3 3-3 0,0 2-11 16,0 0-23-16,0 0-24 0,0 4-1 0,0 6 12 15,-3 4 23-15,-4 4 27 0,-2 6 5 0,6 2 1 16,0 5 2-16,0 1-3 0,0 3-2 15,3-4-2-15,0 2-3 0,0-3 0 0,0-5-2 16,6 0 2-16,-3-6-1 0,9-1-1 0,1-6 0 16,-7-3 1-16,6-4 1 0,1-3-2 0,5-2-8 15,-5 0-25-15,9-9-75 0,-13 2-252 0,-3 0-974 16</inkml:trace>
  <inkml:trace contextRef="#ctx0" brushRef="#br0" timeOffset="5765.12">18499 3646 416 0,'0'0'134'0,"0"0"-40"0,0 0-27 0,0 0-2 0,0 0 5 15,0 0 2-15,0 0-1 0,0 0 5 0,0 0-3 16,0 0 6-16,0 0-1 0,-25 127-7 0,22-99-10 15,3 3-13-15,0 2-10 0,0 0-11 0,0-1-8 16,0-3-7-16,0-1 0 0,0-2-3 16,3-8-1-16,-3-1-1 0,0-8 2 0,3-3 5 15,0-2 9-15,-3 1 17 0,6-5 25 0,-6 0 27 16,3 0 29-16,-3-5-3 0,10-5-24 0,-4-4-29 16,0-5-36-16,10-2-16 0,-7-2-7 15,3 2-4-15,4 1-1 0,-4 4-2 0,4 0-1 16,-7 4-3-16,10 3-2 0,-10 0 0 0,9 4-2 15,-8 3-4-15,5-1-4 0,1 3-8 16,-10 3-8-16,13 4-3 0,-13 0-6 0,6 0-6 16,4 0-25-16,-10 2-46 0,13 0-124 0,-13-2-209 15,0-2-715-15</inkml:trace>
  <inkml:trace contextRef="#ctx0" brushRef="#br0" timeOffset="6178.61">19044 3727 792 0,'0'0'295'0,"0"0"-256"0,0 0-33 15,0 0 21-15,0 0 9 0,0 0 7 0,0 0-3 16,-59 124-2-16,50-103-7 0,9 2-5 0,-3 3 4 15,3-3-7-15,0 1-2 0,0-3-2 0,0 0-2 16,3-2-2-16,6-5 1 0,-5-5 3 16,-1 1 3-16,0-5 6 0,0 0 7 0,3-3 8 15,-3-2 11-15,-3 0 20 0,9 0 20 0,-5-2 7 16,-1-7-10-16,0-2-26 0,9-7-31 16,1-1-25-16,-4-7-13 0,9 1-4 0,-2 0-5 15,-1 0-1-15,1 2 1 0,3-1 2 0,-4 6 0 16,1 0 3-16,-4 4 3 0,4 0 3 0,-10 5 4 15,3 4-1-15,0 3-9 0,-6 2-8 0,1 0-5 16,-4 7 7-16,3 2 16 0,-3 8 18 0,0 0 16 16,0 4 7-16,-7 2 1 0,1 3-1 15,-6-1-7-15,9-2-9 0,0 2-7 0,0-4-9 16,-1 0-5-16,4-5-6 0,0 1-6 0,0-7-1 16,7 2-9-16,-4-8-11 0,6 1-19 0,7-5-40 15,-7-2-145-15,6-3-284 0,-8-2-861 0</inkml:trace>
  <inkml:trace contextRef="#ctx0" brushRef="#br0" timeOffset="6571.42">19782 3778 364 0,'0'0'295'0,"0"0"-82"0,0 0-26 0,0 0-3 0,0 0-31 0,0 0-44 15,0 0-42-15,0 0-33 0,0 0-3 0,0 0 5 16,0 0 8-16,0 0 7 0,0 0 2 0,-121 25-5 16,106-11-2-16,-1 0-3 0,1-3-4 0,-1 0-5 15,10 1-7-15,-3-3-12 0,3 1-7 0,3-1-9 16,3-2-4-16,0 0-4 0,0 2 2 15,3-2 3-15,9 2 4 0,-6 1 7 0,-3-2 1 16,7 1 1-16,5 3-2 0,-9-3-2 0,7 7 0 16,-1-2 0-16,-6 0 3 0,1 3 1 15,-1-1 3-15,-6-3 7 0,3 1 9 0,-3 0 11 16,0-3 8-16,0 1 3 0,-3-3 4 0,-3 0-1 16,-1-2-4-16,7 0-9 0,-3-4-8 15,-3-1-16-15,-3 0-20 0,0-2-42 0,2 0-103 0,-5-2-442 16,3 2-884-16</inkml:trace>
  <inkml:trace contextRef="#ctx0" brushRef="#br0" timeOffset="8454.2">21218 3849 574 0,'0'0'417'0,"0"0"-109"0,0 0-37 0,0 0-30 16,0 0-27-16,0 0-28 0,0 0-42 15,0 0-32-15,0 0-30 0,0 0-23 0,0 0-11 16,0 0-12-16,-68-76-5 0,49 74-5 0,13-1-4 15,-6 1-6-15,-4 2-3 0,10 0-6 16,-10 0-7-16,4 2-2 0,6 5-5 0,-13 0-3 16,13 3-1-16,-3 4-1 0,-7 4-1 0,10 0 2 15,-3 3-1-15,-7 2 2 0,13 0 1 0,-3 3 1 16,0-2 1-16,-1-1 0 0,7 3 0 16,0-5 0-16,7-2 2 0,-1-5-2 0,0-2-1 15,6 0 2-15,4-5 0 0,-1-2 4 0,4-3 5 16,3-2 5-16,-4 0 1 0,4-7 0 0,6-2 1 15,-6-5-4-15,-7-1-1 0,10-2 0 0,-3-1-3 16,-13-3 0-16,6 2-3 0,-8 1 1 0,-1 0-3 16,-6 2-6-16,0 0 0 0,-3 2-12 15,-7 2-13-15,-5 3-17 0,3 4-20 0,-10 0-9 16,-3 5-6-16,3 5 2 0,4 7 5 0,-7 2 7 16,6 4 7-16,4 5 9 0,-7 0 0 15,16 2-3-15,0 3-22 0,3 0-82 0,3-9-222 16,0-7-849-16</inkml:trace>
  <inkml:trace contextRef="#ctx0" brushRef="#br0" timeOffset="9373.29">21751 3366 20 0,'0'0'380'0,"0"0"-135"0,0 0 26 0,0 0-5 0,0 0-15 0,0 0-29 0,0 0-38 15,0 0-34-15,0 0-30 0,0 0-31 16,0 0-17-16,0 0-16 0,0 0-12 0,-9 0-10 15,9 0-12-15,0 0-11 0,0 0-11 0,-3 3-5 16,0 3-3-16,3 3 3 0,-6 5 5 16,-1 2 3-16,-8 7 1 0,9 5 3 0,-10-4-1 15,4 9 3-15,2 0-3 0,-8 4 1 0,9-6 0 16,2 4-2-16,-8-2 0 0,9-6-1 0,-1 0 0 16,-5-4 1-16,9-2 3 0,0-4 0 15,3-1 0-15,0-3-2 0,0-4-1 0,0 0-1 16,0-2-1-16,0 0 1 0,0-2-2 0,0 0 2 15,0-3 0-15,0 0 0 0,0 1-1 0,0-1 3 16,0-2 5-16,0 0 9 0,0 0 9 16,0 0 9-16,0 0 5 0,0 0 0 0,0 0-2 15,0 0-4-15,0 0-4 0,0 0-7 0,0 0-5 16,0 0-7-16,0 0-5 0,0 0-4 0,0 0-3 16,0 0-3-16,0 0-1 0,0 0-5 0,0 2 0 15,0 3 1-15,0 0 4 0,0 2 2 0,-3 2 2 16,3 2-2-16,-6-1 1 0,6-1 0 15,-4 2 1-15,-2-2 1 0,0 0 0 0,3 0 0 16,0 5 2-16,0-4-3 0,3 1 1 0,-3-1 0 16,0 1 2-16,-1-1-1 0,-2-1 1 15,0 1-2-15,3-3 0 0,3 0-1 0,0 0 0 16,0-4-1-16,0 1-4 0,0-4 1 0,0 0-3 16,0 0-4-16,0 0-4 0,3 0-4 15,9 0-2-15,-8-4-6 0,2-6-10 0,0 1-18 16,3-4-27-16,1-1-28 0,-4 0-31 0,-3 0-31 15,-3 0-30-15,0 0-9 0,0 3 14 0,0 1 39 16,0 4 57-16,0-1 53 0,0 4 29 0,-3 1 18 16,3 0 13-16,-3 2 12 0,3 0 19 15,-3 0 18-15,3 0 14 0,0 0 11 0,0 0 3 16,0 0 4-16,0 0-7 0,0 0-5 0,3-2-2 16,0 2-4-16,0-4-3 0,3-1-2 0,10 0-7 15,-7-2-9-15,9 3-5 0,-5-3-8 0,9 0-5 16,-10 2-3-16,13 3-5 0,-4 0-4 15,-5 2-12-15,9 0-2 0,0 4-4 0,-4 6-2 16,-5-1 2-16,5 2-2 0,-8 3-1 0,6 2 3 16,-10 0-3-16,6 0 4 0,-8 0 4 0,-4 1 2 15,-3 1 6-15,0-1 2 0,-3 2 2 16,-10 2-5-16,1 2 1 0,-13-2-10 0,9 3-5 16,-8-5-2-16,-4 2-4 0,0-4 0 0,-3-3-4 15,0-3-4-15,6 1-3 0,6-5-1 16,-5 0-4-16,-1-5-6 0,3 0-10 0,7 1-9 15,-4-3-9-15,10 0-10 0,-4-3-14 0,4 1-62 16,6-3-113-16,3-2-134 0,0 3-150 0,0-1-755 16</inkml:trace>
  <inkml:trace contextRef="#ctx0" brushRef="#br0" timeOffset="9915.6">22229 3948 315 0,'0'0'211'0,"0"0"-37"0,0 0 12 0,0 0-9 0,0 0-17 0,0 0-12 16,0 0-8-16,0 0-2 0,52 117-11 0,-48-89-18 15,-4 4-19-15,0 1-25 0,0 1-17 0,0 1-11 16,0-3-3-16,0 0-5 0,0-2-3 15,0 0-5-15,0-2-3 0,-7-2-5 0,4-4 0 16,-12 1 1-16,9-2 2 0,-1-5-1 0,-5 3-5 16,0-8-3-16,-1 4-8 0,-5-3 1 0,5 0 0 15,-5-3 1-15,5-2 1 0,-5-2-5 16,-4-3-11-16,6-2-12 0,-2 0-23 0,5-2-60 16,-5-3-215-16,12 0-1070 0</inkml:trace>
  <inkml:trace contextRef="#ctx0" brushRef="#br0" timeOffset="10092.21">22204 3688 1964 0,'0'0'196'0,"0"0"-16"0,0 0-26 15,0 0-25-15,0 0-40 0,0 0-53 0,0 0-48 16,0 0-40-16,0 0-41 0,0 0-51 0,0 0-111 15,0 0-333-15,0 0-859 0</inkml:trace>
  <inkml:trace contextRef="#ctx0" brushRef="#br0" timeOffset="10468.87">22495 4163 2125 0,'0'0'160'0,"0"0"-41"16,0 0-24-16,0 0 9 0,0 0-11 16,0 0-19-16,0 0-16 0,0 0-18 0,0 0-13 15,0 0-5-15,0 0 0 0,124-125-6 0,-102 104-3 16,-9-2-5-16,8 2-3 0,-11 0-2 0,5 4-1 15,-9 0-1-15,-3 6 0 0,-3-1-3 0,0 5-7 16,0 0-12-16,-3 0-19 0,-12 3-18 16,2 1-14-16,-8 3-6 0,5 5 10 0,-9 4 16 15,-3 8 17-15,4 3 19 0,-1 6 9 0,3 3 6 16,-3 4 2-16,1-1 5 0,-1 7 1 0,12-2 1 16,-8-2 1-16,14 1-1 0,4-1 2 15,0-7-3-15,3-3-2 0,10-5 0 0,5-6-6 16,1-3 4-16,11-8-5 0,1-3-19 15,6 0-47-15,1-14-170 0,-8 2-817 0,-2 4-158 0</inkml:trace>
  <inkml:trace contextRef="#ctx0" brushRef="#br0" timeOffset="10797.5">23125 4022 496 0,'0'0'279'0,"0"0"-36"0,0 0 14 15,0 0 0-15,0 0-29 0,0 0-35 0,0 0-37 16,0 0-26-16,0 0-23 0,0 0-14 0,-124 5-8 16,108-1-16-16,4 3-14 0,-7 3-8 15,10 1-10-15,-10 4-2 0,10-1 4 0,-9 5 6 16,8-1-2-16,1 3-5 0,-7-2-7 0,13-2-14 15,0 0-1-15,0-3-3 0,3 2-3 16,0-4-4-16,0-1-3 0,6 3-3 0,1-2 1 16,11-3-3-16,-5-1-1 0,11-3 0 0,-2 0-3 15,3-5-1-15,-7 0-5 0,10 0-7 0,0-7-14 16,3-2-20-16,-3-2-40 0,3-3-55 16,-3-2-86-16,0 2-124 0,-16 0-160 0,7 4-893 0</inkml:trace>
  <inkml:trace contextRef="#ctx0" brushRef="#br0" timeOffset="11201.92">23658 3435 216 0,'0'0'86'0,"0"0"37"0,0 0 49 0,0 0 43 16,-65 117 11-16,53-82-5 0,-7-1-15 0,-3 5-26 15,10 6-27-15,-13-2-23 0,13 3-27 0,-7 4-27 16,10-1-15-16,-10-3-16 0,16-3-8 16,-3-1-7-16,0-4-5 0,3-9-3 0,-7-4-4 15,7-2-4-15,3-6-1 0,0-3-3 0,0-4-3 16,0-3 0-16,0-2-1 0,0-3 3 16,0-2 9-16,3 0 7 0,-3 0 6 0,0-5-8 15,10-2-14-15,-10-3-15 0,0-2-18 0,0-2-8 16,0-2-8-16,0 2-9 0,-10-2-11 0,7 0-8 15,-3-1-8-15,0 0 4 0,-10 3 20 0,7 2 20 16,3 1 27-16,-10 4 23 0,13 0 18 0,0 4 16 16,0 3 7-16,0 0-1 0,3 0-18 15,0 0-21-15,0 0-9 0,3 5 6 0,3 2 19 16,0 2 25-16,13 1 14 0,-7 1 4 0,10 1-8 16,0-3-10-16,3-1-12 0,-7 2-14 0,10-3-11 15,3-3-13-15,-3-1-23 0,0 1-41 16,0 1-87-16,-6-3-437 0,-10 1-953 0</inkml:trace>
  <inkml:trace contextRef="#ctx0" brushRef="#br0" timeOffset="13134.92">25419 3170 245 0,'0'0'145'0,"0"0"9"16,0 0 0-16,0 0-6 0,0 0-19 0,0 0-15 15,0 0-4-15,0 0-10 0,0 0-8 0,0 0-15 16,0 0-23-16,0 0-20 0,0 0-14 15,0 0-5-15,-6-41 1 0,6 34 0 0,3 0 2 16,-3 2 2-16,0 1 6 0,0-3 6 0,0 2 9 16,0 0 3-16,-3 3-1 0,3 0-7 0,-3-1-16 15,0 1-16-15,-9 2-10 0,8-2-13 0,1 2-5 16,-3 0-2-16,-6 2-5 0,6 3 6 16,-1-1 5-16,-2 3 8 0,-6 3 4 0,8-3 1 15,1 0 3-15,-6 0-1 0,9 2 0 0,0-2-1 16,-1-1-1-16,1-2-2 0,0 3 2 15,0 3 1-15,3-3 1 0,-3-3-3 0,3 3 0 16,0 0 1-16,0 0-1 0,0-2 5 0,0 2 2 16,0-2 1-16,0-1 2 0,0 1 1 0,0-1 0 15,3 6-1-15,-3-6 1 0,3 3-1 16,-3 0 2-16,0-3 0 0,3 1 0 0,-3 1 3 16,0 1-2-16,0 0 3 0,0 0 1 0,0 0-1 15,0 0 4-15,-3 0 1 0,-3 0-1 0,6 0-3 16,-9 0 0-16,6-2-1 0,0 0 1 15,3-1 8-15,0-1-2 0,-4 1 3 0,1-4-1 16,0 3 2-16,3-1 3 0,0-2 6 0,0 0 7 16,0 0 5-16,0 0-1 0,0 0-4 0,0 0-4 15,0 0-7-15,0 0-5 0,0 0-4 16,0 0-3-16,0 0-6 0,0 0 0 0,0 0-3 16,0 0-2-16,0 0-1 0,0 0-3 0,0 0 0 15,0 2-1-15,0-2 1 0,0 0-3 0,0 0 0 16,0 0 0-16,0 0-1 0,0 0-3 0,0 0-4 15,0 0-3-15,0 0-3 0,0 0-1 16,0 0-1-16,0 0-3 0,0 0-9 0,0 0 0 16,0 0 2-16,0 0 3 0,0 0 10 0,0 0 5 15,0 0 8-15,0 3 3 0,0-3 6 16,0 2-1-16,0-2 1 0,0 2 2 0,0 0 0 16,0-2 5-16,0 2 3 0,-3-2 3 0,3 2 3 15,0-2 1-15,-3 2 0 0,3 1 1 0,-9-1-3 16,6-2 0-16,3 2-2 0,-3 1-6 15,3-1-5-15,-7 0-2 0,4 1 1 0,0-1 0 16,0 0 1-16,-6 1-1 0,6-3 0 0,3 2 5 16,-3-2 5-16,3 0 4 0,0 0 2 0,0 2 2 15,0-2 0-15,0 0-2 0,0 0 0 16,0 0-1-16,0 0-4 0,0 0 3 0,0 0-5 16,0 0 0-16,0 0-3 0,0 0-2 0,0 0-2 15,0 0-3-15,0 0-1 0,0 0-7 0,0 0-3 16,0 0-5-16,0 0-4 0,0 0-3 0,0 0-2 15,0 0 3-15,0 0 8 0,3 0 7 16,-3 3 8-16,3-3 2 0,6 2 5 0,-3-2 0 16,-3 0 3-16,0 0 2 0,1 0-3 0,-1 2 3 15,9-2-1-15,-9 0-4 0,0 0 0 0,3 0-3 16,-2 0-2-16,-1 0-1 0,9 0 1 16,-9 0-4-16,0 0-1 0,0 0 1 0,-3 0-4 15,3 3 2-15,-3-3-1 0,0 0-1 0,4 2 0 16,-4-2-1-16,0 2 0 0,0 3 0 15,0-5 2-15,0 4 2 0,0 1 1 0,0 0 1 16,0 2 0-16,0 0 1 0,0 0 0 0,0 0 2 16,-7 0-4-16,4 2 0 0,-3-1-1 0,-6 1-1 15,9 1 0-15,-1-1 0 0,-2 0 2 0,3 1-3 16,-9-1 2-16,9 0-2 0,0 0 0 16,-1 1 1-16,1-1-2 0,3-2 2 0,-3 0-1 15,3-1 1-15,-3-1-2 0,3-1-2 0,0-2 2 16,0 3 0-16,0-3 1 0,0 1 2 0,3-1 1 15,3 3 0-15,-2-3 4 0,2 3-2 0,6-3 2 16,-3 0-1-16,1 1-4 0,8-1-1 16,-5 0-7-16,12-2-17 0,-4 0-36 0,4 0-77 15,-9 0-205-15,2 0-1062 0</inkml:trace>
  <inkml:trace contextRef="#ctx0" brushRef="#br0" timeOffset="13883.09">25574 4259 500 0,'0'0'255'0,"0"0"-18"0,0 0-19 0,0 0-33 16,0 0-40-16,0 0-43 0,0 0-38 0,0 0-21 15,0 0-10-15,0 0-10 0,0 0-8 0,0 0-8 16,0 0-2-16,0 0-6 0,-62-23-2 16,50 23-1-16,-4 5-5 0,7-1 1 0,-9 3-1 15,8 5 1-15,-8-1 1 0,8 3 2 0,-2-1 1 16,-4 3 3-16,4 1-1 0,-3 1 3 0,11-1-1 15,-5-1 1-15,6 3 2 0,-6-4-2 0,6-1 0 16,3 0-1-16,0-3 1 0,0-2 0 0,3-2 4 16,9 0 10-16,-3-4 13 0,-2-3 10 15,11 0 4-15,-8-3-3 0,11-4-13 0,-8-4-8 16,11-3-6-16,1-5-3 0,-3 1-5 0,-6-4-6 16,11-4-2-16,-5-2-9 0,3-2-5 0,-6-2-5 15,8 0-10-15,1-3-10 0,0 1-12 16,-3-1-14-16,-6 1-9 0,9-4-4 0,-4 5 2 15,-2-2 9-15,-13 0 15 0,10 6 17 0,-10 3 17 16,-6 5 10-16,-3 5-7 0,0 7-3 16,0 2-6-16,-6 4-1 0,-3 1 6 0,-7 2 9 15,10 2 6-15,-16 8 10 0,10 1 12 0,-10 6 9 16,-2 1 10-16,8 3 8 0,-6 1 5 0,-6 4 2 16,16 2 9-16,-10 0 8 0,10 0 12 15,-7-2 11-15,10 4 0 0,-6-2-6 0,11-2-13 16,-2 1-14-16,6-2-8 0,0-1-9 0,3-1-4 15,0-3-7-15,16-2-6 0,-7-2-5 0,7-4-6 16,-3-3-3-16,8-2-9 0,1-2-11 16,0-3-16-16,-3-2-25 0,2-2-51 0,4-3-114 15,-6 1-249-15,-13-1-803 0</inkml:trace>
  <inkml:trace contextRef="#ctx0" brushRef="#br0" timeOffset="14272.6">26092 4182 1433 0,'0'0'264'0,"0"0"-133"0,0 0-55 0,0 0-9 0,0 0-2 0,0 0-3 15,0 0-7-15,0 0-3 0,0 0-3 0,0 0-3 16,-130 63-5-16,108-44-8 0,10-1-7 0,-7 2-5 16,-2 1 3-16,11 2 0 0,1 1-2 15,-7-3-1-15,13-2-3 0,0 0-1 0,0-3 0 16,3-2-2-16,0 0-3 0,0-5 1 0,6 1 0 15,-6-6 2-15,7 1 6 0,8 0 0 0,-6-5 10 16,7 0 1-16,-1-5 0 0,1-4-5 16,-4-3-11-16,13-4-7 0,-3-3-8 0,-7 3-5 15,7-5-5-15,-10 1-7 0,10 2-2 0,-13-3-5 16,10 4 0-16,-10 1 0 0,7 2 4 0,-10 5 7 16,0 3 5-16,-6 1 1 0,0 3-8 0,0 2-26 15,0 0-17-15,0 2-1 0,0 5 12 16,0 4 25-16,0 0 23 0,0 1 5 0,0 2 1 15,0 0-2-15,0-2-1 0,0-3-3 0,0 0-2 16,3-2 4-16,10-4 1 0,-4-3 3 0,3 0-1 16,10-10-5-16,0-4-17 0,-4-4-25 15,7-3-28-15,6-2-39 0,-6-2-48 0,3 0-56 16,0 1-59-16,-3-1-59 0,-10 6-70 0,4 6-489 0</inkml:trace>
  <inkml:trace contextRef="#ctx0" brushRef="#br0" timeOffset="14532.37">26619 3695 1274 0,'0'0'192'16,"0"0"-131"-16,0 0-60 0,0 0 3 15,0 0 16-15,0 0 22 0,0 0 18 0,0 0 21 16,-111 140 17-16,89-108 10 0,0 8 3 0,10-1-2 16,-7 0-16-16,10 5-16 0,0-1-15 0,-7 1-22 15,13-4-13-15,-3 0-12 0,3-2-6 16,3-6-6-16,0-3-1 0,0-3-2 0,0-5-3 15,0-7-3-15,0 0-1 0,3-7-2 0,-3-3-1 16,0 1-2-16,0-5 4 0,0 0 3 0,0 0 5 16,0 0-5-16,0-2-33 0,-3-3-50 0,-10-2-92 15,7 0-99-15,0-5-110 0,0 3-78 16,3 4-516-16</inkml:trace>
  <inkml:trace contextRef="#ctx0" brushRef="#br0" timeOffset="15061.3">26250 4208 246 0,'0'0'177'0,"0"0"-46"0,0 0-34 0,0 0 4 15,0 0 23-15,0 0 35 0,0 0 29 0,0 0 1 16,0 0-7-16,0 0-12 0,0 0-19 0,0 0-21 16,118 65-20-16,-93-58-25 0,0 0-21 15,-7-1-17-15,7 1-16 0,0-2-15 0,-3-1-13 16,-10 1-3-16,13-3-6 0,-13 0-2 0,4 1 1 16,-4-3-6-16,4 4 2 0,-7-4 0 0,-6 3 4 15,13-3 3-15,-7 2 3 0,-3 0 1 16,3-2 2-16,1 3 0 0,-4-3 1 0,-3 0 1 15,3 0 4-15,7 0 0 0,-7 0 2 0,0-3 1 16,-6 1-3-16,6-3 2 0,7 1-1 0,-7 1-5 16,0-1-1-16,-3-3-3 0,0 2 1 0,10 1 1 15,-10-1 2-15,0 3 0 0,3-2 3 16,-6 2 5-16,3-3 10 0,-3 3 0 0,3-1 6 16,-3-1 6-16,10 1 4 0,-10 1 9 0,3 0 3 15,-3-1-1-15,0 1-5 0,0 2 0 0,0-2-7 16,0 0-7-16,-3 2-11 0,-7-3-11 15,4 3-7-15,3 0-5 0,-6 0-3 0,-10 3 2 16,10 6-1-16,-10 2 1 0,4 1 6 0,-7 1-3 16,0 3 2-16,7 0 2 0,-7 3-2 15,-3 0 0-15,13 4 3 0,-10-3 0 0,13 1 0 16,-10 0 1-16,13-3 0 0,-3-4-2 0,-4 0 0 16,10-5 0-16,0-2-2 0,3-1 2 0,0-4-1 15,0 1 0-15,6-1 2 0,7-2 0 16,-4 0 6-16,-3-2 1 0,16-5-4 0,-10-1-3 15,10-2-6-15,-3-4-7 0,-4 3 0 0,7-3 2 16,-13 2-6-16,13 1 4 0,-13 1-3 0,7 6-5 16,-7 1-1-16,-6 3-9 0,3 0-5 0,4 0 0 15,-7 5 2-15,3 2 8 0,-6 7 7 0,3 0 7 16,-3 0 5-16,3 2 1 0,-3 0-1 16,0-1-4-16,3-1-16 0,10-2-25 0,-4-3-65 15,-3-2-176-15,10-4-308 0,-10-1-869 0</inkml:trace>
  <inkml:trace contextRef="#ctx0" brushRef="#br0" timeOffset="15279.57">27258 4123 2172 0,'0'0'212'0,"0"0"-134"0,0 0-21 0,0 0 6 16,0 0-9-16,0 0-20 0,0 0-28 0,0 0-27 15,0 0-32-15,0 0-68 0,0 0-357 0,0 0-1019 16</inkml:trace>
  <inkml:trace contextRef="#ctx0" brushRef="#br0" timeOffset="15403.46">27150 4523 1755 0,'0'0'455'0,"0"0"-400"15,0 0-37-15,0 0-5 0,0 0-37 0,0 0-121 16,0 0-358-16,0 0-927 0</inkml:trace>
  <inkml:trace contextRef="#ctx0" brushRef="#br0" timeOffset="16383.34">27757 4485 1402 0,'0'0'263'0,"0"0"-74"0,0 0 9 16,0 0-17-16,0 0-40 0,0 0-58 16,0 0-52-16,0 0-30 0,0 0-19 0,0 0-21 15,0 0-36-15,0 0-67 0,0 0-193 0,59-7-1096 0</inkml:trace>
  <inkml:trace contextRef="#ctx0" brushRef="#br0" timeOffset="16562.05">28225 4508 1398 0,'0'0'293'0,"0"0"-258"0,0 0-57 0,0 0-23 16,0 0-46-16,0 0-72 0,0 0-158 15,0 0-763-15</inkml:trace>
  <inkml:trace contextRef="#ctx0" brushRef="#br0" timeOffset="16656.18">28557 4551 2210 0,'0'0'429'0,"0"0"-320"0,0 0-66 0,0 0-32 16,0 0-93-16,0 0-279 0,0 0-1197 0</inkml:trace>
  <inkml:trace contextRef="#ctx0" brushRef="#br0" timeOffset="18089.74">28923 4692 424 0,'0'0'507'0,"0"0"-330"0,0 0-25 15,0 0-3-15,0 0-25 0,-90 122-32 0,72-97-37 16,-1-1-38-16,-3-5-31 0,-2 7-42 0,8-3-87 15,-3-4-282-15,13-8-634 0</inkml:trace>
  <inkml:trace contextRef="#ctx0" brushRef="#br0" timeOffset="19047.78">25326 4929 1415 0,'0'0'363'0,"0"0"-115"0,0 0-57 16,0 0-46-16,0 0-54 0,0 0-51 0,0 0-44 15,0 0-38-15,0 0-40 0,0 0-52 16,0 0-17-16,0 0-36 0,0 0-79 0,0 0-188 16,22 0-719-16</inkml:trace>
  <inkml:trace contextRef="#ctx0" brushRef="#br0" timeOffset="19211.33">25540 4950 277 0,'0'0'176'0,"0"0"-60"16,0 0 47-16,0 0 45 0,0 0 10 0,0 0-21 15,0 0-40-15,0 0-48 0,0 0-47 16,0 0-36-16,0 0-22 0,0 0-23 0,0 0-22 15,124-30-35-15,-117 25-75 0,8 3-197 0,-12-1-730 0</inkml:trace>
  <inkml:trace contextRef="#ctx0" brushRef="#br0" timeOffset="19369.66">25946 4880 911 0,'0'0'201'0,"0"0"-118"0,0 0 4 0,0 0 7 16,0 0-24-16,0 0-44 0,0 0-55 0,0 0-82 16,0 0-197-16,0 0-716 0</inkml:trace>
  <inkml:trace contextRef="#ctx0" brushRef="#br0" timeOffset="20451.5">24802 4856 194 0,'0'0'215'0,"0"0"10"0,0 0 9 0,0 0-17 16,0 0-22-16,0 0-24 0,0 0-28 15,0 0-27-15,0 0-29 0,0 0-26 0,0 0-21 16,0 0-14-16,0 0-5 0,0 0-3 0,41-38-2 16,-35 31-5-16,9 5-2 0,-5 0-3 0,5-3-2 15,-2 3-2-15,-7 0-1 0,12-1-3 0,-8 3-3 16,5 0 1-16,-6 0-4 0,-2 3 0 16,-1-1 0-16,6 0 0 0,-2 3-3 0,-7-1-7 15,-3 3-3-15,0 3-5 0,0-1 2 0,0 3 6 16,-10 2 3-16,-5-2 3 0,2 5 2 0,-5 1 2 15,5-1 3-15,-8 1 1 0,8-2 6 16,-5-2 1-16,8-1 1 0,-8 1 1 0,12-2 1 16,-1-5-1-16,1 0-3 0,-3-3 0 0,9 1-8 15,0-3-5-15,0 1-3 0,0-1 1 0,0-2 1 16,9 0 8-16,-3 0 5 0,1 0 0 16,-1 0 4-16,12 0-2 0,-11 0-3 0,8 0-8 15,-6 0-2-15,-2 0-5 0,-1 0-6 0,6 2-1 16,-9 1-7-16,0-1-1 0,1 3 1 15,-4-3 5-15,0 3 8 0,0-1 8 0,0 1 5 16,0 2 8-16,-4 0 1 0,1 1 1 0,0-1 4 16,-9 0-5-16,9 2 1 0,0-2-1 0,0 0-4 15,-1 0-3-15,1 0 2 0,3 0-3 0,-3-2-2 16,3 2-1-16,0 0 0 0,0-3 1 16,0 1 2-16,3 2 2 0,-3-2-2 0,7 2 1 15,-4-3 0-15,0 2 1 0,0 1 2 0,12 0 0 16,-8 0 0-16,-4 0-1 0,12 2 1 0,-9 1-1 15,4-1-2-15,-4 0 2 0,6 3-2 0,-2 0 0 16,-7-1 1-16,0 1 1 0,0-2 3 16,-3 2 2-16,0-1 6 0,0 1 13 0,0 0 11 15,-6-3 15-15,-1 3 12 0,-11-1 4 0,5 1 0 16,-11-3 1-16,-1-1-4 0,3 2-1 0,-6-6-9 16,-3 1-11-16,3-3-12 0,0 1-13 15,-3-3-12-15,4 0-15 0,-1-3-23 0,-3-1-30 16,6-1-45-16,9 3-147 0,1-1-1109 0</inkml:trace>
  <inkml:trace contextRef="#ctx0" brushRef="#br0" timeOffset="21493.51">28802 2845 178 0,'0'0'237'0,"0"0"-17"16,0 0-9-16,0 0-3 0,0 0-26 0,0 0-21 15,0 0-25-15,0 0-17 0,0 0-16 0,0 0-21 16,0 0-26-16,0 0-33 0,0-30-40 0,0 30-39 16,0 5-5-16,0 4 9 0,-3 5 27 0,-3 5 27 15,-10 6 9-15,10 5 2 0,-9 4-1 16,-4 6-5-16,-6 1-1 0,-3 2-2 0,7 6-6 15,-1-3-3-15,-3 0-10 0,0-2-14 0,-3-3-23 16,13-4-25-16,-7 0-45 0,1-7-114 0,14-7-121 16,1-9-508-16</inkml:trace>
  <inkml:trace contextRef="#ctx0" brushRef="#br0" timeOffset="21766.75">28263 3543 72 0,'0'0'40'0,"0"0"27"0,0 0 24 15,0 0 31-15,0 0 18 0,0 0 16 0,0 0 15 16,0 0 1-16,0 0-1 0,0 0-12 0,0 0-17 16,0 0-16-16,0 0-21 0,0 0-12 0,-10 101-11 15,14-92-5-15,-1-2 2 0,0 0 0 0,12 0-5 16,-9-2-3-16,1 2-6 0,8-2-4 15,-2-1-3-15,2-1-8 0,1-3-6 0,2 0-12 16,4 0-8-16,3-3-7 0,3-4-7 0,-1 0-5 16,4 0-9-16,0 0-13 0,0 0-24 15,0 0-39-15,0 3-67 0,-3-1-215 0,-9 3-1108 0</inkml:trace>
  <inkml:trace contextRef="#ctx0" brushRef="#br0" timeOffset="22507.6">28439 1856 303 0,'0'0'169'0,"0"0"-113"0,0 0-12 0,0 0 42 0,0 0 51 15,0 0 37-15,0 0 13 0,0 0-10 16,-18 122-29-16,12-88-33 0,3 0-39 0,-4 4-31 15,1 0-21-15,-3 4-9 0,0-3-10 0,9-3-5 16,0-1-11-16,-4-4-11 0,4-8-12 0,0-1-14 16,4-3-20-16,-1-8-29 0,3-2-81 0,0-4-149 15,-3-5-649-15</inkml:trace>
  <inkml:trace contextRef="#ctx0" brushRef="#br0" timeOffset="22820.4">28194 1779 757 0,'0'0'215'0,"0"0"-17"0,0 0-13 16,0 0-36-16,0 0-27 0,66-130-11 0,-45 111-13 16,7-2-9-16,0 5-12 0,3 0-15 0,3 4-13 15,0 3-12-15,0 2-7 0,1 2-6 16,8 5 0-16,-9 0-6 0,0 2-8 0,0 8-6 15,-3 1-4-15,-3 6 4 0,0 1-5 0,0 6 5 16,-6 1-4-16,-1 2-1 0,-2 3 7 0,-7 0-1 16,4 1 5-16,-10 0 5 0,-6 2-1 0,0-1 5 15,-15 2 1-15,-1 1 0 0,-9 0 1 16,-3 1-1-16,-3-2-7 0,-3-1-8 0,-3 0-4 16,-3-7-11-16,-1 2-3 0,10-5-7 0,-3-4-13 15,0 0-22-15,3-8-41 0,6-3-141 0,1-3-241 16,17-3-911-16</inkml:trace>
  <inkml:trace contextRef="#ctx0" brushRef="#br0" timeOffset="23367.24">29109 2217 275 0,'0'0'380'0,"0"0"-36"15,0 0-11-15,0 0-26 0,0 0-60 0,0 0-57 16,0 0-52-16,0 0-39 0,0 0-30 0,0 0-27 15,0 0-17-15,0 0-21 0,0 0-1 0,0 0-5 16,-93-55-2-16,75 64 4 0,2 5-2 16,-6 2 2-16,7 3-1 0,-7 3 6 0,-3 6-3 15,10 0 2-15,-4 0 1 0,1 1 1 0,5 1 3 16,-2-7-1-16,5 0 0 0,7-4-3 16,0-4 0-16,3-1 1 0,0-5-2 0,0-2 3 15,0 0 4-15,6-4 8 0,1-1 14 0,5-2 7 16,0 0 7-16,10-5-2 0,0-6-11 0,-4-3-8 15,10-3-13-15,-6 0-6 0,3-4-5 16,-10 0-5-16,13 0-4 0,-6 0-3 0,-10 1-5 16,10 7 3-16,-13 1-3 0,4 3 1 0,-7 2-2 15,-3 4-13-15,-3 1-10 0,0 2-18 0,0 0-14 16,-3 5 9-16,-3 4 15 0,-7 3 23 16,7 4 19-16,-3 4 7 0,-10 1 1 0,13 4 0 15,-3 3 2-15,-4 0 1 0,10-1 0 0,-3-4 2 16,6-2 0-16,0-5 0 0,0-2 2 0,3-5 3 15,3 0 7-15,10-3 4 0,-4-1 3 0,10-3-6 16,3-2-15-16,-7 0-15 0,10-4-25 16,0-5-59-16,0 0-162 0,-6 0-325 0,-10 4-875 0</inkml:trace>
  <inkml:trace contextRef="#ctx0" brushRef="#br0" timeOffset="23960.95">29469 2401 563 0,'0'0'368'0,"0"0"-50"0,0 0-16 0,0 0-27 0,0 0-45 15,0 0-46-15,0 0-50 0,0 0-37 0,0 0-29 16,0 0-23-16,0 0-17 0,0 0-18 0,0 0-13 15,-19-39-11-15,16 41-5 0,-3 7 2 0,0 0 4 16,-4 3 6-16,1 4 3 0,3 1 2 16,0 1 4-16,-4 0 1 0,4 0 1 0,6-1-2 15,0-3-1-15,0-5 0 0,0 0 0 0,6-2 3 16,1-2 4-16,-1-1 5 0,0-4 7 0,0 0 5 16,10 0 3-16,-4-2-2 0,4-5-2 15,-4-2-8-15,0-3-6 0,1 3-7 0,-4-5-2 16,7 2-4-16,-7 1 0 0,-3 0-3 0,7 4-8 15,-10 0-1-15,0 5-9 0,0 0-12 0,0 2-5 16,-3 0-1-16,3 4 4 0,-3 6 13 16,0 0 11-16,3 6 5 0,3 1 5 0,-6 4 1 15,7 2 1-15,-4 2 0 0,-3 0 2 0,3 7 1 16,0 1 0-16,0-2 1 0,0 4-1 16,-3-2 0-16,3-1 0 0,3 2 4 0,1-1 3 15,-7-3 0-15,0-2 0 0,0-4 0 0,0 2-2 16,0-3 3-16,-7-2 4 0,1 0-1 0,3-8 0 15,-6 3 0-15,3-4-1 0,-10-1 1 16,7-2-2-16,-10 1-3 0,7-1-6 0,-7-2 2 16,7 0 3-16,-7-5-2 0,-3 1 4 0,4-1-2 15,-7-2 2-15,0-2-1 0,7-5 1 0,-7-3-3 16,3-1-1-16,-6-3-4 0,7-5-1 0,-1-2-7 16,0-1-12-16,-3-6-22 0,10-4-36 0,-1-1-26 15,7-1-21-15,3 0-11 0,0-1 6 16,6 3 1-16,12 2 5 0,-3 4-8 0,16 3-43 15,0 0-80-15,0 1-88 0,-10 6 9 0,7 4-192 0</inkml:trace>
  <inkml:trace contextRef="#ctx0" brushRef="#br0" timeOffset="24265.85">30074 1931 383 0,'0'0'80'0,"0"0"-39"0,0 0 30 0,0 0 42 0,0 0 37 0,0 0 32 16,0 0 13-16,0 0 0 0,0 0-3 0,-63 146-14 16,48-107-11-16,-1 4-18 0,-5 6-25 0,-4 1-24 15,3 4-26-15,1-2-22 0,-1 1-15 16,-3-5-12-16,16-1-8 0,-10-3-6 0,13-11-8 15,0 2-2-15,3-4-2 0,0-8-2 0,3-3-4 16,0-6-8-16,0-5-14 0,3-2-20 0,0-3-25 16,6-4-31-16,7 0-75 0,-7 0-213 15,-3 0-994-15</inkml:trace>
  <inkml:trace contextRef="#ctx0" brushRef="#br0" timeOffset="24610.58">30232 2477 1046 0,'0'0'205'0,"0"0"-92"0,0 0-44 0,0 0-4 15,0 0-8-15,0 0 1 0,0 0 3 0,0 0 2 16,-131 51 2-16,110-33-5 0,-4 1-8 0,3-2-6 16,7 7-5-16,-7-1-4 0,10 3-6 0,-4-3-1 15,10-3 0-15,3-2 0 0,0-2 7 16,3-4 2-16,3 0 2 0,3-3 12 0,9-2 14 15,1-2 11-15,6-5 2 0,2 0-7 0,8-3-18 16,-5-6-18-16,4-3-10 0,4-2-9 0,-4-2-7 16,0-2-1-16,-4 0-5 0,-5 0-1 0,0-1-4 15,0 0 3-15,-13 3-2 0,6 2-2 16,-8-2-4-16,-7 7-15 0,0-2-17 0,-7-1-22 16,-8 3-19-16,2-3-11 0,-8 3 1 0,-7 2 12 15,6 3 12-15,-6-1 11 0,3 5 4 16,1 0 2-16,-1 2-1 0,6 8-4 0,4 1-9 15,5 1-32-15,-5-1-83 0,15 3-152 0,0-5-118 16,0-5-482-16</inkml:trace>
  <inkml:trace contextRef="#ctx0" brushRef="#br0" timeOffset="25272.97">30687 2606 86 0,'0'0'151'0,"0"0"15"0,0 0 30 0,0 0 6 0,0 0 0 15,0 0 0-15,0 0-21 0,0 0-17 0,0 0-18 16,0 0-27-16,0 0-22 0,0 0-17 0,0 0-14 16,0 0-8-16,-3-12 2 0,3 12 1 0,0 0-2 15,0 0-3-15,0 0-7 0,0 0-9 16,0 0-8-16,0 0-8 0,0 0-1 0,0 0-1 15,0 0 1-15,0 0 0 0,0 0-5 0,0 0-4 16,0 0-4-16,0 0 0 0,0 0-3 0,0 0-1 16,0 0 2-16,0 0 1 0,0 0 3 0,0 0 4 15,0 0 3-15,-3 0-5 0,3 0-7 0,-6 0-5 16,3 0-10-16,-3 0-1 0,0 0-2 16,-4 0-3-16,-5 2 0 0,5 3 1 0,-8 2 2 15,5 0 6-15,-8 5 1 0,2-1 1 0,4 3 0 16,-10 0 1-16,12 2-1 0,-5 0 3 15,-4 5 1-15,7-1-1 0,-1 1 2 0,4 0-2 16,-4-2 3-16,7-2 2 0,6-5-3 0,3 0 5 16,0-3-2-16,0-2 1 0,0-2 6 0,3-1 0 15,12-1 5-15,-5-3 4 0,2 0 0 16,10-3-1-16,-1-6-8 0,-2-3-6 0,3 1-7 16,3-6-4-16,-1 3-4 0,-5-1 0 0,3 1-1 15,-4 3-4-15,-5-1-3 0,-4 5-7 16,-3 2-8-16,0 5-9 0,-6 0-22 0,0 0-2 15,0 5 11-15,-6 7 17 0,-6 2 30 0,9 0 11 16,-7 4-1-16,1 0 1 0,0-2-2 0,6 3 2 16,3-1-1-16,0-2-4 0,0 3-2 0,0-6-5 15,9 1-9-15,7-5-34 0,-1-2-68 16,1-5-217-16,-4 1-1088 0</inkml:trace>
  <inkml:trace contextRef="#ctx0" brushRef="#br0" timeOffset="25750.46">31156 2749 656 0,'0'0'462'0,"0"0"-200"0,0 0-11 0,0 0 2 0,0 0-17 16,0 0-71-16,0 0-71 0,0 0-51 0,0 0-36 15,0 0-15-15,0 0-5 0,0 0 3 0,0 0 3 16,0 0 2-16,-93-5 4 0,68 24 1 15,3-1 2-15,-3 7 3 0,0 0-1 0,1 1 1 16,2 2-4-16,3 0 2 0,-2-4 1 0,14-1 0 16,1-4 2-16,-3-3-3 0,9-4 2 0,0-5 1 15,0 0 13-15,9-5 16 0,1-2 17 0,2 0 10 16,7-7-3-16,5-4-17 0,1-8-15 16,0-4-9-16,9-1-8 0,-9 0-3 0,6-6-1 15,0 2-4-15,0-2-4 0,-3 1 0 0,3-4-1 16,0 0 0-16,0-1-3 0,6-2-7 0,-3-2-11 15,0-1-7-15,0 0-2 0,-6-2 1 16,0-1-2-16,-9-1-6 0,-1 1-7 0,-5 3-14 16,-4 5 1-16,-3 3 10 0,-3 10 19 0,-3 5 14 15,0 8-12-15,-6 6-26 0,-9 2-28 0,2 0-1 16,-5 8 19-16,-4 6 26 0,-3 7 21 16,0 4 11-16,-3 6 7 0,4 9 6 0,-1 4 8 15,6 6 12-15,-2 4 10 0,11 2 16 0,-2 3 11 16,9-3 3-16,3-4 3 0,12-1 1 15,1-3-12-15,11-4-15 0,4-5-16 0,3-5-21 16,3-3-19-16,7-6-33 0,-1-6-81 0,-9-6-221 16,-12-9-1094-16</inkml:trace>
  <inkml:trace contextRef="#ctx0" brushRef="#br0" timeOffset="28587.21">9035 5437 155 0,'0'0'85'0,"0"0"47"0,0 0 41 0,0 0 26 16,0 0 2-16,0 0-30 0,0 0-30 0,0 0-27 15,0 0-15-15,0 0-1 0,0 0 2 0,0 0-3 16,-28-66-10-16,28 47-14 0,4-2-15 0,2-1-12 16,-3-1-7-16,15 0-2 0,-8-1-3 15,2-1 1-15,7 3-2 0,-7-2-5 0,13 4-9 16,-6 1-7-16,2 3-5 0,-5 2-5 0,9 6-2 16,-4-2-5-16,-5 6-2 0,6 1-4 0,-7 3-2 15,4 0-2-15,-4 5-4 0,1 2-4 0,-4-1-7 16,4-2-17-16,-1 1-36 0,1-5-112 15,-4 0-258-15,0 0-900 0</inkml:trace>
  <inkml:trace contextRef="#ctx0" brushRef="#br0" timeOffset="30137.62">9962 4720 425 0,'0'0'235'0,"0"0"-21"0,0 0-5 0,0 0-10 15,0 0-30-15,0 0-30 0,0 0-32 16,0 0-31-16,0 0-19 0,0 0-14 0,0 0-6 16,0 0-5-16,0 0-4 0,-102-77-5 0,84 77-12 15,5 2-12-15,1 5-10 0,-4 2-5 0,1 3-2 16,-1 4 1-16,-2 3 4 0,5 2 0 0,-5 3 2 15,11 2 0-15,-8 2 1 0,6 0 0 16,2-3 1-16,1 0 4 0,0 3 2 0,6-5 0 16,0-2 2-16,0-1-1 0,9-4 1 0,-2-5 1 15,2 1 2-15,6-3 3 0,1-6 6 0,2-3 7 16,4 0 5-16,-3-10 2 0,6-6-4 0,-1-2-1 16,4-5-3-16,0-4-4 0,-6-4-1 15,6-1-7-15,0 0-5 0,-10-5-4 0,1 0-4 16,0-1-2-16,-1-2-1 0,-5 3 0 0,5 1 1 15,-5 1 3-15,-4 2 1 0,0 2 5 0,0 3 1 16,-2 2 1-16,-7 1 5 0,3 6 0 16,-3 4 1-16,0 4 4 0,-3 4-13 0,-7 4-18 15,4 3-15-15,-6 5-14 0,2 4 8 0,1 4 15 16,-3 3 12-16,2 3 5 0,1 6 5 0,-3 1 2 16,2 1 2-16,1 1 2 0,0 2 1 15,6-2 0-15,3 1-1 0,-7-1-1 0,7 2 2 16,0-2 0-16,0-1 0 0,7-2 1 0,-1 1 1 15,3-1 1-15,1-4 3 0,-1-1 1 0,3-1 1 16,-2 2-2-16,8-3-2 0,-5-4 1 16,2 0 0-16,-3-2 1 0,1-1 0 0,2-5-1 15,-2-1 1-15,-1 0 2 0,-3-3 5 0,1-2 1 16,2 0 5-16,-6 0 2 0,-3 0-1 0,10 0 2 16,-4-5 0-16,0 3 0 0,1-3-2 0,-1 1 0 15,3-2-3-15,-2-4 0 0,2 3-2 16,1-2 0-16,2-2-1 0,1-3-1 0,-1-3 0 15,1-1-3-15,-4 1-3 0,0-2-5 0,-2 0-3 16,2-2-4-16,-3 5-1 0,-2-3-1 16,-4 5 1-16,3 2-1 0,-6 2 1 0,0 1-2 15,-6 2-7-15,-4 2-11 0,1 5-9 0,-3 0-6 16,-1 3 4-16,4 4 12 0,-3 4 6 0,-4 4 8 16,1 2 7-16,2 1 4 0,1 1 2 15,6 4 1-15,-7 0 2 0,10-1 2 0,-6-1-2 16,9 3 2-16,0-3-1 0,0-3-4 0,0-2 0 15,9-3-2-15,0-1-2 0,1-1 7 0,5-1 3 16,1-6 3-16,2-1 2 0,7-3-3 16,-3 0-4-16,6-5-9 0,0-4-12 0,0-3-20 15,3-2-46-15,-10 5-255 0,-8 3-1061 0</inkml:trace>
  <inkml:trace contextRef="#ctx0" brushRef="#br0" timeOffset="30560.63">10905 4692 836 0,'0'0'199'0,"0"0"-69"0,0 0-44 0,0 0-15 0,0 0-3 0,0 0 8 15,0 0 6-15,0 0 4 0,0 0 2 0,0 0-12 16,-124-19-14-16,109 28-14 0,2 1-11 0,4 1-2 15,-4 3-3-15,4 0 0 0,0 0-5 0,0-1-7 16,5 1-8-16,-2 0-6 0,3 0-6 16,3-3-2-16,0 3-3 0,0-2-1 0,9 0 0 15,-5-1 0-15,11 0 4 0,-3 0 1 0,7-4 4 16,-3 3 3-16,8 1-1 0,-5-4 0 0,0 3-1 16,5-1-1-16,-2 0 0 0,3-2-1 0,-3 0-1 15,-4 0 2-15,4 0-1 0,-7-1 0 16,1-1 0-16,-4-1-1 0,-5 1 2 0,-1-3 1 15,-3 1 7-15,-3 1 14 0,0 1 17 0,-3 2 5 16,-10 0-1-16,-2 2-15 0,-1 0-16 0,-12-2-6 16,4 3-4-16,2-3-3 0,-3 0-1 0,-3-3-2 15,3 1-7-15,1 0-1 0,5-3-11 16,-6-2-13-16,3 0-19 0,4-5-28 0,-1 1-75 16,7-3-88-16,-1 0-121 0,7 0-103 0,3 4-465 15</inkml:trace>
  <inkml:trace contextRef="#ctx0" brushRef="#br0" timeOffset="30967.71">11293 4302 664 0,'0'0'334'0,"0"0"-90"0,0 0-44 0,0 0-23 0,0 0-33 16,0 0-31-16,0 0-38 0,0 0-29 0,0 0-20 15,0 0-7-15,0 0-4 0,0 0-1 16,0 0 3-16,-44 49 5 0,38-33 2 0,3 5 3 16,0 4 2-16,0-2-1 0,-7 7 2 0,7 0 1 15,0 4-1-15,3 1-5 0,-9 0 1 0,6-1-3 16,3 3-3-16,-3 0 2 0,0 0-5 15,3-1-3-15,0-3 1 0,0-1-1 0,0-3-4 16,0-5 1-16,0 1-2 0,3-4-1 0,0-5-2 16,3-2-3-16,0-5-4 0,-6 0-2 15,6-4 1-15,1-1-1 0,-1 1 2 0,0-5-2 16,0 0 6-16,7 0 1 0,-4 0 1 0,0-3 0 16,7-1-3-16,-4-1-1 0,4 1-3 15,-1-1-3-15,1 0-5 0,-1-1-5 0,-2 2-9 16,-1-1-19-16,0-2-43 0,4 2-104 0,-7 3-209 15,-6 0-1030-15</inkml:trace>
  <inkml:trace contextRef="#ctx0" brushRef="#br0" timeOffset="31188.83">11144 4685 1648 0,'0'0'162'0,"0"0"-96"0,0 0-49 0,0 0 5 15,0 0 17-15,0 0 25 0,0 0 4 16,0 0-5-16,0 0-15 0,0 0-14 0,0 0-15 16,0 0-11-16,121 18-13 0,-100-18-16 0,4 3-29 15,3-1-81-15,-9-2-265 0,-7 0-994 0</inkml:trace>
  <inkml:trace contextRef="#ctx0" brushRef="#br0" timeOffset="31874.52">11559 4632 1050 0,'0'0'289'0,"0"0"-78"0,0 0-42 16,0 0-42-16,0 0-38 0,0 0-18 0,0 0-6 15,0 0-5-15,0 0 1 0,0 0-5 16,0 0-6-16,-34 126-12 0,31-105-12 0,3-2-7 16,0-6-8-16,0 4-3 0,3-3-2 0,0-3-3 15,4-1 1-15,-1-5 0 0,-3 0 3 0,0 0 1 16,3-3-1-16,-6 0 1 0,0 1 0 0,3-1 0 15,-3-2-1-15,0 2 0 0,0 3-2 16,3-5-1-16,4 5 0 0,-4-3 0 0,0 0-1 16,-3 3 0-16,6 0 1 0,0-1 0 0,-3-1 1 15,0 1 1-15,7-1 2 0,-7-1 1 0,3-2 2 16,0 0 3-16,-3 0 4 0,0 0 4 16,7 0 2-16,-7 0 1 0,0-5-2 0,6 1-2 15,-9-3-3-15,3-3-2 0,0 6-3 0,4-6-4 16,-1 3-2-16,-3 0-5 0,3 0 1 0,-6 3-1 15,3-2 0-15,6 1-1 0,-5 1-2 16,-1-1 1-16,0 3-1 0,-3-1 1 0,3-1 0 16,-3 4 0-16,6-3-1 0,-6 3 3 0,0 0-2 15,0 0 1-15,0 0 2 0,0 0-2 0,0 0 2 16,0 0 2-16,0 0 2 0,0 0 2 16,0 0 5-16,0 0 0 0,0 0 0 0,0 0-1 15,0 0-4-15,0 0-2 0,0 0-3 0,0 0 0 16,0 0-2-16,0 0 1 0,0 0-3 15,0 0 2-15,0 0-4 0,0 0-1 0,0 0 2 16,0 0 0-16,0 0-1 0,0 0 0 0,0 0 1 16,0 0-2-16,0 0 3 0,0 0-1 0,0 0 2 15,0 0 0-15,0 0-1 0,0 0 1 16,0 0-2-16,0 0 1 0,0 0 3 0,0 0-1 16,0 0 0-16,0 0-2 0,0 0 0 0,0 0 2 15,0 0-2-15,0 0 4 0,0 0-5 0,0 0-1 16,0 0 1-16,0 0-3 0,0 0 0 0,0 0 0 15,0 0-5-15,0 0-5 0,0 0-3 16,0 0-11-16,0 0-19 0,0 0-29 0,0 0-72 16,0 0-184-16,0 0-294 0,0 0-853 0</inkml:trace>
  <inkml:trace contextRef="#ctx0" brushRef="#br0" timeOffset="32326.14">11606 4696 1252 0,'0'0'325'0,"0"0"-62"0,0 0-37 0,0 0-42 16,0 0-38-16,0 0-37 0,0 0-39 15,0 0-28-15,0 0-17 0,0 0-11 0,0 0 3 16,0 0 7-16,0 0 13 0,0 0 12 0,9 52 3 16,-6-37 0-16,-3 3-6 0,3 1-9 0,-3 4-2 15,0 3-3-15,0-2-2 0,0 4-2 0,0 0-4 16,7-3-6-16,-7-2-5 0,3-2 2 0,0 2-5 16,0-7-2-16,3-2-2 0,-3-2-1 15,-3-3 2-15,3-4-2 0,0-1 2 0,4 1-1 16,-4-5 1-16,0 0 3 0,0 0 6 0,3 0 5 15,-6-2 2-15,3-8 2 0,6-1-4 0,1-3-7 16,-1-5 0-16,-3-4-7 0,4 2 0 16,-4-4 1-16,3 5-5 0,-3-4 1 0,4 1-2 15,-4 4 0-15,3 4-2 0,-3-1-4 0,4 2 3 16,-4 0-3-16,3 3-1 0,-6 1-1 16,10 3-6-16,-7 0-2 0,0 0-9 0,3 0-9 15,4 3-14-15,-1-3-29 0,7 2-58 0,-7-1-91 16,7-1-140-16,-7 3-290 0,-3-1-885 0</inkml:trace>
  <inkml:trace contextRef="#ctx0" brushRef="#br0" timeOffset="32812.92">12086 4515 1384 0,'0'0'305'0,"0"0"-84"0,0 0-53 16,0 0-60-16,0 0-48 0,0 0-30 0,0 0-19 16,0 0-2-16,0 0 6 0,0 0 7 15,0 0 5-15,0 0 2 0,-21 130 0 0,21-104-2 16,0-1-1-16,6 6-5 0,-6-7-3 0,6-1-3 15,7-2-2-15,-7-5-1 0,3 1 3 16,3-8 3-16,4 0 6 0,-10-4 12 0,7-3 11 0,-1-2 11 16,0 0 6-16,-2-2-3 0,2-7-5 15,0-1-11-15,1-1-8 0,-1-3-6 0,1 0-12 16,-4-5-2-16,3 1-8 0,-2-2-5 0,-1-1 0 16,3 0-4-16,1-2-2 0,-7 0-4 0,6 0-2 15,1 3-6-15,-7 1-3 0,3 3-2 16,-2 2-4-16,2 2 0 0,-9 5-1 0,0 2-4 15,0 3-12-15,0 2-18 0,0 2-1 0,0 5 9 16,0 7 18-16,0 3 23 0,-6 1 9 0,3 5 1 16,-1 2 0-16,1 3 1 0,-3 0 0 15,3 0-1-15,0 0-1 0,3-6-1 0,0 1-2 16,0-7-2-16,6 0-4 0,3-2-10 0,4-4-20 16,-10-3-69-16,9-3-118 0,-2-1-190 15,-4-3-969-15</inkml:trace>
  <inkml:trace contextRef="#ctx0" brushRef="#br0" timeOffset="33087.4">12682 4560 862 0,'0'0'415'0,"0"0"-155"0,0 0-86 0,0 0-51 0,0 0-29 15,0 0-19-15,0 0-10 0,0 0-8 0,0 0-7 16,0 0-9-16,0 0-7 0,0 0-6 0,0 0-2 16,0 0-4-16,-115 97 2 0,109-76 0 15,3 2 5-15,-3 3 1 0,6-4-2 0,0-1-4 16,0 0-7-16,6-5-4 0,-3 0-5 0,9-4-4 16,-2-1-3-16,2-4-2 0,7-2-3 0,-1-3 0 15,1-2-6-15,-1 0-4 0,1-2-13 16,6-7-21-16,-7-1-49 0,1-4-99 0,3-4-175 15,-4 6-207-15,-5 5-600 0</inkml:trace>
  <inkml:trace contextRef="#ctx0" brushRef="#br0" timeOffset="33507.57">13128 3921 405 0,'0'0'208'0,"0"0"-98"16,0 0 10-16,0 0 33 0,0 0 12 0,0 0-5 15,0 0-19-15,0 0-16 0,0 0-3 16,-37 120-4-16,31-99-2 0,3 1-3 0,0 3-10 16,3 3-10-16,0 2-15 0,-3 2-15 0,3 3-16 15,-7-1-13-15,7 3-9 0,0 0-8 16,0 0-4-16,0-3-3 0,0 1-2 0,0 2-4 15,7-5-1-15,-7 2-1 0,3-4 0 0,-3-2 2 16,0-3-3-16,3-2 0 0,-3-2-1 0,3-3 0 16,-3-1 2-16,6-3-1 0,-6-5-3 15,0 0 3-15,0-5 0 0,3 0 1 0,-3 1 1 16,0-5 0-16,0 2-2 0,0-2 0 0,0 0 5 16,0 0 0-16,0 0 4 0,0 0 2 15,0 0 2-15,0 0 1 0,0-2-3 0,0-3-7 16,3 0-4-16,-3-2-6 0,3-5-2 0,-3 0-1 15,0-2-7-15,7 0-5 0,-7-2-6 0,0 0-9 16,0-3-7-16,0 2-19 0,0-2-45 0,-7-2-72 16,1 0-82-16,-3-2-102 0,0 3-80 0,-4 4 32 15,4 7-271-15</inkml:trace>
  <inkml:trace contextRef="#ctx0" brushRef="#br0" timeOffset="33637.43">12927 4445 176 0,'0'0'243'0,"0"0"39"15,0 0 0-15,0 0-20 0,0 0-32 0,0 0-16 16,0 0-22-16,0 0-19 0,-19 120-21 15,35-106-18-15,-10-2-11 0,12-1-12 0,-5 1-16 16,12-5-17-16,-4-3-17 0,1-4-15 0,3 0-17 16,3 0-14-16,3-7-20 0,0-2-37 15,6-2-144-15,-15-1-519 0,-7 7-868 0</inkml:trace>
  <inkml:trace contextRef="#ctx0" brushRef="#br0" timeOffset="35163.47">13476 4420 129 0,'0'0'214'0,"0"0"22"0,0 0 5 0,0 0-25 16,0 0-16-16,0 0-24 0,0 0-36 0,0 0-32 16,0 0-32-16,0 0-23 0,0 0-16 15,0 0-9-15,-47-41-9 0,35 48-7 0,9 2-4 16,-7 4 0-16,4 1 1 0,-3 5 3 0,3 4 4 15,6 0 4-15,-4 3 1 0,-2 3 1 0,6-4-2 16,0 1-1-16,0-3-1 0,0-3-1 16,10-1-2-16,-10-3-2 0,6-2-2 0,0-3-1 15,0 1-2-15,3-7-2 0,-5-1 0 0,2-1 3 16,3-3 5-16,-3 0 13 0,0-5 13 0,1-4 7 16,2-3 0-16,-3-4-8 0,3-3-11 15,-2-2-10-15,2 1-6 0,-3-3-3 0,3 2-5 16,-5 0-3-16,5 3-1 0,-3 0-2 0,-3 7 0 15,3 1-1-15,-3 3-1 0,-3 5-6 16,0 2-12-16,0 0-26 0,0 2-2 0,0 8 5 16,0-1 13-16,0 8 25 0,0 2 2 0,0 2-4 15,4-2-9-15,-4 2-14 0,9-5-21 0,-3 1-24 16,3 0-31-16,-2-4-59 0,5-1-154 0,3-3-378 16,-11-6-26-16</inkml:trace>
  <inkml:trace contextRef="#ctx0" brushRef="#br0" timeOffset="35484.18">13814 4431 1077 0,'0'0'199'16,"0"0"-133"-16,0 0-29 0,0 0 7 0,0 0 20 16,0 0 17-16,0 0-1 0,0 0-11 15,0 0-10-15,0 0-9 0,0 127-3 0,0-106-10 16,0 0-10-16,3-3-8 0,3-4-5 0,-3 2-2 15,0-5-2-15,3-4 1 0,-3-2 0 0,-3-1 2 16,0-1 4-16,0-3 11 0,0 0 9 16,3 0 15-16,1-3 11 0,-4-4-2 0,6-4-6 15,0-5-13-15,3-2-18 0,-6-3-13 0,4-2-6 16,2 2-3-16,-3-2 0 0,3 1-2 0,-2 3 2 16,5 3-4-16,-3-1-2 0,-3 4-3 0,7 1-5 15,-1 5-5-15,-9 2-4 0,10 3-4 16,-1 2-6-16,-6 0 5 0,7 0 0 0,-7 2-2 15,3 3-2-15,4 2-12 0,-4 0-19 0,3 2-37 16,1-2-109-16,-7 0-265 0,3-2-847 0</inkml:trace>
  <inkml:trace contextRef="#ctx0" brushRef="#br0" timeOffset="35793.87">14300 4391 1129 0,'0'0'326'0,"0"0"-187"0,0 0-3 0,0 0 3 0,0 0-11 16,0 0-31-16,0 126-32 0,0-106-27 0,10 1-19 16,-7 0-13-16,3-5-6 0,0 0-5 15,-3-4-10-15,3-3-7 0,4 2-23 0,-7-6-30 16,3-1-44-16,-3-1-78 0,-3-3-211 0,0 0-909 16</inkml:trace>
  <inkml:trace contextRef="#ctx0" brushRef="#br0" timeOffset="35968.17">14297 4057 2000 0,'0'0'135'0,"0"0"-61"0,0 0-47 16,0 0-18-16,0 0-5 0,0 0-9 15,0 0-8-15,0 0-11 0,0 0-14 0,0 0-11 16,0 0-19-16,3 130-31 0,16-111-62 0,-7-5-186 15,-2-5-975-15</inkml:trace>
  <inkml:trace contextRef="#ctx0" brushRef="#br0" timeOffset="36258.11">14539 4305 1010 0,'0'0'231'0,"0"0"-92"0,0 0 27 0,0 0 14 15,0 0-9-15,-9 117-30 0,9-96-37 0,0 2-32 16,0-4-23-16,9-1-19 0,-9-4-11 0,6-1-9 16,4-4-4-16,-4-4-1 0,3-3 6 0,-6-2 6 15,7 0 9-15,-4-9 9 0,6-3-1 16,-6-5-5-16,7-2-9 0,-1-2-6 0,1-2-6 16,-4 2 0-16,0 3-2 0,-3 0 0 0,4 4-4 15,-1 5 0-15,-3 0-2 0,-6 6-6 16,0 1-6-16,3 2-6 0,-3 2 0 0,3 5 7 15,-3 5 10-15,0 2 4 0,7 5 2 0,-4-2-5 16,-3 4-9-16,3 0-8 0,-3 0-20 0,9-3-23 16,-6-1-31-16,3-2-39 0,7-1-80 15,-4-3-194-15,-6-6-958 0</inkml:trace>
  <inkml:trace contextRef="#ctx0" brushRef="#br0" timeOffset="37404.69">15060 4305 1065 0,'0'0'347'0,"0"0"-110"0,0 0-39 0,0 0-30 15,0 0-26-15,0 0-34 0,0 0-30 16,0 0-22-16,0 0-15 0,0 0-7 0,0 0-6 16,0 0-11-16,0 0-6 0,0 0-6 0,-105 51 0 15,92-33-1-15,7 1 0 0,-6-2 2 0,-1 2-6 16,10-5 4-16,0 2-1 0,0-4 0 15,3-1-1-15,0-4-1 0,0 0-1 0,0-2-5 16,0-3-2-16,0 1-1 0,0-3 0 0,0 0 3 16,3 0 3-16,-3 0 5 0,0 0 5 0,0 0 7 15,3 0 3-15,-3 0-1 0,0-3-1 16,3 3-3-16,-3-2-3 0,0 2 0 0,0 0-4 16,3-2-3-16,-3 2-1 0,6 0-1 0,-6-3 0 15,4 3 0-15,-1-2 1 0,3 0-2 0,-6 2 2 16,3-3-1-16,-3 1 2 0,0 0 1 15,3-1 4-15,-3 1 5 0,0 0 1 0,3-1 5 16,-3 1 3-16,0 0-1 0,0-1-2 0,6 1-5 16,-6 0-7-16,0-3-3 0,0 3-1 0,3-3-1 15,-3 1-2-15,4-1 0 0,-4 0 1 0,3 3-3 16,3-3 0-16,-3 3-2 0,-3 0-2 16,3-1 0-16,0 1-3 0,3 2 2 0,-3-2-2 15,1 2 1-15,-1 0 1 0,3 0-1 0,-6 0 4 16,3 0 3-16,-3 0 1 0,0 0-1 15,0 0 2-15,0 0 1 0,0 0 5 0,0 0 6 16,0 0 6-16,0 0 5 0,0 0 3 0,-3 0 0 16,3 0-1-16,-6 0-5 0,3 2-2 0,-1-2-5 15,1 0-1-15,3 0-3 0,-6 0-2 16,6 0 0-16,0 0-5 0,-3 0 1 0,3 0-4 16,0 0 0-16,0 0 0 0,0 0-1 0,0 0 0 15,0 0-2-15,0 2 0 0,0-2 0 0,0 0 1 16,0 0 2-16,0 0 2 0,-3 0-2 0,3 0 1 15,0 3 2-15,0-3 0 0,-3 0 5 0,-3 0-1 16,6 0 3-16,-3 2-1 0,-1-2 3 16,1 0 2-16,-3 0-1 0,6 0-3 0,-3 0 0 15,0 0-4-15,3 0-3 0,-3 2-3 0,3-2-3 16,-6 3-1-16,3-1-4 0,-1 5 1 16,-5 0 0-16,3 2-2 0,3 0 2 0,-3 5 3 15,-1 0 0-15,-2-2 2 0,6 5 0 0,-3 0 0 16,0-1 0-16,-1 0 2 0,1 1-1 0,3-3 0 15,0-1 0-15,3-3-1 0,0 0 0 16,0 0-4-16,0-6 3 0,0 3-1 0,0-5-1 16,0 1 1-16,0-1-3 0,0-2-1 0,3 0 1 15,0 0 7-15,7 0-1 0,-1 0 2 16,-3-7 4-16,0 0-2 0,7-2 1 0,-4-2 2 16,6 0-4-16,-2-3-2 0,-4-2 0 0,7-1 0 15,-7-1 0-15,3 1-2 0,4-2 1 0,-13 2-1 16,9 1 0-16,1 0 1 0,-7 2 0 0,-3 0 0 15,0 2 1-15,3 5 5 0,-2 0-4 16,-4 3-1-16,0 1 3 0,0 3-2 0,0 0-4 16,0 0-6-16,0 3-7 0,0 1-1 0,-4 6 0 15,-2-1 6-15,3 7 6 0,0 3-3 0,3-1 6 16,-3 1 2-16,3 5-2 0,0 0 1 0,0 1-1 16,3 1 2-16,0 1 0 0,6 3 3 15,4 0-1-15,-7-2-3 0,0-1-1 0,7-2 2 16,-4 1 0-16,-3-3-1 0,7 0 0 0,-4-1-1 15,-3-3 0-15,-3 2 2 0,3-2 0 0,-3 2 0 16,-3-3-1-16,0 2-1 0,-3 3 2 16,-3-2-3-16,0 2 7 0,-10-4 0 0,4 3-3 15,-3-1 3-15,-1 0-4 0,-3 0 0 0,-5 0 0 16,5 0 0-16,-9-4-2 0,6 2 1 16,-6-3 1-16,4-2 1 0,-1 0 3 0,-3-2 2 15,0-5-1-15,-3-1 1 0,3-3 2 0,3-3 0 16,1-5 1-16,-4-4-5 0,0-5-4 0,0-5-1 15,6-4-2-15,-6 0-2 0,3-4 1 16,13-3-6-16,-7 0-3 0,13-1 1 0,3 0-2 16,3 1 0-16,0-1-1 0,3 4-5 0,10 0-6 15,2 1-17-15,1 5-44 0,-1 5-235 16,-9 7-1213-16</inkml:trace>
  <inkml:trace contextRef="#ctx0" brushRef="#br0" timeOffset="81555.98">3504 11000 66 0,'0'0'33'0,"0"0"-16"15,0 0-8-15,0 0-2 0,127-3-6 0,-87 6 3 16,-9 1-2-16,6 1 2 0,1 0 0 0,8-1-7 15,-6-1 5-15,7 1-1 0,3-1 1 16,8 1 2-16,1 1-1 0,0-5 1 0,3 5-3 0,3-5 4 16,-3 1-3-16,16-1-2 0,-7 0 4 15,10 0 4-15,-7 0 0 0,16-1 5 0,-3-4-3 16,3 3 1-16,0-3 0 0,0-2 7 16,6 2 6-16,0-2 5 0,0 0 4 0,16-2-2 15,-10 2-1-15,13 0-4 0,-4 0 2 0,-5 2 4 16,12 1-3-16,3-1 0 0,0 0-2 0,0 1-5 15,-1 2 1-15,4-1-1 0,0-1 5 0,4-1-2 16,-4 0-6-16,12 1 1 0,-6-2-11 16,-3-1 2-16,13 0-2 0,-7 0-1 0,7 0 2 15,-4-2-1-15,10-1 0 0,-6 1-9 0,2 0 0 16,1 2 0-16,3-3-4 0,-10 6 3 0,13-3 0 16,-4 2-1-16,-2 0 2 0,0 1 0 15,6 0-3-15,-4 0 1 0,4 1-3 0,-3 1 1 16,0 2-2-16,2 0-8 0,-2-2-2 0,3 2 2 15,0 0-2-15,-3 0 2 0,2 0 3 16,1 0-1-16,-3 0 7 0,6 0 5 0,-3 0 1 16,-4-3 2-16,1 1 1 0,0 0 3 0,6-3 0 15,-9 0 1-15,5 1-3 0,1-1-3 0,-3 0 3 16,0 1-1-16,-1-1 3 0,1 3 0 0,-3-3-3 16,2 5 8-16,-5-2-3 0,-4 2-1 0,4 0-2 15,-1 0-8-15,4 2 0 0,-10 3 0 16,4-3 0-16,-1 3 1 0,-2 2 2 0,2 0-1 15,-9 0 0-15,7 0 0 0,-4 0-2 0,-6 0 6 16,0-2-1-16,-3 5 0 0,3-1 1 0,-6 0-1 16,-4 1-5-16,4 1 1 0,-9 1 0 15,5-3-2-15,-5 1 2 0,-1-1 0 0,-8-2-1 16,-1-3-1-16,3 1-2 0,-9-3-3 0,0-2-10 16,-6 0-6-16,-3-2-19 0,-4-3-30 15,-21 1-16-15,-15 1-405 0</inkml:trace>
  <inkml:trace contextRef="#ctx0" brushRef="#br0" timeOffset="82746.06">14527 11207 153 0,'0'0'312'0,"0"0"-95"0,0 0 43 15,0 0 14-15,0 0-17 0,0 0-28 16,0 0-36-16,0 0-35 0,0 0-27 0,0 0-20 15,0 0-17-15,0 0-12 0,-34-40-8 0,34 40-7 16,0-2-7-16,0 2-7 0,0-3-7 0,0 3-3 16,0-2-3-16,0 0-2 0,0-1-1 15,0 2-10-15,3-1-2 0,-3 0-5 0,3-1-6 16,-3 3-1-16,0-2-2 0,0 0-3 0,6-1-2 16,-6 3-1-16,0-4-2 0,0 4 1 0,3 0 0 15,-3 0-1-15,0 0 2 0,0 0 2 16,0 0-2-16,0 0 2 0,0 0-2 0,0 0-1 15,0 0 0-15,0 0 0 0,0 0-4 0,0 0-3 16,0 0-3-16,0 0-1 0,0 0 0 16,0 0 1-16,0 0 1 0,0 0-1 0,0 0 3 15,0 0-2-15,0 0 1 0,0 0-2 0,0 0 1 16,0 4 1-16,-3 1 3 0,-3 2 5 0,3 3 1 16,0 7 1-16,-10 4 1 0,4 7 0 0,-7 6-5 15,1 5 0-15,-7 10-1 0,-3 5 0 16,4 7-1-16,-7 3 3 0,0 5-2 0,0 0-1 15,3 9 1-15,-3-4-2 0,-3 2-1 0,10-3 1 16,2-5 0-16,0-7 0 0,4-5 0 0,2-8 0 16,10-9 2-16,-6-4 1 0,3-8 0 15,3 1 0-15,-4-5-1 0,7-2-1 0,0-7 2 16,0 0 3-16,10-2-3 0,-4-9 2 0,3 6 8 16,4-4 7-16,2-3 5 0,4 1 3 0,-1-3-3 15,7 0-3-15,6-3 1 0,-3-1-5 16,3-1-2-16,0 0-5 0,0 3-4 0,0 0-2 15,0 2-3-15,0 0-3 0,-3 2-5 0,3 5-8 16,0 2-10-16,0 1-18 0,0 1-34 0,0 6-76 16,0-6-331-16,-15-2-1124 0</inkml:trace>
  <inkml:trace contextRef="#ctx0" brushRef="#br0" timeOffset="83728.32">15029 12990 38 0,'0'0'156'0,"0"0"77"0,0 0 99 16,0 0 74-16,0 0-7 0,0 0-83 16,0 0-95-16,0 0-83 0,0 0-60 0,0 0-30 15,0 0-7-15,0 0-4 0,0 0-6 0,31-137-5 16,-12 100-6-16,-4 2-4 0,10-3-3 0,-6-2-4 15,-1 3-2-15,7-1-2 0,-6-2-2 16,-1 5-3-16,7 1 0 0,-10 2-2 0,4-1 1 16,3 8 2-16,-7 0-3 0,4 4 3 0,-7 3-4 15,1 4-3-15,-7 2 0 0,-3 8-7 16,0-1-19-16,3 5-20 0,-6 0-6 0,0 5 7 16,0 6 21-16,0 3 26 0,-9 5 7 0,6 6 1 15,-3 4 0-15,-4 4 0 0,-2 4 2 0,6 1 2 16,-7 4-2-16,1 5 0 0,6 3-5 15,-7-1 1-15,4-2 2 0,6 5-2 0,0-8 0 16,3-1-1-16,0-6 1 0,0-5 2 0,0-7 1 16,3-6 2-16,3-1 3 0,3-6 4 0,1-3 3 15,-7-2 7-15,9-7 7 0,-2 0 10 0,-1-2 7 16,6-12 0-16,1-3-5 0,2-6-9 16,1-2-7-16,6-7-8 0,0-5-7 0,-4-3-7 15,7-7-5-15,0 0-4 0,-3-3-3 0,0-1-4 16,6 3-6-16,-6 0-10 0,-4 3-11 0,-2 5-17 15,0 5-28-15,-7 5-48 0,0 4-145 16,-2 11-260-16,-7 6-868 0</inkml:trace>
  <inkml:trace contextRef="#ctx0" brushRef="#br0" timeOffset="84217.66">16031 12926 23 0,'0'0'318'0,"0"0"-151"0,0 0 26 0,0 0-5 0,0 0-19 15,0 0-23-15,0 0-33 0,0 0-16 0,0 0-15 16,0 0-10-16,0 0-7 0,-125-23-9 16,104 23-5-16,2 7-7 0,4 0-8 0,-4 0-11 15,4 5-4-15,-7-1-5 0,6 3-1 0,1 5 0 16,6-2 7-16,-10 2 9 0,13 4 7 0,0-2 10 15,-4 2 2-15,7-1 4 0,3-1 2 16,0 0-1-16,3-2-2 0,7-3 0 0,-4-2 5 16,9-2 1-16,1-5 6 0,-1-4-2 0,4-3-6 15,6 0-3-15,3 0-15 0,-7-8-7 0,7-1-9 16,0-5-12-16,-6-2 4 0,6-3-4 0,-3 3-2 16,-7-1-4-16,-2 1-6 0,-4 1-3 15,4 3-1-15,-13 1 1 0,-3-1-5 0,0 3-14 16,0-1-23-16,-7 4-33 0,-11-1-55 0,9 2-106 15,-13 3-217-15,13 2-133 0,-4 0-691 0</inkml:trace>
  <inkml:trace contextRef="#ctx0" brushRef="#br0" timeOffset="84891.26">17603 13004 718 0,'0'0'273'0,"0"0"3"0,0 0 9 0,0 0-18 15,0 0-28-15,0 0-51 0,0 0-54 0,0 0-27 16,0 0-16-16,0 0-11 0,0 0-10 0,0 0-9 15,-38-129-12-15,29 119-11 0,-6-4-5 0,-1 0-5 16,-9 0-6-16,7 5-4 0,-4-1-4 0,-3 3-6 16,0 5-2-16,-3 2-4 0,7 2-4 15,-7 8-1-15,-6 4-1 0,3 2 0 0,0 7 2 16,3-1 0-16,-3 4 1 0,3 2 1 0,6 2 0 16,-6-1 0-16,7 4 2 0,8-1-2 0,1 3 2 15,-1 1-1-15,10-1-1 0,3 0-1 16,0-2 1-16,3 0 0 0,4-3-2 0,11-2 0 15,-5-3-4-15,8-2-3 0,7-2-8 0,-6-5-11 16,9-2-16-16,3-2-12 0,3-5-18 0,-3-2-34 16,7-2-77-16,2-1-186 0,-15-2-204 15,-13 0-861-15</inkml:trace>
  <inkml:trace contextRef="#ctx0" brushRef="#br0" timeOffset="85350.6">17981 13210 532 0,'0'0'221'0,"0"0"24"0,0 0 21 16,0 0-6-16,0 0-26 0,0 0-48 0,0 0-50 16,0 0-26-16,0 0-23 0,0 0-19 0,0 0-9 15,0 0-13-15,0 0-5 0,0 0-6 0,-62-91-5 16,43 91-8-16,10-2-4 0,-13 2-5 15,13 0-4-15,-13 5 0 0,10 4-4 0,-13 0 0 16,3 5-1-16,7 3 1 0,-7 3 0 0,-3 4 0 16,10 0 0-16,-7 4 2 0,-3 2 6 15,13 1 5-15,-10 0 4 0,13 1 7 0,-7-1 4 16,10-5 2-16,0 2 0 0,6-4-7 0,0-3-6 16,0-3-7-16,0-4 1 0,6-3-4 0,7-2-1 15,-1-2 1-15,0-5 0 0,10-2 2 16,-3 0-1-16,-1-7-4 0,7-4-9 0,-3-2-2 15,-1-4-2-15,1-1-4 0,3 2-4 0,0-3-3 16,-7 3-3-16,4-3 0 0,0 2-3 0,-4 0-1 16,-2 1-1-16,-7 4-1 0,10 3 5 15,-13 0-5-15,-6 4 3 0,3 3-11 0,-3 2-23 16,0 0-15-16,0 2 4 0,-3 8 15 0,3 1 32 16,-9 3 21-16,-1 5 3 0,-2-1 3 0,9 0-4 15,-9 0 1-15,8 3 1 0,-2 0-4 0,3 0-5 16,3 0-1-16,0-3-8 0,3 0-9 15,7-4-15-15,-1 0-37 0,-3-5-103 0,10-4-289 16,-7-3-954-16</inkml:trace>
  <inkml:trace contextRef="#ctx0" brushRef="#br0" timeOffset="85763.9">18638 13302 537 0,'0'0'418'0,"0"0"-165"0,0 0-33 0,0 0-8 0,0 0 4 0,0 0-14 16,0 0-40-16,0 0-41 0,0 0-24 0,0 0-11 15,0 0-13-15,0 0-7 0,0 0-8 0,-9-97-11 16,3 90-5-16,-7 0-6 0,1 3-9 15,3-1-9-15,-4 1-2 0,-2 4-7 0,-1 0-2 16,1 0 1-16,-10 0-5 0,9 4-2 0,-2 5 3 16,-4-2 0-16,10 5 0 0,-13 1 1 0,9 1-1 15,-2 4 2-15,-4 1 3 0,3 4 3 0,1 1 5 16,-4 2-1-16,10 0 0 0,-7 2-4 16,10-3-2-16,-4 2-4 0,4-1-1 0,3-1-2 15,6 1-1-15,0-5-1 0,0-1 0 0,0-4-1 16,6-2 0-16,3-3-1 0,4-1-2 15,2-3-2-15,1 0-5 0,-1-5-6 0,4 0-9 16,6 1-9-16,-7-1-14 0,4-2-18 0,3 2-36 16,0-2-94-16,-4 3-248 0,-5-3-212 15,-1 0-810-15</inkml:trace>
  <inkml:trace contextRef="#ctx0" brushRef="#br0" timeOffset="86991.34">18998 12740 114 0,'0'0'217'0,"0"0"-61"0,0 0 41 15,0 0 39-15,0 0 16 0,0 0-13 0,0 0-34 16,0 0-41-16,0 0-43 0,0 0-29 0,0 0-30 15,0 0-33-15,0 0-29 0,0 0-17 0,22-67 1 16,-26 81 10-16,1 4 20 0,-6 8 6 16,0 3 8-16,3 6 6 0,-1 7 6 0,-11 1 3 15,12 6 5-15,-10 2-2 0,1 1-4 0,-1 4-4 16,1 3-2-16,-7-1 1 0,9-3 4 16,-5 1 0-16,12-4-4 0,-10-5-8 0,7-4-7 15,3-4-3-15,3-4-4 0,-7-6 0 0,10-3 0 16,0-8-3-16,0-1 0 0,0-10-1 0,6-3 6 15,-2-1 3-15,2-3 6 0,6-3 4 16,1-6-6-16,-4-5-7 0,13-5-8 0,-4-1-11 16,-2-3-5-16,12-2-3 0,-10 2-2 0,1-1-1 15,6 1-1-15,-1 3 0 0,-2-1 0 0,0 3 0 16,3 1 2-16,-4 4-2 0,-8 3-7 16,5 6-12-16,-11 1-9 0,-4 3-3 0,0 7 9 15,-3 5 14-15,0 2 15 0,0 2 7 0,-3 3 6 16,-7 4 2-16,-5 4 1 0,5 1 1 0,-5 2 0 15,3 2 0-15,5-3-1 0,-8 2 1 0,6-6 1 16,2 1-2-16,-2-4 1 0,0-1-1 16,9-3 0-16,-3-1-1 0,3-3-1 0,0-3-2 15,3-4 3-15,0 0 2 0,12-3 6 0,-8 0 4 16,2-4 0-16,6 0-1 0,-5 0-6 0,8 0-1 16,-5 0-5-16,8-4-1 0,-11-4-2 15,11 1-1-15,-11 0-1 0,15-5 0 0,-16 3-2 16,13-3 1-16,-7-2-3 0,1 0-1 0,5 0-1 15,-8-2 1-15,8 1 1 0,-2-4 0 16,-4-2 0-16,4 3-2 0,-3-6 2 0,-4 5 3 16,7 2-1-16,-13 1 0 0,9 5 0 0,-9 6 0 15,-6 0-2-15,4 3-3 0,-4 2-11 0,0 0-13 16,0 0-5-16,0 5 7 0,0 2 13 0,-4 6 18 16,4 4 7-16,-6-2 0 0,3 6-1 15,-9 0-4-15,6 0-1 0,2 2-2 0,-2-2-1 16,-3 1-2-16,0-1 0 0,6 0-3 0,-1 0-3 15,1-5-2-15,0 0-4 0,3-5-7 0,0 0-9 16,0-4-13-16,0 0-22 0,0-4-30 0,3-1-68 16,0-2-222-16,1 0-161 0,-4 0-831 0</inkml:trace>
  <inkml:trace contextRef="#ctx0" brushRef="#br0" timeOffset="87186.16">19469 13302 803 0,'0'0'46'0,"0"0"-90"0,0 0 1 0,0 0 23 0,0 0 13 0,0 0-17 0,0 0-40 16,0 0-31-16,0 0-13 0,0 0 8 0,0 0-244 15</inkml:trace>
  <inkml:trace contextRef="#ctx0" brushRef="#br0" timeOffset="87888.42">19754 13548 721 0,'0'0'154'0,"0"0"-77"0,0 0-38 0,0 0-2 0,0 0 14 0,0 0 20 16,0 0 14-16,0 0 12 0,0 0 4 0,0 0-1 16,-80 135-7-16,71-111-12 0,2 1-3 0,1 1-16 15,0-3-12-15,3-1-13 0,-3-1-8 16,6-2-4-16,0-8 1 0,0-1-2 0,0-1 6 15,6-7 16-15,-3-2 17 0,6 0 22 0,-3 0-3 16,1-9-15-16,11-3-22 0,-8-2-17 16,11-2-17-16,-2-3-4 0,-1 1-5 0,4 0-4 15,-6 0 2-15,5 1 0 0,1 4-1 0,-6-1 0 16,5 2 2-16,-11 5-2 0,5 2-2 0,-6 3-7 16,-9 2-7-16,3 0-2 0,1 5 8 0,-4 4 10 15,0 5 10-15,0 0 8 0,-7 4 0 0,4 3 4 16,-3 0-7-16,-9 1-5 0,8-1-4 15,1 3-5-15,-3-1-1 0,6-2-5 0,-3-1-8 16,6-2-10-16,0 1-12 0,0-5-14 0,0 2-20 16,6-2-31-16,-3-2-39 0,6-3-63 0,-3-3-195 15,1-4-69-15,-1 0-554 0</inkml:trace>
  <inkml:trace contextRef="#ctx0" brushRef="#br0" timeOffset="88585.84">20393 13748 446 0,'0'0'307'0,"0"0"-76"0,0 0-13 0,0 0-6 16,0 0-13-16,0 0-24 0,0 0-42 0,0 0-38 15,0 0-34-15,0 0-19 0,0 0-16 0,0 0-11 16,0 0-6-16,-15-11-3 0,5 15 0 15,4 1-1-15,3 0-1 0,-9 4 0 0,-4 0 0 16,7 1 2-16,-10 2 1 0,10 2 4 0,-13 3 0 16,4-1 4-16,-1 0 3 0,-6 5 3 0,7 0 1 15,-1-1 1-15,-6 3 2 0,4-2 1 16,5 0-1-16,-6 0-1 0,10-1-4 0,-7-2-4 16,13-4-2-16,-6 3-6 0,2-6 0 0,7-2-6 15,3-4-2-15,0 0-1 0,0-5-3 0,0 0 14 16,6 0 7-16,10-7 8 0,-7-3 0 15,13-1-10-15,-6-8-9 0,8 3-8 0,1-3-1 16,0 2-5-16,-3-4 0 0,-1 0 1 0,7 5 0 16,-3-1 1-16,0 4-1 0,-13 1-3 15,7 6-8-15,-10 1-8 0,-3 5-6 0,1 0-4 16,2 3 0-16,-9 5 6 0,0 4 11 0,0 4 9 16,0 5 15-16,-6 2 8 0,-4 7 2 0,4 2 2 15,0 5 1-15,-3 0 0 0,-4 1 1 0,7 2 2 16,3-1-5-16,-6 0-1 0,-1-2-1 15,7 0-3-15,3-3 2 0,0 1-3 0,0-5-4 16,0 0 0-16,0-5-4 0,0 3-2 0,3 0 2 16,0-3-2-16,4-3 0 0,-1 1 0 0,-3 3-3 15,0-5-4-15,-3 0 2 0,0-1 0 0,0-2 0 16,0 3 5-16,0-2-2 0,0-1 1 16,-3-1 1-16,-6-1 4 0,-4-3-3 0,7 1 3 15,-13 0-1-15,7-3-1 0,-10 1 5 0,4-3 2 16,-1 1 3-16,-9-3 3 0,3-3 4 15,-2-4 0-15,-4 0 1 0,-1 0-6 0,-2-4-2 16,0-8-3-16,-3-2-5 0,-13-5-1 0,10-2-5 16,-9-3-1-16,5-6-2 0,-9 0-1 0,13-3 0 15,-9 2 6-15,14 0 6 0,1 6 7 16,9-1 5-16,1 8 1 0,17 2 0 0,4 5 0 16,3-1-5-16,0 3-8 0,3-3-9 0,4 3-9 15,17 0 2-15,4-1 0 0,6 3 2 0,4-2-10 16,11 7-14-16,1 2-31 0,3 0-86 15,-4 0-733-15,-21 2-611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7:43:31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28365 8568 98 0,'0'0'50'0,"0"0"7"0,0 0 32 0,0 0 12 0,0 0 12 16,0 0 13-16,0 0 8 0,0 0 14 0,0 0 5 16,0 0-8-16,0 0-13 0,0 0-16 15,-12-11-15-15,12 8-7 0,0-1-6 0,0 1-2 0,0 1 5 16,0 0 8-16,0 2 4 0,0-3 0 16,0 1-6-16,0 2-10 0,0 0-11 0,0 0-11 15,-3 0-11-15,3 0-14 0,0 0-10 0,0 0-12 16,0 0-7-16,0 0-7 0,0 0-6 15,0 0-6-15,0 2-8 0,0 3 4 0,0 4 7 16,-4 3 9-16,1 2 8 0,0 5 1 0,0-1 0 16,0 3 0-16,-3-3 1 0,0 2 0 0,3 1-4 15,3 0 2-15,0-4-1 0,0 2-3 0,0-2 2 16,-4-3-4-16,4 0 0 0,0-3-2 16,0-2-2-16,0-2 1 0,0 0-5 0,4-2 1 15,-4-3-4-15,0 1-8 0,0-3-12 0,9 0-19 16,-3 0-25-16,-3 0-64 0,6-5-179 15,-5-2-273-15,-1 2-881 0</inkml:trace>
  <inkml:trace contextRef="#ctx0" brushRef="#br0" timeOffset="361.27">28536 8587 297 0,'0'0'233'0,"0"0"54"0,0 0 28 0,0 0-2 0,0 0-34 16,0 0-62-16,0 0-49 0,0 0-37 0,0 0-23 15,0 0-22-15,0 0-23 0,0 0-24 16,0 0-19-16,0 0-9 0,-4 2 0 0,1 10 12 16,0 2 14-16,0 4 9 0,-3 2 0 0,-6 6-3 15,8-1-11-15,-2 1-10 0,0-2-5 0,3 0-9 16,-3-3-1-16,0-1-2 0,6-1-3 16,-4 0-4-16,4-7-3 0,0 5-12 0,0-3-12 15,0-3-22-15,0 3-40 0,0 3-70 0,0-3-231 16,-3-3-216-16,3-4-849 0</inkml:trace>
  <inkml:trace contextRef="#ctx0" brushRef="#br0" timeOffset="1285.43">28567 9257 21 0,'0'0'110'0,"0"0"24"0,0 0 27 0,0 0 20 16,0 0 13-16,0 0 5 0,0 0-12 16,0 0-14-16,0 0-15 0,0 0-24 0,0 0-20 15,0 0-24-15,0 0-32 0,0 0-16 0,15 2 25 16,-9-2 17-16,0 0 6 0,10 0 5 0,-7-5-39 16,7 5 18-16,2-7 13 0,1-2-8 15,-7-5 3-15,13 0-41 0,-3-6-14 0,3-1 3 16,0-4 0-16,9-1-6 0,-10 2-3 0,4 3-11 15,-3 2-10-15,-9 3-7 0,2 2-9 0,-5 3-16 16,-1 1-35-16,-9 3-136 0,0 3-437 0,-3 1-883 16</inkml:trace>
  <inkml:trace contextRef="#ctx0" brushRef="#br0" timeOffset="1969.39">28650 9036 232 0,'0'0'265'0,"0"0"-22"0,0 0 19 0,0 0 2 0,0 0-38 0,0 0-64 0,0 0-67 0,0 0-33 16,0 0 2-16,0 0 16 0,0 0 27 15,0 0 15-15,0 0 2 0,0 0-9 0,19 92-17 16,-7-71-18-16,-6-3-22 0,13 3-18 0,-10-2-10 16,10-2-10-16,-7 2-8 0,4-3-4 0,-4 3-5 15,-5-5-3-15,8 4-3 0,-6-3-2 16,1-1-4-16,-1 3-2 0,-3-4-6 0,0 1-7 16,-6-4-14-16,3-1-27 0,4 0-42 0,-1-2-113 15,-6-2-275-15,0-3-894 0</inkml:trace>
  <inkml:trace contextRef="#ctx0" brushRef="#br0" timeOffset="2356.08">28523 9210 94 0,'0'0'207'0,"0"0"28"15,0 0 51-15,0 0 22 0,0 0-35 0,0 0-56 16,0 0-55-16,0 0-54 0,0 0-19 0,0 0 11 16,0 0 22-16,0 0 27 0,0 0 14 0,40 23-24 15,-15-20-25-15,0 1-33 0,3-4-26 16,3 0-20-16,0 0-11 0,0 0-8 0,3-2-9 16,-3-3-3-16,0 3-9 0,3-3-11 0,-3 3-14 15,-3 0-20-15,3-1-41 0,-6 3-85 0,-6 0-313 16,-4 0-1038-16</inkml:trace>
  <inkml:trace contextRef="#ctx0" brushRef="#br0" timeOffset="2818.05">29252 8626 526 0,'0'0'255'0,"0"0"31"0,0 0-3 0,0 0-27 0,0 0-56 0,0 0-66 15,0 0-50-15,0 0-33 0,0 0-5 0,0 0 27 16,0 0 29-16,0 0 18 0,0 0-4 0,0 0-29 15,-16 109-31-15,13-87-17 0,0 1-17 16,3-2-12-16,-3 0-8 0,3-5-5 0,0-2-8 16,0-2-7-16,3-4-13 0,0-1-25 0,7-3-20 15,-1-1-43-15,0-3-159 0,-6 0-291 16,7 0-872-16</inkml:trace>
  <inkml:trace contextRef="#ctx0" brushRef="#br0" timeOffset="3002.79">29385 8697 656 0,'0'0'784'0,"0"0"-407"16,0 0-71-16,0 0-43 0,0 0-82 0,-71 134-77 16,55-111-61-16,13 2-29 0,0-2-16 15,0 0-6-15,3 5-9 0,0-5-14 0,0 2-24 16,6 0-44-16,-3 6-114 0,10-10-429 0,-10-7-824 0</inkml:trace>
  <inkml:trace contextRef="#ctx0" brushRef="#br0" timeOffset="42421.79">9234 6013 66 0,'0'0'113'0,"0"0"-7"0,0 0 0 0,0 0-2 16,0 0-3-16,0 0-11 0,0 0-18 0,0 0-14 15,0 0-11-15,0 0-6 0,0 0-6 16,0 0-4-16,65-69-4 0,-59 60-9 0,7-3-1 16,-7-2-1-16,3 2-2 0,0 0 0 0,1-2-3 15,-1-3-2-15,3 1 1 0,-2-2-1 0,-1-1 0 16,3 0 2-16,-2 2 1 0,-1-2 4 0,0-2 1 16,-3 3-2-16,7-1 5 0,-7 1 0 0,3-2 1 15,-2 1 0-15,-4-2-5 0,-3 0-4 16,0 0-2-16,0-3-4 0,0 3-2 0,0-4-10 15,0-6-2-15,-10 6-8 0,1-2-12 0,3-1-5 16,-10 2-8-16,4 1-5 0,0 5 3 16,-4-3 9-16,4 0 10 0,-7 4 15 0,7 0 11 15,-7 3 8-15,4 1 2 0,-1 3-1 0,1 1 3 16,-7 4-4-16,6-3 1 0,-8 6-5 16,-1-1-6-16,-3 3-4 0,-3 0-3 0,6 2-5 15,-9 0 3-15,3 4-1 0,0 1-5 0,0-1 0 16,0 3-4-16,-3 3-6 0,3-1 1 0,-3 3-7 15,3-2-3-15,-3 4 5 0,3 2 3 16,0 1 10-16,0-1 6 0,3 7 4 0,0 0-1 16,0 2 1-16,3 3 1 0,-3 4 0 0,13 2 4 15,-7 3 3-15,-3 5-1 0,13-4 2 0,-7 4 1 16,-3 3 2-16,7-2 3 0,-1 3 0 0,4 2 0 16,3 1 2-16,-1-1-1 0,4 0-1 15,6 1-1-15,0-6-2 0,6-4-2 0,10-1 2 16,-1-2-2-16,7-4 1 0,0-4-1 0,6-2-2 15,0-5-1-15,-4-4-3 0,7-3-3 0,7-5 0 16,-4 1-3-16,-3-3-1 0,3-3-8 0,3 3-9 16,-9-2-11-16,9 0-24 0,-6-1-57 15,-6-1-26-15,-10-1-334 0</inkml:trace>
  <inkml:trace contextRef="#ctx0" brushRef="#br0" timeOffset="42783.51">9494 5235 1108 0,'0'0'223'0,"0"0"-64"0,0 0-23 0,0 0-23 0,0 0-31 0,0 0-40 0,0 0-34 15,0 0-12-15,0 0-2 0,0 0 1 16,41-118 3-16,-17 92 2 0,4-5-2 0,0 1 2 15,3-5 0-15,3 1-2 0,4 2-1 0,2-3-3 16,0 4-7-16,4-2-20 0,-4 3-42 16,3 0-119-16,-12 9-251 0,-12 8-636 0</inkml:trace>
  <inkml:trace contextRef="#ctx0" brushRef="#br0" timeOffset="43549.89">10397 4342 635 0,'0'0'306'0,"0"0"-52"0,0 0-26 16,0 0-29-16,0 0-28 0,0 0-35 0,0 0-44 16,0 0-29-16,0 0-23 0,0 0-14 0,0 0-8 15,0 0-9-15,0 0-5 0,-7-3 14 16,7 17 14-16,0 5 11 0,0 4 1 0,0 4-12 15,0 3-16-15,0 3-5 0,0-3-2 0,0-1-3 16,-3 1-2-16,0-4 2 0,0-3 0 0,3-3 1 16,-3-4 4-16,-3-2-5 0,6-5 1 15,-3 1-2-15,3-6-1 0,0-1 2 0,0 1-2 16,0-4-1-16,0 0 4 0,0 0 0 0,0 0 4 16,0 0 3-16,0 0 1 0,0 0 2 0,0 0 1 15,0-4-3-15,3-3 0 0,6-5-4 0,0-9-5 16,4-4 0-16,5-4-5 0,1-4 1 0,0-4 1 15,9 1-1-15,-7-2 1 0,1 4-1 16,0 0 1-16,-1 4-3 0,4 2 0 0,-9 4-9 16,2 8-15-16,-5 3-28 0,2 6-63 0,-6 5-169 15,-9 2-278-15,4 0-877 0</inkml:trace>
  <inkml:trace contextRef="#ctx0" brushRef="#br0" timeOffset="43959.03">10778 4621 489 0,'0'0'156'0,"0"0"-31"0,0 0 73 15,0 0 40-15,0 0-4 0,0 0-33 0,0 0-44 16,0 0-43-16,0 0-34 0,127-100-22 0,-96 68-19 16,-6 0-9-16,0-1-6 0,-4 0-2 0,1-2-4 15,-3 4-4-15,-7 4-5 0,-3 2-2 0,1 2-3 16,-4 4-2-16,-6 3-1 0,0 4-6 16,0 1-10-16,-6 4-17 0,-7 2-16 0,4 5-15 15,0 0-6-15,-10 7 7 0,7 7 14 0,-7 2 17 16,-3 10 18-16,7 2 13 0,-7 3 5 15,13 4 9-15,-7 5 6 0,4-4 8 0,6 3 11 16,-4-2 3-16,7-3 6 0,3 1-1 0,0-7-4 16,0-3-3-16,3-6-12 0,10-1-13 0,2-5-9 15,-2-3-14-15,5-6-1 0,4-1-13 16,3-3-12-16,0-3-34 0,0-8-100 0,-1 2-299 16,-11 2-885-16</inkml:trace>
  <inkml:trace contextRef="#ctx0" brushRef="#br0" timeOffset="44591.02">11463 4405 189 0,'0'0'206'0,"0"0"-29"0,0 0 21 0,0 0 8 15,0 0-9-15,0 0-22 0,0 0-12 0,0 0-6 16,0 0 7-16,0 0-4 0,0 0-10 0,0 0-11 15,0 0-12-15,53-98-7 0,-53 96-12 16,0-1-16-16,0 3-11 0,0-2-14 0,0 2-12 16,0-2-7-16,0-1-13 0,0 3-8 0,-3-2-5 15,3 2 0-15,0-2-5 0,-3 0-3 0,3 2-2 16,-3-2-6-16,3 2 4 0,-3-2-1 16,3-1 3-16,0 3 0 0,0-2-1 0,-7 2 1 15,7 0-2-15,-3-2-1 0,3 2 0 0,-3 0-4 16,3 0-2-16,-6 0-4 0,3 0-1 0,0 0-4 15,-7 0-3-15,7 2 1 0,0 3-6 16,-9 1 2-16,6 3 0 0,-7 2 7 0,1 3-2 16,-4 3 0-16,4-3 2 0,3 7-6 0,-4-3 6 15,1 2 1-15,-1 1-1 0,7 2 3 0,-3 0 0 16,3 1 2-16,-4-2 0 0,7 1 0 0,0-4 0 16,3-3-2-16,0-2-2 0,0-5-1 15,0 0-3-15,0-4 0 0,3-3-1 0,0 3-1 16,7-3-1-16,-7-2 2 0,3 0 2 0,0 0 6 15,7-4 4-15,-4-3 2 0,0-3-2 16,4-1-1-16,-4-5-1 0,6 2-1 0,-2-5 0 16,-1-2-1-16,4 4-2 0,-1-4-2 0,-9-3 0 15,10 4-2-15,-4-1-3 0,1 2 1 0,-1 2-1 16,-6 0 6-16,4 3-1 0,-4 3 3 16,3 4 2-16,-9 2-4 0,0 5 3 0,0 0-12 15,0 0-19-15,0 2-12 0,0 8 1 0,-6 4 11 16,0 7 18-16,-7 3 15 0,7 9 2 15,-9 4 0-15,-1 5 2 0,4 5 3 0,-1 4-1 16,7 6 4-16,-6 2 3 0,-1 0-4 0,10-1 3 16,-3-6-3-16,3-3-5 0,0-8 0 0,3-6-3 15,0-5-1-15,3-9-4 0,6-4-1 0,-9-3 1 16,6-7-4-16,1-2-1 0,-1-5-4 16,-3 0-3-16,6-5-5 0,-6-9-33 0,0-5-80 15,7-5-121-15,-4-4-171 0,0 5-179 0,-6 7-768 0</inkml:trace>
  <inkml:trace contextRef="#ctx0" brushRef="#br0" timeOffset="44772.18">11370 4687 1297 0,'0'0'193'0,"0"0"-67"0,0 0 47 0,0 0 33 16,0 0 6-16,0 0-26 0,0 0-45 0,0 0-36 15,0 0-28-15,0 0-19 0,0 0-13 0,0 0-16 16,0 0-12-16,0 0-14 0,137 104-5 0,-119-104-11 15,10-3-12-15,-9-4-24 0,6-2-53 0,-4 0-100 16,7-5-187-16,-12 6-242 0,-4 1-820 0</inkml:trace>
  <inkml:trace contextRef="#ctx0" brushRef="#br0" timeOffset="45226.16">11907 4367 1573 0,'0'0'280'15,"0"0"-57"-15,0 0-32 0,0 0-29 0,0 0-37 16,0 0-46-16,0 0-39 0,0 0-27 0,0 0-11 16,0 0-2-16,0 0 1 0,0 0 6 15,0 0 3-15,-78 111 4 0,69-81 1 0,3 1-2 16,-4-3 1-16,4 0-4 0,6-2-2 0,0-9-1 15,0 2-2-15,0-8-4 0,0-1 4 16,6-6 2-16,4 1 5 0,-7-5 5 0,6 0 5 16,0 0 0-16,4-5 2 0,-1-2 0 0,4-4-7 15,-4-1-3-15,4-2-6 0,-7-1-3 0,3 3-3 16,1-1-3-16,-1-1-2 0,-6 0-2 0,7 0-2 16,-1 0-1-16,-6 0-3 0,7 1-6 15,-4 4 2-15,-3-1-3 0,3 3 2 0,-2 0 2 16,2 3-2-16,-9 1-1 0,3 3-1 0,0 0-2 15,3 0 4-15,-6 0 3 0,3 5 7 0,1 2 9 16,-4 2 5-16,0 1 8 0,0 1 4 0,0 2 4 16,0 1-1-16,0 0-2 0,0 0-2 15,-4-2-7-15,4 2-1 0,-3-5-4 0,3 0-6 16,0-4-3-16,0 2-9 0,0-3-3 0,3 2-11 16,4-3-10-16,2 1-16 0,-6 1-27 15,13-3-47-15,-4-2-101 0,0 0-199 0,-2 0-995 0</inkml:trace>
  <inkml:trace contextRef="#ctx0" brushRef="#br0" timeOffset="45580.02">12331 4560 1462 0,'0'0'205'0,"0"0"-81"0,0 0 21 15,0 0 27-15,0 0 2 0,0 0-24 0,0 0-37 16,0 0-28-16,0 0-12 0,0 0-3 0,0 0-11 16,0 0-10-16,0 0-12 0,0 0-15 15,106-54-6-15,-88 37-9 0,-2-1-3 0,3-1-1 16,-7 1-2-16,0 1 2 0,-5 2-1 0,2 1 1 16,-6 3-3-16,-3 1 2 0,0 3 0 0,0 3-5 15,0-1-14-15,-3 3-13 0,-10-1-13 16,1 3-3-16,-3 3 6 0,-4 4 7 0,3 4 11 15,-2 6 6-15,-1 1 9 0,-2 2 2 0,2 1 2 16,7 7 1-16,-7 0 2 0,7 3 0 16,-1 2 3-16,7-3 2 0,-6-2 1 0,8-4 0 15,1-1-3-15,3-4-2 0,0-3-4 0,7-6-6 16,5 1-13-16,3-6-17 0,1-5-28 0,12 0-94 16,-13-7-335-16,1 0-988 0</inkml:trace>
  <inkml:trace contextRef="#ctx0" brushRef="#br0" timeOffset="45981.72">12877 4466 1837 0,'0'0'313'0,"0"0"-164"15,0 0-41-15,0 0-7 0,0 0-1 0,0 0-13 16,0 0-30-16,0 0-21 0,0 0-12 15,0 0-4-15,0 0 3 0,0 0 2 0,0 0-6 16,-31-106-13-16,19 106-8 0,-7 3-11 0,1 4-3 16,-4 2 6-16,3 5 1 0,4-1 4 15,-7 3 3-15,13 0 2 0,-7 1 2 0,4-1 1 16,2-2 1-16,7 0 2 0,-3 0-3 0,6-4-1 16,0 4 0-16,6-5 0 0,4 1-2 15,-4-1 2-15,9 0-1 0,-2-2 0 0,5 0-1 0,-2 0 1 16,9-2 1-16,-10 2-2 0,4-3 2 15,-1 3 0-15,-2 0 0 0,6 4-1 0,-13 1 2 16,3-1-4-16,-2 1 2 0,-7 2 2 0,-3 0 3 16,0 4 3-16,-3-1 4 0,-7 0 4 15,-5-1 2-15,2-2 5 0,-5-2-1 0,2 0-2 16,-2-3-3-16,-1-2-6 0,1-3-3 0,-1-1-4 16,6-3-5-16,-5 0-7 0,5-5-17 0,-2-7-26 15,6 1-44-15,-7-5-91 0,4-5-171 0,-1 3-336 16,7 4-822-16</inkml:trace>
  <inkml:trace contextRef="#ctx0" brushRef="#br0" timeOffset="46266.28">13165 3946 755 0,'0'0'331'0,"0"0"-133"0,0 0-73 16,0 0-49-16,0 0-31 0,0 0-23 0,0 0-12 16,0 0 9-16,0 0 18 0,0 0 32 15,0 0 36-15,-52 135 12 0,46-100 16 0,-1 5-1 16,1 3-10-16,3 1 3 0,-3 6-15 0,3-1-23 16,0 0-31-16,3-4-27 0,0-3-16 0,0-3-8 15,0-7-3-15,6-7 1 0,0-4-4 0,-3-5-4 16,3-6-7-16,1-3-12 0,-4-5-15 15,0-2-7-15,0-2-14 0,3-5-71 0,-3-7-138 16,-3 2-237-16,0 3-830 0</inkml:trace>
  <inkml:trace contextRef="#ctx0" brushRef="#br0" timeOffset="46393.67">12955 4307 1830 0,'0'0'211'15,"0"0"-67"-15,0 0-16 0,0 0 19 0,0 0 13 16,0 0-22-16,0 0-33 0,0 0-32 15,0 0-22-15,0 0-19 0,121 101-14 0,-90-96-18 16,12-3-39-16,-12-2-191 0,-9 0-1371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7:46:30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18982 8140 284 0,'0'0'159'0,"0"0"-9"0,0 0 13 0,0 0-10 15,0 0-19-15,0 0-19 0,0 0-17 0,0 0 7 16,0 0 0-16,0 0 4 0,0 0 3 0,0 0-4 15,-28-41 1-15,28 38-5 0,0 1-8 0,0 2-1 16,0 0-3-16,0 0-5 0,0 0-7 0,0 0-8 16,0 0-10-16,0 0-12 0,0 0-8 0,0 0-9 15,0 7-4-15,0 7 2 0,-3 2-3 16,-3 7 0-16,3 3-4 0,-3-2-3 0,0 7-2 16,3-3-5-16,-1-3-2 0,-5 0-2 0,6-5-4 15,-3 1-1-15,3-4-5 0,0-3-3 0,3-5 0 16,0-4-4-16,0-1-3 0,0-1-10 15,0-3-12-15,0 0-38 0,0 0-106 0,0-7-209 16,0 2-673-16,0 3-122 0</inkml:trace>
  <inkml:trace contextRef="#ctx0" brushRef="#br0" timeOffset="646.79">19909 8190 229 0,'0'0'221'0,"0"0"32"0,0 0-10 0,0 0 3 0,0 0-7 0,0 0-35 15,0 0-31-15,0 0-14 0,0 0-14 0,0 0-12 16,0 0-13-16,0 0-16 0,0 0-14 16,-12-61-1-16,12 58-3 0,0 3-4 0,0 0-7 15,0 0-14-15,0 3-15 0,-3 6-11 0,-3 5-10 16,6 7-2-16,-10 3 4 0,7 7 1 15,3 1-1-15,-3 1-10 0,0-2-6 0,0 2-7 16,-3-8-9-16,6-1-13 0,0-9-54 0,0-4-198 16,0-4-1354-16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8:40:56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23823 15422 211 0,'0'0'208'0,"0"0"62"0,0 0 45 15,0 0 3-15,0 0-32 0,0 0-53 16,0 0-46-16,0 0-33 0,0 0-16 0,0 0-14 15,0 0-14-15,0 0-15 0,-41-10-18 0,41 10-13 16,0 0-10-16,0 0-11 0,0 0-8 0,0 0-9 16,0 0-10-16,0 3-4 0,0 1-1 0,0-1 2 15,10 4 2-15,-7-3 5 0,0 3 1 16,3 3 2-16,0-3 0 0,10-1-2 0,-7 1 1 16,10 3-4-16,-4-3 1 0,4 2-1 0,-4-2 3 15,13-1 1-15,-6 1-1 0,3-3-7 16,2 1-2-16,-8 2-3 0,12-5 1 0,-3 1 4 15,3-1-5-15,0-2-1 0,0 0-4 0,0 0 6 16,-3 0-2-16,0 0-2 0,-3 0 1 0,-13 0-4 16,10 0 0-16,-13 0-1 0,10 0-2 15,-13 0-2-15,0 0 4 0,3 0 2 0,-6-2-2 16,-3 2-1-16,0 0 1 0,0 0 0 0,0 0 5 16,0 0-3-16,0 0 1 0,0 0-1 0,0 0-4 15,0 0 5-15,0 0-14 0,0 0-9 16,0 0-19-16,0 0-40 0,0 0-84 0,0 0-198 15,0 0-413-15,0 0-855 0</inkml:trace>
  <inkml:trace contextRef="#ctx0" brushRef="#br0" timeOffset="1295.91">25174 14570 99 0,'0'0'37'0,"0"0"-7"0,0 0 18 15,0 0 8-15,0 0 5 0,0 0 1 0,0 0 6 16,0 0 21-16,0 0 24 0,0 0 20 15,0 0 18-15,0 0 3 0,0 0 2 0,0 0-11 16,81-9-19-16,-65 2-17 0,2 0-22 0,-2-4-13 16,8-1-12-16,1-2-12 0,0-2-9 0,-6 2-9 15,5-1-7-15,1-4-4 0,-3 0-6 16,-7 1-3-16,7-1-2 0,-9-2 0 0,5 4-2 16,-8-4 0-16,8 2 1 0,-9 3-1 0,-2 2 0 15,8 0 0-15,-12 0 1 0,3 1 0 0,-6 4 7 16,0 0 6-16,0 2 2 0,0-2 2 0,0 2-5 15,-6 0-7-15,0 0-8 0,-13 2-10 16,10 0-9-16,-9 3-7 0,5 2-7 0,-9 0-4 16,1 5 1-16,5 4 3 0,-9 5 7 0,-3 2 9 15,1 3 6-15,-1 5 5 0,0 2 4 0,9 2 2 16,-6 2-1-16,1 1 3 0,11 2-1 0,-5 2 0 16,5-2 0-16,-5 2 1 0,11 0 1 15,1 0 2-15,-6-3-1 0,12-2-1 0,0-2-1 16,0 0-2-16,0-6 1 0,15-4-2 0,-9-1 3 15,4-4 3-15,8-1 1 0,-5-5 2 16,12 0 2-16,-1-2-6 0,1-3-3 0,3-2-7 16,3 0-9-16,3-2-10 0,0-5-16 0,0 0-32 15,1-3-70-15,-4 3-226 0,-4 1-149 0,-5 3-625 0</inkml:trace>
  <inkml:trace contextRef="#ctx0" brushRef="#br0" timeOffset="2218.28">25881 14270 238 0,'0'0'200'0,"0"0"21"0,0 0 2 0,0 0-14 0,0 0-38 15,0 0-54-15,0 0-37 0,0 0-31 0,0 0-14 16,0 0-4-16,0 0 2 0,0 0 10 0,0 0 10 15,0 0 13-15,16 19 5 0,-16-5 2 0,0 9-4 16,0 1-7-16,0 0-8 0,-13 4-11 16,13 2-9-16,-3-2-5 0,0 1-9 0,0-1-2 15,0 0 3-15,0-7-3 0,0 0 7 0,-6-8 2 16,9 1-1-16,0-8-3 0,0 1-5 0,0-2-3 16,0-3-2-16,0 1 2 0,0-3 5 15,9 0 3-15,-9 0 3 0,3-3 3 0,3-4 2 16,0 0-2-16,-3-2-5 0,13-2-4 0,-7 1-11 15,-3-3-4-15,10 2-3 0,-7-3-4 16,7 0 0-16,-7 0-1 0,-3 2-1 0,13 1-2 16,-10-1 3-16,-3 5-1 0,10 0 1 0,-10 1 3 15,0 2-2-15,-3 1 0 0,10 1-1 0,-10 2-7 16,-3 0-1-16,3 0-5 0,-3 0 3 0,0 5 6 16,0 2 8-16,0 1 9 0,0 6 5 15,0 0 3-15,-6 2-3 0,-7 3 0 0,10-1-1 16,-3 1-3-16,3-4 2 0,-3 1-3 0,-3-2-1 15,5-2-3-15,4-1-1 0,0-4-3 0,0 3-1 16,0-6-1-16,0 1 1 0,4-3 1 0,-4 1 0 16,12-1 0-16,-9-2 2 0,0 0 2 15,0 0 3-15,0 0 3 0,4 0-1 0,5-5 0 16,-6 1-5-16,0-3-2 0,-3 0-6 0,13-3 0 16,-10-1 1-16,0-1 0 0,13-2-1 15,-10 0-3-15,-3 1-1 0,10 2-2 0,-7-1 3 16,-3 1 1-16,7 1-1 0,-7 3-1 0,-3 3 4 15,0 1-4-15,-3 3-4 0,3 0-3 0,0 3-2 16,-3 4 5-16,10 4 10 0,-10 3 11 16,3 2 4-16,-3 2 0 0,0 1 2 0,0 1-5 15,0 1-3-15,-3 0-4 0,3 0-5 0,0-3-2 16,0 0-7-16,0-1-4 0,3-1-11 0,0 0-17 16,3-2-26-16,-3 0-61 0,3-4-185 0,7-3-306 15,-10-2-854-15</inkml:trace>
  <inkml:trace contextRef="#ctx0" brushRef="#br0" timeOffset="2488.17">26579 14494 1538 0,'0'0'134'0,"0"0"-96"0,0 0 17 0,0 0 33 16,0 0 18-16,0 0-4 0,0 0-24 16,0 0-17-16,0 0-4 0,-65 143 2 0,59-113 0 15,6 3-9-15,-3 3-14 0,3 1-10 0,0 2-7 16,0 2-11-16,0-4-6 0,0 3-8 0,0-7-10 16,3 2-11-16,3-2-18 0,-3-6-23 15,0-2-21-15,0-4-18 0,0-5-32 0,-3-6-59 16,10-1-174-16,-10-7-107 0,0 1-491 0</inkml:trace>
  <inkml:trace contextRef="#ctx0" brushRef="#br0" timeOffset="2780.22">26430 14423 936 0,'0'0'424'16,"0"0"-229"-16,0 0-68 0,0 0 8 15,0 0 2-15,0 0-9 0,0 0-23 0,0 0-20 16,0 0-17-16,0 0-4 0,0 0-5 0,0 0-7 16,143-28-12-16,-128 33-13 0,10 4-5 15,3 0-9-15,-6 5-4 0,3 0-5 0,-10 0-11 16,4 3 1-16,-7 0-3 0,4 4-1 0,-7-3 3 16,-3 3-3-16,-6 2 7 0,0-3 1 15,0 3-1-15,-6 1 1 0,-13-1-3 0,10-2 1 16,-13-1-7-16,10 1-6 0,-13-3-15 0,-3 1-12 15,-3-3-14-15,3-4-15 0,0-1-21 0,10-4-20 16,-10-2-44-16,3-4-118 0,0-1-154 0,16 0-42 16,-7-1-311-16</inkml:trace>
  <inkml:trace contextRef="#ctx0" brushRef="#br0" timeOffset="3208.31">27146 13969 95 0,'0'0'137'0,"0"0"44"0,0 0 56 15,0 0 25-15,0 0 6 0,0 0-17 16,0 0-29-16,0 0-32 0,0 0-32 0,0 0-30 16,0 0-30-16,0 0-26 0,0 0-25 0,7-23-10 15,-7 28-4-15,0-1 7 0,0 6 9 0,3-1 11 16,-3 10 7-16,3 2 0 0,-3 1 4 15,0 13-10-15,0-1-5 0,-3 5-12 0,0 5-6 16,-4 0-8-16,-8 6-8 0,12-1-5 0,-6 1-7 16,-7-4-1-16,13 1-5 0,-3-6-1 0,0 1-3 15,2-9-3-15,-5 0-4 0,3-5-7 16,6-5-17-16,-3-7-8 0,3-4-20 0,-3-9-32 16,0-3-108-16,3 0-371 0,-3 0-983 0</inkml:trace>
  <inkml:trace contextRef="#ctx0" brushRef="#br0" timeOffset="3424.44">26942 14237 809 0,'0'0'461'0,"0"0"-133"0,0 0-22 0,0 0-1 15,0 0-58-15,0 0-50 0,0 0-56 0,0 0-36 16,0 0-25-16,46 120-18 0,-30-112-15 0,-7-1-10 15,13 0-7-15,-13-3-7 0,16 1-1 0,-3 0-12 16,-7-5-8-16,10 2-9 0,0-2-13 16,-4 0-16-16,-5 0-29 0,12 0-58 0,-10 0-163 15,-5-2-439-15,-10 2-869 0</inkml:trace>
  <inkml:trace contextRef="#ctx0" brushRef="#br0" timeOffset="4070.25">27649 14312 1493 0,'0'0'308'0,"0"0"-114"16,0 0-19-16,0 0-17 0,0 0-34 0,0 0-37 15,0 0-31-15,0 0-22 0,0 0-8 0,0 0 0 16,0 0 0-16,0 0 0 0,0 0-8 0,0 0-3 16,-93 71-1-16,93-54-1 0,-6-1 0 15,2 0-2-15,1 0 1 0,3-2-2 0,0-2-1 16,0-6-2-16,7 1-2 0,-1 0 2 0,-3-5 4 15,9 0 2-15,-6-2 3 0,4 0-1 16,8-2 1-16,-5-7-2 0,2-3-1 0,1 2-5 16,-1-7-6-16,-2 1-5 0,-7 2-2 0,9-2 0 15,-5 2-2-15,-7 0 0 0,6 2 0 16,0 4-2-16,-6 4-1 0,-3-3 0 0,4 4-7 16,-4 3-10-16,0 0-10 0,0 3-2 0,0 4 9 15,3 2 12-15,-3 1 16 0,0 4 6 0,3 5 0 16,-3-3-1-16,3 7-1 0,9-2-3 0,-9 1 0 15,4 2-1-15,-4 1-3 0,3 1-1 16,9-1-4-16,-5-2-8 0,5 0-4 0,-5 2-12 16,-4-4-5-16,12 5-1 0,-8-2 3 0,-4 2 11 15,9 4 7-15,-8-2 5 0,-1-1-1 0,-3 1-3 16,3 0-4-16,0-1-4 0,-6 0-4 0,0-1-4 16,0-3 4-16,-12 3 3 0,9-5 9 15,-3-6 5-15,-4-1 11 0,-5 0 6 0,5-5 3 16,-11-2 7-16,11-2 0 0,-11-3 8 0,-7-2 8 15,9 0 13-15,-6-7 7 0,-3-2-4 0,-3-5-5 16,0-5-9-16,-3-1-9 0,-9-3-5 16,12-3-7-16,-3-2-7 0,3 3-5 0,0 0-6 15,3 2-8-15,12 0-16 0,-2 4-27 0,12 3-52 16,3 4-133-16,3 4-343 0,0 4-866 0</inkml:trace>
  <inkml:trace contextRef="#ctx0" brushRef="#br0" timeOffset="5319.27">29131 14270 10 0,'0'0'117'0,"0"0"11"15,0 0 52-15,0 0 42 0,0 0 16 0,0 0-6 16,0 0-14-16,0 0-17 0,0 0-15 16,0 0-16-16,0 0-16 0,0 0-12 0,0 0-14 15,12-16-11-15,-9 14-9 0,-3 2-10 0,0-2-10 16,0 2-14-16,0-3-14 0,0 1-13 0,0 2-10 16,-3-1-7-16,3-2-6 0,0-1-7 15,-6-1-6-15,3 0-3 0,-3 1-8 0,-10-1-5 16,10 3-4-16,-3 0-4 0,-7-1-3 0,4 3-4 15,-7 0-2-15,7 0 1 0,-7 7-2 0,7 0 4 16,-10 2 1-16,0 2 2 0,7 5 3 0,-7-2 1 16,-3 5 5-16,10-1 2 0,-4 3 2 15,-2-2 0-15,8 1 1 0,-5-2 2 0,5 1-2 16,4-1 2-16,-3 1 2 0,8 0 0 0,-2-4 2 16,3 1-1-16,3 0-1 0,0-2 4 0,0 0 0 15,9-2 4-15,-5-3 2 0,11 0-1 0,-3-2 1 16,4-4 0-16,-4-1 1 0,10-2-1 15,-3 0 2-15,2-5-3 0,1-4-2 0,-3 0-1 16,2-3-5-16,-2-2-1 0,-7 0 0 0,13-2-3 16,-6 0-1-16,-7 1 0 0,1-2-3 15,2 1 2-15,-6 0-1 0,7 0 1 0,-7 2-1 16,-6 0 1-16,0 4-1 0,4 1-3 0,-1 6-1 16,-6 0-10-16,0 3-9 0,0 0-16 15,-6 0-16-15,-4 3 1 0,7 2 6 0,-6 5 19 16,0 4 17-16,-1 2 8 0,1 2 4 0,3 6 2 15,-10-3 4-15,13 1 3 0,0 1 0 0,-3 0 0 16,6 1-2-16,0-6 1 0,0-3-5 0,0-1-3 16,3-4-7-16,6 1-13 0,-6-4-10 15,16-2-14-15,-10-1-36 0,10-4-118 0,-10 0-337 16,-3 0-911-16</inkml:trace>
  <inkml:trace contextRef="#ctx0" brushRef="#br0" timeOffset="5786.34">29447 14319 491 0,'0'0'273'0,"0"0"-45"0,0 0 27 0,0 0 2 0,0 0-29 16,0 0-54-16,0 0-52 0,0 0-32 0,0 0-20 15,0 0-15-15,0 0-10 0,0 0 0 0,0 0 4 16,0 0 16-16,0 48 7 0,-6-29-3 0,3-1-9 16,0 3-13-16,-7 2-11 0,10 1-11 15,-6-5-7-15,3 5-5 0,3-3-2 0,-3 2-2 0,3-5-5 16,0-2-1-16,0-2 2 0,0-3-2 16,0-2 1-16,0-4 1 0,0 0-4 0,0-5 5 15,0 0 4-15,0 0 6 0,0 0 4 0,0 0 7 16,0 0 4-16,0 0-3 0,0 0 2 15,0-3-11-15,0 1-8 0,0 0-2 0,0-1-3 16,0-1-3-16,0 1-1 0,0-1-3 0,0-1-1 16,0 1 1-16,3-1 0 0,-3-2-3 0,9 0-2 15,-2-4 2-15,2 0 1 0,-3-3 1 16,3-2-4-16,4-1 3 0,-4-1-1 0,0-1 0 16,7 2 3-16,-10-2-3 0,10 0 0 0,-7 3 0 15,-3 2 2-15,10 3-3 0,-10-1-1 0,0 5-1 16,3 2-2-16,1 2-4 0,-7 1-10 15,3 2-10-15,-3 0-8 0,0 0-7 0,3 2-2 16,4 4 2-16,-4 1-7 0,0 2-1 0,-3 0-31 16,10 1-128-16,-10-1-394 0,0-4-872 0</inkml:trace>
  <inkml:trace contextRef="#ctx0" brushRef="#br0" timeOffset="6286.49">29980 14270 332 0,'0'0'272'0,"0"0"-113"0,0 0 18 0,0 0 31 0,0 0 10 15,0 0-19-15,0 0-23 0,0 0-22 16,0 0-15-16,0 0-16 0,-49 137-21 0,43-117-24 16,-1 8-22-16,-5-6-19 0,9 4-11 0,-3 0-6 15,3 2-8-15,0-5-3 0,-4-3-1 0,4-2-3 16,3 1-1-16,-6-5 1 0,6-3-2 15,0-4 1-15,0 0 4 0,0-7 1 0,0 3 8 0,0-3 13 16,0 0 10-16,0 0 15 0,0 0 0 16,0-3-13-16,0-4-12 0,6-4-15 0,-3-3-10 15,7-3-6-15,-4-1-1 0,0-1-2 0,6 2 2 16,-2-2 1-16,-4-2-1 0,9 5 0 16,-5-3-1-16,-1 3-1 0,10 3 2 0,-10 2 0 15,0-1 2-15,4 5 1 0,-4 0 1 0,6 2-3 16,-5 3 1-16,-4 0-2 0,10 2-1 0,-7-3 2 15,3 3-1-15,1 0-3 0,-4 0-8 16,0 0-17-16,4 3-18 0,-4-1-27 0,-6 5-40 16,13-2-82-16,-13 2-350 0,0-3-921 0</inkml:trace>
  <inkml:trace contextRef="#ctx0" brushRef="#br0" timeOffset="6866.42">30452 14418 134 0,'0'0'190'0,"0"0"-13"0,0 0 37 0,0 0 28 0,0 0-4 15,0 0-39-15,0 0-35 0,0 0-18 16,0 0-4-16,0 0 3 0,0 0-6 0,0 0-10 16,0 0-10-16,0 0-9 0,15-9-4 0,-15 9-10 15,0-2-10-15,0 2-16 0,0-3-16 0,0 3-10 16,0 0-9-16,0-2-6 0,0 2-2 16,0 0-4-16,0 0-6 0,-6 0-7 0,6 0-6 15,-6 0-8-15,6 0-6 0,-3 0-4 0,3 0-9 16,-3 0-1-16,-4 2 1 0,-2 3 5 15,0 4 4-15,0 0 4 0,-7 5 3 0,1 3 4 16,-1 2 5-16,1 2-1 0,-1 5 3 0,4 2-1 16,-4 0 5-16,7-4 2 0,0 4 1 0,-4-2-4 15,7-5 1-15,6 0-2 0,0-9-1 0,0 2 7 16,0-4-8-16,6-1 2 0,3-4 0 0,-2-3-3 16,-1-2 5-16,9 0-1 0,-2-2 0 15,-1-5-3-15,7-5-4 0,-7-2-5 0,7 0-1 16,-7 1-4-16,4-3 1 0,-10 2-2 0,3 0-3 15,4 0-5-15,-7 5 2 0,-6 0 1 0,3 2 3 16,3 2 7-16,0 3-3 0,-6 2-4 16,0 0-17-16,0 0-15 0,0 0-7 0,0 7 9 15,0 4 18-15,0 1 23 0,0 2 13 0,0 2 0 16,-6 0 0-16,6 3-6 0,-6-4-3 0,6-1-3 16,0 0-4-16,0 0-11 0,0-5-17 15,0 0-27-15,0-4-47 0,12-3-123 0,-9 1-274 16,0-3-561-16</inkml:trace>
  <inkml:trace contextRef="#ctx0" brushRef="#br0" timeOffset="7552.27">30846 14446 376 0,'0'0'243'0,"0"0"-2"0,0 0 1 0,0 0 20 0,0 0-21 0,0 0-44 16,0 0-44-16,0 0-26 0,0 0-12 15,0 0-5-15,0 0-2 0,0 0-11 0,0 0-10 16,0 0-11-16,3-23-8 0,-3 23-9 0,0 0-15 16,0 0-15-16,0 0-13 0,0 4-10 15,0 1-3-15,-3 4 1 0,-1 3-2 0,-5 2 7 16,3 1 1-16,-3 1-2 0,2 5 1 0,1 0 0 15,-3 0-2-15,3 0-1 0,6-3 0 16,-3 0-1-16,0-4-1 0,3-2-2 0,0-3 0 16,0-4 0-16,0-1 2 0,3 1 8 0,0-3 5 15,3-2 3-15,3 0 1 0,-3 0-1 0,1-7-3 16,8 0-2-16,-6 0-5 0,-2-4-3 0,8 1-7 16,-6-3 1-16,-2 3-3 0,8 1 1 15,-9 2 2-15,1 3-4 0,-4 0 1 0,3 1-4 16,-6 1-7-16,3 2-2 0,3 0-3 0,-3 2-2 15,0 5 6-15,-3 2-1 0,3 2 7 0,1 3 6 16,-1 2 0-16,-3 3 1 0,0 0-2 0,0-1-2 16,0 4-1-16,0 2 1 0,0 1-5 15,6-2-4-15,-6 3-1 0,3-4 0 0,3 1 5 16,-3-2-1-16,0 5 1 0,0-3 0 0,1-1 2 16,-1 4 2-16,-3-1 1 0,6 3 3 0,3-3 0 15,-6 0 2-15,0 1 1 0,-3-3-1 16,4 0 0-16,-1-1 0 0,-3 2 1 0,0-3-1 15,0 0-1-15,-7 2-1 0,4-6-2 0,-6 4-1 16,0-2-4-16,-1-1-1 0,-2-1-3 16,0-1-1-16,-7-2-8 0,3-6-3 0,-8 1-5 15,11 1 0-15,-12-6 6 0,1 1-2 0,2-3 2 16,0-2-4-16,-6 0 2 0,0-7 4 0,1-2 10 16,2-5 9-16,-3-3 7 0,6-4 2 15,4 0-3-15,-4 0 3 0,13 2 1 0,-4 3 3 16,10 1-3-16,3 3-7 0,0 3-10 0,9-3-1 15,1 3 1-15,5 0 7 0,4 2 4 0,2-3 0 16,4 1-4-16,-3-3-10 0,3 3-12 0,6-1-27 16,-3-2-48-16,3-2-123 0,-10 5-330 15,-11 2-883-15</inkml:trace>
  <inkml:trace contextRef="#ctx0" brushRef="#br0" timeOffset="8296.1">25674 15593 882 0,'0'0'323'0,"0"0"-71"0,0 0-30 0,0 0-46 0,0 0-38 0,0 0-34 0,0 0-24 16,-131-24-24-16,107 24-22 0,8 5-14 0,-6 2-15 16,1 0-5-16,8 5-4 0,-5-1-4 0,8 0-3 15,1 3-6-15,-3-3-6 0,9 3-5 0,3-2-1 16,0 2 0-16,3-3 4 0,12-1 4 15,-6 4 9-15,10-4 7 0,-7 2 5 0,13-1 4 16,-3 1 0-16,-6 0 0 0,11-1-2 0,-2 3 0 16,-3 0-1-16,-7 0 0 0,10 1 0 0,-12 1-1 15,8-2 0-15,-11 3 0 0,2-1 3 0,-3-2 1 16,-6 2 1-16,-3 0 7 0,0-3 9 16,0 4 9-16,-6-1 13 0,-3-2 7 0,-7 0 5 15,4-3 1-15,-10 1-4 0,1-5-9 0,5 0-13 16,-6-2-7-16,-2-2-11 0,8-3-1 15,-6 0-2-15,-2 0-9 0,11-6-3 0,-9-3-14 16,7-5-19-16,-4-2-24 0,-2-3-39 0,5-4-37 16,-2-3-50-16,5 2 7 0,-2 1-106 0,12 2-176 15,-1 11-635-15</inkml:trace>
  <inkml:trace contextRef="#ctx0" brushRef="#br0" timeOffset="8629.66">26002 15302 1138 0,'0'0'211'0,"0"0"-124"0,0 0-18 0,0 0-17 0,0 0 19 0,0 0 26 0,0 0 22 16,0 0 19-16,-34 134 9 0,31-97 2 0,-3 1-8 16,-10 9-21-16,13-1-27 0,-6 2-30 0,-7 3-24 15,13-3-14-15,-6 1-9 0,3-5-5 16,-7-8-5-16,10-1-3 0,0-7-4 0,0-6 3 16,3 1-2-16,-3-7-2 0,3-4-3 0,0-1-4 15,-3-6-5-15,3 0-10 0,0-1-8 0,0-4-13 16,-3 0-31-16,3 0-79 0,-13-4-136 15,10-6-197-15,0 3-85 0,0 0-509 0</inkml:trace>
  <inkml:trace contextRef="#ctx0" brushRef="#br0" timeOffset="8936.52">25745 15786 617 0,'0'0'275'0,"0"0"-141"16,0 0-38-16,0 0 15 0,0 0 40 15,0 0 46-15,0 0 20 0,0 0-10 0,0 0-14 16,0 0-17-16,0 0-17 0,0 0-25 0,0 0-31 15,130 41-35-15,-108-41-25 0,-4-4-21 16,7-1-12-16,-3-2-5 0,-6 0-6 0,8 3 0 16,-5-3-2-16,-7 0-1 0,10 0 0 0,-13 0-2 15,10 2-1-15,-7 0 0 0,-5 1-9 0,5 1 0 16,-3 3-2-16,-9 0-3 0,6 0-2 16,4 0-4-16,-7 3 2 0,-3 1 2 0,3 3 14 15,0 3 5-15,-3 4 4 0,0 2 5 0,0 5 0 16,0-4 3-16,0 4 0 0,0 0-3 0,0 0-1 15,-3 0 0-15,3-2 0 0,-3-2 1 0,3-1-3 16,0-2-3-16,0-5 1 0,0 1-1 16,0-3-3-16,0-5-7 0,3 0-15 0,0-2-24 15,-3 0-22-15,3-4-56 0,0-3-201 0,0-3-278 16,-3 6-849-16</inkml:trace>
  <inkml:trace contextRef="#ctx0" brushRef="#br0" timeOffset="9103.16">26188 15588 1197 0,'0'0'276'0,"0"0"-156"0,0 0-36 16,0 0-9-16,0 0-23 0,0 0-28 16,0 0-31-16,0 0-34 0,0 0-30 0,0 0-29 15,0 0-52-15,0 0-112 0,0 0-258 0,0 0-149 0</inkml:trace>
  <inkml:trace contextRef="#ctx0" brushRef="#br0" timeOffset="9301.89">26508 15498 537 0,'0'0'323'15,"0"0"-55"-15,0 0 22 0,0 0 12 16,-78 131-54-16,69-99-74 0,-10 1-66 0,13-1-51 15,-3 2-29-15,-4-1-17 0,10-1-4 0,0-3-3 16,3 1-6-16,0-4-6 0,0-5-13 16,0 0-14-16,3-6-25 0,10-1-39 0,-7-5-46 15,0-2-79-15,-3-4-213 0,-3-3-500 0</inkml:trace>
  <inkml:trace contextRef="#ctx0" brushRef="#br0" timeOffset="9506.21">26703 15424 1282 0,'0'0'281'0,"0"0"-48"0,0 0 14 16,-59 120-16-16,47-85-32 0,-7-1-55 15,7 3-54-15,-7-3-38 0,10 4-32 0,-7-5-11 16,10 2-10-16,3-2-12 0,0-4-34 0,3-4-40 15,0-1-106-15,3-8-354 0,-3-4-954 0</inkml:trace>
  <inkml:trace contextRef="#ctx0" brushRef="#br0" timeOffset="10272.34">27581 15877 50 0,'0'0'237'0,"0"0"49"0,0 0 61 0,0 0 11 0,0 0-31 16,0 0-55-16,0 0-55 0,0 0-45 15,0 0-32-15,0 0-20 0,0 0-21 0,0 0-21 16,0 0-16-16,0 0-18 0,3-91-3 0,-10 84-8 15,4 2-9-15,-9 0-6 0,9 1-9 0,0-1-4 16,-3 0-6-16,-1 5-9 0,-8 0-8 0,9 0-5 16,-4 5-1-16,-5 7 5 0,-1 2 0 15,1 4 6-15,-1 5 3 0,-2 0 6 0,-4 2 3 16,7 3-1-16,-4 0 1 0,10-3-1 0,-10 5 2 16,16-5 2-16,-6-4 1 0,6 2 1 0,-1-6 1 15,-2-5 1-15,6 0-1 0,0-5 0 0,10-2 6 16,-4-3 5-16,0-2 6 0,9 0 3 15,-2-7-8-15,5-5-5 0,-2-4-8 0,6 3 0 16,-1-5-5-16,-5 1-3 0,6-1-4 0,-10 2-1 16,7 2 1-16,-7 0-3 0,3 3-3 15,-5 7-6-15,-4-1-3 0,9 5-5 0,-8 0-3 16,-4 0 2-16,3 7 8 0,6 2 10 0,-5-1 10 16,-1 6 6-16,-3-2-2 0,9-1-1 0,-6 1-1 15,1-3 0-15,-4-2-4 0,12 0-4 0,-5-2-6 16,-4-3-8-16,9-2-7 0,-2 0-14 15,5-4-33-15,-5-6-85 0,5-1-235 0,-5 1-208 16,-7 3-776-16</inkml:trace>
  <inkml:trace contextRef="#ctx0" brushRef="#br0" timeOffset="11832.24">28002 15358 94 0,'0'0'162'0,"0"0"33"0,0 0 43 0,0 0 8 0,0 0-18 16,0 0-39-16,0 0-45 0,0 0-31 15,0 0-23-15,0 0-17 0,0 0-25 0,0 0-11 16,0 0 8-16,6 18 20 0,-6-3 32 0,0 9 7 15,0 6-8-15,-3 0-12 0,-3 6-18 0,-6-1-9 16,9 2-14-16,-4-1-13 0,1 1-10 0,-6 1-6 16,6-3-4-16,-1 1-3 0,-2-4-5 15,0-2-4-15,3-1-6 0,3-5-6 0,-4-1-15 16,-2-4-23-16,0-3-36 0,9-2-70 0,-6-5-203 16,6-1-215-16,-4-5-733 0</inkml:trace>
  <inkml:trace contextRef="#ctx0" brushRef="#br0" timeOffset="12343.52">28346 15809 318 0,'0'0'201'16,"0"0"12"-16,0 0 36 0,0 0 15 15,0 0-15-15,0 0-32 0,0 0-30 0,0 0-28 16,0 0-19-16,0 0-20 0,0 0-22 0,0 0-22 16,0 0-22-16,0 0-13 0,-52-54-14 0,46 54-10 15,2-2-10-15,-2 2-7 0,-3 0-2 16,0 0-3-16,6 2 1 0,-7 5-2 0,-5-2 1 15,8 2 1-15,-2 5 1 0,-6-1 1 0,8-2-1 16,-2 5 1-16,-9-2 1 0,11 2 0 16,-8-1-1-16,2 3 0 0,4 0 2 0,-9 3-2 15,11-3 3-15,-5 1-2 0,3-1-2 0,9-1-2 16,-7 1 2-16,7 0 1 0,0-2 0 0,0-2 2 16,0 0 1-16,4-1 2 0,-1-1 5 0,6-3 2 15,3-2 0-15,-5 0 7 0,11 0 2 16,-5-5 3-16,2 0 1 0,-3 0-1 0,7-3-2 15,-3-6-2-15,2 1-1 0,-5-4-2 0,8-2-2 16,-8-2 0-16,5 0-4 0,-5-3-4 0,5-2-1 16,-11 4-2-16,11 1 2 0,-12-3-4 15,1 3-5-15,-4-1-3 0,3 3-11 0,-6 0-1 16,0-1-11-16,0 1-12 0,-6-2-22 0,3 0-25 16,-7-5-32-16,-8 2-79 0,8-2-179 0,1 6-182 15,-6 4-725-15</inkml:trace>
  <inkml:trace contextRef="#ctx0" brushRef="#br0" timeOffset="13069.22">28719 15724 104 0,'0'0'127'0,"0"0"50"0,0 0 42 0,0 0 37 0,0 0 1 0,0 0-13 15,0 0-25-15,0 0-31 0,0 0-30 0,0 0-25 16,0 0-27-16,0 0-24 0,0 0-23 0,-10-16-15 16,10 16-15-16,0 0-7 0,-3 2-2 0,3 5-1 15,-3 2 13-15,0 2 1 0,-3 5 8 16,-4 5 4-16,10 2-4 0,-6 3 1 0,3-2-5 15,-3 4-1-15,0 2-5 0,-1 1-1 0,4-5-4 16,3 5-6-16,0-4-3 0,0-3-4 0,0-3-5 16,0-6 0-16,0-4-3 0,10-1 4 0,-4-6 3 15,-3-1 5-15,3-3 12 0,0 0-1 16,-3 0 5-16,13-7 0 0,-7-5-7 0,4-3-7 16,2-4-10-16,-5 1-1 0,8-3-5 0,-5-2 3 15,5 2-1-15,-9 1-5 0,10-1-3 16,-10 2 3-16,7 1-2 0,-4 4 1 0,-6 0 0 15,10 2-1-15,-10 4 3 0,0 1-2 0,-3 2 2 16,4 1-4-16,-1 4-3 0,-3 0-6 0,-3 0-5 16,0 2-1-16,0 7 4 0,3 2 9 0,-3 3 5 15,0 0 3-15,0 7-1 0,-3 0 0 16,-6 2 0-16,2 1 1 0,4 2 0 0,3-3-2 16,-3 0-1-16,0-2 2 0,3-8 0 0,0-1 2 15,0-5-1-15,0-3 0 0,3-4 4 16,0 0 6-16,0 0 7 0,13-7 1 0,-4-4 2 15,4-7-2-15,-1-3-6 0,10-7-2 0,-3 1-7 16,-7-3-4-16,13 3-1 0,-6-4-1 0,3 3-1 16,-7 2-4-16,7-5-9 0,-3 1-6 15,-3 0-14-15,-1 3-13 0,1 2-23 0,-7 1-48 16,1 3-141-16,-1 5-347 0,-9 7-975 0</inkml:trace>
  <inkml:trace contextRef="#ctx0" brushRef="#br0" timeOffset="14909.52">27822 15586 84 0,'0'0'46'0,"0"0"-5"0,0 0 10 0,0 0-1 0,0 0 4 15,0 0 10-15,0 0 15 0,0 0 16 16,0 0 15-16,0 0 18 0,0 0 23 0,0 0 15 16,0 0 14-16,-12-97-5 0,6 90-16 0,6 2-4 15,-3 1-12-15,3-1-3 0,0 5-11 0,0-2-21 16,0 2-37-16,0 0-47 0,0 7-32 0,0 2-14 16,-3 10 13-16,0 5 21 0,-1 6 14 0,-2 8 1 15,-6 0-6-15,6 4-6 0,-1 2-6 16,-11 6-3-16,12-1-4 0,-4-2-2 0,-5 0-1 15,5-5-6-15,4-1-7 0,-6-7-12 0,9 1-24 16,3-6-26-16,0-3-44 0,0 0-78 16,3-10-212-16,3-5-968 0</inkml:trace>
  <inkml:trace contextRef="#ctx0" brushRef="#br0" timeOffset="15767.63">29255 15990 102 0,'0'0'75'0,"0"0"38"0,0 0 41 16,0 0 33-16,0 0 13 0,0 0 1 0,0 0 5 15,0 0-4-15,0 0-7 0,0 0-12 0,0 0-13 16,0 0-12-16,0 0-11 0,0 0-21 16,-25-38-21-16,25 38-26 0,0 0-24 0,0-2-16 15,0 2-13-15,0 0-7 0,0 0-7 0,3-3-2 16,0 1 2-16,13-3 0 0,-4-2 2 0,4 0-5 16,-1 0-2-16,4 0-1 0,-7-2-4 15,10 0 1-15,-7-1-4 0,4 1-3 0,-7 0-5 16,1 2-6-16,-4-2-2 0,-6 3-6 0,3-1-2 15,-6 4-5-15,0-1-20 0,0 1-36 0,-6 3-49 16,0 0-35-16,-6 0-1 0,-7 3 25 0,-6 4 47 16,10 2 36-16,-7 4 27 0,-3 1 19 15,10 2 16-15,-10 3 8 0,3 2 7 0,10 0 9 16,-10 3 10-16,7-1 11 0,5 3 12 0,1-1 5 16,3-1 2-16,0 0 2 0,6-1-3 0,0-2-3 15,6-5-8-15,3 3-4 0,-3-5 0 0,16-6-8 16,0-1 1-16,-4-5-11 0,10-2-12 15,6-2-4-15,4-9-25 0,5-5-40 0,-6-2-92 16,-6 2-323-16,-6 6-983 0</inkml:trace>
  <inkml:trace contextRef="#ctx0" brushRef="#br0" timeOffset="16317.68">30015 15910 307 0,'0'0'125'0,"0"0"10"0,0 0-2 0,0 0 9 16,0 0-8-16,0 0-8 0,0 0 7 0,0 0-8 15,0 0 2-15,0 0-7 0,0 0-18 0,0 0-13 16,0 0-11-16,-118-21-7 0,96 30-8 15,7 3-12-15,-4 2-8 0,-6 0-9 0,10 4-4 16,-7 5 2-16,-3-2 1 0,13 4-1 0,-10 1-3 16,10-2-5-16,-7 4-5 0,7-2-4 0,2 1-6 15,1-1-3-15,6-6-6 0,0-4-1 16,3-2 0-16,0-5 0 0,0-2 4 0,6-2 2 16,-3-3 7-16,13-2 7 0,-4-2 4 0,7-7 1 15,-4-5 0-15,10-5-9 0,0-3 4 16,6-1-10-16,-3-5-7 0,0 0-5 0,-7-2-10 15,4 3 1-15,-3-1 1 0,-1-2-1 0,-5-3-6 16,9 4 0-16,-10-1-6 0,4-3-1 0,-7 2 1 16,4-4 5-16,-10 0-3 0,10 3 6 15,-7 3 5-15,-6 1 8 0,0 4 8 0,9 6 6 0,-12 4 9 16,4 6-1-16,-4-1 3 0,0 4-2 16,-4 3-7-16,-8 2-20 0,9 0-18 0,-3 2-11 15,-7 7-6-15,1 4 14 0,-1 6 14 16,-2 4 10-16,3 2 5 0,-7 8 6 0,13 3 3 15,-4 4 4-15,-2 1 6 0,9-2 6 0,3 5 9 16,0-3 2-16,0 0 6 0,15-3-4 0,-2-2-4 16,-1-4-7-16,7-1-7 0,3-4-17 0,-4-4-8 15,7-5-14-15,3-4-16 0,3-2-21 16,0-8-62-16,-6-1-350 0,-13-3-995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8:44:07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10797 11042 202 0,'0'0'90'0,"0"0"-26"0,0 0 11 16,0 0 8-16,0 0 1 0,0 0-9 0,0 0-12 15,0 0-8-15,0 0-11 0,0 0-11 16,0 0-9-16,0 0-12 0,-41-19-6 0,41 19-1 15,0 0 0-15,0 0 1 0,-3 0 1 0,3 0 3 16,0 0 0-16,-3 0 7 0,3 0 9 0,0 0 9 16,0 0 13-16,-3 0 10 0,3 0 9 15,0 0 11-15,-3 0 6 0,3 0 9 0,0 0 3 16,0-2-1-16,0 2-1 0,0 0-9 0,0 0-12 16,0 0-20-16,0 0-23 0,0 0-30 15,0 0-27-15,0 0-3 0,6 0 2 0,0 0 13 16,4 2 18-16,8 3 1 0,-5-3 1 0,11 3-2 15,-5-1-1-15,0 0 0 0,5 0 1 0,-2 1 4 16,3-3-2-16,-3 1 3 0,6-1-1 16,-4-2 3-16,-2 0 1 0,0 0 3 0,-4 0 4 15,1-5 3-15,-7 1 5 0,4-1 10 0,-4 2 8 16,-6-4 1-16,4 2-1 0,-4 0-3 0,-3 3-7 16,3-3-1-16,-6 3 2 0,0 2 2 0,0 0 7 15,0 0 2-15,0 0-1 0,0 0-10 16,0 0-18-16,0 0-17 0,0 2-16 0,-6 5-8 15,0 5 5-15,-7 5 5 0,10 7 6 0,-6 6 5 16,3 2-1-16,3 7 0 0,-7 3 0 0,7 4 1 16,3 2-1-16,0 3 1 0,0 1 0 15,0 2 2-15,0-4-2 0,0-1 1 0,0-4-1 16,0-1 1-16,0 0 0 0,0-1 1 0,3-1 1 16,-3 0-1-16,4-4 1 0,2 4 0 0,-3-2 1 15,0-2-1-15,0 2 2 0,3-1 0 16,-3 0-1-16,0-2 3 0,-3 0-2 0,10-3 0 15,-7-2 0-15,3-1-1 0,0-2-1 0,-3-1-1 16,7-1 1-16,-4 4-1 0,0-7 1 0,0 6 2 16,0-2-2-16,4 0-1 0,-4 1 1 15,3-1 4-15,-9 0-4 0,6 0 0 0,1-1 0 16,-1-2-4-16,-3 1 4 0,0-3 1 0,3-2 0 16,-3-2-1-16,0-2 1 0,4 2 1 0,-4-5-1 15,-3-3 0-15,3 1 1 0,-3-5 0 0,0-3 4 16,0 1 3-16,0-3 9 0,0-2 14 15,0 0 10-15,0 3 14 0,-3-3-3 0,-7 0-7 16,4 0-9-16,-3 0-11 0,-7 0-3 0,4 0-6 16,-7 0-2-16,4-3-2 0,-7 1-1 0,-3 2 1 15,-2 0-1-15,-4-2-2 0,0 2 2 16,-4 0-2-16,1 0 3 0,0 4-2 0,-3-1 1 16,3 1-3-16,-6-1-4 0,9 1 0 0,-4-1-4 15,4-1-6-15,0-2-5 0,4 0-7 16,-1 0-12-16,9 0-14 0,-3-2-22 0,13-3-51 15,-3-2-116-15,9 2-345 0,3 3-919 0</inkml:trace>
  <inkml:trace contextRef="#ctx0" brushRef="#br0" timeOffset="305.89">11389 12050 1314 0,'0'0'269'0,"0"0"-161"0,0 0-92 0,0 0 13 0,0 0 43 16,0 0 41-16,0 0 16 0,0 0-8 15,0 0-23-15,133-10-25 0,-102 3-26 0,3-7-25 16,10 0-29-16,-1-4-64 0,-6 4-397 0,-12 5-970 0</inkml:trace>
  <inkml:trace contextRef="#ctx0" brushRef="#br0" timeOffset="1794.73">12468 11764 396 0,'0'0'236'0,"0"0"-36"0,0 0 8 16,0 0-3-16,0 0-13 0,0 0-21 15,0 0-32-15,0 0-33 0,0 0-26 0,0 0-24 16,0 0-25-16,0 0-18 0,0-53-15 0,0 53-14 16,3 3 1-16,-3 6 10 0,0-1 11 15,3 8 17-15,-3 5 2 0,0 5-4 0,0 4 2 16,0 1-5-16,0 9 9 0,0 0 4 0,0 0-2 16,-3 0 0-16,3-3-4 0,0-3-3 0,0-4-3 15,0-5 1-15,3-1-5 0,-3-6-1 0,9-5 0 16,-6 1 0-16,1-5-1 0,-4-4 0 15,6-3-3-15,-3 1 3 0,-3-3 5 0,0 0 11 16,0 0 14-16,3 0 11 0,0-5 6 0,3-4-4 16,0-5-14-16,4-4-17 0,-4-3-11 0,6-6-8 15,1 3-4-15,-4-4 3 0,7 4-4 16,2-2-1-16,-5-2 0 0,5 3-1 0,1 0 1 16,-1 2-1-16,-2 2 0 0,2 3 0 0,-2 1 0 15,-1 3-3-15,-5 7-3 0,2 3-8 0,-6 1-4 16,4 3-3-16,-10 0 0 0,6 3 2 15,-6 4 5-15,6 2 6 0,-3 5 8 0,-3 2 6 16,0 3 4-16,0 0-1 0,-3 5 1 0,-3-1-3 16,3-2-1-16,0 0-1 0,-3-5-1 0,2 1 0 15,1-6 0-15,0-3-1 0,3-1 0 16,0-2-2-16,0 0 0 0,0-5 1 0,0 2 1 16,0-2 0-16,0 0 0 0,0 0 1 0,0 0 0 15,0 0 0-15,0-2 6 0,3-3 1 16,0 0 3-16,7-4-3 0,-7 1-3 0,9-8-4 15,4 2-1-15,-10-5-2 0,9 0 0 0,-2 1-4 16,2-1-1-16,-2 2 1 0,5-2 0 0,-2 3 2 16,-1 0 3-16,-2 2-3 0,2 0 0 0,-2 2 2 15,-7 5-2-15,6 1 0 0,-2 2-2 16,-7 1-3-16,3 3-2 0,0 0-2 0,-3 0-1 16,0 7 0-16,0 1 6 0,-3 6 6 0,0 5 5 15,0 2 5-15,-3 7-1 0,-3-1 0 0,-3 3-3 16,3 0-2-16,-4 3-3 0,4-7-1 0,0 5 0 15,3-8-1-15,0 5-3 0,3-7 0 16,0-6-3-16,0 1-2 0,3-2-6 0,0-5-8 16,6 1-14-16,-3-6-22 0,4-1-36 0,2-3-63 15,-3 0-258-15,1 0-1004 0</inkml:trace>
  <inkml:trace contextRef="#ctx0" brushRef="#br0" timeOffset="2502.3">13482 12036 558 0,'0'0'202'0,"0"0"-81"0,0 0 26 0,0 0 35 0,0 0 11 16,0 0-11-16,0 0-32 0,0 0-36 0,0 0-18 15,0 0-3-15,0 0 2 0,0 0 1 0,0 0-4 16,6-49-6-16,-6 47-15 0,0-3-13 0,0 3-9 15,0-1-13-15,0 1-4 0,0 0-5 16,-6-1-2-16,6 3 1 0,0-2 0 0,0 2-4 16,-3 0 0-16,3-2-1 0,0 2-3 0,0 0-1 15,-3 0-4-15,3-3-4 0,0 3 0 0,0 0 1 16,-4 0-4-16,4-2-1 0,0 2-1 16,0 0-2-16,0 0 1 0,0 0 1 0,0 0 1 15,0-2-3-15,0 2 2 0,0 0-1 0,0 0 0 16,0 0-1-16,0-2 1 0,0 2 1 15,0-2-3-15,0 0 2 0,-6 2-3 0,6-3 2 16,0 3 0-16,-3-4 4 0,0 4-5 0,3-3 1 16,-3 1-2-16,-6 0 0 0,6 0 0 0,-1-1-2 15,-5 1-3-15,3 2-4 0,-3 0 1 0,2 0-1 16,-5 0-1-16,0 0-1 0,5 5 2 16,-8-1-2-16,3 3 1 0,-1 2-3 0,-5 0 4 15,8 0 0-15,-5 5 1 0,9 0 3 0,-10 2-4 16,4 0 1-16,2 3 0 0,1 1 5 0,-3 5-5 15,2-1 3-15,1 6 0 0,0-2-1 16,6-2 3-16,3 2 0 0,-4 0 0 0,4 0-1 16,0-6 0-16,0 2-1 0,4-4-1 0,2-1-7 15,6-5 0-15,-2 0-2 0,-4-5 0 0,9-3 6 16,-2-1 1-16,-7-5 5 0,9 0 5 0,-2 0 7 16,-1-7-2-16,4-4 2 0,2-3-5 15,-2-4-3-15,5-3-4 0,-5-5-4 0,3 1-4 16,-1-2-6-16,-2-1-4 0,-1 0-6 0,-6 2-3 15,1 2-1-15,2 1 6 0,-3 4 6 16,-9 5 3-16,4 7 1 0,-1 3-2 0,-3 1-20 16,0 3-38-16,0 0-31 0,0 5-7 0,0 4 25 15,-3 3 41-15,-1 4 40 0,1 5 12 16,-3-2 7-16,0 3 4 0,6-1 5 0,-6 0 1 0,6 2-3 16,0 0-3-16,0-3-3 0,0-1-2 15,6-1-3-15,-3-6-4 0,6-1-4 0,-2-4 0 16,5-2-2-16,0-3-4 0,-2-2-3 0,5 0-19 15,1-4-36-15,-1-1-219 0,-6-2-886 0</inkml:trace>
  <inkml:trace contextRef="#ctx0" brushRef="#br0" timeOffset="2863.15">13841 12083 589 0,'0'0'208'0,"0"0"14"0,0 0-7 16,0 0-31-16,0 0-38 0,-46 136-30 16,34-112-27-16,8 1-15 0,-5 1-14 0,3-6-10 15,3 1-8-15,-3-3-6 0,3-4-8 0,3-2-5 16,0-8-5-16,0 1-3 0,0 0 0 16,3-5 5-16,6 0 15 0,-3 0 11 0,3-10 2 15,4 1-5-15,2-5-19 0,1-5-14 0,-1-4-10 16,13 1-6-16,-6-1-4 0,-3-3-8 0,5 5 0 15,-2 0 1-15,0 5 3 0,-4 3 6 16,-5 2 0-16,-1 4 2 0,-6 2-9 0,4 5-9 16,-4 0-8-16,-3 7 2 0,-3 5 15 0,0 2 19 15,0 3 13-15,0 4 6 0,-3 2 1 0,-3 1-6 16,-4 1-4-16,7-3-5 0,0 1-9 0,-3-4-4 16,6 0-5-16,0-5-12 0,0 0-12 0,0-6-21 15,9-4-42-15,-3-4-66 0,4 0-151 16,-4 0-1001-16</inkml:trace>
  <inkml:trace contextRef="#ctx0" brushRef="#br0" timeOffset="3292.99">14483 12114 1267 0,'0'0'164'16,"0"0"-64"-16,0 0-1 0,0 0 7 0,0 0-1 15,-111 131-18-15,92-105-23 0,-6-1-18 16,10 0-10-16,-1 0-9 0,4 1-5 0,-1-1-4 0,7 0-2 16,3-4-3-16,-3-3-4 0,3-1-3 15,3-6-3-15,0-4-3 0,0-2 0 0,3-3 3 16,6-2 6-16,-6 0 12 0,13-5 14 0,-1-8 5 16,10-6-4-16,-3-4-11 0,3-5-15 0,-4-4-10 15,7-3-6-15,0-2-3 0,-6-1-3 16,6-2-1-16,-3-2 0 0,-4 4 0 0,4-1 4 15,-9-1 0-15,2 4 7 0,-2 1 0 0,-4 3 2 16,1-2 4-16,-4 1-2 0,0 3 4 0,-9 0 3 16,3 3 4-16,-3 4 5 0,0 2 11 15,0 7 11-15,-3 2 0 0,0 8-11 0,-6 4-25 16,-4 0-25-16,7 4-12 0,-6 8-1 0,-4 4 11 16,4 7 9-16,-4 3 7 0,1 3 3 15,-4 8 3-15,7 1 2 0,-1 0 3 0,7 4 3 16,-6 0 5-16,9 1 1 0,0-1 5 0,3-3-1 15,0-8-3-15,3-5 2 0,6 0-4 0,0-5-6 16,7-3-3-16,-1-3-8 0,10-5-5 0,3 1-8 16,-3-4-12-16,6-5-25 0,9-2-64 15,-12 0-258-15,-9 0-1032 0</inkml:trace>
  <inkml:trace contextRef="#ctx0" brushRef="#br0" timeOffset="3947.81">15293 12240 376 0,'0'0'184'0,"0"0"1"0,0 0 14 16,0 0 20-16,0 0-5 0,0 0-14 0,0 0-33 15,0 0-36-15,0 0-19 0,0 0-15 16,0 0-10-16,0 0-14 0,0 0-11 0,0 0-10 15,-78-59-10-15,75 57-7 0,-9-1 0 0,-1 1-6 16,7 0-4-16,0 2-8 0,-7 0-2 0,4 0-4 16,3 0-3-16,-3 0 0 0,-4 0-5 0,7 0-5 15,-6 4 1-15,-1-1-2 0,7 1 0 16,-10 0 1-16,7 0 1 0,3 1 0 0,-6 4 1 16,2-2 0-16,4 3 0 0,-6-1 0 0,5 5 1 15,-5-2 0-15,9 4 1 0,-6 2-4 0,2 0 4 16,-2 5 0-16,6-2 1 0,-6 5 1 15,6-5-2-15,-1-4-1 0,4 4-2 0,0-7 1 16,0 0-6-16,0-5-4 0,0 1 0 0,7-1 1 16,-1-5 5-16,-3 1 4 0,0 0 3 15,9-5 5-15,-5 2 3 0,2-2 5 0,3 0 3 16,1-2-2-16,-4-3-2 0,13-7 0 0,-10 1-3 16,10-8-4-16,6-2-3 0,-10-2-7 0,1 3-6 15,6-1-4-15,-10 0-3 0,4 3 1 16,-7 2 3-16,1 2 2 0,-7 7-1 0,0 1-5 15,3 1-11-15,-5 5-14 0,2 0-9 0,-3 7 2 16,-3 1 15-16,0 9 14 0,0 1 18 0,0 3 8 16,0 2 1-16,0 1-4 0,0 0 1 0,0-1-3 15,0-2 0-15,0-2 2 0,0-1-5 0,3-6-1 16,9-4-4-16,-5-3-5 0,2-5-11 16,6 0-23-16,1-11-71 0,-4 2-313 0,-6 0-974 0</inkml:trace>
  <inkml:trace contextRef="#ctx0" brushRef="#br0" timeOffset="4589.77">15792 11543 1245 0,'0'0'264'0,"0"0"-159"0,0 0-101 0,0 0 2 15,0 0 31-15,0 0 19 0,0 0 9 0,0 0-8 16,-56 138 0-16,50-101 7 0,0 4 5 0,-7 5 7 16,1 2 3-16,6 10-9 0,-13-1-7 0,13 4-13 15,-7 0-13-15,1-3-9 0,9-3-6 16,0-1-5-16,0-9-4 0,-4-3-4 0,7-7-3 16,0-5-3-16,0-8 1 0,0-3 1 0,0-8-1 15,0-1 0-15,0-6 2 0,7-1 2 0,-7-3 6 16,0 0 11-16,0 0 15 0,0 0 6 0,3-5-4 15,-3-2-15-15,0-5-22 0,0-4-18 16,0-5-11-16,0 1-7 0,0-5-16 0,0-1-27 16,-3-4-43-16,-10-1-48 0,1-2-49 0,-1-2-27 15,-5 4 16-15,5-2 49 0,-5 5 70 16,5 0 71-16,-2 7 62 0,9 4 52 0,-7 5 33 16,4 5 24-16,3 3-4 0,6 4-24 0,0-3-28 15,-3 3-32-15,3 0-22 0,0 0-15 0,0 0-11 16,0 5 0-16,0 0 4 0,0 2 12 15,0 2 18-15,3 3 16 0,-3-2 8 0,6 4 1 16,6-2-4-16,1 2-5 0,-7-5 2 0,13 2 3 16,-10-1 3-16,13-1 5 0,-10-4 2 0,13-1-2 15,0-4-2-15,-4 0-5 0,7 0-9 0,0-4-9 16,3-3-9-16,3-5-8 0,0 1-5 16,7 1-5-16,-10-1-1 0,0-1-4 0,0 3-2 15,0-1-2-15,-6 3-2 0,-4 5 0 0,-5-1-2 16,-1 3 0-16,-2 0-3 0,-7 0-2 0,3 0-2 15,-6 0-3-15,3 1-1 0,-2 1-1 16,-4 0 1-16,0 1 2 0,0-1 6 0,0-2 3 16,0 2 6-16,-4 1 6 0,-2-1 0 0,3-2 1 15,0 2-2-15,3-2-2 0,-6 0 0 0,3 0 2 16,0 0-7-16,3 0-4 0,0 0-9 16,-3-2-15-16,3 0-15 0,-4 2-35 0,4 0-102 15,0-3-377-15,-6 3-977 0</inkml:trace>
  <inkml:trace contextRef="#ctx0" brushRef="#br0" timeOffset="5032.37">16306 12054 1576 0,'0'0'289'0,"0"0"-47"0,0 0-64 15,0 0-29-15,0 0-23 0,0 0-23 0,0 0-27 16,0 0-26-16,0 0-13 0,0 0-13 16,0 0-10-16,0 0-8 0,0 0-7 0,0 0-4 15,-89-23 0-15,82 35 1 0,-2 6 0 0,0 2 3 16,3 6 0-16,2 2 3 0,1 4 0 0,-3-1 2 15,6 7 1-15,0 1 5 0,0-3 1 16,6 4-1-16,1-8-1 0,5 0-1 0,0-4-2 16,-2-7-1-16,5-5 2 0,-2-5-4 0,2-4 3 15,1-2 1-15,2-5 8 0,-2 0 7 16,5-9 6-16,-11-3 2 0,11-6-2 0,-11-3-6 0,8-5-9 16,-11 2-4-16,-4 0-5 0,6-4-2 15,-6 3 0-15,-3 0-2 0,0 2-8 0,-3 0 1 16,-9 0-12-16,-1 2-13 0,-2-1-16 0,-4 1-18 15,3 2-6-15,-8 5 3 0,5 3 0 0,4 6-12 16,-1 5-25-16,1 0-38 0,8 12-60 16,-11 2-187-16,12-1-137 0,6-3-747 0</inkml:trace>
  <inkml:trace contextRef="#ctx0" brushRef="#br0" timeOffset="5700.44">16675 12079 835 0,'0'0'250'0,"0"0"-31"0,0 0-42 15,0 0-47-15,0 0-29 0,0 0-38 0,0 0-37 16,0 0-23-16,0 0-6 0,0 0 4 0,0 0 8 15,0 0 3-15,0 0 10 0,0 0 9 0,-15 83 6 16,12-64 13-16,3 1 6 0,-6 5 1 16,3 6 0-16,3-1-5 0,0-1-6 0,-4 6-7 15,4-3-3-15,0 0-8 0,0 3-3 0,0-5-5 16,0-5-6-16,0-1 1 0,0-5-2 0,0-5 0 16,0-2 0-16,0-5 0 0,0-5 4 0,0 3 6 15,0-5 11-15,0 0 9 0,0 0 15 16,0-5 1-16,4-4-7 0,-1-3-13 0,6-6-19 15,3-7-13-15,-9 0-7 0,10-5-5 0,-1 2-4 16,-2-1-3-16,2 1-2 0,3 2 1 0,1 3 1 16,-1 0 3-16,10 5-1 0,-6 0 1 15,-1 4-3-15,10 4-6 0,-6 3-11 0,-6 5-25 16,5 2-33-16,-5 5-33 0,-1 4-53 0,1 3-128 16,-1-3-221-16,-12-2-851 0</inkml:trace>
  <inkml:trace contextRef="#ctx0" brushRef="#br0" timeOffset="6385.25">17348 12071 1252 0,'0'0'246'0,"0"0"-100"0,0 0-72 0,0 0-17 0,0 0-5 15,0 0-8-15,0 0-11 0,0 0-10 0,0 0-3 16,0 0 1-16,0 0-1 0,0 0 0 0,0 0 6 16,0 0 3-16,-21 59 7 0,21-43 5 0,-7 3-1 15,7 2 1-15,0-2-4 0,-3 2-2 16,3 5-5-16,0-5-4 0,0-3-4 0,3-2-2 15,-3-2 0-15,10 0 1 0,-7-8-1 0,6 1 0 16,-6-2-1-16,0-5 2 0,0 0 8 16,7 0 9-16,-1 0 4 0,-3-9-2 0,0 0-8 15,13-5-17-15,-13-5-9 0,10 4-6 0,-4-4-4 16,-6 3 1-16,7 0-1 0,-4-1-1 0,-3 6-3 16,4-3-1-16,2 6-4 0,-6 3-6 0,0 0-9 15,4 3-7-15,-1 2-13 0,-3 2-3 0,0 8 3 16,1-2 10-16,2 6 15 0,-3 4 10 15,-3 1 9-15,0 2 0 0,0 0 5 0,4 3 0 16,2 2-1-16,-6-1 2 0,3 6-2 0,-3-2-2 16,7 3 2-16,2-1-1 0,-9 1-1 0,6-1 1 15,7 0 0-15,-10 1 1 0,0 0 2 16,7-2 0-16,-4 2 1 0,-3-1 1 0,7-2 2 16,-1 3 2-16,-9 1-1 0,9-3-2 0,1 1 0 15,-7-3 0-15,-3 0 1 0,6 3-2 16,1-7 2-16,-7-1-1 0,-3 3 3 0,0-5 5 15,0 0 0-15,-9-2 0 0,-4-2-2 0,4-1-3 16,-10 0-4-16,4-4-2 0,-7-1 1 0,-3-1 0 16,4-6 4-16,-7 1 3 0,3-3 2 15,-12-2-3-15,6 0-1 0,-10-4-3 0,4-6-7 16,-6-3-2-16,-4-6-2 0,1-2-3 0,-1-2 1 16,1-2 6-16,2 2 5 0,13 2 9 0,3 5 5 15,13 2 0-15,2 5-11 0,7-1-14 0,3 3-12 16,3-1-15-16,0-1-11 0,3-3-8 15,7-2-12-15,11 0-22 0,4-4-64 0,-6 4-309 16,-4 4-931-16</inkml:trace>
  <inkml:trace contextRef="#ctx0" brushRef="#br0" timeOffset="7651.04">18545 12369 785 0,'0'0'253'0,"0"0"-77"0,0 0-63 0,0 0-57 0,0 0-39 15,0 0-18-15,0 0 3 0,0 0 18 0,0 0 31 16,0 0 38-16,0 0 17 0,81 5-2 0,-53-5-23 15,0 0-33-15,3-2-29 0,0-1-28 16,3 3-30-16,0-2-61 0,0 2-122 0,-6-2-216 16,-6 2-673-16</inkml:trace>
  <inkml:trace contextRef="#ctx0" brushRef="#br0" timeOffset="8087.33">19503 12107 1500 0,'0'0'440'0,"0"0"-320"0,0 0-85 0,0 0-42 16,0 0-19-16,0 0 2 0,0 0 13 0,0 0 13 15,0 0 7-15,0 0 0 0,-56 129 3 16,53-101 1-16,0-1-1 0,0-2 3 0,-3 0 2 16,6-1-1-16,0-6 0 0,0-1-2 0,9-6-2 15,-3 0 2-15,-2-4 1 0,5-5 7 0,0 0 14 16,0-2 14-16,4-7 13 0,5-4 0 16,4-2-13-16,-6-8-20 0,8 0-20 0,1-2-7 15,0 2-5-15,-9 1-1 0,8-1 6 0,1 5-6 16,-12 2 1-16,11 0-2 0,-5 7-6 15,-7 2-2-15,7 5-7 0,-10 3-7 0,-6 4 4 16,1 9 11-16,-4 5 14 0,0 7 19 0,-4 1 3 16,-2 6-2-16,-6 4-5 0,-1-3-6 15,4 2-6-15,0-6-4 0,0 0-1 0,5-7-4 16,4-6-5-16,0-5-11 0,0-5-14 0,7-4-17 16,5-5-25-16,0-3-46 0,7-8-161 0,-10-1-238 15,1 5-853-15</inkml:trace>
  <inkml:trace contextRef="#ctx0" brushRef="#br0" timeOffset="8470.96">20300 12318 610 0,'0'0'342'0,"0"0"-213"0,0 0 8 15,0 0 6-15,0 0-23 0,0 0-27 0,0 0-22 16,0 0-7-16,0 0 8 0,0 0 18 0,0 0 9 15,0 0-3-15,0 0-13 0,-121 44-14 16,106-34-9-16,-1-1-6 0,7 3-8 0,-10-1-12 16,10 0-11-16,-10 7-9 0,10-1-5 0,-9 4-4 15,11-3 3-15,1 3-5 0,-3-1 1 16,-1 1-2-16,10 0 2 0,0 0 1 0,0-3 4 16,7-1 5-16,2-4-1 0,0-4 3 0,-2-2-1 15,14-3 4-15,-5-1 6 0,2-3 7 0,7 0 0 16,0-7-4-16,-3-5-9 0,-1 4-6 0,7-6-1 15,-3 0 0-15,-6 0-3 0,-1-2-1 0,-5 2-3 16,-4 0-5-16,-3 2 0 0,-6 3-8 16,0 1-6-16,0 1-13 0,-3 0-20 0,-3 4-24 15,-10 1-21-15,4 0-12 0,-10 2-7 0,4 0 3 16,-1 0 1-16,-3 4-3 0,4 3-5 0,2 0-11 16,1 3-25-16,2 0-47 0,7 2-63 15,0-3-45-15,0 0 25 0,0-4-252 0</inkml:trace>
  <inkml:trace contextRef="#ctx0" brushRef="#br0" timeOffset="8983.26">20747 11815 957 0,'0'0'310'0,"0"0"-78"0,0 0-34 0,0 0-7 0,0 0-10 0,0 0-21 16,0 0-38-16,0 0-49 0,0 0-50 15,0 0-26-15,0 0-5 0,0 0 4 0,0 0 13 16,0 0 7-16,-7 43 3 0,1-22 2 0,6 7-3 16,-3 0-1-16,0 5 3 0,3 4-1 0,-6 5 2 15,3 4 0-15,-7 2-5 0,4 0-5 16,3 3-2-16,0-2-2 0,0-1-1 0,0 1-3 15,0-4 0-15,-3-1-3 0,-1-4 3 0,4-7 1 16,0-2-2-16,3-8 0 0,-3-2 0 16,3-5 3-16,0-8-2 0,-3-1 3 0,3-2 4 15,0-3 9-15,0-2 14 0,0 0 12 0,0 0 10 16,0-4-17-16,0-8-14 0,0 1-21 16,0-5-22-16,0-5-5 0,0-4-5 0,0-1-11 15,-3-5-13-15,0-2-22 0,-10-2-21 0,4 2-21 16,0-2-12-16,-10 0 8 0,7 7 15 0,-7 3 36 15,7 7 44-15,-4 4 33 0,7 7 22 16,0 2 12-16,-1 3-2 0,7 2-5 0,0 0-1 16,3 0-2-16,-3 5 4 0,0 2 6 0,3 2 10 15,-3 0 6-15,3 1 7 0,3 3 0 0,3 0 1 16,7 1 0-16,5 2-5 0,1-2-7 0,-1-2-11 16,7-3-12-16,6-2-13 0,0-2-6 0,0 0-11 15,9-5-14-15,4 0-31 0,-4-5-88 16,-6 0-422-16,-9 1-985 0</inkml:trace>
  <inkml:trace contextRef="#ctx0" brushRef="#br0" timeOffset="9723.24">22319 12111 49 0,'0'0'103'0,"0"0"-47"0,0 0 6 0,0 0 42 16,0 0 41-16,0 0 59 0,0 0 41 0,0 0 12 16,0 0-9-16,0 0-28 0,12 141-51 15,-12-115-56-15,0-6-41 0,0 0-31 0,0-1-22 16,0-1-9-16,0-4-8 0,0-4-3 0,0-1-7 16,3-2-12-16,0-2-13 0,-3-3-23 0,0-2-40 15,3 0-80-15,-3-5-250 0,0 1-871 0</inkml:trace>
  <inkml:trace contextRef="#ctx0" brushRef="#br0" timeOffset="9891.19">22340 11752 742 0,'0'0'73'0,"0"0"-133"16,0 0-28-16,0 0 10 0,0 0 17 15,0 0 18-15,0 0 6 0,0 0 1 0,0 0 0 16,0 0 6-16,0 0-8 0,0 0-270 0</inkml:trace>
  <inkml:trace contextRef="#ctx0" brushRef="#br0" timeOffset="10463">22778 12066 1873 0,'0'0'99'0,"0"0"-104"0,0 0-8 0,0 0 13 15,0 0 20-15,0 0 7 0,0 0 1 0,-22 130-4 16,13-107-7-16,9-4-5 0,0 0-1 0,0-3 0 15,0-4 1-15,0-1 3 0,12-5 2 16,-9-1 3-16,0-1 1 0,3-4 4 0,-6 0 5 16,7 0 9-16,5 0 11 0,-6-4 4 0,0-3-4 15,13-4-13-15,-10 0-17 0,1-3-12 16,11 0-4-16,-14-3-4 0,11 8 1 0,-12-3-4 16,7 1-1-16,-4 4 0 0,0 2-4 0,-9 2-9 15,3 0-16-15,1 3-19 0,-4 0-14 16,9 4 9-16,-9 3 18 0,0 4 27 0,0 3 20 15,0 0 9-15,-13 7 5 0,10-2 3 0,3-1 0 16,-6 2-1-16,3-1-1 0,0-1-7 0,3-1-3 16,-6-6-2-16,6-1-1 0,0-3-1 0,0-3 8 15,6-4 1-15,-3 0 6 0,0 0 10 16,3-4 5-16,10-6 2 0,-4-1-8 0,7-6-12 16,-4 1-12-16,4-5-7 0,-7 3-3 0,7 0-2 15,-7 2-2-15,7 0 1 0,-7-1-2 0,7 6-3 16,-10-1-4-16,7 3-5 0,-7 4-9 0,-3 0-13 15,-3 5-13-15,0 0-1 0,7 10 14 16,-10-1 28-16,0 3 27 0,0 2 15 0,0 7 8 16,-10-3-1-16,7 1 0 0,0-2-6 0,3 4-5 15,-3-2-5-15,0-3-7 0,3 0-2 16,0-6-6-16,0 1-5 0,3-4-8 0,0-3-3 16,-3-2-5-16,6-2-1 0,10 0-3 0,-7-3-18 15,7-7-43-15,-1-4-152 0,1 3-328 0,-10 4-879 0</inkml:trace>
  <inkml:trace contextRef="#ctx0" brushRef="#br0" timeOffset="10666.08">23565 12245 364 0,'0'0'173'0,"0"0"22"0,0 0-1 0,-9 155-3 16,6-110-27-16,-10-1-37 0,10 2-45 0,3 0-40 15,0-2-21-15,0 2-8 0,0-7-3 0,0 1-5 16,3-7-5-16,7 0-8 0,-7-5-16 16,-3-5-28-16,0-1-45 0,3-8-57 0,-3-2-70 15,0-8-798-15</inkml:trace>
  <inkml:trace contextRef="#ctx0" brushRef="#br0" timeOffset="10949.57">23407 12231 1473 0,'0'0'214'15,"0"0"-116"-15,0 0-56 0,0 0 5 16,0 0 14-16,0 0 14 0,0 0 3 0,0 0 0 16,143-85-2-16,-122 78 3 0,17 3 2 0,-7-1-11 15,0 5-17-15,0 2-22 0,0 5-14 0,-10 5-8 16,4 2-3-16,3 0-6 0,-6 1-3 0,-10 3-2 15,4 1 0-15,-7 2 3 0,-6 2 4 16,0 0 0-16,-3 0-1 0,-3 2-2 0,0 1-3 16,-6-5-2-16,-10 1 0 0,7-1 0 0,-10-3-1 15,-6-1-3-15,0-3-9 0,0-5-7 0,0 0-11 16,7-4-22-16,-10-5-44 0,3 0-129 0,6 0-243 16,3-5-914-16</inkml:trace>
  <inkml:trace contextRef="#ctx0" brushRef="#br0" timeOffset="11213.46">24238 11635 1579 0,'0'0'83'15,"0"0"-69"-15,0 0 32 0,0 0 37 16,0 0 26-16,-46 117 10 0,27-82-6 0,13 4-13 16,-4 2-8-16,-5 10-8 0,9-1-6 0,-10 4-13 15,10-2-17-15,0 2-14 0,3-3-12 0,0-4-10 16,3-2-5-16,0-5-7 0,0 0-4 0,0-3-15 16,6-8-10-16,-3 1-11 0,0-6-15 15,0-6-14-15,0-4-55 0,-3-7-264 0,0-2-1046 0</inkml:trace>
  <inkml:trace contextRef="#ctx0" brushRef="#br0" timeOffset="11532.52">24471 12245 1007 0,'0'0'263'0,"0"0"-51"0,0 0 26 0,0 0 0 16,0 0-31-16,0 0-48 0,0 0-44 15,0 0-44-15,0 0-29 0,-19 122-17 0,19-103-12 16,-3-1-6-16,3 0-1 0,0 0-5 0,-3-4-6 15,3 5-3-15,-3-5-10 0,0-3-17 0,-1 6-22 16,4-6-29-16,-3 0-34 0,-6 0-65 16,3-1-237-16,6-3-111 0,0-5-602 0</inkml:trace>
  <inkml:trace contextRef="#ctx0" brushRef="#br0" timeOffset="11781.21">24570 11846 1888 0,'0'0'283'15,"0"0"-54"-15,0 0-54 0,0 0-53 0,0 0-44 16,0 0-41-16,0 0-39 0,0 0-27 0,0 0-16 15,0 0-14-15,0 0-1 0,0 0 1 0,0 0-11 16,0 0-29-16,3 65-111 0,12-51-337 0,-11-4-884 16</inkml:trace>
  <inkml:trace contextRef="#ctx0" brushRef="#br0" timeOffset="12105.36">24771 12302 501 0,'0'0'224'0,"0"0"-23"16,0 0 62-16,0 0 22 0,0 0-19 0,0 0-37 15,0 0-41-15,0 0-43 0,0 0-37 0,0 0-28 16,0 0-29-16,134-50-23 0,-116 34-17 0,-5 2-3 16,-7 0-5-16,9-3-1 0,-5 7-6 15,-10-4-3-15,3 2-7 0,0 1-7 0,-3 2-12 16,-3-1-18-16,0 6-14 0,-4-1-10 0,-2 3 9 15,-6 2 14-15,2 2 20 0,-5 5 21 0,2 5 15 16,1 4 11-16,-10 2 7 0,16 2 8 0,-10 3 5 16,10 1 9-16,-1 4 8 0,-5 2 1 0,12-3-3 15,-3 0 3-15,6 1-2 0,0-2-2 16,0-4-3-16,6-1-11 0,-3-5-13 0,15 1-12 16,-8-4-8-16,15-1-11 0,-4 0-8 0,-5-5-11 15,12-3-22-15,-4-1-41 0,4-3-124 16,-15-3-382-16,8 1-874 0</inkml:trace>
  <inkml:trace contextRef="#ctx0" brushRef="#br0" timeOffset="12499.64">25395 12243 1182 0,'0'0'366'15,"0"0"-285"-15,0 0-25 0,0 0 27 16,0 0 12-16,0 0 1 0,-118 78-8 0,99-53-8 0,-6 3-8 15,1 2-1-15,-4-1 2 0,12 4 1 16,-6-1-4-16,4 0-9 0,9-2-8 0,-1-4-14 16,-2-3-11-16,9-7-12 0,3-2-7 0,0-8-6 15,0-1 4-15,12-5 8 0,-6 0 17 16,4-7 14-16,8-8-2 0,-5-9-6 0,15-4-17 16,-1-7-12-16,1-3-5 0,-3 1-1 0,3-5 0 15,-6-1-2-15,3 1-3 0,6 3-4 0,-7-2-4 16,4 1-1-16,-3 2-1 0,-9-2-1 15,8 1-1-15,-14 1 3 0,8 3 5 0,-11 0 4 16,-4 2 5-16,0 7 4 0,-3 0 2 0,0 3 2 16,-6 4 1-16,2 5 0 0,-2 7 2 15,0 1-2-15,-10 4-8 0,10 2-11 0,-12 2-10 16,8 9-7-16,-2 5 3 0,-4 5 5 0,4 5 6 16,-3 4 5-16,8 4 5 0,4 5 3 15,0 3 3-15,3-1-1 0,0 3 0 0,9 1-3 16,-2 2-5-16,14 2-9 0,1-2-12 0,-3 4-34 15,5 4-74-15,1-15-343 0,-15-15-1052 0</inkml:trace>
  <inkml:trace contextRef="#ctx0" brushRef="#br0" timeOffset="13916.19">26514 11733 277 0,'0'0'294'0,"0"0"-121"0,0 0-40 0,0 0-36 0,0 0-47 0,0 0-51 16,0 0-31-16,0 0-4 0,0 0 15 0,0 0 27 15,0 0 19-15,0 0 24 0,3 120 26 0,0-85 11 16,0 2-5-16,0 4-5 0,10 1-23 15,-10 0-9-15,0 1-9 0,0-1-18 0,0-1-11 16,-3-5-23-16,6-3-20 0,7-3-25 0,-7-5-24 16,0-4-22-16,-3-1-21 0,0-6-21 0,-3-2-73 15,0-7-452-15</inkml:trace>
  <inkml:trace contextRef="#ctx0" brushRef="#br0" timeOffset="14221.63">26405 12107 983 0,'0'0'266'0,"0"0"-96"0,0 0-33 16,0 0-41-16,0 0-42 0,0 0-21 0,0 0 1 16,0 0 13-16,0 0 23 0,0 0 15 0,0 0 5 15,140-14-7-15,-109 11-12 0,3 3-16 16,-3 0-14-16,0 5-14 0,0 2-14 0,0 0-7 15,0 5-5-15,-3-3 0 0,-3 5-2 16,-7 0-3-16,1 2 0 0,0-3-1 0,-10 5 2 16,-6 1 3-16,-3 0 3 0,0 2 4 0,0 0-3 15,-9-2 2-15,-10 2 1 0,7 0-3 0,-7-2 3 16,-9-1 1-16,0-1-3 0,-3-3-3 0,10-4-3 16,-10-1-9-16,3-4-13 0,0-3-34 0,0-2-86 15,3-2-267-15,0-3-161 0,19 3-613 0</inkml:trace>
  <inkml:trace contextRef="#ctx0" brushRef="#br0" timeOffset="15049.7">27221 12095 899 0,'0'0'179'0,"0"0"-79"0,0 0-48 0,0 0-42 16,0 0-12-16,0 0 9 0,0 0 17 0,0 0 23 15,0 0 19-15,0 0 20 0,-56 127 7 0,56-104-4 16,0-2-15-16,0 0-14 0,0-6-9 0,12-1-8 16,-5-5-2-16,-1 1 1 0,0-6 2 15,13 1 11-15,-10-5 14 0,10 0 11 0,-10-5 2 0,13-4-10 16,-7-5-15-16,7-2-21 0,-4-2-17 15,-2 0-10-15,6-3-9 0,-10 2-5 0,7 3 0 16,-10-1-2-16,3 5-4 0,-2 0-3 0,-4 5-5 16,-6 0-13-16,0 5-16 0,0 2-39 0,0 0-36 15,0 4 9-15,0 6 22 0,0 1 43 16,0 4 44-16,0 4 8 0,0 0 4 0,0 4 0 16,0 3 0-16,0 3-3 0,0 1-1 0,6 2 1 15,3 3 2-15,-2-1-3 0,2 1-2 0,6 0 0 16,-5-2 1-16,5 2 10 0,1 0 1 15,-1-1-1-15,4 1 2 0,-1 0-4 0,-5-3-2 16,12-3 1-16,-13 4-4 0,10-5-1 0,-4 0-1 16,-5-4-1-16,-7-3 0 0,6-2 0 15,-6-3 0-15,-2-4 4 0,-4 2 13 0,-4-7 8 16,-2-1 5-16,-12-2-2 0,-1 1-13 0,0-3-7 16,-12 0-5-16,0-2-1 0,0 0 1 15,-15 0 2-15,12-4-1 0,-10-3-1 0,-5-4 0 16,5-3-2-16,-2-2-1 0,-1-5 1 0,1-2 4 15,6-3 5-15,-4 2 4 0,22 1 1 0,-2-1-1 16,2 6-8-16,10 1-4 0,-4 5-10 0,16-2-21 16,0 2-33-16,0 0-31 0,16-2-27 0,-4 0-33 15,13 1-84-15,-13 1-196 0,7 5-735 0</inkml:trace>
  <inkml:trace contextRef="#ctx0" brushRef="#br0" timeOffset="16325.15">28232 12116 1206 0,'0'0'76'0,"0"0"-49"0,0 0 72 0,0 0 29 0,0 117 10 0,0-82-13 16,0-1-40-16,0 3-24 0,0 0-26 15,0-2-18-15,6-6-11 0,0-3-12 0,0-5-11 16,1-5-13-16,-1-4-9 0,9-5-27 0,-5-7-81 16,5 0-259-16,-9 0-886 0</inkml:trace>
  <inkml:trace contextRef="#ctx0" brushRef="#br0" timeOffset="16497.4">28337 11676 1927 0,'0'0'54'0,"0"0"-66"0,0 0 20 15,0 0 16-15,0 0 5 0,0 0-7 0,-59 136-19 16,56-112-29-16,3-2-47 0,0 3-60 0,3 1-100 15,0-7-208-15,4-8-708 0</inkml:trace>
  <inkml:trace contextRef="#ctx0" brushRef="#br0" timeOffset="17075.08">28604 12081 1582 0,'0'0'341'0,"0"0"-132"0,0 0-21 16,0 0-23-16,0 0-34 0,0 0-40 0,0 0-40 16,0 0-32-16,0 0-17 0,0 0-8 0,0 0 5 15,0 0 4-15,0 0 11 0,0 0 13 16,12 86 8-16,-12-57 6 0,0 4-2 0,0 4-3 15,-3-1-10-15,3 1-6 0,-3-2-7 0,3-2-6 16,0-7-1-16,0-5-4 0,3-2 0 0,0-5 0 16,0-7 0-16,3 0 2 0,-6-5 3 0,10-2 4 15,-1 0 2-15,0-7 3 0,10-4-1 16,-7-8-5-16,13-2-3 0,-3-2-5 0,-7 1-4 16,7-4-1-16,-9 3-2 0,8-3 0 0,-5 5-1 15,-1 2 0-15,4 2 1 0,-7 1 1 0,-6 4-3 16,7 3-2-16,-7 4-3 0,-3 3-10 15,-3 2-13-15,0 0-8 0,0 5 6 0,0 6 17 16,-6 3 20-16,3 5 15 0,-10-1 3 0,7 2-1 16,0 4-2-16,-6-4 0 0,2 4-2 15,7-3-3-15,0-4-1 0,-3 2-2 0,6-5-4 16,-6-5-2-16,6-2-3 0,0-5 0 0,6 1 4 16,0-3 8-16,0-3 3 0,10-6 1 0,-1-3-6 15,4-6-9-15,-7 3-8 0,13-6-4 16,-9 4-3-16,2-1-3 0,1 1-2 0,-4 4-2 15,1-1 0-15,-4 2-1 0,4 6 0 0,-4 1-4 16,-6 3-13-16,7 2-15 0,-10 0-3 0,0 9 7 16,-3 0 16-16,0 7 21 0,0 0 8 0,0 5 3 15,0-2-4-15,-3 2-2 0,0-4-7 16,-3 2-12-16,6-1-31 0,0-4-78 0,0-2-271 16,6-5-182-16,-3-3-753 0</inkml:trace>
  <inkml:trace contextRef="#ctx0" brushRef="#br0" timeOffset="17291">29432 12369 442 0,'0'0'314'0,"0"0"59"0,-38 136-12 0,23-81-78 15,-7-1-75-15,13-2-77 0,-13 1-53 16,16-3-39-16,0 4-20 0,-3-8-10 0,2-3-4 15,7-3-6-15,-3-8-3 0,3-7-4 0,0-6-7 16,0-3-12-16,0-9-19 0,3-3-10 0,4-4-8 16,2-4-11-16,-3-8-48 0,0-4-133 0,4 2-183 15,-4 5-709-15</inkml:trace>
  <inkml:trace contextRef="#ctx0" brushRef="#br0" timeOffset="17533.54">29466 12187 1166 0,'0'0'514'0,"0"0"-342"16,0 0-75-16,0 0-23 0,0 0-14 0,0 0-2 16,0 0-6-16,0 0 1 0,121-48 6 0,-100 57 15 15,1 5 4-15,3 5-2 0,0 1-15 16,-7 5-17-16,7 3-11 0,-6 3-10 0,-7 0-3 16,4 4-5-16,-7-3-3 0,-6 2-2 0,-3 3-3 15,0-2-4-15,-3 0-2 0,-9-1-2 0,-4-2 2 16,-6 1-1-16,4-6 0 0,-7-2 0 15,0-6-2-15,-6-3-1 0,3-9-7 0,3-2-10 16,4-5-18-16,-7-3-23 0,3-6-31 0,0-7-73 16,3-5-199-16,7 2-218 0,6 6-843 0</inkml:trace>
  <inkml:trace contextRef="#ctx0" brushRef="#br0" timeOffset="17781.18">30033 11592 792 0,'0'0'334'16,"0"0"-3"-16,0 0-5 0,-68 165-33 0,52-110-52 15,-2 5-48-15,-7 5-43 0,10 3-38 0,-4 1-34 16,7-2-28-16,-4-3-18 0,10-3-16 15,3-11-5-15,0 1-3 0,3-9-6 0,3-6-3 16,6-6-11-16,0-7-17 0,4-4-23 0,-4-6-26 16,10-8-64-16,-10-3-231 0,-6-2-879 0</inkml:trace>
  <inkml:trace contextRef="#ctx0" brushRef="#br0" timeOffset="18157.03">30201 12316 1072 0,'0'0'644'0,"0"0"-394"0,0 0-59 0,0 0-19 16,0 0-25-16,0 0-18 0,0 0-21 16,0 0-14-16,0 0-9 0,0 0-7 0,0 0-7 15,0 0-8-15,0 0-14 0,0 0-15 0,145-9-15 16,-114-9-10-16,0-3-3 0,0-2-6 0,-3 0-2 15,-9-3-5-15,9 4-4 0,-6-4-4 16,-7 3-4-16,-3 2-4 0,-2 0-8 0,-7 2-11 16,-3-2-22-16,0 4-27 0,-3 1-33 0,-7 4-29 15,-8 5 4-15,2 3 24 0,-5 4 45 16,-4 4 52-16,-6 8 28 0,3 4 23 0,3 8 12 16,-3 4 9-16,3 1 10 0,1 6 1 0,-1 4 4 15,0-1 4-15,13 4 7 0,-7 2 4 0,13-3 2 16,-4 1-5-16,1-1-11 0,9-6-10 0,0-3-15 15,9-4-13-15,4-4-8 0,-1-3-12 16,7-4-13-16,3-6-15 0,5-1-21 0,1-8-55 16,3-2-201-16,-9-2-648 0,-3-3-617 0</inkml:trace>
  <inkml:trace contextRef="#ctx0" brushRef="#br0" timeOffset="18809.16">30842 12135 770 0,'0'0'452'0,"0"0"-110"0,0 0-52 0,0 0-27 0,0 0-27 0,0 0-31 16,0 0-34-16,0 0-34 0,0 0-35 0,0 0-31 15,0 0-31-15,0 0-19 0,0 0-16 0,0 0-6 16,4-49 1-16,-4 58 1 0,3 5 5 0,-3 2 9 16,0 7 5-16,0 5 2 0,0-3-2 0,0 3-4 15,0 0-5-15,0-3-4 0,0 0 1 16,0-2-3-16,0-5-3 0,6-1-1 0,-3-6-1 15,3-4 1-15,-3-2 3 0,0 0 3 0,0-5 3 16,4 0 3-16,2-7 3 0,6-5-5 16,7-2-3-16,-6-7-6 0,5 0-6 0,-2 1 2 15,0-3-10-15,-1 2 5 0,1 0-1 0,-1 3-1 16,-2 1 1-16,-1 5-3 0,1 0-2 0,-1 0-2 16,-8 3 2-16,8 4-2 0,-9 1-2 15,1 4-3-15,-4 0-6 0,-3 2-2 0,0 5 4 16,0 7 8-16,0 2 12 0,-3 2 7 0,-7 0 9 15,-2 6 4-15,3-3-2 0,-1 2 2 0,-8-3-1 16,11 3 0-16,-2-5-3 0,0-4 1 16,3-2-1-16,6-7 0 0,-3-1 4 0,3-4 2 15,0 0 8-15,3-2 0 0,3-5-6 0,6-5-12 16,1-4-14-16,11-5-8 0,1 0-1 0,-3 2-3 16,3 0-1-16,-4 0 2 0,1 1-2 15,-3 6 4-15,2 3 3 0,-2-1-1 0,-7 6-3 16,-2 1 2-16,2 3-1 0,-6 0 2 0,4 0 7 15,-10 10 2-15,0 1 5 0,0 6 7 0,0 1 4 16,0 6 0-16,-13-1-1 0,1-1-3 0,3 3-1 16,2-1-3-16,1-3-4 0,-3 0-9 15,6-4-14-15,3-3-17 0,0-5-32 0,3-2-65 16,3-2-254-16,0-3-1193 0</inkml:trace>
  <inkml:trace contextRef="#ctx0" brushRef="#br0" timeOffset="19267.46">31428 12414 1746 0,'0'0'324'0,"0"0"-102"0,0 0-4 0,0 0-16 0,0 0-46 0,0 0-52 0,0 0-38 16,0 0-32-16,0 0-11 0,0 0-5 0,0 0-4 16,128-79-6-16,-104 60-2 0,14-1-1 0,-7-1-2 15,0 0-4-15,-3 0 1 0,-4 3-2 16,1-1-5-16,-3 4 0 0,-7-1-6 0,-5 2-4 15,2 2-1-15,-9 3-4 0,0 0-9 0,-3 4-18 16,-3 0-28-16,-3 3-21 0,-6 2-5 0,-1 0 16 16,-5 2 34-16,-1 5 28 0,-3 5 18 15,1 2 10-15,-4 4 3 0,6 1 4 0,-6 1 3 16,4 3 6-16,2 0 6 0,0 3 3 0,7-3 5 16,-7-1 5-16,16-1 1 0,0 0-1 15,-3-2 0-15,6-5-1 0,0 4-7 0,6-5-3 16,0 3-10-16,10-2-11 0,-4 0-16 0,10-2-14 15,-10-1-12-15,13-4-15 0,-3 3-22 0,-7-3-49 16,7-5-148-16,-9 0-309 0,-1-2-908 0</inkml:trace>
  <inkml:trace contextRef="#ctx0" brushRef="#br0" timeOffset="19704.5">32042 12151 1210 0,'0'0'377'0,"0"0"-141"15,0 0-28-15,0 0-15 0,0 0-46 0,0 0-52 16,0 0-44-16,0 0-21 0,0 0 3 0,0 0 18 16,0 0 17-16,0 0 11 0,0 0-9 15,-37 89-15-15,28-68-8 0,-10 0-10 0,16-1-4 0,-6 3-2 16,0-2-5-16,-1-5-3 0,10 1-1 15,-3-8-5-15,0 0-4 0,3-2-2 0,0-4-1 16,0-1 3-16,0-2 9 0,3 0 3 16,0 0 4-16,4 0 0 0,2 0-1 0,-3-5-9 15,3-2-6-15,10-2-7 0,-7-3-10 0,10-2-5 0,-6-2-6 16,5 0-7-16,1-3-3 0,-3 6-4 16,2-3-2-16,-2 2-1 0,-7 3-2 0,10-1 4 15,-10 0 5-15,1 8 2 0,-7 1 4 0,0 3-5 16,0 0-4-16,-6 0 0 0,0 7 4 15,0 7 15-15,0 3 11 0,0 4 12 0,0 1 10 16,-9 3 2-16,3 3 1 0,-7 0-7 0,4 1-6 16,0 1-5-16,0-4-2 0,-1-1-1 0,7-6-5 15,0-4-2-15,3-1-5 0,0-7-5 16,0-2-14-16,0-5-12 0,6 0-32 0,10-5-108 16,-7-7-266-16,0 3-306 0,4 1-795 0</inkml:trace>
  <inkml:trace contextRef="#ctx0" brushRef="#br0" timeOffset="20011.55">32780 11486 833 0,'0'0'433'0,"0"0"-67"0,0 0-80 0,-37 122-62 0,12-77-41 16,7 6-29-16,-4 4-33 0,-9 1-36 0,0 15-23 15,-3 9-14-15,0 4-3 0,-3-2-21 16,12-18-2-16,3-15 1 0,13-12-3 0,3-8 14 16,-4-1-6-16,10-5-12 0,-6-2-9 0,3-7-2 15,0-2-7-15,3-6-2 0,-3 1-5 0,3-5-7 16,0-2-5-16,0 0-8 0,0 0 0 15,0 0-10-15,6-2-20 0,-3-5-70 0,3 1-144 16,-3-1-299-16,4 0-836 0</inkml:trace>
  <inkml:trace contextRef="#ctx0" brushRef="#br0" timeOffset="20216.32">32464 12081 1446 0,'0'0'226'0,"0"0"-10"16,0 0 44-16,0 0-9 0,0 0-56 0,0 0-60 15,0 0-40-15,0 0-11 0,0 0-20 0,0 0-13 16,0 0-13-16,0 0-23 0,0 0-11 16,65 124-11-16,-49-117-16 0,-1 0-24 0,-2-2-64 15,-1-3-238-15,-3 1-1193 0</inkml:trace>
  <inkml:trace contextRef="#ctx0" brushRef="#br0" timeOffset="20697.9">33156 12128 51 0,'0'0'408'0,"0"0"-129"0,0 0-5 15,0 0 17-15,0 0-3 0,0 0-20 0,0 0-37 16,0 0-45-16,0 0-43 0,0 0-38 0,0 0-34 15,0 0-24-15,0 0-17 0,0 0-12 16,0-83-7-16,-16 78-5 0,4 5-4 0,-4 0-1 16,4 0 2-16,-7 3 0 0,7 4 1 0,-7 0 2 15,7 0-4-15,-4 1 1 0,7 1-3 16,0 3 2-16,2-1-1 0,-2-1 0 0,9 1-2 16,-6-1-3-16,6 1-3 0,0 1-2 0,6-1 0 15,-3-1-2-15,7 0 0 0,-1-1 1 0,0 3-1 16,4-3 0-16,-4 1 3 0,3 1 3 15,4-1-1-15,-7 1 2 0,3-1 1 0,-5-1-4 0,-1 0 3 16,0 0 2-16,-6 0 2 0,3 0 9 16,-3 0 8-16,-3 1 9 0,-6-4 4 0,-1 4 1 15,-2-1-7-15,-7-2-7 0,-2 0-9 0,-4-2-14 16,9-1-14-16,-8-1-31 0,-1-1-71 0,6-2-299 16,10 0-1084-16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8:50:43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4313 5110 73 0,'0'0'145'0,"0"0"10"0,0 0-6 0,0 0-14 0,0 0-31 16,0 0-15-16,0 0-17 0,0 0-16 0,0 0-12 15,0 0-15-15,0 0-7 0,0 0-9 0,0 0-6 16,-136-89-2-16,123 82-1 0,-8-3-8 16,11 1 1-16,-11 2 0 0,-4-2-1 0,9-2 3 15,-6 2-3-15,-5-5-1 0,2 0-3 0,3 0 1 16,-6-2 5-16,-3 0 7 0,3-1-4 15,-3 5 2-15,0 0-11 0,0 3-11 0,0 4 6 16,0 0 6-16,0 5-7 0,-9 0-2 0,6 0-9 16,0 5-15-16,-4 4 14 0,-8 1 12 0,6 1 11 15,-4 2-1-15,-5 1-1 0,-4 2-2 16,6 3 2-16,-5 0 9 0,-7-1 13 0,6 0 16 16,7-4 6-16,-7-1-8 0,9 4-6 0,-2-3-14 15,6-3-3-15,-7 3 9 0,10-2 0 0,3 2-5 16,0-4-1-16,0 2-4 0,3 2 0 0,0-5 2 15,0 3 2-15,3-3 4 0,0 5-7 0,0-2-9 16,3 2-10-16,-3 1-10 0,13 3-2 16,-7 3-2-16,0 0-3 0,10 3 0 0,-7 1 2 15,7 2 5-15,-4 1 2 0,7 2 3 0,0 4 2 16,-7 1-3-16,10 2 4 0,-3 0 1 0,-4 4 2 16,7-4 2-16,3 5 4 0,0-4 1 15,0 4 4-15,3-1 1 0,0 1 0 0,0-3 1 16,0-1-2-16,6 2 0 0,-3 0 2 0,13-4-3 15,-4 1 3-15,-3 0 3 0,13 1-1 16,-3 0 4-16,-4 1 0 0,10-3 0 0,3 4 2 16,-3-3 2-16,6-3 1 0,-3 1-1 0,3-3 0 15,0-2-1-15,0-3-1 0,0-1 0 0,0-1-1 16,3-6-1-16,0 2-1 0,3-6 15 16,-3-1-6-16,13-3-6 0,-7-1 1 0,10-1-15 15,-10-2 3-15,13 2 7 0,-10-2-3 0,13 0 0 16,-3 0 0-16,-7 3 2 0,10-3-4 0,-3-1-1 15,-1-2-1-15,-5 3-4 0,9-2 4 0,-4-3-2 16,-5 0-3-16,9 1-2 0,-1-3 2 0,-2 0 2 16,-6 0 5-16,5-7-2 0,-2-5 0 15,0 2 0-15,-1-7 4 0,-5-1 3 0,5-8-3 16,-8 0 0-16,5-3-4 0,-3-5 2 0,-5-6-1 16,11 2-1-16,-12-7 0 0,10 1-3 15,-7 1 1-15,-3-6 0 0,10 6-1 0,-10-5 2 16,-3-1 1-16,0 1 0 0,10-1 3 0,-13-1-1 15,0-1 1-15,-6-1 1 0,-1-4 5 0,1 1 3 16,0-5 2-16,-16 3 4 0,10-4-1 16,-10 2 0-16,-9-4-1 0,0 4-1 0,0 3-4 15,-6 1 0-15,-16 4-7 0,4 7-5 0,-10 6-10 16,-3 5-5-16,-13 8-5 0,7 4-7 16,-3 8-4-16,-10 6-9 0,10 7-11 0,-10 0-5 15,13 9-5-15,0 4-8 0,0 3-13 0,15-2-87 16,3-4-442-16</inkml:trace>
  <inkml:trace contextRef="#ctx0" brushRef="#br0" timeOffset="306.67">4636 5164 1247 0,'0'0'176'0,"0"0"-48"0,0 0-41 0,0 0 1 0,0 0 14 16,0 0 3-16,0 0-15 0,0 0-27 0,148-139-24 15,-114 112-17-15,10 0-13 0,-4 1-5 0,-3-2-4 16,13 3-7-16,-10 1-12 0,10 7-20 0,-10 1-27 16,10 4-31-16,-7 5-37 0,13 2-61 0,-22 3-136 15,-6 2-941-15</inkml:trace>
  <inkml:trace contextRef="#ctx0" brushRef="#br0" timeOffset="2403.8">6431 4160 97 0,'0'0'116'0,"0"0"-14"0,0 0 24 0,0 0 13 0,0 0 7 0,0 0 2 16,0 0 0-16,0 0 4 0,0 0-4 0,0 0-16 16,0 0-18-16,0 0-26 0,0 0-26 15,0 0-23-15,-25-62-28 0,25 62-34 0,0 0-47 16,0 2-18-16,0 5 23 0,0 7 39 0,0 4 56 15,3 8 29-15,-3 5-11 0,0 9-13 16,0 2-7-16,0 5-4 0,0 0 1 0,0 1 1 16,0 0 3-16,0-3 2 0,-3 0 1 0,3-5-1 15,0-8-4-15,0-5-3 0,0-4 0 16,0-7 0-16,3-6-1 0,-3-3 2 0,0-3 6 16,6-4 22-16,-6 0 11 0,3-2 13 0,1-7 4 15,2-5-17-15,3-10-17 0,7-6-19 0,-7-3-21 16,13-5-13-16,-7-4 1 0,7 4-3 0,-4-4 0 15,-2 7 0-15,6 4-2 0,-7-2 1 0,4 8 2 16,-7 2-1-16,4 7-1 0,-4 2-4 16,0 5-9-16,-5 5-4 0,-1 4-8 0,9 0 0 15,-9 4 7-15,1 5 9 0,8 5 11 0,-9 4 12 16,1 3 4-16,-4 2 2 0,-3 3-1 0,0-1-2 16,0 2 1-16,0 1-3 0,0 0 3 15,0 0-2-15,-7-4 0 0,4-1-3 0,0-2-4 16,0-2-6-16,-3-5-15 0,6 0-16 0,0-5-26 15,0-1-33-15,0-1-30 0,9-2-53 0,-6 0-111 16,7-5-141-16,-10 2-639 0</inkml:trace>
  <inkml:trace contextRef="#ctx0" brushRef="#br0" timeOffset="2794.59">7101 4395 370 0,'0'0'187'0,"0"0"-18"0,0 0-14 16,0 0-27-16,0 0-29 0,0 0-30 0,0 0-20 15,0 0-11-15,0 0-1 0,0 0-4 0,0 0-9 16,0 0-9-16,0 0-7 0,0 0-5 0,-106 39 3 16,88-21 5-16,8 1 3 0,-2 4 4 0,-1 0 2 15,7 2 3-15,-3 0 4 0,0 1 4 16,9-1 4-16,0 0 1 0,0 3 2 0,0-3 3 15,9 1 1-15,3-5 5 0,-5-4 5 0,11-3 5 16,-5-2 6-16,11-5 7 0,-2-5 0 16,-6-2 0-16,8 0-3 0,-2-9-6 0,0-5-4 15,-1-5-12-15,1 0-7 0,-3-7-9 0,-1 0-6 16,1-1-8-16,-7 0-4 0,-5-1-3 0,11-2-5 16,-12 2-2-16,-3 3 2 0,-3 2-2 15,0 4 1-15,0 1-6 0,-9 4-15 0,-9 2-23 16,5 3-28-16,-12 2-30 0,-3 2-20 0,7 5-10 15,2 0-3-15,-3 10-1 0,-2 1-3 0,11 8-5 16,-5-1-4-16,11 6-7 0,1-3-14 16,3 1-29-16,0-6-21 0,3-4-392 0</inkml:trace>
  <inkml:trace contextRef="#ctx0" brushRef="#br0" timeOffset="3194.59">7625 4017 580 0,'0'0'90'0,"0"0"-55"0,0 0 4 0,0 0 19 0,0 0 12 0,0 0 0 16,0 0-5-16,0 0-2 0,0 0 16 0,0 0 21 15,0 0 15-15,0 0 13 0,0 0 4 0,0 0-11 16,24 97-14-16,-24-69-21 0,-6 2-18 16,0 4-10-16,-6 3-9 0,-1 0-8 0,4 1-6 15,-7 0-6-15,10-1-7 0,-3-1-4 0,-4 1-3 16,10-2-3-16,-3 1-3 0,3-3 1 0,0-1-5 16,0-4 0-16,-3-1-1 0,-1-4 0 0,7 0-2 15,0-2 0-15,0-2-3 0,0-2 1 16,7-3-2-16,2 0-1 0,-6 0-3 0,3-2-6 15,0-1 0-15,10 1 1 0,-7-5 5 0,4 0 3 16,2-5 5-16,1-2 0 0,5 0-5 0,4 0-3 16,6-7-5-16,0-2-3 0,0-3-9 15,-3-4-17-15,3 0-32 0,-3 0-83 0,-9 4-206 16,-4 5-990-16</inkml:trace>
  <inkml:trace contextRef="#ctx0" brushRef="#br0" timeOffset="3428.99">7339 4508 318 0,'0'0'46'0,"0"0"-48"15,0 0 60-15,0 0 39 0,0 0 33 0,0 0 13 16,118 0 6-16,-87 0-14 0,3 0-28 0,0 0-39 16,-3 0-37-16,10 5-32 0,-1 3-24 0,-3 1-34 15,7 0-39-15,-16 1-45 0,-7-6-811 0</inkml:trace>
  <inkml:trace contextRef="#ctx0" brushRef="#br0" timeOffset="3867.4">6307 5235 529 0,'0'0'170'0,"0"0"-75"0,0 0-22 0,0 0-4 15,0 0-14-15,0 0-24 0,0 0 1 0,0 0 21 16,0 0 33-16,0 0 43 0,0 0 29 15,0 0 8-15,0 0 0 0,118 25-4 0,-87-22-15 16,6-1-20-16,9 3-16 0,-2-5-22 0,12 2-14 16,2-2-7-16,4 0-10 0,4-5-4 0,14-4-7 15,-8-3-11-15,14-4-7 0,-2-3-7 16,6-3-5-16,-6 1-2 0,-1-2-7 0,4 0-6 16,-3 2-5-16,-10 1-3 0,4 4-6 0,-13 0-8 15,-3 4-17-15,-9 0-31 0,-7 5-59 0,-5 3-276 16,-20 1-1112-16</inkml:trace>
  <inkml:trace contextRef="#ctx0" brushRef="#br0" timeOffset="4585.08">9190 3942 177 0,'0'0'174'0,"0"0"-23"0,0 0 27 0,0 0 17 15,0 0 12-15,0 0-8 0,0 0-23 0,0 0-22 16,0 0-32-16,0 0-38 0,0 0-40 0,0 0-55 15,0 0-28-15,0 0-3 0,31-65 14 16,-27 81 45-16,-1 7 28 0,-3 7 17 0,0 9 5 16,0 10-3-16,-7 3-5 0,-2 8-9 0,0 0-8 15,3 2-7-15,-4 0-8 0,1-1-5 0,3-7 5 16,6 0-4-16,-6-9 2 0,6-3 2 16,-3-5-3-16,3-5 2 0,0-2 1 0,0-7-2 15,0-2 0-15,0-2-3 0,0-7-4 0,0-2-5 16,3-1-6-16,-3-2-1 0,6-2-1 0,-6-1 1 15,9 1 4-15,0 0 4 0,1-3 3 0,-1-2 4 16,3 2 0-16,-2-2-5 0,-1 0-3 16,3 0-5-16,1 0-5 0,2 0 0 0,-5-2-2 15,5-3-2-15,1 1-4 0,-4-1-8 0,4 0-7 16,-4-2-12-16,3 0-14 0,-5 3-21 16,8 1-43-16,-8-1-110 0,-7 1-195 0,3 1-994 0</inkml:trace>
  <inkml:trace contextRef="#ctx0" brushRef="#br0" timeOffset="4860.91">9007 4427 852 0,'0'0'258'0,"0"0"-43"0,0 0-28 0,0 0-57 0,0 0-66 0,0 0-35 16,0 0-17-16,0 0 0 0,0 0 9 0,0 0 9 15,0 0-1-15,0 0-4 0,128-14-5 0,-97 11-11 16,0 3-3-16,3-2-4 0,-3 2-10 0,6 0-20 16,-3 0-44-16,3 0-78 0,-15 0-168 15,-3 0-962-15</inkml:trace>
  <inkml:trace contextRef="#ctx0" brushRef="#br0" timeOffset="5562.95">9811 4517 746 0,'0'0'378'0,"0"0"-64"16,0 0-45-16,0 0-33 0,0 0-37 0,0 0-36 15,0 0-28-15,0 0-27 0,0 0-24 0,0 0-17 16,0 0-17-16,0 0-15 0,0 0-12 0,0 0-12 16,-4-53-3-16,4 53 0 0,0 0-2 0,0 0 3 15,0 0-1-15,0 0 0 0,0 0-2 16,-3 0-8-16,3 0-10 0,0 0-13 0,0 4-6 15,-3-1 2-15,0 6 6 0,-3 3 8 0,0 4 9 16,6 4 3-16,-10 5 2 0,7-1 0 16,0-1 1-16,0-2-3 0,3-1-1 0,0 0 4 15,3-1-3-15,0-3 3 0,4-2 1 0,2-2-2 16,0-3 2-16,0-2 1 0,1-2 2 16,-4-3 3-16,9-2 4 0,-2 0 4 0,-1-7 2 15,-2-2-1-15,8-5-3 0,-5 0-3 0,2-2-3 16,-3 2-3-16,-8-2-2 0,11 2-1 0,-12-2-1 15,0 7 1-15,-3 2-1 0,0 0-1 16,0 5-3-16,0 0-11 0,0 2-24 0,0 0-32 16,0 2-19-16,0 5 7 0,0 4 18 0,0 3 33 15,0 6 19-15,0 3 1 0,0 1 6 0,3 6-1 16,7 1 2-16,-7 0-1 0,9-1-2 0,4 0 1 16,-4-1-3-16,1-1 3 0,-1 2 2 0,7-2 2 15,-1-1 3-15,-5 1 2 0,5 0-1 16,-2 0 1-16,2 1-1 0,-5 1 1 0,5 0-2 15,-5 3 1-15,2-2-1 0,-6-1 1 0,1-2 1 16,-1 2 0-16,-3-5 2 0,-6 5 1 0,0-4 4 16,0-1 2-16,-6 0 5 0,-3-2 2 15,-1 0 4-15,-8-2-2 0,5-2-3 0,-8-4-2 16,2-1-3-16,-6 0-1 0,-3-5 1 0,1 0 5 16,-4-4 1-16,-4 0 9 0,1-5 3 15,3 0 3-15,-6-7-3 0,0-5-5 0,3-2-6 16,-10-5-9-16,1-3-4 0,3-8-9 0,2-5-5 15,4-3-7-15,0-2-7 0,9-1-5 0,4 7-7 16,8-3-11-16,4 4-14 0,9 0-23 16,0 4-24-16,15-1-31 0,1 0-78 0,3 9-191 15,-10 6-955-15</inkml:trace>
  <inkml:trace contextRef="#ctx0" brushRef="#br0" timeOffset="5813.5">10359 4577 276 0,'0'0'74'0,"0"0"48"0,0 0 58 0,0 0 48 0,0 0 14 0,-21 145-17 0,18-102-37 15,3 3-45-15,-7 6-31 0,4-2-27 16,3-2-26-16,0 0-23 0,0-1-16 0,0-9-11 15,3-5-4-15,4-3-6 0,-4-7-7 0,0-4-8 16,3-7-10-16,0-2-13 0,-6-3-15 16,3-5-21-16,-3-2-29 0,0 0-69 0,3-7-196 15,-3 2-770-15</inkml:trace>
  <inkml:trace contextRef="#ctx0" brushRef="#br0" timeOffset="6078.19">10304 4558 393 0,'0'0'182'0,"0"0"-2"0,0 0 7 16,0 0 5-16,0 0-7 0,0 0-14 0,0 0-22 15,0 0-21-15,117-113-16 0,-95 106-19 16,3 0-19-16,-6 5-17 0,2 2-19 0,1 0-13 16,-3 5-7-16,-1 2-8 0,-2 7-1 0,-1-3 1 15,-2 5 0-15,-4 3 2 0,-3 1 8 16,-6 3 4-16,0 3 6 0,-3 2 2 0,-6-1-4 15,-1 3-8-15,-2 0-7 0,-7-2-2 0,7 0-3 16,0-4-2-16,-7-3-3 0,0-5-3 0,-2-2-6 16,2-2-12-16,-3-3-10 0,1-2-28 15,5-2-31-15,-6-3-52 0,4-2-149 0,5 0-218 16,4 0-796-16</inkml:trace>
  <inkml:trace contextRef="#ctx0" brushRef="#br0" timeOffset="6492.82">10936 4616 1464 0,'0'0'307'16,"0"0"-76"-16,0 0-52 0,0 0-38 0,0 0-31 16,0 0-32-16,0 0-18 0,0 0-7 15,0 0-3-15,0 0-5 0,0 0-9 0,0 0-7 16,121-63-8-16,-96 45-4 0,3-4-1 0,-7 1-6 16,7-3-4-16,0-1-2 0,-6 2 2 0,0-2-6 15,-10 4 0-15,0 0-1 0,-2 3-1 16,-7 1 1-16,-3 4-4 0,0 1-6 0,-6 1-21 15,-13 4-10-15,0 0-11 0,1 7 1 0,-7 0 11 16,0 3 13-16,-3 6 14 0,0 6 5 0,7 4 6 16,-4 4 7-16,6 3 4 0,1 4 4 0,-1 4 4 15,10 3 4-15,0 2 3 0,9 2 8 16,0-4 6-16,9-2-3 0,6-6-1 0,4-1-4 16,6-7-2-16,6-5 0 0,9-4-3 0,3-10-11 15,13-2-18-15,6-2-32 0,10-7-101 0,-23 2-287 16,-15 2-1128-16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9:26:58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15937 11951 320 0,'0'0'128'0,"0"0"38"0,0 0 10 0,0 0-24 16,0 0-42-16,0 0-36 0,0 0 1 0,0 0 23 15,0 0 18-15,0 0 11 0,0 0 5 16,44-120-2-16,-22 97-6 0,-7-5-10 0,4 0-11 16,6-3-8-16,2-4-10 0,-2-3-8 0,3 2-6 15,3-1-16-15,-3 2-14 0,0 3-11 0,-3 0-12 16,3 4-9-16,0 1-3 0,-1 1-5 15,-8 2-6-15,6 0-9 0,-6 6-15 0,-1 1-18 16,1-1-24-16,6 6-30 0,-7-1-59 0,1 2-215 16,-1 1-137-16,-11 6-807 0</inkml:trace>
  <inkml:trace contextRef="#ctx0" brushRef="#br0" timeOffset="333.51">16539 11635 582 0,'0'0'353'0,"0"0"-74"15,0 0-53-15,0 0-26 0,0 0-38 0,0 0-30 16,0 0-22-16,0 0-15 0,0 0-8 0,0 0-14 16,0 0-15-16,-34 136-17 0,25-102-7 0,6 1-12 15,-4 1-8-15,-2-1-8 0,9-2-4 0,0-4-5 16,0-1-3-16,0-3-2 0,0-1-12 16,0-2 2-16,0-1-5 0,0-3-14 0,9-1-13 15,-9-4-21-15,3-3-24 0,1-3-33 0,-1-3-85 16,0-1-197-16,3-1-136 0,-3-2-302 0</inkml:trace>
  <inkml:trace contextRef="#ctx0" brushRef="#br0" timeOffset="661.68">16427 11667 844 0,'0'0'158'0,"0"0"-12"16,0 0-16-16,0 0 1 0,0 0-7 0,0 0-13 16,35-127-14-16,-20 106-12 0,4 0-1 0,9 4-4 15,-4-2-5-15,-2 1-5 0,3-1-4 0,-7 3-7 16,10 4-13-16,-9 1-9 0,0 5-11 16,5 1-3-16,-5 5-1 0,-4 0-4 0,10 5-2 15,-9 5-2-15,-1 2 2 0,-5 4 1 0,-1 3-1 16,3 2 0-16,-9 0-4 0,-3 3 0 0,0 2-5 15,0-1 2-15,-6 3-1 0,-6 2-4 0,-1-3-1 16,-2 1-7-16,-1 2-5 0,1-4-7 0,-1-4-3 16,-5-1-11-16,5-5-9 0,-6 0-12 15,7-4-14-15,-4-3-14 0,-5 1-30 0,8-6-65 16,-3-4-189-16,7 0-112 0,6 0-674 0</inkml:trace>
  <inkml:trace contextRef="#ctx0" brushRef="#br0" timeOffset="1171.02">17193 11610 518 0,'0'0'266'0,"0"0"35"0,0 0 5 0,0 0-30 0,0 0-48 0,0 0-49 0,0 0-39 0,0 0-32 16,0 0-21-16,0 0-19 0,0 0-14 0,0 0-12 15,0 0-15-15,0 0-11 0,-96-63-9 16,78 73-5-16,8-1-2 0,-5 5 0 0,-1 0 0 15,1 6 0-15,-1 3 2 0,-5 2-1 0,8 3 1 16,-9 3 3-16,13-2 3 0,-9 3 4 16,11-4 4-16,-5 0 5 0,3-8 3 0,6-2 0 15,-1-4-2-15,4-4-4 0,0-3-4 0,4 0 0 16,5-5 3-16,3-2 5 0,-6 0 7 0,10-2 2 16,-1-8-1-16,10-1-6 0,-6-6-7 15,-1-1-8-15,10 1-4 0,-6 0-4 0,-10 1-1 16,10 2 0-16,-6 0-4 0,-1 5 0 0,-6 2-3 15,4 2-4-15,-4 3-4 0,-6 2-2 0,3 2 0 16,1 5 2-16,-4 5 5 0,0 6 4 16,-3 1 3-16,0 4 2 0,6 1-1 0,-6 2-2 15,0-5-4-15,3-2-9 0,0-6-4 0,0-1-7 16,7-6-6-16,-1-4-10 0,0 1-21 0,-3-3-28 16,13-3-64-16,-10-3-161 0,4-1-217 0,-4 3-876 15</inkml:trace>
  <inkml:trace contextRef="#ctx0" brushRef="#br0" timeOffset="1584.97">17503 11605 251 0,'0'0'204'0,"0"0"38"0,0 0 57 0,0 0 9 0,0 0-30 16,0 0-47-16,0 0-66 0,0 0-62 0,0 0-38 16,0 0-11-16,0 0-1 0,0 0 9 15,0 0 5-15,0 0-4 0,-6 71-8 0,3-43-6 16,0-3-8-16,-3 3-8 0,3 2-10 0,0-2-10 16,-4-2-8-16,4 0 0 0,3-5-1 0,-3-5 2 15,3-2 3-15,0-4-3 0,0-3 1 16,-3-1 2-16,3-3 1 0,0 1 7 0,-3-4 5 15,3 0 4-15,0 0 3 0,0 0-2 0,0-4-7 16,0-1-13-16,0-4-9 0,0 0-5 0,0-3-1 16,6 0 1-16,-3-2 7 0,10-2-4 0,-1 2 1 15,-3 1 3-15,10-1-4 0,-10-2 3 16,16 2 0-16,-6 0 1 0,-1 3-2 0,7-1 2 16,3 0-4-16,-6 5-1 0,2 0-2 0,-5 3-6 15,9 3-15-15,-3-2-27 0,-10 3-42 16,10 0-77-16,0 6-178 0,-10-1-270 0,1-3-813 0</inkml:trace>
  <inkml:trace contextRef="#ctx0" brushRef="#br0" timeOffset="2335.16">18297 11637 179 0,'0'0'55'0,"0"0"14"0,0 0 39 0,0 0 46 0,0 0 49 0,0 0 26 16,0 0 3-16,0 0-9 0,0 0-21 0,0 0-27 16,0 0-14-16,0 0-22 0,0 0-17 0,0 0-15 15,-96-94-18-15,90 89-14 0,-10 3-12 0,4 2-16 16,-4 0-14-16,1 2-12 0,-7 7-12 15,7 3-5-15,-7 4 0 0,-3 7-3 0,10 0-3 16,-7 7 2-16,-3 5-1 0,7 0 1 0,2 1 4 16,7 1-3-16,-1 0 2 0,1-6 0 0,6 2 0 15,3-7 0-15,3-8-1 0,6-2 1 16,4-5 3-16,-4-4 4 0,13-5 6 0,0-2 2 16,2-2 2-16,1-10-2 0,3-5-4 0,0-2-3 15,3-6-6-15,-6-1-2 0,-4-2-7 16,7 1-3-16,-9 2-2 0,6 2-3 0,-10-1 1 15,4 8-2-15,-13 1-1 0,10 3 1 0,-13 5-6 16,0 5-7-16,-3 2-4 0,0 5-1 0,0 4 10 16,0 7 15-16,-3 2 8 0,0 7 4 0,-7 1-4 15,1-1 1-15,6 2-2 0,3-1 0 16,-3-5-1-16,3 0-4 0,0-5-3 0,0-2-10 16,3-7-9-16,3-3-9 0,13-4-10 0,-10 0-16 15,10-9-36-15,-1-5-101 0,1-2-227 0,3 2-89 16,-13 5-700-16</inkml:trace>
  <inkml:trace contextRef="#ctx0" brushRef="#br0" timeOffset="2796.34">18663 11594 1240 0,'0'0'204'0,"0"0"-117"0,0 0-11 0,0 0 26 15,0 0 22-15,0 0 2 0,0 0-9 0,-37 144-4 16,31-114-4-16,-4 0-11 0,7-2-19 15,-6-6-20-15,9-3-16 0,0-3-16 0,0-4-5 16,0-3-1-16,9-2-1 0,0-4 8 0,1-3 4 16,-4 0 5-16,13-5-1 0,-10-7-5 0,16-4-10 15,-10-3-7-15,4-2-6 0,9-1-5 0,-7 1-1 16,-5-2 0-16,9 2 0 0,-10 3 0 16,4 0-3-16,-1 4-2 0,-5 3 1 0,2 4-2 15,-5 2-1-15,-7 5-2 0,6 0-1 0,-9 5 3 16,3 9 3-16,-3 0 5 0,0 3 3 0,-9 4 1 15,3 2-1-15,3 0 2 0,-10 1 0 16,1-2-2-16,9-4 0 0,-4 3-1 0,-2-4 1 16,3-8-2-16,6-2-1 0,0-5-1 0,0-2-1 15,0 0 0-15,15-7 5 0,-5-7-1 0,8-4 1 16,-5-6-3-16,12 2-6 0,-7-3-2 16,4 2-2-16,0-1-1 0,-4 3 4 0,4 4-1 15,3 1 2-15,-4 2 0 0,-8 4-2 0,5 3 1 16,-11 7 0-16,5 0 1 0,-9 10 4 15,3 6 5-15,-6 0 6 0,0 4 1 0,-6 6 4 16,-3-1 0-16,3 3-1 0,2-1 1 0,-8 1-1 16,3-3-6-16,6-1-6 0,0-8-2 0,3-2-8 15,0-6-8-15,0-1-7 0,3-5-7 0,6-2-14 16,6-4-14-16,1-7-34 0,3-5-137 16,2 2-404-16,-11 2-884 0</inkml:trace>
  <inkml:trace contextRef="#ctx0" brushRef="#br0" timeOffset="3129.82">19361 11780 1238 0,'0'0'279'0,"0"0"-72"0,0 0-29 0,0 0-11 0,0 0-15 0,0 0-16 15,0 0-11-15,0 0-2 0,0 0-7 0,0 0-19 16,0 0-27-16,0 0-24 0,117-40-19 0,-82 21-11 15,-4-5-7-15,-4-1-4 0,5 1-2 16,-5 1-2-16,1 1-4 0,-9-1-7 0,-4 0-3 16,7 4-2-16,-13 5-1 0,-9 0 0 0,0 7 2 15,0 1-10-15,0 4-12 0,-9 2-11 16,-13 0-3-16,4 10 8 0,-4 4 17 0,-3 5 16 16,-6 2 10-16,3 7 5 0,0 1 5 0,-3 6 2 15,7 2-1-15,2 3 5 0,6 3 1 0,-5-2 2 16,11 0 2-16,1 1-5 0,3-7-1 0,6-6-11 15,0-8-1-15,15-5-4 0,1-7-4 0,6-4-5 16,6-5-12-16,6-7-22 0,3-9-48 16,3-7-150-16,-9 5-381 0,-12 4-877 0</inkml:trace>
  <inkml:trace contextRef="#ctx0" brushRef="#br0" timeOffset="3611.74">19993 11285 573 0,'0'0'132'0,"0"0"-29"16,0 0 9-16,0 0 29 0,0 0 17 0,0 0-6 15,0 0-20-15,0 0-28 0,0 0-20 0,0 0-17 16,0 0-18-16,0 0-15 0,0 0-8 16,19-67 4-16,-19 67 13 0,0 5 21 0,0 2 24 15,0 5 17-15,0 1 8 0,0 5 1 0,-3 7 1 16,-4 3-5-16,1 5-8 0,3 5-9 0,-9 2-11 15,2 4-15-15,4 1-10 0,0 4-16 0,3 1-21 16,-3 1-4-16,0-2-7 0,2-3-4 16,4-5 2-16,0-2-5 0,0-4-1 0,0-3 1 15,0-6 0-15,0-4-1 0,0-3-3 0,0-6 0 16,0-1 0-16,0-5 0 0,0 0-3 0,0-5-2 16,0-2-1-16,0 0-1 0,0 0 1 0,0 0-6 15,0-4-12-15,0-3-15 0,0-5-20 16,-3-2-21-16,3-2-30 0,-3-2-42 0,-6-2-42 15,-7-4-43-15,7-1-39 0,-9-1-38 0,5 2 23 16,-5 0 80-16,8 6 114 0,-2 2 134 16,3 9 86-16,2 0 28 0,7 4-3 0,0 3-36 15,0 0-45-15,0 0-18 0,0 3 10 0,3 4 41 16,7 0 43-16,5 4 26 0,-5 1 3 16,8-1-9-16,1 1-15 0,-1 0-19 0,10-4-20 15,-3 1-15-15,-3-4-17 0,-1-1-15 0,7 1-16 16,0-5-18-16,3 2-13 0,-3-2-12 0,0 0-12 15,0 0-18-15,0 0-31 0,0-2-67 0,-3-3-188 16,-7 5-380-16,1-4-867 0</inkml:trace>
  <inkml:trace contextRef="#ctx0" brushRef="#br0" timeOffset="4019.48">20427 11851 1275 0,'0'0'423'0,"0"0"-175"0,0 0-61 0,0 0-15 0,0 0-21 16,0 0-41-16,0 0-33 0,0 0-29 0,0 0-19 15,0 0-6-15,118-113 2 0,-93 91-4 16,-6-4-6-16,-1-2-7 0,4 5-11 0,-10 0 0 16,7 1-6-16,-10 3-3 0,-6 1-5 0,7 4-12 15,-4 0-5-15,-6 0-7 0,0 4-7 0,-13 3-4 16,7 4-5-16,0 1 4 0,-13 2 9 0,7 2 17 16,-10 8 18-16,10 4 13 0,-13 7 10 0,0 5 6 15,7 2 7-15,-4 3 4 0,0 6 1 16,10 1 1-16,-7 0-3 0,10-1 0 0,-7 0 4 15,10-3 1-15,6-1-3 0,-3-3-4 0,3-4-10 16,3-6-11-16,0-2-10 0,13-2-10 0,-4-4-14 16,1-3-18-16,5-2-17 0,1-7-44 15,-4 0-154-15,7-2-341 0,-13-3-856 0</inkml:trace>
  <inkml:trace contextRef="#ctx0" brushRef="#br0" timeOffset="4439.66">21047 11557 669 0,'0'0'394'0,"0"0"-86"0,0 0-57 0,0 0-53 16,0 0-36-16,0 0-27 0,0 0-17 15,0 0-10-15,0 0-8 0,0 0-2 0,0 0-4 16,0 0-8-16,-68 117-16 0,65-91-11 0,0-1-11 16,-3 2-10-16,3 1-8 0,-7 2-5 0,4 0-7 15,3-1-3-15,0-1 2 0,3-2-4 16,0-5 0-16,0-6-2 0,0 1-1 0,0-4 0 16,0-1 0-16,0-4 1 0,0-2-1 0,0 0-1 15,0-3 0-15,0 0 0 0,0-2 5 16,0 0 6-16,0-2 4 0,3-5 0 0,6-5-9 15,4-4-3-15,-4-5-7 0,10-5-4 0,-10 0 1 16,13-4-6-16,-10 2 1 0,7 1 0 0,-10-1 0 16,13 5 0-16,-13 2 1 0,13 5-2 15,-13 5 2-15,13 0-4 0,-13 1-3 0,13 6 0 16,-13 1-5-16,10 1-4 0,-10 2-6 0,13 0-11 16,-13 7-17-16,13-2-19 0,-10 4-40 0,7 0-100 15,-10-3-317-15,6 1-1021 0</inkml:trace>
  <inkml:trace contextRef="#ctx0" brushRef="#br0" timeOffset="4809.93">21823 11618 1066 0,'0'0'396'0,"0"0"-82"0,0 0-54 0,0 0-55 0,0 0-52 0,0 0-39 0,0 0-27 16,0 0-27-16,0 0-21 0,0 0-20 15,0 0-12-15,-131-15-4 0,113 28-1 0,5 1 3 16,-5 2 3-16,5 0-2 0,-2 3-1 0,12-3 1 16,-3 1-4-16,2-3 0 0,4-2-2 0,0 2 1 15,4 3 1-15,2-3 0 0,6-1-2 16,1 1 2-16,-7 0-1 0,12-2 0 0,-5-4-1 15,-1 1 0-15,4 1 0 0,-7-3 2 0,6 0 1 16,-5-3 2-16,-7 1 0 0,0 0 2 0,-3-1 8 16,0-1 18-16,-6 4 7 0,-4 0 7 0,-11 2-2 15,-7 0-11-15,0 0 1 0,-6 1-4 16,3-4-9-16,-6 1-13 0,-7-3-18 0,1 1-16 16,9-3-16-16,0-2-35 0,3 0-99 0,9 0-515 15,9 0-890-15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9:30:03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10238 9550 58 0,'0'0'203'0,"0"0"-89"0,0 0 7 0,0 0 16 0,0 0 3 16,0 0-6-16,0 0-6 0,-31-118-13 15,22 104-18-15,-3 3-15 0,2-1-17 0,1 3-12 16,-6-1-8-16,5 1-7 0,-5 2-4 0,9 3-6 16,-10-1-4-16,4 3-8 0,2-1-8 0,1 3-9 15,-9 0-8-15,11 3-10 0,-8 6-5 16,-1 0-3-16,1 7-4 0,-1 1 7 0,-2 4 4 15,-1 1 2-15,0 3 4 0,-2 6-1 0,5-1 1 16,1 3 1-16,2 7 3 0,-2 2 5 16,6 3 3-16,-1 4 5 0,-2 3 4 0,9 0 1 15,-3-1 3-15,2-1 0 0,4-4 0 0,0-3-2 16,10-3-1-16,-4-5 0 0,13-6 4 0,-1-4 7 16,-5-4 11-16,14-7 16 0,-2-4 17 15,3-6 17-15,6-4 9 0,-3-9-7 0,7-7-11 16,2-10-17-16,3-7-16 0,1-5-9 0,-1-4-11 15,0-5-7-15,-5-5-4 0,2-2-3 0,-6-2-4 16,-6 2 0-16,0 0-3 0,-10 5-2 0,-2 1 0 16,-7 6-6-16,-2 5-10 0,-7 6-13 15,-13 1-32-15,-6 4-45 0,-5 5-67 0,-7 6-103 16,-3 3-51-16,-4 5 30 0,4 7 73 0,-3 0 119 16,0 10 81-16,6 1 21 0,6 2 3 0,0 3-1 15,7-2-37-15,8-7-301 0</inkml:trace>
  <inkml:trace contextRef="#ctx0" brushRef="#br0" timeOffset="264.77">10341 9313 931 0,'0'0'178'0,"0"0"-22"0,0 0 6 0,0 0 9 0,0 0 10 0,0 0-15 16,118-148-36-16,-84 118-35 0,9-5-25 0,1 3-12 16,5-3-12-16,7-2-7 0,3 4-8 0,0 0-11 15,3-2-6-15,3 6-6 0,3 1-4 16,3 0 1-16,4 3-7 0,-1 1 0 0,4 2 0 16,-4-1-5-16,10 2 2 0,-3 2-6 0,-1-1-6 15,-5 3-18-15,-4 2-24 0,0 1-42 0,1 0-106 16,-26 5-298-16,-12 2-876 0</inkml:trace>
  <inkml:trace contextRef="#ctx0" brushRef="#br0" timeOffset="832.82">12713 8306 139 0,'0'0'226'0,"0"0"-41"0,0 0 17 0,0 0-17 0,0 0-37 16,0 0-51-16,0 0-60 0,0 0-26 0,0 0 0 15,0 0 25-15,0 0 43 0,0 0 30 0,-50 138 11 16,41-94-9-16,3-1-23 0,-4 4-33 15,4-5-26-15,0-2-17 0,3 2-11 0,3-5-6 16,0-5-8-16,0-2-11 0,0-2-6 0,3-7-8 16,6-4-5-16,-6-3-15 0,0-2-17 0,4-8-38 15,-7-1-63-15,3-3-145 0,-3 0-664 0</inkml:trace>
  <inkml:trace contextRef="#ctx0" brushRef="#br0" timeOffset="1130.17">12496 8394 543 0,'0'0'162'0,"0"0"-18"0,0 0-18 15,0 0-12-15,0 0-6 0,0 0-6 16,0 0-4-16,0 0-1 0,136-124-2 0,-105 107 1 16,0 1-6-16,0 0-7 0,0 2-13 0,3 2-13 15,0 0-15-15,-3 7-12 0,0 0-12 0,-3 3-10 16,-3 2-7-16,-9 2-4 0,-1 6-2 0,1 4 1 15,-13 2 8-15,0 4 10 0,3 3 10 16,-6 3 10-16,-6 2-1 0,0 2-3 0,-7 5-6 16,-5-3-7-16,-4 1-6 0,3 2-2 0,1-8-4 15,-7 1-4-15,3-4-4 0,7-3-7 0,-10-3-10 16,13-4-11-16,-7-1-11 0,13-4-15 16,-7-4-18-16,4-1-37 0,6-2-188 0,0-2-237 15,3-1-554-15</inkml:trace>
  <inkml:trace contextRef="#ctx0" brushRef="#br0" timeOffset="1593.9">13355 8317 77 0,'0'0'217'0,"0"0"-80"16,0 0 8-16,0 0 13 0,0 0-9 0,0 0-4 15,0 0-2-15,0 0-10 0,0 0 3 0,-127-27-11 16,105 27-16-16,3 0-16 0,4 6-17 16,-1 4-16-16,1-1-14 0,-1 2-7 0,1 6-2 15,2 1-2-15,-2 3 2 0,9 3 1 0,-10 0-2 16,4 4-3-16,9 0 1 0,-7 0-1 0,7-4-4 15,0-1-3-15,3-2-9 0,0-2-7 16,3-3-4-16,3-4 2 0,4-2 1 0,-4-3 5 16,9-2 6-16,-2-3 6 0,5-2 4 0,-2-2-2 15,6-5-3-15,-1-4-8 0,1-2-7 0,-3-4-7 16,2-1-3-16,4-1-7 0,-9 0-5 16,2 1-2-16,-5 0-4 0,-1 4 2 0,-6 3 1 15,0 1 3-15,-2 6-2 0,-4 2-14 0,0 2-20 16,0 2-4-16,0 7 7 0,-4 5 20 15,-8 2 26-15,3 4 9 0,3 3 3 0,-4 1-1 16,4 1-1-16,0-2-7 0,3-3 0 0,3 1-4 16,0-5-6-16,3-4-1 0,6-3-4 0,4-4-3 15,-4-5-8-15,13 0-18 0,-7-9-49 0,4-3-116 16,-1 0-264-16,-8 3-884 0</inkml:trace>
  <inkml:trace contextRef="#ctx0" brushRef="#br0" timeOffset="1918.95">13627 8371 524 0,'0'0'112'0,"0"0"-45"0,0 0 35 16,0 0 48-16,0 0 23 0,0 0 6 16,0 0-13-16,0 0-21 0,-55 138-24 0,52-114-19 15,-1 2-21-15,1-3-19 0,-3 3-7 0,6-5-15 16,0-4-7-16,0 0-7 0,0-4-8 0,0-1-3 15,6-7-1-15,-3-1-1 0,-3-1 8 16,0-3 15-16,0 0 13 0,4 0 12 0,-1-5 2 16,6-4-13-16,-3-5-15 0,3-5-11 0,4 2-16 15,2-2-4-15,-5-2-6 0,8 0-3 0,-8 3-1 16,5-1-2-16,1 4 1 0,-1 1-1 16,-2 2 3-16,5 3-1 0,-5 2 0 0,2 2-4 15,-3 3 2-15,1 2 0 0,-7 0 1 0,6 2-4 16,-5 5-6-16,5 0-7 0,-3 0-9 0,-2 0-9 15,5 3-28-15,-3-1-54 0,1-3-149 0,-1-2-219 16,-3 1-871-16</inkml:trace>
  <inkml:trace contextRef="#ctx0" brushRef="#br0" timeOffset="2280.31">14096 8521 845 0,'0'0'344'0,"0"0"-97"0,0 0-40 0,0 0 7 15,0 0-10-15,0 0-41 0,0 0-45 0,0 0-33 16,0 0-26-16,0 0-19 0,0 0-12 16,0 0-11-16,130-107-2 0,-118 89-6 0,7 2-5 15,-7-3 0-15,4 5-4 0,-7 0-1 0,-6 3-2 16,0 2 2-16,-3-1-3 0,0 6-2 0,0 0-11 15,0-1-15-15,-6 5-13 0,-6-2-10 0,-1 2 3 16,-2 2 8-16,-1 7 12 0,1 5 12 0,-4 2 8 16,-2 2 7-16,8 3 7 0,-9 5 1 15,7-2 6-15,-1 4 3 0,10-2 3 0,-6 2 1 16,-1-4-2-16,10-1 1 0,3-2-3 0,0-2 1 16,0-5-2-16,13 0-1 0,-4-5-3 0,3 0 0 15,7-4-1-15,3-1-7 0,-1-4-6 16,4 0-14-16,6-4-20 0,-3-1-72 0,3-4-138 15,-12 5-215-15,-4-1-927 0</inkml:trace>
  <inkml:trace contextRef="#ctx0" brushRef="#br0" timeOffset="2645.75">14555 8409 456 0,'0'0'223'15,"0"0"0"-15,0 0-19 0,0 0-11 0,0 0 7 16,0 0 7-16,0 0 1 0,0 0-3 16,0 0-43-16,0 0-45 0,0 0-34 0,-38 127-20 15,32-106-13-15,3-3-14 0,-6-1-10 0,9-6-9 16,-3 1-4-16,3-5-2 0,0-3-2 0,0-1-1 16,0-1 3-16,3-2 6 0,6 0 10 0,-6-2 5 15,10-5 0-15,-1-2-8 0,0-3-13 16,10-2-5-16,-6 0-10 0,2 0-2 0,1 0-3 15,3 0-4-15,-4 4-2 0,1-2-3 0,-4 3-3 16,7 2 3-16,-13 4 4 0,4-1 4 0,-1 4 1 16,-12 0-1-16,3 2-1 0,0 5 5 15,3 5 4-15,-6-1 6 0,-6 4 4 0,3-1 1 16,0 5-2-16,-6-3-1 0,3 1-1 0,-1-6-3 16,1-1-5-16,6-4-7 0,0-1-6 15,0-5-7-15,6 0-5 0,4-2-9 0,2-7-18 16,7-3-49-16,-4-4-117 0,4 2-232 0,-10 4-937 0</inkml:trace>
  <inkml:trace contextRef="#ctx0" brushRef="#br0" timeOffset="2948.97">15258 7903 495 0,'0'0'235'0,"0"0"28"0,0 0 17 16,0 0-1-16,0 0-20 0,-52 148-38 15,33-112-50-15,10 6-38 0,-7 4-38 0,4 2-28 16,0 5-15-16,-4 2-18 0,10 6-9 0,-7-7-5 16,4-3-9-16,6-5-1 0,3-4-4 0,0-5-1 15,0-8-2-15,3-1 1 0,0-7 1 16,3-5-1-16,-2-7-4 0,-1-4-1 0,3-5 4 15,-3 0 0-15,-3-2 0 0,3-10-7 0,0-2-18 16,3-7-16-16,-3-4-18 0,1 0-18 0,-4 0-33 16,0-3-46-16,-4-3-87 0,-8 0-142 0,9 8-101 15,-6 4-643-15</inkml:trace>
  <inkml:trace contextRef="#ctx0" brushRef="#br0" timeOffset="3062.11">15004 8313 407 0,'0'0'173'0,"0"0"31"15,0 0 34-15,0 0 32 0,0 0 6 16,0 0-8-16,0 0-34 0,0 0-34 0,0 0-38 15,75 131-40-15,-51-117-34 0,4-2-26 0,6-6-20 16,1 4-16-16,2-8-19 0,0 0-26 0,9-2-57 16,-15 0-231-16,-6 0-1213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10-01T09:33:33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26877 4546 36 0,'0'0'110'0,"0"0"-49"0,0 0 2 16,0 0 13-16,0 0 11 0,0 0 5 0,0 0 17 16,0 0 2-16,0 0 0 0,0 0 3 0,0 0-8 15,0 0-6-15,0 0-7 0,0 0-14 0,0-36-9 16,0 34-10-16,0 2-8 0,-3-2-7 15,3-1-9-15,0 1-5 0,0 2-4 0,-4-2-5 16,4-1-7-16,-9 3-8 0,6-2-3 0,0 0-7 16,0-1 1-16,0 3-2 0,-3 0-3 0,-10 0-2 15,13 0-1-15,-3 0 0 0,-7 0 2 0,4 3 4 16,3 1 3-16,-3-1 1 0,-4 1 0 16,10-1 0-16,-3 1 0 0,0 1 2 0,-7 0-1 15,7-2 0-15,6 2-5 0,-6 2 0 0,0-3 0 16,6 3-2-16,-3-2 0 0,-7 2 0 0,7-2 1 15,3 2-2-15,-3 0 2 0,3 0 1 16,0 0 0-16,0 2 1 0,0-2 0 0,0 0 1 16,0 0 2-16,0 2 0 0,0-1 4 0,0 2-3 15,0-1 1-15,-3 0 1 0,0 3-1 0,0-1 4 16,0 1 1-16,0 0 3 0,-10-1 3 16,10-1 0-16,-3-1 1 0,-7-1 0 0,4 1-1 15,6 1 2-15,-3-6-2 0,-10 6 1 0,10-6 5 16,6 1 1-16,-6-3 5 0,3 1 5 15,0-3 6-15,0 0 2 0,-7 0 4 0,10 0 6 16,0 0 0-16,0 0-4 0,0 0-11 0,0-3-23 16,0-1-22-16,0-1-11 0,13-2-6 0,-10 2 2 15,3-2 6-15,-3 3 2 0,13-3 5 0,-7 2 0 16,-3 2 2-16,3 0 4 0,4-1-2 16,-7 1 1-16,13 1 2 0,-10 2-3 0,0-2 0 0,7 2-1 15,-7 0 0-15,-6 0-1 0,13 2-2 16,-10 0-1-16,-3 1-6 0,0-1 5 0,0 3 4 15,0-2 3-15,10 2 4 0,-10-1 2 0,0 1 2 16,-3 0-1-16,6-1 3 0,-6 1 0 16,0 0 4-16,0-1 2 0,0 1 7 0,0-3 1 15,0 5 0-15,0-2 3 0,0-1 1 0,-3 6-3 16,0-3-2-16,-3 4-2 0,-7 1 0 16,7 1 1-16,-3 3 2 0,-10 3-2 0,10-1-2 15,-10 6 3-15,10-1 2 0,-3 1 5 0,-4 2 1 16,7-1-1-16,-1 1 1 0,1-3-3 0,9-1 2 15,0-1-3-15,0 0-3 0,0-2 5 16,9-1 2-16,1 0 1 0,-1-2 0 0,13 3-5 16,-7-1-7-16,10-1-5 0,-3-1-8 0,3 2-9 15,-1-2-12-15,-2 0-17 0,6 0-25 0,3 0-41 16,-3 3-109-16,-6-5-267 0,-10-5-865 0</inkml:trace>
  <inkml:trace contextRef="#ctx0" brushRef="#br0" timeOffset="2540.92">22554 6271 602 0,'0'0'208'0,"0"0"15"0,0 0 9 0,0 0-12 0,0 0-12 16,0 0-23-16,0 0-32 0,0 0-32 15,0 0-29-15,0 0-25 0,0 0-17 0,0 0-11 16,7-60-5-16,8 56 1 0,-3 1 0 0,7 1 7 16,-7 2 0-16,13 0-3 0,0 0-8 15,3 2-10-15,-3 3-7 0,0 2-6 0,6 0-2 16,0 0-5-16,-3 1-2 0,-1-1-5 0,1 2-3 16,3-2-8-16,-6 0-13 0,3 0-22 15,-3-2-41-15,-7 2-90 0,1 0-246 0,-13-5-874 0</inkml:trace>
  <inkml:trace contextRef="#ctx0" brushRef="#br0" timeOffset="3003.68">23382 6117 362 0,'0'0'282'0,"0"0"48"0,0 0 21 0,0 0-35 0,0 0-68 16,0 0-60-16,0 0-52 0,0 0-44 0,0 0-29 15,0 0-22-15,0 0-18 0,0 0-20 16,0 0-21-16,0 0-7 0,0 18 4 0,0 0 15 15,-3 8 18-15,3 4 7 0,-6 6-2 0,3-1-5 16,-10 2-5-16,7-3-5 0,6-1-4 0,-3-3-24 16,3-5 0-16,0-1-4 0,0-7-9 0,0-3 6 15,3-2-23-15,0-5-50 0,10-5-102 16,-10-2-272-16,0 0-878 0</inkml:trace>
  <inkml:trace contextRef="#ctx0" brushRef="#br0" timeOffset="3176.42">23416 5918 1851 0,'0'0'102'0,"0"0"-38"0,0 0-25 16,0 0-4-16,0 0-18 0,0 0-22 0,0 0-24 15,0 0-14-15,0 0-5 0,0 0-12 0,0 0-49 16,0 0-169-16,0 0-1027 0</inkml:trace>
  <inkml:trace contextRef="#ctx0" brushRef="#br0" timeOffset="3673.03">23866 6236 1110 0,'0'0'223'0,"0"0"-121"0,0 0-60 16,0 0-11-16,0 0-10 0,0 0 2 0,0 0-1 16,0 0 4-16,-133 79 3 0,114-58 5 0,7-1 9 15,-7 5 2-15,10-2 0 0,-7 1-5 0,13 4 0 16,0-4-2-16,3-1-5 0,0-2-3 15,0-2-8-15,0-3-6 0,3-4 5 0,13-5 12 16,-7-4 12-16,-3 0 13 0,13-3 4 0,-7 0-4 16,13-9-9-16,-3-5-14 0,-7-7-10 0,13 1-9 15,-6-6-7-15,3-2-3 0,-10-3-4 16,13 0-5-16,-3-3-1 0,-10 2-4 0,10-3-4 16,0-2-3-16,-3-1-4 0,-7-6-13 0,7 4-16 15,-13-3-20-15,10 1-24 0,-10-2-25 0,-6 3-13 16,0-1 10-16,6 5 28 0,-5 8 44 0,-4 6 35 15,-4 9-8-15,-8 5-33 0,6 9-18 16,-3 0-8-16,-10 9 26 0,-6 7 39 0,10 7 20 16,-10 2 11-16,-3 10 9 0,0 4 12 0,13 2 17 15,-7 8 10-15,0 4 14 0,13 2 5 16,3 3-1-16,3-1-2 0,3 1-9 0,9-8-5 16,0-10 1-16,16-3 7 0,3-13 3 0,6-3-14 15,0-9-29-15,13-5-58 0,-4-7-123 0,-9 0-531 16,-6-2-731-16</inkml:trace>
  <inkml:trace contextRef="#ctx0" brushRef="#br0" timeOffset="7881.06">22861 6978 123 0,'0'0'86'0,"0"0"-42"0,0 0 34 0,0 0 28 16,0 0 37-16,0 0 25 0,0 0 24 0,0 0 21 16,0 0-7-16,0 0-8 0,0 0-22 0,0 0-23 15,3-78-19-15,-3 73-15 0,0 0-15 0,0 1-14 16,0 2-14-16,0-1-14 0,0 3-17 15,0 0-17-15,0 0-23 0,0 0-26 0,0 5-9 16,0 4-3-16,-3 5 13 0,0 6 11 0,-6 5 8 16,-7 6 0-16,7 1 0 0,-9 4 2 0,8-1 0 15,-8 2-1-15,8-1 0 0,1-1 0 16,-10 3-1-16,16-7 2 0,-3 1-1 0,-3-4 2 16,3-2-1-16,2-5 0 0,1-1-1 0,3-6-1 15,0-5 0-15,0 0-1 0,0-4 0 16,3-3 3-16,1 0 7 0,8 1 2 0,-6-3 6 15,0 0 3-15,10 0-1 0,-4 0-2 0,-2 0-5 16,11-5-4-16,-2 1-5 0,-7-1-1 16,7 0-4-16,-7 1-1 0,7-1-4 0,-7 0-2 15,1 1-13-15,-1 1-19 0,-3 1-25 0,7 0-49 16,-10-1-108-16,0 1-245 0,-6 2-915 0</inkml:trace>
  <inkml:trace contextRef="#ctx0" brushRef="#br0" timeOffset="8142.76">22635 7187 825 0,'0'0'310'0,"0"0"-69"0,0 0-45 0,0 0-41 16,0 0-48-16,0 0-38 0,0 0-18 0,0 0-4 16,0 0 12-16,0 0 18 0,0 0 7 15,0 0-2-15,0 0-21 0,105 2-23 0,-80-2-13 16,3 0-26-16,0 0-24 0,-9 3-41 0,15-1-92 16,-16 0-285-16,4-2-965 0</inkml:trace>
  <inkml:trace contextRef="#ctx0" brushRef="#br0" timeOffset="8697.29">23165 7377 290 0,'0'0'112'0,"0"0"74"15,0 0 92-15,0 0 52 0,0 0 4 0,0 0-49 16,0 0-68-16,0 0-51 0,0 0-30 15,0 0-23-15,0 0-17 0,0 0-10 0,0 0-6 16,0 0-5-16,56-45-13 0,-44 29-17 0,13-3-14 16,-6 1-11-16,-4-2-6 0,7 1-3 15,-10 1-3-15,7-1-2 0,-10 3-3 0,7 2-3 16,-10 0-3-16,0 4-2 0,-3 0-1 0,-3 3-5 16,0 3-7-16,0-1-17 0,0 3-23 0,-6-1-23 15,0 3-16-15,-13 0-5 0,10 3 11 0,-10 4 18 16,7 2 20-16,-13 5 20 0,13-1 15 0,-10 3 9 15,0 3 6-15,10-1 4 0,-7 1 3 16,10 2 5-16,0-4 2 0,-4 2 5 0,10-3 1 16,3 0 2-16,0 1 0 0,0-3-2 0,3 0 4 15,13-4 4-15,-4 2 1 0,4-1 9 16,-4-4 2-16,13-2 6 0,0-3-1 0,-7-2-1 16,10-2-8-16,3-7-7 0,3-3-5 0,10-8-13 15,-10 2-8-15,3-3-6 0,-3-3-12 0,-3 1-10 16,10 2-17-16,-20 1-22 0,7 2-26 15,0 2-37-15,0 4-124 0,-9 0-255 0,-10 8-901 0</inkml:trace>
  <inkml:trace contextRef="#ctx0" brushRef="#br0" timeOffset="8963.53">23528 7142 248 0,'0'0'548'0,"0"0"-506"0,0 0-6 0,0 0 67 0,0 0 42 0,0 0 26 15,0 0 0-15,0 0-25 0,31 125-24 0,-25-102-30 16,13 1-32-16,-10-3-26 0,7 0-17 15,-1-5-12-15,4 4-8 0,-4-6-7 0,7-3-21 16,3 1-33-16,-10-8-63 0,7 1-158 0,-16-5-999 0</inkml:trace>
  <inkml:trace contextRef="#ctx0" brushRef="#br0" timeOffset="9274.9">24139 6943 468 0,'0'0'204'0,"0"0"-136"16,0 0 25-16,0 0 39 0,0 0 25 15,-68 141 11-15,52-111-20 0,10 5-20 0,-3-4-27 16,-7 6-20-16,13 0-18 0,3-3-16 0,0-1-12 15,0-3-7-15,0-2-2 0,3-4-4 16,9-5-3-16,-5-3-4 0,-1-4 0 0,-3-8 5 16,-3 1 3-16,3-3 12 0,0-2 15 0,-3 0 12 15,9-2 0-15,-5-5-16 0,-1-2-25 0,0-3-30 16,-3-2-28-16,3 0-32 0,-3-2-43 0,0-1-61 16,0 0-153-16,0 1-145 0,-3 7-669 0</inkml:trace>
  <inkml:trace contextRef="#ctx0" brushRef="#br0" timeOffset="9409.23">23959 7182 246 0,'0'0'226'0,"0"0"-137"0,0 0 34 0,0 0 55 16,0 0 47-16,0 0 26 0,0 0-7 15,0 0-24-15,0 0-25 0,0 0-32 0,0 0-36 16,130 79-32-16,-102-73-32 0,0 1-24 0,3 0-25 16,0-2-32-16,0 2-58 0,0-3-158 15,-3 1-496-15,-13-3-710 0</inkml:trace>
  <inkml:trace contextRef="#ctx0" brushRef="#br0" timeOffset="10374.98">22774 8056 329 0,'0'0'136'0,"0"0"-21"0,0 0 26 0,0 0 36 16,0 0 26-16,0 0 9 0,0 0-12 15,0 0-26-15,0 0-29 0,0 0-19 0,0 0-18 16,0 0-24-16,0 0-15 0,0 0-11 0,-27-103-9 16,20 100-7-16,7-2-10 0,-3 3-9 15,-3-1-8-15,-3 1-5 0,-1 0-7 0,7-1 0 16,-6 3-3-16,-6 0-4 0,8 0-3 0,-5 0-2 15,-4 7-3-15,4 0 1 0,-7 2 2 0,7 2-1 16,-7 3 3-16,10 0 0 0,-13 2 5 16,13 3 0-16,-6-3 0 0,5 3-1 0,4-2 1 15,-6 0-2-15,6 4-1 0,2-5 3 0,4 0-6 16,0-2 5-16,0 1-1 0,0-3 1 0,4-5 5 16,2 2-1-16,9-4 5 0,-9-3 8 0,7-2 6 15,2 0 1-15,1-5 0 0,2-4-6 16,4-3-4-16,-6 0-4 0,8-5-7 0,-2-4-3 15,-9 1-4-15,11-6-4 0,1 0-5 0,-3-3-9 16,-7-1-12-16,13-5-11 0,-6 1-11 0,-6 0-10 16,8-1-2-16,-5-1-1 0,-7 3 4 0,10 3 8 15,-13 2 0-15,-2 6-7 0,5 3-23 16,-12 5-30-16,0 5-26 0,0 4-26 0,-12 5 2 16,5 0 24-16,1 5 38 0,-6 4 50 0,-1 3 42 15,1 4 32-15,-4 4 19 0,7 1 19 16,-9 2 11-16,8 5 9 0,1 0 8 0,-7-1 14 15,10 5 9-15,0-1 6 0,3 0 5 0,-6-1-6 16,9-2-8-16,0-2-15 0,0-3-19 16,12-3-18-16,-3-2-14 0,1-1-10 0,8-4-6 15,-8-3-7-15,14-3-9 0,-5-3-18 0,-4-4-28 16,7 0-56-16,3 0-105 0,-13 0-219 0,-5-2-826 0</inkml:trace>
  <inkml:trace contextRef="#ctx0" brushRef="#br0" timeOffset="10739.13">23159 8028 696 0,'0'0'222'0,"0"0"-151"0,0 0 36 0,0 0 50 16,0 0 28-16,0 0 2 0,0 0-26 0,0 0-33 16,-124 89-32-16,105-75-17 0,10 2-11 0,-6 1-8 15,8 0-12-15,-2-1-8 0,-6 5-4 16,8-4-3-16,7 1-5 0,-6-4-5 0,6 0-5 15,0-2-7-15,0-4-3 0,0-1-3 0,0-2 0 16,0-3 0-16,6-2 5 0,-3 0 5 0,13 0 5 16,-7-9-1-16,1-2-2 0,11-3-9 15,-2-2-11-15,-7-3-11 0,10 1-10 0,-13 1-3 16,10-1 3-16,-10 5 8 0,-3 1 6 0,7 5 5 16,-13 3 1-16,3 1-16 0,0 3-40 0,-3 0-14 15,0 7 5-15,0 3 17 0,0 2 46 0,0 5 17 16,0 1 2-16,0 1-2 0,3 2 0 0,0 0 0 15,0-1-3-15,0 1-1 0,10-3-2 16,-1-4-3-16,-6-5 1 0,16-4 3 0,0-5-3 16,-7-9-13-16,10-5-29 0,0-7-59 0,3-2-191 15,-16 0-194-15,10 12-847 0</inkml:trace>
  <inkml:trace contextRef="#ctx0" brushRef="#br0" timeOffset="10954.81">23565 7807 244 0,'0'0'134'0,"0"0"-25"0,0 0 26 16,0 0 19-16,-90 126 20 0,78-94 11 15,-7-2-8-15,10 5-17 0,-10-2-27 0,10 0-19 16,3 2-25-16,-7-2-18 0,7-2-14 0,6-5-16 16,-3-3-17-16,3-2-11 0,0-10-11 0,0 1-13 15,0-5-8-15,0-3-7 0,3-4 1 16,-3 0 6-16,0 0-1 0,0-4-16 0,3-5-46 15,-3-3-64-15,3 1-98 0,-3-3-99 0,0 0-9 16,0 4-144-16,0 3 299 0</inkml:trace>
  <inkml:trace contextRef="#ctx0" brushRef="#br0" timeOffset="11241.53">23373 8154 287 0,'0'0'133'0,"0"0"-30"0,0 0-31 16,0 0-31-16,0 0-5 0,0 0 28 16,0 0 48-16,0 0 49 0,0 0 40 0,0 0 14 15,0 0-5-15,0 0-9 0,0 0-19 0,0 0-20 16,71 83-27-16,-49-78-18 0,0-3-20 0,-4 0-18 15,10-2-14-15,0-4-17 0,0-6-18 16,0 1-10-16,0-5-7 0,0-2-6 0,-10-2-4 16,7-3-5-16,3 3-7 0,-3-3-6 0,-13 0 2 15,13 2-3-15,-9 2-7 0,-7 3-4 16,-3 0-6-16,-6 5-9 0,0-1-7 0,0 6-17 16,-3 1-16-16,-3 3-4 0,-13 3 11 0,10 4 25 15,-16 9 24-15,3 3 21 0,4 3 11 0,-7 6 14 16,0-1 8-16,10 4 8 0,-4-5 2 15,7 5-1-15,-1-3-5 0,10 2-2 0,3-3-4 16,0-2-11-16,0-2-9 0,16-4-8 0,-1-5-11 16,10-7-17-16,3-7-62 0,-13 0-380 0,7 0-965 15</inkml:trace>
  <inkml:trace contextRef="#ctx0" brushRef="#br0" timeOffset="13382.16">21668 8801 338 0,'0'0'105'0,"0"0"-17"0,0 0-15 0,0 0-12 0,0 0-11 0,0 0-10 16,0 0-13-16,0 0-6 0,0 0 0 15,0 0 10-15,0 0 3 0,0 0 0 0,0 0-4 16,0 0-5-16,6-48-5 0,-3 46-1 0,-3 0-5 16,3-1-6-16,3 1-4 0,0 2-2 0,1 0 1 15,-1-2 7-15,-3 2 4 0,12 0 6 16,-5 0 5-16,-1 0 1 0,6 0 1 0,-5 0-2 15,8 2-3-15,-8-2-1 0,2 2-5 0,4 1-3 16,-10-1-2-16,9-2-1 0,-9 2-1 16,1-1-5-16,-4 2-1 0,6-1-4 0,-3 0-1 15,-3 3-2-15,1-3-2 0,-1 3-1 0,-3-3 4 16,3 3 3-16,-3-3 5 0,0 3 5 0,0 0 4 16,0-1 5-16,0 1 2 0,0 0 2 0,-3 2-1 15,0-3-2-15,-1 1-4 0,4-1-3 16,-3 1-6-16,-3 2-5 0,6-5-4 0,-6 5-2 15,6-2-1-15,0 2-4 0,0-2-4 0,0 0 0 16,6 2 1-16,0 0 4 0,-3 0 3 0,1 0 2 16,-1 0 1-16,0-2 2 0,3 0 4 15,0-3 5-15,3 3 3 0,-2-5 11 0,-4 0 7 16,0 0 5-16,0 0 6 0,9 0 0 0,-9 0 3 16,1 0 5-16,2 0-3 0,-6-5-5 0,3 3-9 15,-3 2-8-15,3-3-10 0,6 1-6 16,-9 2-1-16,0 0-5 0,0 0-4 0,3 0-1 15,-3 0-5-15,0 0-3 0,0 0 0 0,0 0 3 16,0 0-1-16,0 0 2 0,0 0-4 0,0 0-8 16,0 0-6-16,0 0 0 0,-3 0 6 15,3 2 4-15,-9 1 10 0,6-1 2 0,0 3 2 16,0-1-1-16,-4 1 1 0,1 2 0 0,-6-2-2 16,9 4 1-16,-3-2-1 0,-1 2-1 0,-8 3-2 15,12-4 2-15,-7 1-4 0,1 3 0 16,0-1-3-16,3-1 4 0,-1 4 4 0,-2-3 3 15,0 3 6-15,6-2-6 0,-4 2 0 0,1-4 0 16,0 2-2-16,0 4 2 0,3-2 1 0,3-2 0 16,0 2-4-16,0-3 1 0,0 3-1 15,0-2-1-15,0-4-1 0,3 1 1 0,3 1 1 16,0-1 1-16,4 0-1 0,-7-2 4 0,0 3 1 16,12-1-1-16,-5 0 3 0,-4 1-2 0,9 1-1 15,-5-2-2-15,-1 2 1 0,6 1 0 0,-5-1 0 16,5 5 4-16,-5-2 0 0,-4 5 1 15,-3 0 4-15,9-1 6 0,-9 2 8 0,-3-1 13 16,0 2 12-16,-3-3 7 0,-9 1 3 0,9-2 6 16,-10-1 0-16,-5 1 2 0,-1-6-4 15,1-1-14-15,-10-1-20 0,0-7-24 0,-3-2-34 16,-7 0-61-16,14-4-125 0,-1 1-1147 0</inkml:trace>
  <inkml:trace contextRef="#ctx0" brushRef="#br0" timeOffset="21377.1">25813 12123 212 0,'0'0'620'0,"0"0"-335"0,0 0-20 16,0 0-28-16,0 0-24 0,0 0-33 0,0 0-34 16,0 0-24-16,0 0-26 0,0 0-18 0,0 0-23 15,0 0-16-15,0 0-10 0,-25-26-11 16,19 26-5-16,0 0-4 0,-6 0 0 0,5 3-5 16,-2 4-2-16,-10 2-2 0,13 3-2 0,-15 6 1 15,11 3 2-15,-11 1 0 0,11 6 2 16,-8 0 5-16,8 5 3 0,-2 0 9 0,-4 7 3 15,7 2 11-15,-6 3 1 0,8 2 3 0,1-2-6 16,3 1-9-16,0-1-7 0,3-5-11 0,3 0-1 16,3-3-7-16,1-1-2 0,8-1-4 15,-3-3-7-15,4-4-12 0,-1-1-21 0,10-6-52 16,-12-5-209-16,5-6-1225 0</inkml:trace>
  <inkml:trace contextRef="#ctx0" brushRef="#br0" timeOffset="23187.37">25881 12802 1089 0,'0'0'206'0,"0"0"-33"0,0 0 26 16,0 0 1-16,0 0-20 0,0 0-37 16,0 0-46-16,0 0-35 0,0 0-13 0,0 0 5 15,0 0 9-15,0 0 8 0,62-23-4 0,-37 20-6 16,-3 1-9-16,-7 2-15 0,10 0-15 0,-3 0-10 16,-7 0-11-16,4 7-4 0,-7 0-2 15,7 0-2-15,-10 2-5 0,7-2-6 0,-7 3-9 16,-3-3-16-16,7-1-29 0,-7 1-92 0,0 0-202 15,-3-4-1128-15</inkml:trace>
  <inkml:trace contextRef="#ctx0" brushRef="#br0" timeOffset="24385.35">26477 12522 871 0,'0'0'424'0,"0"0"-153"0,0 0-40 15,0 0-37-15,0 0-56 0,0 0-71 0,0 0-60 16,0 0-26-16,0 0 0 0,0 0 20 15,0 0 17-15,0 0 8 0,0 0-1 0,-19 117-3 16,16-90-3-16,3-4-4 0,-3 3-4 0,3-5-4 16,0 0-3-16,0-6-4 0,0-1-3 0,0-3-3 15,3-1-11-15,-3-6-13 0,3 1-22 16,0-5-44-16,-3 0-82 0,0 0-229 0,3-5-956 0</inkml:trace>
  <inkml:trace contextRef="#ctx0" brushRef="#br0" timeOffset="24537.37">26508 12355 1954 0,'0'0'252'0,"0"0"-109"0,0 0-49 15,0 0-18-15,0 0-23 0,0 0-20 0,0 0-32 16,0 0-30-16,0 0-17 0,0 0-11 0,0 0-5 16,0 0-24-16,0 0-121 0,0 0-340 0,71 3-876 0</inkml:trace>
  <inkml:trace contextRef="#ctx0" brushRef="#br0" timeOffset="24929.69">26827 12510 1547 0,'0'0'282'0,"0"0"-99"15,0 0-47-15,0 0-31 0,-121 108-28 0,109-81-17 16,-10-1-15-16,16-1-7 0,-7 1-8 15,7-3-5-15,3-3-3 0,3-2-6 0,0-4-3 16,16-2 0-16,-7-5-2 0,0 0 7 0,13-5 5 16,0-2 4-16,-7-7 2 0,13-4-4 15,3-6-5-15,0-4-8 0,12-3-3 0,-8-6-6 16,2-3-5-16,-3 1-3 0,0-4-5 0,-3-4-2 0,-3 3-2 16,3-2 0-16,-3 2 5 0,-3 0 2 15,-7 1 3-15,4 1-1 0,-7-2-1 0,-2 1 2 16,2-1 4-16,-8 4 4 0,-4 2 2 15,-3 0 5-15,0 4 5 0,-10 6-1 0,-5 4 0 16,6 5-8-16,-10 5-9 0,10 7-9 0,-13 0-4 16,6 10-3-16,-8 4 6 0,-1 5 3 0,-3 4 5 15,0 7 0-15,6 1 1 0,1 4-1 0,-1 3 1 16,0 0 2-16,13 4 0 0,-3-3 0 16,-1 4-7-16,10-3 4 0,3-1-2 0,0-5-4 15,16-4-3-15,-4-2-16 0,7-4-15 0,-1-4-28 16,10-4-96-16,-6-7-227 0,-13-4-1063 0</inkml:trace>
  <inkml:trace contextRef="#ctx0" brushRef="#br0" timeOffset="25155.9">27543 12247 1979 0,'0'0'386'0,"0"0"-280"0,0 0-65 0,0 0-19 0,0 0-17 16,0 0-11-16,0 0-10 0,0 0-8 0,0 0-19 16,0 0-26-16,0 0-101 0,0 0-370 15,0 0-902-15</inkml:trace>
  <inkml:trace contextRef="#ctx0" brushRef="#br0" timeOffset="25297.18">27519 12664 1867 0,'0'0'249'0,"0"0"-72"16,0 0-20-16,0 0-36 0,0 0-53 0,0 0-39 15,0 0-33-15,0 0-24 0,0 0-28 0,0 0-161 16,0 0-1289-16</inkml:trace>
  <inkml:trace contextRef="#ctx0" brushRef="#br0" timeOffset="29359.45">28067 12160 519 0,'0'0'254'0,"0"0"-48"0,0 0 10 0,0 0 10 0,0 0 5 16,0 0-23-16,0 0-32 0,0 0-53 15,0 0-57-15,0 0-38 0,0 0-23 0,0 0-4 16,0 0 12-16,0 0 14 0,-21 52 22 0,18-19 11 16,-4 2 6-16,4 1 3 0,-6 8-13 0,3 0 0 15,3-1-9-15,-4 4-13 0,4-2-10 0,-3 2-11 16,0-3-4-16,0-3-5 0,3-4 2 15,3-5-4-15,0-3 0 0,0-5-1 0,0-6 0 16,0-4-2-16,0-7-4 0,0-2-4 0,0-5-5 16,0 0-12-16,0-3-20 0,3-6-48 15,3-5-98-15,3-2-200 0,-6 0-274 0,0 6-687 0</inkml:trace>
  <inkml:trace contextRef="#ctx0" brushRef="#br0" timeOffset="29609.86">27878 12057 1581 0,'0'0'208'0,"0"0"-13"16,0 0 2-16,0 0-13 0,0 0-26 0,0 0-45 16,0 0-50-16,0 0-35 0,0 0-6 0,0 0 12 15,0 0 16-15,0 0 9 0,0 0-6 0,0 0-7 16,127 36-11-16,-93-27-11 0,4-4-9 15,-4 2-4-15,12-3-3 0,-5 1-3 0,-7 0-1 16,12-1-6-16,-9 1-9 0,-2-1-11 0,-4 3-24 16,0 3-41-16,-7-3-83 0,-8 2-157 0,-4-2-360 15,-6-1-848-15</inkml:trace>
  <inkml:trace contextRef="#ctx0" brushRef="#br0" timeOffset="29881.61">27605 12905 1795 0,'0'0'119'0,"0"0"-66"15,0 0 20-15,0 0 37 0,0 0 28 0,0 0 6 16,0 0-23-16,0 0-21 0,0 0-15 0,137 19-11 15,-94-19-7-15,-2-5-9 0,-1 1-17 16,13-3-12-16,-1 0-9 0,-5 0-9 0,5 0-1 16,1 2-13-16,-9-2-11 0,5 4-15 0,-8 0-23 15,-4 1-45-15,3 0-108 0,-15 2-260 0,-7 0-1097 16</inkml:trace>
  <inkml:trace contextRef="#ctx0" brushRef="#br0" timeOffset="30125.28">28678 12273 2245 0,'0'0'16'0,"0"0"-18"15,0 0 15-15,0 0 6 0,-15 131 8 0,8-102 1 16,4 4 1-16,3-1-8 0,0 2-10 0,0-1-7 16,0-1-2-16,0-4-4 0,10-3-5 0,-1-2-8 15,-3-2-20-15,0-5-32 0,4-2-76 0,-1-5-237 16,-6-4-1031-16</inkml:trace>
  <inkml:trace contextRef="#ctx0" brushRef="#br0" timeOffset="30459.7">28625 12205 1824 0,'0'0'207'0,"0"0"-116"0,0 0-19 16,0 0 15-16,0 0 6 0,0 0-2 0,0 0-4 15,0 0-3-15,140 21-6 0,-109-11-3 0,-3 4-12 16,3 0-12-16,3 0-15 0,0 2-12 15,-3 1-7-15,0 4-6 0,0 0-3 0,0 2-3 16,-6 1-4-16,3 0-6 0,-6 4 0 0,-1 2-2 16,1 3-1-16,-13-2 4 0,1 2-1 0,-1 4 3 15,-6-3 0-15,-3-2 2 0,0 5-1 0,-6-2-2 16,-10-3 3-16,7 0 0 0,-13 1 0 0,7-9 4 16,-10 4-3-16,-3-7-1 0,0-2 0 15,0-3-3-15,-3-4 1 0,0-3-1 0,0-3 2 16,0-4-1-16,-3-2-3 0,3 0-4 0,3-4-13 15,0-7-33-15,0-3-50 0,-3-2-76 16,10-5-105-16,2 4-200 0,0 3-981 0</inkml:trace>
  <inkml:trace contextRef="#ctx0" brushRef="#br0" timeOffset="30835.51">29252 11883 1111 0,'0'0'182'0,"0"0"-35"0,0 0 32 0,0 0 18 0,121 56-8 0,-93-36-21 16,3 3-32-16,3 0-26 0,-3 5-22 0,-3 0-20 15,3 4-16-15,-3-2-16 0,-4 5-8 0,-2-2-5 16,0 5-8-16,-7 1-2 0,4 2-6 16,-13 3-1-16,0 3-3 0,-3 0-1 0,-3 2-2 15,-9 3-4-15,0 2 0 0,-13 1-3 0,0 3-2 16,-2-4-4-16,-7 7-12 0,-13-7-27 0,7 5-69 15,-3-5-95-15,-7 0-74 0,13-15-344 16,6-12-751-16</inkml:trace>
  <inkml:trace contextRef="#ctx0" brushRef="#br0" timeOffset="31562.86">30188 12480 1838 0,'0'0'512'0,"0"0"-344"0,0 0-61 0,0 0-30 0,0 0-23 15,0 0-24-15,0 0-18 0,0 0-8 16,0 0-10-16,0 0-16 0,0 0-27 0,0 0-41 15,0 0-92-15,99-42-216 0,-86 37-390 0,-10 3-479 0</inkml:trace>
  <inkml:trace contextRef="#ctx0" brushRef="#br0" timeOffset="31727.63">30632 12440 1616 0,'0'0'276'0,"0"0"-267"0,0 0-26 0,0 0-8 15,0 0-17-15,0 0-32 0,0 0-12 0,0 0 8 16,0 0 14-16,0 0 15 0,0 0 1 0,0 0-6 16,0 0-48-16,0 0-140 0,24 3-702 0</inkml:trace>
  <inkml:trace contextRef="#ctx0" brushRef="#br0" timeOffset="31874.73">30939 12459 1791 0,'0'0'93'0,"0"0"-132"0,0 0-212 16,0 0-1080-16</inkml:trace>
  <inkml:trace contextRef="#ctx0" brushRef="#br0" timeOffset="37345.73">30523 11897 209 0,'0'0'192'0,"0"0"9"0,0 0 4 0,0 0-2 0,0 0-18 15,0 0-16-15,0 0-16 0,0 0-7 0,0 0-9 16,0 0-12-16,0 0-9 0,0 0-14 0,50-39-10 15,-47 34-5-15,6 3-11 0,0-5-7 0,1 3-6 16,-7 0-7-16,6 1-3 0,-3-1-6 16,-3 1-2-16,1 1-3 0,-1 0-2 0,-3-1 0 15,0 3 2-15,0 0 1 0,0 0-3 0,0 0-3 16,0 0-6-16,0 0-10 0,0 0-4 16,-7 0-9-16,4 0-6 0,-3 0 3 0,-3 0-7 15,3 0 0-15,-4 3 0 0,-5 1-4 0,9-1 5 16,-4 1 1-16,-5 1 1 0,6-2 0 0,-4 4-2 15,1-2 2-15,2 0-1 0,-8 2 3 16,12 0-3-16,-4-3 0 0,-5 3-2 0,9-2-2 16,-7 0 4-16,4 2 0 0,3-3-1 0,-4 3 1 15,-5-2 0-15,9 2 0 0,-10-2 0 16,7 2 1-16,-7-1-1 0,1 1 0 0,6 2 0 16,-13-2 2-16,13 2-3 0,-13 0 2 0,13 0 0 15,-10 1 2-15,10-1-3 0,-7 5 0 0,4-5 0 16,2 3-2-16,1 2 2 0,0-1-2 0,3 1 1 15,-1 0-1-15,7 0 0 0,-6-3-1 0,6 5 0 16,0-2 3-16,6 0 0 0,1 3 0 16,2-7 0-16,-3 4 0 0,10-2 1 0,-7-1 2 15,6 1 0-15,-2-3 1 0,-1 1-1 0,4-3-1 16,-4 2 1-16,1-4 0 0,-4 1-1 0,0-3 2 16,0-1-2-16,-2 0 0 0,-4 0 3 15,0-2-1-15,-3 2 2 0,0-2 3 0,0 0 5 16,0 0 2-16,0 0 2 0,-3 0-1 0,0 0-2 15,-4 0-5-15,-2 5-5 0,0-5-1 16,0 4-3-16,-10-1 1 0,13 1-3 0,-4 1 4 16,-5 2-3-16,9-2-2 0,-10 1 2 0,7 1-2 15,0 0 1-15,-4-2 0 0,4 2 1 0,0 0-2 16,2-2 2-16,-5-1 0 0,9-4 0 16,0 5-1-16,3-5 1 0,0 0-2 0,0 0 0 15,0 0-2-15,0 0-1 0,0 0-1 0,0 0-3 16,3 0 2-16,0-5 0 0,13 3 3 0,-7 0 3 15,3-3 2-15,4 0-1 0,-10 3-1 0,13 0 1 16,-10 2-3-16,0 0 1 0,4 0 0 16,-7 2-1-16,-3 3 0 0,-3 2 3 0,3 2 2 15,-3 5 2-15,-3 1 0 0,0 6 5 0,-7 2-3 16,-5 3-1-16,6-1 0 0,-7 2-1 0,1-1 0 16,2-1 1-16,1 1 1 0,3-3-4 0,-1-1 2 15,4-3-4-15,3-1 1 0,3-1 1 16,0-1-4-16,0-2 2 0,0-1-2 0,3-2-3 15,9 1-2-15,-2 0-5 0,-4-3-5 0,9 0-8 16,-2 1-18-16,-1-1-37 0,4-2-94 16,-10-3-197-16,3 1-1080 0</inkml:trace>
  <inkml:trace contextRef="#ctx0" brushRef="#br0" timeOffset="47125.92">22889 4130 396 0,'0'0'219'0,"0"0"19"0,0 0 13 0,0 0-12 15,0 0-19-15,0 0-30 0,0-120-36 0,0 104-29 16,0 2-21-16,-3 2-21 0,3 3-16 16,-3 5-16-16,0-1-16 0,3 1-10 0,-6 2-8 15,6 0-1-15,0-1-3 0,0 3-2 0,0 0-4 16,0 0-7-16,0 0-9 0,0 0-11 0,0 0-12 16,0 0-3-16,0 5 7 0,0 1 14 15,0 8 17-15,6 2 11 0,-3 7 7 0,-3 5 7 16,3 4 5-16,-3 10 2 0,0 4-10 0,-3 6-7 15,0 4-9-15,-3 6-6 0,0 1 0 16,2-4-1-16,4 4 0 0,0-6 0 0,0-4-4 16,4-5-2-16,8-4-3 0,-6-3-8 0,0-6-7 15,13-8-15-15,-7 1-38 0,-5-7-126 0,8-8-225 16,-12-4-994-16</inkml:trace>
  <inkml:trace contextRef="#ctx0" brushRef="#br0" timeOffset="47428.32">22827 4694 1314 0,'0'0'277'15,"0"0"-121"-15,0 0-26 0,0 0-12 0,0 0-29 16,0 0-13-16,0 0-8 0,0 0-4 0,0 0-10 16,149-129-10-16,-112 115-9 0,0 0-12 15,13 2-8-15,-10 7-7 0,10 0-3 0,-13 5-1 16,10 0-2-16,-13 5-1 0,0 5-2 0,-6 4-1 15,-10 0 0-15,4 2 1 0,0 3 0 0,-13 2 4 16,-6 1 6-16,0 6 7 0,-6 2 7 16,-3 3 4-16,-16 0 1 0,4 2 0 0,-7 0-6 15,-6-2-3-15,3-2-2 0,-3-5-1 0,0-1 0 16,3-9-3-16,3 0-2 0,-3-5-4 16,16-4 0-16,-7-2 2 0,10-3-1 0,0-2-2 15,-4 0-7-15,10-9-21 0,0-3-45 0,3-5-70 16,0-4-148-16,0 0-310 0,0 7-867 0</inkml:trace>
  <inkml:trace contextRef="#ctx0" brushRef="#br0" timeOffset="47704.52">24129 3810 1417 0,'0'0'173'0,"0"0"-98"0,0 0 20 15,0 0 39-15,-83 154 19 0,58-103-12 0,0 6-27 16,7 6-26-16,-7-2-28 0,3 2-10 0,-3-1-16 16,13-4-7-16,-7-3-8 0,10-2-9 15,6-5-2-15,-3-4-5 0,6-5-2 0,0-5-2 16,0-1-4-16,3-5-5 0,3 0-8 0,-3-9-13 15,3-2-24-15,10-3-59 0,-7-5-179 0,-3-4-320 16,7-3-818-16</inkml:trace>
  <inkml:trace contextRef="#ctx0" brushRef="#br0" timeOffset="48134.77">24576 4521 1612 0,'0'0'154'16,"0"0"-5"-16,0 0 12 0,0 0-16 15,0 0-25-15,0 0-30 0,0 0-21 0,-133-66-20 16,108 63-19-16,9 3-10 0,-5 3-9 0,-4 3-8 16,9 6 1-16,-2 4-3 0,-7 1-1 0,9 5 1 15,-2 1-1-15,-4 5 0 0,13-2 0 16,0 1 3-16,5 2 0 0,-8-1 2 0,12 0 3 15,0-4-2-15,3-2 1 0,10-6 1 0,-7 0 4 16,0-4 0-16,9-3 2 0,1-2 4 0,-1-2 5 16,-2-3 5-16,5-2 4 0,-5-5-2 15,12-2-3-15,-13-6-5 0,13-1-9 0,-3-3-1 16,-7-4-11-16,10 2 3 0,0-5-2 0,-1 1-4 16,-8 0-1-16,9 0-2 0,-4 3-4 15,-8-1 1-15,6 0 0 0,-10 0-9 0,-3 0-7 16,3 1-14-16,-9-3-21 0,-9 2-22 0,0 0-36 15,-13 0-32-15,10 5-23 0,-13 3-13 0,-3 2 6 16,0 4 16-16,0 7 28 0,9 0 38 0,-5 2 31 16,-1 5 27-16,12 2 10 0,-5-3 5 0,15 3-1 15,0 1-12-15,0-3-17 0,3 0-147 16,0-5-782-16</inkml:trace>
  <inkml:trace contextRef="#ctx0" brushRef="#br0" timeOffset="48718.95">25224 4485 807 0,'0'0'453'0,"0"0"-102"0,0 0-38 0,0 0-36 0,0 0-54 16,0 0-52-16,0 0-49 0,0 0-35 0,0 0-28 16,0 0-22-16,0 0-12 0,0 0-13 0,-121-61-8 15,93 75-3-15,-3 5 0 0,0 2 1 0,0 7-1 16,0-2 1-16,3 5 0 0,3-1 0 15,4-2 1-15,11-6-1 0,4 1-2 0,3-4-2 16,3-3 1-16,0-2 2 0,6-2 4 0,4-3 2 16,-4-4 5-16,16-1 1 0,-4-1 2 15,-2-3 0-15,12-3 0 0,-1-6-2 0,-5-3-3 16,-3 1-1-16,6-3-5 0,-10 2-1 0,-2 0-3 16,-7 5-3-16,6 3-9 0,-6 4-10 0,-3 0-6 15,1 4-3-15,-1 8 6 0,3 4 11 16,6 5 6-16,-6 5 4 0,1 1 3 0,-4 5-1 15,9 1 2-15,-6 0 0 0,-3 2 2 0,4 0-2 16,-7 0 0-16,0-4 1 0,0 2 0 0,0-5 5 16,0-2 2-16,-3-7 3 0,-7 2 1 0,-5-2 1 15,5-3 1-15,-11-2 1 0,5 0 1 16,-9-2 0-16,1-4-3 0,-7-1 1 0,0-3 4 16,-4-1 0-16,1-3 1 0,3 0 0 0,-3-5-1 15,3-2-3-15,0-2-2 0,0-2-4 0,0-3 0 16,0-4-3-16,3-3-4 0,4 0-4 15,2-2-9-15,9 1-12 0,-2 3-21 0,15 0-34 16,0 1-34-16,15 1-55 0,-2 4-95 0,9 1-187 16,-13 6-1065-16</inkml:trace>
  <inkml:trace contextRef="#ctx0" brushRef="#br0" timeOffset="49102.45">25853 4539 2105 0,'0'0'172'0,"0"0"-14"0,0 0-33 0,0 0-31 0,0 0-35 0,-136-24-21 15,108 24-14-15,6 2-9 0,-2 2-6 0,11 0-4 16,-5 1-4-16,11 2-3 0,1-2-10 0,3-1-8 15,3 3-8-15,0 0-3 0,3 3 5 16,3 1 11-16,13 3 8 0,-7 0 7 0,16 2 4 16,0 2-2-16,3 0 1 0,3 1 0 0,-3 0-2 15,0 2-2-15,3 0-2 0,-6-2 1 16,0 2-1-16,-6 0 2 0,-10 0 1 0,4-2 1 16,-13-1 4-16,-3 0 6 0,0-2 12 0,-19 3 12 15,4-1 10-15,-10-1 8 0,-9-4-3 0,-13 3-5 16,10-5-10-16,-12-4-9 0,5 0-9 15,-12-2-6-15,16-5-3 0,-9 0-7 0,11-3-9 16,-2-3-18-16,-7-1-40 0,13-3-114 0,6 4-456 16,7 2-941-16</inkml:trace>
  <inkml:trace contextRef="#ctx0" brushRef="#br0" timeOffset="57676.23">23320 12031 312 0,'0'0'309'0,"0"0"-11"16,0 0-15-16,0 0-12 0,0 0-20 0,0 0-25 15,0 0-34-15,0 0-35 0,0 0-28 16,0 0-34-16,0 0-27 0,0 0-24 0,-9-74-26 16,9 74-13-16,-3 7-10 0,3 4-1 0,-3 8 1 15,-7 6 11-15,10 6 4 0,-3 5 1 16,0 3 3-16,3 1-5 0,0 0-3 0,-3 0-3 16,3 0-1-16,-3-4-2 0,3 5-2 0,-3-3-4 0,3-2-8 15,0-4-16-15,0-2-30 0,3-2-94 16,0-10-239-16,0-7-1088 0</inkml:trace>
  <inkml:trace contextRef="#ctx0" brushRef="#br0" timeOffset="58155.84">23326 12407 617 0,'0'0'329'0,"0"0"-45"15,0 0-15-15,0 0-29 0,0 0-41 16,0 0-40-16,0 0-41 0,0 0-34 0,0 0-20 16,0 0-14-16,0 0-7 0,0 0-3 0,0 0-4 0,0 0-10 15,53-100-4-15,-31 91-5 0,3 2-4 16,-7 3-1-16,10 4-3 0,0 0-6 0,-6 0-1 16,6 9 0-16,-13-3 1 0,10 8-1 0,-6-2 1 15,-4 4 1-15,1 0-2 0,-7 3 2 16,-3 2 0-16,-3-4 2 0,0 6-1 0,-3-2 3 15,0 0 3-15,-3 0 0 0,-3 0 2 0,-3-4 1 16,-10 4-2-16,7 0 1 0,-10-2-1 16,-3-3 0-16,0 3-1 0,4-6-1 0,-7-2 0 15,3-1-5-15,-3-1 0 0,0-5 1 0,6 1-4 16,7-3-1-16,-7-2-1 0,7 0-2 0,-4-2-9 16,7-5-11-16,-4 0-36 0,10-4-53 15,3-3-78-15,3 3-115 0,3-3-217 0,0 7-909 0</inkml:trace>
  <inkml:trace contextRef="#ctx0" brushRef="#br0" timeOffset="58428.51">24114 11930 1937 0,'0'0'51'16,"0"0"-20"-16,0 0 27 0,0 0 26 0,0 0 14 16,-78 131-3-16,63-95-15 0,3 6-14 15,-7 5-8-15,10-4-7 0,-7 6-8 0,10-6-11 16,-3 3-9-16,-4-2-7 0,10-3-10 0,3 1-2 16,-3-4-5-16,3-1-2 0,0 1-3 15,0-6-7-15,3-3-7 0,0-3-14 0,7-3-21 16,-4-4-66-16,-3-5-222 0,0-7-1135 0</inkml:trace>
  <inkml:trace contextRef="#ctx0" brushRef="#br0" timeOffset="58803.15">24638 12309 882 0,'0'0'222'15,"0"0"-49"-15,0 0 1 0,0 0 1 0,0 0-19 16,0 0-29-16,0 0-36 0,-130 2-31 0,102 17-21 16,0 4-7-16,0 3-3 0,9 4 2 0,-2 1 4 15,-4 4 10-15,16 2 7 0,-10-1 5 16,13-1 0-16,6 3-8 0,0-5-6 0,0-5-9 15,3-2-8-15,16-8-9 0,-10-1 0 0,9-6 5 16,-2-7 5-16,6-2 14 0,2-2 4 16,-5-6 3-16,6-8-2 0,3-4-4 0,0-3-13 15,-7-5-10-15,-5 1-7 0,3 0-9 0,-10 0-1 16,6 4-2-16,-12 0-5 0,-3 2-5 0,0 6-3 16,0-1-7-16,-15 3-14 0,6 1-25 15,-13 4-33-15,9 1-37 0,-11 0-52 0,-4 5-61 16,3 0-124-16,13 0-168 0,-4 0-740 0</inkml:trace>
  <inkml:trace contextRef="#ctx0" brushRef="#br0" timeOffset="59516.24">25013 12461 419 0,'0'0'271'0,"0"0"10"0,0 0 4 0,0 0-12 16,0 0-44-16,0 0-44 0,0 0-44 0,0 0-25 16,0 0-22-16,0 0-15 0,0 0-13 15,0 0-13-15,0 0-11 0,0 0-6 0,13-35-1 16,-13 35-9-16,0 0 10 0,0 0 4 0,0 0 0 16,0 0-1-16,-4 0-11 0,-2 3-9 0,-6-1-10 15,3 3-5-15,-13 2-1 0,9 2-2 0,-11 3-1 16,11-1 2-16,-12 3-2 0,1 2-1 15,11 3 0-15,-8 1 1 0,-1 3 0 0,13 0 1 16,-1 1 1-16,-5-1 0 0,15-6 0 0,-3 0 0 16,3-6 2-16,0 1-1 0,3-3 1 0,12-2 5 15,-2-2 4-15,5-3 4 0,-5-2 4 16,11-2-1-16,1-8-3 0,-9-1-3 0,12-3-4 16,-7 2-5-16,-8-4-3 0,8 3-3 0,-11-3-2 15,5 2 1-15,-5 2-2 0,-10 3 1 16,3 0 1-16,0 4 1 0,-3 5-1 0,0 0-10 15,0 0-10-15,0 0-7 0,0 9-3 0,0 3 4 16,0 7 13-16,9 6 6 0,-3 0 7 0,4 5-1 16,-4 7-1-16,12-3 0 0,-5 8-1 0,9-1 2 15,-1-2 0-15,-8 3-3 0,11 0-4 16,-2-2-4-16,-9 2-3 0,8 0-10 0,-11-4 0 16,8 4 1-16,-9-7 2 0,-5-1 11 0,-1-2 0 15,-3-1 2-15,0-5 2 0,-3 0 5 0,-4-3 6 16,-11-4 9-16,5-1 0 0,-11-1 2 0,-1-7 0 15,6 2 0-15,-12-3 6 0,3-4 2 16,-6-1 10-16,3-4-1 0,-6 0 5 0,3-7-1 16,3-4-7-16,0-4 0 0,-3-6-6 0,3-7-4 15,3-5-9-15,-3-3-10 0,0-3-9 16,3-1-12-16,12 4-6 0,-2-1-10 0,8 2-19 16,-2 5-34-16,12 3-72 0,9 6-265 0,-2 9-1085 0</inkml:trace>
  <inkml:trace contextRef="#ctx0" brushRef="#br0" timeOffset="62158.97">25574 13647 1775 0,'0'0'573'0,"0"0"-412"0,0 0-49 0,0 0-9 0,0 0-20 16,0 0-21-16,0 0-22 0,0 0-28 0,0 0-34 16,0 0-41-16,0 0-57 0,0 0-79 15,-6 3-388-15,9-3-934 0</inkml:trace>
  <inkml:trace contextRef="#ctx0" brushRef="#br0" timeOffset="62301.58">25574 14045 1321 0,'0'0'459'16,"0"0"-331"-16,0 0-39 0,0 0-17 0,0 0-40 15,0 0-39-15,0 0-42 0,0 0-52 16,0 0-146-16,0 0-1108 0</inkml:trace>
  <inkml:trace contextRef="#ctx0" brushRef="#br0" timeOffset="62439.55">25543 14365 1574 0,'0'0'466'15,"0"0"-362"-15,0 0-52 0,0 0-21 16,0 0-40-16,0 0-52 0,0 0-78 0,0 0-348 15,0 0-905-15</inkml:trace>
  <inkml:trace contextRef="#ctx0" brushRef="#br0" timeOffset="63035.99">25385 15191 1137 0,'0'0'294'0,"0"0"-24"0,0 0-14 0,0 0-32 0,0 0-40 0,0 0-43 16,0 0-33-16,0 0-25 0,0 0-17 0,0 0-13 15,-62-126-11-15,44 114-13 0,5 5-7 16,-8 4-11-16,5 0-5 0,-6 3-10 0,-2 5-2 15,-1 3-3-15,-3 8 1 0,6 3 3 0,-3 2 0 16,1 0 5-16,-1 4-2 0,12 2 2 0,-5 1 0 16,8 2-2-16,-5 0 2 0,9 2 6 0,6-2-1 15,0 0 1-15,0-3-2 0,6-4 1 16,12-4 0-16,4 0-5 0,-6-8-3 0,15-2-15 16,3-2-7-16,9-7-21 0,-2 0-50 0,-4 0-133 15,3-7-401-15,-24 5-900 0</inkml:trace>
  <inkml:trace contextRef="#ctx0" brushRef="#br0" timeOffset="63489.43">25850 15254 846 0,'0'0'306'0,"0"0"-168"0,0 0-35 15,0 0-21-15,0 0-20 0,0 0-7 16,0 0 7-16,0 0 13 0,0 0 9 0,0 0 8 15,0 0-2-15,0 0-6 0,0 0-14 0,0 0-5 16,-68 9-5-16,65-9-5 0,0 0-1 0,0 0-2 16,-6 0-3-16,5 0-1 0,1-2-3 0,0 2-4 15,0-2-1-15,0 2-2 0,0 0 2 16,-6 0-10-16,2 0-6 0,7 0-5 0,-6 0-7 16,0 0-2-16,-6 4-5 0,5 1-3 0,-2 1-4 15,-9 3 1-15,8 1 1 0,-8 1-2 0,5 5 0 16,-8 1 1-16,11 1 1 0,-11 3 2 0,11-1-4 15,-11 6 0-15,14-1 0 0,-2 3 1 16,-6 0 8-16,11-1 0 0,4 1 1 0,0-3 3 16,0-1-3-16,4-7 0 0,11-1 1 0,-3-2 0 15,7-5 3-15,-3-4 4 0,11-3 1 0,4-2-1 16,-3-9-2-16,6-2 0 0,-3-8-3 16,0-3-5-16,4-6-4 0,-4 0-4 0,0-5-1 15,-4 4 0-15,1-1 0 0,-9 0-3 0,-10 4-2 16,7 2 1-16,-10 3-2 0,-6 0-4 15,0 2-5-15,-19 3-4 0,10 2-3 0,-16 0-3 16,-3 6 2-16,-3-1-3 0,0 4-15 0,0 1-17 16,-3 4-26-16,3 0-24 0,3 9-36 0,0 2-74 15,16 0-187-15,-3-4-1003 0</inkml:trace>
  <inkml:trace contextRef="#ctx0" brushRef="#br0" timeOffset="64335.21">26185 15344 840 0,'0'0'340'0,"0"0"-17"0,0 0-45 16,0 0-69-16,0 0-64 0,0 0-68 15,0 0-37-15,0 0-16 0,0 0 12 0,0 0 16 16,0 0 12-16,0 0 4 0,0 0-5 0,-68 140-7 15,53-111-7-15,8 2-3 0,1-1-7 16,0-2-6-16,3-6-5 0,-6-1-1 0,5-7-8 16,4-3 0-16,0-4-2 0,4-4-2 0,5-3 3 15,-3 0 3-15,3-3 0 0,7-8-3 0,-4-5-2 16,13-5-8-16,-3-1-8 0,-7-2 2 16,13-1-7-16,-6-1 0 0,-7 1-1 0,7 5-4 15,0-1 3-15,-7 0 2 0,7 5 0 0,-13 4 2 16,10 3-3-16,-10 4-5 0,-9 3-2 0,0 2-7 15,3 2 2-15,-3 5 8 0,0 7 4 16,-3 2 10-16,0 5 5 0,-6 5 0 0,-7-2 2 16,10 4 0-16,-6 0-3 0,-1-2 0 0,7-1 1 15,0 0-1-15,-3-7-1 0,-1-2 2 0,10-4-2 16,0-5 3-16,0-2-6 0,0-3 1 0,0-2 0 16,0 0 5-16,0 0 3 0,3-5 2 15,13-4-1-15,-7-3-6 0,7-4-3 0,-1 0-4 16,4 0-3-16,-7-2-6 0,10 0 1 0,-10 4-1 15,13-3-1-15,-6 1 4 0,-4 4-3 0,7-2 3 16,-13 5-4-16,7 2-3 0,-10 6 4 16,-3 1-3-16,0 0 4 0,-3 4 9 0,0 9-1 15,0 4 7-15,-3 1 4 0,-3 6 3 0,0-1 1 16,-10 1 1-16,4 2 3 0,-4-1-7 0,7-4 5 16,3 0-5-16,-10-3-2 0,16-2-3 15,-3-2-1-15,0-5-2 0,0-2-4 0,3 3-3 16,0-6-5-16,6 1-11 0,-3-3-16 0,13-2-30 15,-7 0-76-15,7 0-157 0,-4-2-426 0,-6-3-850 16</inkml:trace>
  <inkml:trace contextRef="#ctx0" brushRef="#br0" timeOffset="64898.13">26790 15525 442 0,'0'0'432'0,"0"0"-114"0,0 0-12 0,0 0-19 0,0 0-30 16,0 0-42-16,0 0-44 0,0 0-48 15,0 0-38-15,0 0-17 0,0 0-4 0,0 0 3 16,0 0 2-16,0 0-10 0,0 49-14 0,-9-26-15 15,-4-1-6-15,7 2-7 0,-3-1-5 16,-4 0-2-16,7-2-7 0,6-2 0 0,-3-4-1 16,0-1-1-16,3-7 1 0,0-3 1 0,0 1-1 15,0-5 0-15,0 0 0 0,6-5 2 0,0-4 2 16,10-3 2-16,-4-5-3 0,10-2-6 0,-7-2-5 16,7 0-3-16,3 1 0 0,-3-1 0 15,-4 3 0-15,7 0 2 0,-3 1 0 0,3 3 4 16,-10 3 2-16,1 4 0 0,-7 2 0 0,-3 3-1 15,3 2-2-15,-9 0 1 0,7 9 3 0,-7 3 2 16,-7 4 4-16,-2 3 3 0,3 1-2 0,-3 0 1 16,-7 1 2-16,7-2-3 0,-7-1 2 15,10-1-5-15,0-3-4 0,3-5 0 0,0-1 0 16,0-6 0-16,3 1-1 0,0-3 1 0,6-3-3 16,0-6 3-16,3-1-1 0,10-4-5 15,-4-3-4-15,1 3-1 0,-1 0 1 0,4 1 3 16,0 3 1-16,-7 1 2 0,3 2-2 0,-2 2 2 15,-10 5-2-15,3 0-1 0,3 7 4 0,-5 3 2 16,-4 4 4-16,0-1 2 0,-13 6 1 16,7-3-1-16,6 3-1 0,-6-2-3 0,3 0-3 15,3-3-2-15,0 0-5 0,0 0-9 0,3-5-22 16,3-5-58-16,0-1-109 0,7-3-209 0,-10 0-1156 16</inkml:trace>
  <inkml:trace contextRef="#ctx0" brushRef="#br0" timeOffset="65394.32">27441 15525 926 0,'0'0'404'0,"0"0"-77"0,0 0-50 0,0 0-65 0,0 0-68 0,0 0-54 0,0 0-40 16,0 0-22-16,0 0-10 0,0 0 1 0,0 0 5 16,0 0-1-16,0 0-5 0,0 0-3 0,-6 14-2 15,6-12 0-15,0 1 0 0,0-1 3 16,3-2 5-16,0 0 2 0,9 0 2 0,-8 0-3 15,5 0-3-15,-6 0 0 0,9-5-5 0,-2 1 0 16,-4-1-4-16,12-2-4 0,-8 0 2 0,2 0-5 16,4-1-1-16,-7-1-2 0,6-3-5 0,-5 3 1 15,5-3-4-15,-5 3-1 0,-4 0-6 16,-3 2-1-16,-3-3 2 0,0 6-3 0,0-1-4 16,-6 3-10-16,-4-1-7 0,-8 3-1 0,2 0 6 15,-5 3 5-15,-4 4 5 0,-3 2 11 0,6 5 9 16,-3 0 11-16,1 4 10 0,-1 3 4 15,-3 1 7-15,9 4 7 0,1 0 4 0,-4 4 6 16,16-3 1-16,-1 0 7 0,4 1 0 0,3-4-3 16,0-1-6-16,10-6-8 0,5 0-6 15,4-3-8-15,6-5-10 0,-1-4-9 0,4-5-9 16,3 0-17-16,0-10-31 0,0 1-79 0,0-5-172 16,-12 5-411-16,0-1-859 0</inkml:trace>
  <inkml:trace contextRef="#ctx0" brushRef="#br0" timeOffset="65727.09">27878 15494 1149 0,'0'0'456'0,"0"0"-232"0,0 0-50 16,0 0-9-16,0 0-24 0,0 0-12 0,0 0-6 16,0 0-3-16,0 0-11 0,0 0-14 0,0 0-16 15,0 0-17-15,-108 132-14 0,101-115-13 0,1-1-11 16,3 0-8-16,-6-4-7 0,9-1 0 15,0-6 0-15,0 0 0 0,9-1 3 0,-3-4 1 16,1 0 4-16,-1-4-4 0,12-6-4 0,-8-1-4 16,11-3-5-16,-11-3 4 0,11 4-5 0,-8-4-1 15,9 4-2-15,-7 0 2 0,4-1 0 16,-1 4 0-16,-5 3-3 0,2 3 3 0,-6 1-2 16,-2 3 0-16,-7 3 1 0,0 4-3 0,3 4 3 15,-3 3 5-15,0 2 6 0,-3 0-2 16,-4 0 0-16,1 0-3 0,-6 0-3 0,9-4 2 0,0-3-5 15,3 1-3-15,0-6-7 0,0-1-8 16,6-3-11-16,6 0-25 0,-2-10-58 0,8-1-82 16,-5-8-138-16,-1 5-312 0,0 3-892 0</inkml:trace>
  <inkml:trace contextRef="#ctx0" brushRef="#br0" timeOffset="66149.42">28511 14970 1456 0,'0'0'353'0,"0"0"-131"0,0 0-89 0,0 0-57 15,0 0-23-15,0 0 13 0,0 0 20 16,0 0 15-16,0 0 9 0,-65 125-2 0,55-93-5 16,-11 4-9-16,11 4-23 0,-5 2-7 0,-1 3-15 15,1-1-12-15,2 8-13 0,4-7-15 0,0 1-5 16,0 0-4-16,5-4 2 0,1-3 0 15,3-3-2-15,-3-6 1 0,3-2 0 0,-3-9-3 16,3-4 2-16,0-3-6 0,0-5 0 0,0-3-3 16,0-4-2-16,3 0-5 0,-3-2-10 0,3-7-6 15,0-3-26-15,1-3-26 0,-4 1-34 16,3-5-34-16,-3 1-30 0,0-1-38 0,0-2-47 16,-3 4-56-16,-1-4-14 0,-5 2 44 0,-9-2 95 15,11 5 133-15,-11 2 141 0,12 3 107 0,-4 5 83 16,1-1 41-16,3 2-8 0,3 5-33 0,3-2-54 15,-4 2-49-15,4 0-45 0,0 0-30 16,0 4-10-16,4 1-2 0,-4 3 3 0,15-1-3 16,-2 2-14-16,-1 3-17 0,7-3-11 0,5 3-11 15,1-3-8-15,3-2-9 0,-9 3-12 0,9-6-18 16,-1 6-38-16,-2-1-113 0,-9-4-260 16,-1-1-1220-16</inkml:trace>
  <inkml:trace contextRef="#ctx0" brushRef="#br0" timeOffset="66705.55">28908 15466 1790 0,'0'0'334'0,"0"0"-99"0,0 0-69 15,0 0-34-15,0 0-37 0,0 0-29 16,0 0-25-16,0 0-17 0,0 0-13 0,0 0-13 16,0 0 0-16,0 0-1 0,-131-26-1 0,116 43 1 15,-4 1 4-15,7 1-1 0,-4-2 0 0,10 4 6 16,0 0-11-16,3-2 0 0,3 2 0 15,0-3-1-15,6 0 3 0,3 3 1 0,10-3 2 16,-7-2-2-16,13-2 4 0,-3 0 0 0,0 0-1 16,-1-3 1-16,-2-2 0 0,-4-2-2 0,4 0 0 15,-10-2-2-15,1-1 2 0,2 1 2 0,-9-5-1 16,-3 5 6-16,0-5-4 0,-3 0 7 0,-9 0 1 16,-4 0 4-16,-9 0-8 0,-3 0-3 15,4 0-1-15,-10 0-4 0,9 2 0 0,0 0-1 16,-3-2-2-16,3 0-6 0,0 0-1 0,7 0-11 15,2 0-15-15,-5-4-25 0,17-1-88 0,-2 0-237 16,3 1-1155-16</inkml:trace>
  <inkml:trace contextRef="#ctx0" brushRef="#br0" timeOffset="67643.17">29748 14991 129 0,'0'0'126'0,"0"0"18"0,0 0 0 16,0 0 11-16,0 0 5 0,0 0 3 0,0 0 6 15,0 0-4-15,0 0-8 0,0 0-14 16,0 0-13-16,0 0-14 0,0 0-16 0,0 0-15 16,31-60-9-16,-31 56-13 0,0 2-8 0,0-3-5 15,0 3-5-15,-6-3-3 0,6 1-5 0,-3 2-5 16,0-3-6-16,-4 3-6 0,-2-1-5 16,9 1-6-16,-6 0-9 0,3 2 1 0,-3 0-1 15,-7 0-1-15,10 0 2 0,-3 0-4 0,0 4 1 16,-4 1-1-16,1 2 3 0,3 0-2 0,-7 0 0 15,4 1 2-15,3 1 0 0,-3-2-2 0,-7 5 2 16,10-1 0-16,0 1 0 0,-4 0 0 0,1-1 0 16,9 3 1-16,-6-2-4 0,3 0 6 15,0-2-2-15,0-1-1 0,-4 5 0 0,7-4 3 16,0 1-2-16,0 1 1 0,0-3 3 0,0 3-5 16,0-3 4-16,7 0-2 0,-4 1 1 15,0-2 0-15,-3 1 0 0,6-2-3 0,-6 2 4 16,3-2-4-16,-3 0 0 0,0 3 2 0,0-1-4 15,0-2 5-15,-6 2-1 0,3-2 2 0,-3 3 0 16,-7-1 0-16,7-1 0 0,0-1 3 16,0 2 0-16,-7-2-1 0,10-2 2 0,-3 0-3 15,3-3 1-15,0 0 4 0,-4 0 4 0,7-2 6 16,0 0 5-16,0 0-2 0,0 0-6 0,0-2-7 16,7 0-9-16,-4-3-7 0,0 1-1 15,3-3-1-15,-3 2 1 0,10 0 4 0,-7 3 1 16,0-3 1-16,0 3 0 0,7 2-3 0,-10-1 0 15,3 1 0-15,0 0 0 0,-6 0 1 0,3 1 1 16,3 4 1-16,1-3 1 0,-7 5-1 0,0-2 1 16,3 2 2-16,-3 0 0 0,0-1 0 0,3 1 1 15,-3 0-1-15,0 0-2 0,0 3 1 16,3-3 0-16,-3-3-1 0,3 3 0 0,0-2 1 16,-3 0-2-16,0-1 0 0,0 1 0 0,3-3 1 15,-3 1 3-15,0-1 0 0,0-1 1 16,0 1 1-16,0 3 2 0,-3 2-3 0,0 2 3 15,-3 1-3-15,-7 1 5 0,4 3 3 0,0 5 5 16,-10-1 3-16,10 2 2 0,0 1 6 16,-7 2 1-16,7 1 2 0,-4-1 2 0,7 0-3 15,0-1-3-15,3-1-6 0,0 0-11 0,3-5-4 16,0-2-7-16,6 0-1 0,0-3-6 0,3-4-16 16,7 0-35-16,-4-5-109 0,4-2-339 0,-10 0-1085 0</inkml:trace>
  <inkml:trace contextRef="#ctx0" brushRef="#br0" timeOffset="72580.61">27091 16112 542 0,'0'0'257'0,"0"0"-51"0,0 0-4 0,0 0 9 15,0 0-4-15,0 0-8 0,0 0-25 0,0 0-30 16,0 0-29-16,0 0-26 0,0 0-22 0,0 0-18 16,0-18-16-16,-3 18-15 0,3 2-12 0,0 0-4 15,-4 3 0-15,4 2 3 0,-12 5 5 16,9 2 3-16,0 2-1 0,-3 5 9 0,-1 3 2 15,-8 2 0-15,9 2 4 0,-7 2-6 0,1-3 0 16,3 3-1-16,-7-2-1 0,10 0-4 0,0-4 4 16,-10 4-3-16,13-2-3 0,0-1-1 15,0-4-5-15,-3-1 0 0,6-2-1 0,-3-1-4 16,3-3 0-16,0-5-4 0,0 3 0 0,3-3 4 16,-3 0-3-16,6-2 1 0,-3 0-1 0,3-2 1 15,10-3 1-15,-7-2 0 0,7 0 1 16,-4 0-9-16,0-2 2 0,7-3-11 0,0-2-17 15,-7-2-21-15,7 0-45 0,-10-1-92 0,0 1-189 16,4 4-287-16,-10 1-718 0</inkml:trace>
  <inkml:trace contextRef="#ctx0" brushRef="#br0" timeOffset="72787.91">26849 16394 1520 0,'0'0'235'0,"0"0"-82"0,0 0-45 16,0 0-51-16,0 0-5 0,0 0 6 15,0 0 19-15,0 0 12 0,0 0-14 0,0 0-16 16,0 0-18-16,121 9-18 0,-93-9-19 0,0 0-25 16,3 0-40-16,0 2-68 0,-13-2-174 0,4 0-877 15</inkml:trace>
  <inkml:trace contextRef="#ctx0" brushRef="#br0" timeOffset="73193.53">27305 16612 1381 0,'0'0'215'0,"0"0"-56"15,0 0-5-15,0 0 0 0,0 0-14 16,0 0-12-16,0 0-24 0,0 0-25 0,0 0-22 15,0 0-11-15,0 0-12 0,0 0-8 0,130-101-11 16,-108 83-7-16,-4-1-4 0,4 3-3 0,0-3-3 16,-4 0-4-16,-2 7-5 0,-7-2-6 15,6 0-4-15,-8 4-7 0,-4 1-8 0,-3 0-12 16,-3 4-17-16,-4 1-25 0,-11 4-14 0,9 0 0 16,-13 0 19-16,6 2 33 0,-5 7 30 0,-4 3 20 15,9 2 13-15,-5 0 10 0,-4 2 6 16,12-1 7-16,-5 6 1 0,5-2 3 0,-2 2 0 0,9-3 1 15,0 3-1-15,-4-3-2 0,10 0 4 16,0 1 0-16,0-3 6 0,0-2 3 0,13 0 3 16,-4-5 6-16,0 3 7 0,10-6 4 0,3 3-1 15,-10-4-7-15,16-1-8 0,-3-1-9 16,-1-1-10-16,7-2-7 0,0-2-11 0,4-5-4 16,2-5-5-16,-6-1-5 0,15-5-4 0,-9-6-6 15,1 1-4-15,-4-5-6 0,3 1-8 0,0 0-14 16,-6-1-22-16,-3 0-30 0,-9 6-74 15,2-2-127-15,-11 8-208 0,2 4-864 0</inkml:trace>
  <inkml:trace contextRef="#ctx0" brushRef="#br0" timeOffset="73400.35">27708 16375 748 0,'0'0'308'0,"0"0"-21"16,0 0-23-16,0 0-34 0,0 0-29 0,0 0-33 15,-34 127-25-15,34-106-21 0,6 1-13 0,-3-4-9 16,12 1-14-16,-2 0-17 0,-4-5-23 0,10 0-18 16,-1-5-15-16,-5 1-10 0,12 0-3 0,-4-3-11 15,-5 0-15-15,9-3-18 0,-1 1-37 0,-8-3-52 16,9 1-93-16,-7-3-155 0,-5-3-243 16,-7 1-775-16</inkml:trace>
  <inkml:trace contextRef="#ctx0" brushRef="#br0" timeOffset="73641.53">28315 16154 728 0,'0'0'75'15,"0"0"-3"-15,0 0 53 0,0 0 21 16,0 0 25-16,-46 139 8 0,37-108-9 0,6 6-15 0,-4 0-20 15,4-1-27-15,0 6-30 0,-3-2-24 16,0-2-22-16,6-1-11 0,0-4-6 0,0-6-5 16,6-4-3-16,0-2-5 0,-3-7-3 0,0 0-4 15,-3-5-6-15,3-4-3 0,1-5-1 0,-4 0-1 16,0-5-17-16,3-4-28 0,-3-3-54 16,0 0-58-16,0 1-141 0,0-1-153 0,0 8-591 0</inkml:trace>
  <inkml:trace contextRef="#ctx0" brushRef="#br0" timeOffset="73819.96">28167 16502 901 0,'0'0'248'0,"0"0"-63"0,0 0 9 0,0 0 11 15,0 0 3-15,0 0-21 0,0 0-25 0,0 0-16 16,0 0-15-16,0 0-11 0,0 0-10 16,0 0-28-16,0 0-20 0,136 108-17 0,-117-103-18 15,9-1-13-15,-4-1-12 0,1-1-16 0,-9 0-26 16,8 3-38-16,-11-3-90 0,2 1-234 0,-8-1-836 15</inkml:trace>
  <inkml:trace contextRef="#ctx0" brushRef="#br0" timeOffset="74633.73">27395 16918 236 0,'0'0'235'0,"0"0"0"0,0 0-6 0,0 0-8 0,0 0-15 16,0 0-23-16,0 0-32 0,0 0-41 0,0 0-39 15,0 0-37-15,0 0-20 0,0 0-11 0,0 0 1 16,-16-21 2-16,10 37 0 0,3 3 4 16,0 0-3-16,-4 2-1 0,-8-2 2 0,15 7 1 0,-6 0 8 15,0-1 2-15,2-4-1 0,-2 3 3 16,6-5 1-16,0 0 3 0,0-5 0 0,0 0-2 15,0-3 2-15,6-4-2 0,-2-2 8 0,-1-1 7 16,3-4 11-16,-3 0 13 0,12 0 3 0,-5-2-3 16,-4-7-17-16,13-3-16 0,-10-2-11 15,9-2-13-15,-5 2-2 0,5-2-11 0,-5-2-5 16,5 0 3-16,-5 1-6 0,9 1 1 0,-13 0-7 16,9 2-1-16,-8 2 3 0,-4 3 1 15,6 2-1-15,-9 7-21 0,-3 0-2 0,0 0 6 16,0 7 13-16,0 7 23 0,0 5 9 0,-3-1 5 15,-9 8 4-15,6-3 5 0,6 1-6 0,-3 2-2 16,0 0-6-16,-1-1-5 0,4-3-1 16,0-3-5-16,4-3-7 0,-1-2 1 0,0-2-11 15,3-5-13-15,9-3-26 0,-5-1-38 0,5-3-49 16,-2 0-122-16,-7-5-243 0,6 0-733 0</inkml:trace>
  <inkml:trace contextRef="#ctx0" brushRef="#br0" timeOffset="74976.28">27984 17019 1207 0,'0'0'388'0,"0"0"-191"0,0 0-85 15,0 0-47-15,0 0-33 0,0 0-9 0,0 0 6 16,0 0 10-16,0 0 13 0,0 0 13 0,0 0 4 16,-121 51 5-16,108-39-16 0,-5-3-18 0,12 5-18 15,2-6-12-15,-2 4-8 0,0-3-1 16,6 1 0-16,0-1-5 0,0-2 0 0,6 2 0 15,-3-2 3-15,4 0-2 0,-1 2 1 0,3-2-1 16,0 0 1-16,1 3-1 0,-7 0-1 16,12 0 2-16,-9-1 0 0,1 2-2 0,-4 1-1 15,0-3 1-15,3 1 0 0,0 1 6 0,-6-1 2 16,0-3 2-16,0 0-3 0,0 0 4 0,-6-2 1 16,-3 0 1-16,3 2 5 0,-4-5-8 15,-5 3 4-15,2-3-3 0,-2 3 0 0,6-5-4 16,-7 0-5-16,4 0-4 0,-1-5-6 0,-2-2-12 15,5 0-20-15,-8 0-23 0,15-1-36 0,-7-1-35 16,7 0-57-16,-3 2-146 0,6 0-169 0,0 2-569 16</inkml:trace>
  <inkml:trace contextRef="#ctx0" brushRef="#br0" timeOffset="75347.47">28244 17084 829 0,'0'0'210'0,"0"0"-82"0,0 0 31 0,0 0 48 16,0 0 13-16,0 0-14 0,0 0-16 0,0 0-22 16,0 0-24-16,0 0-27 0,0 0-25 15,0 0-28-15,0 0-23 0,121 21-13 0,-109-28-16 16,1-2-3-16,-1 0 0 0,-2-1-3 0,-1-1 1 15,0-1-5-15,-6 1-4 0,0-1-2 0,0 0-4 16,-3 3-2-16,0 0-5 0,-3 3-9 0,-3-1-14 16,-3 5-15-16,-4-3-5 0,4 5-3 15,-9 0 12-15,5 0 12 0,-5 0 13 0,2 9 9 16,-6-1 13-16,1 4 5 0,11 2 4 0,-8 2 2 16,8 0-2-16,4 5 3 0,-9-2 4 0,12 5 6 15,-1-3-2-15,4 7 1 0,0-4 6 0,0-1 0 16,4-3 2-16,-1-2-4 0,15 1-5 15,-5-8-6-15,12 3 0 0,2-4-4 0,1-6-10 16,0 1-13-16,0-5-25 0,3 0-45 0,0-7-138 16,-12-2-443-16,-1 2-829 0</inkml:trace>
  <inkml:trace contextRef="#ctx0" brushRef="#br0" timeOffset="75739.89">28750 17068 684 0,'0'0'227'0,"0"0"-30"0,0 0 18 0,0 0-19 0,0 0-29 0,0 0-29 15,0 0-19-15,0 0-12 0,-16 129-11 16,13-113-15-16,-3 0-14 0,6-3-21 0,-6-1-8 16,6 2-7-16,0-7-8 0,0-2-8 0,0-1-2 15,0-4 7-15,0 0 15 0,0-2 10 0,6-5-5 16,3-5-14-16,-3-2-21 0,0-2-3 15,10-1-1-15,-1 0 1 0,1 1 5 0,-1 2-5 16,7 0-3-16,3 3-1 0,3 4-2 0,-3 2 0 16,6 3-5-16,9 2-15 0,-6 2-39 15,3 7-85-15,-9-2-307 0,-9-2-1039 0</inkml:trace>
  <inkml:trace contextRef="#ctx0" brushRef="#br0" timeOffset="77099.73">25032 16953 63 0,'0'0'61'0,"0"0"22"0,0 0 28 0,0 0 4 15,0 0-3-15,0 0-13 0,0 0-3 0,0 0 4 16,0 0 0-16,0 0 1 0,0 0-14 16,0 0-16-16,0 0-12 0,0 0-17 0,56-65-15 15,-50 65-16-15,6 0-15 0,-9 0-12 0,0 0-10 16,1 2-2-16,-1 3-1 0,-3-1 5 0,0 8 4 16,0 0 5-16,0 2 10 0,-7 4-2 15,4 1 3-15,-12-2 2 0,9 7 2 0,-1-3 4 16,-2 2 7-16,-3-2 2 0,9-3 3 0,-4 0-3 15,4-4-5-15,3 0-6 0,0-5-6 16,0 0-3-16,0-4 5 0,0 0 2 0,3-3 11 16,4 0 15-16,-4 1 6 0,12-3 10 0,-5 0-7 15,-4-3-12-15,12-1-7 0,-8-3-16 0,8 2-2 16,-8-2-3-16,-1 0-2 0,6 0 1 0,-8 0-3 16,-4 2-2-16,3 3 1 0,-6 0 4 15,9 2-9-15,-9 0-20 0,0 0-25 0,0 2-17 16,-9 3 12-16,3-1 24 0,3 6 24 0,-4 4 18 15,1-3 4-15,-6 3 0 0,9 2 2 0,3-2-4 16,-3-1-3-16,3 1-4 0,0 0-1 16,0-2 2-16,0-1-2 0,3 3 3 0,0-2-1 15,12-3-3-15,-9 3 1 0,4-3 2 0,5-3 5 16,-5 3 6-16,5-2 3 0,-6 0-4 0,-2 3-3 16,-1-3 0-16,6-3 2 0,-9 3 7 15,-3 0 5-15,0 2 6 0,-3-2 15 0,-9 5 15 16,2-3 15-16,-11 3 7 0,5 1-2 0,-9 1-7 15,1 0-2-15,-7-3-9 0,3-1-14 0,0-3-12 16,6-5-22-16,-6 0-24 0,-3-2-26 16,3 0-56-16,7 0-211 0,8 0-919 0</inkml:trace>
  <inkml:trace contextRef="#ctx0" brushRef="#br0" timeOffset="77836.02">23385 17444 503 0,'0'0'342'0,"0"0"-165"0,0 0-76 0,0 0-38 0,0 0-42 0,0 0-7 16,0 0 2-16,0 0 4 0,0 0 8 15,0 0 10-15,0 0 3 0,0 0-2 0,0 0-4 16,118-17-11-16,-96 20-14 0,-10 4-10 0,7-3-12 16,-10 4-6-16,-3 2-4 0,7 4-1 15,-10 2 7-15,-3 3 2 0,-3 6 7 0,-13 1 0 16,7 1-1-16,-13 0 1 0,7 1-1 0,-7 3 4 16,-6-5 5-16,13-2 6 0,-7-4 14 15,-3-3 5-15,13-3 0 0,-7-3-1 0,10-3-15 16,-7 2-6-16,13-6-8 0,0 1-18 0,3-3-17 15,0 3-10-15,0 0 8 0,0-3 21 0,3 0 36 16,3 1 14-16,7-3 2 0,-4 2-12 0,13-2-10 16,-10 0-25-16,13 0-7 0,-3 0 19 15,-10 0-9-15,10 2 17 0,-10 3 0 0,10 0-20 16,-13 4 7-16,13 0 7 0,-13 8 6 0,10-1 12 16,-13 1-1-16,10 4 17 0,-10 0 25 0,-3 2 26 15,0 1 24-15,-3 0 13 0,0 2 2 0,-3-3-8 16,-6 2-20-16,-7-1-35 0,4-2-38 15,-10 1-33-15,-3 0-15 0,-6 1-28 0,-6-1-39 16,-3-3-61-16,-1-2-153 0,23-6-975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09/30/2025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r>
              <a:rPr lang="en-US" dirty="0"/>
              <a:t>Pre-flight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548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30/09/2025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39BD3-BB50-F4C0-80B1-A063E64568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384" y="1916114"/>
            <a:ext cx="10727267" cy="4003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8E8592-3115-4CC0-B4B8-8601E6948E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701E8E-ED97-46AB-A621-C2FECE5C25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7A26066-96DD-4C38-BE0F-ED3854AC84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30-09-2025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43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30/09/2025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30/09/2025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30/09/2025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30/09/2025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rdomain.dk:2348/" TargetMode="External"/><Relationship Id="rId2" Type="http://schemas.openxmlformats.org/officeDocument/2006/relationships/hyperlink" Target="https://mydomain.dk:234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domain.dk:2348/" TargetMode="External"/><Relationship Id="rId4" Type="http://schemas.openxmlformats.org/officeDocument/2006/relationships/hyperlink" Target="https://mydomain.dk:2234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WEB 3, Session 5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GraphQL</a:t>
            </a:r>
            <a:endParaRPr lang="da-DK" dirty="0"/>
          </a:p>
          <a:p>
            <a:r>
              <a:rPr lang="da-DK" dirty="0"/>
              <a:t>Apollo Server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30/09/2025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38673B-DDC7-FBED-EEEA-4BB0AAD9C38F}"/>
                  </a:ext>
                </a:extLst>
              </p14:cNvPr>
              <p14:cNvContentPartPr/>
              <p14:nvPr/>
            </p14:nvContentPartPr>
            <p14:xfrm>
              <a:off x="2942280" y="4196880"/>
              <a:ext cx="1365840" cy="49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38673B-DDC7-FBED-EEEA-4BB0AAD9C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2920" y="4187520"/>
                <a:ext cx="1384560" cy="5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E142-31D0-1B3C-D959-62E0F3683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D53-BE5D-1069-C40D-B21DBCE1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1547-20F3-0CD8-8F6F-7DA8ECAA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Same-origin Policy</a:t>
            </a:r>
          </a:p>
          <a:p>
            <a:r>
              <a:rPr lang="en-US" b="1" dirty="0" err="1"/>
              <a:t>GraphQL</a:t>
            </a:r>
            <a:endParaRPr lang="en-US" b="1" dirty="0"/>
          </a:p>
          <a:p>
            <a:r>
              <a:rPr lang="en-US" dirty="0"/>
              <a:t>Apollo Server</a:t>
            </a:r>
          </a:p>
          <a:p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3DCE-5C7E-1478-D5CB-4E121E5B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AD1E-2F1B-AB9F-9AAB-6D6584D8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424A-330F-C369-06D9-713A3EA0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363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3C080E-666D-8830-2F8F-1481403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GraphQL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F3FE0-719C-F450-0A76-FF1A447B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 standard for making an interface</a:t>
            </a:r>
          </a:p>
          <a:p>
            <a:r>
              <a:rPr lang="en-DK" dirty="0"/>
              <a:t>Often used for API gateways</a:t>
            </a:r>
          </a:p>
          <a:p>
            <a:r>
              <a:rPr lang="en-DK" dirty="0"/>
              <a:t>Still need to implement the interface</a:t>
            </a:r>
          </a:p>
          <a:p>
            <a:r>
              <a:rPr lang="en-DK" dirty="0"/>
              <a:t>We'll be using Apollo Server for that</a:t>
            </a:r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0E453-46F8-FB37-282C-85601E78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6ECA8-4B22-17EB-8ED3-2843F58D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73C5-77FD-FEDB-F0A3-B18BF5E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236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1367-7552-302C-77E7-D45F3AA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GraphQL</a:t>
            </a:r>
            <a:r>
              <a:rPr lang="en-DK" dirty="0"/>
              <a:t> queries only ask for what they need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1FA5E-080A-3663-2457-27C75574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675EC-0324-E837-9FFD-36517B51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5586-1217-C2BE-EB7B-E21BB38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E96BD-2FF0-2F45-7950-E23C2530F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pending_games</a:t>
            </a:r>
            <a:r>
              <a:rPr lang="en-US" dirty="0"/>
              <a:t> {</a:t>
            </a:r>
          </a:p>
          <a:p>
            <a:r>
              <a:rPr lang="en-US" dirty="0"/>
              <a:t>  id</a:t>
            </a:r>
          </a:p>
          <a:p>
            <a:r>
              <a:rPr lang="en-US" dirty="0"/>
              <a:t>  players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0308D-D387-DD2D-4BD2-F97767E32A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DK" dirty="0"/>
              <a:t>Int</a:t>
            </a:r>
          </a:p>
          <a:p>
            <a:r>
              <a:rPr lang="en-DK" dirty="0"/>
              <a:t>Float</a:t>
            </a:r>
          </a:p>
          <a:p>
            <a:r>
              <a:rPr lang="en-DK" dirty="0"/>
              <a:t>String</a:t>
            </a:r>
          </a:p>
          <a:p>
            <a:r>
              <a:rPr lang="en-DK" dirty="0"/>
              <a:t>Boolean</a:t>
            </a:r>
          </a:p>
          <a:p>
            <a:r>
              <a:rPr lang="en-DK" dirty="0"/>
              <a:t>ID</a:t>
            </a:r>
          </a:p>
          <a:p>
            <a:pPr lvl="1"/>
            <a:r>
              <a:rPr lang="en-DK" dirty="0"/>
              <a:t>This is a GUID/UUID - a string not a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9C30B-577A-5D31-01D7-B196B92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Scalar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A558-28FF-3539-0AD3-633ABF1124B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A7A7-3598-376C-755F-2DF3C82B23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12F3-9643-04FB-0031-4EDA9A17E6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C013CE3-2999-48EB-AA67-768A017AD290}" type="datetime1">
              <a:rPr lang="da-DK" smtClean="0"/>
              <a:t>30-09-2025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88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DEAF67-939C-4018-6990-055D0BA4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GraphQL</a:t>
            </a:r>
            <a:r>
              <a:rPr lang="en-DK" dirty="0"/>
              <a:t>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D0B-1307-5BB1-1D59-81CFB34C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201D-9792-1442-43DA-706FF93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E280-69C9-6356-CDAF-217C8DD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B476A-6789-742F-1310-ED9178D2D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PendingGame</a:t>
            </a:r>
            <a:r>
              <a:rPr lang="en-US" dirty="0"/>
              <a:t> {</a:t>
            </a:r>
          </a:p>
          <a:p>
            <a:r>
              <a:rPr lang="en-US" dirty="0"/>
              <a:t>  id: ID!,</a:t>
            </a:r>
          </a:p>
          <a:p>
            <a:r>
              <a:rPr lang="en-US" dirty="0"/>
              <a:t>  pending: Boolean,</a:t>
            </a:r>
          </a:p>
          <a:p>
            <a:r>
              <a:rPr lang="en-US" dirty="0"/>
              <a:t>  creator: String!,</a:t>
            </a:r>
          </a:p>
          <a:p>
            <a:r>
              <a:rPr lang="en-US" dirty="0"/>
              <a:t>  players: [String!]!,</a:t>
            </a:r>
          </a:p>
          <a:p>
            <a:r>
              <a:rPr lang="en-US" dirty="0"/>
              <a:t>  </a:t>
            </a:r>
            <a:r>
              <a:rPr lang="en-US" dirty="0" err="1"/>
              <a:t>number_of_players</a:t>
            </a:r>
            <a:r>
              <a:rPr lang="en-US" dirty="0"/>
              <a:t>: Int!</a:t>
            </a:r>
          </a:p>
          <a:p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64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BC315-8766-2636-F4B5-1B4FCF21019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DK" dirty="0"/>
              <a:t>Arrays are indicated by putting [] </a:t>
            </a:r>
            <a:r>
              <a:rPr lang="en-DK" i="1" dirty="0"/>
              <a:t>around</a:t>
            </a:r>
            <a:r>
              <a:rPr lang="en-DK" dirty="0"/>
              <a:t> the type: [String]</a:t>
            </a:r>
          </a:p>
          <a:p>
            <a:r>
              <a:rPr lang="en-DK" dirty="0"/>
              <a:t>Example:</a:t>
            </a:r>
            <a:br>
              <a:rPr lang="en-DK" dirty="0"/>
            </a:br>
            <a:br>
              <a:rPr lang="en-DK" dirty="0"/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players: [String!]!</a:t>
            </a:r>
            <a:b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66BAB-9631-6C25-EF1B-4F56878D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36D0-F85A-83E8-D588-A51F3B8A30A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3532-246E-D217-E101-CB5265BA8E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C299-9543-8B73-1688-830F28FB3C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4D7FAED-1772-4B0B-A2D3-4D82D2D3058C}" type="datetime1">
              <a:rPr lang="da-DK" smtClean="0"/>
              <a:t>30-09-2025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09EB12-6745-27DA-0D9C-F6FE6EF122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DK" dirty="0"/>
              <a:t>! means NOT NULL:</a:t>
            </a:r>
            <a:br>
              <a:rPr lang="en-DK" dirty="0"/>
            </a:br>
            <a:br>
              <a:rPr lang="en-DK" dirty="0"/>
            </a:br>
            <a:r>
              <a:rPr lang="en-DK" sz="2300" spc="-1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 Credentials {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DK" sz="2300" spc="-1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username: String!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DK" sz="2300" spc="-1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password: String!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DK" sz="2300" spc="-1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DK" dirty="0"/>
              <a:t>! and arrays:</a:t>
            </a:r>
          </a:p>
          <a:p>
            <a:pPr lvl="1"/>
            <a:r>
              <a:rPr lang="en-DK" dirty="0">
                <a:latin typeface="Consolas" panose="020B0609020204030204" pitchFamily="49" charset="0"/>
              </a:rPr>
              <a:t>[String]!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DK" dirty="0">
                <a:latin typeface="Consolas" panose="020B0609020204030204" pitchFamily="49" charset="0"/>
              </a:rPr>
              <a:t> </a:t>
            </a:r>
            <a:r>
              <a:rPr lang="en-DK" dirty="0"/>
              <a:t>- the array is mandatory, but can contain nulls</a:t>
            </a:r>
          </a:p>
          <a:p>
            <a:pPr lvl="1"/>
            <a:r>
              <a:rPr lang="en-DK" dirty="0">
                <a:latin typeface="Consolas" panose="020B0609020204030204" pitchFamily="49" charset="0"/>
              </a:rPr>
              <a:t>[String!]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DK" dirty="0">
                <a:latin typeface="Consolas" panose="020B0609020204030204" pitchFamily="49" charset="0"/>
              </a:rPr>
              <a:t> </a:t>
            </a:r>
            <a:r>
              <a:rPr lang="en-DK" dirty="0"/>
              <a:t>- the array is optional, but can't contain nulls</a:t>
            </a:r>
          </a:p>
          <a:p>
            <a:pPr lvl="1"/>
            <a:r>
              <a:rPr lang="en-DK" dirty="0">
                <a:latin typeface="Consolas" panose="020B0609020204030204" pitchFamily="49" charset="0"/>
              </a:rPr>
              <a:t>[String!]! </a:t>
            </a:r>
            <a:r>
              <a:rPr lang="en-DK" dirty="0"/>
              <a:t>- the array is mandatory, and can't contain nulls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BA64E-3404-9158-E65D-C14D807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54A4-3BB9-09B5-44E3-48EB2C55562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F1CE-5F02-A36B-0429-0B4211CFE9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022E-6338-E46F-910D-CEFD315CD7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F4A7EB8-49FC-4E08-BE69-EF37DB2C0E99}" type="datetime1">
              <a:rPr lang="da-DK" smtClean="0"/>
              <a:t>30-09-2025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821AAD-F993-C5C7-148D-340CB1C5D3A7}"/>
                  </a:ext>
                </a:extLst>
              </p14:cNvPr>
              <p14:cNvContentPartPr/>
              <p14:nvPr/>
            </p14:nvContentPartPr>
            <p14:xfrm>
              <a:off x="8561520" y="5020560"/>
              <a:ext cx="2599200" cy="83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821AAD-F993-C5C7-148D-340CB1C5D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2160" y="5011200"/>
                <a:ext cx="2617920" cy="8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937-FABF-DFDF-E095-81605374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</a:t>
            </a:r>
            <a:r>
              <a:rPr lang="en-DK" dirty="0"/>
              <a:t>eferring to other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BB3DD-0624-0FBF-EA55-F82DBB8C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4C7BA-1CA4-48AA-52EF-CF5F75FA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4CA5C-C95D-7DFE-2F50-8813B9F8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A6BB1B-B090-6110-4C61-59C5C920D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type Score {</a:t>
            </a:r>
          </a:p>
          <a:p>
            <a:r>
              <a:rPr lang="en-GB" dirty="0"/>
              <a:t>  slot: String!,</a:t>
            </a:r>
          </a:p>
          <a:p>
            <a:r>
              <a:rPr lang="en-GB" dirty="0"/>
              <a:t>  score: Int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US" dirty="0"/>
              <a:t>type </a:t>
            </a:r>
            <a:r>
              <a:rPr lang="en-US" dirty="0" err="1"/>
              <a:t>ActiveGame</a:t>
            </a:r>
            <a:r>
              <a:rPr lang="en-US" dirty="0"/>
              <a:t> {</a:t>
            </a:r>
          </a:p>
          <a:p>
            <a:r>
              <a:rPr lang="en-US" dirty="0"/>
              <a:t>  id: ID!,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scores: [[Score!]!]!</a:t>
            </a:r>
          </a:p>
          <a:p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53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D9CA-AE2F-4364-1289-AC85A93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FB40-3934-7F91-FF57-921DF346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2DA28-74F9-FC3C-CB83-EBDE21DE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5403B-6560-3558-471B-97518E27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E5026B-2C26-07E5-8821-0A0DCCAB7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interface Game {</a:t>
            </a:r>
          </a:p>
          <a:p>
            <a:r>
              <a:rPr lang="en-US" dirty="0"/>
              <a:t>  id: ID!,</a:t>
            </a:r>
          </a:p>
          <a:p>
            <a:r>
              <a:rPr lang="en-US" dirty="0"/>
              <a:t>  pending: Boolean!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ActiveGame</a:t>
            </a:r>
            <a:r>
              <a:rPr lang="en-US" dirty="0"/>
              <a:t> implements Game {</a:t>
            </a:r>
          </a:p>
          <a:p>
            <a:r>
              <a:rPr lang="en-US" dirty="0"/>
              <a:t>  id: ID!,</a:t>
            </a:r>
          </a:p>
          <a:p>
            <a:r>
              <a:rPr lang="en-US" dirty="0"/>
              <a:t>  pending: Boolean!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PendingGame</a:t>
            </a:r>
            <a:r>
              <a:rPr lang="en-US" dirty="0"/>
              <a:t> implements Game {…}</a:t>
            </a:r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4C1C9-43E1-9F47-BAAF-16A2642AB233}"/>
                  </a:ext>
                </a:extLst>
              </p14:cNvPr>
              <p14:cNvContentPartPr/>
              <p14:nvPr/>
            </p14:nvContentPartPr>
            <p14:xfrm>
              <a:off x="3808800" y="3965760"/>
              <a:ext cx="8127720" cy="78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4C1C9-43E1-9F47-BAAF-16A2642AB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440" y="3956400"/>
                <a:ext cx="814644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77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4B25-3A49-27FB-E6B2-6C6B5D42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745C4-56D8-C79F-1EF4-3EADBC89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3748-4A78-247F-09CE-0B859542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FC4C-CD36-C577-AB79-54C6249D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B63D2-E50B-D3BA-BFF8-F077CCD0B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union Game = </a:t>
            </a:r>
            <a:r>
              <a:rPr lang="en-US" dirty="0" err="1"/>
              <a:t>ActiveGame</a:t>
            </a:r>
            <a:r>
              <a:rPr lang="en-US" dirty="0"/>
              <a:t> | </a:t>
            </a:r>
            <a:r>
              <a:rPr lang="en-US" dirty="0" err="1"/>
              <a:t>PendingGame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84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EF7F-67F8-A436-57FD-18EDB46C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D77F-09CA-36B5-6365-095A2852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Same-origin Policy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Apollo Server</a:t>
            </a:r>
          </a:p>
          <a:p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9950-EE73-4449-617C-DC38446F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D87-E452-F14D-0C5E-AED17263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35E4-5C24-702B-8F45-41903844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867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03B9-98F0-E209-D0A5-130E62F9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Queries and Mutations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8BE-D645-6AB7-581E-4DA70F97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and Mutations are defined using 2 special types type Query and type Mutation</a:t>
            </a:r>
          </a:p>
          <a:p>
            <a:r>
              <a:rPr lang="en-US" dirty="0"/>
              <a:t>In order to make Queries and Mutations work, we need to implement </a:t>
            </a:r>
            <a:r>
              <a:rPr lang="en-US" i="1" dirty="0"/>
              <a:t>resolvers</a:t>
            </a:r>
            <a:endParaRPr lang="en-US" dirty="0"/>
          </a:p>
          <a:p>
            <a:r>
              <a:rPr lang="en-US" dirty="0"/>
              <a:t>Queries can be either with or without parameters</a:t>
            </a:r>
          </a:p>
          <a:p>
            <a:r>
              <a:rPr lang="en-US" dirty="0"/>
              <a:t>Mutations </a:t>
            </a:r>
            <a:r>
              <a:rPr lang="en-US" i="1" dirty="0"/>
              <a:t>can</a:t>
            </a:r>
            <a:r>
              <a:rPr lang="en-US" dirty="0"/>
              <a:t> be without parameters, but will rarely be so</a:t>
            </a:r>
          </a:p>
          <a:p>
            <a:r>
              <a:rPr lang="en-US" dirty="0"/>
              <a:t>The parameters of Mutations need to be either primitive types or a special </a:t>
            </a:r>
            <a:r>
              <a:rPr lang="en-US" i="1" dirty="0"/>
              <a:t>input</a:t>
            </a:r>
            <a:r>
              <a:rPr lang="en-US" dirty="0"/>
              <a:t>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B8FE-A49D-EF06-FFF9-09C64D00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BA6C-D25A-7E67-A4E2-9AE5DBF3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8BBA-B741-DA4E-A0D0-A9A98627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31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7A5C-F3C9-926C-0334-D93773FF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Query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F1EF-4CFF-97E0-0C72-AB3B6D0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3A6D-FF8F-DB0E-106F-103076D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1BFE-D066-B3EB-A768-98FDE71F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70A06-DB51-E3E2-03CD-D25E47289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type Query {</a:t>
            </a:r>
          </a:p>
          <a:p>
            <a:r>
              <a:rPr lang="da-DK" dirty="0"/>
              <a:t>  games: [ActiveGame!]!,</a:t>
            </a:r>
          </a:p>
          <a:p>
            <a:r>
              <a:rPr lang="da-DK" dirty="0"/>
              <a:t>  game(id: ID!): ActiveGame,</a:t>
            </a:r>
          </a:p>
          <a:p>
            <a:r>
              <a:rPr lang="da-DK" dirty="0"/>
              <a:t>  pending_games: [PendingGame!]!</a:t>
            </a:r>
          </a:p>
          <a:p>
            <a:r>
              <a:rPr lang="da-DK" dirty="0"/>
              <a:t>  pending_game(id: ID!): PendingGame</a:t>
            </a:r>
          </a:p>
          <a:p>
            <a:r>
              <a:rPr lang="da-DK" dirty="0"/>
              <a:t>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999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5256-8D7D-F8F0-A701-1542834B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Mutation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6183A-71A7-D399-0E8B-001ECCBB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EEF72-CC79-2030-284A-991ED1C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1415C-E1A3-C95D-7CB4-CFF6B163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3BF756-33CA-0F48-6E4E-1A14EDCDC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000" dirty="0"/>
              <a:t>input </a:t>
            </a:r>
            <a:r>
              <a:rPr lang="da-DK" sz="2000" dirty="0" err="1"/>
              <a:t>BlogInput</a:t>
            </a:r>
            <a:r>
              <a:rPr lang="da-DK" sz="2000" dirty="0"/>
              <a:t> {</a:t>
            </a:r>
          </a:p>
          <a:p>
            <a:r>
              <a:rPr lang="da-DK" sz="2000" dirty="0"/>
              <a:t>    </a:t>
            </a:r>
            <a:r>
              <a:rPr lang="da-DK" sz="2000" dirty="0" err="1"/>
              <a:t>text</a:t>
            </a:r>
            <a:r>
              <a:rPr lang="da-DK" sz="2000" dirty="0"/>
              <a:t>: </a:t>
            </a:r>
            <a:r>
              <a:rPr lang="da-DK" sz="2000" dirty="0" err="1"/>
              <a:t>String</a:t>
            </a:r>
            <a:r>
              <a:rPr lang="da-DK" sz="2000" dirty="0"/>
              <a:t>!,</a:t>
            </a:r>
          </a:p>
          <a:p>
            <a:r>
              <a:rPr lang="da-DK" sz="2000" dirty="0"/>
              <a:t>    </a:t>
            </a:r>
            <a:r>
              <a:rPr lang="da-DK" sz="2000" dirty="0" err="1"/>
              <a:t>username</a:t>
            </a:r>
            <a:r>
              <a:rPr lang="da-DK" sz="2000" dirty="0"/>
              <a:t>: </a:t>
            </a:r>
            <a:r>
              <a:rPr lang="da-DK" sz="2000" dirty="0" err="1"/>
              <a:t>String</a:t>
            </a:r>
            <a:r>
              <a:rPr lang="da-DK" sz="2000" dirty="0"/>
              <a:t>!,</a:t>
            </a:r>
          </a:p>
          <a:p>
            <a:r>
              <a:rPr lang="da-DK" sz="2000" dirty="0"/>
              <a:t>    tags: [</a:t>
            </a:r>
            <a:r>
              <a:rPr lang="da-DK" sz="2000" dirty="0" err="1"/>
              <a:t>String</a:t>
            </a:r>
            <a:r>
              <a:rPr lang="da-DK" sz="2000" dirty="0"/>
              <a:t>!]</a:t>
            </a:r>
          </a:p>
          <a:p>
            <a:r>
              <a:rPr lang="da-DK" sz="2000" dirty="0"/>
              <a:t>}</a:t>
            </a:r>
          </a:p>
          <a:p>
            <a:endParaRPr lang="da-DK" sz="2000" dirty="0"/>
          </a:p>
          <a:p>
            <a:r>
              <a:rPr lang="en-US" sz="2000" dirty="0"/>
              <a:t>type Mutation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createBlog</a:t>
            </a:r>
            <a:r>
              <a:rPr lang="en-US" sz="2000" dirty="0"/>
              <a:t>(blog: </a:t>
            </a:r>
            <a:r>
              <a:rPr lang="en-US" sz="2000" dirty="0" err="1"/>
              <a:t>BlogInput</a:t>
            </a:r>
            <a:r>
              <a:rPr lang="en-US" sz="2000" dirty="0"/>
              <a:t>!): Blog,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addComment</a:t>
            </a:r>
            <a:r>
              <a:rPr lang="en-US" sz="2000" dirty="0"/>
              <a:t>(</a:t>
            </a:r>
            <a:r>
              <a:rPr lang="en-US" sz="2000" dirty="0" err="1"/>
              <a:t>blogId</a:t>
            </a:r>
            <a:r>
              <a:rPr lang="en-US" sz="2000" dirty="0"/>
              <a:t>: ID!, comment: </a:t>
            </a:r>
            <a:r>
              <a:rPr lang="en-US" sz="2000" dirty="0" err="1"/>
              <a:t>CommentInput</a:t>
            </a:r>
            <a:r>
              <a:rPr lang="en-US" sz="2000" dirty="0"/>
              <a:t>!): Comment</a:t>
            </a:r>
          </a:p>
          <a:p>
            <a:r>
              <a:rPr lang="en-US" sz="2000"/>
              <a:t>}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4CE788-5D95-4217-6ABB-9247C5A7CFBA}"/>
                  </a:ext>
                </a:extLst>
              </p14:cNvPr>
              <p14:cNvContentPartPr/>
              <p14:nvPr/>
            </p14:nvContentPartPr>
            <p14:xfrm>
              <a:off x="818280" y="1395720"/>
              <a:ext cx="3298680" cy="102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4CE788-5D95-4217-6ABB-9247C5A7C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920" y="1386360"/>
                <a:ext cx="3317400" cy="10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56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4ECAE-B7F1-123B-4491-4EAA616C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F405-564F-7BB2-F172-8A0DF3CA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63E6-56D4-A9E8-47E3-4E967D5C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Same-origin Policy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b="1" dirty="0"/>
              <a:t>Apollo Server</a:t>
            </a:r>
          </a:p>
          <a:p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E331-B2DF-1C9A-51AC-03BD4ED7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03B7-E01B-949F-16DD-3907FBD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04E7-3050-4EE4-2E8D-5C84A61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238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C579-B2AA-B49A-6607-0C25D163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Apollo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2EE4-1937-D0A1-D202-E35549C8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Implements </a:t>
            </a:r>
            <a:r>
              <a:rPr lang="en-DK" dirty="0" err="1"/>
              <a:t>GraphQL</a:t>
            </a:r>
            <a:r>
              <a:rPr lang="en-DK" dirty="0"/>
              <a:t> based on</a:t>
            </a:r>
          </a:p>
          <a:p>
            <a:pPr lvl="1"/>
            <a:r>
              <a:rPr lang="en-DK" dirty="0"/>
              <a:t>Type definitions (.</a:t>
            </a:r>
            <a:r>
              <a:rPr lang="en-DK" dirty="0" err="1"/>
              <a:t>sdl</a:t>
            </a:r>
            <a:r>
              <a:rPr lang="en-DK" dirty="0"/>
              <a:t>)</a:t>
            </a:r>
          </a:p>
          <a:p>
            <a:pPr lvl="1"/>
            <a:r>
              <a:rPr lang="en-DK" dirty="0"/>
              <a:t>Resolvers</a:t>
            </a:r>
          </a:p>
          <a:p>
            <a:r>
              <a:rPr lang="en-DK" dirty="0"/>
              <a:t>A resolver takes (most important)</a:t>
            </a:r>
          </a:p>
          <a:p>
            <a:pPr lvl="1"/>
            <a:r>
              <a:rPr lang="en-DK" dirty="0"/>
              <a:t>parent - properties from parents (</a:t>
            </a:r>
            <a:r>
              <a:rPr lang="en-US" dirty="0"/>
              <a:t>for resolver chaining</a:t>
            </a:r>
            <a:r>
              <a:rPr lang="en-DK" dirty="0"/>
              <a:t>)</a:t>
            </a:r>
          </a:p>
          <a:p>
            <a:pPr lvl="1"/>
            <a:r>
              <a:rPr lang="en-DK" dirty="0" err="1"/>
              <a:t>args</a:t>
            </a:r>
            <a:r>
              <a:rPr lang="en-DK" dirty="0"/>
              <a:t> - properties from arguments</a:t>
            </a:r>
          </a:p>
          <a:p>
            <a:pPr lvl="1"/>
            <a:r>
              <a:rPr lang="en-DK" dirty="0"/>
              <a:t>context - server-wide properties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4FED-3C63-4E59-FB86-87A7E6D3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D172-BB61-853E-7DEF-6FB50B0F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012F-E72B-5E68-9542-DCBF1679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092A8D-1B15-383A-1585-39FCE08A45BA}"/>
                  </a:ext>
                </a:extLst>
              </p14:cNvPr>
              <p14:cNvContentPartPr/>
              <p14:nvPr/>
            </p14:nvContentPartPr>
            <p14:xfrm>
              <a:off x="5737320" y="4038480"/>
              <a:ext cx="2119320" cy="34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092A8D-1B15-383A-1585-39FCE08A4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7960" y="4029120"/>
                <a:ext cx="213804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707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C69D-46CD-D73C-C790-48E0863A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Helper functions for the resolver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CC251-B2C2-A41D-3E6B-58A8A6E8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97FE-D1A0-4415-8424-9D0DD0C9B6F2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0E48-634D-540E-11D6-D422517F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B8280-8E03-DD01-E19B-7DBE47FB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DC735-5D7F-2CB4-9BC3-4F13562BB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async function </a:t>
            </a:r>
            <a:r>
              <a:rPr lang="en-US" dirty="0" err="1"/>
              <a:t>respond_with_error</a:t>
            </a:r>
            <a:r>
              <a:rPr lang="en-US" dirty="0"/>
              <a:t>(err: </a:t>
            </a:r>
            <a:r>
              <a:rPr lang="en-US" dirty="0" err="1"/>
              <a:t>ServerError</a:t>
            </a:r>
            <a:r>
              <a:rPr lang="en-US" dirty="0"/>
              <a:t>): Promise&lt;never&gt; {</a:t>
            </a:r>
          </a:p>
          <a:p>
            <a:r>
              <a:rPr lang="en-US" dirty="0"/>
              <a:t>  throw new </a:t>
            </a:r>
            <a:r>
              <a:rPr lang="en-US" dirty="0" err="1"/>
              <a:t>GraphQLError</a:t>
            </a:r>
            <a:r>
              <a:rPr lang="en-US" dirty="0"/>
              <a:t>(</a:t>
            </a:r>
            <a:r>
              <a:rPr lang="en-US" dirty="0" err="1"/>
              <a:t>err.type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async function </a:t>
            </a:r>
            <a:r>
              <a:rPr lang="en-US" dirty="0" err="1"/>
              <a:t>pending_game</a:t>
            </a:r>
            <a:r>
              <a:rPr lang="en-US" dirty="0"/>
              <a:t>(</a:t>
            </a:r>
            <a:r>
              <a:rPr lang="en-US" dirty="0" err="1"/>
              <a:t>api</a:t>
            </a:r>
            <a:r>
              <a:rPr lang="en-US" dirty="0"/>
              <a:t>: API, id: string)</a:t>
            </a:r>
          </a:p>
          <a:p>
            <a:r>
              <a:rPr lang="en-US" dirty="0"/>
              <a:t>    : Promise&lt;</a:t>
            </a:r>
            <a:r>
              <a:rPr lang="en-US" dirty="0" err="1"/>
              <a:t>PendingGame</a:t>
            </a:r>
            <a:r>
              <a:rPr lang="en-US" dirty="0"/>
              <a:t> | undefined&gt; {</a:t>
            </a:r>
          </a:p>
          <a:p>
            <a:r>
              <a:rPr lang="en-US" dirty="0"/>
              <a:t>  const res = await </a:t>
            </a:r>
            <a:r>
              <a:rPr lang="en-US" dirty="0" err="1"/>
              <a:t>api.pending_game</a:t>
            </a:r>
            <a:r>
              <a:rPr lang="en-US" dirty="0"/>
              <a:t>(id)</a:t>
            </a:r>
          </a:p>
          <a:p>
            <a:r>
              <a:rPr lang="en-US" dirty="0"/>
              <a:t>  return </a:t>
            </a:r>
            <a:r>
              <a:rPr lang="en-US" dirty="0" err="1"/>
              <a:t>res.resolve</a:t>
            </a:r>
            <a:r>
              <a:rPr lang="en-US" dirty="0"/>
              <a:t>({</a:t>
            </a:r>
          </a:p>
          <a:p>
            <a:r>
              <a:rPr lang="en-US" dirty="0"/>
              <a:t>    </a:t>
            </a:r>
            <a:r>
              <a:rPr lang="en-US" dirty="0" err="1"/>
              <a:t>onSuccess</a:t>
            </a:r>
            <a:r>
              <a:rPr lang="en-US" dirty="0"/>
              <a:t>: async g =&gt; g,</a:t>
            </a:r>
          </a:p>
          <a:p>
            <a:r>
              <a:rPr lang="en-US" dirty="0"/>
              <a:t>    </a:t>
            </a:r>
            <a:r>
              <a:rPr lang="en-US" dirty="0" err="1"/>
              <a:t>onError</a:t>
            </a:r>
            <a:r>
              <a:rPr lang="en-US" dirty="0"/>
              <a:t>: async e =&gt; undefined</a:t>
            </a:r>
          </a:p>
          <a:p>
            <a:r>
              <a:rPr lang="en-US" dirty="0"/>
              <a:t>  })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603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3B1A-951F-A4FC-9FA5-BA4DFB27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Property of the resolver object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9526-D3C3-19B3-F2F3-FAAEA21F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482DA-F1A1-0743-7A82-DD5FCF6F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E8B4B-CE9D-830C-0039-E6E4E200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64782E-442C-62B0-1B47-58F607162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   Query: {</a:t>
            </a:r>
          </a:p>
          <a:p>
            <a:r>
              <a:rPr lang="en-US" dirty="0"/>
              <a:t>      async games() {</a:t>
            </a:r>
          </a:p>
          <a:p>
            <a:r>
              <a:rPr lang="en-US" dirty="0"/>
              <a:t>        return games(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      },</a:t>
            </a:r>
          </a:p>
          <a:p>
            <a:r>
              <a:rPr lang="en-US" dirty="0"/>
              <a:t>      async game(_:any, params: {id: string}) {</a:t>
            </a:r>
          </a:p>
          <a:p>
            <a:r>
              <a:rPr lang="en-US" dirty="0"/>
              <a:t>        return game(</a:t>
            </a:r>
            <a:r>
              <a:rPr lang="en-US" dirty="0" err="1"/>
              <a:t>api</a:t>
            </a:r>
            <a:r>
              <a:rPr lang="en-US" dirty="0"/>
              <a:t>, params.id)</a:t>
            </a:r>
          </a:p>
          <a:p>
            <a:r>
              <a:rPr lang="en-US" dirty="0"/>
              <a:t>      },</a:t>
            </a:r>
          </a:p>
          <a:p>
            <a:r>
              <a:rPr lang="en-US" dirty="0"/>
              <a:t>      …</a:t>
            </a:r>
          </a:p>
          <a:p>
            <a:r>
              <a:rPr lang="en-US" dirty="0"/>
              <a:t>      async </a:t>
            </a:r>
            <a:r>
              <a:rPr lang="en-US" dirty="0" err="1"/>
              <a:t>pending_game</a:t>
            </a:r>
            <a:r>
              <a:rPr lang="en-US" dirty="0"/>
              <a:t>(id: string) {</a:t>
            </a:r>
          </a:p>
          <a:p>
            <a:r>
              <a:rPr lang="en-US" dirty="0"/>
              <a:t>        return </a:t>
            </a:r>
            <a:r>
              <a:rPr lang="en-US" dirty="0" err="1"/>
              <a:t>pending_game</a:t>
            </a:r>
            <a:r>
              <a:rPr lang="en-US" dirty="0"/>
              <a:t>(</a:t>
            </a:r>
            <a:r>
              <a:rPr lang="en-US" dirty="0" err="1"/>
              <a:t>api</a:t>
            </a:r>
            <a:r>
              <a:rPr lang="en-US" dirty="0"/>
              <a:t>, id)</a:t>
            </a:r>
          </a:p>
          <a:p>
            <a:r>
              <a:rPr lang="en-US" dirty="0"/>
              <a:t>      }</a:t>
            </a:r>
          </a:p>
          <a:p>
            <a:r>
              <a:rPr lang="en-US" dirty="0"/>
              <a:t>    },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D82E0C-A4F3-A12A-1201-127609C73F70}"/>
                  </a:ext>
                </a:extLst>
              </p14:cNvPr>
              <p14:cNvContentPartPr/>
              <p14:nvPr/>
            </p14:nvContentPartPr>
            <p14:xfrm>
              <a:off x="3530520" y="2845080"/>
              <a:ext cx="2005200" cy="83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D82E0C-A4F3-A12A-1201-127609C73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160" y="2835720"/>
                <a:ext cx="202392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19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0F1D-4175-7498-2E40-6A4DE35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Mutation property of the resolver object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C3B2B-035E-48DD-102F-D1A8EB43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50BC3-88D5-894B-7CE4-AE7DF093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E4D9B-503D-9751-6237-6F8DD80B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CC55A-FF1D-6BA3-919F-2CDE6E70C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Mutation: {</a:t>
            </a:r>
          </a:p>
          <a:p>
            <a:r>
              <a:rPr lang="en-US" sz="2400" dirty="0"/>
              <a:t>  async join(_:any, params: {id: string, player: string}) {</a:t>
            </a:r>
          </a:p>
          <a:p>
            <a:r>
              <a:rPr lang="en-US" sz="2400" dirty="0"/>
              <a:t>      return join(</a:t>
            </a:r>
            <a:r>
              <a:rPr lang="en-US" sz="2400" dirty="0" err="1"/>
              <a:t>api</a:t>
            </a:r>
            <a:r>
              <a:rPr lang="en-US" sz="2400" dirty="0"/>
              <a:t>, params)</a:t>
            </a:r>
          </a:p>
          <a:p>
            <a:r>
              <a:rPr lang="en-US" sz="2400" dirty="0"/>
              <a:t>   },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},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155092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6F5-2676-6997-A5E8-38344F66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 chaining case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2CF7D-20C7-4A4A-1D04-17AFF196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3372-DF95-68B0-B336-00B3DDF0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18B41-B23A-6E69-D752-6D1F5FC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F6C5E2-90DE-7FD8-514D-FCB168005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 Comment {</a:t>
            </a:r>
          </a:p>
          <a:p>
            <a:r>
              <a:rPr lang="en-US" dirty="0"/>
              <a:t>    text: String!,</a:t>
            </a:r>
          </a:p>
          <a:p>
            <a:r>
              <a:rPr lang="en-US" dirty="0"/>
              <a:t>    user: String!,</a:t>
            </a:r>
          </a:p>
          <a:p>
            <a:r>
              <a:rPr lang="en-US" dirty="0"/>
              <a:t>    likes: [String!]!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type Blog {</a:t>
            </a:r>
          </a:p>
          <a:p>
            <a:r>
              <a:rPr lang="en-US" dirty="0"/>
              <a:t>    _id: ID!,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comments: [Comment!]!</a:t>
            </a:r>
          </a:p>
          <a:p>
            <a:r>
              <a:rPr lang="en-US" dirty="0"/>
              <a:t>}</a:t>
            </a:r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15D5BF-B2E5-563E-9CC2-C52DCFD440ED}"/>
                  </a:ext>
                </a:extLst>
              </p14:cNvPr>
              <p14:cNvContentPartPr/>
              <p14:nvPr/>
            </p14:nvContentPartPr>
            <p14:xfrm>
              <a:off x="7800480" y="1371600"/>
              <a:ext cx="3337920" cy="5212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15D5BF-B2E5-563E-9CC2-C52DCFD44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1120" y="1362240"/>
                <a:ext cx="335664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94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E8F-B925-C6E7-ADB7-E937067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Resolver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B4C5-1566-A51C-ECE1-30E2E5C2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Query.</a:t>
            </a:r>
            <a:r>
              <a:rPr lang="en-GB" dirty="0"/>
              <a:t>blog</a:t>
            </a:r>
            <a:r>
              <a:rPr lang="en-DK" dirty="0"/>
              <a:t>()</a:t>
            </a:r>
          </a:p>
          <a:p>
            <a:pPr lvl="1"/>
            <a:r>
              <a:rPr lang="en-DK" dirty="0"/>
              <a:t>Resolver for the </a:t>
            </a:r>
            <a:r>
              <a:rPr lang="en-GB" dirty="0"/>
              <a:t>blog</a:t>
            </a:r>
            <a:r>
              <a:rPr lang="en-DK" dirty="0"/>
              <a:t> query </a:t>
            </a:r>
            <a:endParaRPr lang="en-US" dirty="0"/>
          </a:p>
          <a:p>
            <a:r>
              <a:rPr lang="en-GB" dirty="0"/>
              <a:t>Blog</a:t>
            </a:r>
            <a:r>
              <a:rPr lang="en-DK" dirty="0"/>
              <a:t>.</a:t>
            </a:r>
            <a:r>
              <a:rPr lang="en-GB" dirty="0"/>
              <a:t>comments</a:t>
            </a:r>
            <a:r>
              <a:rPr lang="en-DK" dirty="0"/>
              <a:t>()</a:t>
            </a:r>
          </a:p>
          <a:p>
            <a:pPr lvl="1"/>
            <a:r>
              <a:rPr lang="en-DK" dirty="0"/>
              <a:t>Resolver for the </a:t>
            </a:r>
            <a:r>
              <a:rPr lang="en-GB" dirty="0"/>
              <a:t>comments </a:t>
            </a:r>
            <a:r>
              <a:rPr lang="en-DK" dirty="0"/>
              <a:t>property of </a:t>
            </a:r>
            <a:r>
              <a:rPr lang="en-GB" dirty="0"/>
              <a:t>blogs</a:t>
            </a:r>
            <a:endParaRPr lang="en-DK" dirty="0"/>
          </a:p>
          <a:p>
            <a:pPr lvl="1"/>
            <a:r>
              <a:rPr lang="en-DK" dirty="0"/>
              <a:t>Uses the parent parameter to look up the </a:t>
            </a:r>
            <a:r>
              <a:rPr lang="en-GB" dirty="0"/>
              <a:t>blog id</a:t>
            </a:r>
            <a:endParaRPr lang="en-DK" dirty="0"/>
          </a:p>
          <a:p>
            <a:r>
              <a:rPr lang="en-DK" dirty="0"/>
              <a:t>Chaining: Query.</a:t>
            </a:r>
            <a:r>
              <a:rPr lang="en-GB" dirty="0"/>
              <a:t>blog</a:t>
            </a:r>
            <a:r>
              <a:rPr lang="en-DK" dirty="0"/>
              <a:t>() --&gt; </a:t>
            </a:r>
            <a:r>
              <a:rPr lang="en-GB" dirty="0" err="1"/>
              <a:t>Blog.comments</a:t>
            </a:r>
            <a:r>
              <a:rPr lang="en-DK" dirty="0"/>
              <a:t>()</a:t>
            </a:r>
          </a:p>
          <a:p>
            <a:pPr lvl="1"/>
            <a:r>
              <a:rPr lang="en-DK" dirty="0"/>
              <a:t>When querying </a:t>
            </a:r>
            <a:r>
              <a:rPr lang="en-GB" dirty="0"/>
              <a:t>blogs</a:t>
            </a:r>
            <a:endParaRPr lang="en-DK" dirty="0"/>
          </a:p>
          <a:p>
            <a:pPr lvl="1"/>
            <a:r>
              <a:rPr lang="en-DK" dirty="0"/>
              <a:t>If any details from </a:t>
            </a:r>
            <a:r>
              <a:rPr lang="en-GB" dirty="0"/>
              <a:t>comments</a:t>
            </a:r>
            <a:r>
              <a:rPr lang="en-DK" dirty="0"/>
              <a:t> are requested</a:t>
            </a:r>
          </a:p>
          <a:p>
            <a:pPr lvl="1"/>
            <a:r>
              <a:rPr lang="en-DK" dirty="0"/>
              <a:t>Calls </a:t>
            </a:r>
            <a:r>
              <a:rPr lang="en-GB" dirty="0" err="1"/>
              <a:t>Blog.comments</a:t>
            </a:r>
            <a:r>
              <a:rPr lang="en-DK" dirty="0"/>
              <a:t>()</a:t>
            </a: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387B-411D-6385-FD3F-4A002251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5EF8-332A-1BF6-44C2-A8E8C4D2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415F-F7DE-4CFD-A784-C05CCC1F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39B7E7-EAC2-1BEA-91B8-6404918DE0FF}"/>
                  </a:ext>
                </a:extLst>
              </p14:cNvPr>
              <p14:cNvContentPartPr/>
              <p14:nvPr/>
            </p14:nvContentPartPr>
            <p14:xfrm>
              <a:off x="318240" y="1634040"/>
              <a:ext cx="11514240" cy="4512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39B7E7-EAC2-1BEA-91B8-6404918DE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80" y="1624680"/>
                <a:ext cx="11532960" cy="45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0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AA8-60D6-A117-E8ED-07077FF7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Same-origin Policy (SOP)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1AD9E-F2A9-011A-19C8-89560B68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Browsers are very strict about calling services from another origin (address and port)</a:t>
            </a:r>
          </a:p>
          <a:p>
            <a:r>
              <a:rPr lang="en-DK" dirty="0"/>
              <a:t>Scenario:</a:t>
            </a:r>
          </a:p>
          <a:p>
            <a:pPr lvl="1"/>
            <a:r>
              <a:rPr lang="en-DK" dirty="0"/>
              <a:t>You log in to your bank - mybank.com</a:t>
            </a:r>
          </a:p>
          <a:p>
            <a:pPr lvl="1"/>
            <a:r>
              <a:rPr lang="en-DK" dirty="0"/>
              <a:t>In another tab you are logged in to - evilbankhackers.org</a:t>
            </a:r>
          </a:p>
          <a:p>
            <a:pPr lvl="1"/>
            <a:r>
              <a:rPr lang="en-DK" dirty="0"/>
              <a:t>Because you are logged in, the evil bank hackers could in theory hijack your session and empty your bank account</a:t>
            </a:r>
          </a:p>
          <a:p>
            <a:r>
              <a:rPr lang="en-DK" dirty="0"/>
              <a:t>Therefore, SOP doesn't allow a page on evilbankhackers.org to call services (RESTful or otherwise) on mybank.com</a:t>
            </a:r>
          </a:p>
          <a:p>
            <a:r>
              <a:rPr lang="en-DK" dirty="0"/>
              <a:t>Note: this protection is in the browser. It protect end-users, not the service.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5DB95-FA57-4A7A-A251-5B67FA16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190A-1E68-43F9-B0A3-C5DC3B90FF5A}" type="datetime8">
              <a:rPr lang="en-DK" smtClean="0"/>
              <a:t>09/30/2025 12:19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63270-1C3E-EF1F-AE30-22F72B6F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B71C3-E0C8-5505-BD5C-10CB1DE9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65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B034-B20D-E1EF-B14A-C0309A51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Resolver </a:t>
            </a:r>
            <a:r>
              <a:rPr lang="en-US" dirty="0"/>
              <a:t>for Chaining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33A6B-464C-FD7C-A2D4-478A0B6D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C2A84-F6BC-76DA-DF7B-5AFE332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3E1EB-70A2-0BEA-7687-730FEFC0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B776E-6D8B-B2FF-8BDD-CE9E19E3C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da-DK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blogComment(parent)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runSession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commentsForBlog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"blogs"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._id)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2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1AFF-6226-FE7E-F0C6-351E5D5A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resolver in the resolver object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6E639-159A-0351-912D-E71958AC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5A910-B91D-6D0F-9619-8878368E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1285A-AB21-12DD-563E-DD238FD4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162BA-4038-B93B-4983-3FD8C7764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Blog: {</a:t>
            </a:r>
          </a:p>
          <a:p>
            <a:r>
              <a:rPr lang="en-US" dirty="0"/>
              <a:t>  comments: </a:t>
            </a:r>
            <a:r>
              <a:rPr lang="en-US" dirty="0" err="1"/>
              <a:t>Resolver.blogComment</a:t>
            </a:r>
            <a:endParaRPr lang="en-US" dirty="0"/>
          </a:p>
          <a:p>
            <a:r>
              <a:rPr lang="en-US" dirty="0"/>
              <a:t>},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395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5B43-EE80-DB06-8744-88FE9900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Resolver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5FF5-035E-B3D7-7EFD-C65E1EF0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resolvers are used when a type can be seen as ambiguous</a:t>
            </a:r>
          </a:p>
          <a:p>
            <a:r>
              <a:rPr lang="en-US" dirty="0"/>
              <a:t>This might be an interface with several implementations</a:t>
            </a:r>
          </a:p>
          <a:p>
            <a:r>
              <a:rPr lang="en-US" dirty="0"/>
              <a:t>It can also be a union type</a:t>
            </a:r>
          </a:p>
          <a:p>
            <a:r>
              <a:rPr lang="en-US" dirty="0"/>
              <a:t>The resolver is the same in either case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65C2-46C9-F8D7-0D04-6BDDDDB9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EA48-5638-22D7-E464-0DF83065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2DB9-9292-DD91-90E5-74A4D01C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3087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51DA-4D55-90A7-16E8-7FFEFA7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resolver in the resolver object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782C4-1493-783B-B83C-17337498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33AB-D20E-AEB6-4BA8-89C2D08B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07662-76A3-935E-5C6D-EDB3501D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C69E55-3A56-EEFB-EEE9-5D6081EC6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Game: {</a:t>
            </a:r>
          </a:p>
          <a:p>
            <a:r>
              <a:rPr lang="en-US" dirty="0"/>
              <a:t>  __</a:t>
            </a:r>
            <a:r>
              <a:rPr lang="en-US" dirty="0" err="1"/>
              <a:t>resolveType</a:t>
            </a:r>
            <a:r>
              <a:rPr lang="en-US" dirty="0"/>
              <a:t>(</a:t>
            </a:r>
            <a:r>
              <a:rPr lang="en-US" dirty="0" err="1"/>
              <a:t>obj:any</a:t>
            </a:r>
            <a:r>
              <a:rPr lang="en-US" dirty="0"/>
              <a:t>) {</a:t>
            </a:r>
          </a:p>
          <a:p>
            <a:r>
              <a:rPr lang="en-US" dirty="0"/>
              <a:t>    if (</a:t>
            </a:r>
            <a:r>
              <a:rPr lang="en-US" dirty="0" err="1"/>
              <a:t>obj.pending</a:t>
            </a:r>
            <a:r>
              <a:rPr lang="en-US" dirty="0"/>
              <a:t>)</a:t>
            </a:r>
          </a:p>
          <a:p>
            <a:r>
              <a:rPr lang="en-US" dirty="0"/>
              <a:t>      return '</a:t>
            </a:r>
            <a:r>
              <a:rPr lang="en-US" dirty="0" err="1"/>
              <a:t>PendingGame</a:t>
            </a:r>
            <a:r>
              <a:rPr lang="en-US" dirty="0"/>
              <a:t>'</a:t>
            </a:r>
          </a:p>
          <a:p>
            <a:r>
              <a:rPr lang="en-US" dirty="0"/>
              <a:t>    else</a:t>
            </a:r>
          </a:p>
          <a:p>
            <a:r>
              <a:rPr lang="en-US" dirty="0"/>
              <a:t>      return '</a:t>
            </a:r>
            <a:r>
              <a:rPr lang="en-US" dirty="0" err="1"/>
              <a:t>ActiveGame</a:t>
            </a:r>
            <a:r>
              <a:rPr lang="en-US" dirty="0"/>
              <a:t>'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},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326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184DC-2042-B7EF-3B1C-DEDEF6FE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590-1CA6-FB16-F8C8-29E2CA42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7677-A18E-85EA-B4E0-F74FC525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Same-origin Policy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Apollo Server</a:t>
            </a:r>
          </a:p>
          <a:p>
            <a:r>
              <a:rPr lang="en-US" b="1" dirty="0" err="1"/>
              <a:t>GraphQL</a:t>
            </a:r>
            <a:r>
              <a:rPr lang="en-US" b="1" dirty="0"/>
              <a:t> Client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9A7B-F77E-F884-6AC1-CE0C80F5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9DD2-7333-7BB9-1ABD-861124C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A50F-CED9-33E2-4554-2E1930E6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3559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52D9C8-AA2E-7557-5860-C20239AF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Clients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D2B354-53E1-D072-52CF-A9CB63E5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runs over HTTP(S)</a:t>
            </a:r>
          </a:p>
          <a:p>
            <a:r>
              <a:rPr lang="en-US" dirty="0"/>
              <a:t>You can call it with </a:t>
            </a:r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even </a:t>
            </a:r>
            <a:r>
              <a:rPr lang="en-US" dirty="0" err="1"/>
              <a:t>XMLHttpRequest</a:t>
            </a:r>
            <a:r>
              <a:rPr lang="en-US" dirty="0"/>
              <a:t> (God forbid)</a:t>
            </a:r>
          </a:p>
          <a:p>
            <a:r>
              <a:rPr lang="en-US" dirty="0"/>
              <a:t>You can also use a dedicated </a:t>
            </a:r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I use the </a:t>
            </a:r>
            <a:r>
              <a:rPr lang="en-US" dirty="0" err="1"/>
              <a:t>ApolloClient</a:t>
            </a:r>
            <a:r>
              <a:rPr lang="en-US" dirty="0"/>
              <a:t> (install @apollo/client)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0250-7B51-341C-5310-6C32B59A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A0907-D053-1133-B73F-B8EB12C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E481-0241-5B64-7395-F5FDDA2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75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E436-C5B3-9137-0B2A-FC10BD1D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fetch (I)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8903C-9A22-91B9-DC78-1D38E7A3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1DA2-8B38-00C0-6778-FA1514E7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B6AB-4E96-AE51-7563-614E6EB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59ECC-5427-B33D-A075-700416784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 query = `query </a:t>
            </a:r>
            <a:r>
              <a:rPr lang="en-US" dirty="0" err="1"/>
              <a:t>PendingGame</a:t>
            </a:r>
            <a:r>
              <a:rPr lang="en-US" dirty="0"/>
              <a:t>($id: String!) {</a:t>
            </a:r>
          </a:p>
          <a:p>
            <a:r>
              <a:rPr lang="en-US" dirty="0"/>
              <a:t>  </a:t>
            </a:r>
            <a:r>
              <a:rPr lang="en-US" dirty="0" err="1"/>
              <a:t>pending_game</a:t>
            </a:r>
            <a:r>
              <a:rPr lang="en-US" dirty="0"/>
              <a:t>(id: $id) {</a:t>
            </a:r>
          </a:p>
          <a:p>
            <a:r>
              <a:rPr lang="en-US" dirty="0"/>
              <a:t>    id</a:t>
            </a:r>
          </a:p>
          <a:p>
            <a:r>
              <a:rPr lang="en-US" dirty="0"/>
              <a:t>    </a:t>
            </a:r>
            <a:r>
              <a:rPr lang="en-US" dirty="0" err="1"/>
              <a:t>number_of_players</a:t>
            </a:r>
            <a:endParaRPr lang="en-US" dirty="0"/>
          </a:p>
          <a:p>
            <a:r>
              <a:rPr lang="en-US" dirty="0"/>
              <a:t>    pending</a:t>
            </a:r>
          </a:p>
          <a:p>
            <a:r>
              <a:rPr lang="en-US" dirty="0"/>
              <a:t>    creator</a:t>
            </a:r>
          </a:p>
          <a:p>
            <a:r>
              <a:rPr lang="en-US" dirty="0"/>
              <a:t>    players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}`</a:t>
            </a:r>
          </a:p>
          <a:p>
            <a:r>
              <a:rPr lang="en-US" dirty="0"/>
              <a:t>const variables = {</a:t>
            </a:r>
          </a:p>
          <a:p>
            <a:r>
              <a:rPr lang="en-US" dirty="0"/>
              <a:t>  'id': '3'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788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BA2C2-DB8B-C541-7505-D418022B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6D69-E898-E7CB-BB61-F9D16D8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fetch (II)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1D395-1EFE-6164-E50C-4F9988B5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4A4E9-2ADA-0303-7584-450CC07A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3364A-624C-90A9-A411-91A6A1D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E33F62-868E-C99B-3AF5-F3BE981E4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 headers = { </a:t>
            </a:r>
          </a:p>
          <a:p>
            <a:r>
              <a:rPr lang="en-US" dirty="0"/>
              <a:t>  'Content-Type': 'application/</a:t>
            </a:r>
            <a:r>
              <a:rPr lang="en-US" dirty="0" err="1"/>
              <a:t>json</a:t>
            </a:r>
            <a:r>
              <a:rPr lang="en-US" dirty="0"/>
              <a:t>', </a:t>
            </a:r>
          </a:p>
          <a:p>
            <a:r>
              <a:rPr lang="en-US" dirty="0"/>
              <a:t>  Accepts: 'application/</a:t>
            </a:r>
            <a:r>
              <a:rPr lang="en-US" dirty="0" err="1"/>
              <a:t>json</a:t>
            </a:r>
            <a:r>
              <a:rPr lang="en-US" dirty="0"/>
              <a:t>'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res = await fetch('/</a:t>
            </a:r>
            <a:r>
              <a:rPr lang="en-US" dirty="0" err="1"/>
              <a:t>graphql</a:t>
            </a:r>
            <a:r>
              <a:rPr lang="en-US" dirty="0"/>
              <a:t>', {</a:t>
            </a:r>
          </a:p>
          <a:p>
            <a:r>
              <a:rPr lang="en-US" dirty="0"/>
              <a:t>  method: 'POST', </a:t>
            </a:r>
          </a:p>
          <a:p>
            <a:r>
              <a:rPr lang="en-US" dirty="0"/>
              <a:t>  body: </a:t>
            </a:r>
            <a:r>
              <a:rPr lang="en-US" dirty="0" err="1"/>
              <a:t>JSON.stringify</a:t>
            </a:r>
            <a:r>
              <a:rPr lang="en-US" dirty="0"/>
              <a:t>({query, variables}), </a:t>
            </a:r>
          </a:p>
          <a:p>
            <a:r>
              <a:rPr lang="en-US" dirty="0"/>
              <a:t>  headers})</a:t>
            </a:r>
          </a:p>
          <a:p>
            <a:r>
              <a:rPr lang="en-US" dirty="0"/>
              <a:t>const data = await </a:t>
            </a:r>
            <a:r>
              <a:rPr lang="en-US" dirty="0" err="1"/>
              <a:t>res.json</a:t>
            </a:r>
            <a:r>
              <a:rPr lang="en-US" dirty="0"/>
              <a:t>()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471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A6DC-E8BC-9A67-D968-040081CF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ApolloClient</a:t>
            </a:r>
            <a:r>
              <a:rPr lang="en-US" dirty="0"/>
              <a:t> (I)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C1405-12E5-520A-34E1-13B87A33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03F1F-E364-6DBB-A387-9D8F42B1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F844-9911-EB6B-D0B3-5A4BBA1F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29940E-07B3-3EBB-55A6-598798392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{ </a:t>
            </a:r>
          </a:p>
          <a:p>
            <a:r>
              <a:rPr lang="en-US" dirty="0"/>
              <a:t>  </a:t>
            </a:r>
            <a:r>
              <a:rPr lang="en-US" dirty="0" err="1"/>
              <a:t>ApolloClient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HttpLink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InMemoryCache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gql</a:t>
            </a:r>
            <a:r>
              <a:rPr lang="en-US" dirty="0"/>
              <a:t> } from "@apollo/client/core"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httpLink</a:t>
            </a:r>
            <a:r>
              <a:rPr lang="en-US" dirty="0"/>
              <a:t> = new </a:t>
            </a:r>
            <a:r>
              <a:rPr lang="en-US" dirty="0" err="1"/>
              <a:t>HttpLink</a:t>
            </a:r>
            <a:r>
              <a:rPr lang="en-US" dirty="0"/>
              <a:t>({ </a:t>
            </a:r>
            <a:r>
              <a:rPr lang="en-US" dirty="0" err="1"/>
              <a:t>uri</a:t>
            </a:r>
            <a:r>
              <a:rPr lang="en-US" dirty="0"/>
              <a:t>: 'http://localhost:4000/</a:t>
            </a:r>
            <a:r>
              <a:rPr lang="en-US" dirty="0" err="1"/>
              <a:t>graphql</a:t>
            </a:r>
            <a:r>
              <a:rPr lang="en-US" dirty="0"/>
              <a:t>'})</a:t>
            </a:r>
          </a:p>
          <a:p>
            <a:endParaRPr lang="en-US" dirty="0"/>
          </a:p>
          <a:p>
            <a:r>
              <a:rPr lang="en-US" dirty="0"/>
              <a:t>const client = new </a:t>
            </a:r>
            <a:r>
              <a:rPr lang="en-US" dirty="0" err="1"/>
              <a:t>ApolloClient</a:t>
            </a:r>
            <a:r>
              <a:rPr lang="en-US" dirty="0"/>
              <a:t>({</a:t>
            </a:r>
          </a:p>
          <a:p>
            <a:r>
              <a:rPr lang="en-US" dirty="0"/>
              <a:t>  link: </a:t>
            </a:r>
            <a:r>
              <a:rPr lang="en-US" dirty="0" err="1"/>
              <a:t>httpLink</a:t>
            </a:r>
            <a:r>
              <a:rPr lang="en-US" dirty="0"/>
              <a:t>,</a:t>
            </a:r>
          </a:p>
          <a:p>
            <a:r>
              <a:rPr lang="en-US" dirty="0"/>
              <a:t>  cache: new </a:t>
            </a:r>
            <a:r>
              <a:rPr lang="en-US" dirty="0" err="1"/>
              <a:t>InMemoryCache</a:t>
            </a:r>
            <a:r>
              <a:rPr lang="en-US" dirty="0"/>
              <a:t>(),</a:t>
            </a:r>
          </a:p>
          <a:p>
            <a:r>
              <a:rPr lang="en-US" dirty="0"/>
              <a:t>})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B265A-4380-66B4-F270-4F73DCBDC34E}"/>
                  </a:ext>
                </a:extLst>
              </p14:cNvPr>
              <p14:cNvContentPartPr/>
              <p14:nvPr/>
            </p14:nvContentPartPr>
            <p14:xfrm>
              <a:off x="4949280" y="2280240"/>
              <a:ext cx="2735280" cy="124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B265A-4380-66B4-F270-4F73DCBDC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9920" y="2270880"/>
                <a:ext cx="2754000" cy="12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735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0C726-EB0B-9DA4-942C-39D73743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6333-96A4-FFE9-2BAC-E19B94C0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ApolloClient</a:t>
            </a:r>
            <a:r>
              <a:rPr lang="en-US" dirty="0"/>
              <a:t> (II)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917E0-7E96-DEC0-E536-1A858592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85E65-B69C-9600-077B-65A8109A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D457E-B66F-882C-26ED-C6BF0CB2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8B07A-02A6-0882-985C-53A7A0A26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 query = `query </a:t>
            </a:r>
            <a:r>
              <a:rPr lang="en-US" dirty="0" err="1"/>
              <a:t>PendingGame</a:t>
            </a:r>
            <a:r>
              <a:rPr lang="en-US" dirty="0"/>
              <a:t>($id: String!) {</a:t>
            </a:r>
          </a:p>
          <a:p>
            <a:r>
              <a:rPr lang="en-US" dirty="0"/>
              <a:t>  </a:t>
            </a:r>
            <a:r>
              <a:rPr lang="en-US" dirty="0" err="1"/>
              <a:t>pending_game</a:t>
            </a:r>
            <a:r>
              <a:rPr lang="en-US" dirty="0"/>
              <a:t>(id: $id) {</a:t>
            </a:r>
          </a:p>
          <a:p>
            <a:r>
              <a:rPr lang="en-US" dirty="0"/>
              <a:t>    id</a:t>
            </a:r>
          </a:p>
          <a:p>
            <a:r>
              <a:rPr lang="en-US" dirty="0"/>
              <a:t>    </a:t>
            </a:r>
            <a:r>
              <a:rPr lang="en-US" dirty="0" err="1"/>
              <a:t>number_of_players</a:t>
            </a:r>
            <a:endParaRPr lang="en-US" dirty="0"/>
          </a:p>
          <a:p>
            <a:r>
              <a:rPr lang="en-US" dirty="0"/>
              <a:t>    pending</a:t>
            </a:r>
          </a:p>
          <a:p>
            <a:r>
              <a:rPr lang="en-US" dirty="0"/>
              <a:t>    creator</a:t>
            </a:r>
          </a:p>
          <a:p>
            <a:r>
              <a:rPr lang="en-US" dirty="0"/>
              <a:t>    players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}`</a:t>
            </a:r>
          </a:p>
          <a:p>
            <a:r>
              <a:rPr lang="en-US" dirty="0"/>
              <a:t>const variables = {</a:t>
            </a:r>
          </a:p>
          <a:p>
            <a:r>
              <a:rPr lang="en-US" dirty="0"/>
              <a:t>  'id': '3'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2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1F53-434D-B773-14E9-7C324B8B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CD-DB60-ED0B-A7E2-3225CB3B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origin consists of</a:t>
            </a:r>
          </a:p>
          <a:p>
            <a:pPr lvl="1"/>
            <a:r>
              <a:rPr lang="en-US" dirty="0"/>
              <a:t>protocol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port</a:t>
            </a:r>
          </a:p>
          <a:p>
            <a:r>
              <a:rPr lang="en-US" dirty="0"/>
              <a:t>These are different domains:</a:t>
            </a:r>
          </a:p>
          <a:p>
            <a:pPr lvl="1"/>
            <a:r>
              <a:rPr lang="en-US" dirty="0">
                <a:hlinkClick r:id="rId2"/>
              </a:rPr>
              <a:t>https://mydomain.dk:2348/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https://otherdomain.dk:2348/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https://mydomain.dk:2234/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http://mydomain.dk:2348/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BB9D-12E5-CF46-9827-E3B9F9A9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4166-30CC-0FE8-3AA2-2020EF84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11DB-856F-BDAD-3C9E-8E80A299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8057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A5DD-B75A-20AE-EF90-868EAEE0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ApolloClient</a:t>
            </a:r>
            <a:r>
              <a:rPr lang="en-US" dirty="0"/>
              <a:t> (III)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E1E98-AF09-12D2-5ABA-56E9DE1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0322F-C750-FA72-8397-7ADD01A8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9A291-1EF0-CDB0-563D-0A2F21F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7D2CD9-D561-DF2F-18AF-6B570D6A7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const { data } = await </a:t>
            </a:r>
            <a:r>
              <a:rPr lang="en-US" dirty="0" err="1"/>
              <a:t>apolloClient.query</a:t>
            </a:r>
            <a:r>
              <a:rPr lang="en-US" dirty="0"/>
              <a:t>({ </a:t>
            </a:r>
          </a:p>
          <a:p>
            <a:r>
              <a:rPr lang="en-US" dirty="0"/>
              <a:t>  query, </a:t>
            </a:r>
          </a:p>
          <a:p>
            <a:r>
              <a:rPr lang="en-US" dirty="0"/>
              <a:t>  variables, </a:t>
            </a:r>
          </a:p>
          <a:p>
            <a:r>
              <a:rPr lang="en-US" dirty="0"/>
              <a:t>  </a:t>
            </a:r>
            <a:r>
              <a:rPr lang="en-US" dirty="0" err="1"/>
              <a:t>fetchPolicy</a:t>
            </a:r>
            <a:r>
              <a:rPr lang="en-US" dirty="0"/>
              <a:t>: 'network-only' })    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D94B7B-5456-C32A-A9BD-DA6F4BF68049}"/>
                  </a:ext>
                </a:extLst>
              </p14:cNvPr>
              <p14:cNvContentPartPr/>
              <p14:nvPr/>
            </p14:nvContentPartPr>
            <p14:xfrm>
              <a:off x="1261440" y="555840"/>
              <a:ext cx="10087920" cy="4812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D94B7B-5456-C32A-A9BD-DA6F4BF68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080" y="546480"/>
                <a:ext cx="10106640" cy="48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6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F6D-560D-0D9A-EAA9-E72B47A9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Cross-Origin Resource Sharing (CORS)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F556-35EE-B23B-CE2F-8DE2DA9F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CORS are rules you can set up to loosen SOP</a:t>
            </a:r>
          </a:p>
          <a:p>
            <a:r>
              <a:rPr lang="en-DK" dirty="0"/>
              <a:t>Another scenario:</a:t>
            </a:r>
          </a:p>
          <a:p>
            <a:pPr lvl="1"/>
            <a:r>
              <a:rPr lang="en-DK" dirty="0"/>
              <a:t>Your bank wants a new domain: myonlinebank.com</a:t>
            </a:r>
          </a:p>
          <a:p>
            <a:pPr lvl="1"/>
            <a:r>
              <a:rPr lang="en-DK" dirty="0"/>
              <a:t>But the services are still on mybank.com</a:t>
            </a:r>
          </a:p>
          <a:p>
            <a:pPr lvl="1"/>
            <a:r>
              <a:rPr lang="en-DK" dirty="0"/>
              <a:t>The bank sets up CORS headers on the responses from </a:t>
            </a:r>
            <a:r>
              <a:rPr lang="en-DK" u="sng" dirty="0"/>
              <a:t>mybank.com</a:t>
            </a:r>
            <a:endParaRPr lang="en-DK" dirty="0"/>
          </a:p>
          <a:p>
            <a:pPr lvl="1"/>
            <a:r>
              <a:rPr lang="en-DK" dirty="0"/>
              <a:t>The browser can now know that </a:t>
            </a:r>
            <a:r>
              <a:rPr lang="en-DK" dirty="0" err="1"/>
              <a:t>myonlinebank</a:t>
            </a:r>
            <a:r>
              <a:rPr lang="en-DK" dirty="0"/>
              <a:t> is okay to call </a:t>
            </a:r>
            <a:r>
              <a:rPr lang="en-DK" dirty="0" err="1"/>
              <a:t>mybank</a:t>
            </a:r>
            <a:endParaRPr lang="en-DK" dirty="0"/>
          </a:p>
          <a:p>
            <a:r>
              <a:rPr lang="en-DK" dirty="0"/>
              <a:t>Note: This is </a:t>
            </a:r>
            <a:r>
              <a:rPr lang="en-DK" u="sng" dirty="0"/>
              <a:t>not</a:t>
            </a:r>
            <a:r>
              <a:rPr lang="en-DK" dirty="0"/>
              <a:t> the server blocking calls from specific sites</a:t>
            </a:r>
          </a:p>
          <a:p>
            <a:pPr lvl="1"/>
            <a:r>
              <a:rPr lang="en-DK" dirty="0"/>
              <a:t>It's the </a:t>
            </a:r>
            <a:r>
              <a:rPr lang="en-DK" u="sng" dirty="0"/>
              <a:t>browser </a:t>
            </a:r>
            <a:r>
              <a:rPr lang="en-DK" dirty="0"/>
              <a:t>not allowing calls unless CORS is set up to allow it</a:t>
            </a:r>
            <a:endParaRPr lang="en-DK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395C-5947-89C8-1C35-A261211C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A04-4583-4837-9627-58E3171D8BBB}" type="datetime8">
              <a:rPr lang="en-DK" smtClean="0"/>
              <a:t>09/30/2025 12:19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29EE-BED2-5CEE-6975-D4C9B8C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D205C9-EE61-3EA8-E435-BB5B9DDC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265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B3F2-EF53-842E-C5EA-B9CF210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CORS in Express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26D6B-1B1D-65F1-F709-6863D99E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FA0E-F444-4D79-8361-E3666A348433}" type="datetime8">
              <a:rPr lang="en-DK" smtClean="0"/>
              <a:t>09/30/2025 12:19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36444-9798-F3B4-D7D7-109C3E4E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5575C4-647B-0272-79ED-D49247F45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gameserver.use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((_, res, next)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res.header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"Access-Control-Allow-Origin"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"http://localhost:5173"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res.header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"Access-Control-Allow-Headers"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en-DK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DK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"Origin, X-Requested-With, Content-Type, Accept"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res.header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"Access-Control-Allow-Methods"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"GET, POST, PATCH"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next();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DK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0EAF06-FE30-684E-D388-397CDB91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FB6651-B346-58BB-E64D-B33DEAC280D0}"/>
                  </a:ext>
                </a:extLst>
              </p14:cNvPr>
              <p14:cNvContentPartPr/>
              <p14:nvPr/>
            </p14:nvContentPartPr>
            <p14:xfrm>
              <a:off x="3017160" y="1420560"/>
              <a:ext cx="7561800" cy="197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FB6651-B346-58BB-E64D-B33DEAC28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7800" y="1411200"/>
                <a:ext cx="7580520" cy="19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5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D8A5-0E77-44BB-71B5-42355F1C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cors</a:t>
            </a:r>
            <a:r>
              <a:rPr lang="en-US" dirty="0"/>
              <a:t> middleware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4BD77-C27D-7AE9-9146-8331D00E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C8B7-E632-BD28-0ABA-A193B92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1B20C-5657-E513-9E56-BB1FED95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FECA88-1761-682A-B1DD-9795CD4D6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({</a:t>
            </a:r>
          </a:p>
          <a:p>
            <a:r>
              <a:rPr lang="en-US" dirty="0"/>
              <a:t>  origin: 'http://localhost:5173',</a:t>
            </a:r>
          </a:p>
          <a:p>
            <a:r>
              <a:rPr lang="en-US" dirty="0"/>
              <a:t>  methods: ['GET', 'POST, OPTIONS']</a:t>
            </a:r>
          </a:p>
          <a:p>
            <a:r>
              <a:rPr lang="en-US" dirty="0"/>
              <a:t>}))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419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ECB6-C20B-B7AD-35CD-4168915C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53E3F-426B-2934-B22D-917ACDF3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7D504-A74E-F3E4-9140-F8055B98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6EF9-59DD-41BE-1801-7E090956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134D96-9582-D4B6-5AB5-439861629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     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({</a:t>
            </a:r>
          </a:p>
          <a:p>
            <a:r>
              <a:rPr lang="en-US" dirty="0"/>
              <a:t>        origin: /:\/\/localhost:/,</a:t>
            </a:r>
          </a:p>
          <a:p>
            <a:r>
              <a:rPr lang="en-US" dirty="0"/>
              <a:t>        methods: ['GET', 'POST, OPTIONS']</a:t>
            </a:r>
          </a:p>
          <a:p>
            <a:r>
              <a:rPr lang="en-US" dirty="0"/>
              <a:t>      }))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6B177E-26CD-6727-166C-34F797568374}"/>
                  </a:ext>
                </a:extLst>
              </p14:cNvPr>
              <p14:cNvContentPartPr/>
              <p14:nvPr/>
            </p14:nvContentPartPr>
            <p14:xfrm>
              <a:off x="6803640" y="2913840"/>
              <a:ext cx="363960" cy="12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6B177E-26CD-6727-166C-34F7975683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4280" y="2904480"/>
                <a:ext cx="38268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84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54F0-7E78-9917-DD12-2557439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origins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907D7-FE97-A0E5-6266-91CC8388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4F140-D468-24BF-DFEF-A71438D8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4F246-57FC-704A-9CD3-6945D9B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99143A-A2C5-64F4-30DD-D4286288C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dynamicOrigins</a:t>
            </a:r>
            <a:r>
              <a:rPr lang="en-US" dirty="0"/>
              <a:t>(origin?: string) {</a:t>
            </a:r>
          </a:p>
          <a:p>
            <a:r>
              <a:rPr lang="en-US" dirty="0"/>
              <a:t>  if (origin === undefined) return </a:t>
            </a:r>
            <a:r>
              <a:rPr lang="en-US" dirty="0" err="1"/>
              <a:t>defaultOrigins</a:t>
            </a:r>
            <a:endParaRPr lang="en-US" dirty="0"/>
          </a:p>
          <a:p>
            <a:r>
              <a:rPr lang="en-US" dirty="0"/>
              <a:t>  const </a:t>
            </a:r>
            <a:r>
              <a:rPr lang="en-US" dirty="0" err="1"/>
              <a:t>portIndex</a:t>
            </a:r>
            <a:r>
              <a:rPr lang="en-US" dirty="0"/>
              <a:t> = </a:t>
            </a:r>
            <a:r>
              <a:rPr lang="en-US" dirty="0" err="1"/>
              <a:t>origin.lastIndexOf</a:t>
            </a:r>
            <a:r>
              <a:rPr lang="en-US" dirty="0"/>
              <a:t>(':')</a:t>
            </a:r>
          </a:p>
          <a:p>
            <a:r>
              <a:rPr lang="en-US" dirty="0"/>
              <a:t>  if (</a:t>
            </a:r>
            <a:r>
              <a:rPr lang="en-US" dirty="0" err="1"/>
              <a:t>portIndex</a:t>
            </a:r>
            <a:r>
              <a:rPr lang="en-US" dirty="0"/>
              <a:t> === -1) return </a:t>
            </a:r>
            <a:r>
              <a:rPr lang="en-US" dirty="0" err="1"/>
              <a:t>defaultOrigins</a:t>
            </a:r>
            <a:endParaRPr lang="en-US" dirty="0"/>
          </a:p>
          <a:p>
            <a:r>
              <a:rPr lang="en-US" dirty="0"/>
              <a:t>  const port = </a:t>
            </a:r>
            <a:r>
              <a:rPr lang="en-US" dirty="0" err="1"/>
              <a:t>origin.slice</a:t>
            </a:r>
            <a:r>
              <a:rPr lang="en-US" dirty="0"/>
              <a:t>(</a:t>
            </a:r>
            <a:r>
              <a:rPr lang="en-US" dirty="0" err="1"/>
              <a:t>portIndex</a:t>
            </a:r>
            <a:r>
              <a:rPr lang="en-US" dirty="0"/>
              <a:t> + 1)</a:t>
            </a:r>
          </a:p>
          <a:p>
            <a:r>
              <a:rPr lang="en-US" dirty="0"/>
              <a:t>  return `http://localhost:${port}`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({</a:t>
            </a:r>
          </a:p>
          <a:p>
            <a:r>
              <a:rPr lang="en-US" dirty="0"/>
              <a:t>  origin: (origin, callback) =&gt; callback(null, </a:t>
            </a:r>
            <a:r>
              <a:rPr lang="en-US" dirty="0" err="1"/>
              <a:t>dynamicOrigins</a:t>
            </a:r>
            <a:r>
              <a:rPr lang="en-US" dirty="0"/>
              <a:t>(origin)),</a:t>
            </a:r>
          </a:p>
          <a:p>
            <a:r>
              <a:rPr lang="en-US" dirty="0"/>
              <a:t>    methods: ['GET', 'POST, OPTIONS']</a:t>
            </a:r>
          </a:p>
          <a:p>
            <a:r>
              <a:rPr lang="en-US" dirty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245196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1951</TotalTime>
  <Words>2118</Words>
  <Application>Microsoft Office PowerPoint</Application>
  <PresentationFormat>Widescreen</PresentationFormat>
  <Paragraphs>442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VIA Type Office Light</vt:lpstr>
      <vt:lpstr>Office Theme</vt:lpstr>
      <vt:lpstr>WEB 3, Session 5</vt:lpstr>
      <vt:lpstr>Agenda</vt:lpstr>
      <vt:lpstr>Same-origin Policy (SOP)</vt:lpstr>
      <vt:lpstr>Origins</vt:lpstr>
      <vt:lpstr>Cross-Origin Resource Sharing (CORS)</vt:lpstr>
      <vt:lpstr>CORS in Express</vt:lpstr>
      <vt:lpstr>Using cors middleware</vt:lpstr>
      <vt:lpstr>Using regular expressions</vt:lpstr>
      <vt:lpstr>Dynamic origins</vt:lpstr>
      <vt:lpstr>Agenda</vt:lpstr>
      <vt:lpstr>GraphQL</vt:lpstr>
      <vt:lpstr>GraphQL queries only ask for what they need</vt:lpstr>
      <vt:lpstr>Scalar types</vt:lpstr>
      <vt:lpstr>GraphQL type</vt:lpstr>
      <vt:lpstr>Arrays</vt:lpstr>
      <vt:lpstr>!</vt:lpstr>
      <vt:lpstr>Referring to other types</vt:lpstr>
      <vt:lpstr>Interfaces</vt:lpstr>
      <vt:lpstr>Unions</vt:lpstr>
      <vt:lpstr>Defining Queries and Mutations</vt:lpstr>
      <vt:lpstr>type Query</vt:lpstr>
      <vt:lpstr>type Mutation</vt:lpstr>
      <vt:lpstr>Agenda</vt:lpstr>
      <vt:lpstr>Apollo Server</vt:lpstr>
      <vt:lpstr>Helper functions for the resolver</vt:lpstr>
      <vt:lpstr>The Query Property of the resolver object</vt:lpstr>
      <vt:lpstr>The Mutation property of the resolver object</vt:lpstr>
      <vt:lpstr>Resolver chaining case</vt:lpstr>
      <vt:lpstr>Resolver chaining</vt:lpstr>
      <vt:lpstr>Resolver for Chaining</vt:lpstr>
      <vt:lpstr>Chaining resolver in the resolver object</vt:lpstr>
      <vt:lpstr>Type Resolver</vt:lpstr>
      <vt:lpstr>Type resolver in the resolver object</vt:lpstr>
      <vt:lpstr>Agenda</vt:lpstr>
      <vt:lpstr>GraphQL Clients</vt:lpstr>
      <vt:lpstr>Using fetch (I)</vt:lpstr>
      <vt:lpstr>Using fetch (II)</vt:lpstr>
      <vt:lpstr>ApolloClient (I)</vt:lpstr>
      <vt:lpstr>ApolloClient (II)</vt:lpstr>
      <vt:lpstr>ApolloClient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120</cp:revision>
  <dcterms:created xsi:type="dcterms:W3CDTF">2024-10-06T11:05:14Z</dcterms:created>
  <dcterms:modified xsi:type="dcterms:W3CDTF">2025-10-01T11:01:54Z</dcterms:modified>
</cp:coreProperties>
</file>