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1" r:id="rId3"/>
    <p:sldId id="282" r:id="rId4"/>
    <p:sldId id="283" r:id="rId5"/>
    <p:sldId id="284" r:id="rId6"/>
    <p:sldId id="288" r:id="rId7"/>
    <p:sldId id="285" r:id="rId8"/>
    <p:sldId id="290" r:id="rId9"/>
    <p:sldId id="291" r:id="rId10"/>
    <p:sldId id="292" r:id="rId11"/>
    <p:sldId id="293" r:id="rId12"/>
    <p:sldId id="313" r:id="rId13"/>
    <p:sldId id="286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289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0" timeString="2025-10-06T07:20:31.8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1" timeString="2025-10-06T07:20:34.297"/>
    </inkml:context>
  </inkml:definitions>
  <inkml:trace contextRef="#ctx0" brushRef="#br0">12253 11083 0,'49'-8'0,"-14"2"16,-2-1-1,0 1-15,5-1 16,-38 7-16,49-3 15,5 0 1,2 3-16,6 4 16,-5 0-1,-3 7-15,-2 0 16,7 5 0,3 2-16,1 3 15,5-2-15,3-4 16,11-4-1,9-5-15,12-15 16,-1-10 0,8-4-1,8-7-15,1 1 16,-38 9-16</inkml:trace>
  <inkml:trace contextRef="#ctx1" brushRef="#br0">15318 10569 255 0,'-26'-28'0'0,"4"12"0"0,-3 1 0 0,0 3 0 0,-6 6 0 15,-3 4 0-15,-6 5 0 16,-11 15 0-1,-10 14 0-15,-4 15 0 16,5 18 0-16,2 16 0 16,6 9 0-1,26 5 0 1,18-2 0-16,16-15 0 16,13-19 0-16,12-18 0 15,16-19 0 1,4-21 0-16,14-15 0 15,-8-7 0-15</inkml:trace>
  <inkml:trace contextRef="#ctx1" brushRef="#br0" timeOffset="657.11">15733 10719 255 0,'0'0'0'0,"0"0"0"16,0 0 0-16,0 0 0 15,-18 0 0 1,-16-4 0-16,-2 6 0 31,-6 7 0-31,-1 16 0 0,1 13 0 16,-4 14 0-16,2 10 0 16,9 8 0-1,15-1 0-15,9-12 0 16,11-14 0-1,6-12 0-15,3-8 0 16,-9-23 0 0,18 12 0-16,9-5 0 15,0-8 0 1,6-12 0-16,9-17 0 16,1-5 0-1,2-15 0-15,-1-10 0 16,-1-5 0-16,-7 2 0 15,-7 6 0 1,-12 18 0-16,-5 15 0 16,-7 12 0-1,-3 8 0-15,-7 13 0 16,-3 16 0 0,-2 13 0-16,-3 24 0 15,7 15 0 1,6 12 0-16,11-11 0 15,-11-78 0 1,29 40 0-16,2-33 0 16,-7-21 0-16,-2-2 0 15</inkml:trace>
  <inkml:trace contextRef="#ctx1" brushRef="#br0" timeOffset="1097.19">16216 10762 255 0,'0'0'0'0,"0"0"0"0,0 0 0 16,0 25 0-16,-7 24 0 15,0 7 0 1,1 0 0-16,1-7 0 15,1-20 0 1,4-11 0-16,2-11 0 16,7-7 0-1,4-9 0-15,5-12 0 16,8-1 0 0,0-4 0-16,6-5 0 15,-1 6 0-15,-2 8 0 16,-10 13 0-1,-3 13 0-15,-6 11 0 16,-6 13 0 0,-4 16 0-1,-2 15 0-15,-3 7 0 16,2 5 0-16,3-76 0 16,0 0 0-1,0 48 0-15</inkml:trace>
  <inkml:trace contextRef="#ctx1" brushRef="#br0" timeOffset="1365.2">16909 10212 255 0,'0'0'0'0,"0"0"0"0,0 0 0 0,0 0 0 16,-2 23 0-16,-11 26 0 16,-3 15 0-1,1 19 0 1,5 11 0-16,4-15 0 15</inkml:trace>
  <inkml:trace contextRef="#ctx1" brushRef="#br0" timeOffset="1728.61">17393 10102 255 0,'0'0'0'0,"-2"31"0"15,-5 21 0 1,-2 11 0-16,-6 22 0 15,-8 19 0-15,-6 22 0 16,4-3 0 0,5-20 0-16,6-25 0 15,10-15 0 1,2-18 0-16,2-45 0 31,-9 32 0-31,0-15 0 0</inkml:trace>
  <inkml:trace contextRef="#ctx1" brushRef="#br0" timeOffset="1980.17">17117 10780 255 0,'0'0'0'0,"0"0"0"15,26 0 0 1,16 0 0-16,20-6 0 16,15-11 0-1,12-9 0-15,-12 1 0 16</inkml:trace>
  <inkml:trace contextRef="#ctx1" brushRef="#br0" timeOffset="2615.12">18566 10460 255 0,'0'0'0'0,"0"0"0"15,0 0 0 1,0 27 0-16,0 25 0 16,0 20 0-1,0 18 0-15,0 7 0 16,0-97 0-16,9 76 0 15,-9-76 0 1,20 47 0-16,-1-32 0 16,2-15 0-1,-1-13 0-15,5-12 0 16,-2-6 0 0,12-15 0-16,1-10 0 15,-5-1 0 1,-5 16 0-16,-10 14 0 15,-3 12 0-15,-5 15 0 16,-6 15 0 0,0 13 0-1,0 15 0-15,2 15 0 16,3 14 0-16,14 8 0 16,8-11 0-1,-29-69 0-15,36 29 0 16,-7-22 0-1</inkml:trace>
  <inkml:trace contextRef="#ctx1" brushRef="#br0" timeOffset="3080.27">19512 10521 255 0,'0'0'0'0,"0"0"0"0,0 0 0 16,0 0 0-16,-16 18 0 16,-13 18 0-1,-4 14 0-15,1 11 0 16,9-3 0 0,13-8 0-16,14-18 0 15,9-4 0 1,7-8 0-16,10-4 0 15,6-1 0-15,9 1 0 16,1-1 0 0,-1-2 0-16,-45-13 0 15,41 15 0 1,-41-15 0-16,24 16 0 16,-19 3 0-1,-16 1 0-15,-14 3 0 16,-13 2 0-16,-18 4 0 15,-14 1 0 1,-8 5 0-16,2-4 0 16,76-31 0-1,0 0 0-15,-55 15 0 16,25-21 0 0,26-17 0-16,6 0 0 15</inkml:trace>
  <inkml:trace contextRef="#ctx1" brushRef="#br0" timeOffset="3529.69">19847 10755 255 0,'0'0'0'0,"0"0"0"0,0 0 0 15,14 14 0 1,13 6 0-16,0-13 0 16,0-11 0-16,-1-10 0 15,3-9 0 1,-2-8 0-16,-6-2 0 15,-11 2 0 1,-7 3 0-16,-8 9 0 16,-10 10 0-1,-7 10 0-15,-7 18 0 16,-6 17 0 0,-2 23 0-16,4 24 0 15,12 18 0-15,23 0 0 16,29-30 0-1,21-38 0-15,9-30 0 16,12-22 0 0,-5-11 0-16</inkml:trace>
  <inkml:trace contextRef="#ctx1" brushRef="#br0" timeOffset="4145.56">21855 10555 255 0,'0'0'0'0,"0"0"0"0,0 0 0 16,0 0 0-16,0 0 0 15,0 0 0-15,-20 0 0 16,-22 0 0-1,-15 6 0-15,-5 16 0 16,1 25 0 0,5 14 0-16,12 13 0 15,17-8 0 1,13-7 0-16,14-59 0 16,6 35 0-1,19-26 0-15,0-22 0 16,4-14 0-1,11-17 0-15,10-14 0 16,1-11 0-16,-6 7 0 16,-11 25 0-1,-14 24 0-15,-11 19 0 16,-9 19 0 0,0 19 0-16,0 27 0 15,2 30 0-15,6 2 0 16,-8-103 0-1,19 71 0 1,7-48 0-16,-11-23 0 16</inkml:trace>
  <inkml:trace contextRef="#ctx1" brushRef="#br0" timeOffset="4561.84">22369 10521 255 0,'0'0'0'16,"0"0"0"-16,0 0 0 0,-13 4 0 15,-16 14 0 1,0 14 0-16,-5 4 0 16,9-1 0-1,12-2 0-15,9-6 0 16,8-7 0-1,9-2 0-15,7 0 0 16,8 0 0-16,-1 2 0 16,1 1 0-16,-3 1 0 15,-25-22 0 1,18 30 0-16,-12 2 0 16,-10-1 0-1,-10-3 0-15,-9-2 0 16,-18 1 0-1,-9-4 0-15,-14-3 0 16,-4-5 0 0,8-4 0-16,60-11 0 15,-53 6 0 1,8-15 0-16,14 2 0 16</inkml:trace>
  <inkml:trace contextRef="#ctx1" brushRef="#br0" timeOffset="5241.08">22566 10608 255 0,'0'0'0'0,"0"34"0"0,0 16 0 16,0 9 0-16,7 1 0 15,-7-60 0 1,20 56 0-16,11-25 0 31,-3-21 0-31,-2-24 0 16,1-11 0-16,6-14 0 0,-2-9 0 15,-2-8 0 1,-1 5 0-16,-8 11 0 16,-7 18 0-1,-8 10 0-15,-3 12 0 16,1 16 0 0,1 11 0-16,1 13 0 15,7 18 0 1,4 14 0-16,9 12 0 15,11 2 0 1,0-3 0-16,2-12 0 16,1-13 0-1,-4-7 0-15,-4 1 0 16,-4 1 0-16,-7 4 0 16,-16-2 0-1,-10-1 0-15,-17 2 0 16,-20-4 0-1,-17-8 0 1,-22-2 0-16,-15-8 0 16,-2-9 0-16,6-12 0 15,12-7 0-15,18-6 0 16,17-8 0 0,7-14 0-16,19-14 0 15,14-23 0 1,14-26 0-16,4 1 0 15</inkml:trace>
  <inkml:trace contextRef="#ctx1" brushRef="#br0" timeOffset="5695.02">23331 10785 255 0,'0'66'0'0,"0"-27"0"0,0-8 0 0,0-10 0 15,3-10 0 1,6-9 0-16,6-18 0 16,8-11 0-1,4-9 0-15,2-9 0 16,0 6 0 0,-5 4 0-1,-4 14 0-15,-5 14 0 16,-7 16 0-1,-6 19 0-15,-6 10 0 16,0 13 0 0,-1 2 0-16,3-6 0 0,2-47 0 15,7 33 0 1,8-22 0 0,1-6 0-16</inkml:trace>
  <inkml:trace contextRef="#ctx1" brushRef="#br0" timeOffset="5956.79">24063 10704 255 0,'0'0'0'15,"0"0"0"-15,0 0 0 16,0 0 0 0,0 0 0-16,-18 13 0 15,-20 16 0 1,-4 19 0-16,0 16 0 15,4 20 0 1,19 4 0 0,22-17 0-16,17-19 0 15,14-22 0-15,14-21 0 16,8-18 0 0,14-23 0-16,-10-2 0 15</inkml:trace>
  <inkml:trace contextRef="#ctx1" brushRef="#br0" timeOffset="6312.97">25612 9816 255 0,'0'0'0'16,"0"0"0"0,0 0 0-16,0-3 0 15,0-2 0-15,0 2 0 16,-23 26 0 0,-33 30 0-1,-42 52 0 1,-47 65 0-16,-18 34 0 0,17-3 0 15,16-9 0-15,17-6 0 16,16-10 0 0,11-21 0-16,21-37 0 15,23-33 0 1,16-40 0-16</inkml:trace>
  <inkml:trace contextRef="#ctx1" brushRef="#br0" timeOffset="7039.55">25873 10713 255 0,'0'0'0'0,"0"0"0"0,0 0 0 0,0 0 0 15,0 0 0 1,0 0 0-16,-22 4 0 16,-25 10 0-16,-13 10 0 15,-11 15 0 1,-2 17 0-16,6 17 0 15,21 11 0 1,18 6 0-16,10-2 0 16,7-19 0-1,11-20 0-15,11-20 0 16,5-18 0-16,2-18 0 16,3-12 0-1,8-15 0-15,8-19 0 16,5-16 0-1,9-19 0-15,-4-1 0 16,-21 20 0 0,-8 23 0-1,-12 24 0-15,-4 18 0 16,-4 12 0 0,-4 17 0-16,-1 16 0 15,5 21 0-15,4 10 0 16,5 6 0-1,-7-78 0-15,15 47 0 16,3-43 0-16,-7-19 0 16,7-14 0-1,6-2 0-15</inkml:trace>
  <inkml:trace contextRef="#ctx1" brushRef="#br0" timeOffset="7511.88">26090 10697 255 0,'0'0'0'0,"0"0"0"0,2 7 0 0,3 6 0 0,-3 12 0 16,1 13 0-1,-1 20 0-15,0 14 0 16,-2 12 0 0,0-84 0-16,0 0 0 15,0 0 0-15,7 63 0 16,1-40 0-1,8-30 0-15,6-11 0 16,1-7 0 0,2-1 0-16,2-7 0 15,-2 5 0 1,-6 10 0-16,-3 14 0 16,-3 11 0-1,-1 18 0-15,-4 16 0 16,1 27 0-16,0 17 0 15,-2 15 0 1,-7-100 0-16,0 0 0 16,0 0 0-1,20 70 0-15,3-65 0 16,-5-35 0-16,2-19 0 16,9-21 0-1,11-28 0 1,5-6 0-16,-5 9 0 15,-7 30 0-15,-10 25 0 16</inkml:trace>
  <inkml:trace contextRef="#ctx1" brushRef="#br0" timeOffset="8045.66">27125 10796 255 0,'0'0'0'0,"0"0"0"0,0 0 0 0,0 0 0 15,0 0 0 1,-16 4 0-16,-22 14 0 15,-7 18 0 1,-2 18 0-16,7 17 0 16,11 17 0-16,6 7 0 15,14-21 0 1,9-74 0 0,9 40 0-16,12-35 0 15,-4-20 0-15,6-15 0 16,3-19 0-1,6-15 0 1,3-23 0-16,1 4 0 16,-11 20 0-1,-7 27 0-15,-5 20 0 16,-4 21 0-16,-2 12 0 16,-2 21 0-16,-1 25 0 15,2 22 0 1,5 15 0-16,-11-100 0 15,0 0 0 1,23 72 0 0,-1-54 0-16,2-28 0 15,-5-5 0-15</inkml:trace>
  <inkml:trace contextRef="#ctx1" brushRef="#br0" timeOffset="8207.79">27617 10874 255 0,'0'0'0'0,"4"6"0"16,3 17 0-16,-3 13 0 16,3 24 0-1,-2 17 0-15,-1 18 0 16,-4-95 0 0,-2 86 0-16,-5-44 0 15,-2-29 0-15</inkml:trace>
  <inkml:trace contextRef="#ctx1" brushRef="#br0" timeOffset="8360.69">27715 10646 255 0,'0'0'0'0,"0"0"0"15,0 0 0 1,0 0 0-16</inkml:trace>
  <inkml:trace contextRef="#ctx1" brushRef="#br0" timeOffset="8711.02">28197 9919 255 0,'0'0'0'0,"0"38"0"16,0 36 0-1,0 28 0 1,-4 26 0-16,-6 17 0 16,-1 6 0-16,7-12 0 15,-4-17 0 1,0-15 0-16,3-8 0 15,5-18 0 1,0-81 0 0,0 0 0-16,0 0 0 15,-2 44 0-15,-2-40 0 16,-3-21 0 0,0-13 0-16,-3-3 0 15</inkml:trace>
  <inkml:trace contextRef="#ctx1" brushRef="#br0" timeOffset="8889.84">27905 10869 255 0,'0'0'0'16,"0"0"0"-16,0 0 0 16,0 0 0-1,27 0 0-15,29 0 0 16,29 0 0-1,23-2 0 1,10-10 0-16,-38 4 0 0</inkml:trace>
  <inkml:trace contextRef="#ctx1" brushRef="#br0" timeOffset="25765.99">9855 11668 255 0,'-12'19'0'0,"7"3"0"0,1 1 0 0,-1 0 0 15,3 4 0-15,2 0 0 16,2 5 0 0,3 5 0-1,4 7 0-15,1 4 0 16,1 3 0-16,5 0 0 16,6 10 0-1,4 5 0-15,5 7 0 16,6-2 0-16,3-4 0 15,-2-2 0 1,2-3 0 0,9 1 0-16,1-4 0 15,3-1 0-15,5-1 0 16,0 1 0 0,9-6 0-16,8 4 0 15,1-3 0 1,2-3 0-1,5-4 0-15,8-5 0 16,1-5 0-16,-22-12 0 16</inkml:trace>
  <inkml:trace contextRef="#ctx1" brushRef="#br0" timeOffset="29162.66">11893 12522 255 0,'-36'-35'0'0,"14"16"0"0,-3 1 0 0,-2 7 0 16,-4 7 0-16,-2 6 0 16,-6 9 0-16,-5 12 0 31,-2 12 0-31,-4 16 0 0,-6 24 0 16,8 10 0-16,17-9 0 15,13-11 0 1,16-12 0-16,11-4 0 15,4-11 0 1,11-7 0-16,11-6 0 16,5-10 0-1,2-1 0-15,8-6 0 16,3-2 0 0,1 3 0-16,-7-1 0 15,-9 3 0 1,-38-11 0-16,30 21 0 15,-17 1 0 1,-11 3 0-16,-11 4 0 16,-17 4 0-16,-13 8 0 15,-17 10 0 1,-15 7 0-16,-15 2 0 16,6-6 0-1,-1-2 0-15,5-8 0 16,6-1 0-16,12-5 0 15,14-11 0 1,44-27 0 0,-38 16 0-16,8-12 0 15</inkml:trace>
  <inkml:trace contextRef="#ctx1" brushRef="#br0" timeOffset="29497.55">12099 13068 255 0,'0'0'0'0,"0"36"0"0,0 33 0 0,0 17 0 16,0 15 0-16,0 7 0 15,0-19 0 1,0-89 0-1,0 0 0-15,0 58 0 16</inkml:trace>
  <inkml:trace contextRef="#ctx1" brushRef="#br0" timeOffset="29714.82">12092 12868 255 0,'0'0'0'0,"0"0"0"16,7 25 0-16,-1 14 0 16,1-4 0-16</inkml:trace>
  <inkml:trace contextRef="#ctx1" brushRef="#br0" timeOffset="30262.03">12468 13150 255 0,'0'0'0'0,"0"0"0"16,0 0 0-1,0 0 0-15,0 20 0 16,-7 18 0 0,-4 12 0-16,2-6 0 15,3-3 0-15,1-8 0 16,0-9 0-1,3-3 0-15,0-3 0 16,2-3 0 0,0-5 0-16,2-3 0 15,5-7 0 1,4-10 0-16,4-10 0 16,1-9 0-1,-1-7 0-15,8-10 0 16,0 7 0-16,-2-1 0 15,-2 7 0 1,-1 5 0 0,-5 11 0-16,1 8 0 15,-3 9 0-15,3 9 0 16,-3 11 0 0,-7 10 0-16,0 11 0 15,0 18 0 1,-4 16 0-16,0 22 0 15,-6 2 0-15,-7-20 0 16,1-29 0 0</inkml:trace>
  <inkml:trace contextRef="#ctx1" brushRef="#br0" timeOffset="31131.36">13113 13314 255 0,'0'0'0'0,"0"0"0"0,0 0 0 0,0 0 0 15,0 0 0 1,0 0 0-16,0 0 0 16,-14 11 0-1,-17 9 0-15,-6 4 0 16,4 9 0-16,0 8 0 16,4 6 0-1,2 13 0-15,4 5 0 16,15-11 0-1,10-14 0-15,-2-40 0 16,18 23 0 0,7-16 0-16,-4-14 0 15,8-11 0 1,-2-12 0-16,9-16 0 16,3-13 0-1,-1-2 0-15,-9 0 0 16,-8 12 0-1,-7 10 0-15,-5 17 0 16,-7 15 0-16,2 12 0 16,-2 8 0-1,-2 12 0-15,8 11 0 16,5 10 0 0,4 4 0-16,2-1 0 15,4-5 0 1,1 1 0-16,1-2 0 15,1 0 0-15,-1 3 0 16,-5 1 0 0,-6 1 0-1,-7 5 0-15,-7 0 0 16,-9 8 0-16,-14 1 0 16,-8-6 0-1,-14-12 0-15,-6-5 0 16,-13-7 0-16,0-7 0 15,-5-5 0 1,-5-7 0 0,-2-5 0-16,76-8 0 15,-61 0 0 1,23-17 0-16,22-15 0 16,16-8 0-16,12-14 0 15,15-23 0 1,16-22 0-16,15-10 0 15,6 4 0 1,-9 24 0-16</inkml:trace>
  <inkml:trace contextRef="#ctx1" brushRef="#br0" timeOffset="31475.35">13752 12551 255 0,'-18'78'0'0,"-9"18"0"0,-4 41 0 0,2 26 0 16,2 10 0-1,12-6 0-15,9-9 0 16,8-19 0 0,2-18 0-1,-4-47 0-15</inkml:trace>
  <inkml:trace contextRef="#ctx1" brushRef="#br0" timeOffset="31962.73">13974 13577 255 0,'0'0'0'0,"20"-15"0"15,11-20 0 1,0-5 0-16,-2-2 0 15,-3-3 0 1,-8 5 0-16,-9 0 0 16,-5 7 0-1,-8 8 0-15,-9 8 0 16,-11 10 0 0,-5 14 0-16,-8 14 0 15,-13 28 0-15,-4 31 0 16,-1 43 0-1,16 17 0-15,31-15 0 16,28-44 0 0,15-44 0-16,9-29 0 15,7-22 0 1,9-22 0-16,12-15 0 16,-4 1 0-16</inkml:trace>
  <inkml:trace contextRef="#ctx1" brushRef="#br0" timeOffset="32924.65">15225 13298 255 0,'0'0'0'0,"0"0"0"0,0 0 0 0,0 0 0 16,0-14 0-1,0-11 0-15,0 6 0 16,0 2 0 0,0 6 0-16,-5 3 0 15,3 6 0-15,0 0 0 16,0 4 0 0,-3 2 0-16,-1 0 0 15,-4 1 0 1,0-1 0-16,3-1 0 15,0-2 0 1,1 2 0-16,4-3 0 16,0 3 0-1,2-3 0-15,0 0 0 16,0-3 0 0,2 3 0-16,-2-3 0 15,2 3 0-15,1-1 0 16,4-3 0-1,-2-4 0-15,0 0 0 16,-1-4 0 0,2-1 0-16,6 0 0 15,-1-3 0 1,5 2 0-16,1 3 0 16,1-4 0-16,-2-2 0 15,2 1 0 1,1-7 0-1,4 0 0-15,0-3 0 16,-2-1 0-16,-2-1 0 16,-19 28 0-1,20-28 0-15,-20 28 0 16,0 0 0 0,0 0 0-16,11-27 0 15,-11 9 0-15,-6 13 0 16,-13 13 0-1,-4 7 0-15,-6 9 0 16,-11 17 0 0,-8 17 0-16,-8 21 0 15,11 6 0 1,16-3 0-16,17-11 0 16,12-4 0-1,16-10 0 1,9-8 0-16,11-5 0 15,8-12 0-15,10-14 0 16,5-10 0 0,-1-10 0-16,-2-8 0 15,-12-15 0 1,-10 4 0-16</inkml:trace>
  <inkml:trace contextRef="#ctx1" brushRef="#br0" timeOffset="33326.14">15842 13029 255 0,'0'0'0'0,"0"0"0"0,0 0 0 0,0 0 0 15,0 21 0-15,2 20 0 16,3 23 0 0,-1 11 0-1,-1 13 0-15,-1-6 0 16,2-17 0-16,-4-65 0 16,11 47 0-1,6-15 0-15,-2-24 0 16,1-10 0-1,6-18 0-15,2-18 0 16,13-25 0-16,11-27 0 16,2-20 0-1,2-1 0-15,-2 7 0 16,-13 19 0 0,-13 18 0-16,-12 21 0 15</inkml:trace>
  <inkml:trace contextRef="#ctx1" brushRef="#br0" timeOffset="33775.91">16394 13100 255 0,'0'0'0'15,"0"0"0"-15,0 0 0 16,21 0 0-16,17 0 0 16,3-5 0-1,-8-13 0-15,-2-12 0 16,-2-5 0 0,-8-6 0-16,-3-3 0 15,-7-1 0 1,-9 5 0-16,-2 40 0 15,0 0 0 1,-20-30 0-16,-7 22 0 16,-2 16 0-1,-2 25 0-15,-5 24 0 16,3 32 0-16,4 41 0 16,13 11 0-1,18-24 0-15,16-42 0 16,7-28 0-1,3-30 0-15,-6-17 0 16,-1-12 0 0,-1-4 0-16</inkml:trace>
  <inkml:trace contextRef="#ctx1" brushRef="#br0" timeOffset="34206.8">16849 13230 255 0,'0'0'0'0,"0"0"0"0,0 0 0 15,2 18 0-15,5 12 0 16,2-12 0-1,4-16 0-15,5-16 0 16,2-11 0 0,5-8 0-1,2-13 0-15,2 8 0 16,-2 6 0-16,-4 9 0 16,-10 15 0-1,-5 14 0-15,-3 19 0 16,-2 15 0-1,-6 25 0-15,-4 18 0 16,3 17 0 0,6-3 0-16,-2-97 0 15,9 71 0 1,-9-71 0-16,11 34 0 16</inkml:trace>
  <inkml:trace contextRef="#ctx1" brushRef="#br0" timeOffset="34641.71">17616 12071 255 0,'0'0'0'0,"0"0"0"15,0 0 0-15,0 0 0 16,-2 26 0-16,-9 35 0 16,-5 35 0-16,-4 44 0 15,3 21 0 1,-1 5 0-16,3-14 0 15,3-22 0 1,5-10 0-16,5-21 0 16,6-17 0-1,6-18 0-15,-10-64 0 16,0 0 0 0,0 0 0-16,9 27 0 15,-1-33 0 1,-6-8 0-1,1-11 0-15,-3-10 0 0,-5-3 0 16,-1-6 0 0</inkml:trace>
  <inkml:trace contextRef="#ctx1" brushRef="#br0" timeOffset="34827.57">17442 13032 255 0,'0'0'0'15,"0"0"0"-15,0 0 0 16,22 3 0-16,24 7 0 16,16-3 0-1,16-2 0-15,23-4 0 16,3-7 0 0,-23-7 0-16,-27 3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17:20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9308 8574 255 0,'-31'-50'0'0,"4"12"0"0,0-1 0 0,-4 5 0 15,-2-3 0-15,-10 4 0 16,-11-3 0 0,-10-2 0-16,-13 5 0 15,-3-2 0 1,4 5 0-16,-5 1 0 16,2 2 0-1,2-2 0 1,-4 0 0-16,1 2 0 0,-5 1 0 15,-7 3 0 1,0 0 0-16,2 3 0 16,-3 7 0-1,-1-1 0-15,-5 5 0 16,1 0 0 0,-2 2 0-16,3 3 0 15,-2 2 0 1,-1 2 0-16,0 4 0 15,-2 4 0-15,-1 2 0 16,-1 4 0 0,2-1 0-16,-1 5 0 15,0 2 0 1,5 3 0-16,4 1 0 16,0 2 0-1,1 6 0-15,0 3 0 16,1 5 0-1,5 2 0-15,5 2 0 16,3 7 0 0,6 5 0-16,12 0 0 15,9-2 0 1,6 4 0-16,8-4 0 16,15-5 0-16,9-6 0 15,8-2 0 1,10-4 0-16,7-1 0 15,15-3 0 1,5 1 0-16,4-3 0 16,10 3 0-1,6 1 0-15,5-3 0 16,5 0 0-16,1-2 0 16,5-3 0-1,12 2 0 1,13-4 0-16,1-1 0 15,2-3 0 1,2-4 0-16,3-4 0 16,-3 3 0-16,9 1 0 15,7-3 0 1,5-1 0 0,-5 0 0-16,2-3 0 15,-1-3 0-15,-5 1 0 16,2 2 0-16,-5-1 0 15,-2 0 0 1,-4 0 0-16,3-1 0 16,1-6 0-1,-4-2 0-15,-1-2 0 16,6-12 0 0,-4-7 0-16,-8-4 0 15,-1-8 0 1,-5-5 0-16,-11-9 0 15,-5 0 0 1,-7 0 0 0,-13-4 0-16,-6-1 0 15,-7 7 0-15,-7 6 0 16,-8 2 0-16,-8 6 0 16,-4 4 0-1,-8 2 0 1,0 1 0-16</inkml:trace>
  <inkml:trace contextRef="#ctx0" brushRef="#br0" timeOffset="1465.89">5800 8272 255 0,'-41'16'0'0,"10"3"0"0,-7 3 0 0,-7-2 0 0,-5 5 0 16,-11-1 0-16,-13 0 0 15,-7 1 0 1,-3-7 0-16,-2-5 0 16,1-8 0-1,4-10 0-15,-1-3 0 16,-2-5 0-1,-2-5 0-15,-2-4 0 16,-3-7 0-16,-3-6 0 16,9 2 0-1,4 1 0 1,5-2 0-16,8-1 0 16,-1-2 0-16,7-7 0 15,2-6 0 1,9-8 0-16,5-7 0 15,8-3 0 1,7-5 0-16,7-3 0 16,5-3 0-1,4-1 0-15,7-3 0 16,8-5 0-16,5-5 0 16,10-11 0-1,4-2 0-15,8 3 0 16,4 5 0-1,3 5 0-15,9-3 0 16,4 6 0 0,6 0 0-16,8 1 0 15,13-1 0 1,13 3 0-16,9 11 0 16,4 7 0-1,10 5 0-15,18 9 0 16,3 6 0-16,9 6 0 15,14 8 0 1,-2 6 0 0,-1 4 0-16,-5 0 0 15,2 5 0-15,-9-1 0 16,-27 3 0 0,-40 3 0-16</inkml:trace>
  <inkml:trace contextRef="#ctx0" brushRef="#br0" timeOffset="2241.25">7178 5037 255 0,'0'0'0'0,"0"0"0"0,0 0 0 0,0 0 0 16,0 0 0 0,0 26 0-16,0 22 0 15,0 22 0 1,0 14 0-16,0 15 0 16,-2 7 0-16,-5-22 0 15,5-21 0 1,2-63 0-16,-6 49 0 15,6-49 0 1,0 0 0-16,0 0 0 16,-4 27 0-1,10-20 0-15,2-16 0 16,10-16 0 0,9-13 0-16,12-20 0 15,11-19 0 1,20-21 0-16,-10 9 0 15,-10 24 0-15,-50 65 0 16,0 0 0 0,33-23 0-1,-17 33 0-15,-14 17 0 16,-4 11 0-16,0 22 0 16,-1 19 0-1,-2 7 0-15,1-19 0 16</inkml:trace>
  <inkml:trace contextRef="#ctx0" brushRef="#br0" timeOffset="2849.69">8085 5342 255 0,'0'0'0'0,"0"0"0"0,0 0 0 0,0 0 0 0,0 0 0 16,-10 0 0-1,-13-3 0-15,0 7 0 16,-11 15 0-1,-11 17 0-15,-3 14 0 16,-2 7 0 0,8 8 0-16,5 4 0 15,18-5 0 1,17-11 0-16,2-53 0 16,13 39 0-1,11-13 0-15,1-20 0 16,4-10 0-16,0-16 0 15,1-10 0 1,8-12 0-16,1-15 0 16,-1-4 0-1,-7-12 0-15,-4 7 0 16,-10 15 0 0,-8 17 0-16,-5 16 0 15,-2 11 0-15,-2 14 0 16,-2 11 0-1,-2 13 0-15,1 12 0 16,-1 18 0 0,6 12 0-1,11 8 0-15,14-10 0 16,8-27 0-16,2-28 0 16,-13-13 0-16</inkml:trace>
  <inkml:trace contextRef="#ctx0" brushRef="#br0" timeOffset="3476.28">8530 5412 255 0,'0'0'0'0,"0"0"0"0,0 0 0 0,0 0 0 16,0 0 0-16,0 25 0 16,0 26 0-1,0 9 0 1,0-3 0-16,0-9 0 16,0-19 0-16,0-14 0 15,0-9 0-15,2-12 0 16,7-7 0-1,7-10 0-15,6-3 0 16,4-4 0 0,4-3 0-16,-1 6 0 15,-2 7 0 1,-7 10 0-16,-7 10 0 16,-1 9 0-16,-10 5 0 15,-4 11 0 1,-8 7 0-16,4 1 0 15,-1 4 0 1,7-37 0-16,-6 38 0 16,10-3 0-1,7-20 0 1,7-15 0-16,9-15 0 16,5-12 0-16,8-11 0 15,2-7 0 1,-42 45 0-16,0 0 0 15,0 0 0 1,38-28 0-16,-16 33 0 16,-13 16 0-1,-2 10 0-15,-1 5 0 16,-6-36 0-16,0 0 0 16,12 42 0-1</inkml:trace>
  <inkml:trace contextRef="#ctx0" brushRef="#br0" timeOffset="3864.76">9293 5720 255 0,'0'0'0'0,"0"0"0"0,0 0 0 0,0 0 0 15,17-11 0 1,19-14 0-16,5-11 0 16,-1-3 0-1,-3-7 0-15,-14 3 0 16,-13 12 0-16,-10 31 0 16,-12-21 0-1,-9 13 0-15,-8 18 0 16,-4 18 0-1,-9 22 0-15,-1 19 0 16,14 17 0 0,22 2 0-16,30-30 0 15,17-28 0 1,16-24 0-16,13-18 0 16,6-14 0-1,-9 0 0-15</inkml:trace>
  <inkml:trace contextRef="#ctx0" brushRef="#br0" timeOffset="4709.05">11350 5437 255 0,'0'0'0'0,"0"0"0"0,0 0 0 0,0 0 0 15,-10-1 0-15,-15-11 0 16,2 4 0 0,-7 4 0-1,1 6 0-15,-4 8 0 16,1 11 0-16,-1 18 0 16,6 6 0-1,8 5 0-15,13 3 0 16,8 4 0-1,14-3 0-15,13-17 0 16,2-18 0-16,10-15 0 16,3-18 0-1,0-13 0-15,-2-6 0 16,-7-14 0 0,-13-3 0-16,-13 3 0 15,-9 7 0 1,-11 5 0-16,-5 3 0 15,-3 17 0 1,-1 8 0-16,-5 7 0 16,2 9 0-16,3 4 0 15,8-3 0 1,8-2 0-16</inkml:trace>
  <inkml:trace contextRef="#ctx0" brushRef="#br0" timeOffset="5429.09">12289 4684 255 0,'0'0'0'0,"-5"-23"0"0,-9-15 0 0,-3 3 0 16,1 6 0-1,1 13 0 1,-1 12 0-16,-1 11 0 31,-4 14 0-15,3 16 0-16,-4 33 0 15,-1 29 0-15,1 30 0 16,4 24 0-16,5 7 0 16,2-13 0-1,4-11 0 1,-2-16 0-16,-2-12 0 0,7-11 0 15,-5-17 0 1,2-17 0-16,7-63 0 16,0 0 0-16,0 0 0 15,-7 38 0 1,-2-24 0-16,4-22 0 16,7-14 0-1,1-12 0-15,-3-12 0 16,5-19 0-1,-5-11 0-15,-10-9 0 16,-8 13 0-16,-9 19 0 16,-4 23 0-1,-4 19 0-15,-1 11 0 16,0 16 0 0,5 9 0-16,8 6 0 15,12 4 0 1,13-1 0-16,18-2 0 15,23-10 0 1,22-11 0-16,29-16 0 16,11-10 0-1</inkml:trace>
  <inkml:trace contextRef="#ctx0" brushRef="#br0" timeOffset="6054.78">13943 5362 255 0,'-6'-36'0'0,"-11"16"0"0,-8 7 0 0,-6 13 0 15,-7 9 0-15,-11 13 0 16,0 7 0 0,6 4 0 15,12 1 0-31,22 2 0 16,15 4 0-16,13-2 0 0,10-2 0 15,8-6 0 1,4 0 0-16,0-3 0 15,-41-27 0 1,33 27 0-16,-16 0 0 16,-17-4 0-1,-15-8 0-15,-14-2 0 16,-11-2 0 0,-21 1 0-16,-13-8 0 15,-14-4 0-15,7-11 0 16,14-5 0-1,19 1 0-15,21-6 0 16,21 4 0 0,8-4 0-16,4-2 0 15</inkml:trace>
  <inkml:trace contextRef="#ctx0" brushRef="#br0" timeOffset="6578.02">14341 5432 255 0,'0'0'0'0,"0"0"0"0,0 0 0 0,-9 22 0 0,-8 22 0 16,-2 12 0-16,8 8 0 15,11-64 0 1,0 56 0-16,11-17 0 16,10-26 0-1,-1-17 0-15,2-12 0 16,0-6 0-16,3-7 0 15,2-3 0 1,-6 4 0-16,-2 7 0 16,-8 13 0-1,-3 10 0 1,-6 15 0-16,-2 20 0 16,0 20 0-16,2 20 0 15,11 10 0 1,7-14 0-16,-20-73 0 15,38 48 0 1,9-40 0-16,-2-26 0 16,-7-16 0-1,-7-6 0-15</inkml:trace>
  <inkml:trace contextRef="#ctx0" brushRef="#br0" timeOffset="7162.1">14932 4857 255 0,'0'0'0'0,"0"0"0"15,0 0 0-15,0 0 0 16,0 0 0-16,4 17 0 15,7 23 0 1,3 30 0-16,3 26 0 16,1 45 0-1,-4 14 0-15,-7-15 0 16,-7-38 0 0,-7-29 0-16,7-73 0 15,-16 58 0 1,16-58 0-16,-27 31 0 15,0-23 0-15,7-25 0 16,7-9 0 0,0-16 0-1,11-11 0-15,8-9 0 16,16-2 0-16,14 12 0 16,16 12 0-1,8 12 0-15,-2 19 0 16,-1 18 0-1,-15 24 0-15,-9 19 0 16,-13 12 0 0,-18-2 0-16,-19 1 0 15,-16-7 0-15,-21-8 0 16,-11-6 0 0,-5-11 0-16,5-16 0 15,12-17 0 1,10-19 0-16,21-14 0 15,15-9 0 1,9 5 0-16</inkml:trace>
  <inkml:trace contextRef="#ctx0" brushRef="#br0" timeOffset="8490.64">15950 5384 255 0,'-56'-25'0'0,"4"16"0"0,1 9 0 0,2 12 0 15,4 6 0 1,9 5 0-16,9 1 0 15,14 5 0-15,13-3 0 16,13 2 0 0,14-2 0-16,17 4 0 15,9-3 0 1,11 2 0-16,2-4 0 16,-13-2 0-16,-15-4 0 15,-38-19 0 1,15 14 0-16,-17 0 0 15,-13 0 0 1,-16 0 0 0,-12-3 0-16,-16 0 0 15,-10 0 0-15,-5-1 0 16,7-7 0 0,16-9 0-16,15-8 0 15,13-4 0-15</inkml:trace>
  <inkml:trace contextRef="#ctx0" brushRef="#br0" timeOffset="8860.26">16565 5566 255 0,'0'0'0'0,"0"0"0"0,0 0 0 0,0 0 0 16,-16-9 0-16,-22-12 0 15,-18 10 0 1,-16 11 0-16,-17 15 0 15,-1 17 0 1,28 11 0-16,29 1 0 16,18 3 0-16,19-3 0 15,15-1 0 1,26-9 0-16,26-12 0 16,24-22 0-1,-1-13 0-15</inkml:trace>
  <inkml:trace contextRef="#ctx0" brushRef="#br0" timeOffset="9511.84">16995 5380 255 0,'0'0'0'0,"0"0"0"0,0 0 0 0,0 0 0 16,0 0 0-1,0 0 0-15,0 0 0 16,0 0 0-16,0 0 0 15,0 0 0 1,0 0 0-16,0 0 0 16,0 24 0-1,-4 28 0-15,-1 17 0 16,0 10 0 0,-3 5 0-16,-1-16 0 15,9-68 0 1,-12 47 0-16,12-47 0 15,-16 26 0 1,5-23 0-16,2-12 0 16,7-10 0-1,8-9 0-15,10-3 0 16,10-8 0-16,14-2 0 16,15-2 0-1,15 6 0-15,-1 6 0 16,-5 4 0-1,-18 10 0-15</inkml:trace>
  <inkml:trace contextRef="#ctx0" brushRef="#br0" timeOffset="9728.25">17563 5493 255 0,'0'0'0'0,"-2"31"0"16,-3 19 0-16,1 15 0 16,-2 16 0-1,-2 13 0-15,8-94 0 16,0 0 0 0,0 63 0-16,3-43 0 15</inkml:trace>
  <inkml:trace contextRef="#ctx0" brushRef="#br0" timeOffset="9911.9">17519 5185 255 0,'0'0'0'16,"0"0"0"-16,0 0 0 15,0-15 0 1,0-19 0-16</inkml:trace>
  <inkml:trace contextRef="#ctx0" brushRef="#br0" timeOffset="10478.44">18451 5527 255 0,'0'0'0'0,"0"0"0"0,-13-11 0 0,-18-7 0 15,-15 2 0-15,-12 12 0 16,-15 10 0 0,-17 15 0 15,-1 19 0-16,23 8 0-15,28 18 0 16,20 18 0-16,22-4 0 16,21-11 0-16,17-16 0 15,18-23 0 1,18-17 0-16,20-24 0 16,9-17 0-16,-21-5 0 15</inkml:trace>
  <inkml:trace contextRef="#ctx0" brushRef="#br0" timeOffset="11105.89">19078 4661 255 0,'0'0'0'0,"0"0"0"0,0 0 0 16,0 0 0-16,0 0 0 15,0 0 0-15,0 0 0 16,0 0 0 0,0 0 0-1,0 0 0-15,0 0 0 16,0 0 0-16,0 0 0 15,0 0 0 1,0 0 0-16,0 0 0 16,0 0 0-1,0 0 0-15,0 0 0 16,0 0 0 0,0 0 0-16,0 0 0 15,-3-6 0 1,-6-5 0-16,5 3 0 15,-1 1 0-15,-1 5 0 16,4 2 0 0,-3 2 0-16,0 1 0 15,3 2 0 1,-2 2 0-16,0-7 0 16,-1 0 0-1</inkml:trace>
  <inkml:trace contextRef="#ctx0" brushRef="#br0" timeOffset="12707.8">18125 5538 255 0,'0'59'0'0,"-7"5"0"0,-4 24 0 0,-7 29 0 16,-4 15 0-1,4-8 0-15,9-21 0 16,7-28 0 0,2-75 0-1,0 0 0-15,-2 57 0 16</inkml:trace>
  <inkml:trace contextRef="#ctx0" brushRef="#br0" timeOffset="13087.5">17917 5726 255 0,'0'0'0'15,"-5"-23"0"-15,-6-12 0 16,4 2 0 0,7 3 0-16,11 1 0 15,14 2 0 1,24-4 0-1,21-3 0-15,25 6 0 16,9 6 0-16,-16 11 0 16,-6 12 0-1,-20 11 0-15,-10 8 0 16,-14 4 0-16,-17 6 0 16,-19 0 0-1,-14 0 0-15,-17 5 0 16,-25 13 0-1,-24 5 0-15,-37 12 0 16,-10-9 0 0,23-19 0-16,30-21 0 15,20-14 0 1,28-16 0-16,9-5 0 16</inkml:trace>
  <inkml:trace contextRef="#ctx0" brushRef="#br0" timeOffset="13454.56">19015 4459 255 0,'0'0'0'0,"0"0"0"16,7 28 0-16,0 24 0 0,-3 28 0 15,-11 39 0 1,-4 34 0-16,-2 8 0 16,-2-11 0-1,-6-15 0-15,-1-12 0 16,5-13 0-16,0-2 0 15,4-6 0 1,1-16 0 0,5-17 0-16,-3-25 0 15,10-44 0-15,-14 20 0 16</inkml:trace>
  <inkml:trace contextRef="#ctx0" brushRef="#br0" timeOffset="13891.48">18606 5445 255 0,'0'0'0'0,"0"0"0"16,0 0 0-1,0 0 0-15,27 0 0 16,28 0 0-1,33 0 0-15,12 0 0 16,7 0 0 0,-7 0 0-16,-14-3 0 15,-14-7 0 1,-4-2 0-16,-68 12 0 16,55-11 0-16,-2 5 0 15,-53 6 0 1,44 6 0-1,-19 19 0-15,-19 9 0 16,-10 10 0-16,-12 26 0 16,-15 36 0-1,-6 18 0-15,6-13 0 16,4-28 0 0,27-83 0-16,-19 36 0 15,5-32 0-15,7-19 0 16,3-6 0-1</inkml:trace>
  <inkml:trace contextRef="#ctx0" brushRef="#br0" timeOffset="14070.15">19424 5235 255 0,'0'0'0'0,"0"0"0"0,0 0 0 16,0 0 0-16,19 0 0 16,16 2 0-1,4 2 0-15</inkml:trace>
  <inkml:trace contextRef="#ctx0" brushRef="#br0" timeOffset="14504.77">19968 5536 255 0,'0'0'0'16,"0"0"0"-16,0 0 0 16,-16 13 0-1,-17 17 0-15,-10 21 0 16,-1 22 0-1,2 28 0-15,12 20 0 16,25-15 0 0,21-28 0-16,23-27 0 15,4-23 0-15,5-16 0 16,1-13 0 0,6-17 0-16,5-22 0 15,-5-18 0 1,-3-16 0-16,-14-12 0 15,-24 6 0 1,-26 8 0-16,-12 10 0 16,-16 21 0-1,-21 21 0-15,-17 25 0 16,-20 30 0 0,-3 22 0-16,18 22 0 15,29 7 0 1,54-86 0-16,-22 71 0 15</inkml:trace>
  <inkml:trace contextRef="#ctx0" brushRef="#br0" timeOffset="14969.95">20504 5563 255 0,'0'0'0'0,"0"0"0"0,-2 25 0 0,-4 25 0 16,-5 18 0-16,-7 25 0 15,-11 20 0-15,7-10 0 16,22-103 0 0,0 0 0-16,0 0 0 15,-11 53 0 1,22-48 0-16,9-25 0 16,6-11 0-1,12-7 0-15,1-5 0 16,5 2 0-1,-5 14 0-15,-15 24 0 16,-15 25 0 0,-18 25 0-16,-15 49 0 15,-19 87 0 1,-21 101 0-16,9-55 0 16</inkml:trace>
  <inkml:trace contextRef="#ctx0" brushRef="#br0" timeOffset="17403.53">16012 8372 255 0,'-62'-47'0'0,"6"14"0"0,-20-5 0 16,-17 6 0-16,-14 0 0 15,-4 3 0 1,-3 6 0 0,-1 0 0-16,6 0 0 15,-3-4 0-15,-3 0 0 16,-5 6 0-1,-1-4 0-15,-7 3 0 16,-6-1 0 0,1 5 0-16,2 3 0 15,1 1 0-15,-4 0 0 16,-2 2 0 0,2-3 0-16,0 0 0 15,-4-2 0 1,5-1 0-16,-2 6 0 15,-1 1 0 1,6 2 0-16,1-1 0 16,-4 2 0-1,3 0 0-15,-2 0 0 16,-2 7 0-16,2-3 0 16,4 0 0-1,3 9 0-15,-6 2 0 16,-2 6 0-1,7 8 0-15,4 1 0 16,8 3 0 0,-1 7 0-16,2 5 0 15,1 3 0-15,4 6 0 16,10 2 0 0,12 0 0-1,11 4 0-15,3 7 0 16,13 3 0-16,15 0 0 15,7 3 0 1,8 4 0-16,12 2 0 16,14-9 0-1,13 5 0-15,15-3 0 16,8 4 0 0,19 6 0-16,17-1 0 15,12-6 0 1,15-4 0-16,14-5 0 15,22-4 0 1,14-7 0-16,10-4 0 16,4-4 0-16,3-1 0 15,-2-2 0 1,8 1 0-16,6 3 0 16,3-5 0-1,10-2 0-15,5-6 0 16,1-10 0-1,9-11 0-15,6-6 0 16,-3-9 0 0,2-5 0-16,0-11 0 15,-9-3 0 1,-2-7 0-16,-4-8 0 16,-5-7 0-16,-16-4 0 15,-6-11 0 1,-8-2 0-16,-1-6 0 15,-14-10 0 1,-8-4 0-16,-19-4 0 16,-20-4 0-16,-24 2 0 15,-23 13 0 1,-20 3 0-16,-20 6 0 16,-13 6 0-1,-15 11 0-15,-6 10 0 16,-2 9 0-1,3 14 0 1</inkml:trace>
  <inkml:trace contextRef="#ctx0" brushRef="#br0" timeOffset="17652.49">16494 8392 255 0,'182'4'0'0,"-42"3"0"0,1 3 0 0,-45-2 0 15</inkml:trace>
  <inkml:trace contextRef="#ctx0" brushRef="#br0" timeOffset="19124.05">18342 7311 255 0,'-18'98'0'0,"-14"12"0"0,-15 45 0 0,-5 11 0 15,5-28 0-15,14-26 0 16,22-30 0-1,14-21 0 1,7-14 0-16,17-7 0 16,11-7 0-16,14-5 0 15,17-9 0 1,10-10 0-16,-3-10 0 16,-16-13 0-16,-22-4 0 15,-15-5 0 1,-11 8 0-16</inkml:trace>
  <inkml:trace contextRef="#ctx0" brushRef="#br0" timeOffset="19405.93">17921 7934 255 0,'0'0'0'0,"29"0"0"15,19 0 0 1,16 0 0-1,20 0 0-15,21 0 0 16,-17 0 0-16</inkml:trace>
  <inkml:trace contextRef="#ctx0" brushRef="#br0" timeOffset="20150.64">18944 8036 255 0,'0'0'0'15,"0"0"0"-15,0 0 0 16,0 0 0-1,0 0 0-15,0 21 0 16,0 17 0 0,0 5 0-16,6-9 0 15,8-9 0 1,3-14 0-16,6-12 0 16,4-17 0-16,2-14 0 15,7-14 0 1,2-14 0-16,-5 3 0 15,-11 7 0 1,-8 17 0-16,-5 14 0 16,-5 9 0-1,1 10 0-15,-1 14 0 16,0 10 0 0,-2 12 0-16,4 21 0 15,9 13 0 1,6 22 0-16,12 13 0 15,9-4 0-15,8-6 0 16,-1-7 0 0,-4-10 0-1,-1-1 0-15,-11-11 0 16,-10-8 0-16,-11-9 0 16,-8-2 0-1,-11-2 0-15,-13-3 0 16,-11-4 0-16,-14-1 0 15,-15-5 0 1,-14-12 0-16,-15-12 0 16,-21-12 0-1,2-14 0-15,12-11 0 16,21-4 0 0,23-2 0-1,23-12 0-15,20-13 0 16,18-22 0-16,13-33 0 15,4-6 0-15</inkml:trace>
  <inkml:trace contextRef="#ctx0" brushRef="#br0" timeOffset="20454.75">19671 7978 255 0,'0'103'0'0,"0"-30"0"0,5 19 0 16,1 9 0-1,-4-9 0-15,-2-12 0 16,0-80 0-16,-4 63 0 15,4-63 0 1,-7 35 0 0,-1-26 0-16,-6-18 0 15,1-1 0-15</inkml:trace>
  <inkml:trace contextRef="#ctx0" brushRef="#br0" timeOffset="20788.8">19498 7934 255 0,'0'0'0'0,"0"0"0"15,0 0 0 1,19-9 0 0,23-10 0-16,17 6 0 15,9 4 0-15,6 9 0 31,0 8 0-31,-3 2 0 16,-71-10 0-16,0 0 0 16,41 29 0-1,-37 3 0-15,-18-5 0 16,-7 0 0-16,-10-2 0 16,-17 9 0-1,-8-4 0-15,5-8 0 16,10-8 0-1,20-14 0-15,13-10 0 16,6-1 0 0</inkml:trace>
  <inkml:trace contextRef="#ctx0" brushRef="#br0" timeOffset="21132.89">20093 8111 255 0,'0'0'0'16,"0"0"0"-16,20-5 0 16,13-6 0-1,-2-8 0-15,6-3 0 16,-3-2 0 0,-8-3 0-16,-3-5 0 15,-10 1 0 1,-8 5 0-16,-5 26 0 15,-12-22 0-15,-12 5 0 16,-7 14 0 0,-1 17 0-16,1 19 0 15,2 15 0 1,13 15 0-16,26 4 0 16,21-11 0-1,23-16 0-15,12-26 0 16,-5-13 0-16</inkml:trace>
  <inkml:trace contextRef="#ctx0" brushRef="#br0" timeOffset="21970.35">21918 7920 255 0,'0'0'0'0,"0"0"0"0,0 0 0 0,0 0 0 16,0 0 0-16,0 0 0 15,0 0 0 1,0 0 0-16,0 0 0 16,0 0 0-1,4 0 0-15,7 0 0 16,-2-6 0 0,-2-4 0-16,-2 2 0 15,-3-2 0-15,-7-1 0 16,-6 5 0-1,-14 2 0 1,-4 8 0-16,-7 5 0 16,-8 10 0-16,-6 9 0 15,-3 12 0 1,3 9 0-16,15 9 0 16,12 8 0-1,10 3 0-15,13-4 0 16,18-5 0-16,15-14 0 15,10-15 0 1,7-19 0-16,9-16 0 16,13-21 0-1,6-20 0 1,7-18 0-16,-16-2 0 16,-23 0 0-16,-19 12 0 15,-14 6 0 1,-15 10 0-1,-19 12 0-15,-8 14 0 16,-5 15 0-16,-2 14 0 16,-13 19 0-1,-1 20 0-15,9 3 0 16,18-13 0 0</inkml:trace>
  <inkml:trace contextRef="#ctx0" brushRef="#br0" timeOffset="22710.78">22994 7441 255 0,'-9'-35'0'0,"-1"-21"0"0,2-6 0 0,-13-1 0 16,-8 5 0-16,-4 4 0 16,-9 12 0-1,-6 11 0 1,0 12 0-16,0 15 0 16,4 14 0-16,3 9 0 15,3 18 0-15,3 18 0 16,3 28 0-1,6 25 0-15,1 42 0 16,11 13 0 0,8-8 0-16,0-14 0 15,12-10 0 1,2-14 0-16,-6-11 0 16,-2-13 0-1,3-6 0-15,2-16 0 16,-3-10 0-16,-2-61 0 15,0 0 0 1,0 0 0-16,0 43 0 16,0-43 0-1,0 17 0-15,-2-23 0 16,2-12 0 0,0-9 0-16,2-12 0 15,-2-24 0 1,0-18 0-16,-7-15 0 15,-6-2 0 1,-4 21 0-16,-7 31 0 16,-3 25 0-16,3 19 0 15,0 15 0 1,-1 14 0-16,-5 18 0 16,12 6 0-1,11 7 0-15,9-2 0 16,21-15 0-1,13-22 0-15,22-19 0 16,29-17 0 0,23-22 0-16,31-13 0 15,-1-4 0 1,-21 10 0-16,-35 19 0 16</inkml:trace>
  <inkml:trace contextRef="#ctx0" brushRef="#br0" timeOffset="23317.43">24540 7838 255 0,'-40'2'0'0,"13"4"0"0,2 1 0 0,5-1 0 15,5 0 0-15,3 3 0 16,7-5 0-16,12-2 0 16,5-8 0-1,5-7 0-15,6-8 0 16,-1-6 0 0,-4 0 0-16,-4 0 0 15,-10 2 0 1,-8 6 0-1,-10 2 0-15,-12 11 0 16,-11 12 0-16,-12 15 0 16,-7 17 0-1,-4 18 0-15,-3 24 0 16,13 13 0 0,33-1 0-16,22-9 0 15,15-22 0-15,22-20 0 16,19-20 0-1,16-21 0-15,19-25 0 16,4-17 0 0,-6-12 0-16,-23 12 0 15</inkml:trace>
  <inkml:trace contextRef="#ctx0" brushRef="#br0" timeOffset="23652.58">25057 7854 255 0,'0'0'0'0,"0"0"0"0,0 0 0 16,0 0 0-16,0 21 0 16,0 23 0-1,-5 18 0 1,0 11 0-16,5-73 0 15,0 78 0-15,12-21 0 16,10-38 0 0,4-26 0-16,2-12 0 15,-1-12 0 1,8-19 0-16,11-13 0 16,5-12 0-16,-8-4 0 15,-14 23 0 1,-10 12 0-16,-5 8 0 15,-5 9 0 1</inkml:trace>
  <inkml:trace contextRef="#ctx0" brushRef="#br0" timeOffset="24102.03">25646 8059 255 0,'0'0'0'0,"0"0"0"16,0 0 0-1,15-2 0-15,16-15 0 16,2-6 0-1,1-9 0-15,-5 0 0 16,-7 1 0 0,-7-3 0-1,-8 5 0-15,-7 6 0 16,0 23 0-16,-15-23 0 16,-7 9 0-16,-5 10 0 15,-6 16 0 1,0 13 0-16,-6 21 0 15,3 16 0 1,5 25 0-16,22 14 0 16,20-16 0-1,13-20 0-15,9-27 0 16,0-22 0 0,-11-14 0-16</inkml:trace>
  <inkml:trace contextRef="#ctx0" brushRef="#br0" timeOffset="24517.38">26077 8119 255 0,'0'0'0'0,"-4"29"0"0,-8 16 0 0,4 0 0 15,-1-7 0 1,7-14 0-16,6-13 0 16,7-18 0-1,11-9 0-15,12-13 0 16,12-8 0 0,9-6 0-16,-2 7 0 15,-11 14 0-15,-15 20 0 16,-11 15 0-1,-11 16 0 1,-12 21 0-16,-3 27 0 16,-5 25 0-1,1 5 0-15,14-107 0 16,-4 74 0-16,10-56 0 16,6-33 0-1,5-25 0 1,7-18 0-16,3-14 0 15</inkml:trace>
  <inkml:trace contextRef="#ctx0" brushRef="#br0" timeOffset="24934.11">27028 6907 255 0,'0'0'0'0,"0"0"0"0,0 0 0 0,0 26 0 16,0 26 0-1,-12 40 0-15,-9 42 0 16,-16 26 0-1,0 13 0-15,6-10 0 16,5-17 0 0,9-23 0-16,5-16 0 15,6-14 0 1,-3-10 0-16,-5-15 0 16,-1-21 0-1,15-47 0-15,-25 34 0 16,3-20 0-1,2-14 0-15,6-13 0 16,-2-11 0 0,2-8 0-16</inkml:trace>
  <inkml:trace contextRef="#ctx0" brushRef="#br0" timeOffset="25282.98">26651 7765 255 0,'59'6'0'0,"37"0"0"0,10 1 0 0,-6 4 0 16,-8 7 0-16,-7 5 0 15,-17 0 0 16,-19 4 0-31,-49-27 0 0,38 28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19:31.6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9542 5498 255 0,'-12'-42'0'0,"5"14"0"0,-1-1 0 0,-1 1 0 0,-4-4 0 15,-4 1 0-15,-7-7 0 16,-5 0 0 0,-3 1 0-1,-7 1 0-15,-12-5 0 16,-7-1 0 0,-8 0 0-16,-14 3 0 15,5 5 0 1,-2 7 0-16,-5 4 0 15,-5 3 0-15,-11 2 0 16,-4 8 0 0,0 4 0-1,-5 4 0-15,-12-1 0 16,3 8 0-16,-1 1 0 16,4 4 0-16,3 1 0 15,1 4 0 1,1 0 0-16,-1 6 0 15,2 3 0 1,5 7 0-16,0 3 0 16,5 6 0-1,0 10 0-15,-1 6 0 16,10 4 0 0,15-4 0-16,5 7 0 15,11 2 0-15,12-3 0 16,14-2 0-1,9-3 0-15,12 0 0 16,10-1 0 0,13 0 0-16,12-1 0 15,11-4 0 1,15-3 0 0,5 2 0-16,14 6 0 0,6-4 0 15,14 3 0 1,3-6 0-16,4-6 0 15,3-14 0 1,10-2 0-16,13-15 0 16,14-4 0-1,3-12 0-15,-3-1 0 16,2-10 0 0,-3-2 0-16,0-5 0 15,-1-5 0 1,1-2 0-16,-1-6 0 15,-2-4 0 1,-5 0 0-16,-9-8 0 16,-10-5 0-1,-12 1 0-15,-9-10 0 16,-6-4 0-16,-14 0 0 16,-9-2 0-1,-14 5 0 1,-16 1 0-16,-13 9 0 15,-8 4 0-15,-16 6 0 16,-17 7 0 0,-17 8 0-16,-15 13 0 15,-1 1 0 1</inkml:trace>
  <inkml:trace contextRef="#ctx0" brushRef="#br0" timeOffset="2031.68">24171 16100 255 0,'35'-14'0'0,"-16"5"0"0,-8 0 0 0,-2-2 0 15,-9-5 0-15,-9-2 0 16,-12-1 0-1,-11-4 0 1,-14-11 0-16,-20-4 0 16,-20-7 0-16,-14-3 0 15,-6 5 0 1,3 3 0 0,5 9 0-16,6 4 0 15,-5 1 0-15,-1 0 0 16,-4 3 0-16,-7-7 0 15,-9 5 0 1,7 2 0-16,0 2 0 16,1 2 0-1,-1 5 0 1,6 3 0-16,7 10 0 16,1 2 0-16,-1 10 0 15,1 3 0 1,6 5 0-16,1 5 0 15,1 5 0-15,9 1 0 16,8 8 0 0,4 2 0-1,6 6 0-15,0 8 0 16,-2 4 0 0,4 5 0-16,-2 10 0 15,-1 8 0-15,5 6 0 16,7 1 0-1,9-1 0-15,13 2 0 16,14 0 0-16,18-3 0 16,14-4 0-1,21-1 0-15,16 2 0 16,20 1 0 0,18-4 0-16,12-5 0 15,16-3 0 1,1-13 0-16,3-3 0 15,6-6 0 1,7-4 0-16,8 2 0 16,0-12 0-1,5-6 0-15,1 2 0 16,-1-8 0-16,-5-5 0 16,-4-6 0-1,-8-10 0-15,0-6 0 16,-7-4 0-1,-5-6 0-15,-10-10 0 16,-3-8 0 0,-6-8 0-16,-5-7 0 15,-17-9 0 1,-6-10 0-16,-7-7 0 16,-14-6 0-1,-9-3 0-15,-13 1 0 16,-13 10 0-1,-14 3 0-15,-13 5 0 16,-13-1 0-16,-22-5 0 16,-24-7 0-1,-25-6 0-15,-18-8 0 16,-10-14 0 0,7 2 0-16,30 30 0 15</inkml:trace>
  <inkml:trace contextRef="#ctx0" brushRef="#br0" timeOffset="4496.74">21538 15541 255 0,'-44'6'0'0,"9"-4"0"0,-10 0 0 0,-9 1 0 15,-13 0 0 1,-13-6 0-16,-12 3 0 16,-16 0 0-1,-3 0 0-15,-4 0 0 16,0 3 0 0,3-3 0-16,-10-3 0 15,1-4 0-15,-5 3 0 16,-16-3 0-1,0-2 0 1,4 0 0-16,-5-4 0 16,-7-3 0-1,1-1 0-15,-9-4 0 16,1 2 0 0,1 2 0-16,-3-3 0 15,-8 1 0-15,-4-2 0 16,-6-1 0-1,3 1 0-15,-1 2 0 16,-2 0 0-16,-1 0 0 16,-13-6 0-1,1 2 0-15,2-1 0 16,-2-1 0 0,-4 3 0-16,-1-2 0 15,1 3 0 1,-3 3 0-16,-9 5 0 15,-1 0 0 1,4-3 0-16,2 3 0 16,-1-1 0-1,-3-4 0-15,-1 0 0 16,0-5 0 0,4 4 0-16,-2-3 0 15,1 4 0-15,-5 4 0 16,2 3 0-1,5-3 0-15,-5 1 0 16,2-3 0 0,5-5 0-16,-1-5 0 15,2-3 0 1,-4-1 0-16,2-2 0 16,3 0 0-16,0 8 0 15,-1 4 0 1,8 7 0-16,2 4 0 15,-7 4 0 1,1 10 0 0,-1-1 0-16,5 4 0 15,4-1 0-15,-6 0 0 16,2 1 0 0,5 4 0-16,1 1 0 15,1 9 0 1,1-3 0-16,3 6 0 15,5-3 0 1,1 0 0-16,-1-2 0 16,0-2 0-16,1-3 0 15,-2-5 0 1,3-4 0-16,2 1 0 16,2-4 0-1,-2 1 0-15,4 1 0 16,-2-1 0-1,5 3 0-15,0 4 0 16,2 0 0-16,3-2 0 16,4-1 0-1,-2 0 0-15,1 3 0 16,1 1 0 0,2 7 0-16,5 3 0 15,1 3 0 1,-1 4 0-16,2 3 0 15,4-1 0 1,-1-2 0-16,7-4 0 16,7-6 0-1,2-8 0-15,3-8 0 16,11-10 0-16,-1-12 0 16,4-11 0-1,2-15 0-15,1-11 0 16,4-16 0-1,-6-21 0-15,7-12 0 16,9-17 0 0,1-11 0-16,9-14 0 15,7-14 0 1,12-7 0-16,4-11 0 16,7-2 0-1,2-7 0-15,7-7 0 16,1-11 0-1,8-2 0-15,3-9 0 16,-2-15 0-16,9-9 0 16,10-1 0-1,8-6 0 1,0-2 0-16,4-9 0 16,2 1 0-16,0 10 0 15,3 6 0 1,2 0 0-16,3 4 0 15,7 0 0 1,-3 1 0-16,2 1 0 16,-4 1 0-16,9 5 0 15,-1 11 0 1,-1 1 0-16,3 9 0 16,5 7 0-1,1 0 0-15,0 4 0 16,5 4 0-1,6 8 0-15,8-7 0 16,3-4 0-16,14 5 0 16,5 5 0-1,3 5 0-15,5 13 0 16,3 5 0 0,3 10 0-1,6 8 0-15,1 6 0 16,11 9 0-1,5 10 0-15,0 13 0 16,9 6 0-16,1 7 0 16,8 8 0-1,5 10 0-15,4 12 0 16,0 9 0 15,3 10 0-31,-4 11 0 16,1 7 0-16,2 8 0 15,6 9 0-15,2 5 0 16,1 0 0-16,0 8 0 16,6 4 0-1,-9 9 0-15,-7 3 0 16,-2 4 0 0,-3 7 0-16,-4 2 0 15,-4 2 0-15,-12-1 0 16,-4 1 0-1,-7 4 0-15,-12-3 0 16,-16-1 0 0,-13-5 0-16,-55-28 0 15,44 18 0-15</inkml:trace>
  <inkml:trace contextRef="#ctx0" brushRef="#br0" timeOffset="5262.97">8000 3948 255 0,'0'0'0'0,"0"0"0"0,0-21 0 16,0-18 0-16,-2-1 0 15,-6 2 0 1,-5 9 0-1,-5 10 0-15,-6 7 0 16,-9 7 0-16,-4 10 0 16,-1 11 0-16,5 3 0 15,4 6 0 1,11 4 0-16,9-2 0 16,11 2 0-1,8 3 0-15,5-1 0 16,7 3 0-16,14 6 0 15,6 3 0 1,6 1 0-16,-6-1 0 16,-7-6 0-1,-10-7 0-15,-25-30 0 16,12 24 0 0,-15-2 0-16,-8-9 0 15,-9-3 0 1,-11-6 0-16,-7-4 0 15,-12-6 0 1,1-4 0-16,5-5 0 16,44 15 0-1,-41-18 0-15,7-4 0 16,7 2 0-16</inkml:trace>
  <inkml:trace contextRef="#ctx0" brushRef="#br0" timeOffset="5845.28">8645 3999 255 0,'0'0'0'0,"0"0"0"16,0 0 0-16,-12-12 0 15,-16-13 0-15,-7 6 0 16,-3 7 0 0,-2 8 0-1,5 8 0-15,-3 13 0 0,9 7 0 16,6 8 0-1,4 6 0-15,7 4 0 16,4-7 0 0,10-4 0-16,-2-31 0 15,10 25 0 1,5-10 0-16,5-9 0 16,5-7 0-1,2-13 0-15,5-5 0 16,1-11 0-1,-2 1 0-15,-6 1 0 16,-6 5 0 0,-5 12 0-16,-3 4 0 15,-4 10 0-15,-7 15 0 16,-3 11 0 0,-1 6 0-16,4 13 0 15,2-2 0 1,9-4 0-16,6-9 0 15,3-14 0 1,0-17 0-16,-2-4 0 16</inkml:trace>
  <inkml:trace contextRef="#ctx0" brushRef="#br0" timeOffset="6460.61">8924 3975 255 0,'0'0'0'0,"0"0"0"0,0 0 0 0,0 0 0 15,2 21 0 1,2 15 0-16,0-1 0 15,3-8 0 1,5-14 0-16,2-6 0 16,-1-10 0-1,7-10 0-15,2-1 0 16,3-8 0 0,0 6 0-16,-4 4 0 15,-5 3 0-15,-5 9 0 16,-5 12 0-1,-8 13 0-15,-6 15 0 16,-3 8 0 0,11-48 0-1,0 0 0-15,0 0 0 16,-8 42 0-16,11-15 0 16,8-23 0-1,10-10 0-15,3-12 0 16,5-6 0-1,-29 24 0-15,36-27 0 16,-36 27 0-16,33-16 0 16,-12 18 0-1,-15 14 0-15,-4 11 0 16,-6 7 0 0,0 1 0-16,4-35 0 15,-3 42 0 1,3-42 0-16,7 28 0 15,0-17 0 1</inkml:trace>
  <inkml:trace contextRef="#ctx0" brushRef="#br0" timeOffset="6877.16">9642 4127 255 0,'0'0'0'0,"0"0"0"0,0 0 0 16,0 0 0 0,0 0 0-16,0 0 0 15,0 0 0 1,20-8 0-1,14-17 0-15,2-5 0 16,-10 3 0 0,-11 2 0-16,-9 5 0 15,-14 3 0-15,-7 11 0 16,-12 10 0 0,-8 10 0-16,-11 22 0 15,0 22 0 1,-1 20 0-16,20 9 0 15,22-12 0-15,24-23 0 16,23-18 0 0,22-14 0-16,13-17 0 15,-6-8 0 1</inkml:trace>
  <inkml:trace contextRef="#ctx0" brushRef="#br0" timeOffset="8462.02">11423 4081 255 0,'-16'-35'0'0,"1"14"0"0,-6 5 0 0,-3 7 0 0,-4 8 0 16,-7 8 0-1,-8 12 0-15,-6 12 0 16,1 16 0-1,1 9 0-15,10 8 0 16,15 6 0 0,11-7 0-16,15-12 0 15,12-6 0 1,6-10 0-16,13-8 0 16,5-11 0-1,6-7 0-15,8-16 0 16,5-14 0-16,-8-6 0 15,-7-7 0 1,-11-9 0-16,-11-1 0 16,-12 2 0-1,-10 0 0-15,-10 5 0 16,-16 6 0-16,-9 8 0 16,-7 14 0-1,-3 11 0-15,6 7 0 16,12 5 0-1,17-2 0-15,12-11 0 16,6-1 0 0</inkml:trace>
  <inkml:trace contextRef="#ctx0" brushRef="#br0" timeOffset="8727.15">11851 3764 255 0,'0'0'0'0,"0"0"0"0,0 0 0 0,0 20 0 15,0 23 0 1,-4 21 0-16,-1 14 0 15,5 17 0 1,5 3 0-16,-5-98 0 16,2 73 0-1</inkml:trace>
  <inkml:trace contextRef="#ctx0" brushRef="#br0" timeOffset="9126.04">11842 4293 255 0,'0'0'0'16,"0"0"0"-16,24-5 0 15,17-1 0 1,11 2 0-16,9 10 0 15,2 10 0 1,-14 9 0-16,-13 6 0 16,-36-31 0-1,19 34 0-15,-15-1 0 16,-16-4 0 0,-10-8 0-16,-7-4 0 15,-7-1 0-15,-15-1 0 16,-10-2 0-1,5-6 0-15,12-5 0 16,13-4 0 0,10-5 0-16,13-3 0 15,1-7 0 1</inkml:trace>
  <inkml:trace contextRef="#ctx0" brushRef="#br0" timeOffset="9426.52">12483 4273 255 0,'0'0'0'0,"0"0"0"15,14 29 0 1,6 23 0-16,5 33 0 15,-5 17 0-15,-9 3 0 32,-9-20 0-32,-8-17 0 15,-15-17 0-15,2-7 0 16,-5-9 0-16,0-11 0 16,-5-16 0-1,2-14 0-15,1-7 0 16</inkml:trace>
  <inkml:trace contextRef="#ctx0" brushRef="#br0" timeOffset="9594.43">12311 4173 255 0,'0'0'0'16,"0"0"0"-16,15-23 0 15,17-10 0 1,7-3 0-16,-8 11 0 16</inkml:trace>
  <inkml:trace contextRef="#ctx0" brushRef="#br0" timeOffset="9960.7">12833 4423 255 0,'0'0'0'16,"0"0"0"-1,15-20 0-15,8-14 0 16,2-4 0-16,-12 5 0 15,-9 4 0 1,-8 8 0-16,-9 8 0 16,-7 9 0-1,-8 10 0 1,3 10 0-16,1 13 0 16,2 14 0-16,8-1 0 15,14 1 0 1,16-5 0-16,15-12 0 15,11-13 0 1,4-13 0-16,-4-5 0 16</inkml:trace>
  <inkml:trace contextRef="#ctx0" brushRef="#br0" timeOffset="10258.37">13340 4273 255 0,'0'0'0'16,"0"0"0"-16,0 0 0 16,-17 15 0-1,-19 18 0-15,0 10 0 16,6 4 0 0,11 3 0-16,15-14 0 15,12-14 0 1,10-15 0-1,9-12 0-15,6-13 0 16,15-12 0-16,14-20 0 16,10-19 0-1,2-16 0-15,-9-5 0 16,-16 18 0 0</inkml:trace>
  <inkml:trace contextRef="#ctx0" brushRef="#br0" timeOffset="10776.92">13878 3653 255 0,'0'0'0'0,"-5"32"0"16,-6 20 0-16,-4 7 0 15,-6 22 0 1,1 17 0-16,3 8 0 15,1-16 0 1,3-13 0-16,2-12 0 16,5-11 0-1,6-54 0-15,-5 50 0 16,5-50 0 0,0 0 0-16,0 0 0 15,0 33 0 1,0-22 0-16,5-18 0 15,4-8 0 1,-1-13 0-16,-2-6 0 16,-6 0 0-16,0-7 0 15,-8 3 0 1,8 38 0-16,-17-27 0 16,-6 13 0-1,-3 8 0-15,-1 12 0 16,3 11 0-1,3 3 0-15,6 2 0 16,9 5 0 0,10-1 0-16,11 0 0 15,16-2 0 1,17-4 0-16,13-7 0 16,12-6 0-16,0-5 0 15</inkml:trace>
  <inkml:trace contextRef="#ctx0" brushRef="#br0" timeOffset="11321.81">15238 4240 255 0,'0'0'0'0,"0"0"0"0,-2 26 0 16,-2 24 0-16,-10 18 0 16,-8 11 0-1,-5 8 0-15,27-87 0 16,-31 64 0-1</inkml:trace>
  <inkml:trace contextRef="#ctx0" brushRef="#br0" timeOffset="11475.23">15236 3996 255 0,'0'0'0'16,"0"0"0"-16,0 0 0 16,0 0 0-16</inkml:trace>
  <inkml:trace contextRef="#ctx0" brushRef="#br0" timeOffset="12120.19">15579 4235 255 0,'0'0'0'0,"0"0"0"0,0 0 0 0,0 0 0 15,0 22 0-15,-7 21 0 16,0 13 0 0,-4 5 0-16,2-9 0 15,3-14 0 1,1-15 0-16,5-14 0 16,7-11 0-16,6-6 0 15,9-11 0 1,5-4 0-16,-1 5 0 15,1 5 0 1,-5 11 0-16,-5 14 0 16,-4 12 0-16,-4 10 0 15,-1-4 0 1</inkml:trace>
  <inkml:trace contextRef="#ctx0" brushRef="#br0" timeOffset="12620.11">16838 4199 255 0,'0'0'0'0,"0"0"0"0,0 0 0 16,0 0 0-16,0 0 0 15,0 28 0 1,0 24 0-16,-9 23 0 15,-4 5 0-15,-8-8 0 16,21-72 0 0,-27 53 0-1,27-53 0-15,-20 27 0 16,9-23 0-16,6-17 0 16,13-7 0-1,5-8 0-15,12-9 0 16,15-3 0-1,12-5 0-15,5 5 0 16,2 13 0 0,-6 14 0-16,-53 13 0 15,49-6 0-15</inkml:trace>
  <inkml:trace contextRef="#ctx0" brushRef="#br0" timeOffset="13026.32">17429 4466 255 0,'0'0'0'0,"0"0"0"0,17-16 0 0,10-16 0 16,10-10 0 0,-6-7 0-16,-5-3 0 15,-12 8 0 1,-14 44 0-16,-2-35 0 16,-10 14 0-16,-3 13 0 15,-10 12 0 1,-6 15 0-1,-7 23 0-15,-5 24 0 16,-1 22 0-16,10 12 0 16,28-18 0-1,21-21 0-15,18-23 0 16,8-23 0 0,-8-13 0-16</inkml:trace>
  <inkml:trace contextRef="#ctx0" brushRef="#br0" timeOffset="13470.19">18153 4253 255 0,'0'0'0'16,"0"0"0"-1,-22 4 0-15,-11 0 0 16,2 6 0 0,6 5 0-16,5 8 0 15,8-1 0 1,12-1 0-16,12-4 0 16,8 0 0-16,11-3 0 15,5 3 0 1,8-2 0-16,0-1 0 15,-9-1 0 1,-4 1 0 0,-18-3 0-16,-10 2 0 15,-14 0 0-15,-16 3 0 16,-13 4 0-16,-21 7 0 16,-10-1 0-1,-10 4 0-15,81-30 0 16,0 0 0-1,0 0 0 1,-63 7 0-16,34-14 0 16</inkml:trace>
  <inkml:trace contextRef="#ctx0" brushRef="#br0" timeOffset="13886.2">18505 4442 255 0,'0'0'0'0,"0"0"0"0,0 0 0 0,0 0 0 16,-18 10 0 0,-20 12 0-16,-6 10 0 15,0 14 0 1,15 8 0-16,18-5 0 15,16-15 0-15,13-14 0 16,12-13 0 0,7-9 0-1,17-14 0-15,8-15 0 16,2-9 0 0,-16-7 0-16,-15-3 0 15,-23 7 0-15,-22 10 0 16,-9 18 0-1,-12 8 0-15,-8 14 0 16,-12 10 0 0,0 13 0-16,13 5 0 15,25-10 0-15,23-23 0 16,4-7 0 0</inkml:trace>
  <inkml:trace contextRef="#ctx0" brushRef="#br0" timeOffset="14202.14">18997 3808 255 0,'0'0'0'0,"0"0"0"0,0 0 0 16,3 19 0-16,1 23 0 15,-4 20 0 1,-4 23 0-16,-7 23 0 16,-5 16 0-1,-7-5 0-15,2-20 0 16,2-15 0-1,2-17 0-15,17-67 0 16,-10 44 0-16</inkml:trace>
  <inkml:trace contextRef="#ctx0" brushRef="#br0" timeOffset="14607.26">19324 4456 255 0,'0'0'0'0,"0"0"0"16,0 0 0-1,0 0 0 1,0 0 0-16,-7 17 0 15,-10 20 0 1,1 20 0-16,-1 7 0 16,17-64 0-16,-8 58 0 31,16-20 0-31,9-27 0 0,5-19 0 16,5-11 0-16,7-12 0 15,5-12 0 1,9-12 0-16,3-8 0 15,-4 0 0 1,-7 12 0-16,-6 7 0 16,-11 8 0-1</inkml:trace>
  <inkml:trace contextRef="#ctx0" brushRef="#br0" timeOffset="14986.58">19778 4526 255 0,'0'0'0'0,"0"0"0"16,23-2 0-16,10-5 0 16,1-8 0-1,3-8 0-15,-6-2 0 16,-8-2 0-1,-16 5 0 1,-10 1 0-16,-3-2 0 16,-7 5 0-16,-8 4 0 15,-5 10 0-15,-3 8 0 16,0 11 0 0,2 14 0-1,1 17 0-15,11 9 0 16,6 10 0-1,12 0 0 1,12-8 0-16,10-15 0 0,2-25 0 16,-6-12 0-16</inkml:trace>
  <inkml:trace contextRef="#ctx0" brushRef="#br0" timeOffset="15353.33">20226 4439 255 0,'0'0'0'0,"0"0"0"15,0 0 0-15,0 22 0 16,-10 23 0 0,0 17 0-1,-3 7 0-15,13-69 0 16,0 0 0-16,0 0 0 15,-14 55 0 1,7-31 0-16,5-23 0 16,9-9 0-1,7-4 0-15,5-10 0 16,10-3 0 0,16-1 0-16,6-1 0 15,14 1 0-15,11 3 0 16,2 5 0-1,-1 2 0-15,-10 4 0 16,-9 0 0 0,-14 1 0-16</inkml:trace>
  <inkml:trace contextRef="#ctx0" brushRef="#br0" timeOffset="15700.2">21156 4403 255 0,'0'0'0'15,"0"0"0"-15,-24 4 0 16,-23 0 0 0,-4 10 0-16,6 7 0 15,11 0 0 1,16 2 0-16,16-6 0 15,15 0 0 1,12 0 0-16,8 1 0 16,8 5 0-16,-3-3 0 15,-2 5 0 1,-9-2 0-16,-14 1 0 16,-20-6 0-1,-11-1 0-15,-20 4 0 16,-28-2 0-1,-29 2 0 1,-17-6 0-16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20:11.5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0 9908 255 0,'0'55'0'0,"0"-70"0"0,0 6 0 0</inkml:trace>
  <inkml:trace contextRef="#ctx0" brushRef="#br0" timeOffset="15013.25">11466 9490 255 0,'0'-50'0'0,"0"10"0"0,0-13 0 0,0-15 0 16,0-5 0-16,0-9 0 15,0-3 0 1,0 6 0-16,0 79 0 15,2-77 0 1,-2 77 0-16,2-68 0 16,-2 68 0-1,-2-49 0-15,2 49 0 16,0 0 0-16,0 0 0 16,-13-37 0-1,13 37 0-15,0 0 0 16,0 0 0-1,-21-19 0 1,21 19 0-16,0 0 0 16,0 0 0-16,-18-15 0 15,18 15 0 1,0 0 0 0,-7-7 0-16,7 7 0 15,0 0 0 1,0 0 0-16,7-7 0 15,8 4 0-15,-15 3 0 16,26-4 0-16,-26 4 0 16,35 2 0-1,13 3 0-15,-48-5 0 16,50 7 0 0,-50-7 0-16,57 7 0 15,5 5 0 1,1-3 0-16,-9 0 0 15,0-2 0 1,-2-2 0-16,-52-5 0 16,65 5 0-16,3-4 0 15,-3 1 0 1,-4 0 0-16,1 0 0 16,-2-2 0-1,-1 0 0-15,4 0 0 16,-1 4 0-1,-1 0 0-15,1-3 0 16,5-1 0 0,0 0 0-16,2 0 0 15,6 0 0-15,5 0 0 16,8 0 0 0,-1 0 0-16,-4 0 0 15,-1-1 0 1,-4-5 0-16,8 2 0 15,-4 2 0 1,3 0 0-16,7 2 0 16,4-1 0-1,6 1 0-15,0-4 0 16,1 0 0 0,4-1 0-16,3 0 0 15,2-3 0 1,4 3 0-16,-2 1 0 15,-7 0 0-15,-6 2 0 16,-4 2 0 0,-2 3 0-16,11 7 0 15,-1-5 0 1,1-4 0-16,0 3 0 16,11-4 0-1,-4 0 0-15,-3-4 0 16,3 0 0-16,4-1 0 15,-4 1 0 1,1 4 0-16,1 4 0 16,1 4 0-1,-2 0 0-15,1 8 0 16,5 4 0 0,3-2 0-16,5-2 0 15,3 0 0 1,-6-5 0-16,3 0 0 15,5-4 0-15,-2-6 0 16,-1 1 0 0,3-2 0-16,3-3 0 15,2-2 0 1,3 0 0-16,5-1 0 16,2-3 0-1,1-4 0-15,3 2 0 16,-2-8 0-1,-4 6 0-15,0-3 0 16,-4 3 0 0,0 0 0-16,-7 8 0 15,3 1 0 1,0 1 0-16,6-1 0 16,6-4 0-16,1 2 0 15,0-2 0 1,-4-4 0-16,-4 3 0 15,5-2 0 1,5-2 0-16,-6 1 0 16,-2 1 0-1,1-5 0-15,0 5 0 16,8 1 0-16,-6 3 0 16,0-5 0-1,10-2 0-15,-9 1 0 16,4 2 0-1,3 0 0 1,-6 2 0-16,1 0 0 16,-6 1 0-16,3 2 0 15,4 4 0 1,-3 2 0-16,1-2 0 16,1 0 0-1,-7 2 0 1,2 2 0-16,1-2 0 15,-1 0 0-15,2 2 0 16,0-4 0 0,-1 2 0-16,-4 2 0 15,5-2 0-15,0 0 0 16,-2 0 0 0,-1 0 0-16,2 0 0 15,-3 0 0 1,-10 0 0-16,-6 2 0 15,1 0 0 1,4 2 0-16,1 0 0 16,-2 2 0-16,-2 1 0 15,-1 2 0 1,1 2 0-16,-2 0 0 16,-6-2 0-1,-9 1 0-15,0 1 0 16,8 3 0-1,2-3 0-15,-4-1 0 16,-1 2 0 0,-3-2 0-16,-2 2 0 15,0-1 0 1,-5-2 0 0,-2 2 0-16,5 1 0 15,-2-3 0-15,-6 2 0 16,-8-6 0-16,0 2 0 15,4 3 0 1,-8-4 0 0,-1 3 0-16,-5-4 0 15,-7 3 0-15,-4-5 0 16,-2 1 0 0,-7 0 0-16,-10 0 0 15,-3-3 0 1,-52-1 0-16,45 0 0 15,-45 0 0-15,40 3 0 16,-40-3 0 0,29 20 0-1,-18 18 0-15,-11 25 0 16,-14 42 0-16,-14 69 0 16,-24 48 0-1,-2-65 0-15</inkml:trace>
  <inkml:trace contextRef="#ctx0" brushRef="#br0" timeOffset="18498.52">18749 7440 255 0,'-13'81'0'0,"4"-17"0"16,-5 18 0-16,-6 22 0 0,-1 5 0 15,4-11 0-15,7-17 0 16,6-19 0 0,6-16 0-16,10-14 0 15,3-14 0 1,3-11 0-16,2-14 0 16,-3-6 0-16</inkml:trace>
  <inkml:trace contextRef="#ctx0" brushRef="#br0" timeOffset="18697.57">18670 7167 255 0,'0'0'0'15,"0"0"0"-15,0 0 0 16,0 0 0 0,0 0 0-16</inkml:trace>
  <inkml:trace contextRef="#ctx0" brushRef="#br0" timeOffset="19333.16">19134 7540 255 0,'0'0'0'0,"0"0"0"16,0 0 0-1,0 0 0 1,0 0 0-16,0 23 0 16,-5 21 0-16,1 14 0 15,2 5 0 1,-2-1 0-16,4-62 0 16,-10 56 0-1,10-56 0-15,0 0 0 16,0 0 0-16,-4 29 0 15,13-30 0 1,6-14 0-16,10-12 0 16,10-10 0-1,5-4 0 1,2 4 0-16,-2 6 0 16,-13 17 0-16,-10 14 0 15,-10 9 0 1,-7 16 0-16,-4 12 0 15,-8 27 0 1,-3 15 0-16,-10 11 0 16,3-15 0-1</inkml:trace>
  <inkml:trace contextRef="#ctx0" brushRef="#br0" timeOffset="20348.74">19237 7567 255 0,'-37'44'0'0,"6"-8"0"0,7-2 0 0,6-6 0 15,5-8 0-15,4-6 0 16,7-3 0-1,6-8 0 1,10-8 0-16,8-8 0 0,4-5 0 16,1 3 0-1,-5-1 0 1,-3 7 0-16,-4 9 0 16,-10 14 0-16,-10 12 0 15,-4 10 0 1,-9 15 0-16,1 2 0 15,17-53 0-15,-10 59 0 16,10-59 0 0,5 45 0-16,10-25 0 15,2-19 0 1,-5-5 0-16</inkml:trace>
  <inkml:trace contextRef="#ctx0" brushRef="#br0" timeOffset="20848.64">19665 7189 255 0,'0'0'0'0,"0"0"0"0,0 0 0 0,0 0 0 15,0 0 0-15,-3 22 0 16,-10 23 0-1,-8 20 0-15,-9 15 0 16,-7 16 0 0,-3 14 0-16,7-11 0 15,2-17 0 1,10-13 0-16,7-12 0 16,14-57 0-16,-9 49 0 15,9-5 0 1,11-15 0-1,8-11 0-15,1-7 0 16,9-7 0-16,4-8 0 16,1-10 0-1,1-11 0-15,-3-1 0 16</inkml:trace>
  <inkml:trace contextRef="#ctx0" brushRef="#br0" timeOffset="21131.33">19389 7674 255 0,'0'0'0'0,"0"0"0"0,0 0 0 16,19 0 0-16,23 0 0 16,15 0 0-1,17 0 0-15,14 4 0 16,-8 4 0 0,-21-8 0-16</inkml:trace>
  <inkml:trace contextRef="#ctx0" brushRef="#br0" timeOffset="21700.95">19955 7832 255 0,'0'0'0'0,"0"0"0"15,0 0 0-15,23 0 0 16,19-8 0 0,3-8 0-16,-5-2 0 15,-7-1 0 1,-5-1 0-16,-13 3 0 15,-5 2 0-15,-10-1 0 16,-8 8 0 0,-9 3 0-1,-11 13 0-15,-1 11 0 16,-4 10 0-16,0 15 0 16,4 17 0-1,10 4 0-15,24-10 0 16,17-12 0-16,11-17 0 15,15-15 0 1,3-12 0-16,3-11 0 16,-5-5 0-1</inkml:trace>
  <inkml:trace contextRef="#ctx0" brushRef="#br0" timeOffset="22709.59">20521 7738 255 0,'-4'-27'0'0,"2"18"0"0,0 4 0 0,-1 6 0 16,1 16 0-16,0 10 0 16,-2 8 0-1,-5 12 0 1,3 4 0-16,-3-4 0 15,-2-6 0-15,2-10 0 16,2-11 0 0,3-4 0-16,0-14 0 15,2-7 0 1,4-9 0-16,6-13 0 16,8-6 0-1,10-9 0-15,12 5 0 16,1 1 0-1,13 0 0-15,2 9 0 16,-7 13 0-16,-16 10 0 16,-6 4 0-1,-6 0 0-15</inkml:trace>
  <inkml:trace contextRef="#ctx0" brushRef="#br0" timeOffset="23226.43">21169 7761 255 0,'0'0'0'0,"0"0"0"0,0 0 0 16,0 0 0-1,0 0 0-15,-17 2 0 16,-16 7 0 0,-6 9 0-16,-1 16 0 15,2 7 0 1,2 14 0-16,12 1 0 16,11-10 0-16,13-46 0 15,2 35 0 1,9-16 0-16,0-12 0 15,5-9 0 1,4-10 0-16,1-8 0 16,5-8 0-1,1-8 0-15,0-2 0 16,-8 7 0 0,-5 7 0-16,-3 10 0 15,-5 11 0-15,0 14 0 16,-4 17 0-1,-4 10 0-15,4 17 0 16,4 7 0 0,-6-62 0-16,0 0 0 15,11 55 0 1,3-22 0-16</inkml:trace>
  <inkml:trace contextRef="#ctx0" brushRef="#br0" timeOffset="24308.83">21651 7065 255 0,'0'0'0'0,"0"0"0"0,0 0 0 0,0 18 0 16,0 26 0-16,-4 19 0 15,-7 25 0 1,-9 29 0 0,-5 17 0-16,0-7 0 15,0-18 0-15,10-20 0 16,-2-12 0-1,5-10 0-15,12-67 0 16,-11 53 0 0,11-53 0-16,0 0 0 15,0 0 0 1,-14 41 0-16,3-27 0 16,2-21 0-16,0-11 0 15,0-9 0 1,1-6 0-16,-2-6 0 15,-1-5 0 1,-4 3 0-16,15 41 0 16,0 0 0-1,0 0 0-15,-15-32 0 16,11 16 0 0,8 7 0-16,3 7 0 15,10 6 0-15,7 3 0 16,8-2 0-1,5 2 0-15,9-3 0 16,7 3 0 0,-4-5 0-1,-3-2 0-15,0-5 0 16,-4-5 0-16,-2-3 0 16,-1-2 0-1,-2 1 0-15,-37 14 0 16,37-13 0-16,-37 13 0 15,37-9 0 1,-37 9 0-16,0 0 0 16,29-9 0-1,-29 9 0-15,0 0 0 16,9-4 0 0,-13 4 0-16,-11 6 0 15,-6 8 0 1,-3 5 0-16,1 11 0 15,-6 12 0 1,4 7 0-16,7 13 0 16,10 6 0-1,12-10 0-15,12-12 0 16,-16-46 0 0,31 31 0-16,12-19 0 15,-1-16 0-15,-1-14 0 16,-4-12 0-1,-1-12 0-15,-2-9 0 16,-14-4 0 0,-18-3 0-16,-8 3 0 15,-6 8 0-15,-7 19 0 16,-5 10 0 0,2 13 0-1,0 10 0-15,2 9 0 16,20-14 0-1,-16 17 0-15,7 0 0 16</inkml:trace>
  <inkml:trace contextRef="#ctx0" brushRef="#br0" timeOffset="24642.58">22273 7831 255 0,'-7'71'0'0,"-2"-12"0"0,5 1 0 0,4-60 0 15,0 0 0-15,0 0 0 16,-5 57 0-1,0-22 0 1,8-29 0-16,4-10 0 16,6-12 0-16,13-7 0 15,9-2 0-15,17 0 0 16,14 2 0 0,20 10 0-16,9 13 0 15,-4 2 0 1</inkml:trace>
  <inkml:trace contextRef="#ctx0" brushRef="#br0" timeOffset="34151.12">17066 1480 255 0,'-52'-15'0'0,"15"3"0"0,5 6 0 0,9 1 0 0,2-1 0 15,2-3 0 1,2 1 0-16,3 1 0 15,1 0 0-15,4-1 0 16,7 5 0 0,7-4 0-16,8-3 0 15,12-4 0 1,10 0 0-16,17-2 0 16,13-5 0-1,10-6 0-15,4 7 0 16,-1 3 0-16,-13 8 0 15,-11 4 0 1,-12 10 0-16,-8 4 0 16,-34-9 0-1,21 14 0 1,-6 5 0-16,-8 8 0 16,-3 4 0-16,0 4 0 15,-1 9 0 1,1 0 0-16,6 3 0 15,2 3 0 1,7-1 0-16,2 2 0 16,8 7 0-1,10 5 0-15,2 1 0 16,-2 5 0-16,-5-1 0 16,-12-3 0-1,-13-2 0-15,-20 1 0 16,-20 4 0-1,-31 1 0-15,-29 1 0 16,-18-13 0 0,-11-12 0-16,-4-15 0 15,17-22 0 1,21-19 0-16,22-10 0 16,19-11 0-16,4-15 0 15,13 1 0 1</inkml:trace>
  <inkml:trace contextRef="#ctx0" brushRef="#br0" timeOffset="34951.87">18279 1960 255 0,'-42'0'0'0,"13"0"0"0,-4 5 0 15,0 10 0 1,-4 14 0-16,3 6 0 15,3 8 0-15,7 6 0 32,4 11 0-32,10 7 0 0,12-10 0 15,8-8 0 1,-10-49 0-16,28 29 0 16,8-18 0-1,4-19 0-15,2-16 0 16,-2-11 0-1,6-18 0-15,-10-4 0 16,-7 3 0-16,-11 9 0 16,-7 17 0-1,-5 11 0-15,-8 13 0 16,-7 15 0 0,1 15 0-16,-4 11 0 15,1 19 0 1,7 12 0-16,12-5 0 15,13-25 0 1,5-28 0-16,-6-12 0 16</inkml:trace>
  <inkml:trace contextRef="#ctx0" brushRef="#br0" timeOffset="35346.07">18686 2158 255 0,'0'0'0'0,"0"0"0"0,0 0 0 0,0 0 0 15,0 0 0 1,0 0 0-16,0 0 0 15,0 0 0 17,5 23 0-17,3 23 0-15,1 16 0 16,0 4 0-16,-9-66 0 16,19 50 0-16,3-22 0 15,-6-26 0-15,-1-17 0 16,3-17 0-1,2-17 0-15,2-8 0 16,1-6 0 0,-4-5 0-16,-2 12 0 15,-10 12 0-15,-7 13 0 16</inkml:trace>
  <inkml:trace contextRef="#ctx0" brushRef="#br0" timeOffset="35949.69">19415 2167 255 0,'0'0'0'0,"0"0"0"0,0 0 0 0,0 0 0 16,2-9 0-16,3-9 0 15,-5 3 0 1,-2 0 0-16,-7 7 0 16,-9 8 0-1,-8 8 0-15,-3 12 0 16,0 10 0 0,-5 13 0-16,4 13 0 15,30-56 0-15,-24 57 0 16,24-57 0-1,-9 43 0 1,20-25 0-16,7-18 0 16,6-8 0-1,-3-4 0-15,-1 3 0 16,-2 5 0-16,0 9 0 16,-2 12 0-1,-3 12 0-15,2 3 0 16,5-2 0-16,8-4 0 15,1-14 0 1,-9-8 0 0</inkml:trace>
  <inkml:trace contextRef="#ctx0" brushRef="#br0" timeOffset="36535.06">20660 1290 255 0,'0'0'0'0,"0"0"0"0,-14-13 0 16,-12-9 0-16,-11 9 0 15,-21 22 0 1,-24 18 0-16,-26 29 0 16,-13 38 0-16,12 25 0 15,28 4 0 1,37-7 0-16,27-22 0 15,36-26 0 1,19-21 0-16,18-21 0 16,18-8 0-1,21-6 0-15,14-3 0 16,-9 1 0 0,-15 12 0-16,-25 7 0 15,-22 1 0 1,-15 3 0-16,-19 6 0 15,-20 2 0-15,-22 8 0 16,-28 8 0 0,-33 5 0-16,-38-1 0 15,-7-5 0 1,25-29 0-16,31-27 0 16,32-17 0-1,27-17 0-15,20-15 0 16,7 6 0-16</inkml:trace>
  <inkml:trace contextRef="#ctx0" brushRef="#br0" timeOffset="36983.76">21228 2126 255 0,'-13'-31'0'0,"-4"13"0"0,-6 11 0 0,-12 11 0 16,-2 9 0-16,-7 19 0 15,-2 16 0 1,8 18 0-1,11 11 0-15,19 1 0 16,21-15 0-16,15-19 0 16,15-21 0-1,13-21 0-15,16-20 0 16,-7-6 0 0</inkml:trace>
  <inkml:trace contextRef="#ctx0" brushRef="#br0" timeOffset="37365.62">21726 2130 255 0,'0'0'0'16,"0"0"0"-1,0 0 0-15,0 0 0 16,-2 19 0-16,-9 23 0 15,1 15 0 1,0 8 0-16,10-65 0 16,-9 63 0-1,9-63 0-15,0 0 0 16,0 0 0 0,-6 38 0-16,8-27 0 15,2-23 0 1,5-8 0-16,5-7 0 15,5-1 0 1,5 3 0-16,5 1 0 16,8 10 0-1,4 3 0-15,-3 10 0 16,-8-2 0-16</inkml:trace>
  <inkml:trace contextRef="#ctx0" brushRef="#br0" timeOffset="37585.96">22273 2401 255 0,'0'0'0'0,"0"0"0"0,0 0 0 0,0 19 0 16,3 5 0-16,1-20 0 16,-1-17 0-16</inkml:trace>
  <inkml:trace contextRef="#ctx0" brushRef="#br0" timeOffset="37740.24">22268 1981 255 0,'0'0'0'0,"0"0"0"16,0 0 0-16,0 0 0 15,0 0 0 1</inkml:trace>
  <inkml:trace contextRef="#ctx0" brushRef="#br0" timeOffset="37950.65">22564 2391 255 0,'0'48'0'0,"0"26"0"15,4 18 0 1,3 2 0-16,-1-8 0 15,4-18 0 1,-10-68 0-16,-5 47 0 16,-2-16 0-16</inkml:trace>
  <inkml:trace contextRef="#ctx0" brushRef="#br0" timeOffset="38267.99">22552 2264 255 0,'0'0'0'15,"8"-23"0"1,11-15 0-16,12 6 0 16,11 7 0-16,6 9 0 15,4 16 0 1,-4 10 0-1,-2 14 0-15,-10 11 0 16,-12 3 0-16,-11 0 0 16,-10 0 0-1,-12-3 0-15,-7-3 0 16,-3-8 0 0,-8-3 0-16,-4-4 0 15,-10-8 0-15,4-9 0 16</inkml:trace>
  <inkml:trace contextRef="#ctx0" brushRef="#br0" timeOffset="38815.58">23209 1547 255 0,'0'0'0'15,"0"0"0"-15,0 0 0 16,0 25 0 0,0 28 0-16,-2 25 0 15,-8 17 0 1,2 10 0-16,-3-10 0 15,-3-9 0-15,2-12 0 16,3-7 0 0,6-11 0-16,3-56 0 15,-2 54 0 1,2-54 0-16,0 0 0 16,0 34 0-1,-2-31 0-15,0-15 0 16,-4-6 0-1,-5-9 0-15,-3-2 0 16,1 2 0 0,13 27 0-16,-16-26 0 15,16 26 0 1,0 0 0-16,-15-13 0 16,13 12 0-16,8 7 0 15,9 6 0 1,16-1 0-16,14-2 0 15,19-6 0 1,13-6 0 0,4-6 0-16</inkml:trace>
  <inkml:trace contextRef="#ctx0" brushRef="#br0" timeOffset="39166.1">24826 1944 255 0,'0'0'0'0,"0"0"0"0,0 0 0 15,0 19 0-15,0 27 0 16,-2 19 0 0,-2 14 0-16,4-79 0 15,0 0 0 1,-11 67 0-16,-3-35 0 15</inkml:trace>
  <inkml:trace contextRef="#ctx0" brushRef="#br0" timeOffset="39340.31">24840 1688 255 0,'0'0'0'0,"0"0"0"15,0 0 0 1,0 0 0 0,0 0 0-16,0 0 0 15</inkml:trace>
  <inkml:trace contextRef="#ctx0" brushRef="#br0" timeOffset="40082.4">25533 1186 255 0,'0'0'0'0,"0"31"0"16,0 23 0 0,0 31 0-16,-2 33 0 15,-13 29 0 1,-10 5 0-16,-2-25 0 16,6-18 0-1,8-13 0-15,-1-19 0 16,-5-14 0-1,1-19 0-15,-3-14 0 16,2-14 0 0,1-12 0-16,-5-11 0 15,5-9 0-15,2-7 0 16,16 23 0 0,0 0 0-16,-11-29 0 15,11 29 0 1,0-25 0-16,15 6 0 15,9 8 0 1,9 9 0-16,6 2 0 16,13 2 0-1,12-4 0-15,8-6 0 16,1-10 0 0,1-12 0-16,-14-6 0 15,-13 5 0-15,-47 31 0 16,32-36 0 15,-19 0 0-31,-13 36 0 0,-7-20 0 0,-18 16 0 16,-2 14 0-1,-4 12 0-15,-7 23 0 16,-1 20 0 0,7 12 0-16,15-2 0 15,19-12 0 1,20-22 0-16,15-18 0 15,8-22 0-15,4-11 0 16,5-13 0 0,-4-1 0-16</inkml:trace>
  <inkml:trace contextRef="#ctx0" brushRef="#br0" timeOffset="40407.39">26245 1981 255 0,'-2'71'0'0,"-9"-8"0"0,-7 11 0 16,18-74 0-16,0 0 0 15,0 0 0 1,-11 63 0-16,15-44 0 15,7-26 0 1,11-12 0-16,7-12 0 16,21-12 0-1,20-6 0-15,16 2 0 16,7 13 0 0,-18 21 0-16,-75 13 0 15,51 3 0 1,-51-3 0-16,28 8 0 15</inkml:trace>
  <inkml:trace contextRef="#ctx0" brushRef="#br0" timeOffset="40889.37">27185 2070 255 0,'0'0'0'16,"0"0"0"-16,0 0 0 15,0 0 0 1,-2-1 0-16,-17-8 0 16,-12 6 0-1,-11 6 0 1,-19 11 0-16,-8 19 0 16,-5 27 0-1,11 12 0-15,26-8 0 16,37-64 0-16,-12 52 0 15,21-21 0 1,9-19 0-16,11-17 0 16,6-7 0-16,13-12 0 15,-6-1 0 1,-6 3 0-16,-7 5 0 16,-11 6 0-1,-5 15 0-15,0 4 0 16,-3 17 0-1,-1 9 0 1,0 1 0-16,7-1 0 16,8-19 0-16,5-19 0 15,7-16 0 1,10-21 0-16,9-18 0 16,12-29 0-1,7-30 0-15,-16 20 0 16</inkml:trace>
  <inkml:trace contextRef="#ctx0" brushRef="#br0" timeOffset="41714.94">27759 1409 255 0,'0'0'0'0,"0"0"0"0,0 0 0 16,0 0 0-1,0 0 0-15,0 0 0 16,0 0 0-1,0 0 0-15,0 22 0 16,-9 27 0 0,-6 16 0-16,-12 20 0 15,-8 24 0 1,-6 22 0-16,0-3 0 16,6-17 0-1,8-21 0-15,3-18 0 16,24-72 0-1,0 0 0-15,0 0 0 16,-13 45 0 0,13-38 0-16,4-17 0 15,-2-15 0-15,0-11 0 16,-2-9 0 0,0 45 0-16,0-44 0 15,0 44 0 1,0 0 0-16,0 0 0 15,0-33 0 1,0 22 0-16,7 11 0 16,7 6 0-1,11 2 0-15,14 1 0 16,18-5 0-16,16-4 0 16,17-6 0-1,-7-8 0-15,-83 14 0 16,59-13 0-1,-59 13 0-15,37-15 0 16,-37 15 0 0,7-14 0-16,-16 14 0 15,-7 7 0 1,-8 9 0-16,-2 7 0 16,-6 20 0-1,11 4 0-15,9 3 0 16,12-7 0-1,14-8 0-15,11-11 0 16,6-10 0 0,5-9 0-16,13-15 0 15,0-5 0 1,-9-9 0-16,-11-8 0 16,-12-2 0-16,-15-1 0 15,-9 1 0-15,-7 11 0 16,-11 8 0-1,-6 6 0-15,-7 7 0 16,38 2 0 0,0 0 0-16,-35-3 0 15,10-1 0 1</inkml:trace>
  <inkml:trace contextRef="#ctx0" brushRef="#br0" timeOffset="42330.48">28457 1936 255 0,'-33'73'0'0,"6"-16"0"0,0 2 0 0,27-59 0 16,0 0 0 0,0 0 0-16,-22 44 0 15,11-18 0 1,9-18 0-16,4-10 0 16,2-4 0-1,6-8 0-15,5-7 0 16,6-1 0-1,0-6 0 1,8 5 0-16,4-7 0 16,3 5 0-16,-5 5 0 15,-2 6 0 1,-12 4 0-16,1 3 0 16,-3 2 0-1,-3 4 0-15,-3-1 0 16,-3-2 0-1,1 4 0-15,-3 0 0 16,-2-2 0-16,2 2 0 16,-2 0 0-1,-2-2 0-15,2 2 0 16,-2 0 0-16,3 0 0 16,-3 0 0-1,0 0 0-15,0 0 0 16,0 0 0-1,0 0 0 1,0-2 0-16,-3 2 0 16,-5-4 0-16,2-6 0 15</inkml:trace>
  <inkml:trace contextRef="#ctx0" brushRef="#br0" timeOffset="42837.44">28972 1932 255 0,'0'0'0'0,"0"0"0"0,0 0 0 15,0 0 0-15</inkml:trace>
  <inkml:trace contextRef="#ctx0" brushRef="#br0" timeOffset="42963.26">28921 2233 255 0,'0'0'0'0,"0"0"0"16,-4 22 0 0,-7 4 0-16,-3-4 0 15</inkml:trace>
  <inkml:trace contextRef="#ctx0" brushRef="#br0" timeOffset="45521.73">24577 2764 255 0,'37'-29'0'0,"-19"14"0"0,-3-2 0 0,1 2 0 15,-3 1 0-15,-1 0 0 16,-1 2 0 0,-3 0 0-16,2 1 0 15,-4 0 0 1,-2 2 0-16,-1-2 0 15,-6 5 0 1,-1-2 0-16,-2 2 0 16,-8-1 0-1,-1 6 0-15,-3-3 0 16,-3 8 0-16,-3-3 0 16,2 6 0-1,-1-1 0-15,0 6 0 16,4 1 0-1,-2 3 0-15,1 4 0 16,3-1 0 0,3 4 0-16,3 2 0 15,2-1 0-15,5-1 0 16,2 2 0 0,0-1 0-1,4-4 0-15,0 2 0 16,0-2 0-16,0-1 0 15,-2-2 0 1,-2-1 0-16,-4 1 0 16,-6-1 0-1,-1 0 0-15,-2-2 0 16,15-14 0 0,-17 14 0-16,17-14 0 15,0 0 0-15,0 0 0 16,-20 9 0-1,20-9 0-15,-17 2 0 16,17-2 0 0,-6-2 0-16,6-3 0 15,2 1 0 1,6 0 0-16,2 3 0 16,3-2 0-1,3 3 0-15,3 0 0 16,-1 4 0-1,0 0 0-15,-1 0 0 16,-3 1 0 0,-3 2 0-16,-3 0 0 15,-3 5 0 1,-2 1 0-16,-6 4 0 16,-4-1 0-16,-1 4 0 15,-1 4 0 1,-5-3 0-16,1 4 0 15,-1 0 0-15,-1 4 0 16,-1 1 0 0,-2 5 0-16,2 5 0 15,5 1 0 1,11-41 0-16,-2 43 0 16,11-6 0-1,11-8 0-15,-2-16 0 16</inkml:trace>
  <inkml:trace contextRef="#ctx0" brushRef="#br0" timeOffset="47959.2">24824 3805 255 0,'-4'-38'0'0,"-1"21"0"0,-1 2 0 0,1 3 0 16,3 6 0 0,-3 7 0-16,3 11 0 15,-7 10 0 1,1 10 0-16,-2 5 0 15,2 15 0 1,-4 0 0-16,0-4 0 16,12-48 0-16,-9 50 0 15,9-50 0 1,0 0 0-16,0 0 0 16,-2 32 0-16,4-27 0 15,11-13 0 1,7-12 0-1,2-9 0-15,7-7 0 16,0 0 0 0,-3 9 0-16,-4 8 0 15,-8 16 0 1,-3 12 0-16,-7 16 0 16,-8 12 0-16,-7 22 0 15,-5 10 0 1,3 0 0-16,6-13 0 15,7-56 0-15,7 34 0 16,2-30 0 0,0-8 0-16</inkml:trace>
  <inkml:trace contextRef="#ctx0" brushRef="#br0" timeOffset="48375">25237 4020 255 0,'0'0'0'0,"0"0"0"0,0 0 0 16,0 0 0-16,21 0 0 15,17-8 0 1,5-12 0-16,-3-3 0 15,-9-2 0 1,-6 0 0-16,-15 6 0 16,-5 1 0-1,-12 7 0-15,-8 6 0 16,-7 12 0 0,-9 13 0-16,-7 16 0 15,2 7 0-15,3 14 0 16,16 6 0-1,19-9 0-15,21-19 0 16,18-20 0 0,21-19 0-16,26-15 0 15,20-20 0 1,5-5 0-16,-22 0 0 16,-36 12 0-1</inkml:trace>
  <inkml:trace contextRef="#ctx0" brushRef="#br0" timeOffset="49425.38">25702 4075 255 0,'0'0'0'0,"0"0"0"0,0 0 0 16,0 0 0-16,0 0 0 15,0 0 0-15,0 0 0 16,0 0 0 0,0 0 0-16,0 0 0 15,0 0 0 1,0 0 0-16,0 0 0 16,0 0 0-1,0 0 0-15,0 0 0 16,0 0 0-1,19 0 0-15,17-6 0 16,9-7 0 0,0-9 0-16,2-8 0 15,3-7 0 1,2-9 0-16,-4 4 0 16,-6 6 0-1,-7 6 0 1,-35 30 0-16,0 0 0 0,23-28 0 15,-12 9 0 1</inkml:trace>
  <inkml:trace contextRef="#ctx0" brushRef="#br0" timeOffset="49743.29">25744 3813 255 0,'0'0'0'0,"0"0"0"0,15 14 0 15,12 12 0-15,6 12 0 16,-1 5 0-1,-3 0 0-15,-4 9 0 16,-1 6 0-16,-1 7 0 16,-8-4 0-1,-3-10 0-15,-12-51 0 16,15 34 0 0,0-15 0-16</inkml:trace>
  <inkml:trace contextRef="#ctx0" brushRef="#br0" timeOffset="50460.8">26534 3278 255 0,'0'0'0'0,"0"0"0"0,0 0 0 0,0 22 0 16,-10 27 0-16,-1 19 0 16,-7 13 0-1,-9 15 0-15,-4 3 0 16,0-15 0-1,5-4 0-15,1-10 0 16,6-1 0 0,4-5 0-16,5-12 0 15,8-12 0-15,2-40 0 16,10 35 0 0,-10-35 0-1,19 17 0-15,7-10 0 16,3-9 0-16,0-8 0 15,-5-2 0 1,-6-8 0-16,-9-6 0 16,-2 4 0-16</inkml:trace>
  <inkml:trace contextRef="#ctx0" brushRef="#br0" timeOffset="50675.26">26225 3850 255 0,'0'0'0'16,"0"0"0"-16,24 0 0 16,21 3 0-16,13 1 0 15,14 3 0 1,8 2 0-16,-8-7 0 15,-22-4 0 1</inkml:trace>
  <inkml:trace contextRef="#ctx0" brushRef="#br0" timeOffset="51026.9">26941 3287 255 0,'0'0'0'0,"-16"29"0"15,-9 22 0-15,3 24 0 16,1 27 0-16,9 20 0 16,4-4 0-1,13-7 0 1,4-12 0-16,10-22 0 16,7-11 0-16,-3-24 0 15,-23-42 0 1,24 27 0-16</inkml:trace>
  <inkml:trace contextRef="#ctx0" brushRef="#br0" timeOffset="51457.44">27244 3153 255 0,'0'0'0'0,"0"0"0"0,19 15 0 15,14 13 0-15,10 19 0 16,-1 8 0 0,1 13 0-16,-14 9 0 15,-13 12 0 1,-18 4 0-16,-14-1 0 15,-8 4 0 1,-15 0 0-16,-12-9 0 16,6-25 0-16</inkml:trace>
  <inkml:trace contextRef="#ctx0" brushRef="#br0" timeOffset="53299.19">27921 3457 255 0</inkml:trace>
  <inkml:trace contextRef="#ctx0" brushRef="#br0" timeOffset="53413.45">27925 3777 255 0,'-16'46'0'0</inkml:trace>
  <inkml:trace contextRef="#ctx0" brushRef="#br0" timeOffset="55101.14">24177 4870 255 0,'29'-9'0'0,"-8"5"0"0,-3 2 0 0,-2-1 0 16,-1 6 0-16,-1-1 0 16,1 0 0-1,3 2 0 1,-3 3 0-16,1 1 0 16,-3-2 0-16,1-3 0 15,-1 4 0 1,2 2 0-16,-5-1 0 15,-1-2 0 1,-2 2 0-16,-2-3 0 16,-5 2 0-1,0 3 0-15,-2-2 0 16,-1 4 0 0,-2-1 0-16,1 1 0 15,-5 2 0 1,1 5 0-16,-3-2 0 15,2 2 0-15,1 1 0 16,-4 3 0 0,12-23 0-16,0 0 0 15,-6 23 0-15,6-23 0 16,0 0 0 0,0 20 0-16,0-20 0 15,6 14 0 1,-6-14 0-16,10 2 0 15,-10-2 0 1,8-4 0-16,-3 1 0 16,-10 6 0-1,-5 3 0-15,-6 7 0 16,-3 8 0 0,4 3 0-16,1 3 0 15,4 5 0 1,5-1 0-16,7 0 0 15,9 1 0 1,7-3 0 0,7-5 0-16,4 3 0 0,10 1 0 15,-2 0 0 1,-1 0 0-16,-36-28 0 16,26 32 0-1,-7 2 0-15,-13 0 0 16,-10-6 0-1,-14-1 0-15,-9-3 0 16,-17 4 0 0,-8-6 0-16,-17-1 0 15,-18-5 0-15,6-3 0 16</inkml:trace>
  <inkml:trace contextRef="#ctx0" brushRef="#br0" timeOffset="59416.56">28468 3504 255 0,'0'-35'0'0,"-2"16"0"0,-9 6 0 0,-5 8 0 16,-7 5 0-16,-6 11 0 15,-5 8 0 1,-6 12 0 0,1 8 0-16,1 16 0 15,5 8 0-15,8-1 0 16,17 0 0-1,8-6 0-15,13-7 0 16,11-11 0 0,10-7 0-16,8-15 0 15,12-7 0 1,13-15 0-16,-3-13 0 16,-3-16 0-16,-1-7 0 15,-2-10 0 1,-5-8 0-16,-18 1 0 15,-14 4 0 1,-17 1 0-16,-13 7 0 16,-13 11 0-1,-7 16 0-15,-7 9 0 16,-7 9 0 0,-2 5 0-16,0 10 0 15,10 0 0 1,9-1 0-16,13-15 0 15,7-6 0-15</inkml:trace>
  <inkml:trace contextRef="#ctx0" brushRef="#br0" timeOffset="59677.89">28881 3258 255 0,'0'0'0'0,"0"0"0"0,-4 29 0 15,-4 23 0-15,0 15 0 16,-1 12 0 0,1 17 0-16,-1-3 0 31,7-13 0-31,0-17 0 15,2-63 0-15,0 0 0 16,-2 44 0-16</inkml:trace>
  <inkml:trace contextRef="#ctx0" brushRef="#br0" timeOffset="60020.59">28806 3773 255 0,'0'0'0'15,"0"0"0"-15,18-14 0 16,15-6 0 0,6 2 0-16,2 9 0 31,1 13 0-31,-9 5 0 16,-5 7 0-16,-10 7 0 0,-7 0 0 15,-7 7 0 1,-10-4 0-16,-12 4 0 15,-9-3 0 1,-12 2 0-16,-1-5 0 16,-2-4 0-1,-2-8 0-15,3-5 0 16,10-7 0-16,10-7 0 16,11-5 0-1,4-8 0-15,9 1 0 16</inkml:trace>
  <inkml:trace contextRef="#ctx0" brushRef="#br0" timeOffset="60397.48">29350 3756 255 0,'0'0'0'0,"0"0"0"16,4 23 0-16,-1 17 0 16,1 14 0-16,-2 16 0 15,1 1 0 1,-6 0 0-16,-6-6 0 15,-1-19 0-15,-4-7 0 16,1-8 0 0,13-31 0-16,-20 22 0 15,2-8 0 1,0-9 0-16,-2-12 0 16,-2-14 0-1,2-12 0-15,2-9 0 16</inkml:trace>
  <inkml:trace contextRef="#ctx0" brushRef="#br0" timeOffset="60519.46">29284 3555 255 0,'0'0'0'16,"20"-23"0"0,11-10 0-16,2 2 0 15,-3 5 0 1,-10 1 0-16</inkml:trace>
  <inkml:trace contextRef="#ctx0" brushRef="#br0" timeOffset="60896.9">29608 3904 255 0,'0'0'0'0,"0"0"0"16,0 0 0 0,14-13 0-16,5-16 0 15,-5 2 0-15,-8 5 0 16,-8 1 0 0,-4 8 0-16,-8 5 0 15,-3 10 0 1,-2 9 0-16,2 11 0 15,5 4 0 1,6 4 0 0,8-4 0-16,12-3 0 15,5-5 0-15,13-9 0 16,1-7 0 0,8-11 0-16,4-6 0 15,-8-1 0-15</inkml:trace>
  <inkml:trace contextRef="#ctx0" brushRef="#br0" timeOffset="61180.47">29968 3787 255 0,'0'0'0'0,"0"0"0"16,0 0 0-16,0 0 0 15,-11 18 0 1,-9 7 0-16,5 2 0 16,5-5 0-1,8-1 0 1,4-8 0-16,6-5 0 16,5-4 0-16,5-8 0 15,1-4 0 1,2-5 0-16,-6-10 0 15,1-8 0 1,-1 2 0-16</inkml:trace>
  <inkml:trace contextRef="#ctx0" brushRef="#br0" timeOffset="61661.48">30277 3041 255 0,'0'0'0'15,"0"0"0"1,0 0 0-16,-2 25 0 16,-11 26 0-16,-6 25 0 15,-4 24 0 1,2 19 0-1,-4-3 0-15,5-10 0 16,7-22 0-16,-1-15 0 16,5-15 0-1,1-4 0-15,8-50 0 16,0 0 0 0,0 0 0-16,-10 30 0 15,2-20 0-15,-1-14 0 16,-2-10 0-1,5-8 0-15,6 22 0 16,0 0 0 0,0 0 0-1,-2-25 0-15,2 25 0 16,4-18 0-16,13 7 0 16,6 9 0-1,0 4 0-15,6 2 0 16,0-4 0-16,-2-4 0 15</inkml:trace>
  <inkml:trace contextRef="#ctx0" brushRef="#br0" timeOffset="62084.5">30957 2685 255 0,'0'0'0'0,"0"0"0"0,0 0 0 0,0 0 0 0,0 27 0 16,-7 33 0-1,-6 34 0-15,-18 39 0 16,-8 17 0 0,0-3 0-16,1-11 0 15,2-6 0 1,1 1 0-16,4-3 0 15,5-1 0 1,8-8 0-16,5-27 0 16,2-35 0-1</inkml:trace>
  <inkml:trace contextRef="#ctx0" brushRef="#br0" timeOffset="62617.87">31148 3581 255 0,'0'0'0'0,"0"0"0"15,0 0 0 1,0 0 0-16,0 0 0 16,-12 22 0-1,-11 21 0 1,2 20 0-16,0 5 0 16,21-68 0-16,-10 60 0 15,10-60 0 1,2 40 0-16,11-22 0 15,5-15 0-15,-1-13 0 16,6-5 0 0,4-8 0-16,0-6 0 15,2-7 0 1,-3 1 0-16,-6 3 0 16,-4 8 0-1,-7 9 0-15,-7 5 0 16,-2 15 0-1,-4 15 0-15,0 16 0 16,-1 19 0 0,7 13 0-16,5 6 0 15,13-5 0 1,7-23 0-16,0-30 0 16,-9-16 0-16</inkml:trace>
  <inkml:trace contextRef="#ctx0" brushRef="#br0" timeOffset="63333.16">31670 3613 255 0,'0'0'0'0,"0"0"0"0,0 0 0 0,0 0 0 16,0 0 0-1,0 25 0-15,-4 21 0 16,-3 1 0 0,1-4 0-16,2-9 0 15,1-12 0-15,3-9 0 16,5-6 0-1,3-9 0-15,5-7 0 16,7-7 0 0,2-1 0-16,3 2 0 15,-4 3 0 1,0 7 0-16,-3 12 0 16,-10 8 0-16,-1 12 0 15,-5 7 0 1,-2-34 0-16,2 38 0 15,-2-38 0 1,7 32 0-16,0-21 0 16,2-6 0-16</inkml:trace>
  <inkml:trace contextRef="#ctx0" brushRef="#br0" timeOffset="64066.82">32203 3662 255 0,'0'0'0'0,"0"0"0"15,0 0 0-15,-11 13 0 16,-18 20 0 0,-2 13 0-16,-3 8 0 15,10-5 0 1,11-13 0-1,8-18 0-15,12-16 0 16,7-13 0-16,1-9 0 16,7-9 0-1,5-16 0-15,2-7 0 16,10-15 0 0,0-16 0-16,3-5 0 15,-11 9 0 1,-31 79 0-16,0 0 0 15,0 0 0 1,14-53 0-16,-18 25 0 16,-6 32 0-16,-2 12 0 15,-4 15 0 1,0 10 0-16,-2 20 0 16,1 15 0-1,3 6 0-15,3-2 0 16,9-19 0-16,6-16 0 15,5-15 0 1,1-9 0-16,0-8 0 16,4-3 0-1,4-10 0-15,0-2 0 16,3-9 0 0,2-5 0-16,-3-5 0 15,-3-3 0 1,1-4 0-16,-8 6 0 15,-5-4 0 1,-2 6 0-16,-6 6 0 16,-4 8 0-1,-1 10 0-15,-1 9 0 16,0 12 0 0,5 7 0-16,4 3 0 15,7 2 0-15,5-9 0 16,3-14 0-1,-1-14 0 1,-1-6 0-16</inkml:trace>
  <inkml:trace contextRef="#ctx0" brushRef="#br0" timeOffset="64882.48">32863 3133 255 0,'0'0'0'0,"7"-25"0"15,2-10 0-15,-4 3 0 16,-1 9 0 0,-4 11 0-16,0 6 0 15,-6 17 0 1,-6 5 0-16,-5 17 0 15,-8 19 0 1,-4 23 0-16,-4 25 0 16,3 17 0-16,3-1 0 15,10-4 0 1,3-9 0-16,-1-11 0 16,1 0 0-1,1-5 0-15,-5-8 0 16,0-12 0-1,7-10 0-15,0-13 0 16,11-44 0 0,0 0 0-16,0 0 0 15,-2 20 0-15,8-20 0 16,7-16 0 0,3-9 0-1,7-11 0-15,2-17 0 16,8-11 0-1,-5-16 0-15,-10 2 0 16,-11 18 0-16,-14 13 0 16,-11 17 0-1,-2 10 0-15,-4 12 0 16,1 11 0 0,-4 4 0-16,-2 4 0 15,29-11 0 1,0 0 0-16,-19 14 0 15,19-14 0-15,-7 15 0 16,16-8 0 0,11-7 0-1,8-5 0-15,3-3 0 16,4 4 0-16,-35 4 0 16,35-1 0-1,2 11 0 1,-11 8 0-1,-8 9 0-15,-7 8 0 0,-2 14 0 16,-9-49 0 0,2 43 0-16,-2-43 0 15,0 26 0-15,-2-25 0 16,2-5 0 0</inkml:trace>
  <inkml:trace contextRef="#ctx0" brushRef="#br0" timeOffset="65030.93">32908 3521 255 0</inkml:trace>
  <inkml:trace contextRef="#ctx0" brushRef="#br0" timeOffset="65408.06">33022 3660 255 0,'0'63'0'15,"-6"-13"0"-15,-3-6 0 16,5-4 0 0,-2-9 0-16,4-13 0 15,2-7 0 1,6-11 0 0,2-6 0-1,9-5 0-15,6-5 0 0,0 3 0 16,-1 4 0-1,-4 2 0-15,-4 7 0 16,-5 9 0-16,-7 6 0 16,-6 12 0-1,-5 2 0-15,-1 3 0 16,10-32 0 0,-4 25 0-16,4-13 0 15,4-10 0 1,8-4 0-16,-1-3 0 15</inkml:trace>
  <inkml:trace contextRef="#ctx0" brushRef="#br0" timeOffset="65848.44">33257 3948 255 0,'0'0'0'0,"0"0"0"0,0 0 0 16,0 0 0 0,4 5 0-16,8 4 0 15,4-9 0 1,7-6 0-16,0-6 0 15,2-3 0 1,0-8 0-16,-7 1 0 16,-5-1 0-1,-4-1 0-15,-9 4 0 16,-5 2 0-16,-3 10 0 16,-6 4 0-1,-1 13 0-15,-1 9 0 16,3 9 0-1,4 5 0-15,7 4 0 16,4-2 0 0,7-10 0-16,4-10 0 15,5-13 0 1,-2-6 0-16</inkml:trace>
  <inkml:trace contextRef="#ctx0" brushRef="#br0" timeOffset="66313.78">33593 3846 255 0,'0'0'0'16,"0"0"0"-1,0 0 0-15,-14 16 0 16,-15 13 0-16,-2 14 0 16,2-4 0-1,12-3 0 1,6-11 0-16,13-17 0 15,9-8 0 1,7-14 0-16,8-11 0 16,10-14 0-1,2-6 0-15,7-10 0 16,7-13 0-16,-8 2 0 16,-15 2 0-1,-16 11 0-15,-8 6 0 16,-7 6 0-16,2 41 0 15,-9-27 0 1,9 27 0-16,-18-14 0 16,-3 15 0-1,4 15 0-15,1 15 0 16,3 14 0 0,-1 28 0-16,1 33 0 15,3 33 0 1,2 8 0-16,0-10 0 15,-6-28 0 1,-2-30 0-16,3-35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27:09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 7548 255 0,'7'69'0'0,"-2"-8"0"0,-4 15 0 0,-2 12 0 0,-4-3 0 16,2-14 0 0,3-8 0-16,0-63 0 15,3 46 0 1,-3-46 0-16,6 31 0 16,4-22 0-1</inkml:trace>
  <inkml:trace contextRef="#ctx0" brushRef="#br0" timeOffset="299.68">1587 7350 255 0,'0'0'0'0,"0"0"0"16,0 0 0-1,0 0 0-15,0 0 0 16,0-9 0-1,0-14 0-15,0 3 0 16</inkml:trace>
  <inkml:trace contextRef="#ctx0" brushRef="#br0" timeOffset="915.88">2404 7399 255 0,'0'0'0'15,"6"-22"0"-15,6-16 0 16,-3-3 0-1,-2-1 0-15,-12-1 0 16,-8 1 0 0,-9 4 0-16,-6 2 0 15,-3 10 0 1,31 26 0-16,-38-19 0 16,-3 15 0-1,10 10 0-15,6 14 0 16,5 8 0-1,-1 14 0-15,2 21 0 16,-3 20 0-16,-1 22 0 16,0 25 0-1,3 4 0-15,0-9 0 16,7-7 0 0,-1-13 0-16,2-9 0 15,-3-2 0 1,7-7 0-16,0-14 0 15,-3-9 0 1,4-16 0-16,7-48 0 16,-10 42 0-1,10-42 0-15,0 0 0 16,0 0 0-16,0 23 0 16,8-18 0-1,-3-14 0-15,7-13 0 16,-4-3 0-1</inkml:trace>
  <inkml:trace contextRef="#ctx0" brushRef="#br0" timeOffset="1130.54">1878 7929 255 0,'0'0'0'15,"0"0"0"-15,0 0 0 0,0 0 0 16,25 5 0-16,27 8 0 16,42 10 0-1,38 5 0-15,23 4 0 16,4-1 0 0,-15 0 0-16,-42-8 0 15</inkml:trace>
  <inkml:trace contextRef="#ctx0" brushRef="#br0" timeOffset="2315.58">1841 13183 255 0,'0'62'0'0,"6"-11"0"0,-5 6 0 0,6 13 0 0,2 8 0 0,-3 0 0 16,2 1 0-1,-2-14 0 1,5-13 0-16,-11-52 0 15,0 0 0-15,0 0 0 16,12 40 0-16</inkml:trace>
  <inkml:trace contextRef="#ctx0" brushRef="#br0" timeOffset="2814.01">1643 13457 255 0,'0'0'0'0,"0"0"0"0,0 0 0 0,0 0 0 16,0 0 0-16,0 0 0 16,20 2 0-1,22 3 0 1,12-1 0-16,12-1 0 16,10-1 0-16,-3-2 0 15,-7 2 0 1,-9-2 0-16,-57 0 0 15,51 0 0-15,-15 0 0 16</inkml:trace>
  <inkml:trace contextRef="#ctx0" brushRef="#br0" timeOffset="3429.9">2378 13032 255 0,'0'0'0'0,"0"0"0"15,0 0 0 1,0 0 0-16,0 20 0 15,-4 17 0 1,-3 13 0-16,-3 1 0 16,-8 1 0-1,-1 10 0-15,0 2 0 16,3-4 0-16,3-3 0 16,-2-5 0-1,15-52 0-15,-10 45 0 16,10-45 0-1,0 37 0-15,0-37 0 16,11 28 0 0,8-16 0-16,1-12 0 15,3-4 0-15,7-6 0 16,1-6 0 0,0 0 0-1,-31 16 0-15,34-15 0 16,-34 15 0-16,0 0 0 15,35-15 0 1,-21 15 0-16,-12 13 0 16,-6 9 0-1,-5 2 0-15,-3 5 0 16,12-29 0 0,-8 32 0-16,6-1 0 15,9-5 0 1,8-6 0-16,9-8 0 15,11-9 0-15,-3-3 0 16</inkml:trace>
  <inkml:trace contextRef="#ctx0" brushRef="#br0" timeOffset="3965.37">2755 13577 255 0,'0'0'0'0,"0"0"0"0,0 0 0 0,0 0 0 16,0 0 0-16,0 0 0 15,0 0 0 1,0 0 0-16,20 2 0 16,16 2 0-1,4 2 0-15,-7-4 0 16,-6-2 0 0,-7 3 0-16,-3-6 0 15,-11-2 0-15,-10-4 0 16,-10 1 0-1,-6-4 0-15,-8 5 0 16,-7-2 0 0,-1 7 0-16,-4 9 0 15,6 4 0 1,9 5 0-16,11 7 0 16,7 8 0-16,11 4 0 15,13 12 0 1,8 0 0-16,7-2 0 15,10 2 0 1,6-7 0-16,-2-13 0 16,-1-12 0-1,-11-8 0-15</inkml:trace>
  <inkml:trace contextRef="#ctx0" brushRef="#br0" timeOffset="4507.12">3125 13575 255 0,'0'0'0'0,"0"0"0"0,0 0 0 15,0 0 0 1,0 0 0-16,0 0 0 16,0 0 0-1,0 0 0-15,0 23 0 16,0 19 0 0,-3 5 0-16,-4 2 0 15,0-5 0 1,7-44 0-16,-5 48 0 15,5-48 0 1,0 0 0-16,0 0 0 16,-2 36 0-16,9-14 0 15,4-16 0 1,8-8 0-16,3 0 0 16,0-2 0-1,0 0 0 1,-22 4 0-16,18 8 0 15,-4 10 0-15,-6 9 0 16,-5 6 0 0,-6 6 0-16,-3 9 0 15,-3 2 0 1,-7-1 0-16,-6 0 0 16,-9 13 0-1,4-10 0-15</inkml:trace>
  <inkml:trace contextRef="#ctx0" brushRef="#br0" timeOffset="5428.2">1871 14695 255 0,'0'0'0'0,"0"0"0"0,0 0 0 0,0 0 0 16,0 0 0 0,0 0 0-16,0 0 0 15,0 0 0 1,0 0 0-16,0 0 0 16,0 0 0-1,18 5 0-15,16 7 0 16,-2-4 0-1,5-2 0-15,5 0 0 16,-3-9 0-16,-3-6 0 16,-7-4 0-1,-29 13 0-15,20-21 0 16,-8-6 0 0,-7-1 0-16,-10 1 0 15,-7 3 0-15,-11 5 0 16,-8 8 0-1,-5 11 0-15,-9 13 0 16,2 15 0 0,11 12 0-16,7 9 0 15,15 16 0 1,17 12 0-16,19 6 0 16,15 0 0-1,14-7 0-15,7-18 0 16,-5-18 0-1,-6-15 0-15,-12-8 0 16</inkml:trace>
  <inkml:trace contextRef="#ctx0" brushRef="#br0" timeOffset="5778.42">2570 14257 255 0,'0'0'0'0,"0"0"0"0,0 0 0 16,5 20 0-16,5 21 0 15,-3 12 0-15,-5 19 0 16,-7 15 0 0,-4 7 0-1,-6 7 0-15,-1-6 0 16,-5-2 0-16,-1-8 0 16,2-3 0-1,4-17 0-15,16-65 0 16,-12 52 0-16</inkml:trace>
  <inkml:trace contextRef="#ctx0" brushRef="#br0" timeOffset="6379.24">2976 14957 255 0,'0'0'0'0,"0"0"0"16,0 0 0-1,-17-2 0-15,-12-12 0 16,-1 1 0-1,6 1 0-15,5 4 0 16,1 1 0 0,8 7 0-16,5 7 0 15,5 4 0 1,5 7 0-16,5 4 0 16,4 5 0-1,1 2 0-15,5 0 0 16,-6 5 0-16,4 2 0 15,-2-5 0 1,-6-6 0-16,-6-4 0 16,-6-2 0-16,-10-3 0 15,-5-5 0 1,-9-2 0 0,-5-6 0-16,-7-6 0 15,-9-2 0-15,-2-4 0 16,2-3 0-1,5-1 0-15,42 13 0 16,0 0 0 0,-34-18 0-16,18-3 0 15,16-2 0 1,11 3 0-16,11 0 0 16,1 1 0-1</inkml:trace>
  <inkml:trace contextRef="#ctx0" brushRef="#br0" timeOffset="6812.34">3077 14973 255 0,'0'0'0'0,"0"0"0"0,0 0 0 16,17 0 0-16,20-8 0 16,1-2 0-1,-7-2 0-15,-11 1 0 16,-4 2 0-1,-8 1 0-15,-10-2 0 16,-9 6 0-16,-7 4 0 16,-9 7 0-1,-3 5 0-15,-7 7 0 16,-3 12 0 0,4 7 0-1,14 5 0-15,9 1 0 16,15 6 0-1,13 2 0-15,23 6 0 16,2-2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28:39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21519 6015 255 0,'63'-17'0'0,"-19"-2"0"0,6 4 0 0,0 0 0 0,14-5 0 15,10 6 0-15,9-2 0 16,8 5 0 0,10 2 0-16,-3 7 0 15,3 2 0 1,4 2 0-16,4 4 0 15,15 1 0 1,9-2 0-16,9 1 0 16,12 1 0-16,-2-1 0 15,7-1 0 1,7 2 0 0,8-3 0-16,12-1 0 15,5-2 0-15,-5 4 0 16,-1 3 0-1,3-4 0-15,-2 6 0 16,-1-3 0 0,-1 7 0-16,4 0 0 15,-5 1 0 1,-2 5 0-16,1 0 0 16,-4 1 0-1,-1 1 0-15,-18-5 0 16,-7 1 0-16,-4 0 0 15,-14-2 0 1,-13-8 0-16,-25 0 0 16,-11-6 0-1,-85-2 0-15,63-10 0 16,-24-11 0 0,-20-11 0-16,-15-9 0 15,-6 7 0 1</inkml:trace>
  <inkml:trace contextRef="#ctx0" brushRef="#br0" timeOffset="538.87">24764 5202 255 0,'-72'-39'0'0,"27"17"0"0,1-5 0 0,-6-2 0 15,3-11 0-15,-2-7 0 16,11-8 0-1,17-10 0 1,17-19 0-16,23-24 0 16,29-39 0-16,24-15 0 15,7 20 0 1,-1 9 0-16,-6 23 0 16,-10 13 0-16,-15 16 0 15,-11 4 0 1,-12 19 0-16</inkml:trace>
  <inkml:trace contextRef="#ctx0" brushRef="#br0" timeOffset="999.8">24835 2539 255 0,'0'0'0'0,"0"0"0"0,0 0 0 0,0 0 0 16,0 0 0 0,0 0 0-16,2 28 0 15,3 23 0 1,-5 19 0-16,0 17 0 15,-7 23 0-15,0 18 0 16,3-6 0 0,2-26 0-1,4-15 0-15,7-21 0 16,-9-60 0-16,18 37 0 16,2-21 0-1</inkml:trace>
  <inkml:trace contextRef="#ctx0" brushRef="#br0" timeOffset="1534.14">25216 3178 255 0,'0'0'0'0,"0"0"0"16,0 0 0-1,0-3 0-15,-7-6 0 16,-2 7 0 0,0 4 0-16,0 10 0 15,-2 10 0 1,0 12 0-16,7 3 0 15,8 8 0 1,7-7 0-16,7-6 0 16,7-9 0-16,4-15 0 15,2-6 0 1,3-12 0-16,1-10 0 16,5-11 0-1,-4-8 0-15,-5-16 0 16,-8-4 0-16,-14-1 0 15,-11 8 0 1,-11 14 0-16,-15 10 0 16,-8 15 0-1,-11 17 0-15,1 17 0 16,-2 18 0 0,2 28 0-16,5 13 0 15,8 1 0 1,18-24 0-16,6-25 0 15</inkml:trace>
  <inkml:trace contextRef="#ctx0" brushRef="#br0" timeOffset="1917.05">26117 2987 255 0,'0'0'0'0,"0"0"0"0,0 0 0 0,0 0 0 16,-20 0 0-1,-26-2 0-15,-18 7 0 16,-10 19 0 0,-1 22 0-16,7 10 0 15,21 3 0 1,16 3 0-16,20-3 0 16,18-6 0-16,13-6 0 15,11-9 0 1,13-10 0-16,11-12 0 15,9-13 0 1,-10-9 0-16</inkml:trace>
  <inkml:trace contextRef="#ctx0" brushRef="#br0" timeOffset="2431.91">26630 3145 255 0,'0'0'0'0,"0"0"0"16,0 0 0-16,0 0 0 16,-2-4 0-1,-14-4 0-15,-11 5 0 16,-9 6 0 0,-11 10 0-16,-4 14 0 15,-5 19 0 1,-5 10 0-16,7 0 0 15,17-6 0 1,37-50 0 0,-23 40 0-16,23-40 0 15,0 27 0-15,14-23 0 16,5-8 0 0,8-10 0-16,4-8 0 15,6-4 0-15,-5 2 0 16,-4 5 0-1,-10 7 0-15,-2 12 0 16,-5 12 0 0,-2 11 0-16,-3 10 0 15,4 7 0 1,3 2 0-16,-13-42 0 16,22 35 0-1,12-19 0-15,0-17 0 16,-5-22 0-16,6-19 0 15,-2-20 0 1,-3-1 0-16</inkml:trace>
  <inkml:trace contextRef="#ctx0" brushRef="#br0" timeOffset="2699.9">26956 2363 255 0,'0'0'0'0,"0"0"0"0,0 0 0 16,0 0 0-16,0 25 0 16,0 29 0-1,-2 49 0 1,-11 50 0-16,-12 34 0 0,-4-11 0 15,4-26 0 1,8-34 0 0,1-24 0-16,3-30 0 15,3-25 0-15</inkml:trace>
  <inkml:trace contextRef="#ctx0" brushRef="#br0" timeOffset="3497.98">28348 3068 255 0,'0'0'0'0,"0"0"0"0,0 0 0 0,-2-12 0 16,-7-12 0-1,5 5 0-15,0 1 0 16,-1 6 0 15,3 3 0-31,0 6 0 0,2 13 0 16,-3 9 0-16,1 14 0 16,-5 17 0-1,-2 16 0-15,-2 8 0 16,3 5 0-1,6-12 0-15,2-67 0 16,0 0 0 0,7 45 0-16,7-25 0 15,2-20 0-15,4-13 0 16,7-13 0 0,10-16 0-16,8-13 0 15,5 0 0 1,-1 5 0-16,-13 20 0 15,-10 20 0 1,-10 14 0-16,-12 17 0 16,-6 15 0-16,-7 28 0 15,-2 20 0 1,-3 11 0 0,14-95 0-16,0 0 0 15,-2 78 0-15</inkml:trace>
  <inkml:trace contextRef="#ctx0" brushRef="#br0" timeOffset="4081.33">29299 3228 255 0,'0'0'0'0,"0"0"0"0,0 0 0 15,0 0 0-15,0 0 0 16,0 0 0 0,0 0 0-16,0 0 0 15,-20 0 0 1,-23 6 0-16,-10 13 0 15,-10 24 0-15,-4 19 0 16,2 22 0 0,18-1 0-16,18-8 0 15,15-15 0 1,14-18 0-16,12-19 0 16,5-18 0-1,6-14 0-15,8-10 0 16,12-17 0-16,8-14 0 15,5-13 0 1,-4 1 0-16,-14 8 0 16,-15 18 0-1,-10 16 0-15,-9 13 0 16,-4 14 0 0,-6 13 0-16,-3 16 0 15,-3 20 0 1,-1 13 0-16,7 3 0 15,10-10 0 1,11-23 0-16,6-31 0 16,-1-16 0-16,-5-6 0 15</inkml:trace>
  <inkml:trace contextRef="#ctx0" brushRef="#br0" timeOffset="4646.93">29608 3366 255 0,'0'0'0'0,"0"0"0"0,0 0 0 16,0 0 0-16,0 0 0 15,0 23 0 1,0 25 0-16,0 0 0 15,0-8 0 1,0-10 0-16,0-14 0 16,2-11 0-1,5-13 0-15,6-5 0 16,5-7 0 0,2 1 0-16,0 1 0 15,-2 1 0-15,-5 9 0 16,-1 8 0-1,-7 11 0-15,-5 9 0 16,-7 8 0 0,-5 2 0-1,4-5 0-15,-2-6 0 16,6-3 0 0,6-6 0-16,7-12 0 15,6-9 0-15,9-8 0 16,1-4 0-1,0 1 0-15,-2 8 0 16,-3 4 0-16,-9 11 0 16,-7 15 0-1,-4 13 0-15,-2 10 0 16,2 11 0 0,0 1 0-16,0-51 0 15,8 37 0-15,5-17 0 16,0-10 0-1</inkml:trace>
  <inkml:trace contextRef="#ctx0" brushRef="#br0" timeOffset="5048.91">30293 3619 255 0,'0'0'0'0,"0"0"0"0,0 0 0 0,0 0 0 16,20-10 0 0,15-14 0-16,8-13 0 15,-5 0 0 1,-8-1 0-16,-20 8 0 15,-10 12 0 1,-8 7 0-16,-13 9 0 16,-9 13 0-1,-5 12 0-15,-9 19 0 16,1 23 0 0,0 27 0-16,21 6 0 15,29-14 0 1,23-29 0-16,21-20 0 15,27-21 0-15,23-20 0 16,-16-8 0 0</inkml:trace>
  <inkml:trace contextRef="#ctx0" brushRef="#br0" timeOffset="33284.97">3843 7064 255 0,'58'0'0'0,"-12"0"0"0,-1 0 0 0,2 0 0 0,5 0 0 16,1 0 0-16,18 0 0 16,5 4 0-1,12 2 0 1,8-3 0-16,0-1 0 15,1-4 0-15,-1-1 0 16,0-3 0 0,5-2 0-16,2 4 0 15,0 4 0 1,2 0 0-16,2 0 0 16,12 0 0-1,-1 4 0-15,-6-4 0 16,-1 0 0-16,-5 4 0 15,-3-3 0 1,-3 2 0-16,-9-3 0 16,-9 6 0-1,-10-3 0-15,-12 3 0 16,-8-3 0 0,-52-3 0-16,45 4 0 15,-45-4 0 1,40 0 0-16,-9-4 0 15</inkml:trace>
  <inkml:trace contextRef="#ctx0" brushRef="#br0" timeOffset="33928.07">4791 7092 255 0,'0'0'0'0,"0"0"0"0,0 0 0 15,0 0 0-15,0 0 0 16,0 0 0-1,0 0 0-15,-9 19 0 16,-16 14 0-16,-13 8 0 16,-13 5 0-1,-17 1 0-15,-10 0 0 16,-18-2 0 0,8-14 0-16,2-8 0 15,0-11 0 1,5-7 0-16,0-10 0 15,0-7 0 1,3-11 0-16,18 2 0 16</inkml:trace>
  <inkml:trace contextRef="#ctx0" brushRef="#br0" timeOffset="35007.57">658 6458 255 0,'0'-52'0'0,"0"10"0"0,0 1 0 0,0 6 0 0,0-3 0 16,0 11 0-16,0 4 0 15,0 6 0 1,0 2 0-16,0 7 0 16,0 6 0-1,0 9 0-15,-3 6 0 16,-7 12 0-1,-1 6 0-15,1 8 0 16,2 11 0 0,2 4 0-16,-7 10 0 15,4-5 0 1,1-7 0-16,5-16 0 16,0-12 0-1,4-9 0-15,4-7 0 16,0-10 0-16,6-10 0 15,4-9 0 1,4-4 0-16,2-10 0 16,6-7 0-1,7 0 0-15,1-5 0 16,4 2 0-16,-2 9 0 16,-12 14 0-1,-11 9 0-15,0 13 0 16,-5 7 0-1,-5 9 0-15,-2 11 0 16,-4 7 0 0,-2 7 0-16,-5 9 0 15,1 5 0 1,5 1 0-16,0-4 0 16,7-19 0-1,3-18 0-15,-3-8 0 16</inkml:trace>
  <inkml:trace contextRef="#ctx0" brushRef="#br0" timeOffset="35613.19">1473 6458 255 0,'0'0'0'0,"0"0"0"0,0 0 0 15,0 0 0-15,0 0 0 16,-8-12 0 0,-15-12 0-16,-2 6 0 15,-6 7 0-15,-3 3 0 16,-2 8 0-1,-8 13 0-15,2 9 0 16,1 7 0 0,9 7 0-16,6 2 0 15,9-1 0-15,9-2 0 16,8-35 0 0,8 21 0-16,12-10 0 15,6-7 0 1,5-12 0-16,3-7 0 15,3-8 0 1,-1-6 0-16,-8-1 0 16,-2 6 0-1,-10 10 0-15,-7 1 0 16,-3 8 0 0,-8 13 0-16,1 12 0 15,-2 11 0 1,1 10 0-16,7 10 0 15,3-4 0-15,8-9 0 16,3-9 0 0,6-13 0-16,3-10 0 15,3-12 0 1,0-10 0-16,1-10 0 16,-1-4 0-16</inkml:trace>
  <inkml:trace contextRef="#ctx0" brushRef="#br0" timeOffset="36211.04">1829 6368 255 0,'0'0'0'0,"0"0"0"0,0 0 0 0,-4 21 0 15,-5 21 0 1,-2 6 0-16,2-3 0 15,3-7 0 1,3-9 0-16,1-10 0 16,2-6 0-16,3-5 0 15,8-14 0 1,6-3 0-16,4-8 0 16,9-3 0-1,4-5 0-15,2-5 0 16,-10 8 0-1,-9 8 0-15,-3 4 0 16,-8 10 0 0,-4 10 0-16,-7 6 0 15,-5 6 0 1,0 4 0-16,-1-1 0 16,-1-3 0-1,4-3 0-15,5-4 0 16,6-9 0-1,6-6 0-15,7-12 0 16,7-3 0-16,4-7 0 16,1 2 0-1,-4 2 0-15,-24 18 0 16,20-7 0 0,-4 9 0-16,-6 13 0 15,-5 6 0-15,-1 8 0 16,0 3 0-1,3-3 0-15,5-2 0 16,7-7 0 0,6-11 0-1,8-9 0-15,-7-4 0 16</inkml:trace>
  <inkml:trace contextRef="#ctx0" brushRef="#br0" timeOffset="36626.8">2574 6547 255 0,'0'0'0'0,"0"0"0"0,0 0 0 16,0 0 0-1,0 0 0-15,0 0 0 16,0 0 0-16,0 0 0 15,0 0 0 1,15-12 0 0,15-12 0-16,-2-2 0 15,-9 3 0-15,-12 6 0 16,-12 3 0 0,-10 3 0-16,-8 9 0 15,-11 4 0-15,-3 11 0 16,-4 14 0-1,5 5 0-15,9 0 0 16,18 2 0 0,14-2 0-16,19-4 0 15,25 6 0 1,32-7 0-16,30-6 0 16,0-10 0-16</inkml:trace>
  <inkml:trace contextRef="#ctx0" brushRef="#br0" timeOffset="37361.14">1453 7370 255 0,'0'0'0'0,"0"0"0"0,0 0 0 16,0 0 0-16,18-3 0 15,10-7 0 1,-2-1 0-16,-9-6 0 15,-3-1 0 1,-9 3 0-16,-7-2 0 16,-10 3 0-1,-10 3 0-15,-10 3 0 16,-5 8 0-16,-7 8 0 16,1 9 0-1,8 10 0-15,7 8 0 16,15 2 0-1,12-1 0-15,13-2 0 16,13-7 0 0,11-12 0-1,13-11 0-15,5-8 0 16,9-14 0-16,-2-10 0 16,-13-4 0-1,-14-5 0-15,-16 4 0 16,-16 1 0-1,-15 8 0-15,-11 5 0 16,-9 10 0 0,-4 5 0-16,-1 5 0 15,7 6 0-15,16-5 0 16,8-2 0 0</inkml:trace>
  <inkml:trace contextRef="#ctx0" brushRef="#br0" timeOffset="38007.44">2332 6703 255 0,'0'0'0'0,"0"0"0"0,0 0 0 0,0 0 0 16,-16 6 0 0,-17 10 0-16,-7 21 0 15,-8 8 0 1,0 15 0-16,-3 7 0 16,9 9 0-16,-3 2 0 15,13 2 0 1,3 6 0-16,-1 3 0 15,7-1 0 1,4-8 0-16,7-10 0 16,0-13 0-1,7-9 0-15,5-48 0 16,-3 46 0 0,3-46 0-16,4 35 0 15,-4-35 0-15,22 26 0 16,0-20 0-1,3-10 0-15,-2-9 0 16,4-12 0 0,3-13 0-16,-4-9 0 15,-7-8 0 1,-7-10 0-16,-10 5 0 16,-16 12 0-16,-7 13 0 15,-6 14 0 1,-1 10 0-1,-1 9 0-15,-2 7 0 16,31-5 0 0,-25 12 0-16,11 8 0 15,22 3 0-15,13-2 0 16,20-3 0 0,24 0 0-16,26-1 0 15,6-5 0 1</inkml:trace>
  <inkml:trace contextRef="#ctx0" brushRef="#br0" timeOffset="38626.69">1553 8264 255 0,'-57'-13'0'0,"-2"2"0"0,-17 9 0 0,-16 13 0 0,5 12 0 16,25 5 0-1,62-28 0-15,-31 38 0 16,25 0 0-1,18-5 0-15,16 0 0 16,15-3 0 0,6 2 0-16,11 3 0 15,6 6 0 1,-1 1 0-16,-9-1 0 16,-56-41 0-1,35 34 0-15,-19-4 0 16,-19-12 0-1,-11-6 0-15,-17-3 0 16,-15-7 0-16,-18-4 0 16,-12-11 0-1,-12-6 0-15,8-8 0 16,33-2 0 0,21 0 0-16,11 4 0 15,10 8 0 1</inkml:trace>
  <inkml:trace contextRef="#ctx0" brushRef="#br0" timeOffset="39325.19">1830 8408 255 0,'0'0'0'0,"0"0"0"0,0 0 0 0,0 0 0 15,0 0 0-15,-9 18 0 16,-7 17 0 0,-4 17 0-16,5 9 0 15,7 4 0 1,8-15 0-16,5-14 0 16,-5-36 0-1,23 24 0-15,5-15 0 16,-2-10 0-1,5-9 0-15,-5-8 0 16,-4-1 0 0,1-6 0-16,-3 3 0 15,-8 1 0-15,-3 8 0 16,-5 4 0 0,-8 13 0-16,2 12 0 15,2 11 0 1,0 3 0-16,7 5 0 15,3-6 0 1,11-7 0-16,1-11 0 16,3-4 0-16</inkml:trace>
  <inkml:trace contextRef="#ctx0" brushRef="#br0" timeOffset="39927.05">2324 8051 255 0,'0'0'0'0,"0"0"0"0,0 0 0 0,0 0 0 16,0 0 0-1,0 27 0-15,0 29 0 16,0 32 0 0,7 22 0-16,-2 17 0 15,-1-4 0-15,-1-24 0 16,-3-19 0 0,0-15 0-16,0-65 0 15,0 0 0 1,0 0 0-16,2 24 0 15,-2-31 0-15,-5-14 0 16,4-4 0 0</inkml:trace>
  <inkml:trace contextRef="#ctx0" brushRef="#br0" timeOffset="40271.1">2309 8553 255 0,'0'0'0'16,"0"0"0"-1,0 0 0-15,0 0 0 16,0 0 0 0,19 0 0-16,20 1 0 15,18 7 0 1,11 6 0-16,5 14 0 16,-1 8 0-16,-13 7 0 15,-23 1 0 1,-19 1 0-16,-17-2 0 15,-15-5 0 17,-15-3 0-32,-20-1 0 0,-16-9 0 15,-4-12 0-15,5-16 0 16,10-11 0 0,16-14 0-16,14-1 0 15,7 5 0 1</inkml:trace>
  <inkml:trace contextRef="#ctx0" brushRef="#br0" timeOffset="42687.86">7109 7388 255 0,'73'-30'0'0,"-7"8"0"0,14-3 0 0,17 4 0 0,12 2 0 15,-4 7 0 1,-6 12 0-16,-4 4 0 31,-4 7 0-15,-2 5 0-16,5 8 0 16,-1 12 0-16,-13 2 0 15,-16 1 0-15,-8 5 0 16,-11 5 0-16,-14 5 0 15,-15 10 0 1,-14 7 0-16,-8 19 0 16,-17 7 0-1,-13 5 0-15,-3 7 0 16,4 10 0 0,8-2 0-16,12-1 0 15,11 1 0-15,8-1 0 16,11-7 0-1,19-6 0-15,19-12 0 16,10-9 0 0,9-12 0-16,18-9 0 15,19-11 0 1,-1-11 0 0,-6-8 0-16,-12-15 0 15,-10-4 0-15,-17-8 0 16,-63-4 0-1,0 0 0-15,0 0 0 16,25 2 0-16,-41 3 0 16,-19 6 0-1,-26 7 0 1,-30 11 0-16,-47 22 0 16,-12 19 0-1,25 2 0-15,36 0 0 16,36-2 0-16,25-9 0 15,16 1 0 1,18 8 0-16,12 8 0 16,19 19 0-16,19 11 0 15,15 13 0 1,15 20 0-16,-3 11 0 16,-7 9 0-1,-4 7 0-15,-7 6 0 16,-7 9 0-1,-10 15 0-15,5 10 0 16,-9 4 0 0,-6 7 0-16,-11-3 0 15,-3-2 0 1,-14-1 0-16,-20 3 0 16,-12-3 0-16,-20-13 0 15,-21 0 0 1,-13-13 0-16,-15-19 0 15,-13-27 0 1,-14-23 0-16,-14-24 0 16,-13-27 0-1,-7-26 0-15,-8-26 0 16,-1-21 0-16,4-21 0 16,17-22 0-1,10-20 0-15,14-28 0 16,13-22 0-1,22-17 0 1,12-13 0-16,19 32 0 16</inkml:trace>
  <inkml:trace contextRef="#ctx0" brushRef="#br0" timeOffset="43491.5">11400 8571 255 0,'-56'-47'0'0,"6"20"0"0,-25 4 0 0,-27 8 0 16,-34 20 0 0,-19 26 0-16,-9 31 0 15,9 32 0 1,19 38 0-16,35 23 0 16,39 18 0-1,55 6 0-15,41-14 0 16,24-30 0-16,29-25 0 15,23-27 0 1,20-27 0 0,13-21 0-16,11-23 0 15,0-19 0 1,-8-16 0-16,-9-23 0 16,-21-15 0-16,-36 14 0 15</inkml:trace>
  <inkml:trace contextRef="#ctx0" brushRef="#br0" timeOffset="44908.42">11876 8090 255 0,'-43'38'0'0,"10"10"0"0,2 27 0 0,-2 31 0 16,0 41 0-16,4 13 0 15,11-11 0 1,0-24 0-16,8-18 0 16,3-23 0-1,7-19 0-15,0-65 0 16,0 0 0-16,11 45 0 16,13-29 0-1,8-18 0-15,-1-14 0 16,6-8 0-1,7-4 0-15,-2 9 0 16,-8 11 0 0,-15 18 0-16,-9 19 0 15,-4 17 0 1,-4 26 0-16,-2 26 0 16,0 5 0-1,2-22 0-15,11-32 0 16,12-26 0-16,-3-23 0 15,8-11 0 1,12-12 0-16,18-13 0 16,15-8 0-1,13-5 0-15,5-2 0 16,-21 12 0 0,-20 12 0-16,-52 27 0 15,0 0 0 1,0 0 0-16,30-18 0 15,-30 18 0 1,-5-7 0-16,-12 7 0 16,-8 10 0-16,-8 5 0 15,-12 16 0 1,-6 13 0 0,1 17 0-16,12 8 0 15,20 4 0 1,20-18 0-16,12-17 0 15,15-13 0-15,11-18 0 16,10-14 0 0,3-13 0-16,9-17 0 15,-3-13 0 1,-14-9 0-16,-18 2 0 16,-23 9 0-16,-22 3 0 15,-11 8 0 1,-13 10 0-16,-8 11 0 15,-1 12 0 1,6 15 0 0,45-11 0-16,-27 16 0 15,21-8 0-15,17-10 0 16,16-11 0 0,18-14 0-16,25-13 0 15,37-20 0 1,20-10 0-16,-4 12 0 15,-123 58 0 1,82-34 0-16,-82 34 0 16,31-13 0-16,-31 17 0 15,-15 10 0 1,-9 4 0-16,-10 9 0 16,-16 8 0-1,-3 9 0-15,53-44 0 16,0 0 0-16,-40 48 0 15,31-6 0 1,20-13 0-16,16-7 0 16,10-8 0-1,20 4 0 1,5 1 0-16,1 4 0 16,-63-23 0-1,50 30 0-15,-23 8 0 16,-27-5 0-16,-14-4 0 15,-14-4 0 1,-20 0 0-16,-17 4 0 16,-14-8 0-16,2-11 0 15,10-13 0 1,23-13 0-16,25-12 0 16,13 0 0-1,12-7 0-15,11-5 0 16,10-9 0-1</inkml:trace>
  <inkml:trace contextRef="#ctx0" brushRef="#br0" timeOffset="45266.42">13272 9324 255 0,'70'0'0'0,"-14"-10"0"0,8-14 0 0,-9-6 0 15,-55 30 0-15,36-34 0 16,-28 2 0-16,-16 13 0 31,-13 7 0-31,-14 12 0 0,-18 13 0 16,-13 21 0-1,-3 24 0-15,11 21 0 16,31-1 0 0,31-9 0-16,17-10 0 15,22-13 0 1,26-12 0-16,25-14 0 16,20-15 0-1,-20-7 0-15</inkml:trace>
  <inkml:trace contextRef="#ctx0" brushRef="#br0" timeOffset="45758.65">14056 9197 255 0,'0'0'0'0,"0"0"0"0,0 0 0 0,0 0 0 15,2 21 0-15,4 21 0 16,-6 6 0 0,-3 0 0-16,-4-5 0 15,3-7 0 1,1-11 0-16,1-9 0 16,4-11 0-16,9-12 0 15,14-11 0 1,19-6 0-16,8-12 0 15,9-2 0 1,-61 38 0-16,66-25 0 16,-13 21 0-1,-16 19 0-15,-12 17 0 16,-3 10 0 0,4 8 0-16,5 2 0 15,11-6 0-15,-4-15 0 16</inkml:trace>
  <inkml:trace contextRef="#ctx0" brushRef="#br0" timeOffset="46530.92">16938 9058 255 0,'-62'11'0'0,"10"9"0"0,-6 18 0 0,-3 18 0 15,9 11 0-15,13 12 0 16,12 4 0-1,13-10 0 1,14-12 0-16,14-22 0 16,7-16 0-16,1-20 0 15,3-15 0 1,10-12 0-16,12-33 0 16,17-33 0-1,20-43 0-15,6-28 0 16,-12-6 0-1,-18 17 0-15,-15 28 0 16,-20 26 0-16,-17 29 0 16,-8 17 0-1,-12 15 0-15,-9 15 0 16,-6 14 0 0,-7 11 0-16,-6 16 0 15,-11 22 0 1,-8 27 0-16,-10 48 0 15,13 31 0-15,21 11 0 16,35-10 0 0,20-27 0-16,5-30 0 15,8-28 0 1,18-20 0 0,1-25 0-16,4-15 0 15,-2-12 0-15,-12-5 0 16</inkml:trace>
  <inkml:trace contextRef="#ctx0" brushRef="#br0" timeOffset="47059.39">17527 9318 255 0,'-52'4'0'0,"21"9"0"0,-3 10 0 16,-3 13 0-16,-1 9 0 16,0 13 0-1,4 14 0-15,10 3 0 16,24-75 0-1,-12 69 0-15,12-69 0 16,2 45 0 0,16-32 0-16,-2-17 0 15,-1-14 0 1,1-16 0-16,5-19 0 16,10-19 0-16,0-14 0 15,0 0 0 1,-15 28 0-16,-7 28 0 15,-7 20 0 1,-2 18 0-16,0 13 0 16,2 16 0-1,-2 27 0-15,5 19 0 16,4 12 0 0,6-8 0-16,-15-87 0 15,24 47 0 1,0-38 0-16,-2-22 0 15,-2-16 0 1,3-13 0-16,-4-10 0 16</inkml:trace>
  <inkml:trace contextRef="#ctx0" brushRef="#br0" timeOffset="47445.19">18057 8278 255 0,'0'0'0'0,"0"0"0"0,0 0 0 15,0 26 0 1,-8 36 0-16,-10 37 0 15,-9 44 0 1,-8 25 0-16,4-6 0 16,8-8 0-1,7-9 0-15,5-11 0 16,2-11 0-16,-7-15 0 16,3-10 0-1,6-19 0-15,7-79 0 16,0 61 0-1,0-61 0-15,-2 34 0 16,-1-34 0 0,-2-18 0-16,3-2 0 15</inkml:trace>
  <inkml:trace contextRef="#ctx0" brushRef="#br0" timeOffset="47676.64">17731 9412 255 0,'0'0'0'0,"36"4"0"15,24 0 0-15,12 4 0 16,12-1 0-1,2-2 0 1,-13-2 0-16,-16-1 0 16</inkml:trace>
  <inkml:trace contextRef="#ctx0" brushRef="#br0" timeOffset="48292.9">18862 9497 255 0,'0'0'0'16,"0"0"0"-16,0 0 0 15,-15-3 0 1,-16-10 0-16,-2 1 0 16,-7 6 0-1,-8 7 0-15,4 14 0 16,-1 10 0 0,3 10 0-16,0 19 0 15,11 13 0 1,12 4 0-16,7-3 0 15,14-22 0-15,-2-46 0 16,18 33 0 0,5-21 0-16,1-14 0 15,1-12 0 1,6-10 0-16,2-14 0 16,0-7 0-16,-2-7 0 15,-3 1 0 1,-5 9 0-16,-9 14 0 15,-10 17 0 1,-6 11 0-16,-2 16 0 16,-1 11 0-1,0 16 0-15,8 19 0 16,2 23 0 0,14 15 0-16,10-6 0 15,9-29 0 1,9-33 0-16,2-26 0 15,1-12 0-15,-15-5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30:59.8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10443 10700 255 0,'16'-14'0'0,"-3"4"0"0,3 5 0 0,-3 1 0 16,0 5 0-16,-3 7 0 15,-4 7 0 1,-2 7 0 0,-2 7 0-16,-4 3 0 15,0-2 0-15,2 4 0 16,-2-3 0-16,0-2 0 16,2-4 0-1,-2 0 0-15,0-5 0 16,-1-3 0-1,3-3 0-15,0-14 0 16,0 0 0 0,7 15 0-1,-7-15 0-15,19 7 0 16,7 0 0 0,5-5 0-16,8-2 0 15,7-2 0-15,6-2 0 16,4-1 0-1,13 0 0-15,11-2 0 16,9 1 0 0,15 4 0-16,-10 4 0 15,-4 8 0-15,1-4 0 16,4 1 0 0,-6 4 0-16,1 0 0 15,-2 3 0 1,4-3 0-16,-1 1 0 15,4 1 0 1,-8-1 0-16,-6 3 0 16,2 0 0-1,4 0 0-15,-5 3 0 16,0 1 0 0,-5-2 0-16,-4-2 0 15,-13-3 0 1,-9-5 0-16,-6-5 0 15,-45-2 0-15,40-5 0 16,-2-11 0 0,-5-5 0-16,-2-13 0 15,1-8 0-15,-5-8 0 16,0-4 0 0,-4 1 0-16,-4 2 0 15,-1-1 0 1,-9 5 0-16,-9 11 0 15,-9 2 0 1,-9 12 0-16,-8 7 0 16,2 4 0-16</inkml:trace>
  <inkml:trace contextRef="#ctx0" brushRef="#br0" timeOffset="499.86">12368 11190 255 0,'0'0'0'0,"0"0"0"0,-18 13 0 0,-16 10 0 15,5 15 0 1,12 3 0-16,13 3 0 15,14-1 0 1,13 1 0-16,15 2 0 16,22 4 0-1,30 3 0-15,29-2 0 16,25-11 0-16,15-15 0 16,2-21 0-1,7-15 0-15,0-11 0 16,-13-7 0-1,-7-13 0-15,-2-10 0 16,-7-1 0 0,-8-10 0-16,-42 16 0 15</inkml:trace>
  <inkml:trace contextRef="#ctx0" brushRef="#br0" timeOffset="1509.96">14456 10769 255 0,'0'0'0'0,"0"0"0"0,0 0 0 0,0 0 0 16,0 0 0-16,0 0 0 15,0 23 0 1,0 19 0 0,0 14 0-16,0 3 0 0,0 6 0 15,0-8 0 1,0-57 0-16,0 52 0 15,0-52 0 1,0 0 0-16,0 0 0 16,8 42 0-1,8-15 0-15,0-21 0 16,1-14 0 0,1-11 0-16,2-6 0 15,2-7 0 1,5-9 0-16,-2 0 0 15,-2 8 0 1,-3 7 0-16,-4 8 0 16,-3 9 0-16,-5 6 0 15,-2 9 0 1,-9 9 0 0,-2 6 0-16,-1 9 0 15,-7 1 0-15,13-31 0 16,-10 36 0-1,1 8 0-15,9-5 0 16,0-39 0-16,9 29 0 16,11-15 0-1,1-7 0 1</inkml:trace>
  <inkml:trace contextRef="#ctx0" brushRef="#br0" timeOffset="2137.25">15191 11036 255 0,'0'0'0'0,"0"0"0"0,0 0 0 0,0 0 0 16,0 0 0-16,0 0 0 16,-15-1 0-1,-19-8 0-15,-5 9 0 16,-3 14 0-16,5 13 0 15,3-1 0 1,9 4 0-16,5-4 0 16,11-8 0-1,9 0 0-15,4-7 0 16,12-4 0 0,1-9 0-16,9-9 0 15,1-8 0 1,0-1 0-16,-2-5 0 15,-6 0 0 1,-3 4 0-16,-3 3 0 16,-7 7 0-16,-4 9 0 15,-6 10 0 1,-2 11 0-16,1 10 0 16,1 2 0-1,4 4 0 1,4 5 0-16,5-4 0 15,11-5 0-15,3-8 0 16,2-5 0 0,-1-9 0-16,3-5 0 15,0-6 0-15,-5 0 0 16</inkml:trace>
  <inkml:trace contextRef="#ctx0" brushRef="#br0" timeOffset="2811.41">15428 11004 255 0,'0'0'0'16,"0"0"0"-16,0 0 0 0,0 0 0 15,0 0 0-15,0 0 0 16,0 0 0 0,0 22 0-16,0 19 0 15,0 3 0 1,0-4 0-16,0-6 0 16,0-15 0-1,0-5 0-15,5-6 0 16,5-8 0-1,2-8 0-15,5-12 0 16,0-5 0-16,-2-2 0 16,1-2 0-1,-5 8 0-15,1 1 0 16,-8 8 0 0,-1 5 0-16,-6 12 0 15,-5 9 0 1,-5 9 0-16,5 3 0 15,-1 0 0-15,1-4 0 16,6-3 0 0,4-10 0-16,8-12 0 15,7-8 0 1,9-5 0-16,3-4 0 16,2 3 0-1,0-2 0-15,-8 10 0 16,-8 9 0-1,-9 8 0-15,-8 9 0 16,-4 5 0 0,-3 8 0-16,-2-2 0 15,6 2 0-15,7-3 0 16,-2-27 0 0,16 22 0-16,7-5 0 15</inkml:trace>
  <inkml:trace contextRef="#ctx0" brushRef="#br0" timeOffset="3258.31">15849 11178 255 0,'0'0'0'0,"0"0"0"0,19 0 0 0,18-2 0 15,8-9 0 1,3-5 0-16,-3 1 0 15,-8-4 0 1,-8 1 0-16,-13 4 0 16,-12 4 0-1,-16 1 0-15,-11 5 0 16,-15 8 0 0,-10 14 0-16,-1 14 0 15,2 9 0-15,17 8 0 16,23-2 0-1,33-8 0-15,27-7 0 16,34-8 0 0,34-3 0-16,-11-8 0 15</inkml:trace>
  <inkml:trace contextRef="#ctx0" brushRef="#br0" timeOffset="4142.24">17988 11305 255 0,'0'0'0'0,"0"0"0"0,0 0 0 0,0 0 0 0,0 0 0 16,0 0 0-1,0 0 0-15,0 0 0 16,-9-9 0 0,-16-9 0-16,-6 6 0 15,-2 4 0 1,-2 8 0-16,-12 6 0 16,10 6 0-1,8 11 0-15,9 6 0 16,9 0 0-1,11 2 0-15,14-4 0 16,9 0 0 0,18-5 0-16,5-6 0 15,5-12 0 1,-3-10 0-16,-1-8 0 16,-6-10 0-16,-14-5 0 15,-16-10 0 1,-11-1 0-16,-16 2 0 15,-12 2 0 1,-7 12 0-16,-2 11 0 16,0 13 0-1,18 9 0-15,15-3 0 16,6 1 0-16</inkml:trace>
  <inkml:trace contextRef="#ctx0" brushRef="#br0" timeOffset="4809.89">19033 10583 255 0,'4'-40'0'0,"3"-20"0"0,-7-8 0 16,-11-3 0-16,-18-4 0 15,-13 14 0 1,-5 14 0-16,-10 17 0 16,-5 18 0-1,-5 18 0-15,-3 19 0 16,2 26 0 0,-1 17 0-16,7 23 0 15,2 20 0 1,2 23 0-16,8 5 0 15,3 3 0-15,7 0 0 16,2 1 0 0,2-2 0-16,5-7 0 15,4-13 0 1,9-16 0-16,3-15 0 16,3-12 0-1,6-17 0 1,6-61 0-16,6 40 0 15,-6-40 0-15,14 20 0 16,-3-24 0 0,3-14 0-16,1-12 0 15,1-15 0-15,-3-16 0 16,-4-18 0 0,-9-17 0-16,-11-3 0 15,-12 21 0 1,-8 19 0-16,0 19 0 15,3 16 0 1,28 24 0-16,-19-9 0 16,21 9 0-1,17 3 0-15,23 0 0 16,27 0 0 0,36-3 0-16,44-4 0 15,34-13 0 1,-43 2 0-16</inkml:trace>
  <inkml:trace contextRef="#ctx0" brushRef="#br0" timeOffset="5471.43">20515 11007 255 0,'-99'0'0'0,"26"4"0"0,-11 9 0 0,13 9 0 15,17 5 0-15,54-27 0 16,-31 24 0 0,21 5 0-1,17-6 0-15,13-5 0 16,14 5 0-16,18 5 0 16,14 11 0-1,11 5 0-15,-8 1 0 16,-20-5 0-16,-23-6 0 15,-15-8 0 1,-22-3 0-16,-10-8 0 16,-18-1 0-1,-20-3 0-15,-20-9 0 16,-13-8 0-16,5-19 0 16,24-15 0-1,30-12 0-15,22-8 0 16,26-14 0-1,26-19 0-15,1 7 0 16</inkml:trace>
  <inkml:trace contextRef="#ctx0" brushRef="#br0" timeOffset="5740.69">20904 10335 255 0,'0'0'0'16,"0"0"0"-16,-2 28 0 16,-2 30 0-1,-12 36 0-15,-7 48 0 16,3 12 0 0,4-10 0-16,-2-28 0 15,5-22 0-15,2-16 0 16,-1-10 0-1,-1-18 0-15,13-50 0 16,-13 43 0 0</inkml:trace>
  <inkml:trace contextRef="#ctx0" brushRef="#br0" timeOffset="7105.71">20839 10469 255 0,'0'0'0'0,"0"0"0"0,0 0 0 0,0 0 0 32,0 0 0-32,0 0 0 15,-16 5 0 1,-15 8 0 0,4 5 0-1,5-2 0-15,6-5 0 0,14-2 0 16,6 2 0-16,7-5 0 15,9 1 0 1,5-3 0 0,0 6 0-16,-6 3 0 0,-3 8 0 15,-16 10 0 1,-14 14 0-16,-17 17 0 16,-13 21 0-1,-16 22 0-15,7-9 0 16,12-16 0-1,14-22 0-15,18-13 0 16,9-45 0-16,2 31 0 16</inkml:trace>
  <inkml:trace contextRef="#ctx0" brushRef="#br0" timeOffset="7591.8">20902 11146 255 0,'0'0'0'0,"0"0"0"0,0 0 0 0,0 0 0 0,0 0 0 16,0 16 0 0,-4 20 0-16,-2 7 0 15,4-1 0 1,4-3 0-1,6-9 0-15,3-10 0 16,4-8 0-16,1-6 0 16,4-10 0-1,-1-10 0-15,-2-6 0 16,-9-8 0 0,1-6 0-16,-2-5 0 15,0-4 0 1,-2 2 0-16,-1-1 0 15,-2 6 0-15</inkml:trace>
  <inkml:trace contextRef="#ctx0" brushRef="#br0" timeOffset="7919.6">21311 10274 255 0,'0'0'0'16,"0"0"0"-16,0 26 0 15,2 20 0 1,2 23 0-16,1 26 0 15,2 31 0-15,6 14 0 16,-2-16 0 0,-4-17 0-16,0-31 0 15,-3-17 0 1,-4-59 0-16,0 0 0 16,-9 34 0-1</inkml:trace>
  <inkml:trace contextRef="#ctx0" brushRef="#br0" timeOffset="8227.92">21228 10912 255 0,'0'0'0'16,"31"0"0"-16,17 5 0 15,5 1 0 1,15 7 0-16,3 12 0 15,-4 6 0 1,-13 7 0-16,-25 1 0 16,-23-2 0-1,-16-1 0-15,-17 2 0 16,-13 0 0 0,-12-5 0-16,-2-6 0 15,-2-13 0-15,9-16 0 16,14-12 0-1,21-8 0-15,19-6 0 16,4 6 0 0</inkml:trace>
  <inkml:trace contextRef="#ctx0" brushRef="#br0" timeOffset="8699.43">22285 10976 255 0,'0'0'0'16,"-28"0"0"-16,-19 0 0 15,-1 0 0 1,-2 0 0-16,2 0 0 15,48 0 0-15,-35 4 0 16,10 4 0 0,19 3 0-16,10 5 0 15,12 4 0 1,4 2 0-16,6 4 0 16,6 8 0-1,-5 0 0-15,-4-5 0 16,-9-1 0-1,-14-6 0-15,-10-5 0 16,-9-4 0 0,-16-5 0-16,-8-8 0 15,-8-10 0 1,5-7 0-16,46 17 0 16,-38-27 0-16,12-4 0 15,18 1 0 1,8 6 0-16</inkml:trace>
  <inkml:trace contextRef="#ctx0" brushRef="#br0" timeOffset="9118.24">22709 11125 255 0,'0'0'0'0,"0"0"0"0,0 0 0 16,0 0 0-16,0 0 0 16,0 0 0-16,0 0 0 15,-2-14 0 1,-15-15 0-16,-17 7 0 15,-18 6 0 1,-15 12 0-16,-5 15 0 16,7 24 0-1,15 17 0-15,25 4 0 16,23-4 0 0,19-8 0-16,22-9 0 15,15-3 0 1,26-3 0-16,9-8 0 15,9-11 0 1,-6-7 0-16,-9-6 0 16,-29-3 0-16</inkml:trace>
  <inkml:trace contextRef="#ctx0" brushRef="#br0" timeOffset="9707.54">23063 11083 255 0,'0'0'0'0,"0"0"0"0,0 0 0 0,0 0 0 16,0 0 0-1,0 0 0-15,0 0 0 16,0 0 0 0,0 0 0-16,0 16 0 15,0 14 0-15,0 2 0 16,-4 3 0-1,-6 10 0-15,-3 4 0 16,-3 0 0 0,3-2 0-16,13-47 0 15,0 0 0 1,0 0 0-16,-8 42 0 16,1-13 0-1,7-19 0-15,7-15 0 16,6-13 0-1,5-11 0-15,11-2 0 16,11-7 0-16,11 9 0 16,8 11 0-1,-11 9 0-15,-5 13 0 16,-4 5 0 0,-39-9 0-16,0 0 0 15,0 0 0 1,27 12 0-16,-27-12 0 15,19 7 0-15</inkml:trace>
  <inkml:trace contextRef="#ctx0" brushRef="#br0" timeOffset="10282.96">23696 11178 255 0,'0'0'0'0,"0"0"0"0,0 0 0 0,0 0 0 16,0 0 0-16,0 25 0 16,0 23 0-1,-4 16 0-15,-1 7 0 16,5-71 0-16,-3 83 0 15,3-83 0 1,0 0 0-16,0 0 0 16,-2 69 0-1,0-42 0 1,2-27 0-16,-2-18 0 16,0 0 0-16</inkml:trace>
  <inkml:trace contextRef="#ctx0" brushRef="#br0" timeOffset="10453.64">23748 11030 255 0,'0'0'0'16,"0"0"0"-16,0 0 0 16,0 0 0-1,0 0 0-15,0 0 0 16,0 0 0-16</inkml:trace>
  <inkml:trace contextRef="#ctx0" brushRef="#br0" timeOffset="10720.32">24081 11060 255 0,'-4'46'0'0,"-2"33"0"15,-4 28 0 1,4 29 0-16,1 14 0 16,-2-13 0-1,-1-23 0-15,0-23 0 16,-5-14 0 0,1-21 0-16,12-56 0 15,-13 33 0 1,-3-25 0-16,5-16 0 15,3-6 0 1</inkml:trace>
  <inkml:trace contextRef="#ctx0" brushRef="#br0" timeOffset="11023.24">23931 11196 255 0,'0'0'0'16,"0"0"0"-16,23-16 0 15,17-11 0 1,18 5 0 0,9 8 0-16,4 16 0 15,2 17 0-15,-13 10 0 16,-22 8 0 0,-18 8 0-16,-20 0 0 15,-14 0 0 1,-13-4 0-16,-15-6 0 15,-18-4 0 1,3-10 0-16,9-19 0 16,12-20 0-16,12-19 0 15,20-18 0 1,8-3 0-16</inkml:trace>
  <inkml:trace contextRef="#ctx0" brushRef="#br0" timeOffset="11330.39">25055 10483 255 0,'0'45'0'16,"-3"26"0"-16,-10 31 0 15,-10 18 0 1,-4 2 0 0,-4 8 0-16,1-11 0 31,4-17 0-31,4-12 0 0,1-14 0 16,2-18 0-16,19-58 0 15,0 0 0-15,-22 26 0 16,3-19 0-1</inkml:trace>
  <inkml:trace contextRef="#ctx0" brushRef="#br0" timeOffset="11767.41">24562 11226 255 0,'0'0'0'0,"0"0"0"15,23 0 0 1,12 0 0-16,21 0 0 16,18-8 0-1,18-7 0-15,5-8 0 16,-12 5 0 15,-12 9 0-31,-12 7 0 0,-13 4 0 16,-9 7 0-16,-39-9 0 15,23 25 0 1,-11 3 0-16,-5 0 0 16,-7 3 0-16,-5 6 0 15,-6 9 0 1,-5 4 0 0,-4-2 0-16,3-2 0 15,1-3 0-15,16-43 0 16,0 0 0-1,0 0 0-15,-13 25 0 16,6-27 0 0,5-14 0-16,7-15 0 15,-1-3 0-15</inkml:trace>
  <inkml:trace contextRef="#ctx0" brushRef="#br0" timeOffset="11933.53">25310 10964 255 0,'0'0'0'16,"0"0"0"-16,0 0 0 16,0 0 0-1,0 0 0-15,0 0 0 16,0 0 0-16,17 11 0 16,12 6 0-1</inkml:trace>
  <inkml:trace contextRef="#ctx0" brushRef="#br0" timeOffset="12335.83">25699 11294 255 0,'0'0'0'16,"-22"21"0"-1,-18 7 0-15,1 9 0 16,-3 7 0-1,2 12 0-15,11-2 0 16,13-1 0-16,9-8 0 16,14-12 0-1,9-8 0-15,3-12 0 16,10-7 0 0,5-12 0-16,6-10 0 15,8-10 0 1,-3-17 0-16,-10-8 0 15,-20-5 0 1,-17 9 0-16,-13 13 0 16,-12 11 0-16,-16 10 0 15,-6 13 0 1,0 10 0-16,7 8 0 16,13 2 0-1,17-9 0-15,12-9 0 16,14-11 0-1,6-2 0-15</inkml:trace>
  <inkml:trace contextRef="#ctx0" brushRef="#br0" timeOffset="12734.59">26071 11251 255 0,'0'0'0'0,"0"0"0"0,-5 27 0 15,-8 20 0-15,-12 16 0 16,0 11 0-16,1 0 0 16,24-74 0 15,0 0 0-31,0 0 0 0,-10 54 0 15,20-39 0-15,10-21 0 16,11-10 0 0,5-5 0-16,15 2 0 15,10-2 0 1,-1 14 0-16,-8 14 0 16,-15 15 0-1,-9 24 0-15,-17 17 0 16,-15 26 0-1,-22 18 0-15,-12 3 0 16,-9-16 0-16,12-36 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46:28.2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8613 7853 255 0,'63'0'0'0,"-7"4"0"0,15 4 0 16,18 1 0-16,12-5 0 16,-5-2 0-1,0 0 0-15,2-2 0 16,0-4 0 0,-12 0 0-16,-3-1 0 15,-4 0 0 1,-8 0 0-16,-8 3 0 15,-16 2 0-15,-47 0 0 16,40 0 0 0,-40 0 0-16,0 0 0 15,0 0 0 1,30 2 0-16,-30-2 0 16,0 0 0-1,0 0 0-15,17 0 0 16,-17 0 0-16,0 0 0 15,0 0 0 1,12 0 0-16,-12 0 0 16,0 0 0-1,0 0 0-15,8 0 0 16,-8 0 0 0,9 6 0-16,0 11 0 15,-4 3 0 1,-3 9 0-16,-6 11 0 15,-8 19 0 1,-1 22 0-16,-7 23 0 16,-5 21 0-16,-2 13 0 15,7 6 0 1,4 4 0-16,5 4 0 16,2 4 0-1,3 6 0-15,-2 14 0 16,-2 7 0-1,-3 10 0-15,-3-4 0 16,-5 1 0 0,10 1 0-16,3-6 0 15,-4 2 0 1,0-6 0-16,6 0 0 16,4-5 0-16,2-8 0 15,4-3 0 1,2-3 0-16,2-9 0 15,4-14 0 1,1-11 0-16,5-10 0 16,-3-17 0-16,3-14 0 15,-5-14 0 1,-1-14 0 0,-12-59 0-16,8 47 0 15,-8-47 0-15,0 0 0 16,0 0 0-1,-8 34 0-15,-15-15 0 16,-6-10 0 0,-16 0 0-16,-22 1 0 15,-27-4 0-15,-40 5 0 16,-18 1 0 0,8-5 0-1,36-10 0-15,30-9 0 16,18-9 0-1,23-14 0-15,9-11 0 16,17-21 0-16,9 3 0 16</inkml:trace>
  <inkml:trace contextRef="#ctx0" brushRef="#br0" timeOffset="1115.55">12307 7808 255 0,'-10'-47'0'0,"-7"24"0"0,-8 2 0 15,-8 6 0 1,-16-1 0-16,-8 13 0 15,-14 6 0 1,-19 17 0-16,-6 16 0 16,11 8 0-16,9 10 0 15,19 6 0 1,10 1 0-16,16 4 0 16,16 1 0-1,13-4 0-15,15 3 0 16,18-4 0-1,11-5 0-15,11-7 0 16,18-2 0 0,3-14 0-16,5-15 0 15,3-6 0 1,5-15 0-16,1-13 0 16,-5-10 0-16,-4-10 0 15,-8-8 0 1,-11-7 0-16,-9-9 0 15,-9-2 0 1,-17-3 0-16,-13 2 0 16,-12-8 0-1,-18 4 0-15,-15 5 0 16,-12 6 0 0,-18 2 0-16,-11 14 0 15,0 18 0-15,2 11 0 16,5 11 0-1,21 0 0-15</inkml:trace>
  <inkml:trace contextRef="#ctx0" brushRef="#br0" timeOffset="1711.93">13177 7250 255 0,'0'65'0'0,"0"1"0"15,0 20 0 1,0 24 0-16,-2 20 0 15,-4 5 0 1,-4-12 0-16,1-19 0 16,7-12 0-1,-4-8 0-15,-2-18 0 16,0-20 0 0,-5-15 0-16,13-31 0 15,-12 6 0-15</inkml:trace>
  <inkml:trace contextRef="#ctx0" brushRef="#br0" timeOffset="2074.19">13021 7952 255 0,'0'0'0'16,"0"0"0"-16,21-5 0 15,23-2 0 1,16 1 0-16,9 6 0 16,6 13 0-1,-4 18 0 1,-10 18 0-16,-19 7 0 16,-20-1 0-16,-13 2 0 15,-16 2 0 1,-13 0 0-16,-15-2 0 15,-18-8 0 1,-11-11 0-16,-7-9 0 16,1-18 0-16,12-13 0 15,11-17 0 1,17-11 0 0,17-8 0-16,11-7 0 15,8 2 0-15</inkml:trace>
  <inkml:trace contextRef="#ctx0" brushRef="#br0" timeOffset="2460.64">14085 8004 255 0,'0'0'0'16,"0"0"0"-16,7 34 0 16,2 27 0-1,9 29 0-15,1 32 0 16,-3 1 0-16,-10-6 0 16,-4-17 0-1,-6-13 0 1,-8-8 0-16,-7-13 0 15,-13-6 0-15,-7-8 0 16,-11-8 0 0,-11-14 0-16,-6-11 0 15,1-19 0 1,6-14 0-16,7-21 0 16,10-17 0-1,12-13 0-15,9-20 0 16,10 11 0-16</inkml:trace>
  <inkml:trace contextRef="#ctx0" brushRef="#br0" timeOffset="2646.98">14025 7790 255 0,'0'0'0'15,"0"0"0"1,0 0 0-16,0 0 0 16,18 0 0-16,9 0 0 15</inkml:trace>
  <inkml:trace contextRef="#ctx0" brushRef="#br0" timeOffset="3125.67">14591 8311 255 0,'0'0'0'0,"0"0"0"15,16-14 0-15,6-7 0 16,-3-4 0 0,-10 0 0-16,-9-2 0 15,-11 0 0 1,-12 6 0-16,-13 2 0 15,-18 6 0 1,-12 11 0-16,1 10 0 16,11 15 0-16,14 8 0 15,20 5 0 1,17 3 0-16,21 0 0 16,20 2 0-16,23-3 0 15,13-10 0 1,19-2 0-1,12-13 0-15,-4-15 0 16,-21-5 0-16</inkml:trace>
  <inkml:trace contextRef="#ctx0" brushRef="#br0" timeOffset="3475.33">15594 8199 255 0,'0'0'0'0,"-27"-2"0"0,-25-2 0 15,-12 1 0-15,-19 6 0 16,-13 15 0-1,5 16 0-15,21 5 0 16,27 4 0 0,21 0 0-16,11 1 0 15,15 3 0-15,21 5 0 16,24 4 0 0,21-1 0-16,19-3 0 15,18-14 0 1,7-18 0-16,3-25 0 15,-35-10 0 1</inkml:trace>
  <inkml:trace contextRef="#ctx0" brushRef="#br0" timeOffset="3942.59">16486 7334 255 0,'0'0'0'0,"-10"29"0"0,-17 17 0 16,-10 24 0 0,-12 25 0-16,-9 23 0 15,-1 14 0 1,0 7 0-1,8-12 0-15,9-9 0 0,4-4 0 16,17-17 0 0,5-17 0-16,5-12 0 15,11-68 0 1,0 44 0-16,0-44 0 16,8 13 0-1,-3-17 0-15</inkml:trace>
  <inkml:trace contextRef="#ctx0" brushRef="#br0" timeOffset="4179">15703 8119 255 0,'0'0'0'0,"0"0"0"16,30 6 0-16,22 8 0 16,21 10 0-1,28 10 0-15,15 7 0 16,5-1 0 0,-23-14 0-16</inkml:trace>
  <inkml:trace contextRef="#ctx0" brushRef="#br0" timeOffset="4608.22">17420 8311 255 0,'0'0'0'0,"-31"-14"0"16,-23-5 0-16,-11-5 0 16,-7 10 0-1,3 6 0-15,69 8 0 16,-54 10 0 0,20 17 0-16,30 5 0 15,16 5 0 1,14 10 0-16,19 14 0 15,16 19 0 1,5 2 0-16,-10-5 0 16,-13-11 0-1,-16-7 0-15,-21-15 0 16,-17-12 0 0,-13-14 0-16,-17-11 0 15,-33-14 0-15,-42-23 0 16,-33-20 0-1,14-2 0-15</inkml:trace>
  <inkml:trace contextRef="#ctx0" brushRef="#br0" timeOffset="5686.26">10266 6420 255 0,'72'-16'0'15,"-5"5"0"-15,18-5 0 16,20 3 0-1,9-1 0-15,-11 2 0 16,-16 2 0 0,-17 5 0-1,-21 3 0-15,-49 2 0 16,0 0 0-16,0 0 0 16,40 0 0-1,-40 0 0-15,25 7 0 16,-25-7 0-16,8 13 0 15,-10 2 0 1,2-15 0-16,-9 19 0 16,-2 8 0-1,2 4 0-15,0 9 0 16,-2 11 0 0,6 10 0-16,5 13 0 15,5 15 0 1,9 13 0-16,1-11 0 15,3-4 0-15,3-7 0 16,-8 1 0 0,-6-5 0-16,-10 0 0 15,-12-3 0 1,-15-3 0-16,-10-10 0 16,-11-6 0-1,-11-12 0-15,-8-15 0 16,-4-13 0-1,-2-23 0-15,-2-17 0 16,8-20 0 0,12-8 0-16,11-10 0 15,9-6 0-15,17-3 0 16,4-3 0 0,8 2 0-16,7 16 0 15</inkml:trace>
  <inkml:trace contextRef="#ctx0" brushRef="#br0" timeOffset="6323.59">12358 6441 255 0,'-74'-13'0'0,"-4"8"0"0,-34 13 0 15,-23 11 0-15,20 23 0 16,38 6 0 0,37 3 0-16,20-6 0 15,24-6 0 1,17-2 0-16,19 2 0 15,23 3 0-15,17 3 0 16,19 3 0 0,1-7 0-16,-6 2 0 15,-13-5 0 1,-14-5 0-16,-20 1 0 16,-15-1 0-1,-19 1 0-15,-18-5 0 16,-19-2 0-1,-16 2 0-15,-21-4 0 16,-26 1 0 0,-47-2 0-16,-21-2 0 15,3-12 0-15,13-10 0 16,23-10 0 0,15-12 0-16,32-1 0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47:24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7906 11793 255 0,'58'14'0'0,"-9"-5"0"0,6-1 0 0,15-2 0 16,11 1 0 0,13-4 0-16,18 6 0 15,-1 2 0 1,8 2 0-16,8-4 0 16,12 0 0-16,6 3 0 15,10-1 0 1,3 3 0-16,5-1 0 15,8 0 0 1,6-1 0-16,-6 4 0 16,-6-8 0-1,-2 1 0-15,-5-1 0 16,-12-1 0 0,-9 2 0-16,-23-2 0 15,-25 0 0 1,-89-7 0-16,73 2 0 15,-73-2 0-15,40 0 0 16,-25-4 0 0</inkml:trace>
  <inkml:trace contextRef="#ctx0" brushRef="#br0" timeOffset="982.91">9085 12101 255 0,'0'0'0'0,"0"0"0"0,0 0 0 15,0 0 0-15,18 10 0 16,13 7 0 0,5 8 0-16,-7 2 0 15,-2 0 0 1,-5 2 0-16,-11-1 0 15,-6-1 0 1,-5 0 0-16,-7 2 0 16,-9 0 0-16,-8 4 0 15,-14-1 0 1,-15 2 0-16,-15 3 0 16,-23 4 0-1,-17-1 0-15,0-1 0 16,-8-4 0-1,6-8 0-15,6 0 0 16,9-2 0 0,3-1 0-16,-2 0 0 15,6 1 0-15,11-2 0 16,6-1 0 0,8 3 0-16,7-3 0 15,0 7 0 1,8 7 0-16,4 4 0 15,4 5 0 1,9 4 0-16,3 5 0 16,12 4 0-1,12 7 0 1,10 4 0-16,10 0 0 16,14 3 0-16,14 8 0 15,10-2 0-15,9-7 0 16,4-9 0-1,-7-4 0-15,-20-18 0 16</inkml:trace>
  <inkml:trace contextRef="#ctx0" brushRef="#br0" timeOffset="3180.35">8514 13815 255 0,'-28'-7'0'0,"5"0"0"0,-1 2 0 15,-4 1 0 1,1 2 0-16,0 0 0 16,-6-1 0-1,2 3 0 1,-5 7 0-16,-11 3 0 16,4 13 0-16,6 11 0 15,1 7 0 1,0 12 0-16,9 9 0 15,9-1 0-15,7-5 0 16,9-2 0 0,6-8 0-16,5-9 0 15,5-6 0 1,3-9 0-16,-17-22 0 16,20 16 0-1,8-8 0-15,-1-6 0 16,-1-6 0-1,-2-14 0-15,3-7 0 16,4-17 0-16,-4-5 0 16,5-13 0-1,-3-2 0-15,-8 8 0 16,-6 14 0 0,-7 13 0-16,-2 15 0 15,-6 14 0 1,2 21 0-16,-7 16 0 15,-2 17 0 1,7 17 0-16,7 7 0 16,13-9 0-1,13-21 0-15,-33-50 0 16,34 30 0 0</inkml:trace>
  <inkml:trace contextRef="#ctx0" brushRef="#br0" timeOffset="4402.14">9637 13045 255 0,'0'0'0'0,"0"0"0"0,0 0 0 16,0 0 0-16,0 0 0 15,21-2 0 1,21-9 0-16,10 0 0 15,-2 4 0 1,7 2 0-16,1 12 0 16,-2 9 0-16,-16 16 0 15,-17 12 0 1,-14 16 0-16,-20 20 0 16,-21 22 0-1,-17 16 0-15,-11 10 0 16,-6-10 0-1,6-8 0-15,9-12 0 16,5 1 0-16,9 3 0 16,10-4 0-1,16-10 0-15,16-15 0 16,8-8 0 0,7-14 0-16,15-10 0 15,8-8 0 1,11-11 0-16,4-5 0 15,7-13 0 1,-2-8 0-16,-8-10 0 16,-10-6 0-1,-16-5 0-15,-10 1 0 16</inkml:trace>
  <inkml:trace contextRef="#ctx0" brushRef="#br0" timeOffset="4684.49">9577 13848 255 0,'0'0'0'0,"0"0"0"0,27-4 0 16,19-6 0-1,17 0 0-15,14 1 0 16,6 2 0 0,-16 1 0-16</inkml:trace>
  <inkml:trace contextRef="#ctx0" brushRef="#br0" timeOffset="5269.38">10700 14055 255 0,'0'0'0'16,"0"0"0"0,0 0 0-16,0 0 0 15,0 0 0-15,-16 3 0 16,-17 4 0 0,0 1 0-1,0 5 0-15,1 1 0 16,0 5 0-16,-1 10 0 15,4 7 0 1,9 4 0-16,4 5 0 16,11 5 0-1,13 6 0-15,5 3 0 16,9-3 0 0,9-10 0-16,3-14 0 15,4-14 0-15,2-7 0 16,1-10 0-1,-4-8 0-15,-3-12 0 16,-9-8 0 0,-7-9 0-16,-7-8 0 15,-9-10 0 1,-6-11 0-16,-8 3 0 16,-3 8 0-16,-10 8 0 15,-2 15 0 1,-4 12 0-16,-3 11 0 15,1 14 0 1,4 10 0-16,-1 8 0 16,3 12 0-1,7-4 0-15</inkml:trace>
  <inkml:trace contextRef="#ctx0" brushRef="#br0" timeOffset="5899.35">11154 14184 255 0,'0'0'0'0,"0"0"0"16,0 0 0-16,0 0 0 16,-15 17 0-1,-14 22 0-15,-1 16 0 16,4 16 0 0,3 16 0-1,14 3 0-15,14-22 0 16,-5-68 0-16,22 33 0 15,3-27 0 1,-2-16 0-16,-5-17 0 16,4-17 0-1,2-24 0-15,3-38 0 16,4-32 0-16,-6-12 0 16,-9-9 0-1,-6 12 0-15,2 10 0 16,0 19 0-1,-3 24 0-15,-9 94 0 16,2-67 0 0,-2 67 0-16,-13-35 0 15,-5 32 0 1,4 25 0-16,2 21 0 16,-1 32 0-1,1 53 0-15,4 58 0 16,10 20 0-1,16-41 0-15,1-51 0 16,11-42 0-16,11-32 0 16,-1-22 0-1,-9-9 0-15</inkml:trace>
  <inkml:trace contextRef="#ctx0" brushRef="#br0" timeOffset="6434.22">12831 13818 255 0,'0'61'0'0,"4"6"0"0,0 23 0 16,0 26 0-1,-1-5 0-15,3-26 0 16,4-28 0 0,-10-57 0-16,18 31 0 15,4-22 0 1,-1-16 0-16,0-20 0 15,6-18 0-15,9-31 0 16,18-39 0 0,13-39 0-16,-3 10 0 15,-5 42 0 1,-12 36 0 0,-15 26 0-16,-15 18 0 15</inkml:trace>
  <inkml:trace contextRef="#ctx0" brushRef="#br0" timeOffset="6966.02">13632 14053 255 0,'0'0'0'0,"0"0"0"15,0 0 0 1,0 0 0-16,0 0 0 16,-16 0 0-1,-25 5 0-15,-6 14 0 32,3 15 0-32,1 25 0 15,6 28 0-15,11 11 0 16,15-15 0-16,11-25 0 15,0-58 0 1,16 32 0-16,2-24 0 16,5-18 0-16,-3-11 0 15,2-13 0 1,3-15 0-16,3-12 0 16,-1-5 0-1,-6 11 0-15,-5 11 0 16,-5 18 0-1,-4 19 0-15,-3 19 0 16,3 18 0-16,1 19 0 16,8 28 0-1,9 19 0 1,-25-96 0-16,33 80 0 16,-2-48 0-1,-13-43 0-15,-3-23 0 16,-5-9 0-16</inkml:trace>
  <inkml:trace contextRef="#ctx0" brushRef="#br0" timeOffset="7266.2">14122 12960 255 0,'0'0'0'0,"0"31"0"0,0 28 0 0,-3 25 0 16,-5 40 0 0,-6 41 0-1,-9 27 0-15,3-5 0 16,9-18 0-16,3-20 0 15,3-10 0 1,2-23 0-16,-1-30 0 16,-1-40 0-16</inkml:trace>
  <inkml:trace contextRef="#ctx0" brushRef="#br0" timeOffset="7534.11">14373 14036 255 0,'0'0'0'16,"0"37"0"-1,0 33 0-15,0 21 0 16,0 21 0-16,0-1 0 16,0-111 0-1,0 0 0 1,0 84 0-16</inkml:trace>
  <inkml:trace contextRef="#ctx0" brushRef="#br0" timeOffset="7716.44">14388 13690 255 0,'0'0'0'16,"0"0"0"-16,0 0 0 16,0 0 0-1,0 0 0-15,0 0 0 16</inkml:trace>
  <inkml:trace contextRef="#ctx0" brushRef="#br0" timeOffset="8298.31">14980 13575 255 0,'0'0'0'16,"0"0"0"-16,-9 19 0 15,-11 16 0 1,-2 28 0-16,-9 30 0 16,-9 48 0-1,6 40 0 1,16-6 0-16,8-39 0 16,8-35 0-16,2-101 0 15,2 65 0 1,-2-65 0-16,10 32 0 15,-1-32 0-15,0-22 0 16,-3-15 0 0,0-30 0-16,1-37 0 15,-1-54 0 1,3-45 0-16,2-3 0 16,2 27 0-1,1 42 0-15,-5 39 0 16,-1 29 0-16,-8 69 0 15,5-56 0 1,-5 56 0-16,0 0 0 16,2-22 0-1,-2 35 0-15,-2 30 0 16,2 23 0 0,2 39 0-16,7 52 0 15,7 31 0 1,6-16 0-16,-2-38 0 15,5-33 0-15,4-25 0 16,2-18 0 0,-2-15 0-1,-4-14 0-15,-25-29 0 16,22 18 0-16</inkml:trace>
  <inkml:trace contextRef="#ctx0" brushRef="#br0" timeOffset="8865.17">15484 14103 255 0,'-47'20'0'0,"16"7"0"15,-2 9 0-15,3 4 0 16,5 7 0 0,10 5 0-16,4 9 0 15,6 10 0 1,7-13 0-16,10-14 0 15,-12-44 0-15,22 25 0 16,2-15 0 0,-5-13 0-16,-1-13 0 15,0-11 0 1,2-8 0-16,-1-17 0 16,4-14 0-1,-5-4 0-15,-7 4 0 16,-3 22 0-1,0 19 0-15,-2 25 0 16,1 18 0-16,2 18 0 16,5 29 0-1,8 21 0-15,14 28 0 16,-2-18 0 0,-3-44 0-16,-4-46 0 15,-9-29 0 1,-4-20 0-16,-1-22 0 15,3-31 0 1,1-22 0-16</inkml:trace>
  <inkml:trace contextRef="#ctx0" brushRef="#br0" timeOffset="9630.83">16058 12864 255 0,'0'0'0'0,"0"0"0"16,0 0 0-16,0 0 0 15,0 0 0-15,0 23 0 16,0 30 0 0,0 42 0-1,-2 59 0-15,-4 40 0 16,1 6 0-16,14 0 0 15,10-14 0 1,10-14 0-16,-2-16 0 16,-8-19 0-1,8-28 0-15,-6-32 0 16,-21-77 0-16,0 0 0 16,0 0 0-1,6 35 0 1,-10-35 0-16,-5-18 0 15,-5-14 0-15,-3-14 0 16,-8-26 0 0,-10-26 0-16,-11-14 0 15,0 10 0 1,3 21 0-16,10 30 0 16,1 17 0-1,32 34 0-15,0 0 0 16,0 0 0-16,-25-20 0 15,25 20 0 1,-11-7 0 0,13 7 0-16,9-3 0 15,10-1 0 1,6 0 0-16,9-5 0 16,11-5 0-16,-1 3 0 15,4 4 0 1,-4 3 0-16,0 4 0 15,-5 11 0 1,-4 14 0-16,-8 11 0 16,-9 16 0-16,-2 24 0 15,-5 22 0 1,-6 14 0-16,-1-8 0 16,-4-14 0-1,-4-22 0-15,2-68 0 16,0 39 0-1,0-36 0 1,-4-21 0-16,2-3 0 0</inkml:trace>
  <inkml:trace contextRef="#ctx0" brushRef="#br0" timeOffset="9808.52">16281 13700 255 0,'38'36'0'0</inkml:trace>
  <inkml:trace contextRef="#ctx0" brushRef="#br0" timeOffset="10312.79">16816 13895 255 0,'-45'62'0'0,"8"2"0"16,4 29 0-1,12 23 0-15,17 9 0 16,18-4 0 0,1-34 0-16,8-28 0 15,-23-59 0 1,38 33 0-16,5-19 0 15,-7-17 0 1,-1-18 0-16,-6-16 0 16,-6-12 0-16,-5-14 0 15,-8-8 0 1,-15-14 0 0,-16-10 0-16,-8 6 0 15,-13 19 0-15,-3 22 0 16,1 28 0-1,0 20 0-15,-2 18 0 16,1 17 0 0,5 20 0-16,14 7 0 15,13-5 0 1,13-57 0-16,5 43 0 16,8-26 0-16,1-15 0 15</inkml:trace>
  <inkml:trace contextRef="#ctx0" brushRef="#br0" timeOffset="10795.39">17191 13841 255 0,'0'0'0'0,"0"0"0"0,0 0 0 15,5 20 0-15,4 22 0 16,-2 24 0 0,-3 16 0-16,0 15 0 15,-4-5 0 1,0-92 0-16,-4 71 0 16,4-71 0-1,0 0 0-15,4 42 0 16,10-30 0-1,-1-16 0-15,0-13 0 16,8-9 0 0,1-10 0-16,8-16 0 15,3-3 0 1,3 0 0-16,-7 15 0 16,-29 40 0-16,24-25 0 15,-1 20 0 1,-11 18 0-16,-4 18 0 15,-1 20 0 1,-2 38 0-16,6 63 0 16,9 66 0-1,2 10 0-15,-20-31 0 16,-13-42 0-16,-2-63 0 16</inkml:trace>
  <inkml:trace contextRef="#ctx0" brushRef="#br0" timeOffset="23667.75">22994 3018 255 0,'-17'-56'0'0,"2"14"0"15,1 9 0-15,-1 1 0 16,1 10 0-16,-5 7 0 16,-8 3 0-1,-6 12 0 1,-9 10 0-16,-8 12 0 15,-6 14 0-15,7 8 0 16,8 0 0 0,18 8 0-16,17 2 0 15,10 0 0-15,19-3 0 16,11 1 0 0,12-6 0-16,10-1 0 15,17-3 0 1,8-1 0-16,0-6 0 15,-16-7 0 1,-65-28 0-16,52 23 0 16,-52-23 0-1,0 0 0-15,24 21 0 16,-35-7 0 0,-18-9 0-16,-15 2 0 15,-29 2 0 1,-27-4 0-16,-17-1 0 15,1-1 0 1,20-6 0-16,96 3 0 16,-69-6 0-16,30-10 0 15,21-1 0 1</inkml:trace>
  <inkml:trace contextRef="#ctx0" brushRef="#br0" timeOffset="23956.42">23585 3302 255 0,'0'0'0'0,"0"0"0"15,-3 22 0-15,1 12 0 16,-2 17 0-16,1-3 0 16,3-6 0-1,-2-16 0 1,2-13 0-16</inkml:trace>
  <inkml:trace contextRef="#ctx0" brushRef="#br0" timeOffset="24134.4">23609 2853 255 0,'0'0'0'16,"0"0"0"-16,0 0 0 15,0 0 0 1,0 0 0-16,0 0 0 16</inkml:trace>
  <inkml:trace contextRef="#ctx0" brushRef="#br0" timeOffset="24699.27">23973 3205 255 0,'0'0'0'15,"0"0"0"-15,0 0 0 16,0 20 0-1,2 13 0-15,4-4 0 16,-4-4 0-16,2-10 0 31,7-11 0-31,5-10 0 0,3-10 0 16,5-4 0 0,0-5 0-16,1 2 0 15,-3 5 0 1,-2 8 0-16,-4 10 0 15,-12 18 0 1,-13 15 0-16,-4 15 0 16,-5 7 0-1,18-55 0-15,-18 58 0 16,18-58 0-16,-8 43 0 16,16-33 0-1,17-15 0-15,4-12 0 16,7-7 0-1,9-4 0 1,-45 28 0-16,40-18 0 16,-9 16 0-16,-15 17 0 15,-12 16 0 1,-4 12 0-16,2 9 0 16,-2-52 0-16,10 56 0 15,3-19 0 1</inkml:trace>
  <inkml:trace contextRef="#ctx0" brushRef="#br0" timeOffset="25417.28">25041 3369 255 0,'0'0'0'0,"0"0"0"15,0 0 0-15,0 0 0 16,0 0 0 0,0 0 0-16,0 0 0 15,0 0 0 1,0 0 0-16,0 0 0 16,0 0 0-16,0 0 0 15,0 0 0 1,0-6 0-16,-7-12 0 15,-1 3 0 1,-6 4 0-16,-9 4 0 16,-6 7 0-1,-5 12 0-15,-4 5 0 16,-6 16 0 0,-1 14 0-16,10 9 0 15,35-56 0-15,-24 54 0 16,22-9 0-1,16-25 0-15,14-20 0 16,3-9 0 0,7-12 0-16,4-4 0 15,-5 0 0 1,-5 7 0-16,-7 8 0 16,-7 13 0-1,-7 12 0-15,3 10 0 16,-3 8 0-16,-1 3 0 15,-10-36 0 1,25 32 0-16,14-23 0 16,1-28 0-1,0-16 0-15,10-27 0 16,1-6 0 0</inkml:trace>
  <inkml:trace contextRef="#ctx0" brushRef="#br0" timeOffset="26250.26">25518 2466 255 0,'0'0'0'0,"0"0"0"16,0 0 0-16,0 0 0 15,0 0 0 1,0 0 0-16,0 0 0 15,0 0 0 1,0 0 0-16,0 0 0 16,0 0 0-1,0 0 0-15,0 0 0 16,0 0 0 0,0 0 0-16,0 0 0 15,0 0 0-15,0 0 0 16,0 0 0-1,0 0 0-15,0 0 0 16,0 0 0 0,0 0 0-16,0 0 0 15,0 0 0 1,0 0 0-16,0 0 0 16,0 0 0-16,0 0 0 15,0 0 0 1,0 0 0-16,0 0 0 15,0 0 0 1,0 0 0-16,0 0 0 16,0 0 0-1,0 0 0-15,0 0 0 16,0 0 0 0,0 0 0-16,0 0 0 15,0 0 0-15,0 0 0 16,0 0 0-1,0 0 0-15,0 0 0 16,0 0 0 0,-5 23 0-16,-8 26 0 15,-12 31 0 1,-15 43 0-16,-10 48 0 16,4 0 0-1,13-34 0-15,9-33 0 16,10-29 0-1,10-5 0-15,4-70 0 16,0 0 0-16,2 56 0 16</inkml:trace>
  <inkml:trace contextRef="#ctx0" brushRef="#br0" timeOffset="26938.69">25925 3396 255 0,'0'0'0'0,"0"0"0"15,0 0 0 1,-6-1 0-16,-15-10 0 16,-4 4 0-16,-1 7 0 15,-6 18 0 16,-6 19 0-31,-2 15 0 16,5-1 0-16,35-51 0 16,-18 42 0-16,24-19 0 15,10-20 0-15,3-15 0 16,4-5 0-16,4-4 0 16,-5 3 0-1,-4 3 0-15,-4 6 0 16,-5 11 0-1,-3 10 0-15,-3 13 0 16,-6 14 0 0,-1 10 0-16,6-2 0 15,-2-47 0 1,16 32 0-16,8-26 0 16,5-21 0-1,-2-4 0-15</inkml:trace>
  <inkml:trace contextRef="#ctx0" brushRef="#br0" timeOffset="27235.38">26234 3469 255 0,'0'0'0'16,"-12"24"0"0,-7 14 0-16,-4 7 0 15,2 1 0-15,8-6 0 16,0-6 0-1,6-9 0-15,2-15 0 16,10-11 0 0,11-13 0-16,11-15 0 15,15-16 0 1,21-3 0 0,18-5 0-16,1 11 0 15,-20 27 0-15,-22 19 0 16,-19 16 0-16,-21-20 0 15,8 23 0 1</inkml:trace>
  <inkml:trace contextRef="#ctx0" brushRef="#br0" timeOffset="27749.39">28344 2482 255 0,'0'0'0'0,"0"0"0"0,0 0 0 16,2 20 0 0,3 23 0-16,-8 22 0 15,-8 24 0 1,-13 28 0-1,-13 24 0-15,-3 3 0 16,5-18 0-16,6-18 0 16,6-11 0-1,5-16 0-15,2-12 0 16,2-14 0 0,14-55 0-16,-11 50 0 15,11-50 0-15,0 0 0 16,-6 30 0-1,2-31 0-15,-3-19 0 16,0-5 0 0</inkml:trace>
  <inkml:trace contextRef="#ctx0" brushRef="#br0" timeOffset="27964.89">27953 3258 255 0,'0'0'0'16,"0"0"0"-16,27 0 0 16,23 3 0-1,26 7 0-15,28 8 0 16,10 12 0 0,-7 0 0-16,-26 2 0 15,-81-32 0 1,60 20 0-16</inkml:trace>
  <inkml:trace contextRef="#ctx0" brushRef="#br0" timeOffset="28546.69">29405 3399 255 0,'0'0'0'0,"0"0"0"16,0 0 0 0,0 0 0-16,0 0 0 15,0 0 0 1,0 0 0-16,-23 0 0 15,-24 0 0 1,-11 7 0-16,-4 12 0 16,-1 18 0-1,5 12 0-15,10 14 0 16,14 4 0 0,16 0 0-16,14-8 0 15,13-3 0-15,14-6 0 16,10-12 0-1,8-11 0-15,1-15 0 16,7-12 0 0,5-7 0-16,6-15 0 15,0-8 0 1,-5-11 0-16,-10-10 0 16,-12-5 0-1,-14-6 0-15,-14-6 0 16,-12 1 0-16,-12 9 0 15,-15 7 0 1,-15 13 0-16,-12 11 0 16,-6 17 0-1,5 1 0-15,12 1 0 16</inkml:trace>
  <inkml:trace contextRef="#ctx0" brushRef="#br0" timeOffset="35297.94">20467 6018 255 0,'11'-73'0'0,"11"5"0"15,13-33 0-15,9-18 0 16,10-14 0-16,0 8 0 16,-12 25 0-1,-6 18 0-15,-5 13 0 16,-2 20 0 0,-29 49 0-16,25-20 0 15,-16 23 0 1,-7 22 0-16,-4 13 0 15,-4 26 0-15,-4 13 0 16,-2 11 0 0,12-6 0-1,0-82 0-15,8 62 0 16,-8-62 0-16,14 35 0 16,15-34 0-1,-5-23 0-15,3-14 0 16,13-28 0-1,19-34 0-15,14-31 0 16,1 3 0 0,-20 28 0-16,-54 98 0 15,0 0 0-15,34-52 0 16,-17 40 0 0,-13 32 0-16,-6 27 0 15,-6 23 0 1,-6 30 0-1,-6 45 0 1,-2 16 0-16,6-36 0 0,10-31 0 16,6-28 0-1,0-16 0-15,-6-18 0 16,-5-12 0-16</inkml:trace>
  <inkml:trace contextRef="#ctx0" brushRef="#br0" timeOffset="36098.33">18505 4821 255 0,'-16'65'0'0,"-6"10"0"16,-5 40 0-16,1 35 0 15,5-2 0 1,6-38 0-16,2-33 0 15,11-25 0 1,11-17 0-16,4-4 0 16,5-7 0-16,6-1 0 15,7 0 0 1,20-1 0-16,12-5 0 16,0-10 0-1,-63-7 0-15,47-6 0 16,-21-10 0-16</inkml:trace>
  <inkml:trace contextRef="#ctx0" brushRef="#br0" timeOffset="36357.58">18201 5265 255 0,'0'0'0'0,"0"0"0"16,31-4 0-16,29-2 0 16,35-1 0-1,21 2 0 1,-13 8 0 15,-39-1 0-31</inkml:trace>
  <inkml:trace contextRef="#ctx0" brushRef="#br0" timeOffset="37078.65">19078 5329 255 0,'0'0'0'0,"0"0"0"16,0 0 0-16,0 0 0 15,-3 20 0-15,-8 23 0 16,0 14 0 0,2 10 0 15,9-4 0-15,11-24 0-16,9-25 0 0,1-23 0 15,-1-10 0 1,2-9 0-16,0-3 0 15,-1-7 0 1,-4 5 0-16,-5 8 0 16,-4 12 0-16,-3 9 0 15,-1 9 0 1,0 17 0-16,4 7 0 16,0 7 0-1,6 14 0-15,5 6 0 16,7 17 0-1,3 23 0-15,5 8 0 16,-3-1 0 0,-11 2 0-16,-13-13 0 15,-21-6 0-15,-8-11 0 16,-7-13 0 0,-4-13 0-1,-14-10 0-15,-10-13 0 16,-8-14 0-1,-1-21 0 1,-2-16 0-16,4-20 0 16,4-19 0-16,12-7 0 15,23-11 0 1,16-6 0-16,16-7 0 16,17-10 0-16,22-4 0 15,-1 26 0-15</inkml:trace>
  <inkml:trace contextRef="#ctx0" brushRef="#br0" timeOffset="37312.04">19443 5382 255 0,'7'4'0'0,"10"2"0"0,2 6 0 16,-9 16 0-16,-5 16 0 15,-8 29 0-15,-7 48 0 16,-11 50 0-1,8 19 0-15,0-36 0 16,13-154 0-16,-19 94 0 16,19-94 0-1,-16 31 0-15,8-42 0 16,3-11 0 0,1-5 0-16</inkml:trace>
  <inkml:trace contextRef="#ctx0" brushRef="#br0" timeOffset="37645.54">19427 5579 255 0,'0'0'0'0,"0"0"0"15,4-20 0 1,8-14 0-16,10 5 0 16,9 1 0-1,5 10 0-15,5 13 0 16,1 8 0-1,0 8 0-15,-3 6 0 16,-39-17 0 0,28 22 0-16,-12 5 0 15,-16-3 0 1,-13 1 0-16,-12 0 0 16,-15-1 0-16,-9 6 0 15,-10-1 0 1,3-2 0-16,17-12 0 15,16-8 0 1,18-9 0-16,15-10 0 16,-1-2 0-1</inkml:trace>
  <inkml:trace contextRef="#ctx0" brushRef="#br0" timeOffset="38496.4">19974 5557 255 0,'0'0'0'16,"0"0"0"-16,0 0 0 16,0 0 0-1,0 0 0-15,17 0 0 16,18 0 0 0,6-3 0-16,-5-6 0 15,-5-7 0 1,-9-1 0-16,-8-2 0 15,-7 0 0 1,-7-1 0-16,-9 3 0 16,-11 8 0-16,-10 13 0 15,-1 9 0 1,-5 14 0-16,-6 17 0 16,1 14 0-1,21 6 0-15,18-11 0 16,15-15 0-1,13-17 0-15,0-14 0 16,-6-7 0-16</inkml:trace>
  <inkml:trace contextRef="#ctx0" brushRef="#br0" timeOffset="39496.26">22007 5678 255 0,'-29'-37'0'0,"7"19"0"0,-3 8 0 16,-9 10 0-16,1 10 0 15,-3 12 0 1,-2 12 0-16,9 11 0 16,13-1 0-1,12 0 0-15,15-9 0 16,9-9 0-1,7-11 0-15,6-11 0 16,7-14 0 0,8-8 0-16,-6-5 0 15,-4-9 0 1,-16-1 0-16,-15 0 0 16,-14 5 0-16,-13 6 0 15,-6 3 0 1,-8 13 0-16,-3 11 0 15,0 4 0 1,6 0 0-16</inkml:trace>
  <inkml:trace contextRef="#ctx0" brushRef="#br0" timeOffset="40111.78">22144 5836 255 0,'0'0'0'0,"0"30"0"16,0 7 0-16,0-4 0 15,2-12 0 1,6-10 0-16,11-11 0 16,3-15 0-1,5-15 0-15,8-13 0 16,4-8 0-1,-2-5 0-15,-3 9 0 16,-34 47 0 0,0 0 0-16,29-37 0 15,-29 37 0-15,22-30 0 16,-22 30 0 0,0 0 0-16,0 0 0 15,23-18 0 1,-23 18 0-16,0 0 0 15,0 0 0 1,16 0 0-16,-16 0 0 16,0 0 0-1,14 9 0-15,-3 9 0 16,-1 9 0-16,0 4 0 16,-1 2 0-1,-9-33 0 1,8 40 0-16,-8-40 0 15,0 0 0-15,14 39 0 16,-14-39 0 0,19 30 0-16,2-21 0 15,-1-13 0 1,2-5 0-16,1-14 0 16,0-4 0-1,-1-7 0-15,4-8 0 16,-6-5 0-1,-3 3 0-15</inkml:trace>
  <inkml:trace contextRef="#ctx0" brushRef="#br0" timeOffset="41222.11">22379 5496 255 0,'0'0'0'0,"0"0"0"0,0 0 0 16,0 0 0-16,0 0 0 15,0 0 0 1,0 0 0-16,0 0 0 16,2 20 0-1,2 21 0-15,2 6 0 16,3 2 0-1,1-7 0-15,0 2 0 16,3-3 0 0,1-3 0-16,-14-38 0 15,16 37 0-15,5 1 0 16,-21-38 0 0,0 0 0-16,0 0 0 15,27 28 0 1,4-17 0-16,-5-14 0 15,1-6 0 1,0-14 0-16,0-6 0 16,7-12 0-1,-8-1 0-15,1 0 0 16,-7-4 0 0,3 6 0-1,-2 1 0-15,-21 39 0 0,22-36 0 16,-22 36 0-1,20-29 0-15</inkml:trace>
  <inkml:trace contextRef="#ctx0" brushRef="#br0" timeOffset="41643.24">23088 5847 255 0,'0'0'0'0,"24"-4"0"0,14-15 0 32,3-6 0-32,-4-3 0 0,-3 2 0 15,-10 1 0 16,-8 2 0-15,-7 4 0-16,-13 0 0 16,-10 7 0-16,-6 4 0 0,-6 14 0 15,-1 6 0 1,0 13 0 0,-2 15 0-16,11 6 0 15,12 7 0-15,16-6 0 16,18-7 0-1,16-12 0-15,12-15 0 16,16-19 0 0,2-9 0-16</inkml:trace>
  <inkml:trace contextRef="#ctx0" brushRef="#br0" timeOffset="41843.89">23826 5855 255 0,'0'0'0'16,"31"-1"0"-16,16-4 0 15,-4 1 0 1,-9-3 0-16,-15 3 0 15</inkml:trace>
  <inkml:trace contextRef="#ctx0" brushRef="#br0" timeOffset="42027.07">23911 5999 255 0,'0'0'0'0,"27"0"0"15,20 0 0 1,11 0 0 0,18-1 0-16,13-12 0 15,-7-4 0-15</inkml:trace>
  <inkml:trace contextRef="#ctx0" brushRef="#br0" timeOffset="43676.44">25858 4880 255 0,'0'-39'0'0,"-9"16"0"0,-6 7 0 0,-13 4 0 15,-1 4 0 1,-4 7 0-16,-3 5 0 16,-11 10 0-1,2 4 0-15,2 6 0 16,3 9 0-1,5 6 0-15,6 5 0 16,3 4 0-16,7 18 0 16,1 6 0-1,9 6 0 1,7 0 0-16,6-3 0 16,0-15 0-16,1-12 0 15,-5-48 0-15,4 38 0 16,-4-38 0-1,0 0 0-15,-2 37 0 16,2-37 0 0,0 0 0-16,0 0 0 15,-9 25 0 1,9-25 0 0,0 0 0-16,0 0 0 15,-6 17 0-15,6-17 0 16,2 6 0-1,-2-6 0-15,13 8 0 16,-13-8 0-16,22 4 0 16,-22-4 0-1,25 9 0 1,-25-9 0-16,0 0 0 16,25 12 0-1,-25-12 0-15,0 0 0 16,0 0 0-16,22 10 0 15,-22-10 0 1,12 11 0-16,-10 0 0 16,-9 3 0-1,-4 2 0-15,-5 4 0 16,-4 3 0 0,1 2 0-16,19-25 0 15,-15 32 0 1,15-32 0-16,-11 36 0 15,11 5 0-15,11-3 0 16,9-3 0 0,5 3 0-16,6 2 0 15,3 10 0 1,7 17 0-16,-8 31 0 16,-16 30 0-16,-19 27 0 15,-34 31 0 1,-34 27 0-16,-37 37 0 15,-19 31 0 1,-11 24 0-16,2 8 0 16,12 7 0-1,23 0 0-15,16-8 0 16,32 6 0 0,34-13 0-16,31-33 0 15,21-49 0 1,16-54 0-16,27-61 0 15,15-42 0 1,11-43 0-16,7-37 0 16,13-32 0-16,0-19 0 15,-20-16 0 1,-32 17 0-16</inkml:trace>
  <inkml:trace contextRef="#ctx0" brushRef="#br0" timeOffset="46274.39">26703 7051 255 0,'-54'-10'0'0,"2"13"0"0,-19 18 0 16,-15 27 0-16,-18 20 0 15,0 10 0 1,-2 17 0-16,20 2 0 16,21 0 0-1,26 5 0-15,14 5 0 16,23-3 0 0,22-13 0-16,20-11 0 15,21-20 0 1,15-28 0-16,5-26 0 15,-1-21 0-15,8-12 0 16,6-10 0 0,0 3 0-16,-5-5 0 15,-6 1 0 1,-14 0 0-16,-16-3 0 16,-12 4 0-1,-5-3 0-15,-36 40 0 16,21-42 0-16,-21 42 0 15,-2-31 0 1,-21 22 0-16,-7 10 0 16,-5 11 0-1,-13 15 0-15,-7 17 0 16,-9 24 0 0,14 25 0-16,27-2 0 15,21-5 0 1,15-17 0-16,12-22 0 15,12-20 0 1,9-20 0-16,10-24 0 16,6-21 0-1,6-20 0-15,-4-20 0 16,-10-7 0-16,-23-2 0 16,-21 7 0-1,-29 14 0-15,-8 18 0 16,-11 17 0-1,-10 23 0-15,-7 20 0 16,-7 17 0 0,10 9 0-16,19 0 0 15,13-12 0-15</inkml:trace>
  <inkml:trace contextRef="#ctx0" brushRef="#br0" timeOffset="46659.75">27164 7777 255 0,'-4'59'0'0,"2"-31"0"0,2-10 0 15,11-8 0-15,9-18 0 16,9-7 0 0,5-10 0-16,13-10 0 15,2 8 0 1,-5 6 0-16,-16 23 0 16,-17 21 0-1,-6 12 0-15,-7 24 0 16,-8 14 0-1,10-73 0-15,-10 81 0 16,14-18 0-16,14-30 0 16,6-29 0-1,3-14 0 1,-5-3 0-16</inkml:trace>
  <inkml:trace contextRef="#ctx0" brushRef="#br0" timeOffset="47089.67">27898 7900 255 0,'0'0'0'16,"0"0"0"-16,0 0 0 15,0 0 0-15,0 0 0 16,0 0 0 0,13-16 0-16,14-17 0 31,-1-10 0-31,-6 0 0 0,-11 2 0 16,-7 3 0-1,-11 6 0-15,-7 14 0 16,-7 4 0-1,-11 13 0-15,-1 10 0 16,-5 20 0 0,3 10 0-16,-1 20 0 15,12 8 0-15,17 2 0 16,18-9 0 0,22-13 0-16,12-15 0 15,-1-24 0 1,-13-8 0-1</inkml:trace>
  <inkml:trace contextRef="#ctx0" brushRef="#br0" timeOffset="48118.89">27715 7854 255 0,'0'0'0'0,"0"0"0"0,0 0 0 15,0 0 0-15,4-12 0 16,7-15 0-1,-1 2 0-15,-4 2 0 16,-2 8 0-16,1 5 0 16,-1-3 0-1,-4 8 0-15,-4-2 0 16,-3-3 0 0,-1 5 0-16,-6-5 0 15,3 1 0 1,-5-2 0-16,3 2 0 15,-3 2 0 1,-6 3 0-16,0 4 0 16,-3 7 0-1,-1 8 0-15,9 8 0 16,1 8 0 0,10 6 0-16,8 13 0 15,10-8 0-15,9-6 0 16,13-10 0-1,3-11 0-15,-2-13 0 16,-1-2 0 0</inkml:trace>
  <inkml:trace contextRef="#ctx0" brushRef="#br0" timeOffset="50366.54">28529 7607 255 0,'-44'-13'0'0,"12"4"0"16,-3 6 0-16,-10 10 0 15,5 15 0 1,6 14 0-16,2 7 0 16,8 6 0-1,6 11 0-15,11 2 0 16,9-7 0-1,-2-55 0-15,21 40 0 16,8-18 0-16,7-18 0 16,-1-19 0-1,8-14 0-15,6-17 0 16,8-19 0 0,-4-14 0-16,3-17 0 15,-5 1 0 1,-10 6 0-16,-10 9 0 15,-13 13 0 1,-10 14 0-16,-8 53 0 16,3-37 0-1,-10 15 0-15,-8 17 0 16,-3 16 0 0,-4 10 0-16,-5 20 0 15,-5 16 0-15,-1 23 0 16,-1 25 0-1,10 14 0-15,16-11 0 16,14-22 0 0,-2-21 0-16,9-18 0 15,3-10 0 1,-16-37 0-16,27 23 0 16,4-6 0-1,-3-17 0-15,-2-7 0 16,-2-7 0-1,-1-5 0-15,-6-9 0 16,-1-3 0-16,-7-3 0 16,-5 0 0-1,-6 1 0-15,-2 7 0 16,-5 6 0 0,-3 8 0-1,-3 12 0-15,-1 12 0 16,-1 8 0-16,3 4 0 15,5 6 0 1,9-30 0-16,-6 31 0 16,6-31 0-16,0 0 0 15,-2 34 0 1,2-34 0-16,0 0 0 16,4 33 0-1,-4-33 0-15,0 0 0 16,9 24 0-1,0-14 0-15,0-5 0 16</inkml:trace>
  <inkml:trace contextRef="#ctx0" brushRef="#br0" timeOffset="51086.78">29165 7692 255 0,'-36'6'0'0,"11"-1"0"0,5 3 0 16,-1 6 0 0,-2 9 0-16,-2 6 0 15,-5 9 0 1,4 4 0-16,2 5 0 16,3 2 0-1,8-4 0-15,13-45 0 16,-9 42 0-1,9-42 0-15,6 41 0 16,13-15 0-16,1-12 0 16,2-11 0-1,7-12 0-15,7-11 0 16,5-18 0 0,3-16 0-16,3-15 0 15,2-14 0 1,-2-17 0-16,-2-5 0 15,-10-1 0 1,-6 10 0-16,-8 15 0 16,-8 12 0-16,-13 69 0 15,6-54 0 1,-6 54 0-16,0 0 0 16,-10-33 0-1,-1 35 0-15,-3 22 0 16,2 20 0-1,-5 25 0-15,-3 31 0 16,-3 21 0-16,4 9 0 16,12-8 0-1,11-27 0-15,8-27 0 16,8-23 0 0,4-26 0-16,-4-19 0 15,-7-10 0 1</inkml:trace>
  <inkml:trace contextRef="#ctx0" brushRef="#br0" timeOffset="51234.25">29709 7574 255 0</inkml:trace>
  <inkml:trace contextRef="#ctx0" brushRef="#br0" timeOffset="51372.86">29659 7880 255 0,'-4'58'0'16,"0"-22"0"-16,1-12 0 16</inkml:trace>
  <inkml:trace contextRef="#ctx0" brushRef="#br0" timeOffset="51933.95">30613 7354 255 0,'11'-91'0'16,"5"14"0"-1,1-17 0-15,-7-3 0 16,-8 12 0-16,-6 15 0 16,-8 9 0-1,-3 7 0 1,-3 12 0-16,-3 13 0 16,1 14 0-16,-1 11 0 15,-3 5 0 1,0 15 0-16,-3 13 0 15,-6 21 0 1,-3 23 0-16,-7 34 0 16,-1 36 0-1,5 25 0-15,8 2 0 16,4 3 0-16,2-4 0 16,3-6 0-1,4-11 0-15,3-22 0 16,4-13 0-1,11-23 0-15,2-15 0 16,4-22 0 0,1-16 0-16,-7-41 0 15,14 15 0-15,-1-22 0 16,-5-14 0 0,2-1 0-16</inkml:trace>
  <inkml:trace contextRef="#ctx0" brushRef="#br0" timeOffset="52665.37">30068 7795 255 0,'57'18'0'0,"-1"0"0"15,12-7 0 1,12-2 0-16,1-9 0 0,5-2 0 16,-7-3 0-1,-8 1 0-15,-8 2 0 16,-10-4 0-1,-53 6 0-15,53 0 0 16,-53 0 0 0,42-5 0-16,-42 5 0 15,0 0 0 1,22-14 0-16,-22 14 0 16,-2-11 0-1,-12 6 0-15,-5 10 0 16,-10 8 0-16,-3 12 0 15,-7 15 0 1,1 18 0-16,5 4 0 16,33-62 0-1,-18 57 0-15,18-57 0 16,2 33 0 0,14-31 0-16,2-11 0 15,4-11 0 1,5-7 0-16,4-9 0 15,-31 36 0-15,32-30 0 16,-32 30 0 0,29-17 0-16,-9 25 0 15,-5 9 0 1,-3 12 0-16,-3 13 0 16,-9-42 0-16,13 43 0 15,1-11 0 1,1-26 0-16,5-17 0 15,6-22 0 1,3-27 0-16,6-26 0 16,7-39 0-1,-4 7 0-15</inkml:trace>
  <inkml:trace contextRef="#ctx0" brushRef="#br0" timeOffset="52917.02">31354 6835 255 0,'-25'85'0'15,"2"12"0"-15,-6 42 0 16,-5 16 0-1,6-2 0-15,8-19 0 16,4-17 0-16,7-17 0 31,5-18 0-31,4-82 0 0,-5 61 0 16</inkml:trace>
  <inkml:trace contextRef="#ctx0" brushRef="#br0" timeOffset="53350.98">31626 7836 255 0,'0'0'0'15,"0"0"0"1,0 0 0-16,0 0 0 16,-11 0 0-1,-18-4 0-15,-4 10 0 16,2 10 0-1,-4 14 0-15,11 2 0 16,8-1 0 0,12-7 0-16,8-1 0 15,10 0 0 1,7-4 0-16,9-1 0 16,-1 0 0-16,0-2 0 15,-4-3 0 1,-3-1 0-16,-11-4 0 15,-6 3 0 1,-12 0 0-16,-11 0 0 16,-13 2 0-1,-5-1 0-15,-16-1 0 16,1 0 0 0,51-11 0-16,-49 6 0 15,11-9 0-15,12-11 0 16,9 3 0-1</inkml:trace>
  <inkml:trace contextRef="#ctx0" brushRef="#br0" timeOffset="53801.32">31849 7909 255 0,'0'0'0'0,"0"0"0"0,0 0 0 16,0 0 0 0,0 0 0-16,20-7 0 15,9-13 0 1,0-3 0-1,-1-4 0-15,-4 2 0 16,-6 0 0-16,-9 6 0 16,-7 2 0-16,-6 3 0 15,-7 6 0 1,-9 3 0-16,-5 11 0 16,-6 8 0-1,-2 8 0-15,-6 14 0 16,6 13 0-1,4 11 0-15,11 12 0 16,15 0 0-16,17-5 0 16,13-21 0-1,13-12 0 1,5-20 0-16,2-18 0 16,-7-10 0-16</inkml:trace>
  <inkml:trace contextRef="#ctx0" brushRef="#br0" timeOffset="54220.46">32452 8175 255 0,'0'0'0'0,"-4"24"0"0,-12 17 0 16,-13 7 0 0,-18 17 0-16,-23 19 0 15,-29 13 0 1,17-15 0-16</inkml:trace>
  <inkml:trace contextRef="#ctx0" brushRef="#br0" timeOffset="56027.4">27183 9218 255 0,'-56'110'0'0,"2"-20"0"0,-9 21 0 0,-8 22 0 16,-6 8 0-1,6-19 0-15,7-29 0 16,7-33 0 0,13-41 0-16,15-14 0 15</inkml:trace>
  <inkml:trace contextRef="#ctx0" brushRef="#br0" timeOffset="56302.62">26607 9528 255 0,'0'0'0'0,"25"32"0"16,17 21 0-1,13 9 0-15,5 2 0 16,2 2 0 0,10-8 0-16,-8-11 0 15,-8-18 0 1,-6-15 0 0,-10-19 0-16,-11-6 0 15</inkml:trace>
  <inkml:trace contextRef="#ctx0" brushRef="#br0" timeOffset="56483.75">27587 9320 255 0,'0'0'0'15,"0"0"0"1,0 0 0-16,0 0 0 15,0 0 0-15</inkml:trace>
  <inkml:trace contextRef="#ctx0" brushRef="#br0" timeOffset="56618.19">27521 9733 255 0,'0'0'0'0,"0"0"0"16,-3 25 0-1,-2 16 0-15,-3-4 0 16</inkml:trace>
  <inkml:trace contextRef="#ctx0" brushRef="#br0" timeOffset="57350.19">27982 9371 255 0,'0'0'0'0,"0"0"0"15,0 21 0 1,0 16 0-16,-2 19 0 16,-6 14 0-16,-2 8 0 15,-10 2 0 1,3-6 0-16,17-74 0 15,-14 61 0-15,14-61 0 32,-4 31 0-32,4-29 0 0,6-20 0 15,10-9 0 1,6-8 0-16,7-17 0 16,8-8 0-1,7 2 0-15,-1 6 0 16,-8 19 0-1,-9 15 0-15,-6 15 0 16,-6 13 0-16,-3 12 0 16,-5 11 0-1,-6 12 0 1,-4 20 0-16,-1 11 0 16,3 13 0-16,2-89 0 15,9 81 0 1,2-33 0-16</inkml:trace>
  <inkml:trace contextRef="#ctx0" brushRef="#br0" timeOffset="58068.04">28664 9579 255 0,'0'0'0'16,"0"0"0"-16,0 0 0 15,0 0 0-15,-10 18 0 16,-7 22 0 0,1 13 0-16,3 6 0 15,4-9 0 1,4-20 0-16,3-14 0 15,9-11 0 1,2-15 0-16,6-12 0 16,5-6 0-1,4-8 0-15,5-12 0 16,2 2 0 0,-4 4 0-16,-12 14 0 15,-5 17 0-15,-7 13 0 16,-3 14 0-1,-7 12 0-15,-4 5 0 16,1 6 0 0,0 9 0-1,1-10 0-15,3-9 0 16,4-12 0-16,4-6 0 16,4-12 0-1,10-13 0-15,4-10 0 16,4-10 0-1,10-13 0-15,4-2 0 16,-7 9 0-16,-8 20 0 16,-12 17 0-1,-8 17 0 1,-8 13 0-16,-2 13 0 16,-6 16 0-1,1 9 0-15,12-65 0 16,0 0 0-16,0 58 0 15,14-26 0-15,4-26 0 16,2-11 0 0,5-8 0-1,4-3 0-15,-2-1 0 16,-27 17 0-16,32-19 0 16,-32 19 0-1,37-15 0-15</inkml:trace>
  <inkml:trace contextRef="#ctx0" brushRef="#br0" timeOffset="60264.9">29393 8962 255 0,'0'0'0'0,"0"0"0"0,0 0 0 0,0 0 0 16,5 25 0-16,6 31 0 16,4 34 0-1,3 39 0 1,-7 12 0-16,-6-16 0 16,-5-20 0-16,-3-25 0 15,1-17 0 1,-2-16 0-16,4-47 0 15,-11 35 0-15,-5-14 0 16,1-21 0 0,-1-16 0-16,3-2 0 15</inkml:trace>
  <inkml:trace contextRef="#ctx0" brushRef="#br0" timeOffset="60617.23">29310 9408 255 0,'0'0'0'16,"0"0"0"-16,0 0 0 16,0 0 0-1,20-1 0-15,22-7 0 16,10 1 0 0,10 4 0-1,5 10 0-15,-7 10 0 16,-7 13 0-16,-4 12 0 15,-15 1 0 1,-11 4 0-16,-21 0 0 16,-12 2 0-1,-13 2 0-15,-19 3 0 16,-9-7 0 0,-9-5 0-16,-10-6 0 15,-1-12 0-15,6-14 0 16,15-20 0-1,19-14 0-15,11-9 0 16,7 1 0 0</inkml:trace>
  <inkml:trace contextRef="#ctx0" brushRef="#br0" timeOffset="61031.82">29887 9590 255 0,'0'0'0'0,"0"0"0"0,25 4 0 0,14-4 0 16,7-1 0-1,-4-9 0-15,-3-2 0 16,-5-9 0-1,-7-4 0 1,-27 25 0-16,17-31 0 16,-11-3 0-16,-10 11 0 15,-7 2 0 1,-5 10 0-16,-5 6 0 16,-8 13 0-1,1 16 0 1,1 13 0-16,5 18 0 15,11 11 0-15,9 2 0 16,17-15 0-16,12-17 0 16,4-23 0-1,1-17 0 1,-10-5 0-16</inkml:trace>
  <inkml:trace contextRef="#ctx0" brushRef="#br0" timeOffset="61360.45">30452 9418 255 0,'0'0'0'0,"0"0"0"15,-2 30 0 1,-2 16 0-16,-6 15 0 16,0-1 0-1,2-6 0-15,-4-21 0 16,1-22 0-1,7-14 0-15,6-14 0 16,7-9 0-16,9-10 0 16,12-5 0-1,8 4 0-15,8 2 0 16,10 9 0 0,-4 13 0-16,-8 3 0 15,-44 10 0 1,47-5 0-16,-5-1 0 15</inkml:trace>
  <inkml:trace contextRef="#ctx0" brushRef="#br0" timeOffset="61580.12">31127 9660 255 0,'0'0'0'15,"0"30"0"-15,-2 23 0 16,-8 5 0 0,-16 19 0-16,-27 18 0 15,-31 15 0 1,-16-8 0 0,-8-14 0-16,4-15 0 0,25-19 0 15</inkml:trace>
  <inkml:trace contextRef="#ctx0" brushRef="#br0" timeOffset="62514.04">26800 10478 255 0,'0'77'0'0,"0"-11"0"0,0 10 0 0,0-76 0 15,4 83 0 1,10-16 0-16,7-36 0 15,6-33 0 1,1-19 0-16,-3-11 0 16,6-20 0-1,4-13 0-15,6-9 0 16,-10 7 0-16,-11 23 0 16,-10 19 0-16,-4 14 0 15,-1 11 0 1,-1 11 0-16,3 8 0 15,2 9 0 1,2 9 0 0,6 18 0-16,6 18 0 15,8 19 0-15,2 13 0 16,-3 1 0 0,-5-3 0-16,-12-13 0 15,-10 0 0 1,-13-6 0-16,-7-11 0 15,-10-6 0 1,-11-5 0-16,-14-6 0 16,-6-9 0-16,-5-8 0 15,-10-15 0 1,-9-13 0 0,2-16 0-16,9-13 0 15,10-11 0-15,17-8 0 16,13-13 0-1,12-11 0-15,15-14 0 16,13-15 0 0,-3 10 0-16</inkml:trace>
  <inkml:trace contextRef="#ctx0" brushRef="#br0" timeOffset="62755.85">27613 10534 255 0</inkml:trace>
  <inkml:trace contextRef="#ctx0" brushRef="#br0" timeOffset="62866.09">27585 10740 255 0,'-16'74'0'0,"7"-30"0"16,1-10 0-16</inkml:trace>
  <inkml:trace contextRef="#ctx0" brushRef="#br0" timeOffset="63528.92">28129 10480 255 0,'0'59'0'0,"0"-4"0"0,-2 14 0 0,-3 8 0 16,-2-3 0-1,7-74 0-15,-9 72 0 16,9-72 0 0,0 0 0-16,0 0 0 15,-5 33 0-15,10-42 0 16,8-18 0-1,2-9 0-15,9-15 0 16,5-7 0 0,9-4 0-16,0 14 0 15,-2 12 0 1,-6 13 0-16,-6 15 0 16,-7 10 0-1,-5 11 0-15,-1 15 0 16,-7 12 0-1,-4 20 0-15,-6 18 0 16,-6 16 0 0,8-2 0-16,4-92 0 15,0 62 0-15</inkml:trace>
  <inkml:trace contextRef="#ctx0" brushRef="#br0" timeOffset="64151.97">28711 10569 255 0,'0'0'0'0,"0"0"0"0,0 0 0 0,-7 16 0 16,-8 16 0-1,3 8 0-15,-1 16 0 16,-4 7 0 0,17-63 0-16,-8 67 0 15,8-67 0 1,0 0 0-16,4 53 0 15,13-24 0 1,-4-24 0-16,3-14 0 16,-1-14 0-1,8-6 0-15,-4-10 0 16,1-4 0-16,1 2 0 16,-2 3 0-1,-3 5 0-15,-3 6 0 16,-2 11 0-1,-3 3 0-15,-3 9 0 16,-1 8 0 0,-4 7 0-16,-2 14 0 15,0 6 0 1,0 9 0-16,2 12 0 16,4 0 0-16,0-6 0 15,-4-46 0 1,16 36 0-16,7-14 0 15,-6-13 0 1,3-13 0-16,0-7 0 16,-2-2 0-1</inkml:trace>
  <inkml:trace contextRef="#ctx0" brushRef="#br0" timeOffset="64779.86">29217 10552 255 0,'0'0'0'0,"0"0"0"0,0 0 0 0,0 0 0 15,0 0 0-15,0 24 0 16,0 24 0-1,0 3 0 1,0-3 0-16,0-14 0 16,0-6 0-16,0-13 0 15,0-7 0-15,4-8 0 16,7-10 0 0,3-8 0-1,3-5 0-15,-1 0 0 16,2-3 0-16,0 7 0 15,-3 3 0 1,1 6 0-16,-5 10 0 16,-5 12 0-1,-6 5 0-15,-2 6 0 16,2 4 0-16,0-4 0 16,0-6 0-1,0-5 0-15,7-12 0 16,7-12 0-1,7-5 0-15,-2-8 0 16,6-2 0 0,4 0 0-16,-29 27 0 15,27-15 0 1,-9 15 0-16,-5 13 0 16,-7 16 0-1,-2 11 0-15,-4 11 0 16,0 3 0-16,0-54 0 15,0 0 0 1,9 40 0-16,4-26 0 16,0-21 0-1,1-15 0-15,3-6 0 16</inkml:trace>
  <inkml:trace contextRef="#ctx0" brushRef="#br0" timeOffset="65378.99">29915 10106 255 0,'0'0'0'0,"0"42"0"15,0 39 0-15,0 32 0 16,0 28 0-1,0-7 0-15,0-34 0 16,0-100 0 0,0 0 0-16,-7 59 0 15,7-59 0-15,-16 16 0 16,6-26 0 0,0-10 0-16,-1-6 0 15,-1-6 0 1,4-4 0-16,8 36 0 15,-9-40 0 1,9 40 0-16,-4-40 0 16,10 2 0-1,9 7 0-15,8 10 0 16,7 6 0-16,3 6 0 16,5 6 0-1,9 8 0-15,-1 9 0 16,-2 7 0-1,-9 9 0-15,-8 4 0 16,-12 6 0 0,-11 2 0-16,-10 1 0 15,-14-3 0 1,-14-2 0-16,-3-2 0 16,-10-7 0-1,-9-5 0-15,-2-13 0 16,5-11 0-16,18-13 0 15,8-9 0 1,16-6 0-16,5 9 0 16</inkml:trace>
  <inkml:trace contextRef="#ctx0" brushRef="#br0" timeOffset="65896.24">30346 10700 255 0,'0'0'0'0,"0"0"0"0,0 0 0 0,0 0 0 16,0 0 0 0,18-14 0-16,13-12 0 15,0-10 0 1,-3 0 0-16,-10 3 0 15,-7 3 0 1,-9 7 0-16,-6 6 0 16,-5 6 0-1,-7 8 0-15,-2 10 0 16,-2 11 0 0,-1 14 0-16,3 11 0 15,7 5 0-15,7 0 0 16,11-11 0-1,13-7 0-15,5-20 0 16,5-14 0 0,1-13 0-16,4-10 0 15</inkml:trace>
  <inkml:trace contextRef="#ctx0" brushRef="#br0" timeOffset="66229.64">30742 10528 255 0,'0'0'0'16,"0"0"0"-16,-4 22 0 16,-3 16 0-1,1 14 0-15,-2-1 0 16,2-4 0 0,6-47 0-16,-9 40 0 15,9-40 0 1,0 0 0-16,-14 26 0 15,6-15 0 1,3-11 0-16,3-11 0 16,7-13 0-16,5-5 0 15,11-7 0 1,10-6 0-16,4-1 0 16,13 1 0-1,6 4 0-15,-1 9 0 16,-3 4 0-1,-12 7 0-15</inkml:trace>
  <inkml:trace contextRef="#ctx0" brushRef="#br0" timeOffset="66512.39">31405 10692 255 0,'0'0'0'0,"0"0"0"0,6 25 0 0,-1 20 0 16,-5 14 0-1,-15 14 0-15,-22 17 0 16,-16 6 0-1,-19-5 0 1,-8-8 0-16,-10-9 0 16,19-22 0-16</inkml:trace>
  <inkml:trace contextRef="#ctx0" brushRef="#br0" timeOffset="67611.56">26482 12264 255 0,'0'79'0'0,"4"-12"0"0,1 17 0 0,-1 30 0 0,-2 12 0 15,0-1 0-15,-2-19 0 16,0-28 0 0,0-78 0-16,0 65 0 15,0-65 0 1,-6 29 0-16,-7-29 0 15,-10-7 0 1</inkml:trace>
  <inkml:trace contextRef="#ctx0" brushRef="#br0" timeOffset="68043.49">26124 12320 255 0,'0'0'0'16,"0"0"0"0,6-19 0-16,10-15 0 15,16-4 0 1,6 8 0-16,9 11 0 16,1 8 0-1,5 6 0-15,5 7 0 16,4 8 0-16,6 3 0 15,-8 5 0 1,-9-1 0-16,-4 5 0 16,-47-22 0-1,29 26 0-15,-13 10 0 16,-16 0 0 0,-18 9 0-16,-14 3 0 15,-14 6 0 1,-6-5 0-16,-1-4 0 15,-2-8 0-15,55-37 0 16,-46 25 0 0,8-20 0-16,9-17 0 15,13-8 0 1,8 0 0-16</inkml:trace>
  <inkml:trace contextRef="#ctx0" brushRef="#br0" timeOffset="68344.48">27098 11722 255 0,'0'0'0'0,"-2"26"0"16,-5 23 0-16,-2 16 0 16,-4 27 0-1,-9 33 0-15,3 5 0 16,5-23 0 0,14-107 0-16,-4 77 0 15,4-77 0-15,4 42 0 16,5-24 0-1</inkml:trace>
  <inkml:trace contextRef="#ctx0" brushRef="#br0" timeOffset="68894.38">27366 12078 255 0,'0'0'0'0,"0"0"0"16,0 0 0-1,0 0 0-15,0 0 0 16,-16 14 0 0,-19 18 0-16,-7 15 0 15,-9 18 0 1,2 17 0-16,9 6 0 15,16-15 0-15,24-73 0 16,-9 54 0 0,9-54 0-1,2 29 0-15,11-25 0 16,5-13 0 0,-2-8 0-16,-1-11 0 15,-2-5 0-15,10-9 0 16,4-2 0-1,-6 1 0-15,-6 9 0 16,-3 7 0 0,-4 11 0-16,-3 5 0 15,-3 11 0 1,-4 14 0-16,-3 11 0 16,3 11 0-16,-2 10 0 15,4 3 0 1,0-49 0-16,6 36 0 15,10-11 0 1,0-21 0-16,4-14 0 16,-5-4 0-16</inkml:trace>
  <inkml:trace contextRef="#ctx0" brushRef="#br0" timeOffset="69630">27585 12254 255 0,'0'0'0'0,"0"0"0"0,0 0 0 15,0 0 0-15,0 0 0 16,-2 22 0-16,-10 22 0 15,1 12 0 1,3 7 0-16,6-2 0 16,2-61 0-1,0 0 0-15,2 40 0 16,8-29 0 0,6-21 0-16,3-9 0 15,1-16 0 1,0-9 0-16,0-2 0 15,-4 3 0-15,-3 7 0 16,-5 9 0 0,-1 12 0-16,-2 6 0 15,0 9 0 1,1 13 0-16,3 10 0 16,0 11 0-1,0 5 0-15,8 17 0 16,4 16 0-1,4 15 0-15,0 9 0 16,-6-1 0 0,-1-9 0-16,-7-6 0 15,-11 4 0-15,-2-6 0 16,-5-5 0 0,-5-5 0-16,-9-15 0 15,-6-5 0 1,-8-11 0-16,-6-8 0 15,-2-15 0 1,-5-5 0-16,-11-11 0 16,-8-14 0-1,7-11 0-15,6-7 0 16,11-1 0-16,17-8 0 16,14 1 0-1,16-11 0-15,19-18 0 16,15-20 0-1,21-16 0-15,7-1 0 16,2 2 0 0,-23 32 0-16</inkml:trace>
  <inkml:trace contextRef="#ctx0" brushRef="#br0" timeOffset="70080.23">28051 12366 255 0,'37'-44'0'0,"-16"7"0"0,-6-2 0 16,-3 9 0-16,-7 7 0 15,-7 6 0 1,-10 1 0 0,-4 11 0-16,-2 10 0 15,-5 8 0-15,-1 13 0 16,0 19 0-1,3 14 0-15,4 10 0 16,8 16 0 0,14-9 0-16,10-18 0 15,10-22 0 1,1-23 0-16,-2-18 0 16,-1-13 0-1,1-6 0-15,6-12 0 0,-1-6 0 16</inkml:trace>
  <inkml:trace contextRef="#ctx0" brushRef="#br0" timeOffset="70493.25">28402 12124 255 0,'0'0'0'0,"0"0"0"16,0 0 0-1,-3 17 0-15,-7 22 0 16,-2 13 0 0,3-2 0-16,-4 2 0 15,-1-8 0 1,14-44 0-16,-15 44 0 16,15-44 0-16,0 0 0 15,0 0 0 1,-13 42 0-16,3-19 0 15,10-17 0 1,5-17 0-16,7-14 0 16,5-11 0-1,12-11 0-15,9-5 0 16,7 3 0 0,0 12 0-16,2 13 0 15,-5 9 0 1,-2 8 0-16,-1 7 0 15,-39 0 0-15,40 3 0 16,-7-3 0 0</inkml:trace>
  <inkml:trace contextRef="#ctx0" brushRef="#br0" timeOffset="70708.72">29078 12087 255 0,'0'0'0'0,"0"0"0"0,0 0 0 0,0 0 0 15,0 0 0 1</inkml:trace>
  <inkml:trace contextRef="#ctx0" brushRef="#br0" timeOffset="70856.37">29010 12409 255 0,'0'0'0'15,"0"0"0"-15,0 0 0 16,0 12 0-1,0 8 0-15</inkml:trace>
  <inkml:trace contextRef="#ctx0" brushRef="#br0" timeOffset="71254.52">29574 11557 255 0,'0'0'0'16,"8"40"0"-16,0 35 0 15,1 33 0 1,0 34 0-16,2 19 0 16,-6-11 0-1,-3-19 0-15,0-29 0 16,-2-33 0-1,0-69 0-15,-6 43 0 16,-10-30 0-16,3-8 0 16</inkml:trace>
  <inkml:trace contextRef="#ctx0" brushRef="#br0" timeOffset="71687.39">29226 11732 255 0,'0'0'0'0,"0"0"0"15,4-22 0 1,2-20 0 0,21-8 0-16,23 1 0 15,13 5 0-15,12 11 0 16,12 10 0-1,3 14 0-15,-1 9 0 16,-1 11 0 0,-8 10 0-16,-8 5 0 15,-5 5 0 1,-10 5 0-16,-20-3 0 16,-14 6 0-1,-19-4 0-15,-15 7 0 16,-11 2 0-1,-22 0 0-15,-18 6 0 16,-18-2 0-16,-18 6 0 16,-3-5 0-1,4-6 0-15,11-8 0 16,13-1 0 0,18-7 0-16,23-11 0 15</inkml:trace>
  <inkml:trace contextRef="#ctx0" brushRef="#br0" timeOffset="72259.33">30366 12308 255 0,'0'0'0'0,"0"0"0"0,0 0 0 0,-10-11 0 15,-17-14 0 1,-9 5 0-16,-5 12 0 15,-1 18 0 1,-3 14 0-16,-2 14 0 16,-1 22 0-1,4 17 0-15,13-1 0 16,31-76 0 0,-4 54 0-16,17-29 0 15,3-28 0-15,3-13 0 16,6-7 0-1,5-6 0-15,3-2 0 16,0 7 0 0,1 10 0-16,-5 17 0 15,-5 11 0 1,0 13 0-16,0 23 0 16,3 10 0-1,1 1 0-15,-28-61 0 16,35 38 0-16,-2-30 0 15,-7-16 0 1,-7-15 0 0,3-11 0-16,3-5 0 15</inkml:trace>
  <inkml:trace contextRef="#ctx0" brushRef="#br0" timeOffset="72469.7">30717 12137 255 0,'0'0'0'0,"0"0"0"0,0 0 0 0,0 0 0 16,0 0 0-16,0 0 0 15,0 0 0 1,0 0 0-1</inkml:trace>
  <inkml:trace contextRef="#ctx0" brushRef="#br0" timeOffset="73186.73">30319 11653 255 0,'0'0'0'0,"0"0"0"0,0 0 0 0,0 0 0 16,0 0 0-1,0 0 0-15,0 22 0 16,-2 27 0-1,-9 21 0-15,-7 32 0 16,-6 23 0 0,1 23 0-16,5-6 0 15,7-16 0 1,4-12 0-16,7-13 0 16,3-16 0-1,-3-16 0-15,0-69 0 16,4 49 0-1,-4-49 0-15,6 32 0 16,4-28 0-16,-4-15 0 16,1-16 0-1,1-14 0-15,3-18 0 16,0-3 0-16</inkml:trace>
  <inkml:trace contextRef="#ctx0" brushRef="#br0" timeOffset="74507.73">30744 11837 255 0,'0'0'0'0,"0"0"0"0,0 0 0 0,0 0 0 16,4 15 0-1,6 6 0-15,-6-3 0 16,1-2 0 0,-1-5 0-16,-2 0 0 15,-2-1 0 1,-2 1 0-16,-2 1 0 15,-1 11 0 1,-1 6 0-16,-2 10 0 16,4 17 0-1,-2 15 0-15,6 13 0 16,2-7 0 0,-2-77 0-16,8 62 0 15,-8-62 0-15,16 40 0 16,7-21 0-1,-7-19 0-15,0-9 0 16,1-9 0 0,4-11 0-16,-3-5 0 15,-1-6 0 1,-17 40 0-16,18-38 0 16,-18 38 0-16,0 0 0 15,0 0 0 1,11-34 0-1,-11 34 0-15,0 0 0 16,0 0 0 0,9-23 0-16,-9 23 0 15,0 0 0-15,0 0 0 16,4-17 0 0,-4 17 0-16,0 0 0 15,0 0 0 1,5-13 0-16,-5 13 0 15,0 0 0-15,0-17 0 16,0 3 0 0,-2-4 0-16,-5 1 0 15,-2 0 0 1,1-2 0-16,-6 1 0 16,-4 3 0-1,-4 4 0-15,-3 3 0 16,-4 4 0-1,-3 8 0-15,1 4 0 16,-5 10 0-16,-5 8 0 16,0 6 0-1,2 7 0 1,0 14 0-16,5 7 0 16,12 4 0-16,9-1 0 15,5 8 0 1,11-5 0-16,6-5 0 15,4-6 0 1,7-7 0-16,-20-48 0 16,25 33 0-16,4-16 0 15,-3-12 0 1,-3-16 0-16,4-9 0 16,-2-13 0-1,6-21 0-15,2-15 0 16,5-16 0-1,-4-5 0-15,-9 19 0 16,-25 71 0 0,0 0 0-16,0 0 0 15,14-52 0 1,-14 52 0-16,0 0 0 16,4-23 0-1,-2 23 0-15,-2 14 0 16,5 11 0-16,-3 6 0 15,4 11 0 1,6 14 0-16,-1 9 0 16,6 4 0-1,5-6 0-15,-22-63 0 16,29 43 0 0,6-26 0-16,-8-19 0 15,-1-9 0 1,-3-6 0-16,-2-9 0 15,4 1 0-15,2-12 0 16,-6 1 0 0,-6 5 0-16</inkml:trace>
  <inkml:trace contextRef="#ctx0" brushRef="#br0" timeOffset="75154.53">31303 12135 255 0,'0'77'0'0,"0"-13"0"0,5 3 0 16,2-4 0-16,-7-63 0 15,16 40 0 1,4-27 0-16,-1-19 0 16,-2-12 0-1,-1-14 0-15,1-5 0 16,6-15 0-16,-3-3 0 16,-5 5 0-1,-6 19 0-15,-4 11 0 16,-3 10 0-1,0 13 0-15,4 12 0 16,-4 16 0 0,2 12 0-16,10 18 0 15,5 16 0-15,10 23 0 16,13 7 0 0,1-5 0-16,2 1 0 15,-4-11 0 1,-10-7 0-16,-7-2 0 15,-8-8 0 1,-10-2 0 0,-6-7 0-16,-11-7 0 15,-11-7 0-15,-9-8 0 16,-15-9 0 0,-19-14 0-16,-8-12 0 15,-15-16 0 1,7-11 0-16,9-12 0 15,11-10 0-15,15-9 0 16,14-8 0 0,12-14 0-1,7 3 0-15</inkml:trace>
  <inkml:trace contextRef="#ctx0" brushRef="#br0" timeOffset="75570.48">31758 12291 255 0,'60'-9'0'0,"-14"-13"0"0,-4-11 0 0,0-14 0 16,-6-5 0-16,-36 52 0 15,22-50 0 1,-22 50 0 0,4-48 0-16,-17 19 0 15,-7 21 0 1,3 14 0-16,-8 16 0 15,0 18 0-15,1 25 0 16,4 21 0 0,13 30 0-16,17-9 0 15,16-25 0 1,12-42 0-16,6-26 0 16,1-19 0-16,2-13 0 15,-8-1 0 1</inkml:trace>
  <inkml:trace contextRef="#ctx0" brushRef="#br0" timeOffset="75970.36">32477 11954 255 0,'0'0'0'16,"0"0"0"-16,0 0 0 16,0 20 0-16,-5 24 0 15,-2 17 0 1,1 8 0-16,6-69 0 16,-9 72 0-1,9-72 0-15,0 0 0 16,0 0 0-1,-9 44 0-15,2-36 0 16,9-20 0-16,8-5 0 16,14-9 0-1,11 3 0-15,14 0 0 16,8 0 0 0,3 3 0-16,-2 6 0 15,-8-3 0 1,-17 6 0-16</inkml:trace>
  <inkml:trace contextRef="#ctx0" brushRef="#br0" timeOffset="76369.8">32776 11015 255 0,'0'0'0'0,"0"0"0"0</inkml:trace>
  <inkml:trace contextRef="#ctx0" brushRef="#br0" timeOffset="77918.23">25531 13445 255 0,'23'-37'0'0,"6"14"0"0,4-4 0 0,3 8 0 0,-4 5 0 16,-8 7 0-1,1 7 0-15,-8 7 0 16,-1 8 0 0,-5 5 0-16,-5 9 0 15,1 3 0 1,-5 1 0-16,-2 0 0 16,-2 1 0-1,-2-3 0-15,4-6 0 16,2 0 0-16,-2-25 0 15,9 16 0 1,-9-16 0 0,13 7 0-16,2-10 0 15,-15 3 0-15,13-11 0 16,-13 11 0 0,0 0 0-16,0 0 0 15,11-15 0 1,-2-2 0-16,-6 9 0 15,-6 6 0-15,-6 6 0 16,-4 9 0 0,-4 6 0-16,4 1 0 15,4 0 0 1,9-20 0-16,-7 23 0 16,7-4 0-1,7 3 0-15,8-2 0 16,7 1 0-1,2 4 0-15,5-2 0 16,3 11 0-16,-1 2 0 16,-10-1 0-1,-5 2 0 1,-7-2 0-16,-6 1 0 16,-15 3 0-16,-10 1 0 15,-16 2 0 1,-18 12 0-16,-27 4 0 15,-17-1 0 1,-13-7 0-16,-3-17 0 16,11-14 0-16,13-17 0 15,3-9 0 1,15-2 0-16</inkml:trace>
  <inkml:trace contextRef="#ctx0" brushRef="#br0" timeOffset="78438.08">23918 15364 255 0,'-18'108'0'0,"7"-23"0"0,-3 14 0 0,-2 20 0 15,0-11 0-15,3-21 0 16,13-87 0 0,-20 38 0-1,3-29 0-15</inkml:trace>
  <inkml:trace contextRef="#ctx0" brushRef="#br0" timeOffset="78616.03">23759 15071 255 0,'0'0'0'0,"0"0"0"16,0 0 0-1,0 0 0-15,0 0 0 16</inkml:trace>
  <inkml:trace contextRef="#ctx0" brushRef="#br0" timeOffset="79184.05">24278 15299 255 0,'0'0'0'0,"0"0"0"16,0 25 0-16,0 17 0 16,0 18 0-1,0 16 0-15,0 11 0 16,0 0 0-1,0-14 0-15,0-73 0 16,0 0 0-16,0 0 0 16,4 42 0-1,8-40 0 1,3-25 0-16,3-10 0 16,5-18 0-16,4-5 0 15,-3 4 0 1,-1 17 0-16,-5 17 0 15,-5 20 0 1,-2 16 0-16,0 18 0 16,2 27 0-16,1 24 0 15,1 18 0 1,-1-3 0 0,-7-32 0-16</inkml:trace>
  <inkml:trace contextRef="#ctx0" brushRef="#br0" timeOffset="79749.48">25921 14870 255 0,'39'0'0'0,"25"0"0"0,9-4 0 16,21-3 0-16,3-5 0 15,-8 8 0-15,-2 0 0 16,-10-1 0 0,0-2 0-16,-5-4 0 15,-7-4 0 1,-18-2 0-1,-47 17 0-15,31-19 0 16,-13 0 0-16</inkml:trace>
  <inkml:trace contextRef="#ctx0" brushRef="#br0" timeOffset="80082.75">26133 14913 255 0,'0'0'0'0,"-3"32"0"16,-3 27 0-16,-1 26 0 15,1 31 0 1,-1 34 0-16,5 11 0 16,4-18 0-1,13-25 0-15,10-26 0 16,7-30 0 0,-32-62 0-16,40 35 0 15</inkml:trace>
  <inkml:trace contextRef="#ctx0" brushRef="#br0" timeOffset="80668.03">27542 14501 255 0,'0'0'0'16,"0"0"0"-16,0 0 0 15,-15 0 0 1,-25 0 0-16,-11 6 0 15,0 15 0 1,5 19 0-16,-1 16 0 16,-1 10 0-16,10 7 0 15,19-14 0 1,19-15 0-16,6-12 0 16,7-7 0-1,1-5 0-15,10 2 0 16,2 1 0-1,5 2 0-15,9 6 0 16,0 1 0 0,-1-3 0-16,-4 0 0 15,-35-29 0 1,29 34 0-16,-11 2 0 16,-11-3 0-1,-16-4 0-15,-13 2 0 16,-18 6 0-16,-23 6 0 15,-24 4 0 1,-18 2 0-16,-3-4 0 16,-1-5 0-1,3-15 0-15,-3-11 0 16,23-10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49:09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10190 14591 255 0,'-4'-16'0'0,"1"2"0"0,1 5 0 0,0 0 0 15,-1 7 0 1,3 2 0-16,0 9 0 15,-4 4 0 1,-1 10 0-16,-8 7 0 16,-3 4 0-1,3 13 0-15,2-2 0 16,2-3 0 0,9-42 0-16,-6 46 0 15,6-46 0-15,0 0 0 16,-3 40 0-1,3-40 0-15,0 0 0 16,5 35 0 0,-5-35 0-16,0 0 0 15,8 32 0-15,-8-32 0 16,0 0 0 0,12 27 0-16,-12-27 0 15,0 0 0 1,0 0 0-16,7 24 0 15,-7-24 0 1,0 0 0-16,0 0 0 16,6 20 0-16,-6-20 0 15,0 0 0 1,11 14 0 0,-11-14 0-16,22 9 0 15,3-7 0-15,3-4 0 16,1-3 0-1,4 1 0-15,5-5 0 16,9 0 0 0,4-2 0-16,1 2 0 15,4-2 0 1,11-1 0-16,4 2 0 16,8-2 0-1,6 9 0-15,-3 3 0 16,-1 1 0-16,2 5 0 15,0 3 0 1,1 4 0-16,7 2 0 16,8 0 0-1,2 1 0-15,3-3 0 16,0 0 0 0,7 1 0-16,7-3 0 15,5-4 0 1,-5 2 0-16,0-1 0 15,-3-5 0 1,-2 1 0-16,-3 0 0 16,7 4 0-16,0-4 0 15,-3 3 0 1,0-1 0 0,3 1 0-16,-1 0 0 15,3-1 0-15,-3-1 0 16,2 2 0-1,1 0 0-15,-2 2 0 16,5-3 0 0,-3 1 0-16,0-1 0 15,4 4 0 1,-5-2 0-16,-4 3 0 16,-2 1 0-1,0-1 0-15,-2-2 0 16,-10 2 0-16,-12-6 0 15,-12-1 0 1,-14-6 0-16,-10-5 0 16,-17-5 0-1,-10-7 0-15,-13-10 0 16,-14-10 0 0,-19-16 0-16,-21-21 0 15,-22-23 0-15,-18-15 0 16,15 25 0-1</inkml:trace>
  <inkml:trace contextRef="#ctx0" brushRef="#br0" timeOffset="867.28">13292 15283 255 0,'0'0'0'0,"0"0"0"0,0 0 0 0,0-1 0 15,-5-11 0-15,0 3 0 16,-3 3 0 0,-1 1 0-16,3 4 0 15,-6 4 0-15,1 6 0 16,-1 4 0 0,1 12 0-1,-2 10 0-15,-1 18 0 16,3 5 0-16,-3 19 0 15,3 20 0 1,9 17 0-16,9 0 0 16,7-2 0-1,9-9 0-15,15-16 0 16,6-9 0 0,9-8 0-16,7-15 0 15,6-6 0 1,11-8 0-16,11-6 0 15,12-5 0-15,6-13 0 16,9-7 0 0,7-6 0-16,12-15 0 15,10-12 0 1,1-15 0-16,-2-13 0 16,3-5 0-1,-1-13 0-15,7-17 0 16,5-16 0-1,-3-16 0-15,-4-4 0 16,-5-3 0 0,-8-2 0-16,-7-3 0 15,0 1 0-15,-9-4 0 16,-10 8 0 0,-4 0 0-16,-6 7 0 15,-15 7 0 1,-30 35 0-16</inkml:trace>
  <inkml:trace contextRef="#ctx0" brushRef="#br0" timeOffset="1635.82">17371 14192 255 0,'0'0'0'0,"0"0"0"0,0 0 0 0,10-10 0 15,9-16 0-15,-11 2 0 16,-3 1 0-1,-5 0 0 1,-3-5 0-16,-3 0 0 0,-5 3 0 16,-3-5 0-1,-5 3 0-15,-6 1 0 16,-11 1 0 0,-5 8 0-16,-7 16 0 15,-2 14 0 1,-1 18 0-16,-11 30 0 15,1 35 0 1,7 33 0-16,23 13 0 16,24-7 0-16,20-23 0 15,18-17 0 1,10-14 0-16,17-12 0 16,9-19 0-1,5-17 0 1,-3-22 0-16,-1-12 0 15,-13-9 0-15</inkml:trace>
  <inkml:trace contextRef="#ctx0" brushRef="#br0" timeOffset="2102.9">17952 14398 255 0,'0'0'0'0,"0"0"0"0,0 0 0 16,-20 0 0-1,-20 5 0-15,-14 14 0 16,-2 22 0 0,3 19 0-16,8 18 0 15,11 21 0 1,25-1 0-16,18-10 0 15,16-17 0-15,9-15 0 16,8-21 0 0,11-17 0-16,6-20 0 15,-3-15 0 1,-2-15 0-16,-5-13 0 16,-9-10 0-1,-8-13 0-15,-13-8 0 16,-14-2 0-1,-16 0 0-15,-16 8 0 16,-15 11 0-16,-10 18 0 16,-2 23 0-1,-4 22 0-15,-1 22 0 16,6 13 0 0,13 13 0-16,8-9 0 15</inkml:trace>
  <inkml:trace contextRef="#ctx0" brushRef="#br0" timeOffset="2584.67">18328 14436 255 0,'0'0'0'0,"0"0"0"0,-4 25 0 0,-3 17 0 16,-3 14 0 0,2 1 0-16,-1-3 0 15,5-17 0 1,0-19 0-1,4-14 0-15,2-8 0 16,9-12 0-16,5-9 0 16,5 0 0-1,2-1 0-15,-2 4 0 16,-6 8 0 0,-1 11 0-16,-5 17 0 15,-7 18 0 1,-2 12 0-16,-7 26 0 15,3 12 0 1,4 13 0-16,4-8 0 16,7-34 0-1,5-27 0-15,-1-18 0 16,6-16 0-16,-4 0 0 16</inkml:trace>
  <inkml:trace contextRef="#ctx0" brushRef="#br0" timeOffset="3015.8">18946 14391 255 0,'0'0'0'0,"0"0"0"16,0 0 0-16,0 0 0 15,0 0 0 1,-15 3 0-16,-19 6 0 15,5 10 0 1,-3 16 0 0,3 6 0-16,11 0 0 15,10-5 0-15,12-3 0 16,7-10 0 0,15 1 0-16,12-1 0 15,6-1 0 1,0-2 0-1,3-1 0-15,-1 7 0 0,-46-26 0 16,37 26 0 0,-12 8 0-16,-16-2 0 15,-18-3 0 1,-13 0 0-16,-22 7 0 16,-20 4 0-16,-31 2 0 15,-14-2 0 1,2-8 0-1,9-10 0-15,30-11 0 16</inkml:trace>
  <inkml:trace contextRef="#ctx0" brushRef="#br0" timeOffset="3520.29">19340 13495 255 0,'0'0'0'0,"0"0"0"0,0 0 0 0,0 0 0 16,0 23 0-16,-2 28 0 16,-7 25 0-1,-7 37 0 1,-13 35 0-16,-1 15 0 16,5-4 0-16,4-14 0 15,7-9 0 1,12-14 0-1,8-24 0-15,12-11 0 16,5-20 0-16,-1-14 0 16,9-12 0-1,-2-10 0-15,-29-31 0 16,39 18 0-16,3-11 0 16,-3-11 0-1,-6-17 0 1,-4-10 0-16,-7-9 0 15,-9-4 0-15,-7 1 0 16</inkml:trace>
  <inkml:trace contextRef="#ctx0" brushRef="#br0" timeOffset="3816.06">19041 14366 255 0,'0'0'0'0,"37"-1"0"0,28-9 0 15,10-9 0-15,7-4 0 16,-3-2 0 0,-13 0 0-16,-25 3 0 15</inkml:trace>
  <inkml:trace contextRef="#ctx0" brushRef="#br0" timeOffset="4240.51">19832 14427 255 0,'0'43'0'0,"4"19"0"15,1 10 0 1,-1 6 0-1,-2 1 0-15,1-10 0 16,-3-69 0-16,-5 63 0 16,5-63 0-1,0 0 0-15,-11 43 0 16,-4-34 0-16,4-22 0 16,4-14 0-1,3-12 0-15,2-22 0 16,8-10 0-1,19-13 0-15,14 9 0 16,7 16 0 0,-2 14 0-16,-2 19 0 15,4 12 0 1,-5 10 0-16,7 6 0 16,-3 7 0-16,-45-9 0 15,45 5 0 1,-3-1 0-16</inkml:trace>
  <inkml:trace contextRef="#ctx0" brushRef="#br0" timeOffset="4768.6">20702 14358 255 0,'0'0'0'0,"0"0"0"0,0 0 0 16,-15 3 0 0,-21 5 0-16,-11 12 0 15,1 9 0 1,-4 14 0-16,-2 12 0 16,8 20 0-1,8 7 0-15,18 10 0 16,18-2 0-1,11-14 0-15,11-19 0 16,3-19 0 0,4-13 0-16,-2-19 0 15,1-12 0-15,-5-8 0 16,2-12 0 0,4-21 0-16,2-19 0 15,2-18 0 1,-8-15 0-16,-6 15 0 15,-8 21 0 1,-7 27 0-16,-2 20 0 16,-2 20 0-1,0 19 0-15,0 18 0 16,5 25 0 0,2 26 0-16,4 21 0 15,4-20 0 1,-15-93 0-16,18 47 0 15,-7-38 0-15</inkml:trace>
  <inkml:trace contextRef="#ctx0" brushRef="#br0" timeOffset="4969.5">21103 14608 255 0,'0'40'0'0,"0"25"0"0,0 9 0 0,4 11 0 16,3-6 0-1,-4-17 0-15,-3-62 0 16,0 38 0 0,-5-34 0-16,2-11 0 15</inkml:trace>
  <inkml:trace contextRef="#ctx0" brushRef="#br0" timeOffset="5157.53">21047 14040 255 0,'0'0'0'15,"0"0"0"-15,0 0 0 16,0 0 0-1,0 0 0-15,0 0 0 16,0 0 0-16</inkml:trace>
  <inkml:trace contextRef="#ctx0" brushRef="#br0" timeOffset="5633.39">21434 14451 255 0,'0'45'0'0,"5"20"0"16,-1 7 0-1,0 2 0-15,-2-12 0 16,-2-62 0 0,0 0 0-16,0 0 0 15,6 36 0 1,2-31 0-16,5-18 0 16,3-13 0-16,1-6 0 15,6-6 0 1,2 7 0-16,0 6 0 15,-7 16 0 1,0 10 0-16,-7 17 0 16,0 17 0-1,0 23 0-15,-5 28 0 16,1 19 0 0,-7 4 0-16,3-19 0 15,-3-90 0 1,0 0 0-16,7 40 0 15,-1-37 0-15</inkml:trace>
  <inkml:trace contextRef="#ctx0" brushRef="#br0" timeOffset="6029.87">22193 13226 255 0,'0'0'0'0,"0"0"0"0,0 0 0 0,0 22 0 16,0 28 0-16,-8 31 0 15,-4 40 0 1,-13 41 0-16,-6 28 0 16,3-6 0-1,9-12 0-15,5-19 0 16,11-18 0 0,3-16 0-16,0-25 0 15,3-21 0-15,-3-73 0 16,0 0 0-1,0 0 0-15,0 38 0 16,0-28 0 0</inkml:trace>
  <inkml:trace contextRef="#ctx0" brushRef="#br0" timeOffset="6268.3">21888 14311 255 0,'0'0'0'15,"0"0"0"-15,0 0 0 16,15 18 0 0,13 15 0-16,8 3 0 15,4-3 0 1,2-3 0-16,0-8 0 15,4-4 0-15,-6-10 0 16</inkml:trace>
  <inkml:trace contextRef="#ctx0" brushRef="#br0" timeOffset="6816.29">23202 14309 255 0,'0'0'0'0,"0"0"0"16,0 0 0-16,-15 2 0 15,-22 6 0 1,-8 13 0-16,3 10 0 16,9 3 0-1,8-1 0-15,7 2 0 16,8 1 0-16,10 0 0 16,12 3 0-1,6-1 0-15,9 3 0 16,4-3 0-1,5 0 0-15,-3 1 0 16,1-3 0 0,-3 0 0-16,-4-3 0 15,-27-33 0-15,21 36 0 16,-15 4 0 0,-12-2 0-1,-13 2 0-15,-10-1 0 16,-16-1 0-1,-15 5 0-15,-29-1 0 16,-23-4 0-16,-10-9 0 16,-4-2 0-1,21-9 0-15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51:16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11776 12589 255 0,'-4'-62'0'0,"-1"6"0"0,3-6 0 0,0-10 0 15,4-5 0-15,2-5 0 16,3 1 0-1,9 0 0 1,7-3 0-16,4-7 0 16,1-7 0-16,1-4 0 15,10 2 0-15,3-11 0 16,10-4 0 0,6-4 0-16,-3 6 0 15,8 10 0 1,3 3 0-16,1 0 0 15,13 4 0 1,14 0 0-16,7 4 0 16,6 4 0-1,5 6 0-15,5 6 0 16,6 5 0-16,2 5 0 16,2 7 0-1,10 4 0-15,6 6 0 16,-3 9 0-1,2-1 0-15,-1 1 0 16,4 1 0 0,-3-12 0-16,-49 12 0 15</inkml:trace>
  <inkml:trace contextRef="#ctx0" brushRef="#br0" timeOffset="1647.71">19282 3138 255 0,'16'-27'0'0,"-8"11"0"0,-1 2 0 0,-3 3 0 16,0 1 0-1,2 1 0-15,-4-1 0 16,0 2 0 15,-4 0 0-31,-6 1 0 16,-2 0 0-16,-3-4 0 0,-3 6 0 15,-1 5 0-15,-3-4 0 16,0 8 0 0,1 1 0-16,-2 3 0 15,-1 2 0 1,2-1 0-16,2 5 0 16,2 1 0-1,3 2 0-15,2-1 0 16,1-1 0-1,5 1 0-15,3 2 0 16,2-3 0-16,0 2 0 16,2 2 0-1,-2-1 0-15,0 0 0 16,-2 2 0 0,0-1 0-1,-4 2 0-15,-3-1 0 16,9-20 0-16,0 0 0 15,-12 16 0 1,12-16 0-16,-15 18 0 16,15-18 0-1,0 0 0-15,-22 14 0 16,22-14 0-16,0 0 0 16,-25 10 0-1,25-10 0-15,0 0 0 16,0 0 0-1,-23 11 0-15,23-11 0 16,-12 4 0 0,12-4 0-16,-3 0 0 15,3 0 0 1,9 0 0-16,7 0 0 16,1 3 0-16,2 0 0 15,-1 0 0 1,-1 1 0-16,-1 6 0 15,-3-1 0 1,-13-9 0-16,17 11 0 16,-8 5 0-1,-9-16 0-15,2 25 0 16,-9 8 0 0,-10 4 0-16,-12 16 0 15,-4 12 0 1,-5 8 0-16,7-4 0 15,13-11 0-15,18-15 0 16,18-9 0 0,7-11 0-16,4-4 0 15,2-11 0 1,0 0 0-16</inkml:trace>
  <inkml:trace contextRef="#ctx0" brushRef="#br0" timeOffset="2298.28">20096 4213 255 0,'0'0'0'0,"0"0"0"0,0 0 0 0,0 0 0 0,0 0 0 15,0 0 0 1,-14-7 0-16,-19-9 0 16,-9 5 0-1,-4 9 0-15,-2 6 0 16,-4 10 0 0,3 7 0-16,6 5 0 15,5 7 0 1,7 8 0-16,7 4 0 15,10 4 0 1,11-3 0-16,11-4 0 16,7 1 0-16,14-7 0 15,6-7 0 1,5-11 0-16,0-6 0 16</inkml:trace>
  <inkml:trace contextRef="#ctx0" brushRef="#br0" timeOffset="2751.78">20405 4506 255 0,'0'0'0'0,"0"0"0"15,0 0 0 1,-9-3 0-1,-11-8 0-15,0 3 0 16,-5 3 0-16,-1 5 0 16,5 7 0-1,-4 5 0-15,7 9 0 16,5 3 0 0,7 6 0-16,6 1 0 15,4 1 0 1,9-4 0-16,7-3 0 15,5-7 0-15,1-5 0 16,9-8 0 0,1-10 0-1,1-10 0-15,-4-6 0 16,-6-10 0-16,-5-8 0 16,-14-4 0-1,-8-4 0-15,-4 2 0 16,-11 2 0-1,-4 10 0-15,-13 6 0 16,-6 15 0-16,-4 12 0 16,-1 5 0-1,7 2 0-15</inkml:trace>
  <inkml:trace contextRef="#ctx0" brushRef="#br0" timeOffset="3265.08">20750 4459 255 0,'0'0'0'0,"0"0"0"0,0 0 0 0,0 0 0 0,0 0 0 16,0 0 0 0,0 0 0-1,-3 20 0-15,-6 18 0 16,2 4 0-16,3-6 0 15,2-12 0 1,0-6 0-16,2-9 0 16,4-2 0-1,5-10 0-15,9-3 0 16,4-6 0-16,2 4 0 16,1 1 0-1,-5 3 0 1,-2 5 0-16,-4 12 0 15,-5 2 0 1,-7 12 0-16,-2 6 0 16,0-1 0-16,0-32 0 15,0 0 0 1,4 27 0-16</inkml:trace>
  <inkml:trace contextRef="#ctx0" brushRef="#br0" timeOffset="3667.91">21528 4602 255 0,'0'0'0'0,"0"0"0"0,0 0 0 0,0 0 0 16,-9-12 0-16,-18-5 0 16,-2 7 0-1,-6 15 0 1,-11 12 0-16,6 9 0 15,7 9 0-15,8 8 0 16,12-1 0 0,11-2 0-16,15-4 0 15,14-7 0-15,6-10 0 16,10-13 0 0,4-12 0-16,-3-1 0 15</inkml:trace>
  <inkml:trace contextRef="#ctx0" brushRef="#br0" timeOffset="4052.46">21850 4716 255 0,'0'0'0'0,"0"0"0"15,0 0 0-15,0 0 0 16,0 0 0-1,14-9 0-15,10-16 0 16,-4 2 0 0,-3-5 0-16,-7 1 0 15,-5 5 0 1,-7 3 0-16,-7 8 0 16,-7 9 0-1,-5 14 0-15,-3 11 0 16,3 9 0-1,-2 12 0-15,7 2 0 16,9-1 0-16,9-5 0 16,13-7 0-1,14-10 0 1,10-16 0-16,6-14 0 16,9-11 0-16,2-7 0 15</inkml:trace>
  <inkml:trace contextRef="#ctx0" brushRef="#br0" timeOffset="5394.85">22450 4627 255 0,'0'0'0'0,"0"0"0"15,0 0 0-15,-19 2 0 16,-21 5 0 0,-11 7 0-16,-4 16 0 15,3 7 0-15,10 3 0 16,42-40 0 0,-29 37 0-16,29-37 0 15,0 0 0 1,-8 24 0-16,22-19 0 15,6-14 0 1,4-11 0-16,10-13 0 16,9-12 0-1,4-12 0-15,11-16 0 16,3-2 0-16,-16 6 0 16,-10 12 0-1,-6 7 0 1,-29 50 0-16,22-44 0 15,-22 44 0 1,0 0 0-16,0 0 0 16,14-34 0-16,-14 34 0 15,0 0 0 1,0 0 0-16,6-17 0 16,-6 17 0-1,0 0 0-15,0 0 0 16,2-3 0-16,-2 3 0 15,0 0 0 1,0 0 0-16,2 0 0 16,-2 0 0-1,0 0 0-15,0 0 0 16,3 0 0 0,-3 0 0-16,0 0 0 15,0 0 0 1,0-5 0-16,0 5 0 15,0 0 0 1,0-9 0-16,0 9 0 16,-5-10 0-1,5 10 0-15,0 0 0 16,0 0 0-16,-6-17 0 16,6 17 0-1,-11-8 0-15,-7 10 0 16,-3 12 0-1,2 11 0-15,1 7 0 16,-5 16 0 0,4 4 0-16,-1 6 0 15,0 10 0-15,7-5 0 16,5-2 0 0,0-5 0-1,12-6 0-15,-2-4 0 16,4-7 0-1,3-9 0-15,5-10 0 16,2-9 0-16,4-4 0 16,5-14 0-1,-2-1 0-15,4-9 0 16,-2-4 0-16,-3-2 0 16,-4-4 0-1,-3 3 0 1,-9-2 0-16,-6 11 0 15,-4-1 0 1,-9 10 0-16,-2 10 0 16,-3 14 0-16,0 3 0 15,2 5 0 1,8 4 0-16,6-2 0 16,8 0 0-1,6-4 0-15,7-1 0 16,6-8 0-1,7-5 0-15,3-3 0 16,11-8 0 0,-2-7 0-16,2 0 0 15,-7-2 0-15,1 1 0 16,-2-6 0 0,-38 15 0-16,0 0 0 15,0 0 0 1,33-11 0-16,-33 11 0 15,0 0 0 1,0 0 0-16,23-6 0 16,-23 6 0-1,17-8 0-15</inkml:trace>
  <inkml:trace contextRef="#ctx0" brushRef="#br0" timeOffset="6029.33">23130 4736 255 0,'-29'-11'0'0,"4"11"0"0,-4 6 0 0,-4 11 0 16,-8 8 0-1,10 9 0-15,2 5 0 16,29-39 0 15,-16 38 0-31,12-5 0 16,13-15 0-16,6-11 0 15,8-12 0 1,10-10 0-16,10-16 0 16,0-12 0-16,13-15 0 15,9-21 0 1,-1-9 0 0,-11-3 0-16,-9 9 0 0,-17 5 0 15,-12 17 0 1,-15 60 0-16,4-49 0 15,-4 49 0 1,-6-33 0-16,-9 21 0 16,-4 16 0-1,0 13 0-15,-2 12 0 16,-4 15 0 0,0 7 0-16,3 19 0 15,0 22 0-15,8 6 0 16,12-11 0-1,7-13 0-15,9-9 0 16,8-16 0-16,9-18 0 16,0-19 0-1,-3-17 0 1,-4-3 0-16</inkml:trace>
  <inkml:trace contextRef="#ctx0" brushRef="#br0" timeOffset="6231.61">23853 4434 255 0,'0'0'0'0,"0"0"0"0,0 0 0 0,0 0 0 16,0 0 0 0</inkml:trace>
  <inkml:trace contextRef="#ctx0" brushRef="#br0" timeOffset="6394.96">23766 4790 255 0,'0'0'0'15,"0"0"0"1,0 0 0-16,0 0 0 16,0 0 0-1,2 4 0-15,2 9 0 16</inkml:trace>
  <inkml:trace contextRef="#ctx0" brushRef="#br0" timeOffset="10379.35">24853 4411 255 0,'27'-42'0'0,"-10"8"0"0,3-8 0 0,2-3 0 0,-7-3 0 16,-1 0 0-16,-8-2 0 16,-4-2 0-1,-6 2 0 1,-8 3 0-16,-1 10 0 15,-10 5 0-15,-4 10 0 16,1 15 0 0,-1 9 0-16,-2 14 0 15,-2 11 0 1,-5 17 0-16,-1 16 0 16,2 17 0-1,4 15 0-15,-2 21 0 16,8 4 0-16,5 4 0 15,-1 1 0 1,1-4 0-16,3 0 0 16,0-11 0-1,2-11 0-15,-1-17 0 16,3-13 0 0,13-66 0-16,-6 48 0 15,6-48 0 1,0 25 0-16,2-25 0 15,5-19 0-15,-3-19 0 16,5-6 0 0</inkml:trace>
  <inkml:trace contextRef="#ctx0" brushRef="#br0" timeOffset="10563.19">24442 4707 255 0,'0'0'0'0,"0"0"0"0,0 0 0 16,0 0 0-1,27 0 0-15,30 2 0 16,37 9 0 0,-94-11 0-1,114 18 0-15</inkml:trace>
  <inkml:trace contextRef="#ctx0" brushRef="#br0" timeOffset="15907.82">25287 4814 255 0,'-7'-32'0'0,"-5"14"0"0,-1 2 0 0,-2 2 0 0,-3 3 0 15,-2 4 0 1,0 7 0-16,2 9 0 16,-4 9 0-1,2 12 0-15,-1 14 0 16,8-4 0 0,3-3 0-16,6-6 0 15,11-14 0-15,6-9 0 16,6-8 0-1,8-10 0-15,4-8 0 16,9-13 0 0,-4-1 0-16,-5 5 0 15,-5 4 0 1,-13 13 0-16,-5 5 0 16,0 14 0-1,-6 11 0-15,-8 9 0 16,2 3 0-1,2-3 0-15,2-5 0 16,4-6 0-16,12-9 0 16,5-14 0-1,2-11 0-15,6-14 0 16,0-5 0 0</inkml:trace>
  <inkml:trace contextRef="#ctx0" brushRef="#br0" timeOffset="16197.34">25819 4042 255 0,'0'0'0'0,"0"0"0"0,-4 22 0 0,-5 17 0 16,-11 25 0 0,-7 15 0-16,-2 23 0 15,5 9 0 1,6-11 0-16,1-9 0 16,1-3 0-16,2-13 0 15,14-75 0 1,-10 65 0-16</inkml:trace>
  <inkml:trace contextRef="#ctx0" brushRef="#br0" timeOffset="16664.66">26044 4734 255 0,'0'0'0'16,"0"0"0"-16,0 0 0 16,0 0 0-16,-16 0 0 15,-18 4 0 1,0 10 0-16,1 5 0 16,8 6 0-1,13-4 0-15,6 0 0 16,14 2 0-1,7 0 0-15,5-4 0 16,7-2 0 0,2-2 0-16,1-2 0 15,-6 0 0-15,-2 2 0 16,-8-5 0 0,-10 2 0-16,-10-1 0 15,-12 3 0 1,-13-3 0-16,-8 0 0 15,-8-1 0 1,47-10 0-16,-49 5 0 16,49-5 0-1,-38-6 0-15,18-12 0 16,16-5 0 0,8 0 0-16</inkml:trace>
  <inkml:trace contextRef="#ctx0" brushRef="#br0" timeOffset="17021.88">26218 4859 255 0,'0'0'0'0,"0"0"0"0,0 0 0 0,0 0 0 15,18 0 0 1,18 0 0-16,3-7 0 15,0-7 0 1,-9-3 0-16,-11-1 0 16,-5-3 0-1,-7 2 0 1,-10 1 0-16,-8 4 0 16,-9 8 0-16,-6 12 0 15,-2 11 0 1,-1 11 0-16,2 19 0 15,2 14 0-15,14 2 0 16,22-12 0 0,18-13 0-16,18-15 0 15,10-23 0 1,-4-10 0-16</inkml:trace>
  <inkml:trace contextRef="#ctx0" brushRef="#br0" timeOffset="17378.47">26835 5046 255 0,'0'0'0'0,"0"0"0"0,0 0 0 15,0 0 0-15,-13 24 0 16,-20 22 0 0,-27 25 0-16,-37 15 0 15,6-17 0-15</inkml:trace>
  <inkml:trace contextRef="#ctx0" brushRef="#br0" timeOffset="18161.86">20349 5529 255 0,'-36'19'0'0,"18"-1"0"0,7-3 0 0,13-3 0 0,9-12 0 16,-3-2 0 0</inkml:trace>
  <inkml:trace contextRef="#ctx0" brushRef="#br0" timeOffset="18322.9">20608 5622 255 0,'0'0'0'0,"0"0"0"16,23-4 0-1,10-1 0 1,3-9 0-16,0-4 0 0</inkml:trace>
  <inkml:trace contextRef="#ctx0" brushRef="#br0" timeOffset="18446.06">21143 5540 255 0,'0'0'0'0,"0"0"0"15,22 0 0 1,11 0 0-16,-3-4 0 15</inkml:trace>
  <inkml:trace contextRef="#ctx0" brushRef="#br0" timeOffset="20157.8">19053 6057 255 0,'43'-24'0'0,"-18"9"0"0,2 3 0 0,-3 5 0 15,-2 6 0-15,-2 1 0 16,-5 2 0-1,-1 4 0 1,-3-2 0-16,0 4 0 16,-5 0 0-16,0 7 0 15,-3-1 0 1,-3 4 0-16,0 5 0 16,-3 1 0-1,1 1 0-15,2-2 0 16,-2 4 0-16,2-4 0 15,0 0 0 1,0-23 0-16,7 21 0 16,-7-21 0-1,0 0 0-15,12 17 0 16,-12-17 0 0,19 13 0-16,-19-13 0 15,0 0 0 1,0 0 0-16,16 7 0 15,-16-7 0-15,11 7 0 16,-11-7 0 0,-5 14 0-16,-7 1 0 15,12-15 0 1,-15 18 0-16,15-18 0 16,0 0 0-1,-14 22 0-15,14-22 0 16,-8 27 0-1,8-27 0-15,2 24 0 16,10-1 0 0,3-2 0-16,-15-21 0 15,22 26 0-15,-22-26 0 16,27 27 0 0,-27-27 0-16,0 0 0 15,0 0 0 1,24 31 0-16,-17 0 0 31,-18-6 0-31,-16 0 0 0,-17 5 0 16,-17 5 0-1,-15 0 0-15,-8-5 0 16,-11-10 0 0,29-12 0-16</inkml:trace>
  <inkml:trace contextRef="#ctx0" brushRef="#br0" timeOffset="21323.65">19060 7146 255 0,'0'0'0'0,"0"0"0"0,0 0 0 0,0 0 0 0,0 0 0 15,0 0 0 1,0 0 0-16,0 0 0 15,0 0 0 1,0 0 0-16,0 0 0 16,0 25 0-1,-5 26 0-15,1 15 0 16,-1 11 0-16,-6 17 0 16,0 8 0-1,2-9 0-15,-2-9 0 16,0-14 0-1,-1-4 0-15,2-9 0 16,-1-2 0-16,1-1 0 16,2-2 0-1,1-6 0-15,1-9 0 16,6-37 0 0,-6 38 0-16,6-38 0 15,0 27 0 1,0-18 0-16</inkml:trace>
  <inkml:trace contextRef="#ctx0" brushRef="#br0" timeOffset="22340.94">20552 7181 255 0,'0'0'0'0,"0"0"0"0,0 0 0 0,0 0 0 15,6-7 0-15,4-11 0 16,-1 0 0 0,-3 1 0-1,0 4 0-15,-2 2 0 16,-2 0 0-16,-8 2 0 15,-2 3 0 1,-3-1 0-16,-1 3 0 16,-9-2 0-16,-1 4 0 15,-2 4 0 1,3 8 0-16,-2 1 0 16,3 6 0-1,5 6 0-15,3 1 0 16,1 2 0-1,3-1 0-15,-2 3 0 16,6 0 0 0,-1-3 0-16,5 6 0 15,0-4 0 1,-2 1 0-16,2-28 0 16,-2 31 0-16,-4 3 0 15,-3-3 0 1,-5-2 0-16,14-29 0 15,-16 29 0 1,16-29 0-16,-20 27 0 16,20-27 0-1,0 0 0-15,0 0 0 16,-21 23 0 0,21-23 0-16,0 0 0 15,-13 15 0-15,13-15 0 16,-2 5 0-1,2-5 0-15,4 0 0 16,-4 0 0 0,16-4 0-16,-16 4 0 15,0 0 0 1,20 0 0-16,-20 0 0 16,22 5 0-1,-22-5 0-15,19 12 0 16,-8 11 0-1,-6 2 0-15,-10 7 0 16,-1 3 0-16,-4 13 0 16,4-6 0-1,4 3 0-15,2-5 0 16,4-2 0 0,5-4 0-16,5-12 0 15,12-6 0 1,3-12 0-16,5-6 0 15,-3-8 0-15</inkml:trace>
  <inkml:trace contextRef="#ctx0" brushRef="#br0" timeOffset="22875.27">20884 8639 255 0,'0'0'0'0,"0"0"0"0,0 0 0 0,0 0 0 15,-13-3 0-15,-15-7 0 16,-5 8 0 0,-3 4 0-16,-7 19 0 15,8 10 0 1,3 10 0-16,7 3 0 16,8 6 0-1,5-3 0-15,10-3 0 16,14-5 0-16,7-8 0 15,12-12 0 1,11-9 0-16,4-10 0 16,4-14 0-1,-5-1 0-15</inkml:trace>
  <inkml:trace contextRef="#ctx0" brushRef="#br0" timeOffset="23324.1">21293 8770 255 0,'0'0'0'0,"0"0"0"16,0 0 0-16,0 0 0 16,-15 4 0-1,-17 12 0-15,1 9 0 16,-1 13 0-1,5 1 0-15,7 7 0 16,7 0 0 0,9-4 0-1,4-4 0-15,13-8 0 0,-13-30 0 16,22 13 0 0,9-10 0-16,8-12 0 15,4-15 0 1,-6-8 0-16,-3-8 0 15,-7-5 0 1,-15-4 0-16,-4 2 0 16,-13 5 0-1,-8 5 0-15,-10 13 0 16,-2 16 0 0,-1 13 0-16,-5 9 0 15,2 8 0-15,5 8 0 16,7-9 0-1</inkml:trace>
  <inkml:trace contextRef="#ctx0" brushRef="#br0" timeOffset="23740.1">21649 8790 255 0,'0'0'0'0,"0"0"0"0,0 0 0 16,0 0 0-16,0 20 0 15,0 23 0 1,-4 1 0-16,-1-6 0 15,3-11 0 1,2-12 0-16,-2-5 0 16,11-13 0-16,8-5 0 15,5-8 0 1,1-1 0-16,4 0 0 16,0 9 0-1,-7 5 0-15,-2 14 0 16,-7 14 0-1,-3 8 0-15,2 7 0 16,-10-40 0-16,0 0 0 16,11 40 0-1</inkml:trace>
  <inkml:trace contextRef="#ctx0" brushRef="#br0" timeOffset="24441.15">22425 8874 255 0,'0'0'0'0,"0"0"0"0,0 0 0 16,-9 0 0-16,-7 0 0 15,-1 3 0 1,3 2 0-1,-1-1 0-15,-6 2 0 16,-1 2 0-16,5 0 0 16,1 6 0-1,0-1 0-15,4-1 0 16,1 3 0 0,0 0 0-16,-3 0 0 15,-1-2 0-15,-1 2 0 16,16-15 0-1,-13 23 0 1,3 8 0-16,0 5 0 16,12 12 0-16,10 4 0 15,3-4 0-15,12-13 0 16,6-8 0 0,8-12 0-1,2-11 0-15,-8-10 0 16,-6-5 0-16</inkml:trace>
  <inkml:trace contextRef="#ctx0" brushRef="#br0" timeOffset="25433.5">17138 1271 255 0,'20'-20'0'0,"9"11"0"0,11 6 0 0,27-6 0 15,28-4 0-15,48 1 0 16,38 6 0 0,-2 7 0 15,-24 7 0-31,-62-4 0 0</inkml:trace>
  <inkml:trace contextRef="#ctx0" brushRef="#br0" timeOffset="25721.39">17838 1215 255 0,'0'0'0'0,"0"0"0"16,0 27 0 0,0 27 0-16,0 34 0 15,0 26 0-15,0 21 0 16,10 1 0 15,7-20 0-31,-3-41 0 0</inkml:trace>
  <inkml:trace contextRef="#ctx0" brushRef="#br0" timeOffset="26203.76">18913 1285 255 0,'0'0'0'16,"0"0"0"-16,-22 0 0 15,-22 5 0 1,-27 20 0-16,-25 31 0 15,-9 20 0-15,28-6 0 16,41-12 0 0,30-19 0-16,19-9 0 15,11-5 0 1,7-6 0-16,17 8 0 16,13 4 0-1,7 5 0-15,-2 0 0 16,-66-36 0-1,47 45 0-15,-36-5 0 16,-29-9 0-16,-22-6 0 16,-26-1 0-1,-27 2 0 1,-31 4 0-16,-7-3 0 16,31-16 0-1,100-11 0-15,-52-12 0 16,29-7 0-16</inkml:trace>
  <inkml:trace contextRef="#ctx0" brushRef="#br0" timeOffset="26420.63">19304 1351 255 0,'0'0'0'0,"0"0"0"0,0 0 0 0,0 0 0 15</inkml:trace>
  <inkml:trace contextRef="#ctx0" brushRef="#br0" timeOffset="26550.5">19434 1724 255 0,'0'0'0'0,"0"0"0"16,0 0 0 0,0 0 0-16,9 6 0 15,7 6 0-15</inkml:trace>
  <inkml:trace contextRef="#ctx0" brushRef="#br0" timeOffset="27684.22">22643 9060 255 0,'55'-18'0'0,"-5"-19"0"0,-2-6 0 0,-2-5 0 15,-13 4 0-15,-13 6 0 16,-20 38 0 0,5-31 0-1,-17 15 0-15,-7 14 0 0,-8 13 0 16,-6 19 0-1,-9 16 0-15,0 19 0 16,5 16 0 0,20-9 0-16,20-15 0 15,17-26 0 1,13-17 0-16,9-16 0 16,11-16 0-1,11-10 0-15,-6 0 0 16</inkml:trace>
  <inkml:trace contextRef="#ctx0" brushRef="#br0" timeOffset="28415.33">23399 8926 255 0,'0'0'0'16,"0"0"0"0,0 0 0-16,0 0 0 15,-23 13 0 1,-22 16 0-16,-10 15 0 15,-1 8 0 1,6 8 0-16,50-60 0 16,-36 51 0-16,36-51 0 15,-9 31 0 1,18-24 0-16,5-19 0 16,4-10 0-1,7-15 0-15,6-20 0 16,7-15 0-1,4-17 0-15,3-9 0 16,-11 4 0 0,-12 16 0-16,-22 78 0 15,15-57 0 1,-15 57 0-16,0 0 0 16,4-28 0-16,-12 30 0 15,-1 19 0 1,-3 9 0-16,-2 15 0 15,-4 17 0 1,2 13 0-16,2 13 0 16,7-4 0-1,14-15 0-15,7-15 0 16,2-14 0-16,-1-11 0 16,6-14 0-1,-2-4 0 1,6-8 0-16,4-7 0 15,2-6 0-15,-1-7 0 16,-1-4 0 0,-4 0 0-16,-8-6 0 15,-3-1 0 1,-10 4 0-16,-6 3 0 16,-7 5 0-1,-7 13 0-15,-1 10 0 16,-1 13 0-16,2 12 0 15,1 18 0 1,8 2 0-16,9-3 0 16,13-11 0-1,10-12 0-15,6-17 0 16,-2-14 0 0,7-10 0-16,2-8 0 15</inkml:trace>
  <inkml:trace contextRef="#ctx0" brushRef="#br0" timeOffset="28897.89">24063 8957 255 0,'-47'42'0'0,"9"1"0"0,-4 14 0 15,0 14 0-15,7 2 0 16,35-73 0 0,0 0 0-16,-6 52 0 31,15-33 0-31,2-22 0 0,3-13 0 16,8-13 0-16,5-19 0 15,6-20 0 1,8-18 0-16,-6-14 0 15,-5 8 0 1,-8 10 0-16,-11 11 0 16,-11 71 0-1,7-61 0-15,-7 61 0 16,-2-36 0 0,-14 31 0-16,-2 21 0 15,2 11 0-15,1 23 0 16,-4 25 0-1,4 32 0-15,8 14 0 16,16-27 0 0,18-31 0-16,3-32 0 15,-1-26 0 1,-10-10 0-16</inkml:trace>
  <inkml:trace contextRef="#ctx0" brushRef="#br0" timeOffset="29080.05">24546 8897 255 0,'0'0'0'0,"0"0"0"0,0 0 0 16,0 0 0-16,0 0 0 15</inkml:trace>
  <inkml:trace contextRef="#ctx0" brushRef="#br0" timeOffset="29197.53">24495 9203 255 0,'0'0'0'15,"0"0"0"1,0 0 0-16,0 0 0 15</inkml:trace>
  <inkml:trace contextRef="#ctx0" brushRef="#br0" timeOffset="29734.55">25343 8470 255 0,'0'0'0'0,"0"0"0"16,-4 27 0-1,-6 19 0-15,-7 19 0 16,-13 22 0-1,-9 31 0-15,0-3 0 16,6-8 0-16,11-24 0 16,8-18 0-1,10-13 0-15,6-9 0 16,12-7 0 0,5-6 0-16,12-5 0 15,9-11 0 1,10-12 0-16,-2-16 0 15,-2-8 0-15,-3-12 0 16,-8-2 0 0</inkml:trace>
  <inkml:trace contextRef="#ctx0" brushRef="#br0" timeOffset="30031.96">24987 8906 255 0,'0'0'0'0,"0"0"0"16,27 0 0-16,20 0 0 0,19 0 0 16,11 5 0-1,11-1 0-15,-3-4 0 16,-27-1 0-16</inkml:trace>
  <inkml:trace contextRef="#ctx0" brushRef="#br0" timeOffset="30482.46">25869 8960 255 0,'0'0'0'0,"0"0"0"16,0 0 0-1,0 0 0 1,0 22 0-16,0 25 0 16,-4 18 0-16,-3 13 0 15,-2 8 0 1,9-86 0-1,0 0 0-15,0 0 0 16,-9 66 0-16,1-38 0 16,3-31 0-1,3-13 0 1,2-9 0-16,7-9 0 16,8-9 0-1,9 0 0 1,5 8 0-16,11 7 0 15,5 10 0-15,-4 8 0 16,-10 1 0 0</inkml:trace>
  <inkml:trace contextRef="#ctx0" brushRef="#br0" timeOffset="30980.76">26375 9058 255 0,'0'0'0'0,"0"0"0"0,0 0 0 0,0 0 0 16,-3 23 0 0,-7 20 0-16,-2 12 0 15,2 5 0 1,4-9 0 0,8-19 0-16,7-16 0 15,3-12 0-15,3-11 0 16,2-6 0-1,5-9 0-15,2-7 0 16,7-7 0-16,-4 4 0 16,-7 8 0-1,-7 8 0 1,0 11 0-16,-5 10 0 16,-3 13 0-16,-1 11 0 15,0 6 0 1,4 13 0-16,0-8 0 15,7-9 0 1,1-19 0-16,3-12 0 16</inkml:trace>
  <inkml:trace contextRef="#ctx0" brushRef="#br0" timeOffset="31396.92">27032 9107 255 0,'0'0'0'0,"0"0"0"0,0 0 0 0,0 0 0 15,0 0 0 1,0 0 0-16,18 0 0 15,14-8 0 1,-1-8 0-16,-2-9 0 16,2-7 0-16,-9 5 0 15,-11 4 0 1,-3 4 0-16,-10 9 0 16,-8 7 0-1,-9 10 0-15,-6 9 0 16,0 16 0-1,-4 18 0-15,2 22 0 16,7 17 0-16,13 6 0 16,24-24 0-1,16-31 0-15,0-21 0 16,-4-14 0 0</inkml:trace>
  <inkml:trace contextRef="#ctx0" brushRef="#br0" timeOffset="32445.67">20841 9868 255 0,'57'0'0'0,"-24"-5"0"0</inkml:trace>
  <inkml:trace contextRef="#ctx0" brushRef="#br0" timeOffset="32605.24">21246 9840 255 0,'52'0'0'16,"-26"0"0"-16</inkml:trace>
  <inkml:trace contextRef="#ctx0" brushRef="#br0" timeOffset="32827.83">21365 10199 255 0</inkml:trace>
  <inkml:trace contextRef="#ctx0" brushRef="#br0" timeOffset="33333.67">20877 10485 255 0,'76'-18'0'0,"-23"-13"0"0,-5-11 0 0</inkml:trace>
  <inkml:trace contextRef="#ctx0" brushRef="#br0" timeOffset="33461.23">21355 10390 255 0</inkml:trace>
  <inkml:trace contextRef="#ctx0" brushRef="#br0" timeOffset="34830.5">20251 10632 255 0,'39'-33'0'0,"-14"10"0"0,0 5 0 0,-5 6 0 0,1 0 0 15,-6 6 0 1,3 1 0-16,-3 5 0 31,-1 2 0-31,-3 2 0 0,-1 3 0 16,0 3 0-1,-4 5 0-15,1 3 0 16,-1 0 0 0,3 2 0-16,-3-1 0 15,1 2 0-15,-1-3 0 16,2-2 0 0,0-1 0-16,-8-15 0 15,15 17 0 1,-15-17 0-16,0 0 0 15,18 8 0 1,-18-8 0-16,0 0 0 16,0 0 0-16,21 5 0 15,-21-5 0 1,0 0 0-16,0 0 0 16,17 4 0-1,-17-4 0-15,0 0 0 16,0 0 0-1,12 0 0-15,-12 0 0 16,0 0 0 0,-5-2 0-16,-11 4 0 15,-2 4 0 1,-5 3 0-16,-4 2 0 16,0 5 0-16,3 2 0 15,4-3 0 1,5 0 0-16,1-1 0 15,5 6 0 1,3-4 0-16,6-16 0 16,2 25 0-1,5 0 0-15,1 2 0 16,6 0 0 0,1 0 0-1,3-2 0-15,2 1 0 16,-20-26 0-16,19 21 0 15,-19-21 0-15,0 0 0 16,0 0 0 0,16 28 0-16,-18 1 0 15,-14-2 0 1,-14 0 0-16,-21 5 0 16,-16 0 0-1,-28 2 0-15,-9-2 0 16,-1-10 0-1,18-7 0-15</inkml:trace>
  <inkml:trace contextRef="#ctx0" brushRef="#br0" timeOffset="42527.75">28162 2785 255 0,'0'77'0'0,"6"-5"0"0,-2 24 0 0,2 9 0 0,7-13 0 15,-13-92 0 1,0 0 0 0,12 58 0-16</inkml:trace>
  <inkml:trace contextRef="#ctx0" brushRef="#br0" timeOffset="42959.17">28156 2738 255 0,'0'0'0'16,"0"0"0"-16,0 0 0 15,0-18 0-15,4-13 0 16,14-2 0 0,18 2 0-1,13 5 0-15,17 3 0 16,9 14 0-16,1 13 0 16,-8 19 0-1,-27 8 0-15,-16 8 0 16,-16 3 0-1,-18 9 0-15,-18 10 0 16,-17 8 0-16,-21 6 0 16,-16 0 0-1,6-19 0-15,10-25 0 16,65-31 0 0,-43 4 0-16,30-20 0 15,9-7 0 1,10-11 0-16,1-1 0 15</inkml:trace>
  <inkml:trace contextRef="#ctx0" brushRef="#br0" timeOffset="43214.43">28720 2545 255 0,'0'0'0'0,"0"0"0"0,-5 24 0 16,-4 25 0-16,-1 18 0 15,0 20 0-15,3 21 0 16,-3 12 0 0,1-16 0-16,11-27 0 15,-2-77 0 1,11 53 0-16,-5-34 0 15</inkml:trace>
  <inkml:trace contextRef="#ctx0" brushRef="#br0" timeOffset="43708.56">29063 3073 255 0,'0'0'0'16,"0"0"0"-16,0 0 0 15,-17 3 0 1,-17 14 0-16,1 10 0 16,0 8 0-1,6 5 0-15,9 2 0 16,7-1 0-16,11-41 0 15,-2 36 0 1,12-9 0 0,4-15 0-16,6-16 0 15,2-6 0 1,1-10 0-16,-3-6 0 16,3-3 0-16,-1-10 0 15,-4 3 0 1,-5 4 0-16,-6 14 0 15,-7 4 0 1,-5 17 0-16,1 18 0 16,-4 11 0-16,0 7 0 15,2 12 0 1,8-6 0 0,10-12 0-16,7-15 0 15,6-8 0-15,6-18 0 16,-2-8 0-1,-4-3 0-15</inkml:trace>
  <inkml:trace contextRef="#ctx0" brushRef="#br0" timeOffset="43930.16">29403 3101 255 0,'0'0'0'0,"0"0"0"0,0 0 0 16,-8 23 0-16,-9 21 0 16,5 11 0-1,7 0 0-15,5-12 0 16,5-29 0 0,-3-19 0-16,2-6 0 15</inkml:trace>
  <inkml:trace contextRef="#ctx0" brushRef="#br0" timeOffset="44080.59">29380 2894 255 0,'0'0'0'0,"0"0"0"16,0 0 0-16,0 0 0 15,0 0 0 1,0 0 0-16,0 0 0 15</inkml:trace>
  <inkml:trace contextRef="#ctx0" brushRef="#br0" timeOffset="44424.66">29551 3101 255 0,'0'0'0'15,"0"0"0"1,-7 23 0-16,1 12 0 16,0 2 0-1,1-2 0-15,7-16 0 16,5-6 0 0,5-13 0-16,6-7 0 15,4-4 0-15,-2-3 0 16,-2 3 0-1,-5 4 0-15,-1 7 0 16,-6 7 0 0,-4 10 0-16,-2 9 0 15,2 2 0-15,1 2 0 16,1-8 0 0,-2-16 0-16,3-6 0 15</inkml:trace>
  <inkml:trace contextRef="#ctx0" brushRef="#br0" timeOffset="44658.94">30076 2533 255 0,'0'0'0'0,"0"0"0"0,0 0 0 16,0 0 0-16,0 0 0 16,0 0 0-16</inkml:trace>
  <inkml:trace contextRef="#ctx0" brushRef="#br0" timeOffset="45409.75">30076 2533 255 0,'0'0'0'0,"0"0"0"15,0 0 0-15,0 0 0 16,0 0 0-1,0 0 0-15,5 23 0 16,3 24 0 0,-3 14 0-16,-7 16 0 15,-7 26 0 1,-4 15 0-16,9-10 0 16,0-5 0-1,1-27 0 1,3-76 0-16,0 0 0 15,-6 40 0-15,0-36 0 16,-2-13 0 0,8-17 0-16,0-12 0 15,10-19 0-15,3-25 0 16,12-21 0 0,9-11 0-1,-1 14 0-15,-2 14 0 16,-4 24 0-16,-9 22 0 15,-5 18 0 1,-7 13 0-16,-1 10 0 16,-2 15 0-1,-8 16 0-15,-2 18 0 16,1 20 0-16,-1 17 0 16,7-87 0-1,2 77 0 1,-2-77 0-16,18 44 0 15,7-36 0-15,-4-24 0 16,0-7 0 0,4-13 0-16,4-10 0 15,4-10 0 1,-33 56 0-16,0 0 0 16,32-43 0-1,-9 32 0-15,-15 28 0 16,-8 22 0-16,-2 34 0 15,-2 38 0 1,-3 23 0-16,10-22 0 16,13-36 0-1,5-37 0-15,0-25 0 16,-6-14 0 0,-1-5 0-16</inkml:trace>
  <inkml:trace contextRef="#ctx0" brushRef="#br0" timeOffset="45808.97">30915 3055 255 0,'-34'57'0'0,"10"1"0"0,3 13 0 16,11-3 0-1,10-68 0-15,10 49 0 16,15-35 0 0,2-20 0-1,-2-11 0-15,-1-7 0 0,-4-10 0 16,-1-7 0-1,-13 0 0 1,-8-2 0-16,-12 5 0 16,-2 6 0-16,-2 12 0 15,3 8 0 1,-3 12 0-16,5 4 0 16,4 1 0-1,7-5 0-15,4-3 0 16</inkml:trace>
  <inkml:trace contextRef="#ctx0" brushRef="#br0" timeOffset="46141.31">31136 2971 255 0,'4'5'0'15,"1"0"0"1,-2 1 0-16,-1 2 0 16,1 11 0-16,-3 10 0 15,0 6 0 1,2 15 0-16,0-3 0 15,5-2 0 1,-7-45 0-16,12 38 0 16,-12-38 0-1,0 0 0-15,0 0 0 16,21 29 0 0,-3-18 0-16,-3-16 0 15,1-14 0 1,4-18 0-16,11-30 0 15,15-20 0-15,0-6 0 16,-46 93 0 0,0 0 0-16,0 0 0 15,27-78 0 1,-19 28 0-16</inkml:trace>
  <inkml:trace contextRef="#ctx0" brushRef="#br0" timeOffset="46557.23">31639 3096 255 0,'0'0'0'0,"0"0"0"0,0 0 0 15,0 0 0 1,0 0 0-16,23-1 0 16,19-13 0-16,3-7 0 31,-13-2 0-31,-14 4 0 0,-16 5 0 16,-9 5 0-1,-6 1 0-15,-6 11 0 16,-2 6 0-1,-4 10 0 1,3 14 0-16,-2 11 0 16,9 7 0-16,9 8 0 15,16-1 0-15,18-12 0 16,12-9 0 0,7-11 0-1,-9-12 0-15</inkml:trace>
  <inkml:trace contextRef="#ctx0" brushRef="#br0" timeOffset="48522.94">29175 7553 255 0,'-15'-24'0'0,"-3"8"0"0,-1 3 0 0,-6 9 0 0,-6 5 0 16,0 13 0-1,-6 13 0 1,-3 16 0-16,-5 18 0 16,6 29 0-16,4 18 0 15,17-1 0 1,18-8 0-16,16-28 0 16,13-21 0-1,8-22 0-15,5-19 0 16,0-14 0-1,6-15 0-15,5-11 0 16,6-11 0-16,14-5 0 16,-2-3 0-1,-9 8 0-15,0 6 0 16,-15 11 0 0,-47 25 0-16,0 0 0 15,0 0 0 1,33-20 0-16,-20 6 0 15,-13 14 0 1,-2-11 0-16,-7 11 0 16,-7 3 0-16,-3 8 0 15,-6 2 0 1,3 8 0-16,1 4 0 16,2 8 0-1,6 17 0-15,13 2 0 16,9-6 0-1,3-7 0-15,11-7 0 16,4-14 0 0,-3-15 0-16,8-15 0 15,-1-8 0 1,5-12 0-16,-5-5 0 16,-11-6 0-1,-9 1 0-15,-13-1 0 16,-7 7 0-16,-6 8 0 15,-6 11 0 1,0 12 0-16,-7 5 0 16,3 5 0-1,3 4 0-15</inkml:trace>
  <inkml:trace contextRef="#ctx0" brushRef="#br0" timeOffset="48874.7">29715 7938 255 0,'-4'47'0'0,"4"-28"0"0,4-9 0 0,8-11 0 16,4-12 0-1,1 3 0 1,-3-2 0-16,-1 4 0 16,-5 8 0-16,2 8 0 15,-3 10 0 1,-1 12 0-16,4 1 0 15,-4-2 0 1,3-8 0-16,-1-9 0 16,6-12 0-16,-3-4 0 15</inkml:trace>
  <inkml:trace contextRef="#ctx0" brushRef="#br0" timeOffset="49557.75">30205 7911 255 0,'0'0'0'15,"0"0"0"-15,0 0 0 16,0 0 0 0,0 0 0-16,0 0 0 15,0 0 0 1,0 0 0-16,0 0 0 15,0 0 0 1,0 0 0-16,0 0 0 16,0 0 0-1,0 0 0-15,0 0 0 16,5 0 0 0,8 0 0-16,5 5 0 15,-5-2 0 1,-1-2 0-16,-5 1 0 15,-3-2 0-15,1 0 0 16,-3 0 0 0,-2-2 0-16,-7 2 0 15,-4 0 0 1,-6 0 0-16,2 7 0 16,-3 2 0-1,-4 3 0-15,2 7 0 16,2 4 0-1,3 1 0-15,1 4 0 16,8 4 0-16,1-3 0 16,3-2 0-1,4-3 0-15,3-3 0 16,3-6 0 0,4-4 0-16,3-1 0 15,3-4 0 1,-1-1 0-16,2-1 0 15,-1-2 0 1,1-2 0-16,7 0 0 16,-6 0 0-1,2-6 0-15,5-3 0 16,-1-7 0-16,1-2 0 16,0-7 0-1,-3-4 0-15,-11 3 0 16</inkml:trace>
  <inkml:trace contextRef="#ctx0" brushRef="#br0" timeOffset="50674.33">30698 8004 255 0,'0'0'0'0,"0"0"0"0,0 0 0 0,0 0 0 16,0 0 0-1,0 0 0-15,4-14 0 16,7-15 0 0,-1-1 0-16,-4 5 0 15,-2 3 0 1,1 2 0-16,-3 5 0 15,-7 4 0-15,-3 5 0 16,-4 10 0 0,-5 6 0-16,-1 8 0 15,-2 4 0 1,4 8 0-16,8 2 0 16,3 2 0-1,5 1 0-15,9-6 0 16,8-3 0-1,8-8 0-15,6-7 0 16,4-6 0 0,11-10 0-16,-2-8 0 15,-3-3 0-15,-1-6 0 16,-2-6 0 0,-4 0 0-1,-5 1 0-15,-29 27 0 16,0 0 0-16,0 0 0 15,24-20 0 1,-11 13 0-16,-5 7 0 16,-8 12 0-16,-8 6 0 15,-2 6 0 1,-3 8 0-16,1-1 0 16,1 0 0-1,9-8 0-15,2-9 0 16,7-14 0-1,3-10 0-15,6-15 0 16,3-8 0 0,0-20 0-16,6-7 0 15,1-9 0-15,0-4 0 16,-4 3 0 0,-22 70 0-16,9-60 0 15,-9 60 0 1,-2-34 0-16,-5 26 0 15,-4 14 0 1,-2 14 0-16,-2 10 0 16,2 13 0-16,1 18 0 15,4 8 0 1,6 3 0-16,6-7 0 16,10-12 0-1,1-19 0 1,-15-34 0-16,23 23 0 15,4-16 0-15,-3-9 0 16,3-10 0 0,-3-6 0-16,-3-6 0 15,-2-3 0-15,-5-3 0 16,-14 30 0 0,8-29 0-1,-8 29 0-15,-6-23 0 16,-5 17 0-16,-2 12 0 15,0 13 0 1,5 10 0-16,4 5 0 16,6-3 0-1,5-6 0-15,9-8 0 16,4-13 0 0,3-10 0-16,-3-7 0 15</inkml:trace>
  <inkml:trace contextRef="#ctx0" brushRef="#br0" timeOffset="51138.54">31758 7815 255 0,'-46'42'0'0,"6"3"0"15,-4 11 0-15,0 16 0 16,8-5 0 0,36-67 0-16,-22 56 0 15,22-56 0 1,0 29 0-16,9-32 0 16,6-15 0-1,5-13 0-15,7-18 0 16,9-18 0-1,5-18 0-15,3-13 0 16,-10 10 0-16,-10 10 0 16,-6 13 0-1,-18 65 0-15,7-48 0 16,-7 48 0-16,-7-32 0 16,-9 27 0-1,-4 19 0-15,-7 18 0 16,-4 24 0-1,1 24 0-15,9 20 0 16,13 5 0 0,20-26 0-16,14-33 0 15,-5-24 0 1,-3-14 0-16</inkml:trace>
  <inkml:trace contextRef="#ctx0" brushRef="#br0" timeOffset="51705.31">31977 8224 255 0,'0'0'0'0,"0"0"0"0,0 0 0 16,0-23 0-16,2-25 0 15,6-19 0 1,9-16 0-16,8-18 0 15,5-4 0-15,3 11 0 16,-11 16 0 0,-22 78 0-16,0 0 0 15,0 0 0 1,15-48 0-16,-10 42 0 16,-3 20 0-1,-2 18 0-15,3 10 0 16,-1 16 0-1,2 5 0-15,3-7 0 16,2-18 0 0,4-20 0-16,2-14 0 15,2-18 0-15,1-9 0 16,4-12 0 0,5-14 0-16,2-15 0 15,-2 0 0 1,-27 64 0-16,0 0 0 15,0 0 0 1,15-30 0-16,-11 40 0 16,-6 22 0-16,0 15 0 15,-4 27 0 1,-5 24 0-16,5 6 0 16,4-17 0-1,4-32 0-15,-2-55 0 16,6 23 0-1,-4-22 0-15</inkml:trace>
  <inkml:trace contextRef="#ctx0" brushRef="#br0" timeOffset="52108.41">32626 8026 255 0,'0'0'0'0,"0"0"0"0,0 0 0 0,0 0 0 16,-11 14 0-16,-13 18 0 16,2 13 0-1,3 5 0 1,5-2 0-16,10-4 0 16,4-44 0-16,4 34 0 15,10-18 0 1,2-16 0-16,2-12 0 15,3-9 0 1,-6-6 0-16,-4-9 0 16,-4-6 0-16,-11-1 0 15,-8 5 0 1,-5 7 0-16,-4 8 0 16,1 17 0-1,-3 10 0-15,1 12 0 16,4 8 0-16,5 3 0 15,6-4 0 1,7-5 0-16,5-7 0 16</inkml:trace>
  <inkml:trace contextRef="#ctx0" brushRef="#br0" timeOffset="52457.45">32834 7953 255 0,'0'0'0'0,"0"0"0"16,0 0 0-16,0 0 0 15,0 0 0 1,-2 18 0 0,-6 20 0-16,1 14 0 15,2 2 0-15,5 3 0 16,0-57 0-1,0 0 0-15,0 0 0 16,7 43 0 0,11-34 0-16,0-20 0 15,-1-13 0-15,3-12 0 16,6-14 0 0,-3-3 0-16,-4-1 0 15,-3 11 0 1,-12 10 0-16,1 9 0 15,-5 8 0 1</inkml:trace>
  <inkml:trace contextRef="#ctx0" brushRef="#br0" timeOffset="52889.03">33146 8101 255 0,'0'0'0'16,"0"0"0"-16,0 0 0 15,0 0 0 1,0 0 0-16,0 0 0 16,13 0 0-1,11 0 0-15,-1-2 0 16,-3-11 0-16,-3-8 0 15,-1 2 0 1,-5-1 0-16,0-2 0 16,-5 4 0-1,-4 2 0-15,-4 4 0 16,-6 6 0 0,-5 10 0-16,-2 10 0 15,-6 10 0 1,1 12 0-16,1 17 0 15,3 12 0 1,11 4 0-16,14-6 0 16,15-16 0-16,5-18 0 15,-4-11 0 1</inkml:trace>
  <inkml:trace contextRef="#ctx0" brushRef="#br0" timeOffset="55057.41">14185 13844 255 0,'0'59'0'0,"0"-3"0"0,0 25 0 0,0 29 0 16,0 28 0 0,0 12 0-16,0-4 0 15,10-17 0 1,3-17 0-16,-3-24 0 16,-10-88 0-16,0 0 0 15,9 55 0-15</inkml:trace>
  <inkml:trace contextRef="#ctx0" brushRef="#br0" timeOffset="55521.82">13873 14286 255 0,'0'0'0'15,"0"0"0"1,0 0 0-16,0 0 0 16,11-17 0-1,14-28 0-15,11-27 0 16,15-22 0 0,11-5 0-1,-1 15 0-15,-61 84 0 16,50-50 0-16,-13 40 0 15,-10 23 0-15,-4 16 0 16,-3 11 0 0,7 16 0-16,2 18 0 15,-9-1 0-15</inkml:trace>
  <inkml:trace contextRef="#ctx0" brushRef="#br0" timeOffset="57247.23">14045 15456 255 0,'0'0'0'0,"0"0"0"0,0 0 0 15,0 0 0-15,-10 0 0 16,-17 0 0-16,0 0 0 15,0 0 0 1,-3 0 0-16,-1 1 0 16,-2 10 0-1,-3 3 0-15,-7 16 0 16,5 3 0-16,0 11 0 16,1 13 0-1,-1 8 0-15,9 4 0 16,9 0 0-1,14-12 0-15,6-9 0 16,8-8 0 0,5-11 0-16,3-9 0 15,-16-20 0 1,22 12 0-16,7-10 0 16,-2-9 0-1,4-10 0-15,8-23 0 16,5-19 0-16,5-26 0 15,5-13 0 1,-7-4 0-16,-5-2 0 16,-3 8 0-1,-10 6 0-15,-4 3 0 16,-1 6 0 0,-8 15 0-16,-10 17 0 15,-6 49 0-15,0 0 0 16,0-32 0-1,-6 24 0-15,-4 19 0 16,-4 20 0 0,1 18 0-16,-3 28 0 15,1 30 0 1,4 18 0-16,8-10 0 16,10-27 0-1,7-28 0-15,-3-22 0 16,5-11 0-1,-16-27 0-15,20 11 0 16,-2-9 0-16,-1-4 0 16,4-9 0-1,-3-4 0-15,-3-3 0 16,-1 2 0 0,-3-1 0-16,-5-2 0 15,4 4 0 1,-4 0 0-16,-1 3 0 15,-1-2 0 1,-2 3 0-16,0-1 0 16,-2 1 0-16,0 0 0 15,-2 1 0 1,2-1 0-16,0-1 0 16,-2-1 0-1,2-3 0 1,0-1 0-16,0 0 0 15,2 7 0-15,-2 0 0 16,0 2 0 0,0 3 0-16,-2 7 0 15,2 12 0 1,0 8 0-16,0 13 0 16,0 6 0-1,0 15 0-15,0 11 0 16,2-2 0-16,5-10 0 15,-7-55 0 1,0 0 0-16,7 35 0 16,-1-31 0-1,2-8 0-15</inkml:trace>
  <inkml:trace contextRef="#ctx0" brushRef="#br0" timeOffset="57446.98">14315 15270 255 0,'29'29'0'0</inkml:trace>
  <inkml:trace contextRef="#ctx0" brushRef="#br0" timeOffset="57903.26">14699 15241 255 0,'-44'47'0'16,"9"-2"0"-1,2 11 0-15,6 2 0 16,27-58 0-16,-16 52 0 16,16-52 0-1,0 35 0 1,12-15 0-16,5-11 0 15,1-6 0 1,7-3 0-16,-1 0 0 16,4-3 0-16,-4 1 0 15,-3 2 0 1,-6 2 0-16,-3 5 0 16,-8 4 0-1,-11 5 0-15,-7 6 0 16,-6 0 0-16,-9 3 0 15,-12 7 0 1,-1-2 0-16,0 2 0 16,2-3 0-1,40-29 0-15,-38 24 0 16,38-24 0 0,-38 12 0-16</inkml:trace>
  <inkml:trace contextRef="#ctx0" brushRef="#br0" timeOffset="58358.59">15196 15197 255 0,'0'0'0'0,"0"0"0"0,0 0 0 0,0 0 0 15,-18 10 0 1,-20 15 0-16,-7 17 0 15,-1 17 0 1,-2 23 0-16,8 25 0 16,15 4 0-1,16-4 0-15,16-18 0 16,15-29 0-16,7-26 0 16,3-20 0-1,-3-20 0-15,-1-8 0 16,3-20 0-1,10-13 0-15,2-16 0 16,-5 1 0 0</inkml:trace>
  <inkml:trace contextRef="#ctx0" brushRef="#br0" timeOffset="58841.61">15455 15305 255 0,'0'0'0'0,"0"0"0"15,0 0 0 1,0 23 0-16,0 19 0 15,-4 14 0-15,0 9 0 16,-4 10 0 0,2 0 0-1,1 4 0-15,1-10 0 16,0-17 0-16,4-52 0 16,0 0 0-1,0 0 0-15,-4 28 0 16,-2-24 0-1,6-15 0-15,2-10 0 16,8-12 0-16,3-9 0 16,5-13 0-1,11-7 0 1,2-4 0-16,8 6 0 16,1 10 0-16,0 10 0 15,0 9 0 1,1 9 0-16,-6 1 0 15,-35 21 0 1,33-18 0-16</inkml:trace>
  <inkml:trace contextRef="#ctx0" brushRef="#br0" timeOffset="59103.44">16158 15080 255 0,'0'0'0'0,"0"0"0"0,-2 32 0 0,0 26 0 16,-4 33 0-16,4 35 0 15,0 3 0 1,4-19 0-1,-2-110 0-15,8 76 0 16,-8-76 0-16,-8 41 0 16</inkml:trace>
  <inkml:trace contextRef="#ctx0" brushRef="#br0" timeOffset="59356.46">16092 14712 255 0,'0'0'0'0,"0"0"0"15,0 0 0-15,0 0 0 16,0 0 0-16,0 0 0 16</inkml:trace>
  <inkml:trace contextRef="#ctx0" brushRef="#br0" timeOffset="60151.62">16505 14948 255 0,'0'0'0'0,"0"0"0"16,0 0 0-1,0 28 0-15,-5 22 0 16,1 17 0 0,2 10 0-16,-3 3 0 15,5-80 0-15,0 0 0 16,0 0 0 0,-9 66 0-1,7-38 0-15,0-28 0 16,4-16 0-16,4-8 0 15,4-4 0 1,1 1 0-16,2-2 0 16,1 13 0-1,-4-1 0-15,2 13 0 16,-3 5 0-16,-3 16 0 16,1 8 0-1,-5 6 0-15,-2-31 0 16,2 34 0-1,-2-34 0-15,2 21 0 16,5-17 0 0,5-16 0-16,4-20 0 15,-1-8 0 1,6-14 0-16,0-4 0 16,0 9 0-1,-11 17 0-15,0 22 0 16,-8 12 0-16,0 21 0 15,-2 14 0 1,0 29 0-16,-2 26 0 16,2 35 0-1,7 4 0-15,-1-32 0 16,-6-99 0-16,-2 58 0 16</inkml:trace>
  <inkml:trace contextRef="#ctx0" brushRef="#br0" timeOffset="60426.89">17086 15255 255 0,'0'0'0'0,"0"31"0"0,0 16 0 0,5 4 0 0,-3 1 0 16,2-8 0 0,-2-10 0-16</inkml:trace>
  <inkml:trace contextRef="#ctx0" brushRef="#br0" timeOffset="60584.52">17043 15037 255 0,'0'0'0'0,"0"0"0"16,0 0 0-1,6 4 0-15,7 6 0 16</inkml:trace>
  <inkml:trace contextRef="#ctx0" brushRef="#br0" timeOffset="61165.37">17492 14886 255 0,'0'0'0'0,"0"0"0"16,0 22 0 0,0 15 0-16,0 15 0 15,-2-2 0 1,0-2 0 0,-6-4 0-16,8-44 0 31,0 0 0-31,0 0 0 0,-5 32 0 15,8-25 0 1,2-11 0-16,4-13 0 16,2-6 0-16,3-2 0 15,1 5 0 1,1 0 0-16,-1 6 0 16,-4 6 0-1,2 9 0-15,-4 15 0 16,-5 11 0-1,-1 20 0-15,0 25 0 16,-1 33 0-16,6 17 0 16,1-12 0-1,-9-110 0 1,0 0 0-16,14 72 0 16,-3-42 0-16</inkml:trace>
  <inkml:trace contextRef="#ctx0" brushRef="#br0" timeOffset="61696.39">18020 15069 255 0,'0'0'0'0,"0"0"0"0,0 0 0 16,0 0 0-16,-14 11 0 15,-13 16 0 1,-4 11 0-16,4 6 0 16,2 8 0-1,3 18 0-15,5 14 0 16,5-3 0-1,12-81 0-15,0 62 0 16,7-28 0 0,4-25 0-16,2-16 0 15,3-13 0-15,-1-11 0 16,3-8 0 0,5-9 0-16,4-8 0 15,-4 4 0 1,-3 12 0-16,-7 15 0 15,-4 14 0-15,0 11 0 16,-1 11 0 0,4 9 0-16,-1 12 0 15,0 5 0 1,-11-37 0-16,22 39 0 16,-22-39 0-1,27 20 0-15,-7-24 0 16,-5-6 0-16</inkml:trace>
  <inkml:trace contextRef="#ctx0" brushRef="#br0" timeOffset="62146.09">18505 14237 255 0,'0'0'0'0,"0"29"0"0,0 16 0 0,0 13 0 16,0 24 0-1,0 28 0-15,0 22 0 16,0-3 0 0,0-14 0-16,0-13 0 15,0-12 0 1,0-12 0-16,4-15 0 16,5-18 0-1,-9-45 0-15,0 0 0 16,0 0 0-1,9 19 0-15,-9-19 0 16,3-6 0-16,-6-11 0 16,-2-11 0-1,-4-6 0-15,-3-11 0 16,-2 3 0 0</inkml:trace>
  <inkml:trace contextRef="#ctx0" brushRef="#br0" timeOffset="62429.8">18315 15015 255 0,'0'0'0'16,"0"0"0"-16,0 0 0 16,17 5 0-1,23 4 0-15,10-5 0 16,2-6 0-16,1-5 0 31,9-4 0-31,6-7 0 16,4-4 0-16,-1 1 0 15,-6 5 0-15,-13-1 0 16,-52 17 0 0,56-14 0-16,-7 6 0 15</inkml:trace>
  <inkml:trace contextRef="#ctx0" brushRef="#br0" timeOffset="62930.15">19329 14789 255 0,'0'0'0'0,"0"0"0"16,0 0 0-1,0 0 0-15,-14 5 0 16,-15 12 0 0,0 11 0-16,-3 9 0 15,7 13 0 1,6 15 0 0,1 13 0-16,11 11 0 15,7 12 0-15,13-13 0 16,7-24 0-1,5-19 0-15,4-19 0 16,3-13 0-16,-3-13 0 16,-2-11 0-1,0-11 0 1,1-4 0-16,6-15 0 16,-7-5 0-16,2-12 0 15,-7-7 0 1,-13 0 0-16,-9 1 0 15,-6 4 0-15,-9 5 0 16,-6 5 0 0,-3 15 0-1,-4 8 0-15,1 12 0 16,3 15 0 0,2 11 0-16,-3 10 0 15,0 1 0-15</inkml:trace>
  <inkml:trace contextRef="#ctx0" brushRef="#br0" timeOffset="63395.42">19693 14778 255 0,'0'0'0'0,"7"32"0"0,2 17 0 15,-5 8 0 1,3 18 0 0,-5 10 0-16,3-7 0 15,-5-78 0 1,0 64 0-16,0-64 0 15,0 0 0-15,0 0 0 16,2 31 0 0,0-37 0-16,7-14 0 15,6-2 0 1,1-5 0-16,8-5 0 16,11-1 0-1,0 2 0-15,7 7 0 16,6 3 0-16,4 6 0 15,8 1 0 1,11 3 0-16,3-2 0 16,0-2 0-1,-15 7 0-15,-19 3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21:43.4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5115 4590 255 0,'-13'-44'0'0,"4"19"0"0,2 6 0 0,3 4 0 0,0 12 0 15,2 5 0-15,4 9 0 16,-2 6 0-16,2 10 0 31,2 9 0-31,1 14 0 0,-3 3 0 16,2 12 0 0,6 7 0-16,-6 3 0 15,0 9 0 1,-4-8 0-16,0-1 0 15,-6 0 0 1,1-7 0-16,3-8 0 16,2-4 0-1,0-56 0-15,0 0 0 16,0 0 0 0,-11 48 0-16</inkml:trace>
  <inkml:trace contextRef="#ctx0" brushRef="#br0" timeOffset="2215.63">5039 4484 255 0,'0'0'0'0,"0"0"0"0,0 0 0 0,0 0 0 0,0 0 0 16,23 0 0 0,24-5 0-16,15 5 0 15,8 5 0 1,8 1 0-16,9 1 0 16,8 6 0-1,3 6 0-15,0-5 0 16,3 2 0-1,2-2 0-15,4-2 0 16,17-2 0 0,2-1 0-16,9-2 0 15,2 5 0 1,2-3 0-16,-1 1 0 16,1-6 0-16,-3 3 0 15,1 1 0 1,3 2 0-16,4-1 0 15,1 4 0 1,-4-1 0-16,-6-3 0 16,-1 2 0-1,0-2 0-15,-4-3 0 16,-3 2 0-16,0-7 0 16,-4 2 0-1,-6-3 0-15,-3-3 0 16,1 2 0-1,-8-7 0-15,-5 2 0 16,-6-5 0 0,-3 2 0-16,-3-2 0 15,-6 0 0 1,-7-2 0-16,-6 1 0 16,-7-2 0-1,-9 3 0-15,-4 0 0 16,-51 11 0-16,47-8 0 15,-47 8 0 1,0 0 0-16,0 0 0 16,45-10 0-1,-45 10 0-15,40-2 0 16,-40 2 0 0,29 12 0-16,-29-12 0 15,15 19 0 1,-3 10 0-16,-7 3 0 15,-1 3 0 1,-2 9 0-16,0 1 0 16,-2 2 0-1,-2 5 0-15,-2 0 0 16,2 4 0 0,-1 6 0-16,1 5 0 15,4-4 0-15,1-3 0 16,1-3 0-1,2-2 0-15,3-5 0 16,-4-9 0 0,-5-41 0-16,9 45 0 15,-9-45 0-15,11 48 0 16,-11-48 0 0,0 0 0-16,11 48 0 15,-11-48 0 1,0 0 0-16,0 0 0 15,7 44 0 1,-7-44 0-16,-7 29 0 16,7-29 0-1,-18 17 0-15,18-17 0 16,-31 4 0-16,-7-2 0 16,-11-4 0-1,-6-2 0-15,-9-1 0 16,-9-1 0-1,-9-3 0-15,-1 0 0 16,-1 2 0 0,6 1 0-16,-3-4 0 15,-6 7 0 1,2-3 0-16,-2 0 0 16,-1 1 0-1,-3-2 0-15,-4 4 0 16,5-3 0-1,-2 0 0-15,-5-2 0 16,3 3 0 0,2-3 0-16,-4 2 0 15,5 2 0-15,-2-3 0 16,2 0 0 0,1 0 0-16,0 1 0 15,-4-3 0 1,2 3 0-16,1-2 0 15,4 1 0 1,7 3 0-16,-5-1 0 16,2 1 0-16,0-1 0 15,-4 5 0 1,0 0 0-16,-4 0 0 16,0 5 0-1,3-1 0-15,9 1 0 16,-5 1 0-1,5-1 0-15,-3-2 0 16,6-2 0-16,6-1 0 16,4 0 0-1,-1 0 0 1,4 0 0-16,3 0 0 16,0 0 0-16,3 0 0 15,1 0 0 1,3 0 0-16,53 0 0 15,-56 0 0 1,-5 4 0-16,61-4 0 16,-57 1 0-1,-2 2 0-15,59-3 0 16,-54 2 0-16,6 2 0 16,48-4 0-1,-45 3 0-15,45-3 0 16,-41 2 0-1,41-2 0 1,-40 6 0-16,40-6 0 16,-41 5 0-1,41-5 0-15,0 0 0 16,-42 9 0-16,42-9 0 16,-42 9 0-1,42-9 0-15,0 0 0 16,-39 12 0-16,39-12 0 15,0 0 0 1,0 0 0-16,-40 9 0 16,40-9 0-1,0 0 0-15,0 0 0 16,-33 10 0 0,33-10 0-16,0 0 0 15,-25-5 0 1,12-9 0-16,11-7 0 15,4-6 0 1,3-5 0-16,-3-1 0 16,0-4 0-16,0-2 0 15</inkml:trace>
  <inkml:trace contextRef="#ctx0" brushRef="#br0" timeOffset="4764.03">7024 5012 255 0,'-19'-53'0'0,"-7"19"0"0,-10 8 0 0,-8 9 0 15,-6 9 0 1,-11 14 0-16,-12 16 0 16,-17 19 0-1,3 21 0-15,20 12 0 16,29 0 0-16,29-12 0 15,18-12 0 1,18-4 0 0,11-14 0-16,18-7 0 15,19-11 0-15,16-14 0 16,2-18 0 0,-28-3 0-16</inkml:trace>
  <inkml:trace contextRef="#ctx0" brushRef="#br0" timeOffset="5063.84">7509 4809 255 0,'0'0'0'0,"0"0"0"15,-2 26 0-15,-2 17 0 16,-8 21 0 0,-3 14 0-16,-7 12 0 15,1 2 0 1,8-20 0-1,13-72 0-15,0 0 0 0,-4 55 0 16</inkml:trace>
  <inkml:trace contextRef="#ctx0" brushRef="#br0" timeOffset="5613.66">7818 5071 255 0,'0'0'0'0,"0"0"0"0,0 0 0 0,0 0 0 15,0 0 0-15,0 0 0 16,-2 21 0-16,-12 21 0 31,-3 11 0-31,-3 8 0 0,20-61 0 16,-25 58 0-1,5-21 0-15,8-18 0 16</inkml:trace>
  <inkml:trace contextRef="#ctx0" brushRef="#br0" timeOffset="5777.87">7865 4998 255 0,'0'0'0'16,"0"0"0"-16,0 0 0 16,0 0 0-1</inkml:trace>
  <inkml:trace contextRef="#ctx0" brushRef="#br0" timeOffset="6146.5">8042 5217 255 0,'0'0'0'16,"0"0"0"-1,0 0 0-15,0 0 0 16,18 0 0-16,16-8 0 16,-5-6 0-1,-4-5 0 1,-6 0 0-16,-5-2 0 16,-8 1 0-16,-10 3 0 15,-5 5 0-15,-6 5 0 16,-6 9 0-1,-4 12 0-15,0 10 0 16,-5 17 0 0,11 2 0-16,13-4 0 15,10 0 0 1,15-10 0-16,3-18 0 16,11-11 0-1,1-9 0-15</inkml:trace>
  <inkml:trace contextRef="#ctx0" brushRef="#br0" timeOffset="6578.14">8538 5136 255 0,'0'0'0'15,"0"0"0"-15,0 0 0 16,0 0 0 0,0 0 0-16,0 0 0 15,0 0 0 1,0 0 0-16,0 0 0 16,0 0 0-1,0 18 0-15,0 10 0 16,0-1 0-1,0-8 0-15,0-4 0 16,3-5 0 0,6-6 0-1,4-8 0-15,5-6 0 16,2-1 0-16,3 2 0 16,0 4 0-1,-4 4 0-15,-1 7 0 16,-7 12 0-1,-3 15 0-15,-8 13 0 16,2 12 0 0,-2-2 0-16</inkml:trace>
  <inkml:trace contextRef="#ctx0" brushRef="#br0" timeOffset="7245.7">9223 4805 255 0,'0'0'0'16,"0"0"0"-16,-4 25 0 0,-5 18 0 0,-6 18 0 15,-3 17 0 1,-5 13 0-16,-2 3 0 16,10-17 0-1,1-21 0-15,14-56 0 16,-9 48 0-1,9-48 0-15,0 0 0 16,-6 26 0-16,1-21 0 16,1-16 0-1,0-11 0-15,-2-7 0 16,6 29 0 0,0-34 0-16,0 34 0 15,0 0 0 1,0 0 0-16,6-27 0 15,9 9 0 1,14 10 0-16,11 5 0 16,18 7 0-1,9 3 0-15,-67-7 0 16,69 10 0 0</inkml:trace>
  <inkml:trace contextRef="#ctx0" brushRef="#br0" timeOffset="8660.56">7686 5724 255 0,'-7'75'0'0,"-2"-14"0"0,1 14 0 0,-11 13 0 0,-5-11 0 16</inkml:trace>
  <inkml:trace contextRef="#ctx0" brushRef="#br0" timeOffset="8826.37">7516 7144 255 0,'-9'41'0'15,"-5"24"0"1,4 19 0-16,-7 28 0 15,0 18 0 1,-3 0 0-16,3-48 0 16</inkml:trace>
  <inkml:trace contextRef="#ctx0" brushRef="#br0" timeOffset="9025.27">7351 8995 255 0,'-10'52'0'16,"-3"28"0"0,-5 28 0-16,-2 31 0 15,6 16 0 1,4 5 0-16,1-14 0 16,4-44 0-16</inkml:trace>
  <inkml:trace contextRef="#ctx0" brushRef="#br0" timeOffset="9211">7221 12311 255 0,'7'61'0'15,"2"38"0"-15,-1 39 0 16,13 42 0-1,12 24 0-15,-8 3 0 16,-17-67 0 0</inkml:trace>
  <inkml:trace contextRef="#ctx0" brushRef="#br0" timeOffset="11809.59">18416 4417 255 0,'-57'-4'0'0,"13"9"0"0,-3 13 0 0,7 9 0 16,9 5 0-1,5 3 0-15,26-35 0 16,-8 43 0 0,14 3 0-16,14-1 0 15,13 2 0 1,13 3 0-16,7-2 0 16,8-2 0-16,6-2 0 15,-67-44 0 1,56 41 0-16,-56-41 0 15,0 0 0 1,25 33 0 0,-31-8 0-16,-11-11 0 0,-14-3 0 15,-14-2 0 1,-21-1 0-16,-11-2 0 16,-22 7 0-1,-4-5 0 1,19 1 0-16,14 0 0 15,70-9 0-15,-53 2 0 16</inkml:trace>
  <inkml:trace contextRef="#ctx0" brushRef="#br0" timeOffset="12259.1">18717 4984 255 0,'0'0'0'0,"0"0"0"0,24-11 0 16,16-9 0-1,6-7 0 1,1-2 0-16,-6 2 0 16,-21 0 0-16,-13 7 0 15,-14 6 0 1,-13 7 0-16,-10 1 0 16,-10 9 0-1,-16 12 0 1,-4 19 0-16,1 15 0 15,9 9 0-15,21 1 0 16,27-10 0 0,21-19 0-16,22-13 0 15,16-16 0 1,20-13 0-16,12-17 0 16,-7-4 0-16</inkml:trace>
  <inkml:trace contextRef="#ctx0" brushRef="#br0" timeOffset="12763.71">19210 4802 255 0,'0'0'0'0,"0"0"0"0,0 0 0 0,0 0 0 0,-2 25 0 16,-10 26 0-1,-1 8 0 1,-3-1 0-16,5-8 0 16,5-19 0-16,1-14 0 15,1-5 0 1,6-12 0-16,5-12 0 15,10-10 0-15,8-9 0 16,18-5 0 0,8-7 0-1,5 7 0-15,0 8 0 16,-9 11 0-16,-11 7 0 16,-10-3 0-1</inkml:trace>
  <inkml:trace contextRef="#ctx0" brushRef="#br0" timeOffset="13190.1">19755 4929 255 0,'0'42'0'0,"0"14"0"0,0-7 0 0,0-11 0 0,0-14 0 16,0-9 0 0,5-15 0-16,8-12 0 15,6-13 0 1,8-11 0-16,9-12 0 16,6-6 0-1,3 1 0-15,-7 10 0 16,-7 9 0-1,-11 7 0-15</inkml:trace>
  <inkml:trace contextRef="#ctx0" brushRef="#br0" timeOffset="13542.13">20107 5040 255 0,'0'0'0'16,"0"0"0"-16,22-4 0 16,13-9 0-16,7-12 0 15,-7 0 0 1,-6 0 0-16,-6-1 0 16,-13 6 0-1,-8 0 0-15,-6-1 0 16,-7 6 0-1,-9 7 0-15,-5 8 0 16,2 8 0 0,-2 10 0-16,3 17 0 15,3 13 0 1,11 0 0-16,12-3 0 16,14-6 0-1,18-13 0-15,13-20 0 16,-3-10 0-1</inkml:trace>
  <inkml:trace contextRef="#ctx0" brushRef="#br0" timeOffset="13990.7">20769 4752 255 0,'0'0'0'0,"0"0"0"0,0 0 0 15,0 21 0-15,0 27 0 16,0 15 0-1,0 8 0-15,0-71 0 16,0 77 0 0,0-77 0-16,0 0 0 15,-6 48 0-15,-3-40 0 16,5-14 0 0,1-9 0-1,8-10 0-15,3-3 0 16,8 0 0-16,10 3 0 15,13-1 0 1,8 5 0-16,5 10 0 16,3 10 0-1,15 1 0-15,-8 0 0 16</inkml:trace>
  <inkml:trace contextRef="#ctx0" brushRef="#br0" timeOffset="15990.11">21859 4392 255 0,'-74'-11'0'0,"-4"1"0"0,-27-5 0 0,-23-3 0 0,-20-7 0 15,1-4 0 1,6-2 0 0,-5 1 0-16,-6-5 0 0,-7 3 0 15,-17 7 0 1,-9 0 0-16,-13 9 0 15,-8 3 0 1,3 5 0-16,12 3 0 16,10 3 0-1,2-2 0-15,4 2 0 16,7-2 0 0,11-7 0-16,9-5 0 15,6-5 0-15,12-1 0 16,14-2 0-1,13 0 0 1,13-4 0-16,13 6 0 16,17 2 0-16,60 20 0 15,-48-14 0 1,8 10 0-16,11 11 0 16,8 11 0-1,9 9 0-15,-2 15 0 16,1 22 0-16,-6 22 0 15,-1 24 0 1,2 25 0-16,0 7 0 16,0-13 0-1,-2-5 0 1,3-11 0-16,-4-3 0 16,3-9 0-16,14-19 0 15,8-13 0 1,14-19 0-16,14-10 0 15,10-11 0 1,19-6 0-16,21-6 0 16,35-7 0-1,40-8 0-15,24-4 0 16,7 2 0-16,2 8 0 16,-13 8 0-1,-12 2 0 1,4 3 0-16,2 1 0 15,2-3 0-15,4-1 0 16,-1-2 0 0,-3 1 0-16,-4 2 0 15,-5 3 0 1,-6 5 0-16,-7 6 0 16,-17 2 0-16,-13 0 0 15,-17 0 0 1,-18-2 0-16,-10-2 0 15,-18-6 0 1,-58-25 0-16,47 21 0 16,-9-12 0-1,-11-18 0-15,-5-15 0 16,1-9 0 0,9-31 0-16,3-25 0 15,7-46 0 1,-2-28 0-16,-4-10 0 15,-11 14 0-15,-13 18 0 16,-8 17 0 0,-6 11 0-16,-12 10 0 15,-18 6 0 1,3 22 0-16</inkml:trace>
  <inkml:trace contextRef="#ctx0" brushRef="#br0" timeOffset="16435.05">19463 5793 255 0,'-16'71'0'0,"0"-7"0"0,0 21 0 0,-1 22 0 15,1 12 0 1,5-35 0-16</inkml:trace>
  <inkml:trace contextRef="#ctx0" brushRef="#br0" timeOffset="16734.05">19225 7318 255 0,'-17'47'0'0,"-6"23"0"16,1 22 0-1,4 12 0-15,5 3 0 16,-3-1 0 0,-2-2 0-16,5-2 0 15,1-27 0 1,14-1 0-16,1 34 0 16,-6-17 0-1,-2 3 0-15,-5-4 0 16,-9 2 0-16,4 6 0 15,4 7 0 1,-2 0 0 0,2 7 0-16,1 9 0 15,6-3 0 1,0-26 0-16</inkml:trace>
  <inkml:trace contextRef="#ctx0" brushRef="#br0" timeOffset="16939.74">18862 10887 255 0,'-4'70'0'0,"-5"37"0"16,1 21 0-1,1 14 0-15,4 0 0 16,-3-11 0-1,-1-4 0-15,3-32 0 16</inkml:trace>
  <inkml:trace contextRef="#ctx0" brushRef="#br0" timeOffset="17087.12">18827 12764 255 0,'-9'65'0'16,"1"39"0"-16,1 20 0 15,2 5 0 1,7 8 0-16,3-41 0 16</inkml:trace>
  <inkml:trace contextRef="#ctx0" brushRef="#br0" timeOffset="40736.94">7860 6596 255 0,'57'0'0'15,"-19"0"0"-15,13 0 0 0,-1 0 0 0,-1-1 0 16,-2-3 0-16,4 1 0 16,-4-2 0-1,2-1 0-15,-6 4 0 16</inkml:trace>
  <inkml:trace contextRef="#ctx0" brushRef="#br0" timeOffset="40858.08">8912 6565 255 0,'0'0'0'16,"31"0"0"-16,19 0 0 16,4 0 0-1,-1 0 0-15</inkml:trace>
  <inkml:trace contextRef="#ctx0" brushRef="#br0" timeOffset="41058.96">10078 6654 255 0,'0'0'0'0,"43"0"0"16,39 0 0-1,26 0 0-15,9-2 0 16,-9-9 0-1,-24 1 0-15</inkml:trace>
  <inkml:trace contextRef="#ctx0" brushRef="#br0" timeOffset="41342.62">12155 6475 255 0,'0'0'0'0,"34"0"0"16,20 0 0 0,16 0 0-16,23 0 0 15,9 4 0 1,-12 5 0-16,-3-8 0 15,-4 2 0-15,1-2 0 16,8-5 0 0,9-6 0-16,-27 1 0 15</inkml:trace>
  <inkml:trace contextRef="#ctx0" brushRef="#br0" timeOffset="41503.51">13768 6450 255 0,'11'0'0'0,"14"0"0"0,16 0 0 15,11 0 0 1,21 0 0-16,7 6 0 16,8 0 0-1,-2-3 0 1,-2-8 0-16,-24-13 0 16</inkml:trace>
  <inkml:trace contextRef="#ctx0" brushRef="#br0" timeOffset="41691.17">15303 6442 255 0,'0'0'0'16,"40"0"0"-16,35 0 0 16,16 0 0-1,12 0 0-15,-7 0 0 16,-4 0 0-1,0 0 0-15,-23 0 0 16</inkml:trace>
  <inkml:trace contextRef="#ctx0" brushRef="#br0" timeOffset="41941.19">17317 6533 255 0,'39'0'0'16,"15"0"0"0,9 0 0-16,5 0 0 15,1 0 0-15,3 0 0 16,2 0 0-1,1 0 0-15,-14 0 0 16</inkml:trace>
  <inkml:trace contextRef="#ctx0" brushRef="#br0" timeOffset="42122.13">18382 6524 255 0,'0'0'0'0,"0"0"0"16,0 0 0-1,0 0 0-15,0 0 0 16,0 0 0 0</inkml:trace>
  <inkml:trace contextRef="#ctx0" brushRef="#br0" timeOffset="42541.82">18674 6288 255 0,'0'0'0'0,"0"0"0"16,0 0 0-16,21 0 0 15,15 0 0 1,14 0 0-16,0 0 0 15,2 5 0 1,-52-5 0-16,48 13 0 16,-8 1 0-1,-18 5 0-15,-22 2 0 16,-27 3 0 0,-33 12 0-16,-41 17 0 15,-74 34 0-15,5 0 0 16</inkml:trace>
  <inkml:trace contextRef="#ctx0" brushRef="#br0" timeOffset="44501.24">12136 5674 255 0,'0'-21'0'0,"0"9"0"0,0 1 0 0,0-2 0 0,0 1 0 15,0 2 0 1,0-4 0-16,0 1 0 16,0-1 0-1,-2 0 0-15,2 1 0 16,0 1 0 0,0-3 0-16,0 4 0 15,0 4 0-15,5 5 0 16,-5 6 0-1,2 12 0-15,0 8 0 16,-2 9 0 0,-2 9 0-16,-3 16 0 15,-1 11 0 1,-3 0 0-16,0-9 0 16,0-8 0-1,5-16 0-15,-1-9 0 16,3-9 0-1,2-7 0-15,5-4 0 16,8-9 0-16,5-7 0 16,4-9 0-1,7-5 0-15,8-3 0 16,-4 1 0 0,-4 7 0-16,-8 12 0 15,-4 9 0-15,-9 12 0 16,-4 11 0-1,-6 10 0 1,-6 18 0-16,1 6 0 16,5 2 0-1,2-62 0-15,2 53 0 16</inkml:trace>
  <inkml:trace contextRef="#ctx0" brushRef="#br0" timeOffset="44851.87">12823 5416 255 0,'0'0'0'0,"0"0"0"0,0 0 0 0,0 24 0 16,0 28 0 0,-6 19 0-16,-7 25 0 15,-5 10 0 1,0-16 0-1,2-16 0-15,16-74 0 0,-13 56 0 16,13-56 0 0,-20 30 0-16,2-25 0 15,9-7 0 1</inkml:trace>
  <inkml:trace contextRef="#ctx0" brushRef="#br0" timeOffset="45055.93">12643 5879 255 0,'0'0'0'16,"0"0"0"-16,0 0 0 16,0 0 0-1,17 0 0-15,22 1 0 16,6 4 0 0,-3 2 0-1,-3 0 0-15,-2-3 0 0,-9 0 0 16</inkml:trace>
  <inkml:trace contextRef="#ctx0" brushRef="#br0" timeOffset="45390.75">13240 5393 255 0,'0'0'0'0,"0"0"0"16,0 0 0 0,0 21 0-16,-2 24 0 15,-6 20 0 1,-5 11 0-16,-2 19 0 31,-6 1 0-31,3-14 0 0,5-19 0 16,3-14 0-1,10-49 0-15,-12 43 0 16,12-43 0 0,-15 25 0-16,1-13 0 15</inkml:trace>
  <inkml:trace contextRef="#ctx0" brushRef="#br0" timeOffset="45601.93">13025 5872 255 0,'0'0'0'0,"0"0"0"16,0 0 0-1,0 0 0-15,17 0 0 16,23 0 0-16,4 0 0 15,3 5 0 1,-1-3 0-16,-46-2 0 16,46 3 0-1</inkml:trace>
  <inkml:trace contextRef="#ctx0" brushRef="#br0" timeOffset="45984.37">13694 5785 255 0,'0'0'0'16,"0"0"0"-16,0 32 0 15,0 28 0 1,0 40 0-1,0 34 0-15,0 9 0 16,0-25 0 0,-7-45 0-16,7-73 0 15,-13 34 0-15</inkml:trace>
  <inkml:trace contextRef="#ctx0" brushRef="#br0" timeOffset="46535.32">13503 5695 255 0,'0'0'0'0,"0"0"0"0,0 0 0 0,0 0 0 16,0 0 0-1,0 0 0-15,19-2 0 16,18-9 0 0,11-1 0-16,-4 7 0 15,4-3 0-15,-48 8 0 16,48 2 0-1,2 5 0-15,-50-7 0 16,40 13 0 0,-40-13 0-16,29 23 0 15,-15 4 0 1,-12-3 0-16,-11 1 0 16,-11-3 0-16,-11-4 0 15,-18 5 0 1,-3-9 0-16</inkml:trace>
  <inkml:trace contextRef="#ctx0" brushRef="#br0" timeOffset="47650.48">14699 5404 255 0,'27'-24'0'0,"-16"11"0"0,-4-1 0 0,-3 4 0 0,-4 1 0 15,0 1 0-15,-8 8 0 16,-4 3 0 0,-3 7 0-16,-6 10 0 15,3 13 0 1,-6 12 0-16,1 11 0 15,5 17 0-15,3 14 0 16,15-1 0 0,6-8 0-16,12-16 0 15,7-16 0 1,4-7 0-16,7-15 0 16,-36-24 0-1,42 12 0-15</inkml:trace>
  <inkml:trace contextRef="#ctx0" brushRef="#br0" timeOffset="48200.36">15119 5574 255 0,'0'0'0'0,"0"0"0"16,0 0 0-1,0 0 0-15,0 0 0 16,3 19 0 0,1 18 0-16,0 15 0 15,-2 0 0-15,-2-10 0 16,2-4 0-1,-2-11 0-15,6-14 0 16,-2-7 0 0,7-7 0-16,5-13 0 15,2-7 0 1,2-8 0-16,5-7 0 16,4-6 0-1,-5 3 0-15,-4 8 0 16,-7 6 0-1,-3 12 0-15,-4 13 0 16,-6 13 0-16,-4 15 0 16,2 11 0-1,-3 10 0-15,5-49 0 16,-2 44 0 0,2-44 0-16,9 32 0 15,2-22 0 1,6-10 0-16,-2-6 0 15,5-12 0 1,1-6 0-16,-2-3 0 16</inkml:trace>
  <inkml:trace contextRef="#ctx0" brushRef="#br0" timeOffset="48586.37">15804 5474 255 0,'0'0'0'0,"0"0"0"15,0 0 0-15,0 0 0 16,-15 4 0 0,-18 11 0-16,-8 10 0 15,2 6 0 1,10 2 0-16,9-2 0 16,11-6 0-16,12-6 0 15,5-2 0 1,12-2 0-16,5-1 0 15,4 0 0 1,-1 0 0-16,-3 0 0 16,-8-2 0-1,-9 4 0-15,-12 0 0 16,-13 4 0 0,-10-2 0-16,-11 2 0 15,-12-1 0-15,-1-6 0 16,51-13 0-1,-47 3 0-15,47-3 0 16,-34-12 0 0,14-8 0-16</inkml:trace>
  <inkml:trace contextRef="#ctx0" brushRef="#br0" timeOffset="48763.75">15967 5563 255 0,'0'0'0'0,"0"0"0"0,0 0 0 16,0 0 0-16,0 0 0 15</inkml:trace>
  <inkml:trace contextRef="#ctx0" brushRef="#br0" timeOffset="48912.98">15910 5899 255 0,'0'0'0'0,"0"0"0"16,0 0 0-1,0 0 0-15</inkml:trace>
  <inkml:trace contextRef="#ctx0" brushRef="#br0" timeOffset="49395.54">16491 5317 255 0,'0'0'0'15,"0"0"0"1,0 0 0-16,0 0 0 16,12 22 0-1,7 21 0-15,-3 7 0 16,-7 0 0-1,-5 0 0-15,-4-3 0 16,-9 0 0-16,-11 1 0 16,-16 7 0-1,-14 5 0 1,-23 15 0-16,-13-3 0 16,-2-10 0-16,24-27 0 15</inkml:trace>
  <inkml:trace contextRef="#ctx0" brushRef="#br0" timeOffset="55516.61">18995 7431 255 0,'-58'0'0'0,"8"0"0"0,2 4 0 0,-2-3 0 16,-1 4 0-16,6-2 0 15</inkml:trace>
  <inkml:trace contextRef="#ctx0" brushRef="#br0" timeOffset="55866.15">17541 7412 255 0,'0'0'0'0,"-31"0"0"16,-21 0 0-1,-4 5 0-15,-9 0 0 16,-7 1 0 0,-4 1 0-16,0 2 0 15,6 3 0 1,8-4 0-16,3 7 0 15,11-4 0 1,6-5 0-16,3-6 0 16,3-6 0-16,0-2 0 15,5 0 0 1</inkml:trace>
  <inkml:trace contextRef="#ctx0" brushRef="#br0" timeOffset="56213.73">16250 7456 255 0,'-9'0'0'16,"-14"-3"0"-16,-10-2 0 16,-4 3 0-16,-4 0 0 15,-1-1 0 1,-7 3 0-16,0-1 0 16,1-3 0-1,-3 0 0-15,5-1 0 16,-3-5 0-16,1 1 0 15,-5 2 0 1,-3 3 0-16,-4-3 0 16,-5-2 0-1,5-1 0-15,2 0 0 16,-4-1 0 0,0 0 0-16,4 1 0 15,-5 2 0-15,3-2 0 16,-2 5 0-1,-4 1 0-15,0 0 0 16,0 0 0 0,15-2 0-16</inkml:trace>
  <inkml:trace contextRef="#ctx0" brushRef="#br0" timeOffset="56797.92">13359 7390 255 0,'-54'0'0'0,"-21"0"0"0,-2 0 0 0,1 5 0 16,-3 1 0-16,2-3 0 16,-5-1 0-1,0 1 0-15,-4 5 0 16,2-3 0-16,0-3 0 16,2 1 0-1,2 1 0-15,1 0 0 16,2 1 0-1,-7-4 0-15,6 2 0 16,-7-6 0 0,4-3 0-16,2 6 0 15,-7 0 0 1,11 0 0-16,0 6 0 16,-40 9 0-1,24 0 0-15,7-2 0 16,9-9 0-16,-1-4 0 15,-5 2 0 1,3-2 0-16,-7 2 0 16,0 3 0-1,6 2 0-15,0-2 0 16,-1-3 0 0,3-7 0-16,2-4 0 15,6-2 0 1,20 0 0-16</inkml:trace>
  <inkml:trace contextRef="#ctx0" brushRef="#br0" timeOffset="57016.56">9416 7527 255 0,'-37'0'0'0,"-19"0"0"0,-10 0 0 16,-3 0 0-1,-1 0 0-15,1 4 0 16,-5 0 0 0,-2 1 0-1,7-3 0-15,6 0 0 0,3-2 0 16,0 0 0 0,-1-2 0-16,13-5 0 15</inkml:trace>
  <inkml:trace contextRef="#ctx0" brushRef="#br0" timeOffset="57173.04">8044 7569 255 0,'0'0'0'0,"-25"5"0"16,-15 2 0-16,-2-2 0 16,3 7 0-1,-3-1 0-15,7-1 0 16</inkml:trace>
  <inkml:trace contextRef="#ctx0" brushRef="#br0" timeOffset="57559.52">7689 7406 255 0,'0'0'0'16,"0"0"0"0,0 0 0-16,-17 11 0 15,-22 16 0 1,-13 11 0-16,-7 13 0 15,-3 12 0 1,8 0 0-16,54-63 0 16,-21 50 0-1,29-13 0-15,19-18 0 16,11-12 0-16,20-7 0 31,21-7 0-31,23-4 0 16,17 0 0-16,-2 2 0 15,-26 4 0-15</inkml:trace>
  <inkml:trace contextRef="#ctx0" brushRef="#br0" timeOffset="58053.54">10470 6943 255 0,'-31'67'0'0,"8"-9"0"0,6 9 0 0,0 2 0 16,17-69 0-16,-11 67 0 15,7-13 0-15</inkml:trace>
  <inkml:trace contextRef="#ctx0" brushRef="#br0" timeOffset="58613.17">10962 6954 255 0,'0'0'0'16,"0"0"0"-16,0 0 0 15,0 0 0 1,0 0 0-16,-16 4 0 16,-16 15 0-16,-5 18 0 31,-1 9 0-31,5 11 0 0,10-3 0 16,12-3 0-1,9-8 0-15,7-2 0 16,5-8 0-1,6-11 0-15,2-6 0 16,6-5 0 0,5-11 0-16,2-4 0 15,6-10 0 1,4-10 0-16,-6-8 0 16,-6-5 0-1,-10-9 0-15,-5-4 0 16,-7-2 0-16,-12 2 0 15,-11 7 0 1,-10 11 0 0,-8 13 0-16,-8 18 0 15,-6 7 0-15,8 5 0 16</inkml:trace>
  <inkml:trace contextRef="#ctx0" brushRef="#br0" timeOffset="59081.62">11619 6838 255 0,'0'0'0'0,"0"0"0"0,0 0 0 0,0 0 0 16,0 0 0-16,0-9 0 16,0-9 0-1,0 5 0 1,0 4 0-16,0 9 0 16,-6 11 0-16,-3 12 0 15,-5 17 0-15,-7 20 0 16,-8 21 0-1,-2 21 0-15,4 10 0 16,8-21 0 0,9-37 0-16</inkml:trace>
  <inkml:trace contextRef="#ctx0" brushRef="#br0" timeOffset="59661.69">13115 6756 255 0,'0'0'0'0,"0"0"0"0,0 0 0 16,0 0 0-16,-9-3 0 15,-11-7 0 1,-5 10 0-16,-5 8 0 31,-3 9 0-31,-5 19 0 0,1 10 0 16,-2 15 0-1,-2 27 0-15,13 8 0 16,19-14 0 0,15-13 0-16,13-21 0 15,-19-48 0-15,31 30 0 16</inkml:trace>
  <inkml:trace contextRef="#ctx0" brushRef="#br0" timeOffset="60313.27">13672 6846 255 0,'0'0'0'0,"0"0"0"0,0 0 0 0,0 0 0 15,0 0 0-15,0 0 0 16,0 0 0 0,0-11 0-16,0-13 0 15,-2 2 0 1,-10 4 0-16,-1 4 0 16,-10 8 0-1,-8 3 0-15,-5 8 0 16,-10 13 0-16,-4 6 0 15,-3 14 0 1,3 15 0-16,5 13 0 16,14 10 0-1,14-4 0-15,17-10 0 16,17-17 0-16,14-16 0 16,14-19 0-1,14-16 0 1,10-12 0-16,4-11 0 15,6-7 0-15,-18 8 0 16</inkml:trace>
  <inkml:trace contextRef="#ctx0" brushRef="#br0" timeOffset="60879.52">14072 6677 255 0,'0'0'0'0,"0"0"0"0,0 0 0 0,0 0 0 16,0 0 0-16,0 0 0 16,0 0 0-16,0 0 0 15,0 20 0 1,-2 18 0-16,-7 12 0 16,0-6 0-1,-2-2 0-15,-3-3 0 16,14-39 0-1,0 0 0-15,0 0 0 16,-4 31 0 0,8-11 0-16,8-11 0 15,5-9 0 1,10-8 0-16,1 0 0 16,-4-1 0-1,1 3 0-15,-6 3 0 16,-5 10 0-16,-7 6 0 15,-7 10 0 1,-2 4 0-16,-1 2 0 16,3-29 0-1,0 0 0-15,0 0 0 16,0 25 0-16</inkml:trace>
  <inkml:trace contextRef="#ctx0" brushRef="#br0" timeOffset="61678.37">14672 6896 255 0,'0'0'0'0,"0"0"0"0,0 0 0 0,0 0 0 16,0 0 0 0,0 0 0-16,0 0 0 15,-17 2 0 1,-22 6 0-16,-4 4 0 15,3 9 0-15,5 5 0 16,1 4 0 0,34-30 0-16,-27 33 0 15,27-33 0 1,-18 40 0-16,18-40 0 16,-9 36 0-16,16-9 0 15,6-16 0 1,5-5 0-16,5-10 0 15,6-7 0 1,0-7 0-16,4-7 0 16,3-5 0-1,-5 1 0-15,-5 2 0 16,-9 7 0 0,-5 7 0-16,-6 7 0 15,-2 11 0-15,-1 6 0 16,-3 12 0-1,-3 4 0-15,1 2 0 16,4 1 0 0,3-3 0-16,9-6 0 15,3-8 0 1,3-11 0-16,3-7 0 16,-4-1 0-1,6-7 0 1,9-12 0-16,-9 4 0 0</inkml:trace>
  <inkml:trace contextRef="#ctx0" brushRef="#br0" timeOffset="62630.6">15053 6984 255 0,'0'0'0'0,"0"0"0"0,0 0 0 15,0 0 0-15,0 1 0 16,0 6 0-16,0 7 0 15,-4 11 0 1,-2 0 0 0,0 2 0-16,1-6 0 0,3-5 0 15,0-7 0 1,9-9 0-16,7-12 0 16,3-5 0-1,5-4 0-15,-1-2 0 16,-2 7 0-1,4 3 0 1,-5 3 0-16,-6 11 0 16,-6 12 0-16,-6 7 0 15,-2 8 0 1,-2 4 0-16,4-5 0 16,2-8 0-16,4-9 0 15,8-10 0 1,5-6 0-16,2-4 0 15,8-6 0 1,19-11 0-16,7 2 0 16,-55 25 0-16,49-27 0 15,-49 27 0 1,0 0 0 0,0 0 0-16,36-20 0 15,-36 20 0-15,20-5 0 16,-20 9 0-1,-8 5 0-15,0 7 0 16,-1 7 0 0,-5 0 0-16,14-23 0 15,-10 27 0 1,10-27 0-16,0 0 0 16,-7 24 0-1,9-7 0-15,3-14 0 16,7-12 0-16,5-6 0 15,1-5 0 1,-18 20 0-16,21-22 0 16,-21 22 0-1,25-11 0-15,-4 13 0 16,-3 11 0 0,-2 14 0-16,-8 12 0 15,1 16 0 1,3 15 0-16,-2-1 0 15,-1-4 0 1,-2-8 0-16,-7-6 0 16,0-9 0-1,-7-2 0-15,-6-7 0 16,-5-4 0-16,-6-10 0 16,-3-5 0-1,-5-7 0-15,-6-5 0 16,-11-8 0-1,2-13 0-15,0-4 0 16,9-2 0 0,9-3 0-16,15-5 0 15,19-4 0 1,15-11 0-16,11-6 0 16,7-1 0-16</inkml:trace>
  <inkml:trace contextRef="#ctx0" brushRef="#br0" timeOffset="62962.31">15719 7167 255 0,'60'-16'0'0,"-21"-6"0"0,-10-3 0 0,-12 4 0 15,-10 3 0 1,-7 5 0-16,-5 5 0 16,-1 4 0-1,2 8 0-15,-1 6 0 16,5 10 0-1,2 3 0-15,11 5 0 16,13-5 0-16,9-4 0 16,8-5 0-1</inkml:trace>
  <inkml:trace contextRef="#ctx0" brushRef="#br0" timeOffset="63232.06">16705 7108 255 0,'0'0'0'15,"0"0"0"-15,0 31 0 16,0 28 0-1,-6 33 0-15,2 26 0 16,1-11 0 0,1-33 0-16</inkml:trace>
  <inkml:trace contextRef="#ctx0" brushRef="#br0" timeOffset="63546.03">16486 7006 255 0,'0'0'0'16,"0"0"0"0,17-14 0-16,9-8 0 15,5 6 0-15,8 5 0 16,7 11 0-1,-1 9 0-15,-5 9 0 16,-7 4 0 0,-33-22 0-16,26 26 0 15,-12 4 0 1,-12-7 0-16,-6 1 0 16,-10-4 0-1,-5-2 0-15,4-7 0 16,-1-11 0-1,3-2 0-15</inkml:trace>
  <inkml:trace contextRef="#ctx0" brushRef="#br0" timeOffset="63894.53">17113 6977 255 0,'0'0'0'0,"0"0"0"16,0 0 0-16,0 18 0 15,-7 18 0 1,-4 8 0-16,2-4 0 16,3-7 0-1,1-13 0 1,0-7 0-16,3-5 0 15,0-12 0-15,4-7 0 32,5-6 0-32,4-2 0 0,4-2 0 15,8 4 0-15,7 0 0 16,3 9 0 0,0-2 0-16,-6 1 0 15</inkml:trace>
  <inkml:trace contextRef="#ctx0" brushRef="#br0" timeOffset="64259.33">17490 7036 255 0,'0'0'0'16,"0"0"0"-16,0 0 0 15,-15 15 0-15,-16 13 0 16,-3 18 0 0,11 10 0-16,9-4 0 15,12-7 0 1,10-17 0-16,10-20 0 16,5-13 0-1,-1-6 0-15,0-9 0 16,-1-4 0-1,-8-5 0-15,-6-6 0 16,-7 2 0 0,-9 3 0-16,-2 5 0 15,-4 6 0 1,7 0 0-16,1 1 0 16,7 3 0-16</inkml:trace>
  <inkml:trace contextRef="#ctx0" brushRef="#br0" timeOffset="64942.73">17820 6738 255 0,'0'0'0'16,"0"0"0"-16,0 22 0 16,0 18 0-1,-12 27 0-15,-3 16 0 16,-3 13 0-1,-1-11 0 1,19-85 0-16,0 0 0 0,0 0 0 16,-14 50 0-1,7-33 0-15,3-20 0 16,0-7 0 0,-1-8 0-16,2-5 0 15,1 0 0 1,0 4 0-16,2 3 0 15,0 5 0 1,7 7 0 0,2 4 0-16,4 4 0 15,-13-4 0-15,25 8 0 16,6-8 0-16,-31 0 0 16,33 3 0-1,-33-3 0-15,0 0 0 16,0 0 0-1,28-3 0-15,-8-1 0 16,-9 8 0 0,-9-1 0-16,-8 15 0 15,-1 7 0 1,-2 3 0-16,2 5 0 16,5 4 0-1,9 1 0-15,4-11 0 16,7-17 0-1,4-14 0-15,5-4 0 16,-2-8 0-16,-25 16 0 16,19-27 0-1,-1-5 0-15,-18 32 0 16,10-38 0 0,-10 38 0-16,-8-29 0 15,-8 16 0 1,1 11 0-16,-1 8 0 15,3 1 0-15</inkml:trace>
  <inkml:trace contextRef="#ctx0" brushRef="#br0" timeOffset="66342.78">18431 7031 255 0,'0'0'0'0,"0"0"0"0,0 0 0 16,0 0 0-16,0 0 0 15,-20 4 0 1,-17 12 0-16,-9 10 0 16,8 8 0-1,9-1 0-15,7 4 0 16,5-5 0 0,9-3 0-16,8-29 0 15,8 21 0-15,4-16 0 16,9-5 0-1,6-3 0-15,4-6 0 16,-2-1 0 0,3 0 0-16,1 1 0 15,-2 3 0 1,-4 0 0-16,-5 2 0 16,-6-3 0-16,-3 1 0 15,-2-2 0 1,-6 3 0-16,-5 1 0 31,-8 4 0-31,-5 4 0 16,-2 4 0-16,-3 8 0 15,0 4 0 1,5 3 0-16,2-4 0 16,6-2 0-16,8-7 0 15,6-6 0 1,4-8 0-16,5-6 0 15,1-4 0 1,1-1 0-16,-3 2 0 16,-5 3 0-16,0 1 0 15,-4 4 0 1,0 4 0-16,-3 1 0 16,-1 1 0-1,0-1 0-15,-2 0 0 16,2-1 0-1,0-7 0-15,0 2 0 16,0-6 0 0,1 2 0-16,-1 0 0 15,-2 2 0-15,0 2 0 16,-2-2 0 0,2 6 0-1,-2-3 0-15,4 3 0 16,-4 0 0-1,0 2 0-15,0-3 0 16,0 2 0-16,0 1 0 16,-4 0 0-1,4-3 0-15,0 3 0 16,0 0 0 0,0 0 0-16,0 0 0 15,0 0 0-15,0 0 0 16,0 0 0-1,0 0 0-15,0 0 0 16,0 0 0 0,0 0 0-16,0 0 0 15,-2 0 0 1,2 0 0-16,0 3 0 16,-2-3 0-1,0 1 0-15,2-1 0 16,0 3 0-1,4-3 0-15,4-7 0 16,0-3 0 0,7-9 0-16,4-8 0 15,-3-4 0-15,1-5 0 16,3-9 0 0,-1 1 0-16,-19 44 0 15,16-44 0 1,-16 44 0-1,0 0 0-15,4-37 0 16,-13 13 0-16,0 17 0 16,-2 17 0-1,-1 9 0-15,-2 14 0 16,4 19 0 0,3 8 0-16,5 11 0 15,8 15 0-15,5-10 0 16,7-20 0-1,-18-56 0-15,26 28 0 16,0-28 0 0,-8-8 0-16</inkml:trace>
  <inkml:trace contextRef="#ctx0" brushRef="#br0" timeOffset="66625.14">18968 6627 255 0,'13'73'0'0,"-5"-11"0"0,-4 14 0 0,-6 16 0 16,-25 11 0-16,-16-9 0 15,-6-8 0 1,8-20 0-16</inkml:trace>
  <inkml:trace contextRef="#ctx0" brushRef="#br0" timeOffset="74483.42">5628 8649 255 0,'-44'14'0'0,"25"-1"0"0,-4 6 0 0,23-19 0 0,-24 29 0 0,-7 8 0 0,4 5 0 16,5-6 0-1</inkml:trace>
  <inkml:trace contextRef="#ctx0" brushRef="#br0" timeOffset="75183.66">5608 8457 255 0,'0'0'0'0,"0"0"0"0,0 0 0 0,-2 21 0 16,-7 29 0-1,1 25 0-15,-1 33 0 16,-2 43 0 0,-3 22 0-16,-7 5 0 15,-6 8 0-15,2-7 0 16,1 3 0-16,-3 11 0 15,2 10 0 1,3 14 0-16,1 9 0 16,10 0 0-1,11-7 0 1,5-6 0-16,3-21 0 16,8-23 0-16,0-20 0 15,0-30 0 1,-7-31 0-16,-9-88 0 15,5 54 0 1</inkml:trace>
  <inkml:trace contextRef="#ctx0" brushRef="#br0" timeOffset="78001.59">5757 8551 255 0,'0'0'0'0,"0"0"0"0,0 0 0 0,0 0 0 16,26 2 0-1,22 5 0-15,20 0 0 16,16 0 0-1,22-1 0-15,10-4 0 16,-6 1 0 0,2 4 0-16,-5-2 0 15,-5 6 0 1,-2 10 0-16,7-5 0 16,11-7 0-1,8 4 0-15,13-4 0 16,6-2 0-16,8-1 0 15,9 0 0 1,10-6 0 0,9 2 0-16,1-2 0 15,-3 4 0-15,2-4 0 16,9 0 0 0,6-4 0-16,5-1 0 15,4-4 0-15,3-2 0 16,13-1 0-1,9-1 0-15,-11 5 0 16,-2-2 0 0,2 3 0-16,-7 7 0 15,-5 4 0 1,6-4 0-16,0 3 0 16,7 1 0-1,-3-1 0-15,3-6 0 16,1 3 0-1,4-1 0-15,-4-2 0 16,2 0 0 0,-4 1 0-16,-2 0 0 15,-2 2 0 1,-2 0 0-16,-10 2 0 16,5 0 0-16,5 4 0 15,-3 1 0 1,5-4 0-16,0 2 0 15,-6-1 0 1,-11 5 0-16,-4-2 0 16,4-5 0-1,5 7 0-15,-6-2 0 16,-2 0 0 0,-11 2 0-16,1-3 0 15,-1 1 0-15,-5-7 0 16,-5 0 0-1,-6 2 0-15,-2 1 0 16,-9-11 0 0,-4 4 0-16,-3 1 0 15,-2 2 0 1,-6-7 0-16,-11 2 0 16,-4-2 0-1,1-1 0-15,-7 0 0 16,-9-1 0-1,2-1 0-15,-2 1 0 16,-10-2 0-16,-10 5 0 16,-5-2 0-1,-7 2 0-15,-14 3 0 16,-8 3 0 0,1 2 0-16,-8 1 0 15,-8 7 0 1,-12 3 0-16,-7 4 0 15,-10 3 0 1,-3 11 0-16,-6 3 0 16,-5 6 0-16,-5 18 0 15,-6 15 0 1,-8 20 0-16,-7 11 0 16,-1-1 0-1,5 2 0-15,2 16 0 16,2 10 0-1,0 6 0-15,1 3 0 16,-2 3 0-16,8 10 0 16,9 1 0-1,2-4 0-15,4 2 0 16,9-9 0 0,-3-3 0-16,-3-10 0 15,6-8 0 1,5-13 0-1,2-10 0-15,-2-18 0 16,-3-12 0-16,-1-19 0 16,-14-49 0-1,13 37 0-15,-13-37 0 16,0 0 0 0,2 28 0-16,-11-13 0 15,-8-6 0-15,-10-2 0 31,-6-5 0-31,-11-2 0 0,-14-2 0 32,-15-7 0-32,-21-2 0 0,-14-3 0 15,3 1 0 1,-1 0 0-16,-2-1 0 16,-7 1 0-16,2-1 0 15,-2 6 0 1,-4 1 0-1,-3 0 0-15,-4 5 0 16,-4-1 0-16,5 1 0 16,-3-2 0-1,1-1 0-15,-5-5 0 16,-3 4 0 0,-1 4 0-16,-4-2 0 15,-6 2 0 1,-9 0 0-16,3 2 0 15,-3 0 0 1,0 0 0-16,-6 2 0 16,-1 0 0-1,-4 2 0-15,-1 1 0 16,1-2 0-16,-2 3 0 16,-7 3 0-1,6-3 0 1,3 4 0-16,-4 1 0 15,-9 3 0 1,0-1 0-16,7-3 0 16,8-3 0-16,-2 5 0 15,-2-3 0 1,1-3 0-16,-4 2 0 16,1 0 0-16,6-2 0 31,-6 3 0-31,-1 1 0 0,6-1 0 15,4 2 0-15,0 0 0 16,1-6 0 0,1-1 0-1,0 2 0-15,5-6 0 16,-3-2 0 0,2-2 0-16,0 0 0 15,3 4 0-15,-1 2 0 16,-1 2 0-1,1 0 0 1,3 3 0-16,1-1 0 16,6-8 0-1,6 2 0-15,-1-1 0 16,0-4 0-16,7 0 0 16,1 1 0-1,-5 0 0-15,-1-2 0 16,9 6 0-16,-3 0 0 15,0 0 0 1,3 4 0-16,-3-2 0 16,5-2 0-1,1 2 0-15,8-2 0 16,0 0 0 0,-1 0 0-16,4 4 0 15,-2 3 0 1,4 5 0-1,1-1 0-15,-3 1 0 0,5-1 0 16,-3 3 0 0,4-3 0-16,5-1 0 15,2-4 0 1,0 0 0-16,0 6 0 16,4-1 0-1,2 3 0-15,-2-1 0 16,-1 2 0-1,2 2 0-15,6-3 0 16,0 3 0 0,4-2 0-16,7-1 0 15,2-1 0-15,-1-1 0 16,1-2 0 0,2 1 0-16,-2 1 0 15,5-5 0 1,9 2 0-16,3-5 0 15,3 3 0 1,5-3 0-16,6-3 0 16,45-1 0-1,-43 4 0-15,43-4 0 16,-42 0 0 0,6-4 0-16</inkml:trace>
  <inkml:trace contextRef="#ctx0" brushRef="#br0" timeOffset="79685.86">7579 9445 255 0,'0'0'0'0,"0"0"0"0,0 0 0 16,0 0 0-16,23 3 0 15,21 0 0-15,18 2 0 31,19-3 0-31,26-4 0 0,21-6 0 16,-2-1 0 0,-8-1 0-16,-2-3 0 15,1 2 0 1,0 5 0-16,5-4 0 16,8 1 0-1,9 3 0-15,2 1 0 16,2 0 0-16,13 1 0 15,3-3 0 1,4 1 0-16,17-2 0 16,12-2 0-1,-1-4 0-15,1 4 0 16,0-5 0 0,0 4 0-16,4-2 0 15,3 0 0 1,9 3 0-16,-5 4 0 15,-4 1 0 1,7 0 0-16,-3 4 0 16,-2 1 0-1,-1 0 0-15,6 0 0 16,-3-2 0 0,1-3 0-16,0-1 0 15,-5 3 0-15,-1 1 0 16,3 0 0-1,0 2 0-15,-4-5 0 16,-9 3 0 0,-3 0 0-16,5 2 0 15,-4 0 0 1,-5 2 0-16,5 2 0 16,-5-4 0-16,-4 7 0 15,-7-2 0 1,0-1 0-16,-4 8 0 15,2-3 0 1,-5-4 0 0,-2 5 0-16,-1 1 0 15,-11 1 0-15,0-2 0 16,-3-1 0 0,0 5 0-16,-12-5 0 15,-12 1 0-15,-18-2 0 16,-16-4 0-1,-14-2 0-15,-74-2 0 16,62 3 0 0,-13-6 0-16,-49 3 0 15,0 0 0 1,0 0 0-16,27-11 0 16,-18-7 0-1,-7 3 0-15,-9-3 0 16,-3-2 0-16,-9-3 0 15,19 23 0 1,-21-21 0 0,-5-7 0-16,26 28 0 15,0 0 0 1,-27-27 0-16,27 27 0 16,0 0 0-16,-20-16 0 15,14 12 0 1,12 6 0-16,14 3 0 15,9 3 0 1,12 2 0 0,8 5 0-16,0 3 0 15,-4 5 0-15,-45-23 0 16,34 29 0-16,-25 8 0 16,-20 8 0-1,-23 5 0-15,-26 13 0 16,-30 17 0-1,-20 11 0-15,18-23 0 16</inkml:trace>
  <inkml:trace contextRef="#ctx0" brushRef="#br0" timeOffset="80985.13">18791 10601 255 0,'0'0'0'0,"0"0"0"0,-19 0 0 0,-22 0 0 16,-10 0 0-16,-7 0 0 16,-18 0 0-1,-21 0 0-15,-20 0 0 16,1 0 0 0,0 0 0-16,-3-2 0 15,-3-5 0 1,-4 3 0-16,-9 1 0 15,-3 3 0-15,-3 0 0 16,-2-5 0 0,-7 0 0-16,-2-1 0 15,-1 0 0 1,1 0 0-16,-7 1 0 16,-1 0 0-1,-8-1 0-15,-4 1 0 16,2 3 0-1,-5-3 0-15,-1 4 0 16,-1 2 0 0,0 2 0-16,3-1 0 15,1-4 0-15,2-5 0 16,0 3 0 0,0-2 0-16,4 1 0 15,0-5 0 1,-2 2 0-16,0-1 0 15,4 4 0 1,0-2 0-16,1-1 0 16,5 0 0-1,10-1 0-15,-4-1 0 16,2 3 0-16,1-1 0 16,2-5 0-1,0 7 0-15,3 2 0 16,2 0 0-1,-1 4 0-15,-2-4 0 16,8 4 0 0,7 4 0-16,2-4 0 15,-3 0 0-15,2 4 0 16,6 0 0 0,-2 0 0-1,3 3 0 1,7 3 0-16,-1 1 0 15,-2-1 0-15,-1 1 0 16,0 1 0-16,1-1 0 16,5 3 0-1,6-1 0-15,0 1 0 16,1-1 0 0,0-2 0-16,0 4 0 15,-3-2 0 1,5 6 0-16,8-4 0 15,7 1 0-15,0 3 0 16,0-4 0 0,5 1 0-1,6-1 0-15,6-1 0 16,-1 1 0-16,6-4 0 16,10 1 0-1,-3-4 0-15,10-1 0 16,51-7 0-1,-49 4 0 1,49-4 0-16,0 0 0 0,-48-2 0 16,48 2 0-1,-44-9 0-15,10-1 0 16</inkml:trace>
  <inkml:trace contextRef="#ctx0" brushRef="#br0" timeOffset="81372.44">7722 10394 255 0,'0'0'0'0,"0"0"0"0,0 0 0 0,0 0 0 15,0 0 0-15,0 0 0 16,0 0 0 0,0 0 0-16,0 0 0 15,-18 14 0 1,-20 18 0-16,-14 13 0 16,-5 11 0-1,-13 16 0-15,8 4 0 16,22-12 0-16,12-13 0 15,22-11 0 1,14-4 0-16,16-6 0 16,15-4 0-1,13-5 0-15,10-2 0 16,-10-7 0 0</inkml:trace>
  <inkml:trace contextRef="#ctx0" brushRef="#br0" timeOffset="87351.35">18691 6565 255 0,'-46'0'0'0,"15"0"0"0,2-5 0 0,4 3 0 15,-3 0 0 1,-1 0 0-16,0 0 0 16,0 2 0-16,29 0 0 15,-36 0 0 1,36 0 0-16,-50-3 0 16,50 3 0-1,-56-2 0-15,-4 0 0 16,60 2 0-1,-68-5 0-15,68 5 0 16,-68-5 0 0,1 4 0-16,67 1 0 15,-67 0 0-15,67 0 0 16,-68 0 0 0,4 1 0-16,64-1 0 15,-64 4 0 1,6-4 0-16,6 0 0 15,1 0 0 1,9 1 0-16,0 2 0 16,-2 1 0-1,-2 1 0-15,1-1 0 16,45-4 0 0,-51 6 0-16,-4-1 0 15,0-2 0-15,6-2 0 16,7 3 0-1,42-4 0-15,-52 2 0 16,52-2 0 0,-63 0 0-16,63 0 0 15,-80 6 0 1,80-6 0-16,-87 5 0 16,4-3 0-1,83-2 0-15,-75 0 0 16,75 0 0-16,-73-9 0 15,6 3 0 1,67 6 0 0,-65-8 0-16,3 3 0 15,3 1 0 1,8 2 0-16,4-2 0 16,47 4 0-16,-50-5 0 15,-1 1 0 1,0 0 0-16,4-1 0 15,-2 0 0 1,1 0 0 0,2 4 0-16,-3 1 0 0,-4 0 0 15,53 0 0 1,-58-3 0 0,-8 6 0-16,7-3 0 15,8-3 0-15,6 1 0 16,0-2 0-1,-2 1 0-15,47 3 0 16,-54-5 0 0,-9 1 0-16,3 0 0 15,5 2 0-15,2-1 0 16,-2 2 0 0,3-2 0-1,10-1 0-15,-3 1 0 16,45 3 0-16,-55-4 0 15,-12-1 0 1,8 2 0-16,5 3 0 16,-1 0 0-1,1 0 0-15,0 0 0 16,3 0 0 0,5 0 0-16,-5 0 0 15,51 0 0-15,-56-2 0 16,-10 2 0-1,7 0 0-15,5 0 0 16,-2-1 0 0,7 1 0-16,4 0 0 15,1-2 0 1,-3 2 0-16,-3-3 0 16,1 1 0-1,3 0 0-15,-3 2 0 16,-1 2 0-1,-1-2 0-15,3 2 0 16,1-2 0-16,-2 3 0 16,1-3 0-1,-2 0 0 1,0 0 0-16,-1 2 0 16,0-2 0-16,3 1 0 15,-5 1 0 1,4 1 0-16,2-1 0 15,-5 1 0 1,3 1 0-16,2-4 0 16,-2 3 0-16,0-3 0 15,2-3 0 1,0 0 0 0,-3 3 0-16,4-1 0 15,-1-2 0-15,3 3 0 16,-7 0 0-1,2 0 0-15,-2 3 0 16,2-3 0 0,-1 1 0-16,-1 2 0 15,51-3 0 1,-58 3 0-16,58-3 0 16,-81 0 0-16,1-3 0 15,5 0 0 1,13 2 0-16,9-2 0 15,-4 3 0 1,2 0 0-16,3 0 0 16,4 0 0-1,2 3 0-15,0-3 0 16,-2-3 0 0,-2 3 0-16,2 0 0 15,-2 0 0-15,0 0 0 16,-5 0 0-1,-3 0 0-15,2 0 0 16,2 4 0 0,1 2 0-16,-5-3 0 15,1 1 0 1,1 0 0-16,3 0 0 16,4-2 0-1,3 2 0-15,-2 0 0 16,1 0 0-1,-2 0 0-15,-1-2 0 16,1 2 0-16,0 5 0 16,1-3 0-1,-2-2 0 1,3 2 0-16,-2-3 0 16,1 1 0-16,-1-2 0 15,49-2 0 1,-53 2 0-16,-12-2 0 15,4 2 0 1,6 1 0-16,0 2 0 16,3 0 0-16,4-1 0 15,-1 0 0 1,-1 1 0-16,1-2 0 16,2 1 0-1,-5-3 0 1,3 2 0-16,1-2 0 15,-2-1 0-15,0 3 0 16,-1-2 0 0,0 3 0-16,-2-2 0 15,3 0 0 1,50-2 0-16,-60 4 0 16,60-4 0-1,-79 0 0-15,79 0 0 16,-90-2 0-1,-2-2 0-15,23 2 0 16,16-3 0-16,3 5 0 16,5 0 0-1,6 0 0-15,-3-3 0 16,42 3 0 0,-53-1 0-1,53 1 0-15,-60-3 0 16,-4 2 0-16,3-3 0 15,9 4 0 1,52 0 0-16,-48 0 0 16,48 0 0-16,-59-1 0 15,-1 1 0 1,60 0 0-16,-58-2 0 16,58 2 0-1,-57-5 0-15,3 1 0 16,54 4 0-1,-46-8 0-15,46 8 0 16,-43-1 0-16,2 2 0 16,6 3 0-1</inkml:trace>
  <inkml:trace contextRef="#ctx0" brushRef="#br0" timeOffset="94109.64">6122 8742 255 0,'-29'1'0'0,"9"7"0"0,0 11 0 0,2 12 0 0,-2 13 0 16,2 6 0 0,2 4 0-16,1 10 0 15,1 4 0-15,3-15 0 16</inkml:trace>
  <inkml:trace contextRef="#ctx0" brushRef="#br0" timeOffset="94605.12">6205 9042 255 0,'0'0'0'16,"0"0"0"-16,0 0 0 15,0 0 0 1,-9 14 0-16,-8 18 0 16,-2 7 0-1,9 2 0-15,2-1 0 16,14-8 0-16,4-6 0 15,3-9 0 1,5-5 0-16,5-12 0 16,2-12 0-1,-2-3 0-15,2-10 0 16,-1-3 0 0,-7-8 0-16,-5-1 0 15,-10 2 0-15,-9 13 0 16,-11 4 0-1,-6 11 0 1,-5 11 0-16,-6 15 0 16,-3 14 0-16,7 6 0 15,7-9 0 1</inkml:trace>
  <inkml:trace contextRef="#ctx0" brushRef="#br0" timeOffset="95058.31">6507 9026 255 0,'0'0'0'0,"0"0"0"0,0 0 0 0,0 0 0 15,-6 16 0 1,-13 6 0-16,3 3 0 16,0 2 0-1,3 4 0-15,5 1 0 16,6 2 0-16,2-4 0 16,4-2 0-1,7-9 0-15,5-3 0 16,-1-11 0-1,4-8 0-15,-4-5 0 16,1-9 0 0,-5-4 0-16,-2-4 0 15,0-2 0 1,-9 0 0-16,-6 2 0 16,-4 4 0-16,-1 8 0 15,-5 7 0 1,-3 9 0-16,0 5 0 15,8 0 0 1</inkml:trace>
  <inkml:trace contextRef="#ctx0" brushRef="#br0" timeOffset="95920.18">6857 8977 255 0,'0'0'0'0,"-4"30"0"0,-6 19 0 0,3 13 0 15,2 21 0 1,3 13 0 0,-8-4 0-16,-2-23 0 15,12-69 0 1,-17 46 0-16,17-46 0 15,-12 21 0-15,5-18 0 16,3-15 0 0,2-10 0-16,-1-16 0 15,0-18 0 1,6-14 0-16,4 0 0 16,-9 4 0-16,-8 15 0 15,2 15 0 1,3 10 0-1,1 8 0-15,4 4 0 16,4 1 0-16,5-3 0 16,7 3 0-1,5 5 0-15,8-2 0 16,7 5 0 0,-3 3 0-16,0 4 0 15,-6 3 0-15,-3 5 0 16,-10 3 0-1,-6 4 0-15,-10 5 0 16,-9 4 0 0,-3-2 0-16,-7 2 0 15,-6 2 0 1,-4-2 0 0,6-8 0-16,7-11 0 15,4-5 0 1,8-9 0-16,-2-4 0 0</inkml:trace>
  <inkml:trace contextRef="#ctx0" brushRef="#br0" timeOffset="97120.68">7332 8653 255 0,'0'0'0'0,"0"0"0"0,0 0 0 0,0 0 0 16,0 0 0-16,0 0 0 16,0 0 0-1,0 0 0-15,-6 19 0 16,-12 12 0-16,-2 8 0 15,4-2 0 1,5 3 0-16,5 5 0 16,-1-1 0-1,2 1 0-15,3-3 0 16,0 2 0 0,-2-2 0-16,4-42 0 15,-3 43 0 1,3 3 0-16,0-46 0 15,3 45 0 1,-3-45 0-16,0 47 0 16,0-47 0-16,0 0 0 15,0 0 0 1,-5 40 0-16,5-40 0 16,-2 26 0-1,9-15 0-15,-3-6 0 16,-4-5 0-1,0 0 0-15,0 0 0 16,6 3 0-16,-6-3 0 16,0 0 0-1,0 0 0-15,7 2 0 16,-7-2 0 0,0 0 0-16,0 0 0 15,5 3 0 1,-5-3 0-1,0 0 0-15,0 0 0 16,4 1 0-16,-4-1 0 16,0 0 0-1,0 0 0-15,0 5 0 16,0-5 0 0,0 0 0-16,0 0 0 15,0 11 0-15,0-11 0 16,0 0 0-1,0 0 0-15,-2 14 0 16,2-14 0 0,0 0 0-16,0 0 0 15,-2 13 0 1,2-13 0-16,0 0 0 16,0 0 0-16,-2 9 0 31,2-9 0-31,0 0 0 0,0 0 0 15,-7 8 0 1,7-8 0-16,0 0 0 16,-16 7 0-1,-8 5 0-15,-2 1 0 16,-1 2 0 0,-8 6 0-16,-7 5 0 15,-3 4 0 1,0 2 0-16,-5 3 0 15,4 1 0-15,9 2 0 16,9-5 0 0,3-5 0-16,25-28 0 15,0 0 0 1,-29 21 0-16</inkml:trace>
  <inkml:trace contextRef="#ctx0" brushRef="#br0" timeOffset="97973.74">6823 9787 255 0,'-56'0'0'0,"9"0"0"0,-2-2 0 0,-5-4 0 0,-11-6 0 16,-10-1 0-1,-4-4 0-15,-8 5 0 16,3 2 0 0,5 6 0-16,-7 8 0 15,5 9 0 1,5 2 0-1,2 2 0-15,4 3 0 16,6 1 0-16,8-4 0 16,7-3 0-16</inkml:trace>
  <inkml:trace contextRef="#ctx0" brushRef="#br0" timeOffset="98993.09">5843 10113 255 0,'0'0'0'0,"0"0"0"0,25 0 0 0,16 0 0 0,21-2 0 0,13-2 0 0,13-1 0 0,1 0 0 15,-23-3 0 1</inkml:trace>
  <inkml:trace contextRef="#ctx0" brushRef="#br0" timeOffset="99223.86">7606 9924 255 0,'0'0'0'16,"40"7"0"-16,32 1 0 15,20 1 0 1,17-7 0 0,3-13 0-16,-30-4 0 15</inkml:trace>
  <inkml:trace contextRef="#ctx0" brushRef="#br0" timeOffset="99392.12">9410 9787 255 0,'42'5'0'16,"23"2"0"-16,18-5 0 16,15 0 0-1,-17 0 0-15</inkml:trace>
  <inkml:trace contextRef="#ctx0" brushRef="#br0" timeOffset="99772.65">11154 9792 255 0,'46'9'0'16,"18"3"0"-16,12 3 0 15,24-4 0 1,10 2 0-16,12-9 0 16,0-5 0-16,-1-14 0 15,-2 3 0 1,-1-6 0-16,6 2 0 16,-3 2 0-1,-1 8 0 1,-4 3 0-1,-10 8 0 1,-8 2 0-16,3 4 0 0,3 3 0 16,2-1 0-16,9 2 0 15,2-3 0-15,0-5 0 16,0-6 0 0,-3-2 0-16,-26-2 0 15</inkml:trace>
  <inkml:trace contextRef="#ctx0" brushRef="#br0" timeOffset="99984.1">15389 9979 255 0,'52'0'0'15,"41"0"0"-15,10-1 0 16,4-11 0 0,9-1 0-16,-22 2 0 15</inkml:trace>
  <inkml:trace contextRef="#ctx0" brushRef="#br0" timeOffset="100203.19">16851 9878 255 0,'50'0'0'0,"22"0"0"16,17 0 0-16,14 0 0 16,-5 0 0-1,-9 0 0-15,8 0 0 16,-5 0 0 0,-1 0 0-16,6 0 0 15,-1 0 0 1,-4 0 0-16,-19 0 0 15,13 0 0 1,22 0 0-16</inkml:trace>
  <inkml:trace contextRef="#ctx0" brushRef="#br0" timeOffset="100430.13">18968 9914 255 0,'40'0'0'0,"18"5"0"16,10 0 0-1,1 2 0-15,3 4 0 16,8 0 0-16,1-4 0 16,2-4 0-1,-1 0 0 1,8 0 0-16,-1-3 0 16,-8 0 0-16,-12 4 0 15,-10 2 0 1,-5 5 0-16,-54-11 0 15,46 8 0 1</inkml:trace>
  <inkml:trace contextRef="#ctx0" brushRef="#br0" timeOffset="114446.98">8042 13095 255 0,'63'6'0'0,"-9"-1"0"0,6-3 0 0,7 0 0 16,-2-2 0-16,3 2 0 15,3-2 0 1,4 0 0-1,13 0 0-15,6 0 0 16,2 0 0-16,2 0 0 16,4 0 0-1,-1-2 0-15,3-7 0 16,8-3 0 0,11 2 0-16,7-1 0 15,7 0 0-15,-5 4 0 16,-3 0 0-1,7-2 0-15,6-2 0 16,1 2 0 0,5-2 0-16,1-3 0 15,3 5 0 1,-4 0 0-16,4 3 0 16,7 1 0-16,0 1 0 15,5-1 0 1,3 1 0-1,2 0 0-15,-2-3 0 16,-5 4 0-16,3-3 0 16,-9 2 0-1,-1 1 0-15,1 3 0 16,-1-3 0 0,4 0 0-16,4-3 0 15,5 2 0 1,-7 0 0-16,-5-1 0 15,-6 3 0-15,0-2 0 16,5-3 0 0,1 3 0-16,3 1 0 15,2-2 0 1,-8 3 0 0,-11 2 0-16,2-2 0 15,1 2 0-15,-6-2 0 16,-12 0 0-16,-1-1 0 15,6 2 0 1,-1-2 0 0,-12 1 0-16,-4 2 0 15,1-5 0 1,0 3 0-16,0 4 0 16,-3-2 0-16,-4 0 0 15,-3 0 0 1,-13 0 0-16,3-2 0 15,2 1 0 1,-3-2 0-16,-6 3 0 16,-6 0 0-1,-14 3 0-15,-4-2 0 16,-4 3 0-16,-6-1 0 16,2-1 0-1,-5 1 0-15,-8-3 0 16,-44 0 0-1,43-8 0-15,-3-7 0 16,-6 2 0 0</inkml:trace>
  <inkml:trace contextRef="#ctx0" brushRef="#br0" timeOffset="114812.08">18165 12543 255 0,'0'0'0'0,"0"0"0"0,0 0 0 0,0 0 0 16,0 0 0 0,0 0 0-16,0 0 0 15,0 0 0 1,19 12 0-1,21 9 0-15,2-1 0 0,-1-2 0 16,-2-3 0 0,-7 0 0-1,-15 0 0-15,-9 4 0 16,-16 7 0-16,-11 4 0 16,-25 15 0-1,-18 9 0-15,-28 8 0 16,-23 1 0-1,15-18 0-15</inkml:trace>
  <inkml:trace contextRef="#ctx0" brushRef="#br0" timeOffset="115844.51">13038 12233 255 0,'-44'-13'0'0,"13"5"0"0,-7 0 0 16,-9 1 0-16,-3 7 0 15,-3 12 0-15,-5 6 0 31,-5 15 0-15,5 12 0-16,0 16 0 0,5 8 0 16,22-7 0-1,16-11 0-15,15-51 0 16,0 48 0 0,15-9 0-16,8-7 0 15,10-8 0-15,9-5 0 16,6-6 0-1,6-7 0-15,11-3 0 16,-5-6 0 0,-2-5 0-16,-13-1 0 15</inkml:trace>
  <inkml:trace contextRef="#ctx0" brushRef="#br0" timeOffset="116194.81">13536 11847 255 0,'0'0'0'0,"0"0"0"0,0 0 0 0,0 0 0 0,-10 26 0 15,-9 26 0 1,-10 28 0-16,-5 20 0 16,0 17 0-1,4-2 0-15,13-2 0 16,1-15 0-16,1-19 0 15,4-28 0 1</inkml:trace>
  <inkml:trace contextRef="#ctx0" brushRef="#br0" timeOffset="116693.64">13791 12350 255 0,'0'0'0'0,"0"0"0"16,0 0 0-1,0 0 0-15,-2 20 0 16,-12 22 0 0,1 10 0-16,3-4 0 31,5-5 0-31,10-2 0 0,-5-41 0 16,14 29 0-16,4-10 0 31,2-9 0-31,5-8 0 15,1-8 0-15,-1-9 0 16,-1-6 0-16,-2-6 0 16,-3-3 0-1,-8 0 0-15,-9-3 0 16,-6 3 0 0,-7 5 0-16,-10 2 0 15,-6 8 0-15,-4 4 0 16,-4 10 0-1,-10 5 0-15,6 4 0 16</inkml:trace>
  <inkml:trace contextRef="#ctx0" brushRef="#br0" timeOffset="117263.06">14330 12199 255 0,'0'0'0'0,"0"0"0"0,0 0 0 0,0 0 0 16,-15 13 0-1,-18 7 0 1,2 8 0-16,9-3 0 31,9-5 0-31,3-3 0 16,8 0 0-16,4-6 0 0,10-2 0 15,3 2 0-15,5 1 0 16,3-4 0 0,2 3 0-16,-5 0 0 15,-2 3 0 1,-3-1 0 0,-8 3 0-16,-5 4 0 0,-9-1 0 15,-8 2 0 1,-7 1 0-16,-7-4 0 15,-8-4 0 1,-10 0 0 0,3-10 0-16,-1-2 0 15,45-2 0-15,-38-6 0 16,38 6 0 0,-27-14 0-16,14-2 0 15</inkml:trace>
  <inkml:trace contextRef="#ctx0" brushRef="#br0" timeOffset="117777.21">14533 12366 255 0,'0'0'0'0,"0"0"0"0,0 0 0 15,0 0 0 1,18 0 0-16,20 6 0 15,0-6 0 1,-2-6 0 0,-2-7 0-16,-10-11 0 0,-8 5 0 15,-5-4 0 1,-2 0 0 0,-5 2 0-16,-8 2 0 15,-7 7 0-15,-5 9 0 16,-6 11 0-1,-7 11 0 1,0 14 0-16,-3 18 0 16,10 18 0-16,13 1 0 15,18-7 0 1,22-21 0-16,5-23 0 16,-5-15 0-1</inkml:trace>
  <inkml:trace contextRef="#ctx0" brushRef="#br0" timeOffset="143679.32">18160 12500 255 0,'-35'57'0'0,"8"-5"0"0,-4 11 0 0,0 8 0 15,5 2 0-15,4 0 0 16,-1-11 0 0,23-62 0-16,-21 57 0 15,21-57 0-15,0 0 0 31,-23 44 0-31</inkml:trace>
  <inkml:trace contextRef="#ctx0" brushRef="#br0" timeOffset="144712.54">18253 12635 255 0,'0'0'0'15,"0"0"0"1,0 0 0-16,0 0 0 15,-10 17 0 1,-11 14 0-16,-12 7 0 16,4 0 0-1,3-3 0-15,3 0 0 16,23-35 0 0,0 0 0-16,0 0 0 15,-17 21 0-15,7-12 0 16,8-10 0-1,6-12 0-15,12-9 0 16,0-4 0 0,2-4 0-16,2 3 0 15,-1-1 0-15,1 5 0 16,-10 3 0 0,-5 10 0-1,-10 3 0-15,-3 9 0 16,-7 5 0-16,0 8 0 15,-3 0 0 1,0 2 0-16,5-4 0 16,2-5 0-1,4 3 0-15,3-8 0 16,4 2 0 0,0-5 0-16,0 0 0 15,0 0 0 1,0 0 0-16,-2 0 0 15,-1 0 0-15,1 0 0 16,-3-2 0 0,5-1 0-16,0-8 0 15,7-4 0 1,7-5 0-16,-1-8 0 16,3 3 0-1,-4 3 0-15,0 5 0 16,-10 3 0-1,-9 14 0-15,-12 14 0 16,-8 10 0 0,-11 19 0-16,-3 6 0 15,41-49 0-15,0 0 0 16,0 0 0 0,-24 45 0-16,24-25 0 15,14-20 0 1,6-7 0-16,7-2 0 15,-1 0 0 1,-2 1 0-16,-1 1 0 16,-10 7 0-1,-6 11 0-15,-5 9 0 16,1 3 0 0,-3-1 0-16,4-2 0 15,4-3 0-15,10-3 0 16,1-3 0-1,3-4 0 1,1-3 0-16,-4 1 0 16</inkml:trace>
  <inkml:trace contextRef="#ctx0" brushRef="#br0" timeOffset="145456.64">18831 13569 255 0,'0'0'0'0,"0"0"0"0,0 0 0 0,-19 4 0 15,-26 6 0 1,-7 1 0-16,-1 1 0 16,-10 4 0-1,-4 0 0-15,-3-6 0 16,-1-5 0-1,-5-7 0-15,9-4 0 16</inkml:trace>
  <inkml:trace contextRef="#ctx0" brushRef="#br0" timeOffset="145627.9">17308 13687 255 0,'-43'5'0'0,"-21"1"0"16,-15-4 0 0,-13-4 0-16,-4-4 0 15,-4-8 0 1,19 4 0-16</inkml:trace>
  <inkml:trace contextRef="#ctx0" brushRef="#br0" timeOffset="145877.81">15729 13684 255 0,'-53'0'0'15,"-29"6"0"1,-21 0 0-16,-11-4 0 16,-5 0 0-16,-5 1 0 15,0-3 0 1,-4 0 0-1,7 4 0-15,8 7 0 16,-6 5 0-16,-2 2 0 16,-5-7 0-1,0-2 0-15,0-12 0 16,3-8 0-16,38 3 0 16</inkml:trace>
  <inkml:trace contextRef="#ctx0" brushRef="#br0" timeOffset="146189.15">12540 13780 255 0,'-61'5'0'0,"-39"6"0"16,-17-2 0-1,-6-5 0-15,-2 2 0 16,-5-3 0-16,7-3 0 15,11-5 0 1,3-6 0 0,-2-3 0-16,3 2 0 15,-5 5 0-15,2 6 0 16,-5-2 0 0,-1 3 0-16,-1 0 0 15,-4 0 0-15,8-2 0 16,7-3 0-1,28 3 0-15</inkml:trace>
  <inkml:trace contextRef="#ctx0" brushRef="#br0" timeOffset="146393.65">9410 13746 255 0,'-48'4'0'0,"-21"2"0"16,-10-4 0-1,-15 0 0-15,-2 1 0 16,6-3 0-16,3 0 0 16,7 0 0-1,2 0 0 1,0 0 0-16,-3-3 0 16,8-4 0-16,16 6 0 15</inkml:trace>
  <inkml:trace contextRef="#ctx0" brushRef="#br0" timeOffset="146572.25">7731 13897 255 0,'0'0'0'0,"0"0"0"16,0 0 0-1,-17 0 0-15,-8 0 0 16,0-5 0 0</inkml:trace>
  <inkml:trace contextRef="#ctx0" brushRef="#br0" timeOffset="146971.51">7579 13664 255 0,'0'0'0'0,"0"0"0"15,0 0 0 1,0 0 0-16,-15 5 0 15,-17 9 0-15,-2 3 0 16,-8 10 0 15,2 2 0-31,2 3 0 0,8-1 0 16,30-31 0-16,-22 35 0 16,13-1 0-1,11-7 0-15,13-8 0 16,10-5 0-1,7-7 0-15,4-3 0 16,11-1 0-16,-10-3 0 16</inkml:trace>
  <inkml:trace contextRef="#ctx0" brushRef="#br0" timeOffset="151020.53">4744 5516 255 0,'-48'-16'0'0,"12"4"0"0,-3-2 0 0,-1 5 0 0,5 3 0 0,-1 3 0 15,13 1 0 1,2 2 0-1,21 0 0-15,-18 6 0 16,5 8 0-16,4 4 0 16,3 6 0-1,1 9 0-15,3 6 0 16,2 14 0 0,-3 12 0-16,3 11 0 15,0 10 0-15,0 3 0 16,-4 4 0-1,2 2 0 1,2-4 0-16,-4 1 0 16,1 0 0-16,1 3 0 15,0 0 0 1,-4 1 0-16,0 2 0 16,-2 4 0-1,-3-2 0-15,-4 0 0 16,0 1 0-1,-1 1 0-15,1 1 0 16,-1-4 0-16,1-7 0 16,3-5 0-1,8-6 0-15,-1-6 0 16,5-1 0 0,0-2 0-16,5-3 0 15,1-6 0 1,3-1 0-16,3-3 0 15,7-7 0 1,-5-5 0-16,6-15 0 16,8-8 0-16,12-5 0 15,6-12 0 1,12-7 0 0,5-9 0-16,-16-4 0 15</inkml:trace>
  <inkml:trace contextRef="#ctx0" brushRef="#br0" timeOffset="152571.89">1261 5626 255 0,'-13'-16'0'0,"-2"3"0"0,-5 1 0 0,1 6 0 16,-4 1 0-16,-3 7 0 16,1 4 0-1,0 7 0-15,0 7 0 16,1 3 0 0,4 7 0-16,-2 8 0 15,3 5 0 1,7 1 0-16,6 1 0 15,8 2 0 1,5-4 0-16,2-1 0 16,10-3 0-1,4-6 0-15,4-5 0 16,4-5 0 0,3-5 0-16,7-7 0 15,1-6 0 1,4-8 0-16,-4-5 0 15,2-6 0-15,3-5 0 16,0-7 0 0,-4-5 0-16,-4-4 0 15,3-7 0 1,-7-10 0-16,-10 2 0 16,-8 2 0-1,-13 5 0-15,-4 0 0 16,-9 0 0-1,-11 3 0-15,-4 5 0 16,-9 6 0-16,-6 6 0 16,-7 14 0-1,-7 11 0-15,-7 19 0 16,4 15 0 0,7 16 0-16,9 6 0 15,13 15 0 1,15 0 0-16,12-73 0 15,4 54 0-15,4-22 0 16</inkml:trace>
  <inkml:trace contextRef="#ctx0" brushRef="#br0" timeOffset="152919.93">1913 5610 255 0,'-12'72'0'0,"0"-9"0"0,1 6 0 0,-6 2 0 0,17-71 0 15,-11 72 0 1,11-72 0-16,0 0 0 16,-11 49 0-1,1-35 0-15,0-19 0 16,7-4 0-1</inkml:trace>
  <inkml:trace contextRef="#ctx0" brushRef="#br0" timeOffset="153303.53">1751 5543 255 0,'0'0'0'0,"0"0"0"15,0 0 0 1,14-11 0-16,17-14 0 16,9 2 0-1,2 9 0-15,3 4 0 16,-2 9 0 0,-1 5 0-16,-5 7 0 15,3 4 0 1,-9 6 0-1,-31-21 0-15,28 26 0 0,-28-26 0 16,17 32 0 0,-12 4 0-16,-10-2 0 15,-8-11 0 1,-11 5 0-16,-14 5 0 16,-8-5 0-1,0 0 0-15,-10-6 0 16,7-5 0-1</inkml:trace>
  <inkml:trace contextRef="#ctx0" brushRef="#br0" timeOffset="154950.71">2512 5588 255 0,'0'60'0'15,"-6"-8"0"-15,0 1 0 0,-2 11 0 0,-3-1 0 16,2-7 0-16,3-4 0 16,6-52 0-1,-2 45 0-15,2-45 0 16,0 0 0-16,-2 27 0 15,2-21 0 1</inkml:trace>
  <inkml:trace contextRef="#ctx0" brushRef="#br0" timeOffset="155283.26">2462 5626 255 0,'0'0'0'15,"0"0"0"-15,0 0 0 16,22 0 0-1,20 0 0-15,15 0 0 16,7 0 0 0,-64 0 0-1,63 4 0-15,-63-4 0 16,0 0 0-16,45 9 0 16,-28-1 0-16,-17-5 0 15,-3 0 0 1</inkml:trace>
  <inkml:trace contextRef="#ctx0" brushRef="#br0" timeOffset="155517.74">2566 5838 255 0,'0'0'0'15,"0"0"0"-15,22-2 0 31,12 0 0-31,0 0 0 16,9-3 0-16,-3 5 0 16,-6 0 0-1,-14 5 0-15,-5 4 0 16,-9-1 0-16,-9-2 0 16,-2 5 0-1</inkml:trace>
  <inkml:trace contextRef="#ctx0" brushRef="#br0" timeOffset="155737.04">2557 6091 255 0,'0'0'0'15,"0"0"0"-15,24 0 0 16,9 0 0-16,6 0 0 16,5 0 0-1,-7-2 0-15,-2 1 0 16</inkml:trace>
  <inkml:trace contextRef="#ctx0" brushRef="#br0" timeOffset="156266.66">2981 6083 255 0,'0'0'0'0,"0"0"0"16,6-23 0-16,3-17 0 15,3-8 0 1,-1 8 0 0,-3 1 0-1,4 10 0-15,-6 6 0 0,1 5 0 16,-1 4 0 0,2 5 0-16,-2 8 0 15,-1 9 0-15,-3 9 0 16,2 8 0-1,-1 3 0-15,0 5 0 16,2 2 0 0,2 5 0-16,3 1 0 15,-4-7 0 1,4-11 0-16,0-4 0 16,-5-3 0-1,1-7 0-15,8-14 0 16,-1-6 0-1,3-11 0-15,3-5 0 16,-4-4 0-16,0-2 0 16,1-8 0-1,-16 41 0-15,11-37 0 16,-3-4 0 0,-4 7 0-16</inkml:trace>
  <inkml:trace contextRef="#ctx0" brushRef="#br0" timeOffset="156482.91">3560 5800 255 0,'0'0'0'0,"0"0"0"0,0 27 0 16,0 18 0-1,-5 15 0 1,-1 12 0-16,-3 7 0 16,9-79 0-1,-6 64 0-15</inkml:trace>
  <inkml:trace contextRef="#ctx0" brushRef="#br0" timeOffset="157235.32">3734 6273 255 0,'0'0'0'0,"0"0"0"0,0-19 0 16,3-18 0-1,4-9 0-15,4 4 0 16,2 1 0 0,1 2 0-16,-14 39 0 15,15-39 0-15,-15 39 0 16,0 0 0 0,0 0 0-16,14-26 0 15,-5 17 0-15,-2 13 0 16,-5 8 0-1,-2 7 0-15,2 4 0 16,-2 1 0 0,2-2 0-16,4-1 0 15,-4-3 0 1,2-5 0-16,2-3 0 16,3-8 0-1,3-10 0-15,-2-3 0 16,3-7 0-16,1 0 0 15,1-8 0 1,-1-1 0-16,-1-2 0 16,-1-2 0-1,-1 1 0-15</inkml:trace>
  <inkml:trace contextRef="#ctx0" brushRef="#br0" timeOffset="157955.5">4325 5936 255 0,'0'0'0'0,"0"0"0"0,0 0 0 0,0 0 0 16,0 0 0-16,0 0 0 15,0 0 0 1,0 0 0-16,3-8 0 15,1-12 0 1,-4 1 0-16,-2 2 0 16,-6 0 0-1,0 7 0-15,1 1 0 16,-7 7 0 0,-3 4 0-16,-2 9 0 15,1 10 0-15,-1 8 0 16,2 3 0-1,1 14 0-15,10 2 0 16,1-1 0 0,5-4 0-16,7-4 0 15,2-6 0 1,2-11 0-16,4-6 0 16,0-7 0-1,-1-9 0-15,1-7 0 16,-1-4 0-16,1 0 0 15,1 3 0 1,-5-2 0-16,-1 3 0 16,-2 2 0-1,-1 3 0-15,-1 9 0 16,0 6 0 0,-4 14 0-16,-2 11 0 15,-8 22 0 1,0 19 0-16,-8 24 0 15,3-13 0-15</inkml:trace>
  <inkml:trace contextRef="#ctx0" brushRef="#br0" timeOffset="161000.21">5071 8640 255 0,'36'-11'0'0,"-21"6"0"0,-1 1 0 0,-4 0 0 0,-3-1 0 15,-3 1 0 1,4 0 0-16,-4-2 0 16</inkml:trace>
  <inkml:trace contextRef="#ctx0" brushRef="#br0" timeOffset="161884.18">5171 8571 255 0,'0'0'0'0,"0"0"0"16,0 0 0-16,0 0 0 15,0 0 0 1,0 0 0 0,0 0 0-1,0 0 0-15,-14 0 0 0,-17-4 0 16,-2 1 0-1,4 1 0 1,-3 0 0-16,-2-1 0 16,1 3 0-1,2 0 0-15,31 0 0 16,-33-4 0-16,33 4 0 16,-37-4 0-1,37 4 0-15,0 0 0 16,-39-10 0-16,39 10 0 15,0 0 0 1,0 0 0-16,-25-11 0 16,25 11 0-1,-9 0 0-15,6 14 0 16,-1 6 0 0,0 13 0-16,-1 12 0 15,-1 16 0 1,-8 19 0-16,-6 22 0 15,0 15 0-15,1-1 0 16,4 0 0 0,-1-9 0-1,1 2 0-15,2-2 0 16,-1 0 0-16,-1 2 0 16,-1 1 0-1,1 2 0-15,-1-3 0 16,4 1 0-1,-3-3 0-15,5 2 0 16,-1-5 0 0,6-6 0-16,5 6 0 15,2-4 0-15,-2-2 0 16,0-2 0 0,6-1 0-16,0-3 0 15,4-2 0 1,-5 2 0-16,-4 0 0 15,1-3 0 1,-2-2 0 0,-3-9 0-16,-2-4 0 15,-3-2 0-15,2-4 0 16,4-9 0 0,-1 0 0-16,3-10 0 15,0-49 0 1,5 42 0-16,5-7 0 15,12-7 0-15,5-11 0 16,4-9 0 0,6-8 0-16,14-14 0 15,-3-10 0 1,-10-3 0-16</inkml:trace>
  <inkml:trace contextRef="#ctx0" brushRef="#br0" timeOffset="162715.41">1852 9540 255 0,'-53'13'0'0,"18"3"0"0,-1 9 0 16,5 12 0-16,5 3 0 15,7 9 0-15,5 5 0 16,5 12 0-1,9 8 0-15,11 2 0 16,7 1 0 0,11-16 0-1,7-18 0-15,5-6 0 16,3-14 0 0,3-10 0-16,1-13 0 15,3-13 0-15,-3-8 0 16,6-13 0-1,-6-11 0-15,-5-8 0 16,-8-4 0-16,-8-7 0 16,-7-1 0-1,-13 1 0-15,-14 1 0 16,-10 8 0 0,-17 7 0-16,-16 14 0 15,-10 17 0 1,-10 19 0-16,-1 18 0 15,-4 18 0 1,10 16 0-16,14 4 0 16,17-13 0-16</inkml:trace>
  <inkml:trace contextRef="#ctx0" brushRef="#br0" timeOffset="163438.1">2450 9529 255 0,'0'0'0'0,"3"42"0"0,2 31 0 0,-1 28 0 16,-2 14 0-16,0 3 0 16,-2-21 0-1,0-22 0 1,0-75 0-16,0 0 0 16,0 0 0-16,-5 39 0 15,-10-34 0 1,7-16 0-16,-2-9 0 15,-6-14 0-15,-2-14 0 16,0-8 0 0,-1-12 0-16,-4-3 0 15,3 3 0 1,6 10 0-16,2 11 0 16,9 9 0-1,6 3 0-15,9 10 0 16,2-1 0-1,11-3 0-15,12-6 0 16,7 7 0-16,0 0 0 16,5 9 0-1,0 4 0-15,3 5 0 16,-5 5 0 0,-3 5 0-16,-44 0 0 15,36 12 0 1,-11 6 0-16,-14 1 0 15,-15 9 0 1,-11 3 0-16,-13 7 0 16,-17 9 0-1,-10 9 0-15,-13 8 0 16,3-3 0-16,65-61 0 16,0 0 0-1,0 0 0-15,-28 29 0 16,31-29 0-1,7-7 0-15</inkml:trace>
  <inkml:trace contextRef="#ctx0" brushRef="#br0" timeOffset="163704.99">3043 9412 255 0,'0'85'0'0,"6"-1"0"0,-3 17 0 0,1 0 0 0,3-24 0 16,-7-77 0-1,12 54 0-15,-12-54 0 31,8 28 0-31,-4-26 0 0,-2-13 0 16,1-1 0 0</inkml:trace>
  <inkml:trace contextRef="#ctx0" brushRef="#br0" timeOffset="163965.69">3087 9320 255 0,'0'0'0'0,"0"0"0"15,0 0 0-15,21 2 0 16,19 4 0 0,10-4 0-16,-4 1 0 15,0-3 0 1,-46 0 0-16,0 0 0 15,40 5 0 1,-13-1 0-16,-11 1 0 16</inkml:trace>
  <inkml:trace contextRef="#ctx0" brushRef="#br0" timeOffset="164200.34">3180 9608 255 0,'0'0'0'0,"0"0"0"16,0 0 0 0,24 0 0-1,20 0 0-15,9 0 0 16,-4 0 0-16,-7 5 0 15,-6-3 0 1,-12 2 0 0</inkml:trace>
  <inkml:trace contextRef="#ctx0" brushRef="#br0" timeOffset="164500.73">3058 9975 255 0,'0'0'0'0,"0"0"0"15,29-2 0 1,22-5 0 0,15-13 0-16,18-14 0 15,11-9 0 1,2-3 0-16,-33 13 0 16</inkml:trace>
  <inkml:trace contextRef="#ctx0" brushRef="#br0" timeOffset="165020.69">3670 9860 255 0,'0'0'0'15,"4"-24"0"-15,6-20 0 16,5-5 0 0,6-5 0-16,2-9 0 15,-3-1 0-15,-20 64 0 16,19-55 0 0,-19 55 0-16,0 0 0 15,17-43 0 1,1 27 0-16,-4 16 0 15,-6 10 0 1,-2 11 0-16,0 6 0 16,-1 7 0-1,-1 15 0-15,0-3 0 16,2-3 0 0,0-8 0-16,3-9 0 15,-2-7 0-15,5-8 0 16,0-13 0-1,7-11 0-15,1-13 0 16,7-15 0 0,8-15 0-16,3-13 0 15,3-8 0 1,-9 0 0-16,-7 16 0 16,-12 16 0-1</inkml:trace>
  <inkml:trace contextRef="#ctx0" brushRef="#br0" timeOffset="169646.14">7351 13080 255 0,'-29'0'0'0,"4"0"0"0,0 0 0 0,3 0 0 0,-2 0 0 32,-1 0 0-32,-3 0 0 0,4 0 0 15,3-5 0 1,2-1 0-16,3 2 0 16,1-3 0-1,1 3 0-15,1 0 0 16,13 4 0-1,0 0 0-15,0 0 0 16,-13-5 0 0,13 5 0-16,-16 0 0 15,16 0 0-15,-14 9 0 16,14-9 0 0,-9 21 0-1,2 8 0-15,1 1 0 16,-1 6 0-16,0 9 0 15,2 2 0 1,3-1 0-16,0 4 0 16,-2 1 0-1,0-1 0-15,-1-1 0 16,1-2 0 0,-1 0 0-16,2-2 0 15,1-2 0 1,0-1 0-16,4-2 0 15,-2-40 0 1,0 43 0-16,0-43 0 16,0 42 0-16,0-42 0 15,0 0 0 1,2 43 0-16,-2-43 0 16,0 0 0-1,0 0 0-15,5 37 0 16,7-8 0-1,-12-29 0-15,15 23 0 16,-15-23 0 0,22 20 0-16,-22-20 0 15,37 20 0-15,-37-20 0 16,49 14 0 0,-49-14 0-16,46 2 0 15</inkml:trace>
  <inkml:trace contextRef="#ctx0" brushRef="#br0" timeOffset="171973.7">4039 13186 255 0,'-43'0'0'0,"14"0"0"0,-3 0 0 0,-5 0 0 16,-10 0 0-16,1 4 0 16,-4 6 0-1,0 9 0-15,2 15 0 16,-7 15 0-16,-3 21 0 15,0 15 0 1,18-1 0-16,15 4 0 16,8-8 0-1,10-13 0-15,11-18 0 16,10-10 0 0,3-11 0-16,5-7 0 15,4-11 0 1,5-3 0-1,9-8 0-15,14-9 0 0,13-8 0 16,-2-8 0 0,-16 1 0-1</inkml:trace>
  <inkml:trace contextRef="#ctx0" brushRef="#br0" timeOffset="172290.75">4376 12980 255 0,'0'0'0'0,"0"0"0"0,-10 29 0 16,-9 20 0 0,2 26 0-16,-6 27 0 15,1 19 0 1,6 0 0 0,1-12 0-16,13-17 0 15,2-92 0-15,0 75 0 16</inkml:trace>
  <inkml:trace contextRef="#ctx0" brushRef="#br0" timeOffset="172810.69">4656 13385 255 0,'0'0'0'16,"0"0"0"0,0 0 0-16,0 0 0 15,0 0 0-15,-13 13 0 16,-11 12 0-1,1 9 0 1,4 12 0-16,3 6 0 16,7 11 0-16,7 3 0 15,10-10 0 1,8-13 0-16,-16-43 0 16,28 22 0-1,11-12 0-15,-1-20 0 16,-2-10 0-1,0-13 0-15,-5-10 0 16,-2-8 0-16,-7-9 0 16,-7 3 0-1,-9 3 0-15,-10 8 0 16,-4 7 0 0,-12 9 0-16,-6 8 0 15,-6 15 0 1,3 11 0-16,-7 14 0 15,-3 6 0 1</inkml:trace>
  <inkml:trace contextRef="#ctx0" brushRef="#br0" timeOffset="173424.88">5037 13180 255 0,'0'0'0'0,"0"0"0"0,0 0 0 0,-10 16 0 16,-5 7 0-1,4 4 0-15,4 4 0 16,5-6 0 0,6-2 0-16,3-3 0 15,2-3 0 1,4-4 0-16,5-5 0 15,3-2 0 1,1 0 0-16,3-5 0 16,0 1 0-1,-4 2 0-15,-3 3 0 16,1-1 0-16,-6 2 0 16,-7 1 0-1,-6 2 0-15,-6 3 0 16,-9 6 0-1,-6 0 0-15,-6 2 0 16,-6-2 0 0,-5 7 0-16,38-27 0 15,-39 23 0 1,39-23 0-16,0 0 0 16,-38 13 0-1,38-13 0-15,-29 0 0 16</inkml:trace>
  <inkml:trace contextRef="#ctx0" brushRef="#br0" timeOffset="174173.79">5482 12983 255 0,'0'0'0'0,"0"0"0"0,0 0 0 0,0 0 0 16,0 0 0-16,0 0 0 15,0 0 0 1,0 0 0-16,0 0 0 16,0 0 0-16,0 17 0 15,-4 18 0 1,0 15 0-16,4 4 0 15,4 11 0 1,0 8 0-16,3-3 0 16,2 1 0-1,-9-71 0-15,11 57 0 16,-11-57 0 0,11 52 0-16,-11-52 0 15,0 0 0 1,10 30 0-16,-6-18 0 15</inkml:trace>
  <inkml:trace contextRef="#ctx0" brushRef="#br0" timeOffset="174475.82">5472 12790 255 0,'0'0'0'0,"0"0"0"0,0 0 0 0,0 0 0 15,0 0 0-15</inkml:trace>
  <inkml:trace contextRef="#ctx0" brushRef="#br0" timeOffset="175309.6">5522 12706 255 0,'0'51'0'0,"2"-14"0"0,4 11 0 16,0 5 0-16,0 14 0 16,1 10 0-16,-5 7 0 15,2 12 0 1,-4 8 0-16,3-9 0 16,2-10 0-16,3-11 0 15,-8-74 0 1,7 59 0-16,-7-59 0 15,4 37 0 1</inkml:trace>
  <inkml:trace contextRef="#ctx0" brushRef="#br0" timeOffset="175891.96">5964 13268 255 0,'0'0'0'0,"0"0"0"16,0 0 0 0,-2-17 0-1,-8-26 0-15,3-10 0 16,3-15 0-16,-1 2 0 31,3 5 0-31,2 61 0 0,0-54 0 16,0 54 0-16,11-38 0 15,4 25 0 1,2 20 0-16,1 13 0 16,-1 12 0-1,2 12 0-15,-6-4 0 16,-2-4 0 0,-2-6 0-16,-5-11 0 15,1-5 0-15,-3-5 0 16,0-3 0-1,-2-8 0-15,2-11 0 16,3-15 0 0,0-9 0-16,-1-15 0 15,5-5 0 1,1-7 0-16,-4 2 0 16,-6 15 0-16</inkml:trace>
  <inkml:trace contextRef="#ctx0" brushRef="#br0" timeOffset="176558.27">6588 12301 255 0,'0'0'0'0,"0"0"0"16,0 0 0-16,0 0 0 16,0 0 0-1,0 0 0-15,0 0 0 16,-9 17 0-1,-14 18 0-15,-1 13 0 16,-1 19 0 0,6 8 0-16,2 9 0 15,8 1 0 1,11-18 0-16,-2-67 0 16,9 50 0-16,-9-50 0 15,19 33 0 1,-19-33 0-16,19 13 0 15,-19-13 0 1,12-9 0-16,-8-7 0 16,-4 16 0-16,0-18 0 15,0 18 0 1,0-32 0-16,0 32 0 16,0 0 0-1,0 0 0-15,0-30 0 31,0 30 0-31,5-24 0 0,-5 24 0 16,14-18 0 0,1 11 0-16,5 14 0 15,-3 11 0 1,-3 18 0-16,-3 20 0 16,-2 21 0-16,-2 31 0 15,-10 22 0 1,-10 0 0-16,4-41 0 15</inkml:trace>
  <inkml:trace contextRef="#ctx0" brushRef="#br0" timeOffset="177356.71">5534 15134 255 0,'-62'13'0'0,"14"-3"0"0,1-2 0 0,0 3 0 16,1 10 0-16,-2-2 0 15,0 8 0 1,-2 12 0-16,-4 7 0 16,9 8 0-1,7 9 0-15,9 14 0 16,9 9 0 0,14-1 0-16,8-21 0 15,11-17 0 1,3-10 0-16,8-14 0 15,2-6 0-15,3-11 0 16,8-9 0 0,14-9 0-16,1-15 0 15,-1-5 0 1</inkml:trace>
  <inkml:trace contextRef="#ctx0" brushRef="#br0" timeOffset="177687.64">5889 14526 255 0,'0'0'0'0,"0"0"0"0,-4 35 0 0,-3 37 0 16,-1 40 0-16,0 44 0 16,4 21 0-1,2-12 0-15,2-19 0 16,4-33 0-1,4-31 0-15,-6-36 0 16</inkml:trace>
  <inkml:trace contextRef="#ctx0" brushRef="#br0" timeOffset="178286.01">6321 15216 255 0,'0'0'0'16,"0"0"0"-16,0 0 0 15,0 0 0-15,0 0 0 16,-12 4 0 0,-18 13 0-1,3 9 0 1,-4 16 0-16,6 14 0 16,6 20 0-16,5 21 0 15,14 8 0 1,6-20 0-16,12-25 0 15,-18-60 0-15,29 34 0 16,7-21 0 0,-3-15 0-16,-1-11 0 15,-7-10 0 1,2-10 0-16,4-16 0 16,-2-18 0-1,-5-19 0-15,-6-3 0 16,-14 2 0-1,-10 16 0-15,-7 10 0 16,-8 15 0-16,1 10 0 16,-4 15 0-1,2 12 0-15,-1 13 0 16,-2 15 0 0,3 7 0-16,2 3 0 15</inkml:trace>
  <inkml:trace contextRef="#ctx0" brushRef="#br0" timeOffset="178817.58">6786 14980 255 0,'0'0'0'0,"0"0"0"0,-8 24 0 0,-11 19 0 15,2 12 0-15,3 13 0 16,8-1 0-16,8-13 0 15,-2-54 0 1,12 37 0 0,-12-37 0-16,23 21 0 15,8-11 0-15,-4-5 0 16,5-3 0 0,-32-2 0-16,35 4 0 15,-35-4 0-15,0 0 0 16,0 0 0-1,31 10 0-15,-12 7 0 16,-10 2 0 0,-14 10 0-16,-10-1 0 15,-7 6 0 1,-14 6 0-16,-12 10 0 16,-2-1 0-1,3-2 0-15,9-9 0 16,38-38 0-1,-39 29 0-15,10-16 0 16</inkml:trace>
  <inkml:trace contextRef="#ctx0" brushRef="#br0" timeOffset="179120.4">7151 15062 255 0,'4'43'0'0,"6"20"0"0,3 10 0 15,-2 7 0-15,-3-1 0 16,1-6 0-1,1-10 0-15,-10-63 0 16,0 0 0 0,5 36 0-16,-7-31 0 15,-3-16 0 1,-1-4 0-16</inkml:trace>
  <inkml:trace contextRef="#ctx0" brushRef="#br0" timeOffset="179352.06">7243 15057 255 0,'0'0'0'16,"0"0"0"-16,23 0 0 15,12 0 0-15,5-6 0 16,2-6 0-1,-9 4 0-15,-14 1 0 16,-3 3 0 0,-9 2 0-16,-5-3 0 15</inkml:trace>
  <inkml:trace contextRef="#ctx0" brushRef="#br0" timeOffset="179635.77">7283 15257 255 0,'0'0'0'16,"0"0"0"-16,0 0 0 15,18 0 0 1,13-7 0-16,0-2 0 15,-3-2 0-15,-1-3 0 16,-8 3 0 0,-2 7 0-1,-13 4 0-15,-6 4 0 16,-5 5 0-16</inkml:trace>
  <inkml:trace contextRef="#ctx0" brushRef="#br0" timeOffset="179867.67">7308 15476 255 0,'0'0'0'15,"0"0"0"-15,0 0 0 16,0 0 0 0,18 0 0-16,15 0 0 15,1 0 0 1,4 0 0-1,7-3 0-15,-3-5 0 16,4-10 0-16,-6-6 0 16,-3-10 0-1,-10 3 0-15</inkml:trace>
  <inkml:trace contextRef="#ctx0" brushRef="#br0" timeOffset="180101.4">7975 14820 255 0,'0'0'0'0,"0"0"0"15,0 0 0 1,0 25 0-16,0 25 0 16,0 19 0-1,0 14 0-15,0 9 0 31,4 3 0-31,-4-95 0 0,7 77 0 16,-7-77 0-16,-5 48 0 16,-3-27 0-1</inkml:trace>
  <inkml:trace contextRef="#ctx0" brushRef="#br0" timeOffset="180506.83">7858 14798 255 0,'0'0'0'16,"0"0"0"-1,0 0 0-15,18-9 0 16,17-9 0-1,7 1 0-15,-2 5 0 16,2 6 0 0,3 6 0-16,-4 6 0 15,1 3 0-15,0 9 0 16,-2 4 0 0,-3 5 0-16,-6 5 0 15,-6 4 0 1,-6 6 0-16,-5 6 0 15,-12 2 0 1,-6 6 0-16,-14 13 0 16,-14 17 0-1,-7 5 0-15,-18-6 0 16,10-19 0 0</inkml:trace>
  <inkml:trace contextRef="#ctx0" brushRef="#br0" timeOffset="209517.9">26305 3931 255 0</inkml:trace>
  <inkml:trace contextRef="#ctx0" brushRef="#br0" timeOffset="210053.86">26576 2827 255 0,'0'0'0'0,"0"0"0"16,0 0 0 0,0 0 0-16,0 0 0 15,2-9 0 1,3-10 0-16</inkml:trace>
  <inkml:trace contextRef="#ctx0" brushRef="#br0" timeOffset="211326.63">26455 2920 255 0,'0'0'0'0,"0"0"0"0,7 0 0 0,13 0 0 0,11 0 0 0,14-6 0 16,23-10 0-16,9-16 0 15,13-10 0 1,-5-5 0-16,-85 47 0 16,57-49 0-1,-28 6 0-15,-25 17 0 16,-14 11 0-16,-9 7 0 16,-14 10 0-1,-20 16 0 1,53-18 0-16,-87 43 0 0,-36 40 0 15,-9 37 0-15,27 15 0 16,39-6 0 0,37-20 0-1,37-26 0-15,23-31 0 16,16-28 0-16,20-21 0 16,23-21 0-16,30-23 0 15,14-18 0 1,-19-10 0-16,-46 24 0 15</inkml:trace>
  <inkml:trace contextRef="#ctx0" brushRef="#br0" timeOffset="211670.28">27422 2787 255 0,'7'77'0'0,"-2"10"0"0,1 18 0 0,1 3 0 15,-1-16 0 1,-6-92 0-16,14 68 0 15,8-38 0 1,2-31 0 0,5-25 0-16,12-23 0 15,22-33 0-15,31-38 0 16,15-17 0 0,-16 29 0-16,-29 30 0 15,-28 31 0-15,-17 19 0 16</inkml:trace>
  <inkml:trace contextRef="#ctx0" brushRef="#br0" timeOffset="212218.05">28247 2967 255 0,'0'0'0'0,"0"0"0"0,25-5 0 0,18-8 0 0,12-11 0 16,10-7 0-1,2-10 0-15,-11 4 0 16,-56 37 0-1,23-31 0-15,-32 10 0 16,-13 14 0 0,-12 14 0-16,-16 14 0 15,-17 22 0 1,-19 34 0 0,-9 36 0-16,18 22 0 0,31-14 0 15,37-32 0 1,34-38 0-16,20-31 0 15,17-26 0 1,16-21 0-16,15-25 0 16,-12-1 0-1</inkml:trace>
  <inkml:trace contextRef="#ctx0" brushRef="#br0" timeOffset="212636.17">28852 2962 255 0,'0'0'0'16,"0"0"0"-16,0 0 0 15,0 21 0 1,-6 23 0-16,-2 18 0 16,1 2 0-1,3-10 0-15,-1-16 0 16,7-25 0-16,5-18 0 15,12-11 0 1,12-8 0 0,11-8 0-16,1 4 0 15,-5 5 0 1,-4 13 0-16,-17 12 0 16,-5 17 0-16,-8 15 0 15,-6 11 0 1,-4 9 0-16,6-54 0 15,0 0 0 1,0 42 0-16,10-33 0 16,9-22 0-16,0-15 0 15,8-19 0 1,16-24 0 0,4-14 0-16</inkml:trace>
  <inkml:trace contextRef="#ctx0" brushRef="#br0" timeOffset="213193.49">29799 2177 255 0,'0'0'0'0,"0"0"0"0,0 0 0 0,0 0 0 0,0 0 0 15,-4 19 0 1,-8 28 0-16,-13 17 0 16,-6 22 0-1,-14 34 0-15,-2 18 0 16,5-14 0-16,11-25 0 16,9-24 0-1,9-11 0-15,4-16 0 16,2-8 0-1,7-40 0-15,-4 38 0 16,4-38 0 0,0 0 0-16,0 0 0 15,-7 20 0 1,3-24 0-16,0-12 0 16,-4-7 0-1,2-8 0-15,-3-2 0 16,-2 1 0-1,11 32 0-15,-13-25 0 16,13 25 0-16,0 0 0 16,0 0 0-1,-9-12 0-15,11 7 0 32,21 3 0-32,14 0 0 0,27 2 0 15,15-3 0 1,11 2 0-1,-90 1 0-15,91-6 0 16,-26 4 0-16</inkml:trace>
  <inkml:trace contextRef="#ctx0" brushRef="#br0" timeOffset="213601.64">30572 2885 255 0,'0'0'0'0,"0"0"0"0,0 0 0 0,-20 4 0 16,-26 13 0-16,-16 16 0 15,-9 6 0 1,-2 13 0-16,73-52 0 15,-43 55 0 1,43-16 0-16,25-12 0 16,15-5 0-1,11-2 0-15,12 6 0 16,-5-4 0-16,-9 0 0 16,-49-22 0-1,34 24 0-15,-26 3 0 16,-21-7 0-1,-16 4 0-15,-26-1 0 16,-33 6 0 0,-17-2 0-16</inkml:trace>
  <inkml:trace contextRef="#ctx0" brushRef="#br0" timeOffset="-212563.79">20792 8624 255 0,'58'8'0'0,"-13"-4"0"0,2-1 0 0,2-3 0 16,3 1 0-16,-1-1 0 15,7 2 0 1,12-4 0-16,15-2 0 15,13-3 0 1,16-2 0-16,7 0 0 16,11-5 0-16,6 3 0 15,-1 7 0 1,-5 4 0 0,7 4 0-16,12 3 0 15,-5-3 0-15,4-4 0 16,4-2 0-1,1-4 0-15,11-3 0 16,6-2 0 0,-4-7 0-16,-5 5 0 15,-4 1 0 1,-6 5 0-16,-4 1 0 16,1 4 0-1,-4 4 0-15,-12-2 0 16,-16-5 0-16,-44 1 0 15</inkml:trace>
  <inkml:trace contextRef="#ctx0" brushRef="#br0" timeOffset="-211942.78">26556 7938 255 0,'0'0'0'0,"0"0"0"0,0 0 0 16,-9-16 0-16,-16-10 0 16,-6-1 0-1,-9 11 0-15,-5 12 0 16,-4 14 0 0,-5 15 0-16,-4 20 0 15,-7 30 0 1,9 24 0-16,24 5 0 15,26-11 0 1,17-21 0-16,18-18 0 16,6-26 0-1,15-17 0 1,4-12 0-16,13-21 0 16,7-11 0-16,2-19 0 15,0-13 0 1,-18-5 0-16,-15 2 0 15,-28 9 0-15,-15 4 0 16,-20 9 0 0,-14 13 0-16,-8 12 0 15,-12 12 0 1,-8 16 0-16,-3 11 0 16,4 7 0-16,61-25 0 15,0 0 0 1,-44 26 0-16</inkml:trace>
  <inkml:trace contextRef="#ctx0" brushRef="#br0" timeOffset="-211113.87">27008 7859 255 0,'0'0'0'0,"0"0"0"0,0 0 0 15,0 0 0-15,0 0 0 16,0 0 0 0,0 0 0-16,0 0 0 15,0 0 0 1,0 0 0-16,0 0 0 15,0 0 0 1,0 0 0-16,0 0 0 16,0 0 0-1,0 0 0-15,0 0 0 16,0 0 0-16,0 0 0 16,0 0 0-1,2-8 0 1,-2-7 0-16,0 0 0 15,0 3 0-15,0 7 0 16,0-2 0 0,0 5 0-16,0 6 0 15,-2 12 0 1,-3 11 0-16,1 11 0 16,-6 18 0-1,2 11 0-15,-3 2 0 16,11-69 0-16,-9 58 0 15,9-58 0 1,0 0 0-16,-5 39 0 16,7-32 0-1,10-14 0-15,3-11 0 16,6-9 0 0,3 0 0-16,5-1 0 15,-1 10 0-15,-9 17 0 16,0 12 0-1,-9 16 0-15,1 9 0 16,-11-36 0 0,12 47 0-16,-12-47 0 15,15 36 0 1,5-21 0-16,-5-11 0 16</inkml:trace>
  <inkml:trace contextRef="#ctx0" brushRef="#br0" timeOffset="-210399.11">28101 7511 255 0,'0'0'0'0,"0"0"0"0,0-21 0 0,0-16 0 16,-4 1 0-16,-7 9 0 16,-2 12 0-1,-9 11 0 1,-9 17 0-16,-7 11 0 16,-12 27 0-16,-11 25 0 15,-3 45 0 1,12 20 0-16,18 0 0 15,26-22 0 1,21-29 0-16,13-18 0 16,13-15 0-1,6-20 0-15,13-12 0 16,10-14 0 0,2-13 0-16,11-23 0 15,-1-17 0 1,-1-16 0-16,-7-16 0 15,-10-11 0 1,-15-2 0-16,-15-5 0 16,-23-4 0-1,-16 3 0-15,-12 1 0 16,-14 9 0 0,-11 14 0-16,-10 17 0 15,-11 16 0-15,-6 23 0 16,-6 21 0-1,14 20 0-15,17 10 0 16,15 6 0-16,11-6 0 16,13-11 0-1</inkml:trace>
  <inkml:trace contextRef="#ctx0" brushRef="#br0" timeOffset="-209863.95">28587 7958 255 0,'0'166'0'0,"-2"-50"0"0,-9-5 0 0,3-12 0 15,8-99 0-15,-12 69 0 16,1-35 0-1,-3-33 0-15,-1-13 0 16,-1-12 0 0,1-18 0-16,-6-21 0 15,1-25 0-15,2-29 0 16,12 8 0 0,8 23 0-16,4 26 0 15,5 23 0 1,14 9 0-16,5 12 0 15,3 8 0 1,0 8 0 0,3 8 0-16,9 6 0 15,-5 9 0-15,-4-1 0 16,-9 3 0 0,-11-3 0-16,-12-4 0 15,-10 3 0-15,-10-4 0 16,-11 0 0-1,-9 1 0-15,-9-9 0 16,2-4 0 0,8-5 0-16,10-7 0 15,15 0 0 1,7-5 0-16,6-3 0 16</inkml:trace>
  <inkml:trace contextRef="#ctx0" brushRef="#br0" timeOffset="-209499.2">28954 8050 255 0,'0'0'0'0,"0"0"0"0,25-4 0 0,16-10 0 16,4-11 0-16,-8-4 0 15,-8-2 0 1,-8 0 0-16,-17-1 0 16,-8 7 0-16,-8 4 0 15,-5 2 0 1,-10 9 0-16,0 14 0 16,0 14 0-1,2 10 0-15,2 19 0 16,14 10 0-1,7 7 0-15,16-5 0 16,13-15 0 0,7-20 0-16,6-17 0 15,2-14 0 1,-7-8 0-16</inkml:trace>
  <inkml:trace contextRef="#ctx0" brushRef="#br0" timeOffset="-209114.23">29613 7757 255 0,'0'0'0'0,"0"0"0"15,0 0 0-15,0 23 0 16,-5 18 0 0,-2 13 0-16,-1 7 0 15,-3-5 0 1,3-16 0-16,6-18 0 16,7-15 0-1,4-9 0-15,4-11 0 16,10-3 0-16,1 0 0 15,2 2 0 1,1 10 0-16,-7 12 0 16,0 18 0-1,-14 16 0-15,-6 24 0 16,-9 0 0 0</inkml:trace>
  <inkml:trace contextRef="#ctx0" brushRef="#br0" timeOffset="-204754.5">19158 9369 255 0,'50'7'0'0,"-15"-5"0"0,12 0 0 0,-2 1 0 0,-1-1 0 0,6-2 0 15,4 1 0 1,11 2 0-1,9 7 0 1,4-4 0-16,6 2 0 0,0-3 0 16,3-1 0-1,5-1 0-15,1 1 0 16,4 2 0-16,4-1 0 16,4 5 0-1,-4-4 0-15,-2 2 0 16,8 2 0-1,2-5 0-15,1-3 0 16,-10-2 0 0,-17 0 0-1,-83 0 0-15,0 0 0 16,74 0 0-16</inkml:trace>
  <inkml:trace contextRef="#ctx0" brushRef="#br0" timeOffset="-203832.9">19382 10590 255 0,'0'0'0'0,"0"0"0"0,0 0 0 15,0 0 0-15,0 0 0 16,0 0 0-16,0 0 0 16,0 0 0-1,0 0 0-15</inkml:trace>
  <inkml:trace contextRef="#ctx0" brushRef="#br0" timeOffset="-202870.08">19382 10590 255 0,'0'0'0'0,"0"0"0"16,0 0 0-1,0 0 0-15,0 0 0 16,0 0 0 0,0 0 0-16,0 0 0 15,26 0 0 1,27 0 0-16,1 0 0 15,-2 0 0-15,7 0 0 16,-59 0 0 0,62 0 0-1,3 0 0-15,-4 0 0 16,1-5 0-16,1-4 0 16,3 2 0-1,0 1 0-15,1 0 0 16,3 4 0-1,6 2 0-15,14-3 0 16,10 3 0-16,-6 3 0 16,-5-1 0-1,-3 2 0-15,0-2 0 16,9-4 0 0,1 2 0-16,3-3 0 15,-1 2 0 1,7-6 0-16,3 0 0 15,0 0 0-15,7 5 0 32,0 0 0-32,-9-2 0 0,-2-1 0 15,-4 1 0 1,3 4 0-16,1 2 0 16,-4 2 0-1,3-1 0-15,-10 1 0 16,4 0 0-1,2-1 0-15,-5 4 0 16,2-3 0 0,7-2 0-16,3 1 0 15,-2-1 0-15,-1-2 0 16,2 0 0 0,-4 0 0-16,-6 0 0 15,2 0 0 1,2 0 0-16,-4 0 0 15,5 1 0 1,6 4 0-16,3-1 0 16,-12 4 0-16,-4-3 0 15,0 3 0 1,1-2 0 0,-4 4 0-16,-3-3 0 15,-3 1 0-15,-4 1 0 16,-2-1 0-1,4 0 0-15,-3-2 0 16,-3 4 0 0,-6-2 0-1,-15-3 0-15,-3-3 0 16,-52-2 0-16,33-8 0 16</inkml:trace>
  <inkml:trace contextRef="#ctx0" brushRef="#br0" timeOffset="-201940.61">21198 9581 255 0,'0'0'0'0,"28"0"0"0,15-2 0 15,7-5 0-15,8 1 0 16,22-3 0-1,20-2 0-15,14 4 0 16,0 3 0-16,11 2 0 16,6-2 0-1,3 4 0-15,12-5 0 16,4-3 0 0,-2 4 0-16,4 2 0 15,8 2 0 1,1 2 0-16,2 0 0 15,6 2 0-15,-8 6 0 16,-11 1 0 0,-12 5 0-16,-1 1 0 15,-14 0 0 1,-14-4 0-16,7-2 0 16,-3 4 0-1,-9-4 0 1,-5-4 0-16,-7-3 0 15,-30-5 0-15</inkml:trace>
  <inkml:trace contextRef="#ctx0" brushRef="#br0" timeOffset="-200371.04">25540 9155 255 0,'0'0'0'0,"0"0"0"0,24-16 0 0,16-13 0 16,17-3 0-1,7-1 0-15,10 1 0 16,-2 12 0 0,-18 16 0-16,-21 14 0 15,-12 9 0-15,-15 10 0 16,-4 7 0 0,-4 24 0-16,-4 21 0 15,-8 28 0 1,3 22 0-16,7-2 0 15,10-27 0 1,5-28 0 0,1-18 0-16,5-21 0 15,9-9 0-15,-4-15 0 16,0-7 0-16,-22-4 0 16,22-4 0-1,-22 4 0-15,0 0 0 16,18-9 0-1,-18 9 0-15,2-7 0 16,-11 9 0-16,-8 15 0 16,-2 12 0-1,2 5 0 1,-1 16 0-16,7 0 0 16,9-3 0-1,9-5 0-15,8-5 0 16,7-5 0-1,7-5 0-15,4-2 0 16,5-1 0-16,6 0 0 16,-4 1 0-1,-5 2 0-15,-6 4 0 16,-9 5 0 0,-11 2 0-16,-15 5 0 15,-19 1 0 1,-13-1 0-16,-22 2 0 15,-23-1 0-15,-15-7 0 16,10-23 0 0,19-18 0-16,17-16 0 15,16-12 0 1,16-10 0-16,7 5 0 16</inkml:trace>
  <inkml:trace contextRef="#ctx0" brushRef="#br0" timeOffset="-199909.2">26882 9706 255 0,'-47'23'0'0,"12"15"0"0,1 16 0 0,7 25 0 16,10 19 0-1,13-7 0-15,15-28 0 16,9-32 0-1,8-22 0-15,1-20 0 16,-2-14 0 0,6-18 0-16,1-15 0 15,-9-11 0 1,-21-5 0-16,-21 6 0 16,-13 14 0-16,-13 20 0 15,-3 17 0 1,-1 21 0-1,4 11 0-15,10 7 0 16,8 6 0-16,8-7 0 16</inkml:trace>
  <inkml:trace contextRef="#ctx0" brushRef="#br0" timeOffset="-199058.68">27257 9599 255 0,'0'0'0'0,"0"0"0"0,0 0 0 0,0 20 0 16,0 25 0-16,-7 13 0 16,-1 7 0-1,8-65 0-15,-9 68 0 16,9-68 0 0,0 0 0-16,-2 39 0 15,8-27 0 1,5-17 0-1,2-8 0-15,5-6 0 0,4 2 0 16,2 1 0 0,3 5 0-16,0 9 0 15,-7 8 0 1,1 17 0 0,-5 11 0-16,-1 15 0 15,-3 5 0-15,1 3 0 16,-13-57 0-16,13 50 0 15</inkml:trace>
  <inkml:trace contextRef="#ctx0" brushRef="#br0" timeOffset="-198392.71">28172 9910 255 0,'0'0'0'16,"0"0"0"-16,0 0 0 0,0-18 0 15,2-24 0 1,9-21 0-16,7-18 0 16,11-14 0-1,2 2 0-15,-6 25 0 16,-25 68 0-16,0 0 0 16,25-38 0-1,-7 31 0-15,-10 30 0 16,-1 13 0-16,-2 29 0 15,-1 14 0 1,1 6 0-16,-1-20 0 16,0-27 0-1,3-24 0-15,5-21 0 16,0-16 0 0,7-14 0-16,7-28 0 15,10-30 0 1,15-33 0-16,5-5 0 15,-6 35 0-15,-50 98 0 16,34-45 0 0,-14 38 0-16,-11 29 0 15,-7 23 0 1,-4 27 0-16,-9 35 0 16,-3 30 0-1,-5-10 0-15,2-24 0 16,17-103 0-1,0 0 0-15,0 0 0 16,-7 54 0-16,9-45 0 16,5-22 0-1,-1-4 0-15</inkml:trace>
  <inkml:trace contextRef="#ctx0" brushRef="#br0" timeOffset="-198042.02">28854 9765 255 0,'42'0'0'0,"-13"-3"0"0,-2-12 0 16,-4-10 0-1,-4-2 0-15,-7 1 0 16,-10-3 0-1,-6 7 0-15,-10 6 0 16,-6 11 0 0,-7 21 0-16,1 20 0 15,-5 26 0-15,2 26 0 16,3 23 0 0,19-13 0-1,16-32 0-15,12-34 0 16,6-28 0-1,0-17 0-15,0-6 0 16,8-13 0 0,3-4 0-16</inkml:trace>
  <inkml:trace contextRef="#ctx0" brushRef="#br0" timeOffset="-197622.46">29436 9566 255 0,'0'0'0'15,"0"0"0"-15,0 0 0 16,-16 5 0 0,-17 13 0-16,-8 15 0 15,5 3 0 1,10-1 0 0,10 0 0-16,9-9 0 0,11-6 0 15,12-9 0 1,11-2 0-1,4-2 0-15,6 0 0 16,0 1 0 0,-3-1 0-16,-10 2 0 15,-11-1 0-15,-7 4 0 16,-12 4 0 0,-11 2 0-16,-10 2 0 15,-10-1 0 1,-14 6 0-16,-7 0 0 15,58-25 0 1,0 0 0-16,-60 18 0 16,18-13 0-16,19-14 0 15,12-1 0 1</inkml:trace>
  <inkml:trace contextRef="#ctx0" brushRef="#br0" timeOffset="-197173.32">29853 9507 255 0,'0'0'0'0,"0"0"0"0,0 0 0 15,0 0 0 1,-17 11 0-16,-18 10 0 15,-4 6 0 1,16 1 0 0,9 0 0-16,14-6 0 15,8 1 0-15,10-3 0 16,9-2 0-16,7-3 0 16,5 4 0-1,0 0 0 1,-12-1 0-16,-27-18 0 15,14 16 0-15,-17 5 0 16,-8 1 0 0,-16-1 0-16,-10 2 0 15,-13 2 0 1,-14-4 0-16,-5-2 0 16,12-10 0-1,57-9 0-15,-45-3 0 16,19-10 0-1,16-5 0-15,5 5 0 16</inkml:trace>
  <inkml:trace contextRef="#ctx0" brushRef="#br0" timeOffset="-196026.76">30218 9606 255 0,'0'0'0'0,"0"0"0"0,0 0 0 0,0 0 0 0,0 0 0 0,0 0 0 0,0 0 0 16,-19 5 0-1,-22 12 0 1,-1 22 0-16,2 12 0 15,11 5 0-15,12-9 0 16,15-12 0 0,11-8 0-16,9-18 0 15,5-11 0-15,5-9 0 16,0-5 0 0,-2-7 0-16,-1 4 0 15,-2 3 0 1,-8 3 0-1,-8 11 0-15,-3 13 0 16,-6 11 0 0,0 11 0-16,-3 8 0 15,5 6 0-15,5-6 0 16,8-13 0 0,6-13 0-16,5-15 0 15,7-13 0-15,8-4 0 16,11-15 0-1,16-9 0-15,8-12 0 16,0-7 0 0,-12 13 0-16,-15 11 0 15,-47 36 0 1,0 0 0-16,0 0 0 16,31-27 0-1,-20 8 0-15,-15 17 0 16,-9 3 0-16,-6 12 0 15,-3 10 0 1,-3 6 0-16,25-29 0 16,-23 36 0-1,23-36 0-15,-12 29 0 16,14-13 0 0,8-9 0-16,5-13 0 15,7-5 0-15,1-4 0 16,-23 15 0-1,21-20 0-15,-21 20 0 16,0 0 0 0,0 0 0-16,16-14 0 15,-9 14 0 1,-3 16 0-16,-4 15 0 16,0 16 0-1,2 19 0-15,6 11 0 16,6 14 0-1,6 1 0-15,1-13 0 16,2-12 0 0,-5-12 0-16,-1-1 0 15,-3 0 0-15,-7-6 0 16,-9-9 0 0,-5-7 0-16,-9-7 0 15,-4-10 0 1,-6-4 0-16,-13-8 0 15,-14-11 0 1,-15-13 0-16,-3-22 0 16,2-10 0-1,11-10 0-15,22 1 0 16,22 3 0-16,20 1 0 16,17-2 0-1,18-5 0-15,16-4 0 16,16-4 0-1,0 11 0-15,3 8 0 16,-11 14 0-16,-2 3 0 31,13-4 0-31</inkml:trace>
  <inkml:trace contextRef="#ctx0" brushRef="#br0" timeOffset="-195673.58">31145 9762 255 0,'-9'12'0'0,"7"-6"0"0,4 1 0 0,7-2 0 0,12-3 0 0,10-4 0 16,4-7 0 0,10-16 0-16,0-11 0 15,-3-5 0-15,-7-5 0 16,-23 8 0-1,-14 10 0 1,-14 7 0-16,-11 13 0 16,-10 11 0-16,-20 15 0 15,-7 23 0 1,-4 32 0-16,14 23 0 16,21-7 0-1,22-14 0-15,24-21 0 16,10-22 0-1,10-20 0-15,-2-10 0 16,-3-4 0-16</inkml:trace>
  <inkml:trace contextRef="#ctx0" brushRef="#br0" timeOffset="-193579.51">19015 14676 255 0,'68'0'0'0,"-13"0"0"0,17 0 0 0,16-3 0 0,3-4 0 15,6 0 0 1,-2-7 0-16,6 2 0 15,1-1 0 1,2-2 0-16,8 4 0 16,12-1 0-1,18-5 0-15,-6 4 0 16,-1 2 0-16,4 2 0 16,-1 3 0-1,1 0 0 1,2 2 0-16,1 1 0 15,-3-1 0-15,3 4 0 16,-2 0 0 0,6 0 0-16,2 4 0 15,-8 2 0 1,-5 1 0-16,-3-1 0 16,0 1 0-16,-3-1 0 15,0 4 0 1,-8-2 0-1,-10-2 0-15,1 2 0 16,-5-1 0-16,-6-3 0 16,-6 0 0-1,0-2 0-15,-9 1 0 16,-17-6 0 0,-15 0 0-16,-5-8 0 15,-12-6 0-15,-10 4 0 16</inkml:trace>
  <inkml:trace contextRef="#ctx0" brushRef="#br0" timeOffset="-193213.82">23896 14215 255 0,'0'0'0'0,"0"0"0"0,0 0 0 0,0 0 0 16,22 0 0-16,22-6 0 0,12 2 0 16,7 2 0-1,0 4 0-15,-10 8 0 16,-53-10 0 0,52 22 0-16,-52-22 0 15,43 33 0 1,-19 8 0-1,-19-6 0-15,-15 1 0 0,-9 4 0 16,-12 1 0 0,-9 3 0-1,-6 6 0-15,2-2 0 16,3 1 0 0,41-49 0-16,-31 41 0 15,31-41 0-15,-11 30 0 16</inkml:trace>
  <inkml:trace contextRef="#ctx0" brushRef="#br0" timeOffset="-192525.98">26135 14025 255 0,'-67'18'0'0,"18"10"0"0,-7 17 0 0,2 21 0 15,12 15 0 1,11 9 0-1,14 2 0 1,17-7 0-16,10-17 0 0,8-12 0 16,13-13 0-1,4-14 0 1,8-13 0-16,4-13 0 16,-2-10 0-16,-1-13 0 15,6-12 0 1,-1-10 0-16,-6-10 0 15,-8-4 0-15,-8 2 0 16,-12-6 0 0,-13 3 0-16,-14 1 0 15,-11 6 0 1,-8 9 0-16,-9 11 0 16,-10 14 0-1,-5 9 0-15,-5 12 0 16,3 13 0-1,6 6 0 1,51-24 0-16,-40 29 0 16,40-29 0-16,-23 23 0 15</inkml:trace>
  <inkml:trace contextRef="#ctx0" brushRef="#br0" timeOffset="-192088.35">26562 14105 255 0,'0'0'0'0,"0"0"0"0,0 0 0 0,0 25 0 16,0 24 0-1,-4 13 0-15,-2 8 0 16,6-70 0-16,0 0 0 16,0 0 0-1,-3 50 0-15,14-45 0 16,10-13 0-1,1-8 0-15,5 0 0 16,0 1 0-16,-8 9 0 16,-3 10 0-1,-7 16 0-15,-2 17 0 16,-10 24 0 0,-5 17 0-16,-17 11 0 15,-2-13 0-15</inkml:trace>
  <inkml:trace contextRef="#ctx0" brushRef="#br0" timeOffset="-189443.08">19227 12647 255 0,'59'0'0'0,"-12"0"0"0,2 0 0 0,7 0 0 0,9-3 0 16,5-1 0-1,1-1 0-15,9 2 0 16,-1-7 0-1,0 4 0-15,2-7 0 16,5-1 0 0,-1 3 0-1,7-3 0-15,9 1 0 16,1-1 0-16,6 1 0 16,3 0 0-1,1-1 0-15,-3 4 0 16,1 1 0-16,5-1 0 15,-6 1 0 1,3 5 0 0,1-3 0-16,0 0 0 15,6 3 0-15,0-1 0 16,-1 2 0 0,-1-5 0-16,0 1 0 15,-5 3 0-15,3 0 0 16,0-1 0-1,0-2 0 1,2 2 0-16,-5-1 0 16,0 6 0-1,0-1 0-15,-3-5 0 16,-2 4 0-16,-6-2 0 16,-2 0 0-1,2-3 0-15,-6 2 0 16,-2 4 0-1,-6-5 0-15,-2 0 0 16,-7 2 0-16,-3 1 0 16,-2 1 0-1,-9 4 0 1,-7-2 0-16,-3 5 0 16,-2-3 0-16,1-2 0 15,-11-2 0 1,-4 2 0-16,-38 0 0 15,40-5 0 1,-40 5 0 0,43-2 0-16,-43 2 0 15,0 0 0-15,0 0 0 16,38 2 0 0,-38-2 0-16,0 0 0 15,20 7 0-15,-20-7 0 16,0 0 0-1,4-2 0-15</inkml:trace>
  <inkml:trace contextRef="#ctx0" brushRef="#br0" timeOffset="-188262.8">26044 12053 255 0,'0'0'0'0,"0"0"0"0,0 0 0 0,0 0 0 15,0 0 0-15,0 0 0 16,-18 15 0 0,-23 18 0-1,-10 21 0-15,-3 24 0 16,-1 17 0-16,13-2 0 16,27-20 0-1,15-24 0-15,0-49 0 16,18 28 0-1,8-21 0-15,4-16 0 16,6-12 0 0,9-16 0-16,5-24 0 15,11-19 0-15,-9-12 0 16,-23 7 0 0,-16 9 0-16,-17 18 0 15,-21 15 0 1,-13 20 0-16,-6 15 0 15,-10 22 0 1,-15 28 0-16,2 31 0 16,-3 20 0-1,15-2 0-15,20-23 0 16</inkml:trace>
  <inkml:trace contextRef="#ctx0" brushRef="#br0" timeOffset="-187779.26">26459 12082 255 0,'0'0'0'0,"0"0"0"0,-2 21 0 0,-2 17 0 15,-5 14 0 1,5-8 0-16,-1-8 0 15,3-11 0 1,4-15 0-16,9-10 0 16,5-17 0-16,6-2 0 15,7-7 0 1,5-3 0-16,-5 9 0 16,-10 12 0-1,-4 12 0-15,-9 15 0 16,-4 18 0-1,0 17 0-15,1 9 0 16,-3-63 0 0,0 0 0-16,9 56 0 15</inkml:trace>
  <inkml:trace contextRef="#ctx0" brushRef="#br0" timeOffset="-187295.94">27746 11281 255 0,'0'0'0'0,"0"0"0"0,-11-15 0 0,-13-10 0 15,-14 15 0 1,-18 20 0-16,-17 25 0 16,-13 38 0-1,-16 40 0-15,11 30 0 16,28 7 0-1,28-2 0-15,22-19 0 16,21-14 0-16,21-22 0 16,11-19 0-1,12-22 0-15,11-17 0 16,5-20 0 0,7-15 0-16,11-16 0 15,-4-23 0-15,-11-11 0 16,-3-12 0-1,-1-21 0-15,-19 11 0 16</inkml:trace>
  <inkml:trace contextRef="#ctx0" brushRef="#br0" timeOffset="-187045.3">28283 11231 255 0,'0'0'0'16,"0"0"0"-16,-5 23 0 16,-3 24 0-1,-11 30 0-15,-10 38 0 16,-4 38 0 0,0 5 0-1,8-15 0-15,18-26 0 16,10-34 0-16,-3-83 0 15,0 0 0 1,14 42 0-16</inkml:trace>
  <inkml:trace contextRef="#ctx0" brushRef="#br0" timeOffset="-186646.91">28597 11876 255 0,'0'0'0'0,"0"0"0"15,-14 29 0-15,-9 20 0 16,-2 34 0 0,6 13 0-16,13-9 0 31,12-31 0-16,15-29 0-15,10-20 0 0,2-16 0 16,3-10 0 0,9-19 0-16,6-17 0 15,7-20 0-15,-5-16 0 16,-28 7 0 0,-19 14 0-16,-20 21 0 15,-14 19 0-15,-12 24 0 16,-11 19 0-1,-9 30 0 1,-14 31 0 0,3 15 0-16,21-13 0 0,23-27 0 15</inkml:trace>
  <inkml:trace contextRef="#ctx0" brushRef="#br0" timeOffset="-186197.81">29270 11541 255 0,'0'0'0'16,"0"0"0"-16,-20 14 0 16,-20 14 0-16,-14 11 0 15,-6 17 0 1,-5 12 0-16,65-68 0 15,-52 68 0 1,52-68 0-16,-9 48 0 16,29-19 0-16,7-13 0 15,9-7 0 1,13 3 0-16,7-1 0 16,5 1 0-1,-3 3 0-15,-58-15 0 16,33 24 0-1,-24 4 0-15,-20 2 0 16,-16 0 0 0,-18 7 0-16,-22 6 0 15,-18-2 0 1,-5-8 0-16,23-19 0 16,67-14 0-16,-31-10 0 15,23-17 0 1,8 5 0-16</inkml:trace>
  <inkml:trace contextRef="#ctx0" brushRef="#br0" timeOffset="-185995.03">29626 11830 255 0,'-4'42'0'0,"-3"23"0"0,-7 14 0 0,-1 10 0 0,-5 0 0 16,-8-21 0-16,28-68 0 15,-20 29 0 1,13-35 0-16,7-7 0 16</inkml:trace>
  <inkml:trace contextRef="#ctx0" brushRef="#br0" timeOffset="-185809.45">29701 11424 255 0,'0'0'0'16,"0"0"0"-16,0 0 0 15,0 0 0 1,0 0 0-16</inkml:trace>
  <inkml:trace contextRef="#ctx0" brushRef="#br0" timeOffset="-185464.78">29982 11760 255 0,'0'51'0'15,"0"16"0"-15,0-8 0 16,0-13 0 0,0-19 0-16,7-19 0 15,3-10 0 1,9-11 0 0,4-8 0-16,4-4 0 0,7-3 0 15,-7 8 0 1,-6 12 0-16,-6 8 0 15,-6 13 0 1,-7 14 0-16,-6 8 0 16,-6 12 0-1,10-47 0-15,0 0 0 16,0 0 0 0,0 36 0-16,8-17 0 15</inkml:trace>
  <inkml:trace contextRef="#ctx0" brushRef="#br0" timeOffset="-184931.18">30680 11767 255 0,'0'0'0'15,"0"0"0"-15,-18 23 0 16,-15 27 0-16,-19 39 0 15,-8 37 0 1,8-3 0-16,52-123 0 16,-25 81 0-1,31-55 0 1,4-31 0-16,11-15 0 16,0-7 0-16,8-7 0 15,7-7 0 1,7-8 0-16,0 8 0 15,-12 12 0 1,-7 18 0-16,-3 13 0 16,-8 14 0-1,-7 16 0-15,-4 16 0 16,-6 23 0-16,-11 30 0 16,-14 22 0-1,-14 9 0-15,-11-16 0 16,-10-24 0-1,-1-27 0-15,1-21 0 16,6-16 0-16,10-18 0 16,8-10 0-1,12-8 0 1,12-8 0-16,10-4 0 16,10-9 0-16,17-13 0 15,19-19 0 1,25-27 0-16,11-15 0 15,-17 19 0 1</inkml:trace>
  <inkml:trace contextRef="#ctx0" brushRef="#br0" timeOffset="-183997.72">27628 13638 255 0,'-39'-25'0'0,"10"18"0"0,-8 14 0 0,-10 16 0 0,-2 12 0 15,-12 21 0-15,-6 35 0 16,-8 35 0 0,20 28 0-16,21 2 0 15,21 4 0 1,11-17 0-16,22-20 0 16,11-32 0-1,4-26 0-15,11-8 0 16,8-18 0-16,-1-12 0 15,10-10 0 1,4-16 0-16,-4-14 0 16,-2-15 0-1,-11-13 0-15,-7 1 0 16</inkml:trace>
  <inkml:trace contextRef="#ctx0" brushRef="#br0" timeOffset="-183698.44">28165 13559 255 0,'0'0'0'16,"-5"24"0"-1,-10 22 0-15,-3 17 0 16,-12 24 0 0,-10 49 0-1,3 25 0-15,5 7 0 16,6-17 0-16,9-23 0 16,12-23 0-1,3-32 0-15,2-73 0 16,0 60 0-16</inkml:trace>
  <inkml:trace contextRef="#ctx0" brushRef="#br0" timeOffset="-182999.64">28464 14447 255 0,'0'0'0'16,"0"0"0"-16,0 0 0 16,0 0 0-1,-11 21 0-15,-11 20 0 16,-3 13 0-1,3 7 0-15,22-61 0 16,-9 58 0-16,9-58 0 16,0 0 0-1,4 47 0-15,-4-47 0 16,14 29 0 0,-14-29 0-16,0 0 0 15,0 0 0 1,15 16 0-16,-15-16 0 15,0 0 0-15,0 0 0 16,16 7 0 0,-1-4 0-16,-1-3 0 15,-3-2 0 1,1 1 0 0,-5-4 0-16,2-2 0 15,-1 1 0-15,2-6 0 16,1 0 0-1,3 2 0-15,-4-4 0 16,5-4 0 0,1-1 0-16,0-9 0 15,-5 0 0-15,-2-6 0 16,-3 1 0 0,-6-3 0-16,-6-1 0 15,-5 2 0 1,-5 13 0-1,1 4 0-15,-5 12 0 16,-3 10 0-16,2 11 0 16,-5 15 0-1,-3 16 0-15,-4 17 0 16,2-7 0-16</inkml:trace>
  <inkml:trace contextRef="#ctx0" brushRef="#br0" timeOffset="-182448.56">29146 14305 255 0,'0'0'0'0,"0"0"0"0,-19 17 0 0,-16 14 0 0,-8 11 0 16,-2 10 0-1,45-52 0-15,-34 49 0 16,34-49 0-16,-11 40 0 15,22-17 0-15,7-10 0 16,6-1 0 0,6-4 0-16,1 1 0 15,3 1 0 1,-34-10 0-16,29 15 0 16,-9 4 0-1,-11 6 0 1,-14 0 0-16,-9 0 0 15,-9 3 0-15,-20 6 0 16,-10 2 0 0,-13 3 0-16,-3-9 0 15,-1-2 0 1,70-28 0-16,0 0 0 16,-56 13 0-16,23-18 0 15,25-10 0 1,8-4 0-16</inkml:trace>
  <inkml:trace contextRef="#ctx0" brushRef="#br0" timeOffset="-182017.77">29272 14443 255 0,'0'0'0'0,"0"0"0"0,22 4 0 0,14-1 0 0,8-6 0 16,-7-6 0-16,-3-11 0 15,-3-7 0 1,-7-3 0-16,-11-2 0 16,-8 4 0-1,-8 4 0-15,-5 1 0 16,-15 13 0-16,0 11 0 15,-6 18 0 1,0 14 0 0,0 25 0-16,5 25 0 15,9 29 0-15,12 7 0 16,21-25 0 0,10-39 0-16,5-26 0 15,7-24 0 1,3-16 0-16,3-14 0 15,9-9 0-15,3-9 0 16,0-7 0 0,-9 2 0-16</inkml:trace>
  <inkml:trace contextRef="#ctx0" brushRef="#br0" timeOffset="-181583.94">30051 14288 255 0,'0'0'0'15,"0"0"0"-15,0 0 0 16,-14 13 0-16,-13 19 0 16,-8 17 0-1,1 19 0-15,5 23 0 16,9 9 0 0,13-21 0-16,7-79 0 15,11 45 0 1,13-34 0-16,-3-26 0 31,2-20 0-31,8-27 0 0,11-27 0 16,10-39 0-1,6-19 0-15,-9 6 0 16,-11 25 0-16,-15 30 0 16,-23 86 0-1,0 0 0-15,9-39 0 16,-11 47 0-1,-5 31 0-15,4 34 0 16,13 64 0 0,17 66 0-16,15 20 0 15,-4-66 0 1,-5-83 0-16,-3-54 0 16,-3-29 0-16,-7-12 0 15,-7 0 0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52:44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22219 5630 255 0,'0'-69'0'0,"0"23"0"0,0-4 0 0,-2 3 0 16,-7-3 0-16,-8 2 0 15,-6-2 0 1,-8-5 0-16,-15-7 0 15,-9-3 0-15,-8 1 0 16,-9 1 0 0,-1 5 0-16,-3 7 0 15,-7 4 0 1,-6 5 0-16,-3 4 0 16,-1 2 0-1,-9 8 0-15,-3-2 0 16,-5 5 0-1,-6 1 0-15,7 1 0 16,-1 7 0 0,0 10 0-16,2 3 0 15,-1 8 0-15,1 6 0 16,6 6 0 0,3 4 0-16,1 8 0 15,0 15 0 1,1 0 0-1,10 4 0-15,0 8 0 16,6 5 0-16,12-1 0 16,3 8 0-16,13 4 0 15,6 3 0 1,9 1 0-16,17-4 0 16,1 3 0-1,6 2 0 1,12-2 0-16,12 4 0 15,5 4 0-15,11-3 0 16,9 1 0 0,3-3 0-16,11-1 0 15,3-2 0 1,9-9 0-16,7-14 0 16,11-2 0-1,12-2 0-15,1-8 0 16,2-1 0-16,5-7 0 15,1-9 0 1,5-5 0-16,4-13 0 16,-1 3 0-1,2-12 0-15,-4-1 0 16,-11-9 0 0,7-6 0-16,4-10 0 15,9-8 0 1,-3-12 0-1,-3-7 0-15,2-11 0 16,-5-9 0-16,-9-5 0 16,-15-7 0-16,-12-2 0 15,-14-4 0 1,-9-1 0-16,-16 7 0 16,-19 5 0-1,-10 3 0-15,-11 10 0 16,-8 4 0-1,-4 16 0-15,-8 4 0 16,-10 1 0 0,4 7 0-16</inkml:trace>
  <inkml:trace contextRef="#ctx0" brushRef="#br0" timeOffset="317.57">22022 4661 255 0,'45'-64'0'16,"-8"29"0"-16,7 3 0 0,14 4 0 0,12 5 0 0,8 10 0 16,-1 10 0-16,-6 1 0 15,-27-5 0 1</inkml:trace>
  <inkml:trace contextRef="#ctx0" brushRef="#br0" timeOffset="1048.6">22924 3911 255 0,'0'0'0'0,"0"0"0"0,18-13 0 0,15-12 0 15,10-5 0 1,4 4 0-16,-3 1 0 16,-44 25 0-1,0 0 0-15,41-11 0 16,-9 14 0-16,-17 12 0 16,-8 13 0-1,-4 11 0 1,1 20 0-16,1 16 0 15,3 15 0 1,8 4 0-16,4-17 0 16,0-9 0-1,-3-13 0-15,-3-5 0 16,-7-5 0-16,-7-5 0 16,-9-2 0-1,-14 0 0-15,-10-4 0 16,-11-8 0-1,-11-6 0-15,-13-6 0 16,-2-14 0 0,-2-15 0-16,1-15 0 15,9-15 0-15,20 0 0 16,19 1 0 0,9 8 0-16</inkml:trace>
  <inkml:trace contextRef="#ctx0" brushRef="#br0" timeOffset="1548.73">23904 3953 255 0,'0'0'0'0,"0"0"0"0,-19-5 0 0,-23 0 0 16,-8 2 0 0,-6 11 0-16,-1 17 0 15,8 16 0 1,20 0 0-1,20-6 0-15,14-1 0 16,13-4 0-16,13-5 0 16,9 0 0-1,4-2 0-15,0-4 0 16,-44-19 0 0,41 27 0-16,-41-27 0 15,32 27 0-15,-23 4 0 16,-21-5 0-1,-17 3 0-15,-25 8 0 16,-21-1 0 0,-14 2 0-16,-6-5 0 15,95-33 0 1,0 0 0-16,0 0 0 16,-71 7 0-1</inkml:trace>
  <inkml:trace contextRef="#ctx0" brushRef="#br0" timeOffset="2264.08">24985 4343 255 0,'0'0'0'0,"0"0"0"0,0 0 0 0,-6-3 0 16,-15-8 0-16,-3 3 0 15,-3 3 0 1,-4 5 0-16,-1 5 0 16,-1 9 0-1,-3 15 0-15,4 14 0 16,10 2 0 0,8 1 0-16,12 2 0 15,8-6 0 1,13-6 0-16,8-11 0 15,13-13 0 1,10-14 0-16,0-15 0 16,9-12 0-16,1-11 0 15,-11-7 0 1,-17 0 0-16,-16 2 0 16,-16 9 0-1,-14 5 0-15,-7 8 0 16,-5 8 0-16,-6 7 0 15,-3 8 0 1,-7 8 0-16,6-3 0 16,9-10 0-1,9 1 0-15</inkml:trace>
  <inkml:trace contextRef="#ctx0" brushRef="#br0" timeOffset="2864.78">25337 3750 255 0,'0'0'0'0,"0"0"0"0,0 0 0 16,0 0 0-1,0 21 0-15,0 21 0 16,0 22 0 0,4 19 0-1,1 19 0 1,3 7 0-16,2-19 0 16,-6-16 0-16,-4-74 0 0,0 0 0 15,0 0 0 1,2 50 0-1,-2-50 0-15,-2 20 0 16,0-22 0-16,0-9 0 16,6-5 0-1,7-6 0-15,7-1 0 16,13 1 0 0,16-1 0-16,5 10 0 15,-1 9 0-15,-7 10 0 16,-7 12 0-1,-15 6 0-15,-19 3 0 16,-12 5 0 0,-14 2 0-16,-23 10 0 15,-13 0 0 1,-17 4 0-16,2-17 0 16,14-18 0-1,15-17 0-15,15-11 0 16,19-6 0-1,9-3 0-15,11-12 0 16,4-4 0-16</inkml:trace>
  <inkml:trace contextRef="#ctx0" brushRef="#br0" timeOffset="3448.54">25931 4248 255 0,'0'0'0'0,"0"0"0"0,0 0 0 0,9 25 0 16,7 27 0-1,-1 33 0 1,-1 24 0-16,-5 22 0 16,-11-5 0-16,-11-22 0 15,-6-29 0 1,-3-10 0-16,-1-18 0 15,-2-12 0 1,25-35 0-16,-39 21 0 16,-8-15 0-16,2-19 0 15,5-23 0 1,7-32 0-16,4-33 0 16,16-34 0-1,19-18 0 1,21-3 0-16,9 33 0 15,-1 27 0-15,3 23 0 16,3 10 0 0,1 13 0-16,-4 8 0 15,-1 4 0 1,0 9 0-16,-37 29 0 16,0 0 0-16,32-24 0 15</inkml:trace>
  <inkml:trace contextRef="#ctx0" brushRef="#br0" timeOffset="3898.84">26232 4477 255 0,'0'0'0'0,"0"0"0"0,19-16 0 0,10-11 0 15,-2-4 0-15,-7 4 0 16,-11 7 0-16,-11-1 0 16,-7 7 0-1,-9 4 0-15,-7 6 0 16,0 8 0 0,-2 10 0-16,4 9 0 15,3 6 0 1,4 12 0-16,14 0 0 15,15-5 0 1,19-12 0-16,19-9 0 16,16-17 0-1,16-23 0-15,-10 0 0 16</inkml:trace>
  <inkml:trace contextRef="#ctx0" brushRef="#br0" timeOffset="4315.78">26777 4352 255 0,'0'0'0'0,"0"0"0"0,0 0 0 15,-13 11 0-15,-16 12 0 32,2 14 0-32,7 3 0 15,8 3 0 1,10-8 0-16,8-5 0 0,13-11 0 15,9-7 0-15,7-8 0 16,11-13 0 0,6-11 0-1,11-14 0-15,1-14 0 16,1-24 0-16,3-22 0 16,-11-12 0-1,-14 14 0-15</inkml:trace>
  <inkml:trace contextRef="#ctx0" brushRef="#br0" timeOffset="4813.8">27418 3684 255 0,'0'0'0'0,"0"0"0"16,0 0 0-16,0 22 0 15,0 26 0 1,-12 21 0-16,-9 21 0 16,-12 31 0-1,-4 16 0-15,3-12 0 16,1-18 0-16,5-20 0 16,12-14 0-1,3-12 0-15,13-61 0 16,0 0 0-1,0 0 0-15,-11 37 0 16,4-18 0 0,3-20 0-16,2-11 0 15,-1-14 0 1,-1-11 0-16,0-10 0 16,-3 1 0-16,7 46 0 15,0 0 0 1,0 0 0-16,-7-37 0 15,7 11 0 1,9 14 0-16,11 8 0 16,17 6 0-1,25 6 0 1,16 11 0-16,18 4 0 16,-2-4 0-16,-31-8 0 15</inkml:trace>
  <inkml:trace contextRef="#ctx0" brushRef="#br0" timeOffset="6896.98">11009 5218 255 0,'-55'-59'0'0,"13"18"0"0,-13-7 0 0,-19-8 0 0,-18 1 0 16,-1 3 0-16,-2 8 0 15,0 4 0 1,-6 2 0-1,-5 2 0-15,-1 7 0 16,-12 7 0-16,-8 6 0 16,-12 9 0-1,3 7 0-15,-6 9 0 16,-1 10 0 0,-5 8 0-16,3 4 0 15,2 7 0 1,4 9 0-16,5 6 0 15,12 7 0-15,16 4 0 16,12 1 0 0,6 14 0-16,11 9 0 15,9 4 0 1,17 1 0-16,20-6 0 16,8 3 0-1,15-4 0-15,12-1 0 16,9-5 0-1,9 1 0-15,16-4 0 16,13 1 0 0,19 3 0-16,11-10 0 15,11-6 0 1,8-11 0-16,8-11 0 16,3-11 0-1,6-12 0 1,4-11 0-16,-1-13 0 0,-1-13 0 15,2-13 0 1,5-17 0-16,7-14 0 16,4-18 0-1,-9-13 0-15,-10-7 0 16,-17-8 0-16,-11-4 0 16,-13-8 0-1,-23 3 0-15,-21-5 0 16,-24 2 0-1,-22 12 0-15,-16 2 0 16,-23 12 0 0,11 25 0-16</inkml:trace>
  <inkml:trace contextRef="#ctx0" brushRef="#br0" timeOffset="7304.76">9652 4495 255 0,'-55'-63'0'0,"22"21"0"0,-3-13 0 16,5-5 0-16,3-6 0 31,13-12 0-15,8-16 0-1,22-9 0-15,34-8 0 16,24-4 0 0,9 18 0-16,-6 24 0 15,-26 30 0-15</inkml:trace>
  <inkml:trace contextRef="#ctx0" brushRef="#br0" timeOffset="7782.56">9633 2813 255 0,'0'0'0'0,"0"0"0"0,0 0 0 0,0 0 0 16,19 0 0-1,23-7 0-15,20-5 0 16,25-12 0 0,34-5 0-16,9 2 0 15,-2 2 0-15,-30 8 0 16,-43 4 0 0</inkml:trace>
  <inkml:trace contextRef="#ctx0" brushRef="#br0" timeOffset="8062.67">10150 2849 255 0,'0'0'0'0,"0"34"0"16,4 18 0-16,1 24 0 15,1 17 0 1,3 10 0-16,-9-103 0 16,5 84 0-1,-1-30 0-15</inkml:trace>
  <inkml:trace contextRef="#ctx0" brushRef="#br0" timeOffset="8511.54">10826 2787 255 0,'0'0'0'16,"0"0"0"-16,0 0 0 15,-18 1 0 1,-20 9 0-16,-12 12 0 16,-4 13 0-16,6 10 0 15,17 0 0 1,15-9 0-16,18-6 0 16,16-14 0-1,5-4 0-15,14-5 0 16,17-1 0-1,13-2 0-15,6 6 0 16,-6 2 0 0,-19 9 0-16,-48-21 0 15,17 25 0-15,-23 2 0 16,-16-3 0 0,-17 3 0-16,-23 8 0 15,-20 2 0 1,-26 10 0-16,3-10 0 15,18-11 0 1,87-26 0-16,-56 5 0 16,21-8 0-1</inkml:trace>
  <inkml:trace contextRef="#ctx0" brushRef="#br0" timeOffset="9004.86">12299 2506 255 0,'0'0'0'0,"0"0"0"0,0 0 0 16,0 0 0-16,-8 27 0 15,-17 32 0 1,-19 34 0-16,-18 32 0 16,-4 4 0-1,21-13 0-15,26-41 0 16,19-18 0 0,11-17 0-16,16-11 0 15,12-10 0-15,14-7 0 16,9-10 0-1,11-6 0-15,2-13 0 16,-10-14 0 0,-26 1 0-16,-14 4 0 15</inkml:trace>
  <inkml:trace contextRef="#ctx0" brushRef="#br0" timeOffset="9244.95">11855 2828 255 0,'0'0'0'0,"29"-1"0"15,25-6 0-15,22 0 0 16,24 0 0 0,-6 0 0-16</inkml:trace>
  <inkml:trace contextRef="#ctx0" brushRef="#br0" timeOffset="9933.23">12640 2931 255 0,'0'0'0'0,"0"0"0"15,0 0 0 1,-3 24 0-16,-5 16 0 16,1 4 0-16,5-7 0 15,9-12 0 1,9-15 0-16,12-14 0 16,4-14 0-1,6-10 0-15,-6-3 0 16,-8 0 0-1,-4 3 0-15,-9 12 0 16,-2 0 0 0,-5 11 0-16,-6 6 0 15,-2 13 0-15,-3 8 0 16,2 11 0 0,3 4 0-16,2 11 0 15,7 1 0 1,6 2 0-16,6-3 0 15,1 4 0 1,5 8 0-16,4 5 0 16,-5-4 0-1,-4 2 0-15,-11-5 0 16,-11-2 0 0,-10-8 0-16,-7-7 0 15,-14-8 0-15,-15-8 0 16,-10-5 0-1,-16-4 0 1,-11-14 0-16,2-12 0 16,11-11 0-16,14-11 0 15,21-3 0 1,23-10 0-16,21-8 0 16,19-20 0-1,8 3 0-15</inkml:trace>
  <inkml:trace contextRef="#ctx0" brushRef="#br0" timeOffset="10192.26">13272 2974 255 0,'0'0'0'0,"0"34"0"0,0 24 0 15,0 21 0-15,0 22 0 16,0 11 0 0,0-13 0-16,0-99 0 15,0 0 0-15,0 68 0 16</inkml:trace>
  <inkml:trace contextRef="#ctx0" brushRef="#br0" timeOffset="10560.48">13121 2827 255 0,'0'0'0'0,"0"0"0"16,23-4 0-1,14-3 0-15,20 0 0 16,10 7 0 0,6 14 0-16,2 9 0 15,-11 14 0-15,-20-2 0 16,-16 2 0-1,-16-5 0-15,-12-5 0 16,-12-2 0 0,-10 2 0-16,-9 0 0 15,-14 2 0 1,-5-2 0-16,-4-6 0 16,3-10 0-1,16-11 0-15</inkml:trace>
  <inkml:trace contextRef="#ctx0" brushRef="#br0" timeOffset="11014.49">13870 3018 255 0,'0'0'0'0,"0"0"0"15,25-12 0 1,14-9 0-16,6-6 0 16,-8 0 0-1,-8 2 0 1,-10 4 0-16,-17 5 0 15,-7 4 0-15,-9 4 0 16,-8 8 0 0,-4 8 0-16,-5 9 0 15,2 7 0 1,-6 17 0-16,9 3 0 16,10 10 0-16,11 8 0 15,24 3 0 1,18-18 0-16,29-13 0 15,34-11 0 1,32-16 0-16,22-8 0 16,-33-2 0-1</inkml:trace>
  <inkml:trace contextRef="#ctx0" brushRef="#br0" timeOffset="63077.62">10196 6308 255 0,'64'-15'0'0,"-19"3"0"0,1-3 0 0,-2-1 0 16,-2 7 0-16,2 0 0 16,1 4 0-1,2 1 0 16,0 2 0-31,1-1 0 0,13 3 0 16,14 0 0 0,4 5 0-1,5 1 0-15,-4 4 0 0,-8 1 0 32,-3 3 0-32,-5-1 0 0,7 3 0 15,8 3 0 1,5-2 0-16,-3 7 0 15,1-5 0 1,-4 4 0-16,5 2 0 16,4-3 0-1,7 3 0 1,2-3 0-16,4 0 0 16,2-4 0-16,6-2 0 15,7-1 0-15,10 0 0 16,4-5 0-1,-3 1 0 1,-2-3 0-16,17-2 0 0,7-4 0 16,-2-2 0-1,-1-4 0 1,0 0 0-16,-4 3 0 16,4-2 0-1,13-1 0-15,-4-2 0 16,1 1 0-16,-1-3 0 15,2 1 0 1,1 2 0-16,-1-4 0 16,7-2 0-1,8 5 0-15,3-4 0 16,-1 4 0 0,-6-6 0-16,1 5 0 15,-7 3 0 1,8 4 0-16,-4 4 0 15,-8 6 0-15,-4-1 0 16,6-3 0 0,4 4 0-16,6-2 0 15,-8-1 0 1,-3 1 0-16,6 1 0 16,4-3 0-1,-3-2 0-15,4 5 0 16,-11-3 0-16,3 8 0 15,16-1 0 1,-12 3 0-16,3-1 0 16,2-1 0-1,5 1 0-15,-8 2 0 16,-7 3 0 0,-1 2 0-1,-5 2 0-15,1 0 0 16,-1 7 0-16,-4 2 0 15,-4 5 0 1,2 3 0-16,1 0 0 16,-6 2 0-16,0 0 0 15,-2 3 0 1,0-1 0-16,0-1 0 16,-2-3 0-1,-5 1 0-15,-5 1 0 16,-3-3 0-1,-1 5 0-15,-4 0 0 16,-5 0 0 0,-10-6 0-16,-6 0 0 15,-5-4 0-15,-10-6 0 16,-7-2 0 0,-18-14 0-16,-24-13 0 15,-18-6 0 1</inkml:trace>
  <inkml:trace contextRef="#ctx0" brushRef="#br0" timeOffset="63678.77">21486 6055 255 0,'48'30'0'0,"2"-6"0"0,13 8 0 0,14 3 0 15,13 6 0-15,18 6 0 16,3-1 0-1,6 4 0 1,3 3 0-16,-3 1 0 16,-4-1 0-16,-9-2 0 15,11 9 0 1,6-1 0-16,-6-1 0 16,-7 1 0-1,-35-21 0-15</inkml:trace>
  <inkml:trace contextRef="#ctx0" brushRef="#br0" timeOffset="64444.86">24623 6875 255 0,'0'0'0'0,"0"0"0"0,0-23 0 15,0-22 0-15,-5-14 0 16,-4-6 0-1,-15 3 0-15,-11 8 0 16,-6 11 0 0,-15 12 0-16,-12 11 0 15,-8 14 0 1,-12 17 0-16,0 17 0 16,-6 24 0-16,11 21 0 15,12 16 0 1,14 14 0-16,26 13 0 15,22-3 0 1,25-4 0-16,17-11 0 16,15-21 0-1,14-9 0-15,16-16 0 16,14-12 0 0,12-21 0-16,-6-19 0 15,-11-11 0-15,-22-5 0 16</inkml:trace>
  <inkml:trace contextRef="#ctx0" brushRef="#br0" timeOffset="65010.56">25137 7278 255 0,'0'0'0'0,"0"0"0"16,0 0 0-1,0 0 0-15,-2-13 0 16,-13-12 0-16,-11 6 0 16,-5 7 0-1,-6 6 0-15,-8 7 0 16,1 10 0 0,-5 7 0-16,10 8 0 15,5 11 0 1,3 8 0-16,-1 13 0 15,10 7 0 1,9-4 0-16,13-10 0 16,10-16 0-1,-10-35 0-15,27 25 0 16,12-19 0-16,5-17 0 16,1-13 0-1,1-16 0-15,2-12 0 16,-4-4 0-1,-5-11 0-15,-10 4 0 16,-12 19 0 0,-6 13 0-16,-11 13 0 15,-9 13 0 1,1 10 0-16,-5 18 0 16,1 16 0-1,1 20 0-15,5 12 0 16,14 5 0-16,19-15 0 15,12-28 0 1,-2-22 0-16,1-11 0 16,3-9 0-1,-10-1 0-15</inkml:trace>
  <inkml:trace contextRef="#ctx0" brushRef="#br0" timeOffset="65421.21">25500 7250 255 0,'0'0'0'0,"0"0"0"0,0 0 0 15,0 0 0-15,0 0 0 16,0 0 0-16,2 18 0 15,2 23 0 1,1 4 0 0,-3-7 0-16,-2-6 0 15,5-12 0-15,0-8 0 16,5-12 0 0,9-8 0-16,2-9 0 15,2-5 0 1,-3 8 0-16,-1 3 0 15,-2 8 0 1,-2 17 0-16,-3 15 0 16,-1 11 0-16,3 15 0 15,-14-55 0 1,19 52 0-16,6-12 0 16</inkml:trace>
  <inkml:trace contextRef="#ctx0" brushRef="#br0" timeOffset="66075.7">27156 6400 255 0,'0'0'0'0,"0"0"0"0,0 0 0 0,0 0 0 16,0 0 0 0,0 0 0-16,0 0 0 15,2 20 0 1,4 25 0-16,1 25 0 15,5 39 0 1,-2 33 0-16,9 15 0 16,2-23 0-16,-2-30 0 15,-1-29 0 1,-5-17 0-16,-13-58 0 16,3 32 0-1,-8-24 0-15,-1-5 0 16</inkml:trace>
  <inkml:trace contextRef="#ctx0" brushRef="#br0" timeOffset="66476.31">27146 6992 255 0,'0'0'0'16,"0"0"0"-16,0 0 0 15,0-11 0 1,3-12 0-16,6 4 0 15,13 3 0 1,18 3 0-16,19 9 0 16,14 8 0-1,15 22 0-15,3 19 0 16,-17 7 0 0,-20 1 0-16,-21-8 0 15,-17-8 0 1,-18 2 0-16,-14-10 0 15,-11 2 0-15,-12-2 0 16,-14-4 0 0,-16-3 0-16,-19-7 0 15,1-8 0 1,17-11 0-16,13-9 0 16,24-2 0-1,20-3 0-15,15-1 0 16,11 0 0-1,11-4 0-15,3 0 0 16</inkml:trace>
  <inkml:trace contextRef="#ctx0" brushRef="#br0" timeOffset="66857.38">27880 7083 255 0,'0'0'0'0,"0"0"0"0,0 0 0 16,0 0 0-16,16 5 0 16,17 4 0-16,2-4 0 15,-4-3 0 17,-6-4 0-32,-3-8 0 0,-7 1 0 15,-8-10 0-15,-10-1 0 16,-7 4 0-1,-11 2 0-15,-3 10 0 16,-5 11 0 0,-1 11 0-16,4 12 0 15,3 25 0-15,13 15 0 16,14 18 0 0,25-8 0-1,25-14 0-15,17-23 0 16,17-22 0-1,8-21 0-15,-25-9 0 16</inkml:trace>
  <inkml:trace contextRef="#ctx0" brushRef="#br0" timeOffset="67210">29731 6914 255 0,'0'0'0'0,"0"0"0"0,0 0 0 0,0 22 0 16,0 26 0 0,-4 19 0-16,-4 11 0 15,-5 4 0 1,-5-28 0-16,2-29 0 15</inkml:trace>
  <inkml:trace contextRef="#ctx0" brushRef="#br0" timeOffset="67391.77">29624 6526 255 0,'0'0'0'16,"0"0"0"-16,0 0 0 16,0 0 0-16,0 0 0 15</inkml:trace>
  <inkml:trace contextRef="#ctx0" brushRef="#br0" timeOffset="67841.13">30201 6795 255 0,'0'0'0'0,"0"0"0"16,0 0 0-16,0 26 0 16,0 20 0-1,-2 17 0-15,2-63 0 16,-5 66 0-1,5-66 0-15,0 52 0 16,5-36 0-16,6-20 0 16,9-8 0-1,12-8 0-15,8-4 0 16,2 5 0 0,-4 15 0-16,-6 19 0 15,-12 20 0 1,-8 29 0-16,-18 22 0 15,-8-2 0 1</inkml:trace>
  <inkml:trace contextRef="#ctx0" brushRef="#br0" timeOffset="68588.03">26663 7958 255 0,'-45'-31'0'0,"8"24"0"16,-13 16 0-16,1 23 0 0,-9 21 0 15,-4 25 0 1,7 12 0-1,28-9 0-15,21-22 0 16,24-15 0-16,15-14 0 16,12-12 0-1,13-5 0-15,23-6 0 16,11-2 0 0,4 3 0-16,-20 2 0 15,-76-10 0 1,43 17 0-16,-30 6 0 15,-20-1 0 1,-18 2 0-16,-17 7 0 16,-25 3 0-16,-26 9 0 15,-22-6 0 1,1-11 0-16,17-15 0 16,24-9 0-1,73-2 0-15,-48-20 0 16,28-4 0-16</inkml:trace>
  <inkml:trace contextRef="#ctx0" brushRef="#br0" timeOffset="69273.39">27469 8292 255 0,'0'0'0'0,"0"0"0"0,-16-4 0 16,-13 4 0-16,-5 0 0 15,-8 16 0 1,-7 20 0-16,-2 16 0 16,-2 17 0-1,14 8 0-15,12-11 0 16,11-7 0-16,14-18 0 15,2-41 0 1,14 30 0 0,5-19 0-16,1-13 0 15,3-9 0-15,-2-11 0 16,4-7 0 0,7-12 0-16,-1-2 0 15,-6-3 0 1,0 3 0-16,-7 4 0 15,-5 4 0 1,-5 5 0-16,-1 14 0 16,-4 6 0-1,-3 10 0-15,-5 18 0 16,-2 16 0-16,3 10 0 16,2 20 0-1,0 5 0-15,6-2 0 16,14-16 0-1,9-18 0-15,0-21 0 16,4-21 0-16,-2-10 0 16,4-13 0-1,10-15 0-15,2 0 0 16</inkml:trace>
  <inkml:trace contextRef="#ctx0" brushRef="#br0" timeOffset="69818.38">27888 8394 255 0,'0'0'0'0,"0"0"0"16,0 0 0-16,0 19 0 15,0 10 0-15,4-10 0 16,7-11 0-1,2-16 0 1,7-11 0-16,3-4 0 16,-2-2 0-16,-6 3 0 15,-2 6 0 1,-1 11 0 0,-4 17 0-16,-1 13 0 15,-3 9 0-15,-4 18 0 16,0-7 0-1,0-10 0-15,5-9 0 16,2-17 0-16,3-13 0 16,7-14 0-1,4-10 0-15,7-3 0 16,7-7 0 0,-35 38 0-16,0 0 0 15,29-24 0 1,-6 20 0-16,-9 16 0 15,-8 17 0-15,-4 7 0 16,-2 12 0 0,0-48 0-1,5 41 0-15,5-10 0 16,4-23 0-16,1-8 0 16,6-11 0-1,0-1 0-15</inkml:trace>
  <inkml:trace contextRef="#ctx0" brushRef="#br0" timeOffset="70139.12">28637 8543 255 0,'0'0'0'0,"0"0"0"0,0 0 0 15,0 0 0 1,0 0 0-16,8-15 0 15,11-21 0 1,-1-9 0-16,-9 2 0 16,-7 9 0-1,-9 2 0-15,-6 14 0 16,-6 11 0-16,-1 14 0 16,2 17 0-1,3 22 0-15,3 21 0 16,20 14 0-1,13 5 0-15,25-15 0 16,3-41 0 0,-8-18 0-16</inkml:trace>
  <inkml:trace contextRef="#ctx0" brushRef="#br0" timeOffset="70955.27">30514 7882 255 0,'9'-44'0'0,"11"-27"0"16,5-10 0-1,-8 1 0 1,-10 5 0-16,-16 15 0 16,-9 17 0-16,-6 16 0 15,-3 12 0 1,1 15 0-16,1 9 0 16,-2 14 0-1,-12 26 0-15,2 26 0 16,-1 35 0-1,2 40 0-15,7 18 0 16,4-6 0 0,9-6 0-16,8-10 0 15,-4-11 0-15,5-19 0 16,3-25 0 0,0-13 0-16,4-78 0 15,0 0 0 1,0 0 0-16,-2 41 0 15,2-44 0 1,0-27 0-16,4-17 0 16,0-26 0-1,0-37 0-15,-4-23 0 16,-12 17 0 0,-7 30 0-16,0 35 0 15,-6 20 0-15,-2 17 0 16,4 12 0-1,23 2 0-15,-15 12 0 16,1 9 0 0,12 0 0-16,11-2 0 15,13-3 0 1,10-11 0-16,9-5 0 16,11-5 0-16,14-7 0 15,4 3 0 1,-8 5 0-1,-11 13 0-15,-12 12 0 16,-10 20 0-16,-12 13 0 16,-3 17 0-1,-7 9 0-15,-3-2 0 16,-4-78 0 0,0 0 0-16,0 0 0 15,8 43 0 1,4-52 0-16,-7-6 0 15</inkml:trace>
  <inkml:trace contextRef="#ctx0" brushRef="#br0" timeOffset="71105.19">30556 8076 255 0</inkml:trace>
  <inkml:trace contextRef="#ctx0" brushRef="#br0" timeOffset="71363.59">31325 7259 255 0,'-10'99'0'0,"-13"25"0"16,-14 75 0-16,-3 49 0 16,13-16 0-1,13-46 0-15,12-45 0 16,0-36 0-1,-4-34 0-15,6-71 0 16,-5 52 0-16</inkml:trace>
  <inkml:trace contextRef="#ctx0" brushRef="#br0" timeOffset="71801.56">31639 8372 255 0,'0'0'0'0,"0"0"0"0,0 0 0 0,18-2 0 0,17-12 0 16,6-8 0-1,0-3 0-15,-8-4 0 16,-6 0 0 0,-12 0 0-16,-9 4 0 15,-12 3 0 1,-7 6 0 0,-9 8 0-16,-11 14 0 15,-7 13 0-15,-9 27 0 16,-2 24 0-1,5 16 0-15,11 10 0 16,21-17 0-16,23-16 0 16,17-19 0-1,17-15 0-15,14-15 0 16,14-14 0 0,7-18 0-1,-10-3 0-15</inkml:trace>
  <inkml:trace contextRef="#ctx0" brushRef="#br0" timeOffset="72759.75">24139 9479 255 0,'34'82'0'0,"-12"10"0"0,0 40 0 15,-14 20 0-15,-18-6 0 16,-8-17 0-16,2-20 0 15,-1-24 0 1,17-85 0-16,-27 52 0 16,3-34 0-1,5-16 0-15</inkml:trace>
  <inkml:trace contextRef="#ctx0" brushRef="#br0" timeOffset="73358.46">24018 9557 255 0,'0'0'0'0,"21"-17"0"15,17-11 0-15,8-5 0 16,21-3 0-1,14 0 0-15,-4 9 0 16,-77 27 0 0,55 3 0-16,-30 26 0 15,-25 19 0-15,-13 10 0 16,-13 17 0 0,-5 7 0-16,2-5 0 15,11-19 0 1,18-58 0-16,8 40 0 15,21-16 0 1,10-15 0-16,22-9 0 16,17-4 0-1,19-6 0-15,7 4 0 16,-11 6 0 0,-13 11 0-16,-20 9 0 15,-19 5 0 1,-18 4 0-16,-19 8 0 15,-18 7 0-15,-17 8 0 16,-21 7 0 0,-17 5 0-16,-29-3 0 15,-15-7 0 1,0-18 0-16,10-13 0 16,0-16 0-1,3-12 0-15,10-4 0 16,17-2 0-16,11-7 0 15,22-3 0 1,11 4 0-16</inkml:trace>
  <inkml:trace contextRef="#ctx0" brushRef="#br0" timeOffset="73938.2">25231 10063 255 0,'0'57'0'0,"4"-10"0"0,4 3 0 0,-2-10 0 0,5-9 0 15,7-15 0 1,2-14 0-16,3-16 0 15,2-15 0 1,8-17 0-16,7-15 0 16,0-5 0-1,-10 11 0-15,-13 19 0 16,-7 16 0-16,-1 14 0 16,-3 11 0-1,-2 10 0 1,1 20 0-16,2 12 0 15,4 22 0-15,4 15 0 16,8 7 0 0,8-2 0-16,5-23 0 15,-36-66 0 1,29 33 0-16,-8-29 0 16,-11-8 0-16</inkml:trace>
  <inkml:trace contextRef="#ctx0" brushRef="#br0" timeOffset="74234.53">26121 9264 255 0,'0'0'0'0,"0"36"0"0,0 33 0 16,0 26 0-16,0 34 0 15,5 21 0 1,4-3 0 0,-2-27 0-16,1-33 0 15,-8-87 0 1,0 0 0-16,0 0 0 15,3 53 0-15</inkml:trace>
  <inkml:trace contextRef="#ctx0" brushRef="#br0" timeOffset="74437.75">25996 9948 255 0,'0'0'0'16,"28"5"0"-16,14-1 0 16,9-1 0-1,14-1 0-15,14-1 0 16,15-2 0-16,4-4 0 16,-27 1 0-1</inkml:trace>
  <inkml:trace contextRef="#ctx0" brushRef="#br0" timeOffset="75694.64">28341 9725 255 0,'0'0'0'15,"0"0"0"-15,0 0 0 16,-17-7 0-1,-27-6 0-15,-14 14 0 16,-10 22 0 0,-18 19 0-1,2 27 0-15,16 16 0 16,17 19 0-16,24-5 0 16,27-14 0-1,27-12 0-15,13-21 0 16,14-24 0-1,7-14 0-15,3-21 0 16,8-13 0 0,10-14 0-16,2-3 0 15,2-5 0-15,-7 1 0 16,-10 5 0 0,-2-2 0-16,-8 2 0 15,-12 5 0 1,-47 31 0-16,33-29 0 15,-33 29 0 1,0 0 0-16,13-27 0 16,-19 10 0-1,-7 10 0-15,-10 7 0 16,-4 8 0-16,-6 12 0 31,-12 11 0-31,-7 19 0 0,7 13 0 16,6 8 0-1,11 2 0-15,19-12 0 16,14-18 0 0,11-20 0-16,2-15 0 15,4-12 0 1,10-15 0-16,9-16 0 16,7-20 0-1,4-11 0-15,1-8 0 16,-2-5 0-16,-17 11 0 15,-34 68 0 1,0 0 0-16,0 0 0 16,21-43 0-1,-15 32 0-15,-3 25 0 16,-1 12 0 0,-2 13 0-16,4 13 0 15,-4-52 0 1,14 44 0-16,1-15 0 15,1-19 0 1,3-14 0-16,4-12 0 16,-1-5 0-16,0-12 0 15,6-8 0 1,-4-4 0-16,1 2 0 16,-25 43 0-1,0 0 0-15,0 0 0 16,25-26 0-1,-6 19 0-15,-9 16 0 16,-4 15 0 0,-1 11 0-16,-3 4 0 15,-2-39 0-15,0 0 0 16,0 0 0 0,4 42 0-1,8-19 0-15,3-20 0 16,8-12 0-1,0-8 0-15,-23 17 0 16,29-17 0-16,-1 10 0 16,-6 10 0-1,-1 13 0-15,-8 15 0 16,-4 6 0-16,-4 10 0 16,-5-47 0-1,0 34 0-15,-3-19 0 16</inkml:trace>
  <inkml:trace contextRef="#ctx0" brushRef="#br0" timeOffset="75941.91">29661 9199 255 0,'-17'98'0'0,"10"-24"0"0,2 10 0 16,3-11 0-16,2-73 0 15,-8 55 0-15</inkml:trace>
  <inkml:trace contextRef="#ctx0" brushRef="#br0" timeOffset="76277.1">30260 9085 255 0,'-6'49'0'0,"1"27"0"16,-1 25 0 0,-9 20 0-16,-8 8 0 15,-1 12 0 1,-1-11 0-16,3-12 0 15,4-19 0 1,2-17 0-16,1-19 0 16,15-63 0-16,0 0 0 15,-19 31 0 1,4-25 0-16</inkml:trace>
  <inkml:trace contextRef="#ctx0" brushRef="#br0" timeOffset="76513.61">30015 9878 255 0,'0'0'0'16,"0"0"0"-16,22 3 0 15,19-1 0 1,20 3 0-16,14-3 0 15,17-4 0 1,6-3 0-16,-6 0 0 16,-27-4 0-1</inkml:trace>
  <inkml:trace contextRef="#ctx0" brushRef="#br0" timeOffset="77537.53">25341 11207 255 0,'0'136'0'0,"0"-46"0"0,5 3 0 0,1 2 0 0,-4-6 0 15,0-9 0 1,-2-80 0-16,0 0 0 47,0 0 0-32,2 47 0 17</inkml:trace>
  <inkml:trace contextRef="#ctx0" brushRef="#br0" timeOffset="77708.28">25366 10691 255 0,'0'0'0'0,"0"0"0"15,0 0 0-15,0 0 0 16,0 0 0-1</inkml:trace>
  <inkml:trace contextRef="#ctx0" brushRef="#br0" timeOffset="78384.44">25766 11185 255 0,'0'0'0'0,"-2"30"0"15,-3 19 0 1,3 2 0-16,-1-2 0 15,3-49 0 1,0 0 0-16,0 0 0 16,-4 43 0-16,0-24 0 15,4-21 0 1,8-15 0 0,11-18 0-16,7-13 0 15,7-8 0-15,-4 2 0 16,-6 13 0-1,-7 19 0-15,-5 17 0 16,-1 10 0-16,-6 15 0 16,-4 12 0-1,-4 11 0 1,-4 10 0-16,2 3 0 16,-3-8 0-1,7-18 0-15,4-14 0 16,5-14 0-16,3-11 0 15,9-13 0 1,3-8 0-16,7-8 0 16,-1 3 0-1,-4 5 0-15,-8 11 0 16,-3 11 0 0,-4 16 0-16,-7 14 0 15,0 18 0-15,-4 20 0 16,-2 19 0-1,-1 13 0-15,3-6 0 16,2-86 0 0,7 45 0-16,-1-28 0 15</inkml:trace>
  <inkml:trace contextRef="#ctx0" brushRef="#br0" timeOffset="78616.06">26459 11334 255 0,'0'58'0'0,"9"42"0"0,3 25 0 16,-4 26 0-16,6 15 0 15,3-14 0 1,-10-21 0-16,-11-30 0 15,4-101 0 1,-13 64 0-16</inkml:trace>
  <inkml:trace contextRef="#ctx0" brushRef="#br0" timeOffset="79043.21">26240 11214 255 0,'32'-18'0'0,"17"-11"0"16,16 2 0-16,6 4 0 15,15 11 0 1,-3 12 0-1,-10 9 0-15,-4 8 0 16,-11 9 0-16,-14 2 0 16,-10 1 0-1,-19 3 0-15,-9-2 0 16,-10-1 0 0,-13 5 0-16,-25 7 0 15,-14 7 0-15,-19 4 0 16,-17-10 0-1,15-15 0 1,24-15 0-16,53-12 0 16,-38-10 0-16,24-16 0 15,14-7 0 1,11-6 0-16,5-5 0 16</inkml:trace>
  <inkml:trace contextRef="#ctx0" brushRef="#br0" timeOffset="79437.44">27189 10955 255 0,'0'0'0'16,"0"0"0"0,0 0 0-16,0 0 0 15,0 0 0 1,-12 21 0-16,-14 31 0 15,-12 31 0 1,-2 37 0-16,14 21 0 16,24-12 0-16,22-31 0 15,6-43 0 1,5-26 0-16,3-22 0 16,1-15 0-1,7-20 0-15,2-16 0 16,2-23 0-1,4-27 0-15,-11-16 0 16,-17 7 0 0,-27 9 0-1,-20 16 0-15,-13 21 0 16,-5 29 0-16,-5 20 0 16,-7 17 0-1,-1 5 0-15</inkml:trace>
  <inkml:trace contextRef="#ctx0" brushRef="#br0" timeOffset="79853.52">27626 10867 255 0,'0'0'0'0,"0"38"0"0,0 33 0 0,0 22 0 16,-2 11 0-16,-9-13 0 16,11-91 0-16,-14 75 0 15,14-75 0 1,0 0 0-16,0 0 0 15,-8 36 0 1,16-43 0-16,10-13 0 16,9-6 0-1,15-10 0-15,12-3 0 16,9 7 0 0,-5 13 0-16,2 10 0 15,-1 9 0 1,-4 3 0-16,-6 1 0 15,-49-4 0-15,38-4 0 16</inkml:trace>
  <inkml:trace contextRef="#ctx0" brushRef="#br0" timeOffset="80365.5">28568 10523 255 0,'0'0'0'15,"0"0"0"-15,0 0 0 16,0 29 0 0,0 36 0-16,-2 37 0 15,-4 33 0 1,2 3 0-16,2-25 0 15,0-31 0 1,2-82 0-16,0 59 0 16,0-59 0-1,0 0 0-15,0 30 0 16,0-30 0 0,-2-16 0-16,-5-10 0 15,-1-12 0-15,-4-12 0 16,-1-3 0-1,13 53 0-15,-20-42 0 16,20 42 0 0,0 0 0-16,0 0 0 15,-20-27 0 1,14 18 0-16,10 8 0 16,15 2 0-1,10-1 0-15,9-1 0 16,24 1 0-1,15-3 0-15,12-4 0 16,-8 2 0-16</inkml:trace>
  <inkml:trace contextRef="#ctx0" brushRef="#br0" timeOffset="80730.46">30375 10390 255 0,'0'0'0'0,"0"0"0"0,0 0 0 0,-2 31 0 16,-9 28 0-1,-3 41 0-15,-10 33 0 16,2 5 0 0,8-18 0-1,5-34 0-15,3-26 0 16,6-60 0-16,-9 32 0 15,-8-24 0 1,7-4 0-16</inkml:trace>
  <inkml:trace contextRef="#ctx0" brushRef="#br0" timeOffset="80950.25">30134 10896 255 0,'0'0'0'16,"40"0"0"0,29 0 0-16,12 0 0 15,-3 0 0-15,-1 0 0 16,-8-2 0 0,-14-6 0-1,2-9 0-15,-13-2 0 16</inkml:trace>
  <inkml:trace contextRef="#ctx0" brushRef="#br0" timeOffset="81266.92">30950 10847 255 0,'0'0'0'15,"-16"36"0"-15,-8 29 0 16,2 8 0-1,9 3 0-15,13-6 0 16,0-70 0 0,19 47 0-1,12-25 0-15,3-22 0 16,-2-15 0-16,-1-12 0 16,4-18 0-1,-3-12 0-15,-16-9 0 16,-19 4 0-1,-19 8 0-15,-18 13 0 16,-22 22 0-16,-20 19 0 16,-31 23 0-1,-8 4 0-15</inkml:trace>
  <inkml:trace contextRef="#ctx0" brushRef="#br0" timeOffset="82403.08">25950 12176 255 0,'-66'14'0'0,"16"20"0"0,-11 20 0 0,-6 21 0 16,13 7 0-1,20-13 0-15,20-20 0 16,19-13 0 0,11-11 0-1,9-10 0-15,9-5 0 16,5-5 0-16,17 1 0 16,12-4 0-1,0 0 0 1,-68-2 0-1,66 2 0-15,-66-2 0 0,0 0 0 16,43 8 0-16,-30 11 0 16,-20 2 0-1,-12 0 0-15,-19 7 0 16,-12 5 0 0,-20 3 0-16,-22 6 0 15,-12-2 0 1,1-11 0-16,18-6 0 15,17-10 0-15,17-6 0 16,51-7 0 0,-44-7 0-16,14-8 0 15,14-7 0 1,7 4 0-16</inkml:trace>
  <inkml:trace contextRef="#ctx0" brushRef="#br0" timeOffset="83148.81">26715 12493 255 0,'0'0'0'0,"0"0"0"0,0 0 0 0,0 0 0 16,0 0 0-1,-2-15 0-15,-14-17 0 16,-11 7 0-1,-9 4 0-15,-3 10 0 16,-4 7 0 0,0 19 0-16,-4 7 0 15,2 15 0 1,3 19 0 0,7 16 0-16,8 8 0 15,12 3 0-15,13-18 0 16,15-21 0-1,-13-44 0-15,27 23 0 16,3-16 0 0,-1-14 0-16,0-7 0 15,4-8 0-15,3-14 0 16,-5-4 0 0,3-5 0-16,3-4 0 15,-4-5 0-15,-7 8 0 16,-8 3 0-1,-7 11 0 1,-4 13 0-16,-3 3 0 16,-1 7 0-16,-1 9 0 15,-2 9 0 1,-2 12 0-16,-1 9 0 16,3 10 0-1,5 15 0-15,1 6 0 16,13 0 0-1,-19-61 0-15,27 43 0 16,-1-20 0 0,-3-21 0-16,-5-11 0 15,-1-2 0-15</inkml:trace>
  <inkml:trace contextRef="#ctx0" brushRef="#br0" timeOffset="83743.89">27082 12397 255 0,'0'0'0'0,"0"0"0"0,0 0 0 15,0 17 0 1,0 24 0-16,0 10 0 16,0 3 0-1,0-2 0 1,0-14 0-16,0-12 0 15,0-19 0-15,0-17 0 16,5-9 0 0,8-13 0-16,5-5 0 15,6-13 0 1,3 0 0-16,-1 4 0 16,-3 19 0-1,-6 16 0-15,-2 13 0 16,-8 14 0-16,-1 11 0 15,-4 6 0 1,0 8 0-16,-4 1 0 16,2-7 0-1,0-10 0-15,5-14 0 16,0-11 0 0,3-11 0-16,5-8 0 15,6-11 0 1,1-3 0-16,1-13 0 15,-21 46 0 1,25-37 0-16,-25 37 0 16,21-22 0-16,-11 19 0 15,0 12 0 1,-8 14 0-16,-2 10 0 16,-4 7 0-1,-2 14 0-15,4 9 0 16,2 4 0-1,0-67 0-15,2 61 0 16,2-20 0 0</inkml:trace>
  <inkml:trace contextRef="#ctx0" brushRef="#br0" timeOffset="84175.96">27761 12566 255 0,'0'0'0'0,"0"0"0"0,0 0 0 16,0 0 0-1,0 0 0-15,0 0 0 16,0 0 0-1,0 0 0-15,13-15 0 16,4-21 0 0,-3-8 0-16,-5 2 0 15,-7 2 0 1,-2 10 0-16,-5 15 0 16,-1 14 0-1,-3 17 0-15,-2 15 0 16,2 16 0-16,1 25 0 15,3 19 0 1,22 3 0-16,12-24 0 16,9-32 0-1,11-25 0-15,8-20 0 16,5-15 0 0,7-10 0-16,-4-1 0 15</inkml:trace>
  <inkml:trace contextRef="#ctx0" brushRef="#br0" timeOffset="85076.87">29232 12158 255 0,'23'-34'0'15,"8"-22"0"-15,2-15 0 16,5-21 0-16,-4-10 0 15,-7-11 0 1,-7-1 0 0,-9 9 0-1,-9 14 0-15,-6 7 0 0,-3 18 0 16,-3 19 0 0,10 47 0-16,-21-30 0 15,-4 24 0 1,4 14 0-16,-3 17 0 15,0 17 0 1,-5 32 0-16,-2 41 0 16,2 41 0-16,0 32 0 15,3 16 0 1,9 1 0 0,3-3 0-16,3-2 0 15,2-5 0-15,9-19 0 16,0-18 0-1,3-24 0-15,3-30 0 16,-2-32 0 0,-4-72 0-16,0 0 0 15,0 0 0 1,9 38 0-16,5-38 0 16,-8-18 0-16,-1-12 0 15,-3-18 0 1,-4-21 0-16,-7-26 0 15,-5-36 0 1,-1-15 0-16,-5 7 0 16,-3 31 0-1,4 20 0-15,7 28 0 16,6 24 0 0,3 20 0-16,1 12 0 15,4 4 0-15,7 4 0 16,7 5 0-1,5-2 0-15,4 0 0 16,10-7 0 0,5-11 0-16,16-12 0 15,9-11 0 1,13-8 0-16,-2 7 0 16,-18 16 0-1,-13 23 0-15,-20 17 0 16,-12 14 0-1,-4 19 0-15,-4 8 0 16,-5 20 0-16,-3 11 0 16,-1-3 0-1,4-90 0-15,0 0 0 16,-12 47 0 0,4-47 0-16,3-20 0 15,1-18 0-15,0-9 0 16</inkml:trace>
  <inkml:trace contextRef="#ctx0" brushRef="#br0" timeOffset="85185.34">29595 12109 255 0,'0'-60'0'0</inkml:trace>
  <inkml:trace contextRef="#ctx0" brushRef="#br0" timeOffset="85448.44">30112 11126 255 0,'-12'96'0'0,"-1"-15"0"16,2 31 0 0,-6 30 0-16,-9 21 0 15,-1-14 0-15,10-47 0 16</inkml:trace>
  <inkml:trace contextRef="#ctx0" brushRef="#br0" timeOffset="86681.04">30028 11653 255 0,'0'0'0'0,"0"0"0"0,0 0 0 0,0 0 0 0,0 0 0 16,0 0 0 0,5 12 0-16,3 9 0 15,-2-4 0 1,-2 0 0-16,0-3 0 15,-2 0 0 1,0 0 0-16,-2-1 0 16,3 0 0-1,-6 2 0-15,1-1 0 16,-2 2 0-16,-2 3 0 16,0 2 0-1,0 2 0-15,-3 6 0 16,1 5 0-1,-2 4 0-15,-1 11 0 16,-2 2 0 0,-1 3 0-16,-1 11 0 15,-1 4 0 1,1 0 0-16,1-4 0 16,6-2 0-16,-4-4 0 15,2-3 0 1,6-3 0-1,-2-12 0-15,6-41 0 16,-3 43 0-16,3-43 0 16,0 0 0-1,0 0 0-15,-2 36 0 16,2-36 0 0,2 16 0-16</inkml:trace>
  <inkml:trace contextRef="#ctx0" brushRef="#br0" timeOffset="86960.12">30304 12298 255 0,'0'0'0'0,"0"0"0"0,0 0 0 16,0 0 0 0,0 0 0-16,0 0 0 15,0 0 0 1</inkml:trace>
  <inkml:trace contextRef="#ctx0" brushRef="#br0" timeOffset="87459.74">30304 12298 255 0,'0'0'0'15,"0"0"0"-15,0 0 0 16,0 0 0-1,0 0 0-15,0 0 0 16,0 0 0 0,0 0 0-1,20 13 0-15,18 5 0 16,6-6 0-16,0-10 0 16,-4-11 0-16,-3-7 0 15,-1-1 0 1,-5-8 0-16,-31 25 0 15,30-30 0 1,-30 30 0-16,18-34 0 16,-14-2 0-1,-4 36 0 1,-8-28 0-16,-10 15 0 16,-6 6 0-1,-2 11 0-15,-3 5 0 0,-4 12 0 16,-3 14 0-1,2 12 0-15,-2 17 0 16,7 17 0 0,14 1 0-16,10-10 0 15,12-1 0 1,10-18 0-16,14-8 0 16,13-9 0-16,4-14 0 15,4-13 0 1,-14-9 0-1</inkml:trace>
  <inkml:trace contextRef="#ctx0" brushRef="#br0" timeOffset="87615.43">31089 12673 255 0,'0'0'0'0,"0"0"0"0,0 0 0 0,0 0 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55:06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12107 6135 255 0,'0'65'0'0,"-2"-15"0"0,0 0 0 0,-2-2 0 0,-1-5 0 16,-2-3 0 0,-2-3 0-16,9-37 0 15,0 0 0 1,-4 36 0-16,4-36 0 16,0 0 0-1,4 29 0-15,10-17 0 16,4-5 0-1,8-7 0-15,11-9 0 16,8-5 0-16,1-1 0 16,8-6 0-1,15-2 0-15,16 2 0 16,3-2 0 0,-1 3 0-16,-2 5 0 15,-7 3 0 1,4 4 0-16,-3 1 0 15,7 3 0 1,-3 0 0-16,1 1 0 16,3 7 0-16,6 1 0 15,6 4 0 1,1 1 0-16,-2 0 0 16,-2 1 0-1,-2 2 0-15,-2 3 0 16,-5 3 0-1,-3-1 0-15,-7 2 0 16,4-2 0 0,-1 5 0-16,4-3 0 15,-2-2 0-15,-2 5 0 16,-1-3 0 0,0 1 0-16,1 2 0 15,0-2 0 1,-1-1 0-16,-9-3 0 15,3 4 0 1,-2 2 0-16,-6-8 0 16,-9-7 0-16,-4-6 0 15,-8-6 0 1,-1-5 0-16,2-6 0 16,-3-9 0-1,-1-8 0-15,-4-6 0 16,4-13 0-1,-6-3 0-15,2 0 0 16,-4 0 0 0,0 3 0-16,-4 4 0 15,-6 5 0-15,-14 6 0 16,-11 5 0 0</inkml:trace>
  <inkml:trace contextRef="#ctx0" brushRef="#br0" timeOffset="645.92">14412 6757 255 0,'0'0'0'0,"0"0"0"0,0 0 0 0,0 0 0 16,0 0 0-1,-2 18 0 1,-12 22 0-16,-1 18 0 15,-3 17 0-15,5 21 0 16,7 16 0 0,12-1 0-1,7-8 0-15,7-22 0 16,14-21 0-16,11-19 0 16,10-16 0-1,3-13 0-15,-8-12 0 16</inkml:trace>
  <inkml:trace contextRef="#ctx0" brushRef="#br0" timeOffset="1876.65">15209 7195 255 0,'0'0'0'0,"0"0"0"0,0 0 0 0,0 0 0 0,0 0 0 15,0 0 0 1,0 0 0-16,0 23 0 15,0 18 0 1,-2 6 0-16,0-3 0 16,-2-8 0-1,2-4 0-15,2-9 0 16,-3-5 0-16,3-3 0 16,-3-10 0-1,9-5 0-15,2-12 0 16,3-9 0-1,12-8 0-15,3-8 0 16,1-2 0 0,-3 5 0-16,-2 6 0 15,-2 12 0 1,-5 5 0-16,-1 9 0 16,-6 8 0-16,-3 12 0 15,-5 10 0 1,-3 3 0-16,-1-1 0 15,2-1 0 1,0-7 0-16,2-1 0 16,0-10 0-1,6-9 0 1,9-9 0-16,10-7 0 0,2-12 0 16,8-5 0-1,-35 31 0-15,0 0 0 16,40-27 0-1,-9 17 0 1,-16 11 0-16,-6 17 0 16,-5 16 0-16,1 11 0 15,-5 10 0 1,0 12 0-16,0-67 0 16,7 66 0-1</inkml:trace>
  <inkml:trace contextRef="#ctx0" brushRef="#br0" timeOffset="2479.61">16004 7371 255 0,'0'0'0'0,"0"0"0"0,0 0 0 0,0 0 0 16,0 0 0 0,0 0 0-16,0 0 0 31,-3 24 0-31,-8 16 0 0,0 3 0 16,4-6 0-1,0-6 0-15,9-10 0 16,6-7 0-16,2-13 0 15,9-9 0 1,4-13 0-16,4-3 0 16,3-8 0-1,-7 9 0-15,-11 8 0 16,0 4 0 0,-7 11 0-16,-5 16 0 15,-5 8 0-15,-3 13 0 16,-2 9 0-1,4 0 0-15,8-7 0 16,-2-39 0 0,18 27 0-16,3-24 0 15,0-6 0-15</inkml:trace>
  <inkml:trace contextRef="#ctx0" brushRef="#br0" timeOffset="2910.46">16597 7343 255 0,'0'0'0'0,"0"0"0"0,0 0 0 16,0 0 0 0,0 0 0-16,-12 14 0 15,-15 13 0 1,3 7 0-16,3 4 0 15,6-4 0-15,6-5 0 16,9-10 0 0,9-1 0-16,6-5 0 15,8 0 0 1,4-5 0-16,5 2 0 16,-1-1 0-1,-2 1 0-15,-2-4 0 16,-8 2 0-1,-7-1 0-15,-10 3 0 16,-16 3 0 0,-17 2 0-16,-11 4 0 15,-13 3 0-15,-7 1 0 16,0-8 0 0,7-11 0-1,15-17 0-15,16-14 0 16,11-8 0-16</inkml:trace>
  <inkml:trace contextRef="#ctx0" brushRef="#br0" timeOffset="3463.5">17147 6492 255 0,'0'0'0'0,"0"0"0"0,0 0 0 0,0 0 0 16,3 23 0-16,1 33 0 16,-6 33 0-1,-9 41 0-15,-15 19 0 16,-5-5 0-1,9-16 0-15,1-21 0 16,0-16 0-16,3-14 0 16,7-10 0-1,11-67 0 1,-8 54 0-16,8-54 0 16,0 0 0-16,0 0 0 15,-4 31 0 1,2-38 0-16,0-17 0 15,2-9 0 1,-2-6 0-16,-7-6 0 16,-8 6 0-1,0 5 0-15,-8 12 0 16,25 22 0-16,-23-11 0 16,23 11 0-1,-15-3 0-15,13 10 0 16,9 6 0-1,15 0 0-15,14 0 0 16,23-8 0 0,16-6 0-16,4-8 0 15</inkml:trace>
  <inkml:trace contextRef="#ctx0" brushRef="#br0" timeOffset="3939.85">18378 6364 255 0,'0'0'0'0,"0"0"0"0,0 0 0 0,0 0 0 15,0 0 0-15,0 0 0 16,0 0 0-16,2 20 0 15,3 29 0 1,-1 22 0 0,-2 39 0-16,7 27 0 15,7-2 0 1,-8-4 0-16,2-21 0 16,-1-19 0-16,-7-11 0 15,-2-80 0 1,-2 63 0-16,-10-25 0 15,3-20 0-15</inkml:trace>
  <inkml:trace contextRef="#ctx0" brushRef="#br0" timeOffset="4368.18">18261 7097 255 0,'0'0'0'15,"0"0"0"-15,0 0 0 16,0-14 0 0,5-13 0-16,5 4 0 15,9 2 0 1,10 4 0-16,8 6 0 16,20 4 0-1,12 7 0-15,8 8 0 16,0 13 0-1,1 6 0-15,-10 4 0 16,-12 2 0-16,-16-3 0 16,-40-30 0-1,23 29 0-15,-19 0 0 16,-10-5 0-16,-13-2 0 16,-12-1 0-1,-20 4 0-15,-14-6 0 16,-9-6 0-1,-9-7 0 1,7-7 0-16,20-7 0 16,16-6 0-16,16 0 0 15,11 1 0 1,4 0 0-16</inkml:trace>
  <inkml:trace contextRef="#ctx0" brushRef="#br0" timeOffset="5004.59">19198 7288 255 0,'0'0'0'0,"29"-3"0"0,19-5 0 0,-2-10 0 15,4-5 0 1,-50 23 0-16,49-29 0 16,-12-7 0-1,-20 7 0-15,-15 8 0 16,-11 4 0 0,-13 8 0-16,-12 6 0 15,-8 15 0 1,-8 13 0-16,0 14 0 15,6 18 0 1,15-3 0-16,22 6 0 16,21-9 0-1,18-14 0-15,19-11 0 16,25-12 0 0,14-20 0-16,-10-4 0 15</inkml:trace>
  <inkml:trace contextRef="#ctx0" brushRef="#br0" timeOffset="5776.94">20615 6802 255 0,'0'0'0'0,"0"0"0"0,0 0 0 0,0 0 0 15,0 20 0-15,0 25 0 16,0 18 0 0,0 13 0-1,0 10 0-15,0-3 0 16,0-83 0-16,0 0 0 15,0 0 0 1,-3 61 0-16,-5-29 0 16,1-29 0-16,3-18 0 15,6-14 0 1,9-13 0 0,11-16 0-16,14-9 0 15,19-9 0-15,7 10 0 16,-10 23 0-1,-6 24 0-15,-14 15 0 16,-14 16 0 0,-7 13 0-16,-7 19 0 15,-4 22 0 1,-4 18 0 0,-5 14 0-16,9-98 0 15,0 86 0-15,4-35 0 16</inkml:trace>
  <inkml:trace contextRef="#ctx0" brushRef="#br0" timeOffset="6462.31">21494 6898 255 0,'0'0'0'0,"0"0"0"0,0 0 0 16,0 0 0 0,0 0 0-16,0 17 0 15,-4 24 0-15,0 13 0 16,2 13 0-1,-2 2 0-15,4-69 0 16,4 57 0 0,-4-57 0-16,10 37 0 15,9-23 0 1,4-18 0-16,0-13 0 16,0-7 0-1,0-8 0-15,3-10 0 16,-6-3 0-16,-4 6 0 15,-7 0 0 1,-5 8 0 0,-2 11 0-16,-4 7 0 15,-4 6 0-15,1 11 0 16,3 12 0 0,6 11 0-16,3 9 0 15,10 15 0 1,10 13 0-16,7 1 0 15,9-6 0 1,-43-59 0-16,51 43 0 16,-13-35 0-1,-13-8 0-15</inkml:trace>
  <inkml:trace contextRef="#ctx0" brushRef="#br0" timeOffset="7045.69">22255 6842 255 0,'0'0'0'0,"0"0"0"0,0 0 0 16,0 0 0-1,0 22 0-15,0 24 0 16,0 15 0-1,0 9 0-15,0-70 0 16,0 0 0-16,0 0 0 16,0 67 0-1,0-67 0-15,4 36 0 16,3-32 0 0,7-10 0-16,4-11 0 15,0-4 0-15,6 0 0 16,3 3 0-1,-5 7 0 1,-1 11 0-16,0 17 0 16,-5 12 0-16,0 9 0 15,-4 10 0 1,-3-3 0-16,-9-45 0 16,0 0 0-1,10 28 0-15,9-19 0 16,5-14 0-1,1-16 0-15,4-6 0 16,10-7 0-16,-39 34 0 16,35-25 0-1,-6 15 0-15,-6 17 0 16,-6 17 0 0,-5 12 0-1,-4 14 0-15,-1-2 0 16,-7-48 0-16,0 0 0 15,4 35 0 1</inkml:trace>
  <inkml:trace contextRef="#ctx0" brushRef="#br0" timeOffset="7678.53">23136 6241 255 0,'0'0'0'0,"0"0"0"0,7 25 0 0,2 25 0 0,7 34 0 16,7 34 0-1,2 37 0-15,-3 5 0 16,-16-28 0 0,-10-41 0-16,-5-32 0 15,-9-18 0 1,18-41 0-16,-26 19 0 15,-1-20 0-15,3-16 0 16,7-15 0 0,1-18 0-16,12-7 0 15,12-3 0 1,19-4 0-16,21 10 0 16,8 14 0-1,11 8 0-15,7 20 0 16,-3 18 0-1,-14 17 0-15,-19 7 0 16,-25 9 0 0,-20-1 0-16,-13 6 0 15,-16 5 0-15,-18 10 0 16,-8 1 0 0,-4-3 0-16,6-20 0 15,60-37 0 1,0 0 0-16,-40 9 0 15,16-16 0-15</inkml:trace>
  <inkml:trace contextRef="#ctx0" brushRef="#br0" timeOffset="8112.6">23781 7008 255 0,'56'-20'0'0,"-13"-12"0"0,-5-6 0 0,-2-7 0 0,-9 1 0 15,-19 4 0 1,-8 4 0-16,0 36 0 16,-18-32 0-1,-11 11 0-15,3 21 0 16,-3 12 0 0,-3 18 0-16,5 18 0 15,5 26 0-15,4 23 0 16,15 2 0-1,24-13 0-15,8-25 0 16,14-18 0 0,10-22 0-16,7-18 0 15,1-18 0 1,-5-19 0-16,-12-1 0 16</inkml:trace>
  <inkml:trace contextRef="#ctx0" brushRef="#br0" timeOffset="8497.51">24369 6753 255 0,'0'0'0'16,"0"0"0"-16,0 0 0 15,0 0 0 1,0 26 0-16,0 26 0 16,0 11 0-1,0-63 0-15,0 68 0 16,0-68 0 0,0 0 0-16,-2 56 0 15,-2-30 0-15,2-24 0 16,-1-7 0-1,6-8 0-15,15-3 0 16,12-1 0 0,7 3 0-16,12 0 0 15,4 9 0 1,6 4 0-16,-59 1 0 16,60-5 0-1</inkml:trace>
  <inkml:trace contextRef="#ctx0" brushRef="#br0" timeOffset="8737.07">25200 6775 255 0,'0'0'0'0,"0"0"0"0,0 0 0 16,0 0 0-16,0 0 0 16</inkml:trace>
  <inkml:trace contextRef="#ctx0" brushRef="#br0" timeOffset="8890.36">25092 7186 255 0,'0'0'0'0,"0"0"0"16,0 0 0 0,0 0 0-16</inkml:trace>
  <inkml:trace contextRef="#ctx0" brushRef="#br0" timeOffset="10163.82">25894 6057 255 0,'48'-35'0'0,"-1"12"0"0,4 5 0 0,1 9 0 16,11 7 0-16,2 11 0 15,-7 10 0 1,-15 9 0 0,-14 8 0-16,-9 13 0 15,-8 8 0 1,-12 22 0-16,-12 13 0 15,-10 15 0-15,-5 3 0 16,-2-10 0 0,2-13 0-16,11-9 0 15,3-21 0 1,13-57 0-16,0 0 0 16,0 0 0-16,-8 32 0 15,-6-24 0 1,14-8 0-16,-11-4 0 15</inkml:trace>
  <inkml:trace contextRef="#ctx0" brushRef="#br0" timeOffset="10394.79">26086 6681 255 0,'0'0'0'15,"29"0"0"-15,17-2 0 16,11-7 0 0,7-16 0-16,-10-4 0 15</inkml:trace>
  <inkml:trace contextRef="#ctx0" brushRef="#br0" timeOffset="12344.04">17944 8148 255 0,'-3'65'0'0,"-6"-2"0"0,-2 10 0 15,11-73 0-15,-16 78 0 0,16-78 0 16,0 0 0-1,-11 49 0 1,13-42 0-16,5-18 0 16,5-11 0-16,5-6 0 15,5-2 0 1,5-1 0-16,2 6 0 16,-1 11 0-1,-11 12 0-15,-1 14 0 16,-5 13 0-1,-4 14 0-15,-7 19 0 16,-3 12 0 0,3 3 0-16,0-73 0 15,-2 61 0-15</inkml:trace>
  <inkml:trace contextRef="#ctx0" brushRef="#br0" timeOffset="12751.89">18595 8388 255 0,'0'0'0'0,"0"0"0"16,0 0 0-1,0 0 0 1,0 0 0-16,-14 10 0 15,-15 13 0-15,-7 17 0 16,4 12 0 0,8 10 0-16,15-4 0 15,14-13 0 1,-5-45 0-16,18 25 0 16,4-21 0-16,4-16 0 15,0-9 0 1,-2-11 0-16,-1-13 0 15,-10-1 0 1,-11 1 0-16,-11 3 0 16,-7 4 0-1,-9 10 0-15,-8 18 0 16,4 12 0 0,-2 11 0-16,0 3 0 15</inkml:trace>
  <inkml:trace contextRef="#ctx0" brushRef="#br0" timeOffset="13196.09">19229 7864 255 0,'0'0'0'0,"0"0"0"0,0 0 0 16,-6 20 0-16,-14 23 0 15,-6 16 0 1,-3 14 0-16,-3 15 0 15,1 3 0-15,3-10 0 16,8-15 0 0,3-9 0-16,7-2 0 15,2-5 0 1,8-50 0 0,-5 45 0-16,5-45 0 15,0 0 0-15,0 0 0 16,-6 32 0-1,2-17 0-15,-4-18 0 16,-5-11 0 0,1-4 0-16</inkml:trace>
  <inkml:trace contextRef="#ctx0" brushRef="#br0" timeOffset="13339.56">18854 8506 255 0,'0'0'0'0,"0"0"0"15,0 0 0 1,24 0 0-16,27 0 0 16,9 0 0-1,-5 0 0-15</inkml:trace>
  <inkml:trace contextRef="#ctx0" brushRef="#br0" timeOffset="13911.75">20593 8083 255 0,'0'0'0'0,"0"0"0"16,0 0 0-1,0 0 0 1,0 0 0-16,-18 5 0 16,-20 8 0-16,-10 7 0 15,4 6 0 1,8 2 0-16,10 4 0 15,7-1 0 1,11-2 0-16,14-3 0 16,10-3 0-16,8 1 0 15,7-3 0 1,10 1 0 0,0-2 0-16,-41-20 0 15,35 18 0-15,-35-18 0 16,23 21 0-1,-23-4 0-15,-19 2 0 16,-14 4 0 0,-26 6 0-16,-16-5 0 15,-17-2 0 1,-2-9 0-16,20-10 0 16,74-3 0-16,-47-12 0 31,38-19 0-31,14-7 0 0,6-1 0 15</inkml:trace>
  <inkml:trace contextRef="#ctx0" brushRef="#br0" timeOffset="14244.64">21022 7698 255 0,'0'0'0'0,"0"0"0"0,-2 31 0 0,-5 26 0 0,-15 39 0 15,-9 35 0 1,0 9 0-16,6-15 0 16,16-33 0-1,9-25 0-15,5-21 0 16,10-11 0-1,12-14 0-15,2-6 0 16,6-9 0 0,16-12 0-16,-1-6 0 15,2-11 0-15,-5-13 0 16,-13-8 0 0,-12 1 0-16</inkml:trace>
  <inkml:trace contextRef="#ctx0" brushRef="#br0" timeOffset="14463.13">20651 8172 255 0,'0'0'0'0,"0"0"0"15,30 0 0-15,20 0 0 16,21-3 0 0,17-7 0-16,-18 4 0 15</inkml:trace>
  <inkml:trace contextRef="#ctx0" brushRef="#br0" timeOffset="14837.85">21468 8211 255 0,'0'0'0'16,"0"25"0"-16,0 17 0 15,0 2 0-15,-3 1 0 16,1-8 0-1,-2-4 0-15,0-13 0 16,-2-7 0 0,2-11 0-16,2-5 0 15,0-13 0 1,4-10 0-16,10-5 0 16,5-2 0-1,16-5 0-15,8 5 0 16,4 0 0-1,9 6 0-15,1 6 0 16,-55 21 0 0,0 0 0-16,52-18 0 15</inkml:trace>
  <inkml:trace contextRef="#ctx0" brushRef="#br0" timeOffset="15066.48">22156 8211 255 0,'0'0'0'0,"0"31"0"16,0 20 0-16,0 5 0 16,0 4 0-1,0-10 0-15,0-27 0 16,0-23 0-1,0-17 0 1,0-2 0-16</inkml:trace>
  <inkml:trace contextRef="#ctx0" brushRef="#br0" timeOffset="15201.82">22112 7849 255 0,'0'0'0'16,"0"0"0"-16,0 0 0 15,0 0 0 1,0 0 0-16,0 0 0 16</inkml:trace>
  <inkml:trace contextRef="#ctx0" brushRef="#br0" timeOffset="15587.99">22394 8090 255 0,'0'0'0'16,"0"0"0"-16,0 25 0 15,0 14 0 1,0 6 0 0,0-8 0-16,0-10 0 15,4-16 0 1,8-7 0-16,3-13 0 15,5-7 0-15,-4-1 0 16,0 0 0-16,-5 5 0 16,1 2 0-1,-6 10 0-15,-1 11 0 16,-5 7 0 0,-5 10 0-1,1 2 0-15,2 2 0 16,2-5 0-16,8-9 0 15,7-12 0 1,10-7 0-16,4-12 0 16,0 0 0-16</inkml:trace>
  <inkml:trace contextRef="#ctx0" brushRef="#br0" timeOffset="16195.85">23032 8138 255 0,'0'0'0'0,"0"0"0"16,0 0 0-1,0 0 0-15,0 0 0 16,-16 16 0 0,-23 23 0-1,-7 19 0 1,3 11 0-16,43-69 0 15,-33 65 0-15,33-65 0 16,0 0 0-16,-11 36 0 16,20-36 0-1,7-13 0-15,1-7 0 16,1-5 0 0,0-4 0-16,2 4 0 15,-5 4 0 1,1 7 0-16,-2 7 0 15,0 14 0 1,-3 7 0-16,3 17 0 16,1 6 0-16,1 20 0 15,1 13 0 1,-1 22 0-16,-3 14 0 16,-1-11 0-1,-6-5 0-15,-2-7 0 16,-8-19 0-1,-5-10 0-15,-11-10 0 16,-11-10 0 0,-7-9 0-16,-14-10 0 15,-13-12 0-15,1-10 0 16,3-11 0 0,9-8 0-16,8-12 0 15,18-10 0 1,19-10 0-16,24-13 0 15,25-12 0 1,24-19 0-16,-8 18 0 16</inkml:trace>
  <inkml:trace contextRef="#ctx0" brushRef="#br0" timeOffset="16598.07">24492 7978 255 0</inkml:trace>
  <inkml:trace contextRef="#ctx0" brushRef="#br0" timeOffset="16717.91">24394 8338 255 0,'0'50'0'15,"0"-29"0"-15</inkml:trace>
  <inkml:trace contextRef="#ctx0" brushRef="#br0" timeOffset="17146.63">25428 7428 255 0,'-14'74'0'0,"3"-11"0"0,3-1 0 16,8-62 0-16,-8 51 0 15,6-26 0-15,-2-13 0 16</inkml:trace>
  <inkml:trace contextRef="#ctx0" brushRef="#br0" timeOffset="17331.06">25589 7521 255 0,'0'0'0'16,"-4"27"0"-16,-10 21 0 15,-5 8 0 1,-4 9 0-16,0 2 0 16,6-19 0-1</inkml:trace>
  <inkml:trace contextRef="#ctx0" brushRef="#br0" timeOffset="17902.18">25838 7707 255 0,'0'0'0'0,"0"0"0"15,0 0 0 1,0 0 0-16,0 0 0 15,20-5 0 1,18-11 0-16,12 4 0 16,3 7 0-1,5 8 0-15,9 3 0 16,0 11 0-16,-11 5 0 16,-11 9 0-1,-10 9 0 1,-10 10 0-16,-15 9 0 15,-15 7 0 1,-12 5 0-16,-10 12 0 16,-4 4 0-16,0 2 0 15,0-8 0 1,2-13 0-16,-1-15 0 16,30-53 0-1,-21 26 0-15,7-17 0 16</inkml:trace>
  <inkml:trace contextRef="#ctx0" brushRef="#br0" timeOffset="18166.46">26133 8193 255 0,'0'0'0'0,"0"0"0"0,0 0 0 0,22 0 0 15,26 0 0 1,8 0 0-16,10 0 0 16,4 0 0-1,-8-3 0-15,-8-8 0 16,-3-11 0-1,-10-3 0-15</inkml:trace>
  <inkml:trace contextRef="#ctx0" brushRef="#br0" timeOffset="18518.25">26929 7259 255 0,'0'0'0'0,"0"0"0"16,-2 24 0 0,-2 17 0-16,-7 6 0 15,3 0 0 1,-2-9 0-16,-2-12 0 16,6-20 0-1,4-8 0-15,2-6 0 16</inkml:trace>
  <inkml:trace contextRef="#ctx0" brushRef="#br0" timeOffset="18688.5">27001 7242 255 0,'0'0'0'0,"0"0"0"15,0 0 0 1,-2 26 0-16,-16 30 0 15,-11 6 0-15</inkml:trace>
  <inkml:trace contextRef="#ctx0" brushRef="#br0" timeOffset="53727.25">15652 10585 255 0,'59'0'0'0,"-10"0"0"0,1 0 0 0,6 0 0 0,17 0 0 15,15 0 0-15,12 5 0 16,0 2 0 0,5-3 0-16,5 0 0 15,13-4 0-15,11-1 0 16,8-4 0-1,-2 3 0-15,6 6 0 16,5 0 0 0,4 2 0-16,2-2 0 15,1 0 0 1,9-2 0-16,12 2 0 16,13-4 0-1,-9-4 0-15,3 0 0 16,0-2 0-1,-3 0 0-15,3-2 0 16,-1 3 0-16,3 1 0 16,0-1 0-1,2 2 0-15,1-2 0 16,0-1 0 0,1 4 0-1,2 4 0-15,-2 4 0 16,1-1 0-16,0 3 0 15,-3 3 0 1,-5 1 0-16,5-2 0 16,0 1 0-16,-2 1 0 15,5-1 0 1,0 1 0-16,-1 5 0 16,3 0 0-1,2 1 0-15,-1-1 0 16,-10 0 0-1,-9 6 0-15,0-1 0 16,6 3 0 0,10-1 0-1,1 3 0-15,-1 2 0 16,3 2 0-16,13-4 0 16,-4 2 0-1,-11 0 0-15,-9 1 0 16,1 1 0-16,-12 3 0 15,-22-1 0 1,-27-2 0-16,-21-6 0 16,-29-6 0-1,-16-10 0-15,-26-9 0 16</inkml:trace>
  <inkml:trace contextRef="#ctx0" brushRef="#br0" timeOffset="63067.98">13276 11755 255 0,'31'29'0'0,"-6"-19"0"0,-1-11 0 0,5-10 0 0,-1-11 0 15,0-6 0-15,6-17 0 16,-2-6 0-1,-11-2 0-15,-21 53 0 16,10-51 0 0,-20 12 0-16,10 39 0 15,-27-24 0 1,-12 17 0-16,-6 18 0 16,-9 14 0-1,-4 20 0-15,-2 15 0 16,5 13 0-1,15 3 0-15,20-4 0 16,16-5 0 0,12-8 0-16,11 1 0 15,7-6 0-15,12-9 0 16,4-15 0 0,-3-11 0-1,3-17 0-15,8-9 0 16,4-14 0-16,-1-19 0 15,-2-6 0 1,-10 5 0-16</inkml:trace>
  <inkml:trace contextRef="#ctx0" brushRef="#br0" timeOffset="63235.2">13974 11529 255 0,'0'0'0'0,"0"0"0"0,-11 18 0 16,-9 13 0 0,-1 17 0-16,6 9 0 15,3 11 0-15,-1-5 0 16</inkml:trace>
  <inkml:trace contextRef="#ctx0" brushRef="#br0" timeOffset="63466.89">13937 11287 255 0,'0'0'0'0,"0"0"0"16,0 0 0 0,0 0 0-16,0 0 0 15</inkml:trace>
  <inkml:trace contextRef="#ctx0" brushRef="#br0" timeOffset="63918.07">14417 10858 255 0,'0'0'0'0,"0"0"0"15,0 25 0 1,0 20 0-16,-5 19 0 15,-1 17 0 1,-4 26 0-16,-7 16 0 16,-8-9 0-1,8-20 0-15,3-18 0 16,6-9 0-16,1-18 0 16,7-49 0-1,-5 45 0-15,5-45 0 16,0 0 0-1,0 40 0-15,0-40 0 16,0 0 0 0,0 0 0-16,-2 34 0 15,2-34 0 1,0 0 0-16,0 0 0 16,2 18 0-1,-2-18 0-15,0 4 0 16,0-11 0-16,0-4 0 15</inkml:trace>
  <inkml:trace contextRef="#ctx0" brushRef="#br0" timeOffset="64154.89">14211 11590 255 0,'0'0'0'0,"0"0"0"16,0 0 0-1,0 0 0-15,20 4 0 16,18 9 0 0,14 1 0-16,0-7 0 15,-4-9 0 1,0-7 0-16,-4-9 0 16,1-10 0-1,-5-5 0-15,-7-9 0 16,-1-5 0-16</inkml:trace>
  <inkml:trace contextRef="#ctx0" brushRef="#br0" timeOffset="64589.35">14836 10883 255 0,'0'0'0'16,"0"0"0"-16,0 0 0 15,-2 25 0-15,-10 25 0 16,-2 20 0 0,0 17 0-16,1 16 0 15,3 3 0 1,-4-19 0-16,3-20 0 16,11-67 0-1,2 51 0-15,-2-51 0 16,13 36 0-1,5-23 0-15,5-17 0 16,5-9 0-16,-3-7 0 16,0-3 0-1,-25 23 0-15,27-20 0 16,-27 20 0 0,25-2 0-16,-8 17 0 15,-5 17 0 1,-6 10 0-16,-4 16 0 15,2 9 0 1,5-2 0-16,-9-65 0 16,8 49 0-1</inkml:trace>
  <inkml:trace contextRef="#ctx0" brushRef="#br0" timeOffset="65068.44">15289 11562 255 0,'0'0'0'0,"0"0"0"0,0 0 0 0,0 0 0 16,0 14 0-16,0 11 0 16,3-8 0-1,4-1 0-15,3-9 0 16,6-7 0 0,2-9 0-16,5-12 0 15,-5-3 0 1,-3-2 0-16,-2-1 0 15,-3 0 0-15,-6 2 0 16,-2 5 0 0,-8 7 0-1,-6 10 0-15,-7 14 0 16,-2 14 0-16,0 13 0 16,6 18 0 15,11 11 0-31,19 2 0 0,15-10 0 15,7-16 0 1,-2-20 0-16</inkml:trace>
  <inkml:trace contextRef="#ctx0" brushRef="#br0" timeOffset="66000.91">15731 11529 255 0,'0'76'0'0,"4"-11"0"16,1 7 0-16,-5-72 0 0,4 80 0 16,-4-80 0-16,0 0 0 15,0 0 0 1,-2 67 0-16,2-38 0 15,8-31 0-15,6-18 0 16,7-10 0 0,12-7 0-16,15-14 0 15,18-7 0 1,21-9 0-16,7-1 0 16,-25 21 0-16</inkml:trace>
  <inkml:trace contextRef="#ctx0" brushRef="#br0" timeOffset="66937.73">17437 11153 255 0,'0'0'0'0,"0"0"0"0,0 0 0 0,0 0 0 0,0 20 0 16,-6 28 0-1,-5 17 0-15,-3 16 0 16,-3 14 0 0,-1 0 0-16,3-18 0 15,15-77 0-15,-14 56 0 16,14-56 0-1,0 0 0 1,-7 32 0-16,7-32 0 16,5-19 0-16,3-9 0 15,6-13 0 1,5-15 0-16,6-2 0 16,4 5 0-1,-4 12 0-15,0 19 0 16,-3 10 0-1,-6 10 0-15,-3 11 0 16,-3 12 0-16,-4 12 0 16,-6 12 0-1,-4 14 0-15,-6 14 0 16,-3 9 0 0,0-8 0-16,1-13 0 15,12-61 0 1,0 0 0-16,0 0 0 15,-8 42 0 1,8-42 0-16,0 0 0 16,0 0 0-1,-7 29 0-15,7-29 0 16,0 0 0-16,0 0 0 16,0 19 0-1,0-19 0-15,0 0 0 16,0 0 0-1,0 13 0-15,0-4 0 16</inkml:trace>
  <inkml:trace contextRef="#ctx0" brushRef="#br0" timeOffset="67502.58">17850 11407 255 0,'0'0'0'0,"0"0"0"0,0 0 0 16,0 26 0-16,0 27 0 15,0 30 0 1,0 9 0-16,0-92 0 16,0 82 0-16,0-82 0 15,0 0 0 1,9 47 0 0,4-34 0-16,-1-22 0 15,0-5 0-15,4-14 0 16,0-4 0-1,0-13 0-15,-1 0 0 16,1 0 0 0,-5 3 0-16,-3 4 0 15,0 6 0-15,-4 12 0 16,-2 3 0 0,0 11 0-16,-4 11 0 15,-4 15 0 1,-4 17 0-16,-3 20 0 15,3 22 0 1,10 13 0-16,8-9 0 16,9-27 0-1,9-29 0-15,-4-19 0 16,-9-18 0-16,-1-1 0 16</inkml:trace>
  <inkml:trace contextRef="#ctx0" brushRef="#br0" timeOffset="68346.11">18380 11532 255 0,'0'0'0'0,"0"0"0"0,0 0 0 15,0 0 0-15,5-12 0 16,3-7 0 0,-3 0 0-16,0 6 0 15,-1 4 0 1,-2 0 0-16,0 2 0 16,-2 3 0-1,3 4 0-15,-6 6 0 16,1 12 0-16,0 11 0 15,0 4 0 1,2 8 0-16,2 6 0 16,-2-8 0-1,2-9 0-15,0-10 0 16,1-6 0 0,-1-11 0-1,4-13 0-15,3-8 0 16,-2-6 0-16,4-1 0 15,0 3 0 1,1 2 0-16,0 9 0 16,5 6 0-1,-7 12 0-15,1 8 0 16,-1 8 0 0,-6 4 0-16,-2-2 0 15,2-2 0-15,0-4 0 16,0-6 0-1,3-7 0-15,0-7 0 16,4-13 0 0,3-11 0-16,-2-8 0 15,9-7 0-15,-4 4 0 16,-1 7 0 0,-5 13 0-16,0 10 0 15,3 12 0 1,-4 16 0-16,-5 14 0 15,-3 16 0 1,7-1 0 0,5-6 0-16,-14-45 0 15,0 0 0-15,12 29 0 16</inkml:trace>
  <inkml:trace contextRef="#ctx0" brushRef="#br0" timeOffset="68936.21">18923 10873 255 0,'0'0'0'0,"0"0"0"0,0 23 0 16,4 27 0-16,0 28 0 15,2 36 0 1,9 26 0-16,-3-4 0 16,3-30 0-1,-1-32 0-15,-14-74 0 16,0 0 0 0,0 0 0-16,4 49 0 15,-4-49 0 1,-6 16 0-16,-6-29 0 15,4-15 0 1,1-10 0-16,7 38 0 16,-2-46 0-1,11 5 0-15,-9 41 0 16,22-31 0-16,11 18 0 16,3 8 0-1,0 12 0-15,-5 6 0 16,-31-13 0-1,23 25 0-15,-12 6 0 16,-14 6 0 0,-9 11 0-16,-11 0 0 15,-6-4 0 1,-10-7 0-16,-8 4 0 16,47-41 0-1,-52 28 0-15,7-20 0 16,21-16 0-16,18-13 0 15,8-4 0 1,0-4 0-16</inkml:trace>
  <inkml:trace contextRef="#ctx0" brushRef="#br0" timeOffset="69303.5">19319 11614 255 0,'0'0'0'0,"0"0"0"0,0 0 0 15,23-3 0 1,14-11 0-16,4-18 0 16,-4-4 0-1,-6-4 0-15,-10 0 0 16,-9 0 0-1,-12 2 0-15,-6 10 0 16,-8 13 0-16,-6 12 0 16,-2 14 0-1,-1 20 0-15,-2 17 0 16,5 19 0 0,15 5 0-16,14-8 0 15,11-18 0-15,8-27 0 16,-4-20 0-1,-5-6 0 1</inkml:trace>
  <inkml:trace contextRef="#ctx0" brushRef="#br0" timeOffset="69626.82">19790 11404 255 0,'0'0'0'0,"0"32"0"16,0 18 0 0,-4 5 0-16,0 5 0 15,4-60 0-15,0 0 0 16,-7 53 0 0,1-21 0-16,-1-26 0 15,0-12 0 1,7-10 0-16,7-8 0 15,4 0 0 1,11 3 0-16,11 0 0 16,9 2 0-1,3 2 0-15,6 2 0 16,5 0 0 0,0-10 0-16,-16 5 0 15</inkml:trace>
  <inkml:trace contextRef="#ctx0" brushRef="#br0" timeOffset="70206.16">21317 11415 255 0,'0'0'0'0,"0"0"0"0,0 0 0 0,0 0 0 15,0 0 0 1,0 0 0-16,0 0 0 15,0 0 0 1,0 0 0-16,-10 15 0 16,-17 19 0-1,0 11 0-15,2 11 0 16,8 20 0-16,4 17 0 16,18-1 0-1,12-29 0 1,9-32 0-16,1-17 0 15,2-20 0 1,-2-13 0-16,-1-14 0 16,9-21 0-16,-2-16 0 15,-7-18 0 1,-10-14 0-16,-18 18 0 16,-18 23 0-16,-5 24 0 15,-8 24 0 1,-6 18 0-1,-3 26 0-15,5 10 0 16,-2 16 0-16,11-4 0 16,13-13 0-1</inkml:trace>
  <inkml:trace contextRef="#ctx0" brushRef="#br0" timeOffset="70670.85">21660 11541 255 0,'0'0'0'0,"0"0"0"0,0 28 0 0,0 14 0 0,0 8 0 0,-3-12 0 16,-3-5 0-1,0-17 0 1,-3-4 0-16,2-12 0 15,2-9 0-15,1-8 0 16,6-5 0-16,7 0 0 16,7-3 0-1,8 7 0-15,14 1 0 16,12 4 0 0,-1 3 0-1,4 6 0-15,11 2 0 0,2 2 0 16,-66 0 0-1,60 0 0-15</inkml:trace>
  <inkml:trace contextRef="#ctx0" brushRef="#br0" timeOffset="71250.23">23341 11149 255 0,'0'0'0'0,"0"0"0"0,0 0 0 0,-2-15 0 16,-17-13 0-16,-8 15 0 15,-4 12 0 1,0 10 0 0,-3 15 0-16,-1 13 0 15,9 2 0-15,13 3 0 16,15 1 0-1,9 1 0-15,10-2 0 16,9 0 0 0,3-1 0-16,7 5 0 15,2-3 0-15,-42-43 0 16,32 46 0 0,-14 0 0-16,-20-10 0 15,-17 2 0 1,-12 0 0-16,-18-2 0 15,-20 2 0 1,-17-1 0-16,-13-7 0 16,6-16 0-1,15-16 0-15,29-17 0 16,22-4 0-16,13-6 0 16</inkml:trace>
  <inkml:trace contextRef="#ctx0" brushRef="#br0" timeOffset="71638.7">23754 11069 255 0,'0'0'0'0,"0"0"0"16,-2 28 0-16,-4 26 0 16,-15 36 0-1,-10 36 0-15,-7 3 0 16,9-11 0 0,20-23 0-16,11-20 0 15,7-12 0 1,9-16 0-16,11-12 0 15,9-7 0-15,7-14 0 16,4-6 0 0,5-17 0-16,0-14 0 15,-12-10 0 1,-9-8 0-16,-14 1 0 16,-13-5 0-1,-4 5 0-15</inkml:trace>
  <inkml:trace contextRef="#ctx0" brushRef="#br0" timeOffset="71866.87">23424 11526 255 0,'0'0'0'0,"0"0"0"15,19-4 0 1,19-7 0-16,21-7 0 16,10 1 0-1,6-8 0-15,-7 2 0 16,-23 10 0-16</inkml:trace>
  <inkml:trace contextRef="#ctx0" brushRef="#br0" timeOffset="72197.66">24157 11498 255 0,'0'0'0'16,"0"40"0"-16,5 32 0 15,-1 17 0 1,5 0 0-16,-9-89 0 15,0 0 0 1,0 0 0 0,8 61 0-16,-5-37 0 15,-1-25 0-15,10-16 0 16,3-5 0 0,6-7 0-16,4 0 0 15,12-9 0 1,9 2 0-16,6 3 0 15,-52 33 0-15,52-27 0 16,-12 3 0 0</inkml:trace>
  <inkml:trace contextRef="#ctx0" brushRef="#br0" timeOffset="72413.27">24868 11643 255 0,'0'0'0'0,"0"33"0"16,0 19 0 0,0-2 0-16,0-11 0 15,0-15 0 1,0-18 0-16,0-9 0 15</inkml:trace>
  <inkml:trace contextRef="#ctx0" brushRef="#br0" timeOffset="72570.5">24784 11185 255 0,'0'0'0'15,"0"0"0"-15,0 0 0 16,0 0 0 0,0 0 0-16</inkml:trace>
  <inkml:trace contextRef="#ctx0" brushRef="#br0" timeOffset="72967.99">25088 11486 255 0,'0'36'0'0,"0"18"0"16,0 2 0-16,0-6 0 16,0-12 0-1,0-16 0-15,4-12 0 16,1-10 0-1,5-10 0 1,7-10 0-16,-1-5 0 16,2-2 0-16,-1 3 0 15,-3 6 0 1,-6 7 0-16,-1 12 0 16,-7 15 0-1,-2 9 0-15,0 8 0 16,2-33 0-16,0 36 0 15,2 4 0 1,-2-40 0-16,14 26 0 16,3-17 0-1,-1-13 0-15</inkml:trace>
  <inkml:trace contextRef="#ctx0" brushRef="#br0" timeOffset="73568.07">25741 11501 255 0,'0'0'0'16,"0"0"0"-16,0 0 0 16,0 0 0-1,-16 17 0-15,-19 19 0 16,-5 15 0-1,2 8 0-15,38-59 0 16,0 0 0 0,-27 53 0-16,27-53 0 15,-10 29 0 1,16-29 0-16,2-7 0 16,5-6 0-16,1-3 0 15,3 5 0 1,2 2 0-16,0 9 0 15,-2 11 0 1,3 12 0-16,0 13 0 16,4 15 0-1,3 14 0-15,2 9 0 16,1 8 0-16,-5 3 0 16,-8-5 0-1,-7-1 0-15,-8-8 0 16,-12-8 0-1,-11-11 0-15,-15-10 0 16,-10-9 0 0,-12-17 0-16,-6-12 0 15,-2-18 0-15,2-12 0 16,10-9 0 0,13 1 0-1,41 34 0-15,-24-36 0 16,15 2 0-16,13 3 0 15,14 2 0 1,6-9 0-16,6-5 0 16</inkml:trace>
  <inkml:trace contextRef="#ctx0" brushRef="#br0" timeOffset="135728.29">2402 5818 255 0,'-9'-33'0'0,"-8"19"0"0,-9 8 0 0,-10 8 0 16,-18 16 0-16,-17 21 0 16,-21 36 0-16,-14 32 0 15,4 32 0 1,12 16 0-16,13 24 0 15,13 10 0 1,10 16 0-16,17 12 0 16,6 17 0-1,11 7 0-15,7 7 0 16,17 8 0 0,14 13 0-16,9 15 0 15,5 8 0 1,16 12 0-16,12 3 0 15,13 4 0-15,20 1 0 16,12 0 0 0,18-10 0-1,20-4 0-15,21-12 0 16,9-4 0-16,10-5 0 16,11-4 0-1,8-5 0-15,1-4 0 16,-4-7 0-1,-2-12 0-15,-3-14 0 16,-17-21 0 0,-28-22 0-16,-18-29 0 15,-51-63 0-15</inkml:trace>
  <inkml:trace contextRef="#ctx0" brushRef="#br0" timeOffset="136386.28">2784 10274 255 0,'0'56'0'0,"5"3"0"0,4 21 0 0,13 26 0 16,9 27 0-1,7 13 0-15,3-1 0 16,5 3 0 0,3 4 0-16,7 2 0 15,11 7 0 1,14 7 0-16,8 1 0 16,8-3 0-16,10 2 0 15,7 11 0 1,-2-4 0-16,-2-6 0 15,4 3 0 1,0-8 0-16,-2-19 0 16,-5-25 0-1,-8-14 0 1,-10-16 0-16,-30-33 0 16</inkml:trace>
  <inkml:trace contextRef="#ctx0" brushRef="#br0" timeOffset="137077.5">5160 13541 255 0,'0'0'0'0,"0"0"0"0,0 0 0 0,0 0 0 15,0 0 0-15,0 0 0 16,5 18 0-1,3 21 0-15,-1 16 0 16,-3 21 0-16,0 27 0 16,2 20 0-1,-8 8 0-15,-6 9 0 16,6-5 0 0,0-6 0-16,2-3 0 15,-7-3 0 1,-1-12 0-16,0-13 0 15,2-24 0-15,6-74 0 16,-11 49 0 0</inkml:trace>
  <inkml:trace contextRef="#ctx0" brushRef="#br0" timeOffset="137837.51">4950 13278 255 0,'0'0'0'0,"0"0"0"0,0 0 0 0,15-14 0 15,16-17 0-15,19 2 0 16,15 2 0 0,10 9 0-1,11 14 0-15,3 11 0 16,-5 11 0-16,-16 12 0 15,-7 13 0-15,-7 6 0 16,-12 5 0 0,-15-2 0-16,-14 5 0 15,-13 4 0 1,-11 2 0-16,-16 1 0 16,-12-3 0-1,-16 0 0-15,-5-8 0 16,2-8 0-1,6-7 0-15,14-12 0 16,38-26 0-16,0 0 0 16,0 0 0-1,-31 18 0-15,31-18 0 16,-15 14 0 0,15-4 0-16,6 5 0 15,5 0 0 1,5 9 0-16,-1 12 0 15,3 18 0 1,5 21 0-16,2 27 0 16,6 20 0-1,5 13 0-15,6-8 0 16,0-17 0-16,2-23 0 16,0-20 0-1,3-17 0-15,2-19 0 16,7-16 0-1,0-15 0-15,-3-13 0 16,-8-7 0-16</inkml:trace>
  <inkml:trace contextRef="#ctx0" brushRef="#br0" timeOffset="138287.09">5862 14382 255 0,'62'27'0'0,"-5"-14"0"0,10-6 0 0,0-9 0 16,-9-7 0-16,-58 9 0 15,45-20 0 1,-18-5 0 0,-18-2 0-16,-22 6 0 15,-12 3 0-15,-12 8 0 16,-22 13 0-1,-11 22 0-15,-3 23 0 16,18 22 0-16,32 3 0 16,31 9 0-1,35 4 0-15,33 6 0 16,20-2 0 0,21-8 0-16,-3-17 0 15,-9-18 0 1,-9-16 0-1,-27-13 0-15</inkml:trace>
  <inkml:trace contextRef="#ctx0" brushRef="#br0" timeOffset="138779.68">7060 13510 255 0,'0'0'0'0,"0"0"0"0,0 0 0 0,0 0 0 15,0 24 0 1,0 25 0-16,-5 21 0 16,-12 23 0-1,-25 34 0-15,-6 21 0 16,-8-4 0 0,0-9 0-16,8-8 0 15,11-6 0-15,12-6 0 16,19-15 0-1,10-11 0 1,18-4 0-16,14-11 0 16,13-12 0-16,17-8 0 15,11-13 0 1,9-15 0-16,-6-10 0 16,-4-19 0-1,-9-20 0-15,-22-12 0 16,-14-2 0-1</inkml:trace>
  <inkml:trace contextRef="#ctx0" brushRef="#br0" timeOffset="139079.31">6684 14116 255 0,'0'0'0'0,"25"7"0"0,17 9 0 0,11 6 0 0,21 5 0 16,22 6 0-1,10 9 0-15,-4-8 0 16,-3 2 0-1,-11-7 0 1,-12-7 0-16,-23-5 0 16</inkml:trace>
  <inkml:trace contextRef="#ctx0" brushRef="#br0" timeOffset="139635.57">7683 14389 255 0,'0'0'0'16,"0"0"0"0,6 22 0-16,-4 17 0 15,2 9 0-15,-4 6 0 16,-6 9 0-1,-2 2 0 1,4-7 0-16,4-7 0 16,4-10 0-1,10-8 0-15,9-7 0 16,6-10 0-16,-3-8 0 16,11-12 0-1,9-8 0-15,0-11 0 16,-2-6 0-1,-2-9 0-15,1-11 0 16,-8-12 0 0,-7 8 0-16,-11 6 0 15,-17 47 0 1,0 0 0-16,2-34 0 16,-10 23 0-16,1 16 0 15,-1 13 0 1,3 12 0-16,2 10 0 15,6 15 0 1,10 8 0-16,8-4 0 16,0-7 0-1,6-10 0-15,0-13 0 16,-27-29 0-16,31 16 0 16,-6-12 0-1,-7-4 0-15</inkml:trace>
  <inkml:trace contextRef="#ctx0" brushRef="#br0" timeOffset="140151.75">8507 14468 255 0,'0'0'0'0,"0"0"0"0,0 0 0 15,0 15 0-15,0 18 0 16,0 3 0 0,0 16 0-16,0-1 0 15,-2 6 0 1,-2 5 0-16,2 3 0 15,-5-7 0-15,7-58 0 16,-9 48 0 0,9-48 0-16,0 0 0 15,0 0 0 1,-9 20 0-16,7-24 0 16,2-14 0-1,6-6 0 1,6-6 0-16,10 2 0 15,14-3 0-15,2 5 0 16,5 6 0-16,4 7 0 16,-47 13 0-1,48-6 0 1,-48 6 0-16,56 0 0 16,-56 0 0-1,63-7 0-15,-3-6 0 16,-13 2 0-16</inkml:trace>
  <inkml:trace contextRef="#ctx0" brushRef="#br0" timeOffset="140629.15">9491 14545 255 0,'0'0'0'0,"0"0"0"0,0 0 0 16,0 0 0-16,-15 12 0 15,-16 6 0 1,-10 1 0-16,2-2 0 16,5 0 0-1,4 0 0-15,10 1 0 16,9-1 0-1,5 3 0-15,10 6 0 16,7 2 0-16,7 5 0 16,8 2 0-1,-3 2 0 1,0-7 0-16,-23-30 0 16,22 30 0-1,-22-30 0-15,0 0 0 16,0 0 0-16,16 24 0 15,-16-24 0 1,0 0 0-16,0 0 0 16,5 16 0-1,-5-16 0-15,2 6 0 16,-2-6 0-16,0-4 0 16,2-5 0-16</inkml:trace>
  <inkml:trace contextRef="#ctx0" brushRef="#br0" timeOffset="141160.79">9375 14403 255 0,'0'0'0'0,"0"0"0"0,0 0 0 0,0 0 0 16,0 22 0-1,0 18 0-15,-6 14 0 16,-11 11 0 0,-8 5 0-16,-1-2 0 15,6-3 0-15,7-16 0 16,13-49 0-1,0 0 0-15,-2 36 0 16,11-13 0 0,9-14 0-16,1-15 0 15,11-6 0 1,3-8 0-16,12-3 0 16,-3 0 0-1,-42 23 0-15,0 0 0 16,40-16 0-16,-40 16 0 15,31-6 0 1,-14 18 0-16,-8 10 0 16,-7 7 0-1,-4 7 0-15,0 10 0 16,-3 2 0 0,5-6 0-16,0-42 0 15,12 38 0-15,10-7 0 16,2-11 0-1</inkml:trace>
  <inkml:trace contextRef="#ctx0" brushRef="#br0" timeOffset="141632.72">10375 14748 255 0,'0'0'0'0,"0"0"0"0,0 0 0 0,-18 0 0 16,-19-3 0-16,-5-3 0 15,6 5 0 1,5 2 0-16,10 5 0 15,5 3 0 1,11 11 0-16,10 11 0 16,11 5 0-16,14 10 0 15,7 10 0 1,7 5 0-16,-1 1 0 16,-5-1 0-1,-38-61 0-15,19 44 0 16,-23-8 0-1,-15-9 0 1,-10-11 0-16,-9-5 0 16,-26-4 0-16,-20-7 0 15,-12-9 0 1,6-1 0-16,90 10 0 16,0 0 0-16,-60-15 0 15</inkml:trace>
  <inkml:trace contextRef="#ctx0" brushRef="#br0" timeOffset="143416.63">12546 14905 255 0,'-19'-39'0'0,"-11"16"0"0,-17 7 0 0,-4 7 0 0,-5 11 0 16,-7 10 0-16,5 8 0 16,13 2 0-1,18 2 0-15,18 4 0 16,13-6 0-1,13-5 0-15,12 2 0 16,6-6 0 0,9 1 0-16,6-7 0 15,0-7 0-15,-4-5 0 16,-1-7 0 0,-7-3 0-1,-6-6 0-15,-9-3 0 16,-8 3 0-16,-9-1 0 15,-6 0 0 1,-6 5 0-16,-9 8 0 16,-10 16 0-1,-5 10 0-15,-1 18 0 16,0 26 0 0,6 20 0-16,12 19 0 15,22 6 0 1,24-19 0-16,23-20 0 15,-11-24 0-15</inkml:trace>
  <inkml:trace contextRef="#ctx0" brushRef="#br0" timeOffset="144694.26">13734 14483 255 0,'0'0'0'0,"0"0"0"0,0 0 0 0,0 0 0 0,0 0 0 15,0 0 0 1,0 0 0-16,0 26 0 16,0 30 0-1,-6 33 0-15,3 15 0 16,-1 4 0 0,1-13 0-16,-1-17 0 15,4-78 0-15,-7 68 0 16,7-68 0-1,0 0 0-15,-6 35 0 16,-5-30 0 0,8-23 0-16,3-11 0 15,3-16 0 1,8-17 0-16,11-15 0 16,13-12 0-16,9-2 0 15,1 21 0 1,-6 20 0-16,-1 18 0 15,-8 13 0 1,-5 15 0 0,-8 8 0-16,1 11 0 15,-9 10 0-15,-2 14 0 16,-5 18 0 0,-7 16 0-16,-1 19 0 15,-1 3 0 1,3-17 0-16,4-15 0 15,0-63 0 1,8 45 0-16,1-14 0 16</inkml:trace>
  <inkml:trace contextRef="#ctx0" brushRef="#br0" timeOffset="145740.49">14406 14739 255 0,'0'0'0'0,"0"0"0"0,0 0 0 0,0 22 0 16,-7 21 0-1,0 12 0 1,0 14 0 15,3 0 0-31,6-6 0 16,11-21 0-1,12-26 0 1,2-20 0 0,1-15 0-16,3-14 0 15,4-18 0 1,-4 1 0-16,-4 8 0 0,-13 16 0 15,-8 11 0 1,-3 11 0-16,-6 8 0 16,1 7 0-1,0 9 0-15,0 3 0 16,2-23 0-16,0 29 0 16,6 5 0-16,-6-34 0 15,9 31 0-15,-9-31 0 16,0 0 0-1,17 29 0 1,-17-29 0-16,19 18 0 16,4-11 0-1,0-14 0-15,-2-6 0 16,-1-8 0-16,3-5 0 16,-23 26 0-1,19-27 0-15,-19 27 0 16,0 0 0-1,0 0 0-15,16-29 0 32,-16 29 0-32,0 0 0 0,0 0 0 15,12-18 0-15,-12 18 0 16,0 0 0 0,0 0 0-1,8-11 0-15,-8 11 0 16,0 0 0-1,0 0 0-15,4-9 0 16,-4 9 0-16,0 0 0 16,0 0 0-1,4-6 0-15,-4 6 0 16,0 0 0-16,0 0 0 16,5-5 0-1,-5 5 0-15,0 0 0 16,0 0 0-1,2-4 0 1,-2 4 0-16,0 0 0 16,-2-7 0-16,2 7 0 15,-9-14 0 1,9 14 0-16,-10-20 0 16</inkml:trace>
  <inkml:trace contextRef="#ctx0" brushRef="#br0" timeOffset="146564.64">14728 14883 255 0,'0'0'0'0,"0"0"0"0,0 0 0 16,0 0 0-1,0 0 0-15,0 0 0 16,0 0 0-16,0 0 0 15,0 0 0 1,14-2 0-16,9-9 0 16,-2 2 0-1,-3 3 0-15,-2 1 0 16,0 0 0-16,-1 1 0 16,-1 6 0-1,-8 12 0-15,-1 5 0 16,-3 9 0-1,0-1 0-15,0-3 0 16,0-3 0 0,3-6 0-16,4-2 0 15,2-6 0 1,5-7 0-16,1-7 0 16,6-6 0-1,-3-2 0-15,3-4 0 16,-23 19 0-1,0 0 0-15,22-14 0 16,-1 10 0 0,-6 8 0-16,-3 12 0 15,-6 7 0-15,0 3 0 16,-3 5 0 0,-3-31 0-16,0 0 0 15,0 0 0 1,4 34 0-16,-4-34 0 15,6 24 0 1,10-7 0-16,-3-11 0 16</inkml:trace>
  <inkml:trace contextRef="#ctx0" brushRef="#br0" timeOffset="146957.53">15389 14168 255 0,'0'0'0'0,"0"0"0"0,0 0 0 0,0 0 0 15,4 20 0 1,7 22 0-16,-3 16 0 16,6 19 0-1,1 19 0-15,-1 12 0 16,-3 1 0 0,-2 0 0-16,-9-10 0 15,0-12 0 1,0-12 0-16,3-7 0 15,-1-10 0 1,-10-6 0-16,8-52 0 16,0 0 0-16,-10 31 0 15</inkml:trace>
  <inkml:trace contextRef="#ctx0" brushRef="#br0" timeOffset="147400.29">15349 14789 255 0,'0'0'0'15,"0"0"0"-15,0 0 0 16,0 0 0 0,0 0 0-16,19 0 0 15,19 0 0 1,18 0 0-16,18 0 0 15,13 5 0 1,1 8 0-16,-12 14 0 16,-14 5 0-1,-21 7 0-15,-21 7 0 16,-18 0 0 0,-18 1 0-16,-14 4 0 15,-20 5 0-15,-24 0 0 16,-16 0 0-1,10-11 0-15,7-19 0 16,17-11 0 0,21-20 0-16,14-11 0 15,15-8 0 1,16-8 0-16,15-8 0 16,16-11 0-16,20-10 0 15,19-5 0 1,-2 9 0-16</inkml:trace>
  <inkml:trace contextRef="#ctx0" brushRef="#br0" timeOffset="147821.21">16014 15026 255 0,'0'0'0'0,"31"7"0"0,20 1 0 16,4-2 0-16,12-5 0 15,5-5 0 1,-3-9 0 0,-10-7 0-16,-17-9 0 15,-20 4 0-15,-15 5 0 16,-14-1 0-1,-10 3 0-15,-14 6 0 16,-9 4 0-16,-15 11 0 16,-12 11 0-1,-1 14 0-15,12 19 0 16,15 19 0 0,22 5 0-16,27-2 0 15,15-8 0 1,20-5 0-16,15-10 0 15,23-8 0 1,1-15 0-16,-16-15 0 16</inkml:trace>
  <inkml:trace contextRef="#ctx0" brushRef="#br0" timeOffset="148360.93">16874 14742 255 0,'0'0'0'0,"0"0"0"16,0 0 0-16,0 0 0 15,0 0 0-15,0 0 0 16,0 19 0-16,-4 21 0 16,-3 14 0-1,0 11 0-15,-2 12 0 16,-6 2 0 0,-3-1 0-16,-5-9 0 15,0-10 0 1,3-15 0-16,20-44 0 15,0 0 0 1,-18 33 0-16,18-33 0 16,-15 18 0-16,13-23 0 15,4-8 0 1,7-9 0-16,9-10 0 16,14-12 0-1,18-5 0-15,15-1 0 16,14 8 0-1,6 13 0-15,0 16 0 16,-11 15 0 0,-8 4 0-16,-4 3 0 15,-7 8 0-15,-11-2 0 16</inkml:trace>
  <inkml:trace contextRef="#ctx0" brushRef="#br0" timeOffset="150137.26">7891 15869 255 0,'-52'3'0'0,"0"4"0"0,-8 8 0 16,-17 13 0-16,-11 13 0 16,-4 19 0-16,13 15 0 15,18 4 0 1,24 2 0-16,18 2 0 16,24-6 0-1,17-7 0-15,14-6 0 16,18-14 0-16,11-14 0 15,6-12 0 1,8-12 0-16,-4-17 0 16,0-12 0-1,-8-12 0-15,-5-14 0 16,-10-8 0 0,-8-10 0-16,-10-3 0 15,-12-6 0 1,-13 4 0-1,-16 2 0-15,-17 0 0 16,-16 1 0-16,-20 5 0 16,-12 12 0-16,-8 11 0 15,0 19 0 1,7 11 0 0,20 10 0-16,53-5 0 15,-35 3 0-15</inkml:trace>
  <inkml:trace contextRef="#ctx0" brushRef="#br0" timeOffset="150761.23">8404 15849 255 0,'0'65'0'0,"0"-5"0"0,-2 16 0 0,-2 18 0 16,-6 9 0-16,2-13 0 15,1-9 0 1,-1-20 0-1,8-61 0 1,0 0 0-16,0 0 0 16,-8 41 0-16,4-28 0 15,4-24 0-15,4-13 0 16,8-15 0 0,7-16 0-16,20-5 0 15,10-3 0 1,9 14 0-16,11 16 0 15,-4 21 0 1,-5 18 0-16,-4 13 0 16,3 1 0-16,-3 0 0 31,-2-4 0-31,-3-7 0 0,-4-5 0 16,-11-2 0-1</inkml:trace>
  <inkml:trace contextRef="#ctx0" brushRef="#br0" timeOffset="151313.21">10925 15408 255 0,'0'0'0'0,"0"0"0"0,0 0 0 0,0 0 0 16,11 15 0 0,7 11 0-16,-10 7 0 15,-8 12 0 1,-10 17 0-16,-17 19 0 16,-19 26 0-16,-17 22 0 15,-3 15 0 1,9-14 0-16,13-11 0 15,9-6 0 1,12-10 0-16,14-9 0 16,12-6 0-1,14-12 0-15,14-11 0 16,18-7 0 0,12-11 0-16,12-11 0 15,6-14 0 1,1-14 0-16,-4-12 0 15,-10-15 0 1,-24-2 0-16</inkml:trace>
  <inkml:trace contextRef="#ctx0" brushRef="#br0" timeOffset="151618.17">10582 16055 255 0,'0'0'0'0,"34"13"0"0,26 10 0 0,14-3 0 16,9-3 0-16,4-2 0 16,-3-9 0-1,-3-11 0-15,-5-8 0 16,-4-12 0 0,-19 2 0-16</inkml:trace>
  <inkml:trace contextRef="#ctx0" brushRef="#br0" timeOffset="152192.38">11509 15601 255 0,'0'0'0'16,"0"0"0"-1,0 0 0-15,0 0 0 16,0 0 0-1,0 0 0-15,0 22 0 16,0 21 0 0,-3 15 0-16,-4 14 0 15,-8 16 0-15,-12 11 0 16,-1-7 0 0,1-7 0-16,6-7 0 15,3-4 0 1,-1-7 0-16,7-12 0 15,12-55 0 1,-9 50 0-16,9-50 0 16,0 40 0-16,11-20 0 15,7-12 0 1,3-13 0-16,8-13 0 16,9-9 0-1,10-10 0-15,8-9 0 16,2 0 0-1,-58 46 0-15,0 0 0 16,47-32 0-16,-24 32 0 16,-19 18 0-1,-8 9 0-15,-3 6 0 16,-2 10 0 0,0 6 0-16,0 0 0 15,5-2 0 1,4-4 0-16,4-8 0 15,-4-35 0 1,13 29 0-16,1-10 0 16</inkml:trace>
  <inkml:trace contextRef="#ctx0" brushRef="#br0" timeOffset="152832.38">12118 16154 255 0,'0'0'0'16,"0"0"0"-16,0 0 0 0,0 0 0 0,0 22 0 15,-8 25 0-15,-8 11 0 16,-6 11 0 0,-5 12 0-1,2-1 0-15,2-11 0 16,1-4 0-16,6-13 0 16,16-52 0-1,0 0 0-15,0 0 0 16,-8 44 0-1,10-19 0-15,6-22 0 16,6-16 0 0,8-10 0-16,1-13 0 15,9-16 0 1,6-6 0-16,2 2 0 16,-4 12 0-16,-9 12 0 15,-6 14 0 1,-4 6 0-1,-3 10 0-15,1 2 0 16,5 0 0-16,5 0 0 16,-4-1 0-1</inkml:trace>
  <inkml:trace contextRef="#ctx0" brushRef="#br0" timeOffset="153350.82">12723 16479 255 0,'0'0'0'0,"0"0"0"0,-20 8 0 16,-19 3 0-16,-5 9 0 15,1-5 0 1,6 6 0-16,0-2 0 31,8 4 0-31,5 9 0 0,6 1 0 16,9 3 0-1,7 2 0-15,11-3 0 16,6 0 0 0,12-5 0-16,9-4 0 15,10-14 0 1,4-8 0-16,6-11 0 15,7-14 0-15,0-15 0 16,-6-18 0 0,-10-11 0-16,-24-1 0 15,-18 10 0 1,-14 6 0-16,-16 15 0 16,-9 13 0-1,-10 11 0-15,-3 12 0 16,0 10 0-1,4 11 0-15,11 8 0 16,11 1 0 0,9 0 0-16,12-6 0 15,8-7 0 1,0 0 0-16</inkml:trace>
  <inkml:trace contextRef="#ctx0" brushRef="#br0" timeOffset="154034.15">13188 16404 255 0,'0'0'0'0,"0"0"0"0,0 0 0 15,0 0 0-15,0 0 0 16,-2 14 0 0,-9 11 0-1,1 4 0-15,4-1 0 16,2 5 0-16,-1 6 0 16,1 8 0-1,-2-1 0-15,-2-1 0 16,8-45 0-16,-4 46 0 15,4-46 0 1,0 0 0-16,4 37 0 16,17-21 0-1,1-16 0-15,7-16 0 16,7-8 0 0,8-12 0-16,6-9 0 15,-1-2 0 1,-8 6 0-16,-12 8 0 15,-12 10 0 1,-5 10 0-16,-8 4 0 16,-4 5 0-1,-8 6 0-15,-4 7 0 16,-1 9 0-16,-1 4 0 16,1 5 0-1,2 2 0-15,6 0 0 16,5 1 0-1,7-2 0-15,11 1 0 16,4-4 0 0,12-8 0-16,11 2 0 15,4-15 0-15,2-8 0 16,0-16 0 0,7-18 0-16,3-16 0 15,-1-4 0 1,2-2 0-1,-13 15 0-15</inkml:trace>
  <inkml:trace contextRef="#ctx0" brushRef="#br0" timeOffset="154502.9">14317 16243 255 0,'0'0'0'0,"0"0"0"0,0 0 0 16,0 0 0 0,-21 0 0-16,-19 0 0 15,-8 4 0 1,9 3 0-16,5 1 0 16,12 7 0-1,8 5 0 1,12 5 0-16,6 5 0 15,12 8 0-15,13 9 0 16,16 12 0 0,15 17 0-16,10 8 0 15,-8 0 0-15,-12-9 0 16,-10-2 0 0,-13-9 0-16,-20-17 0 15,-14-14 0 1,-13-7 0-16,-8-10 0 15,-14-4 0 1,-20-6 0-16,-20-10 0 16,-13-12 0-16,-4-13 0 15,26-12 0 1,24-9 0-16,19-11 0 16,17 8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9:00:18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2789 12717 255 0,'-20'33'0'0,"13"-1"0"0,-3 8 0 16,-1 25 0-16,-2 19 0 0,0 32 0 16,2 26 0-1,4 12 0-15,9 0 0 16,6-4 0 0,8-1 0-16,7 1 0 15,4-8 0 1,3-20 0-16,-2-24 0 15,1-30 0 1,0-19 0-16,1-20 0 16,-1-10 0-16,0-16 0 15,-6-6 0 1,6-12 0-16,3-7 0 16,4-20 0-1,4-21 0-15,-2-26 0 16,2-23 0-1,-4-11 0-15,-8-13 0 16,-4 0 0-16,-6 3 0 16,3 1 0-1,-4 5 0 1,-1 6 0-16,3 16 0 16,-1 20 0-16,-18 85 0 15,13-64 0 1,-6 21 0-16</inkml:trace>
  <inkml:trace contextRef="#ctx0" brushRef="#br0" timeOffset="713.64">3864 13848 255 0,'-48'44'0'0,"9"-2"0"0,1 10 0 0,9 2 0 16,11-2 0-16,15-10 0 16,9-8 0-1,7-7 0 1,7-7 0-16,9-1 0 15,2-1 0-15,8 0 0 16,-4 0 0 0,-35-18 0-16,33 17 0 15,-33-17 0-15,21 17 0 16,-19 1 0 0,-13 0 0-16,-14 2 0 15,-7-4 0 1,-21 1 0-1,-10-1 0-15,-8-3 0 16,2 0 0-16,11-1 0 16,58-12 0-1,-52 11 0-15,52-11 0 16,-40 10 0 0</inkml:trace>
  <inkml:trace contextRef="#ctx0" brushRef="#br0" timeOffset="1409.9">4325 13984 255 0,'0'0'0'0,"0"0"0"0,0 0 0 0,0 0 0 0,0 0 0 15,0 0 0 1,0 0 0-16,18 2 0 16,16 3 0-1,2-5 0-15,4-7 0 16,2-8 0-1,-3-8 0-15,-8-8 0 16,-2-4 0 0,-7 1 0-16,-7-3 0 15,-5 4 0 1,-10 5 0-16,0 28 0 16,-10-25 0-16,-11 6 0 15,-8 15 0 1,-3 11 0-16,-11 15 0 15,-5 24 0 1,-6 20 0-16,-1 26 0 16,22 13 0-1,29-7 0-15,22-15 0 16,18-18 0-16,18-20 0 16,8-12 0-1,14-11 0-15,18-3 0 16,7-11 0-1,4-5 0-15,-6-8 0 16,-29 1 0 0</inkml:trace>
  <inkml:trace contextRef="#ctx0" brushRef="#br0" timeOffset="8460.37">8071 13240 255 0,'-54'-5'0'0,"6"8"0"15,0 5 0-15,1 14 0 0,0 12 0 16,-7 17 0 0,-1 15 0-16,9 2 0 31,13-5 0-16,33-63 0-15,-13 44 0 16,13-44 0-16,9 31 0 16,8-16 0-16,3-8 0 15,9-6 0-15,10-7 0 16,8-7 0-16,-3-11 0 16,-1-6 0-1,-6-8 0 1,-4-2 0-16,-6-7 0 15,-3-8 0-15,-4-4 0 16,-6 7 0 0,-10 13 0-16,0 9 0 15,-2 13 0 1,1 9 0-16,-1 11 0 16,-2 16 0-16,2 14 0 15,0 11 0 1,6 17 0-16,0 17 0 15,13 20 0 1,11 12 0-16,3 0 0 16,-4 3 0-1,7-6 0 1,-2-2 0-16,-9-1 0 16,-12-15 0-16,-10-2 0 15,-10-11 0-15,-8-9 0 16,-11-6 0-1,-11-1 0-15,-13-6 0 16,-20-1 0 0,-6-12 0-16,-6-10 0 15,1-5 0 1,3-1 0-16,5-4 0 16,4-6 0-1,15-10 0-15,15-13 0 16,2-7 0-1,11-16 0-15,17-19 0 16,12-19 0 0,17-24 0-16,32-35 0 15,31-16 0-15,15 14 0 16,1 28 0 0,-35 44 0-16</inkml:trace>
  <inkml:trace contextRef="#ctx0" brushRef="#br0" timeOffset="9152.79">8912 13365 255 0,'-49'-38'0'0,"10"13"0"0,-1 10 0 16,0 6 0-16,3 11 0 31,1 9 0-31,2 16 0 0,2 13 0 16,10 17 0-1,2 15 0-15,7 16 0 16,13-4 0 0,15-14 0-16,3-19 0 15,10-10 0-15,1-14 0 16,2-14 0-1,-3-13 0-15,1-11 0 16,-2-11 0 0,4-14 0-16,7-17 0 15,-5-17 0 1,2-16 0-16,3-10 0 16,-15 14 0-1,-13 16 0-15,-4 21 0 16,-2 13 0-1,-6 18 0-15,-2 14 0 16,-6 14 0-16,1 18 0 16,2 13 0-1,-2 25 0-15,1 27 0 16,5 12 0 0,10-4 0-16,6-24 0 15,13-25 0 1,2-25 0-16,-28-31 0 15,38 15 0 1,-7-7 0-16</inkml:trace>
  <inkml:trace contextRef="#ctx0" brushRef="#br0" timeOffset="9836.33">9310 13405 255 0,'0'59'0'0,"0"-11"0"0,0-1 0 16,0-1 0-16,0-11 0 16,0-4 0-1,0-12 0-15,2-9 0 32,3-7 0-32,3-12 0 0,5-14 0 15,5-8 0 1,7-18 0-16,1-8 0 15,-2 0 0-15,1 9 0 16,-7 17 0 0,-3 9 0-16,-5 15 0 15,-3 13 0 1,-2 11 0-16,-3 12 0 16,-2 14 0-1,-2 12 0-15,-1 9 0 16,3-64 0-16,0 0 0 15,7 53 0 1,4-36 0 0,-2-23 0-16,2-16 0 15,0-14 0-15,7-12 0 16,2-1 0 0,-5 7 0-16,-4 11 0 15,-6 17 0 1,-2 17 0-16,-3 17 0 15,0 17 0-15,-3 24 0 16,3 18 0 0,3 8 0-16,7-16 0 15,-10-71 0 1,19 42 0-16</inkml:trace>
  <inkml:trace contextRef="#ctx0" brushRef="#br0" timeOffset="10286.23">9946 13569 255 0,'0'0'0'0,"0"0"0"0,0 0 0 15,15-14 0-15,12-18 0 16,4-6 0 0,-5 5 0-16,-6 4 0 15,-11 8 0 1,-5 4 0-16,-4 1 0 15,-4 3 0-15,-3 4 0 16,-6 9 0 0,-5 6 0-16,1 13 0 15,2 9 0 1,1 13 0-16,4 18 0 16,5 10 0-1,16 4 0-15,14-6 0 16,7-20 0-1,8-24 0-15,-4-22 0 16,-12-6 0-16</inkml:trace>
  <inkml:trace contextRef="#ctx0" brushRef="#br0" timeOffset="10902.1">10541 13785 255 0,'0'0'0'0,"0"0"0"0,0 0 0 0,2-27 0 16,5-39 0-16,9-51 0 15,18-56 0 1,-1-11 0-16,-8 27 0 16,-5 33 0-16,-7 33 0 15,-4 24 0 1,-9 67 0-16,0 0 0 15,0 0 0 1,9-26 0-16,-2 40 0 16,-3 23 0-1,-4 18 0-15,6 29 0 16,9 27 0 0,5 28 0-16,9-5 0 15,2-27 0 1,-2-26 0-16,-7-27 0 15,3-23 0-15,-25-31 0 16,30 6 0 0,-8-26 0-1,-4-16 0-15,0-37 0 16,6-52 0-16,14-68 0 16,9-41 0-1,-4 13 0-15,-5 49 0 16,-7 46 0-1,-8 30 0-15,-8 29 0 16,-9 25 0-16</inkml:trace>
  <inkml:trace contextRef="#ctx0" brushRef="#br0" timeOffset="11546.6">11378 13128 255 0,'7'80'0'0,"0"1"0"0,1 10 0 0,1-7 0 16,7-30 0-16,-16-54 0 16,22 32 0-1,-1-23 0-15,-5-11 0 16,-1-14 0 0,1-10 0-16,-3-12 0 15,3-16 0-15,-3-13 0 16,1-5 0-1,-3 3 0-15,-5 20 0 16,-4 16 0 0,0 21 0-1,0 16 0-15,4 19 0 16,5 22 0-16,1 26 0 16,12 34 0-1,1 16 0-15,-1-29 0 16,-24-92 0-16,29 56 0 15,-29-56 0 1,22 10 0-16,-6-28 0 16,-3-1 0-1</inkml:trace>
  <inkml:trace contextRef="#ctx0" brushRef="#br0" timeOffset="12140.65">12008 13121 255 0,'0'0'0'0,"0"27"0"0,0 18 0 0,0 8 0 15,0 8 0-15,0 0 0 16,0-61 0-1,0 0 0 1,0 0 0-16,0 47 0 16,0-30 0-16,4-20 0 15,2-11 0 1,8-9 0-16,1-7 0 16,1 1 0-1,2 4 0-15,0 8 0 16,-1 10 0-1,1 14 0-15,-2 13 0 16,-6 14 0-16,-2 6 0 16,1 14 0-1,-9-54 0-15,0 0 0 16,0 0 0 0,10 41 0-16,5-29 0 15,1-24 0 1,-3-11 0-16,5-13 0 15,1-6 0-15,-3 6 0 16,-3 8 0 0,-3 20 0-16,-1 15 0 15,-3 19 0 1,-2 21 0-16,3 23 0 16,3 19 0-1,1 18 0-15,7-12 0 16,0-28 0-16,-18-67 0 15,18 39 0 1</inkml:trace>
  <inkml:trace contextRef="#ctx0" brushRef="#br0" timeOffset="12845.93">12583 12259 255 0,'0'0'0'0,"0"0"0"0,6 21 0 0,5 27 0 15,9 21 0-15,5 38 0 16,6 41 0 0,-1 15 0-16,-8-9 0 15,-9-19 0 1,-2-21 0-16,-11-24 0 16,-6-18 0-16,1-13 0 15,5-59 0 1,-11 41 0-16,-7-18 0 15,-5-18 0 1,0-18 0-16,2-14 0 16,5-12 0-1,-1-10 0-15,5 5 0 16,12-1 0 0,6 5 0-16,15 1 0 15,8 7 0 1,7 9 0-16,6 5 0 15,5 7 0-15,-3 8 0 16,2 6 0 0,-6 6 0-1,-7 7 0-15,-6 6 0 16,-13 3 0-16,-7 5 0 16,-12 6 0-1,-13 13 0-15,-9 4 0 16,-17 4 0-16,-11 5 0 15,-5-8 0 1,5-18 0-16,55-36 0 16,-48 17 0-1,17-20 0-15,13-13 0 16,7-4 0 0,11-12 0-16,7 1 0 15</inkml:trace>
  <inkml:trace contextRef="#ctx0" brushRef="#br0" timeOffset="13251.79">13050 13352 255 0,'67'-2'0'0,"-19"-15"0"0,-5-8 0 0,0-5 0 16,-10-6 0-16,-10-4 0 16,-7 0 0-1,-12-4 0-15,-4 1 0 16,-6 2 0 0,-8 11 0-16,-1 15 0 15,-1 15 0 1,-4 19 0-16,4 20 0 15,0 32 0 1,11 21 0-16,18 28 0 16,16-11 0-1,13-30 0-15,-3-40 0 16,-1-27 0 0,-1-19 0-16,-8-16 0 15,-3-13 0 1,-1-2 0-16</inkml:trace>
  <inkml:trace contextRef="#ctx0" brushRef="#br0" timeOffset="13593.33">13663 13014 255 0,'0'0'0'0,"0"29"0"16,0 13 0-1,0 7 0 1,0 7 0-16,0 5 0 0,0-61 0 16,-2 63 0-1,2-63 0-15,-12 51 0 16,12-51 0 0,-15 30 0-16,1-20 0 15,12-15 0 1,6-12 0-16,10-13 0 15,8-8 0 1,14-13 0-16,8-7 0 16,18 0 0-16,2 7 0 15,-2 15 0 1,1 16 0-16,-7 11 0 16,-14 6 0-1</inkml:trace>
  <inkml:trace contextRef="#ctx0" brushRef="#br0" timeOffset="14740.63">14663 12344 255 0,'0'0'0'0,"0"0"0"0,0 0 0 0,0 0 0 0,-2 0 0 15,-9-3 0 1,1 9 0-16,3 17 0 16,3 16 0-1,4 20 0-15,4 24 0 16,13 30 0-1,-4 31 0-15,3 8 0 16,-1-15 0-16,-4-12 0 16,3-7 0-1,1-15 0-15,-7-20 0 16,-8-18 0 0,0-65 0-16,-12 34 0 15,-3-32 0 1,1-10 0-16</inkml:trace>
  <inkml:trace contextRef="#ctx0" brushRef="#br0" timeOffset="15517.46">14517 12754 255 0,'0'0'0'0,"0"0"0"16,-4-22 0-1,-2-19 0-15,-1-6 0 16,7 3 0 0,11 1 0-16,11 3 0 15,14 5 0 1,11 1 0-16,16 5 0 16,8 10 0-16,1 9 0 15,2 14 0 1,-9 14 0-16,-18 11 0 15,-12 15 0 1,-12 6 0-16,-17 15 0 16,-10 8 0-1,-15 8 0-15,-15-2 0 16,-8-8 0 0,-4-8 0-16,-3-7 0 15,5-11 0 1,0-12 0-16,9-9 0 15,35-24 0-15,0 0 0 16,0 0 0 0,-21 28 0-16,24-1 0 15,6-1 0 1,10 3 0-16,8 2 0 16,15 7 0-1,8-2 0-15,13-7 0 16,-2-9 0-1,-1-13 0-15,-4-5 0 16,-2-8 0-16,-5-11 0 16,-4-8 0-1,-3-10 0 1,2-12 0-16,-13-3 0 16,-8-6 0-16,-7-2 0 15,-7 1 0 1,-9 6 0-16,0 51 0 15,-9-36 0 1,-11 12 0 0,1 21 0-16,0 18 0 15,2 20 0-15,-2 21 0 16,5 23 0 0,10 18 0-16,16 3 0 15,18-20 0-15,9-30 0 16,11-20 0-1,2-18 0-15,-10-4 0 16</inkml:trace>
  <inkml:trace contextRef="#ctx0" brushRef="#br0" timeOffset="15985.08">16069 13021 255 0,'0'-28'0'0,"-11"22"0"0,-6 15 0 16,-8 14 0-16,1 5 0 15,-3 12 0-15,8-4 0 16,9-4 0-1,13-8 0-15,8-3 0 16,11-6 0 0,10 0 0-16,3 0 0 15,10-2 0 1,-4 0 0-16,-8-1 0 16,-14-4 0-1,-5 1 0-15,-11 2 0 16,-15 5 0-1,-12 4 0-15,-17 2 0 16,-20 1 0 0,-18 4 0-16,-20 4 0 15,6 4 0-15,19-2 0 16,74-33 0 0,0 0 0-16,0 0 0 15,-45 26 0 1</inkml:trace>
  <inkml:trace contextRef="#ctx0" brushRef="#br0" timeOffset="16518.43">16503 13080 255 0,'0'0'0'0,"0"0"0"0,0 0 0 0,0 0 0 15,0 0 0 1,2 20 0-16,2 14 0 16,5 5 0-1,7-6 0-15,-1-9 0 16,1-9 0 0,-1-12 0-16,4-9 0 15,6-13 0-15,-4-6 0 16,2-5 0-1,-3-4 0 1,1 8 0-16,-11 9 0 16,-1 15 0-1,0 17 0-15,0 14 0 16,0 11 0-16,2 13 0 16,8 4 0-1,5-13 0-15,-1-26 0 16,-2-27 0-1,-2-19 0-15,-2 0 0 16</inkml:trace>
  <inkml:trace contextRef="#ctx0" brushRef="#br0" timeOffset="17263.49">17201 11873 255 0,'0'0'0'0,"0"0"0"0,0 0 0 16,0 0 0-16,-3-1 0 16,-6-7 0-1,3 10 0-15,-3 18 0 16,2 23 0-1,-2 27 0-15,7 28 0 16,-2 45 0 0,-3 29 0-16,3-8 0 15,4-11 0 1,0-16 0-16,4-10 0 16,1-10 0-1,-3-15 0-15,2-12 0 16,-6-7 0-16,0-9 0 15,2-74 0 1,2 62 0 0,-2-62 0-16,0 56 0 15,0-56 0-15,0 0 0 16,0 0 0 0,-4 36 0-16,-5-30 0 15,4-17 0-15,-2-11 0 16,2-7 0-1,3-10 0-15,0-14 0 16,2 0 0 0,0-9 0-16,2-4 0 15,0 4 0 1,-2 4 0-16,0 6 0 16,0 52 0-1,0-44 0-15,0 44 0 16,0 0 0-1,0 0 0-15,-9-29 0 16,-2 24 0 0,6 16 0-16,7 16 0 15,8 2 0 1,6 4 0-16,11 6 0 16,8-8 0-1,8-13 0-15,3-11 0 16,3-13 0-16,-12-5 0 15</inkml:trace>
  <inkml:trace contextRef="#ctx0" brushRef="#br0" timeOffset="17986.61">17648 11784 255 0,'0'75'0'0,"-9"37"0"0,-7 60 0 0,-4 24 0 0,-2-18 0 16,10-17 0-16,8-24 0 16,8-20 0-1,14-20 0 1,14-18 0-16,10-17 0 16,6-22 0-16,-9-20 0 15,-3-17 0-15,-12-10 0 16</inkml:trace>
  <inkml:trace contextRef="#ctx0" brushRef="#br0" timeOffset="18270.47">17346 12689 255 0,'0'0'0'16,"41"0"0"-1,30-4 0-15,23-17 0 16,8-8 0-1,-25 11 0-15</inkml:trace>
  <inkml:trace contextRef="#ctx0" brushRef="#br0" timeOffset="18711.41">18496 13104 255 0,'0'0'0'0,"0"0"0"0,11 6 0 0,6-4 0 16,-3-4 0-16</inkml:trace>
  <inkml:trace contextRef="#ctx0" brushRef="#br0" timeOffset="19360.23">19441 12126 255 0,'0'0'0'0,"0"0"0"16,0 0 0 0,0 0 0-16,-26 6 0 15,-27 15 0 1,-23 38 0-16,-23 40 0 16,2 40 0-16,17 25 0 15,28-4 0 1,21-23 0-16,31-34 0 15,15-32 0 1,3-19 0-16,9-32 0 16,6-22 0-1,-2-20 0-15,5-26 0 16,11-29 0 0,11-49 0-16,2-35 0 15,1-19 0 1,-7 0 0-16,-17 6 0 15,-3 15 0-15,-5 11 0 16,-8 30 0 0,-13 28 0-16,-8 90 0 15,0-62 0 1,0 62 0-16,-15-27 0 16,-5 41 0-1,-3 28 0-15,0 34 0 16,-3 58 0-1,6 60 0-15,11 23 0 16,11-20 0-16,15-46 0 16,10-38 0-1,8-22 0-15,0-21 0 16,6-23 0 0,-8-22 0-1,-2-19 0-15,-8-10 0 16</inkml:trace>
  <inkml:trace contextRef="#ctx0" brushRef="#br0" timeOffset="19809.29">20009 12633 255 0,'-57'11'0'0,"10"12"0"16,3 11 0-16,2 18 0 15,3 14 0 1,12 13 0-16,12 6 0 16,15-85 0-1,-5 64 0-15,14-26 0 16,9-23 0-1,-3-28 0-15,5-10 0 16,1-16 0 0,10-19 0-16,0-11 0 15,4-3 0-15,-9 16 0 16,-6 27 0 0,-3 22 0-16,-6 21 0 15,-3 15 0-15,4 16 0 16,7 20 0-1,4-1 0-15,-23-64 0 16,33 38 0 0,-2-42 0-16,-6-30 0 15,-7-11 0 1</inkml:trace>
  <inkml:trace contextRef="#ctx0" brushRef="#br0" timeOffset="20427.03">20581 11161 255 0,'0'0'0'0,"0"0"0"0,-2 29 0 0,-2 28 0 15,-5 42 0 1,3 48 0-16,-6 42 0 16,-3 5 0-16,-3-11 0 15,7-9 0 1,3-17 0-16,1-15 0 16,5-15 0-1,2-16 0-15,0-17 0 16,4-22 0-1,11-21 0-15,-15-51 0 16,0 0 0 0,15 21 0-1,-1-21 0-15,-5-15 0 16,-3-11 0-16,-2-14 0 16,2-17 0-1,-4-13 0-15,-6-16 0 16,-8 1 0-1,-5 13 0-15,17 72 0 16,-27-57 0-16,27 57 0 16,-32-36 0-1,5 20 0-15,27 16 0 16,-16 7 0 0,9 11 0-16,12 2 0 15,13 4 0 1,11 0 0-16,20 4 0 15,19-6 0-15,15-4 0 16,8-7 0 0,-1-9 0-16,-26-4 0 15</inkml:trace>
  <inkml:trace contextRef="#ctx0" brushRef="#br0" timeOffset="20925.55">21271 12555 255 0,'-49'-12'0'0,"17"9"0"0,-2 3 0 15,1 7 0-15,4 15 0 16,0 17 0 0,4 12 0-16,5 18 0 15,4 15 0-15,5-1 0 16,11-83 0-1,2 59 0-15,13-26 0 16,7-27 0 0,-2-16 0-16,4-13 0 15,1-5 0-15,8-4 0 16,0 7 0 0,0 14 0-16,-3 15 0 15,-1 12 0 1,3 11 0-16,8 10 0 15,6 4 0 1,3-11 0 0,-12-22 0-16,-10-8 0 15</inkml:trace>
  <inkml:trace contextRef="#ctx0" brushRef="#br0" timeOffset="21842.53">24628 11778 255 0,'-59'19'0'0,"-6"8"0"0,-24 13 0 0,-36 18 0 15,-15 10 0 1,-3 1 0-16,5-6 0 16,4-7 0-1,3-2 0-15,13-10 0 16,6 0 0-1,11-5 0-15,8-4 0 16,7-3 0-16,12-5 0 16,14-14 0-1,17-17 0-15,8-10 0 16,10-2 0 0</inkml:trace>
  <inkml:trace contextRef="#ctx0" brushRef="#br0" timeOffset="22123.71">22685 12212 255 0,'0'0'0'15,"0"0"0"-15,0 0 0 16,-2 21 0-1,-10 19 0-15,2 15 0 16,1 7 0 0,9 7 0-1,11-1 0-15,22-8 0 0,23-14 0 16,18-6 0 0,19-15 0-16,8-17 0 15,-4-23 0 1,-23-4 0-16</inkml:trace>
  <inkml:trace contextRef="#ctx0" brushRef="#br0" timeOffset="25057.14">25018 11243 255 0,'2'68'0'0,"4"-12"0"0,-2 5 0 0,-2 3 0 0,-2-7 0 16,0-57 0-16,-4 54 0 31,4-54 0-31,0 0 0 0,0 0 0 16,-4 31 0-1,0-29 0-15,8-16 0 16,2-9 0 0,7-14 0-1,12-5 0-15,-1 4 0 16,2 5 0-16,-4 8 0 16,-6 15 0-1,-1 10 0-15,1 12 0 16,-6 15 0-16,-5 13 0 15,-1 14 0 1,1 13 0-16,2 2 0 16,-7-69 0-1,4 56 0-15</inkml:trace>
  <inkml:trace contextRef="#ctx0" brushRef="#br0" timeOffset="25640.11">25598 11403 255 0,'0'0'0'0,"0"0"0"0,0 0 0 16,0 0 0-1,0 0 0-15,0 0 0 16,0 0 0-16,-2 23 0 16,-9 22 0-1,-1 13 0-15,3 5 0 16,9-63 0 0,0 0 0-16,-2 61 0 15,2-61 0 1,7 34 0-16,5-27 0 15,0-18 0 1,1-11 0-16,3-7 0 16,-3-6 0-1,4-11 0-15,-2 6 0 16,-1 7 0 0,-5 4 0-16,-3 13 0 15,0 7 0-15,-6 11 0 16,-3 12 0-1,0 10 0-15,1 10 0 16,4 4 0 0,1 11 0-16,0-4 0 15,1-3 0 1,-4-42 0-16,13 33 0 16,12-12 0-16,-3-15 0 15,0-12 0 1,-4-10 0-16,-2-2 0 15</inkml:trace>
  <inkml:trace contextRef="#ctx0" brushRef="#br0" timeOffset="26255.29">26055 11384 255 0,'0'0'0'0,"0"0"0"0,0 0 0 0,0 20 0 16,0 16 0-1,0 6 0-15,0-6 0 16,0-7 0-1,0-9 0-15,0-7 0 16,2-3 0 0,4-10 0-16,2-10 0 15,-2-3 0 1,7-7 0-16,5-1 0 16,0 2 0-1,0 5 0-15,2 3 0 16,-4 11 0-16,-5 7 0 15,-1 11 0 1,-2 7 0-16,-3 0 0 16,-1 1 0-16,-2-4 0 15,3-9 0 1,0-3 0 0,3-16 0-16,3-6 0 15,5-13 0-15,-1-5 0 16,3 0 0-1,3-3 0-15,-4 10 0 16,-1 11 0 0,-2 15 0-16,-3 13 0 15,-2 13 0 1,0 10 0-16,-3 16 0 16,-6-55 0-16,0 0 0 15,0 0 0 1,16 47 0-16</inkml:trace>
  <inkml:trace contextRef="#ctx0" brushRef="#br0" timeOffset="26888.97">26581 10723 255 0,'0'0'0'0,"0"0"0"0,0 0 0 0,0 0 0 15,2 28 0 1,6 36 0-16,11 40 0 16,5 37 0-1,5 7 0-15,-2-20 0 16,-14-31 0-1,-6-29 0-15,-7-68 0 16,5 50 0 0,-5-50 0-16,0 0 0 15,-2 25 0-15,-6-21 0 16,0-15 0 0,-4-9 0-16,1-9 0 15,11 29 0 1,-11-34 0-16,11 34 0 15,-2-35 0 1,2 35 0-16,11-37 0 16,9 9 0-1,6 14 0-15,0 9 0 16,-2 5 0-16,5 5 0 16,-2 7 0-1,-2 1 0-15,-4 7 0 16,-1 3 0-1,-14 4 0-15,-10 4 0 16,-10 3 0 0,-13 5 0-16,-6 1 0 15,-10-4 0-15,-5-1 0 16,-7-14 0 0,11-12 0-16,17-18 0 15,15-7 0 1,10-6 0-16,4-9 0 15,4 0 0 1</inkml:trace>
  <inkml:trace contextRef="#ctx0" brushRef="#br0" timeOffset="27322.63">27057 11469 255 0,'0'0'0'0,"0"0"0"16,0 0 0-16,18-12 0 16,13-15 0-1,3-6 0-15,-5 3 0 16,-5-3 0-1,-9 10 0-15,-7 4 0 16,-10 3 0 0,-6 6 0-16,-3 2 0 15,-4 10 0 1,-3 12 0-16,0 13 0 16,3 11 0-16,-3 17 0 15,11 18 0 1,12 11 0-16,15-5 0 15,9-19 0 1,4-24 0-16,5-19 0 16,-2-18 0-16,3-15 0 15,-6-16 0 1,-4 2 0-16</inkml:trace>
  <inkml:trace contextRef="#ctx0" brushRef="#br0" timeOffset="27822.03">27603 11176 255 0,'0'0'0'0,"0"0"0"0,0 0 0 16,0 0 0-16,0 0 0 16,0 0 0-1,0 0 0-15,0 0 0 32,0 0 0-32,0 0 0 15,0 22 0-15,0 21 0 16,0 10 0-16,0 5 0 15,0 4 0-15,0-62 0 16,-2 53 0 0,2-53 0-1,-10 44 0-15,10-44 0 16,0 0 0-16,-13 23 0 16,6-23 0-1,5-8 0-15,6-7 0 16,8-4 0-1,11-4 0-15,8 3 0 16,12-3 0 0,5 6 0-16,9 2 0 15,11 5 0-15,-10 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29:55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11262 5071 255 0,'-23'-11'0'0,"9"5"0"0,4-6 0 0,-3 2 0 16,1-2 0-16,3 1 0 15,1 0 0 1,-2-1 0 0,1-1 0-16,-1-1 0 15,-4 3 0-15,1-3 0 16,0-3 0-1,-4 2 0-15,-1-3 0 16,-2-2 0 0,-4 4 0-16,-3-2 0 15,-2 1 0-15,0-2 0 16,-3 1 0 0,-8-5 0-1,0 1 0-15,-1 0 0 16,-3 2 0-16,-2-2 0 15,5 1 0 1,-7 4 0-16,-3-3 0 16,-7-1 0-1,-7 4 0-15,2-2 0 16,-1 1 0-16,1 5 0 16,-2-1 0-1,0 4 0 1,0 0 0-16,0 2 0 15,-2-2 0-15,5 2 0 16,-6 1 0 0,0 1 0-16,-7 0 0 15,-5 3 0 1,-8 0 0-16,6 3 0 16,0 3 0-1,7-1 0-15,2-1 0 16,-2 3 0-1,2 0 0-15,0 0 0 16,6 1 0-16,3 3 0 16,-6 2 0-1,-1 0 0-15,-6 6 0 16,6 0 0 0,3 4 0-16,-1 3 0 15,9 0 0 1,0 3 0-16,2-1 0 15,2 3 0 1,0 1 0-16,2-2 0 16,5 2 0-16,2 4 0 15,7-1 0 1,4-3 0 0,5-2 0-16,0 6 0 15,-2 1 0-15,10 2 0 16,0 0 0-1,6 1 0-15,2 2 0 16,7 1 0 0,0 2 0-16,6 0 0 15,2 2 0 1,0-2 0-16,4-1 0 16,4 1 0-1,5 3 0-15,1-3 0 16,4-2 0-16,2 3 0 15,-1-3 0 1,8 0 0-16,0 0 0 16,4-2 0-1,5-1 0-15,1-4 0 16,1-2 0 0,1 0 0-16,9-5 0 15,1-5 0 1,9 1 0-16,2-8 0 15,6-3 0-15,-2-2 0 16,6 0 0 0,-1-5 0-16,4 6 0 15,11-4 0 1,3 1 0-16,-7 1 0 16,-1 5 0-1,2-5 0-15,-1-1 0 16,2-2 0-16,4-3 0 15,-6-4 0 1,5-3 0-16,2 1 0 16,1-6 0-1,6 4 0-15,4-2 0 16,-3 2 0 0,-4-5 0-16,1 2 0 15,2-5 0 1,0-6 0-16,-3-5 0 15,4 2 0 1,-6-7 0-16,-1 0 0 16,-9-7 0-16,-9 2 0 15,-2-4 0 1,-8-1 0 0,-16-3 0-16,-12 2 0 15,-12 2 0-15,-9 3 0 16,-9 1 0-1,-6-3 0 1,-5 2 0-16,-2-5 0 16,-2-5 0-16,2 0 0 15</inkml:trace>
  <inkml:trace contextRef="#ctx0" brushRef="#br0" timeOffset="433.65">10891 4260 255 0,'-41'-56'0'0,"17"19"0"0,6 2 0 0,7-5 0 0,4-6 0 0,9-8 0 0,16-21 0 16,20-28 0 0,26-26 0-1,30-18 0-15,13 8 0 0,9 8 0 16,-3 9 0 0,-10 6 0-16,-37 34 0 15</inkml:trace>
  <inkml:trace contextRef="#ctx0" brushRef="#br0" timeOffset="2764.44">12717 2077 255 0,'0'-45'0'0,"-5"16"0"0,1 1 0 15,-5 2 0-15,-3 3 0 16,-4 2 0-16,-1 4 0 16,-8 5 0-1,-6 10 0-15,-7 8 0 16,-17 14 0-1,-5 14 0-15,-6 17 0 16,-6 16 0 0,-2 21 0-16,12 11 0 15,9 7 0-15,18 2 0 16,15-2 0 0,18-6 0-16,17 0 0 15,14-6 0 1,11-8 0-16,17-12 0 15,9-14 0 1,3-17 0-16,-12-20 0 16,-19-9 0-16</inkml:trace>
  <inkml:trace contextRef="#ctx0" brushRef="#br0" timeOffset="3263.99">13075 2928 255 0,'0'0'0'0,"0"0"0"15,0 0 0-15,0-16 0 16,0-16 0 0,-7 5 0-16,-2 9 0 15,-5 7 0 1,-4 10 0-16,-5 9 0 15,2 10 0 1,-2 11 0 0,-1 13 0-16,9 2 0 15,5 6 0 1,8-4 0-16,8-5 0 0,13-7 0 16,5-6 0-1,5-13 0-15,2-6 0 16,4-11 0-1,-2-8 0-15,0-8 0 16,1-9 0 0,-6-8 0-16,-7-5 0 15,-8-4 0 1,-4-5 0-16,-9 5 0 16,-3 4 0-16,-10 3 0 15,-5 12 0 1,-3 10 0-16,-6 13 0 15,-2 13 0 1,0 7 0-16,2 11 0 16,3 8 0-1,9-9 0-15</inkml:trace>
  <inkml:trace contextRef="#ctx0" brushRef="#br0" timeOffset="3748.42">13603 2828 255 0,'0'0'0'0,"0"0"0"0,0 0 0 16,0 21 0 0,0 21 0-16,0 18 0 15,0 7 0 1,0-67 0-16,4 65 0 16,-4-65 0-1,9 39 0-15,5-28 0 16,5-19 0-16,0-9 0 15,0-6 0 1,6-6 0 0,4-2 0-16,-6 6 0 15,-6 10 0-15,-1 8 0 16,-7 12 0 0,-5 11 0-16,-6 15 0 15,-2 7 0-15,-5 16 0 16,3 5 0-1,4-3 0-15,2-56 0 16,15 31 0 0,1-19 0-16</inkml:trace>
  <inkml:trace contextRef="#ctx0" brushRef="#br0" timeOffset="4184.14">14189 2857 255 0,'0'0'0'0,"0"0"0"0,0 0 0 16,0 0 0-16,0 0 0 15,0 21 0 1,-4 19 0-16,-2 6 0 15,4 1 0 1,2-12 0-16,-2-7 0 16,4-9 0-1,4-11 0-15,2-10 0 16,9-8 0 0,4-11 0-16,3-1 0 15,1-4 0-15,-5 6 0 16,-3 7 0-1,-7 7 0-15,-1 8 0 16,-9 19 0 0,-4 8 0-16,-5 14 0 15,-2 16 0 1,-1 6 0-16,8-2 0 16,4-63 0-16,12 37 0 15,1-16 0 1</inkml:trace>
  <inkml:trace contextRef="#ctx0" brushRef="#br0" timeOffset="4617.72">14616 3125 255 0,'0'0'0'0,"0"0"0"0,0 0 0 0,15-5 0 16,19-19 0-1,9-8 0-15,6-9 0 16,-49 41 0-1,43-45 0-15,-43 45 0 16,15-43 0 0,-24 20 0-16,-11 11 0 15,-5 12 0 1,-4 12 0-16,0 6 0 16,-2 9 0-16,2 11 0 15,11 6 0 1,13-2 0-16,18-6 0 15,19-12 0 1,14-10 0-16,-7-10 0 16</inkml:trace>
  <inkml:trace contextRef="#ctx0" brushRef="#br0" timeOffset="4982.1">15424 2896 255 0,'0'0'0'0,"0"0"0"0,0 0 0 0,-18 0 0 16,-22 4 0-16,-12 16 0 16,-4 17 0-1,1 6 0-15,9 13 0 16,11 12 0-16,16-1 0 16,19-8 0-1,21-4 0-15,12-17 0 16,15-15 0-1,1-22 0-15,2-15 0 16,-3-9 0 0</inkml:trace>
  <inkml:trace contextRef="#ctx0" brushRef="#br0" timeOffset="6080.3">16004 2003 255 0,'0'0'0'0,"0"0"0"0,0 0 0 0,0 0 0 15,0 0 0 1,0 0 0-16,0 28 0 16,0 25 0-1,-3 32 0 1,-6 22 0-16,-4 21 0 16,-10 1 0-16,1-11 0 15,5-21 0 1,1-10 0-16,5-6 0 15,1-10 0 1,8-3 0-16,-3-15 0 16,5-53 0-16,-5 47 0 15,5-47 0 1,0 0 0-16,0 0 0 16,-2 36 0-1,2-36 0-15,0 14 0 16,0-14 0-1,2-5 0-15,-2-14 0 16,-2-5 0-16,0-9 0 16,-2-6 0-1,-7-7 0 1,-5-3 0-16,-4 2 0 16,-4 6 0-16,-5 11 0 15,29 30 0-15,0 0 0 16,0 0 0-1,-31-23 0 1,31 23 0-16,-24-14 0 16,22 10 0-16,14 0 0 15,10 0 0 1,12-1 0-16,8 0 0 16,13-4 0-1,16 3 0-15,-2 3 0 16,-8 7 0-1,-11 7 0-15,-9 10 0 16,-10 12 0 0,-9 12 0-16,-8 10 0 15,-10 18 0 1,-6 6 0-16,-5 1 0 16,1-8 0-16,-1-19 0 15,7-53 0 1,0 0 0-16,-15 41 0 15</inkml:trace>
  <inkml:trace contextRef="#ctx0" brushRef="#br0" timeOffset="6311.98">16330 2656 255 0</inkml:trace>
  <inkml:trace contextRef="#ctx0" brushRef="#br0" timeOffset="6864.27">16719 3006 255 0,'-47'5'0'0,"16"14"0"16,-7 21 0-1,0 18 0-15,9 10 0 16,6 5 0 0,19-7 0-16,4-66 0 31,13 52 0-31,-13-52 0 0,32 34 0 16,3-16 0-16,4-15 0 15,1-13 0 1,1-12 0-16,-6-10 0 15,-3-5 0 1,-10-11 0-16,-11-8 0 16,-8-8 0-1,-10 7 0-15,-9 5 0 16,-7 8 0 0,-3 19 0-16,-11 13 0 15,-2 16 0-15,-1 15 0 16,5 7 0-1,11 3 0-15,8-7 0 16,9-6 0 0</inkml:trace>
  <inkml:trace contextRef="#ctx0" brushRef="#br0" timeOffset="7231.13">17037 2987 255 0,'0'0'0'0,"-4"31"0"0,-9 15 0 0,-3 6 0 15,3 2 0 1,5-4 0-1,14-21 0-15,7-20 0 16,11-17 0-16,7-8 0 16,13-16 0-16,11-4 0 15,-10 5 0 1,-12 12 0-16,-11 15 0 16,-15 20 0-1,-10 15 0-15,-8 17 0 16,-9 29 0-1,-1 17 0-15,2-10 0 16</inkml:trace>
  <inkml:trace contextRef="#ctx0" brushRef="#br0" timeOffset="8013.4">19762 1794 255 0,'37'-50'0'0,"-12"15"0"0,-6 1 0 0,-3 7 0 0,-7 7 0 31,-5 4 0-31,-4 5 0 0,-7 6 0 31,-8 10 0-31,-9 11 0 16,-16 13 0-16,-10 17 0 15,-10 21 0-15,-20 30 0 16,5 12 0 0,6 14 0-16,15 3 0 15,11 5 0 1,15 6 0-16,12-3 0 16,14-5 0-1,12-8 0-15,13-17 0 16,10-14 0-1,5-9 0-15,12-9 0 16,2-11 0-16,-2-16 0 16,-2-21 0-1,-14-13 0-15</inkml:trace>
  <inkml:trace contextRef="#ctx0" brushRef="#br0" timeOffset="8546">20451 2869 255 0,'0'0'0'0,"0"0"0"0,0 0 0 0,-8-12 0 15,-15-12 0-15,-4 11 0 16,-8 6 0 0,-10 14 0-1,-4 11 0-15,1 16 0 0,-2 16 0 16,2 23 0 0,10 13 0-1,18 3 0-15,20-6 0 16,16-12 0-1,8-17 0-15,10-9 0 16,9-12 0-16,0-21 0 16,-4-12 0-1,1-12 0-15,-1-19 0 16,-13-10 0 0,-5-13 0-16,-10-13 0 15,-14-3 0-15,-7 2 0 16,-9 4 0-1,0 9 0 1,-7 11 0-16,2 13 0 16,-1 16 0-16,10 15 0 15,3 6 0 1,6 7 0 0,6 3 0-16,2 0 0 15</inkml:trace>
  <inkml:trace contextRef="#ctx0" brushRef="#br0" timeOffset="8779.11">20888 2987 255 0,'0'0'0'0,"0"0"0"0,4 31 0 15,-1 27 0 1,2 41 0-16,-3 42 0 16,4 20 0-1,3-11 0 1,-9-52 0-16,-4-49 0 0</inkml:trace>
  <inkml:trace contextRef="#ctx0" brushRef="#br0" timeOffset="9197.75">20754 3014 255 0,'9'-33'0'16,"11"-9"0"-16,13 5 0 15,18 1 0 1,17 3 0 0,17 13 0-16,4 16 0 15,0 15 0 1,-16 15 0-16,-22 13 0 16,-18 1 0-16,-15-1 0 15,-11 1 0 1,-12 4 0-16,-15 1 0 15,-13 0 0-15,-20 2 0 16,-10-7 0 0,-13-2 0-16,-7-5 0 15,13-17 0 1,19-14 0-16,23-10 0 16,16-2 0-1,14-6 0-15,10-8 0 16,5-1 0-16</inkml:trace>
  <inkml:trace contextRef="#ctx0" brushRef="#br0" timeOffset="9564.73">21587 3138 255 0,'0'0'0'0,"0"0"0"15,0 0 0 1,15-8 0-16,21-14 0 16,6-12 0-1,4-10 0-15,-6-3 0 16,-13 3 0-16,-17 7 0 16,-14 7 0-1,-10 8 0-15,-5 13 0 16,-11 12 0-1,-6 13 0-15,-11 20 0 16,1 23 0 0,0 25 0-16,23 15 0 15,26-12 0 1,27-23 0-16,17-26 0 16,21-24 0-1,14-25 0-15,-9-14 0 16</inkml:trace>
  <inkml:trace contextRef="#ctx0" brushRef="#br0" timeOffset="10097.08">22259 2710 255 0,'0'0'0'0,"0"0"0"0,0 0 0 16,-2 25 0-16,-9 22 0 16,0 20 0-1,0 12 0-15,-7 11 0 16,3-4 0 0,15-86 0-16,0 0 0 15,0 0 0 1,-6 47 0-16,16-43 0 15,7-20 0 1,8-15 0-16,14-13 0 16,8-7 0-1,3 9 0-15,-7 22 0 16,-16 18 0-16,-11 23 0 16,-10 13 0-1,-2 18 0-15,-8 37 0 16,4-89 0-1,-6 98 0 1</inkml:trace>
  <inkml:trace contextRef="#ctx0" brushRef="#br0" timeOffset="10494.59">23088 1610 255 0,'0'0'0'0,"27"18"0"0,12 13 0 0,6 13 0 0,-2 24 0 15,-3 31 0 1,-13 26 0-16,-16 20 0 16,-18 14 0-1,-13 2 0-15,-16 11 0 16,-8 19 0-1,-7 18 0-15,-12 23 0 16,0-1 0 0,-6-26 0-16,15-75 0 15</inkml:trace>
  <inkml:trace contextRef="#ctx0" brushRef="#br0" timeOffset="62712.61">5715 6703 255 0,'53'-3'0'0,"-9"-2"0"16,-2 2 0-16,0-1 0 0,3-1 0 15,7 1 0-15,-1 0 0 16,0 2 0 0,8-1 0-16,14 3 0 15,21-2 0 1,16 2 0-16,5 0 0 15,-2 2 0-15,3 5 0 16,1 2 0 0,-4 2 0-16,2-5 0 15,0 6 0 1,-2-4 0-16,1 7 0 16,-3-5 0-16,-5 4 0 15,2-5 0 1,-17 1 0-16,-32-5 0 15</inkml:trace>
  <inkml:trace contextRef="#ctx0" brushRef="#br0" timeOffset="64079.88">5464 15691 255 0,'54'0'0'0,"-11"-5"0"0,-3 0 0 0,2 3 0 0,1-1 0 16,1 3 0 0,2-1 0-16,0 2 0 15,2 2 0 1,4-1 0-16,14 3 0 16,8 2 0-1,9-1 0-15,6 1 0 16,5 2 0-16,-3 2 0 15,-1 0 0 1,1 1 0-16,0-1 0 16,-4-3 0-1,-8-3 0-15,0 2 0 16,1-3 0 0,-5 1 0-16,3-3 0 15,8 3 0 1,-7 1 0-16,-15-2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32:14.4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28362 5536 255 0,'44'-56'0'0,"-8"12"0"0,12-8 0 0,7-2 0 0,5-3 0 16,-3-3 0-16,-6 4 0 15,0-2 0 1,3 1 0-16,-5-3 0 15,-10-2 0-15,-10-1 0 16,-12 19 0 0</inkml:trace>
  <inkml:trace contextRef="#ctx0" brushRef="#br0" timeOffset="1193.97">27012 2930 255 0,'14'78'0'0,"-8"3"0"0,1 19 0 0,-3 9 0 16,-6-8 0-16,-2-22 0 15,6-19 0-15,-2-60 0 16,0 0 0 0,0 26 0-16</inkml:trace>
  <inkml:trace contextRef="#ctx0" brushRef="#br0" timeOffset="1510.96">27154 2594 255 0,'0'0'0'0,"0"0"0"16,0 0 0-16,0 0 0 15,0 0 0 1,0 0 0 0,0 0 0-16,0 0 0 15</inkml:trace>
  <inkml:trace contextRef="#ctx0" brushRef="#br0" timeOffset="2108.98">27359 3068 255 0,'0'0'0'16,"0"0"0"-16,0 0 0 15,0 0 0 1,2 17 0-16,3 23 0 15,-1 16 0 1,-1 6 0-16,-1-5 0 16,-2-57 0-1,0 0 0-15,0 43 0 16,4-23 0-16,7-17 0 16,5-15 0-1,7-7 0 1,1 0 0-16,3 1 0 15,-2 5 0-15,-7 12 0 16,-8 8 0 0,-5 16 0-16,-5 9 0 15,-2 9 0 1,2-41 0-16,2 50 0 16,6-9 0-1,8-15 0-15,0-19 0 16,1-10 0-16,-1-6 0 15</inkml:trace>
  <inkml:trace contextRef="#ctx0" brushRef="#br0" timeOffset="2374.3">28011 3268 255 0,'0'0'0'0,"0"0"0"0,0 21 0 0,0 20 0 16,0 15 0-1,0 6 0-15,0-6 0 16,0-14 0-1,0-22 0-15,0-20 0 16,0-9 0-16,0-5 0 16</inkml:trace>
  <inkml:trace contextRef="#ctx0" brushRef="#br0" timeOffset="2564.55">27955 3093 255 0,'0'0'0'0,"0"0"0"15,0 0 0-15,0 0 0 16,0 0 0 0,0 0 0-16</inkml:trace>
  <inkml:trace contextRef="#ctx0" brushRef="#br0" timeOffset="3241.66">28324 2633 255 0,'0'0'0'0,"0"0"0"15,0 0 0 1,2 23 0-16,5 27 0 16,-1 16 0-1,1 17 0 1,0 20 0-16,-5 12 0 16,1-7 0-16,-6-2 0 15,-4-19 0 1,5-11 0-16,2-13 0 15,0-63 0 1,-2 53 0-16,2-53 0 16,0 0 0-16,0 0 0 15,0 30 0 1,0-30 0-16,2-15 0 16,-2-11 0-1,0-9 0-15,-5-16 0 16,-1 5 0-16,-5 7 0 15,11 39 0 1,-18-35 0 0,-10 16 0-16,4 10 0 15,2 9 0 1,22 0 0-16,0 0 0 16,-16 4 0-16,10 5 0 15,12-8 0 1,12-2 0-16,9-8 0 15,8 0 0 1,10 2 0-16,1 7 0 16,-7 10 0-1,-5 14 0-15,-2 10 0 16,-8 6 0-16,-1 3 0 16,-23-43 0-1,17 44 0-15,-17-44 0 16,0 0 0-1,20 28 0-15,-4-22 0 16,-7-9 0 0</inkml:trace>
  <inkml:trace contextRef="#ctx0" brushRef="#br0" timeOffset="3425.82">28592 3196 255 0,'0'0'0'0,"0"0"0"0,0 0 0 15,0 0 0-15,0 0 0 16,0 0 0 0</inkml:trace>
  <inkml:trace contextRef="#ctx0" brushRef="#br0" timeOffset="3923.51">29096 3391 255 0,'0'0'0'16,"0"0"0"-16,0 0 0 16,-10-2 0-1,-9-6 0-15,-6 5 0 16,-2 12 0 0,-5 14 0-16,-1 15 0 15,2 7 0 1,2 8 0-16,29-53 0 15,-17 50 0-15,17-19 0 16,13-20 0 0,5-12 0-1,8-11 0-15,0-2 0 16,1 3 0-16,-6 7 0 16,-3 12 0-1,-6 13 0-15,-8 10 0 16,0 2 0-1,-4-33 0-15,9 34 0 16,9-12 0 0,7-17 0-16,4-18 0 15,4-16 0-15,6-19 0 16,0-6 0 0</inkml:trace>
  <inkml:trace contextRef="#ctx0" brushRef="#br0" timeOffset="4723.74">29701 2559 255 0,'0'0'0'0,"-4"30"0"0,-7 19 0 0,2 11 0 16,-4 17 0-16,-7 20 0 16,-2 9 0-1,-3-3 0 1,5-9 0-16,2-1 0 15,1-8 0-15,2-13 0 16,3-9 0-16,6-13 0 16,6-50 0-1,0 0 0-15,0 0 0 16,-6 30 0 0,1-24 0-16,1-16 0 15,0-11 0 1,-4-9 0-16,4-2 0 15,4 32 0 1,0 0 0-16,-9-25 0 16,-2 6 0-16,-2 14 0 15,4 15 0 1,-1 10 0-16,8 6 0 16,4 6 0-1,6-2 0-15,5 1 0 16,7-9 0-1,9-12 0-15,7-10 0 16,14-13 0 0,-2-10 0-1,10-11 0-15,-3-10 0 0,-11-3 0 16,-11 5 0 0,-33 42 0-16,21-38 0 15,-21 15 0 1,-9 17 0-1,-9 12 0-15,-5 19 0 16,-6 11 0 0,-2 18 0-16,-1 10 0 15,8 8 0-15,19-10 0 16,21-24 0 0,17-20 0-16,10-18 0 15,7-18 0-15,8-8 0 16,-4-3 0-1</inkml:trace>
  <inkml:trace contextRef="#ctx0" brushRef="#br0" timeOffset="5055.87">30570 3219 255 0,'-62'4'0'0,"8"14"0"0,-5 12 0 0,10 8 0 16,18-4 0-1,27-10 0-15,15-7 0 16,11-10 0 0,13 1 0-16,15-1 0 15,-2 1 0 1,-11 1 0-16,-8 2 0 15,-18 5 0-15,-15 3 0 16,-23 11 0 0,-24 12 0-16,-32 8 0 15,-35 11 0 1,-14-7 0-16,17-23 0 16,44-16 0-16</inkml:trace>
  <inkml:trace contextRef="#ctx0" brushRef="#br0" timeOffset="5590.99">28844 4459 255 0,'0'0'0'0,"0"0"0"0,0 0 0 0,0-17 0 16,-9-15 0-16,1-2 0 15,-9 2 0 1,-6 9 0 0,-8 2 0-16,-19 9 0 0,-9 15 0 15,-14 15 0 1,-23 27 0-16,-9 24 0 15,12 14 0 1,29-1 0-16,20-3 0 16,19-3 0-1,19-14 0 1,17-12 0-16,15-19 0 16,14-12 0-16,14-13 0 15,11-20 0 1,-9-3 0-16</inkml:trace>
  <inkml:trace contextRef="#ctx0" brushRef="#br0" timeOffset="6040.66">29067 4661 255 0,'0'0'0'15,"0"0"0"-15,0 0 0 16,0 0 0-16,0 0 0 15,-2-8 0 1,-14-4 0 0,-11 7 0-16,-5 11 0 15,-4 11 0 1,-4 8 0-16,7 11 0 16,9 11 0-1,11 0 0-15,13-2 0 16,10-7 0-16,17-9 0 15,9-13 0 1,6-15 0-16,3-14 0 16,2-10 0-16,0-10 0 15,-1-11 0 1,-9-10 0 0,-19 1 0-16,-18 1 0 15,-16 10 0-15,-15 10 0 16,-14 20 0-1,-16 15 0-15,-10 22 0 16,2 11 0 0,20 8 0-16,25-10 0 15,20-13 0 1,6-12 0-16</inkml:trace>
  <inkml:trace contextRef="#ctx0" brushRef="#br0" timeOffset="6472.83">29467 4490 255 0,'0'0'0'0,"0"0"0"0,-12 21 0 15,-7 20 0 1,-8 16 0-16,2 8 0 15,25-65 0-15,0 0 0 32,0 0 0-32,-21 57 0 0,17-24 0 15,13-26 0 1,7-14 0-16,7-9 0 16,6-9 0-1,11-9 0-15,-1 6 0 16,-1 4 0-1,-9 11 0-15,-14 13 0 16,-11 18 0 0,-8 20 0-16,-11 20 0 15,-8 11 0-15,-2 15 0 16,25-84 0 0,-19 68 0-16,19-68 0 15,8 36 0 1,13-36 0-16,-1-19 0 15,-7-2 0-15</inkml:trace>
  <inkml:trace contextRef="#ctx0" brushRef="#br0" timeOffset="6922.72">29953 4507 255 0,'0'0'0'0,"0"0"0"0,0 0 0 16,0 23 0-16,0 27 0 15,-7 14 0 1,-4 9 0-16,11-73 0 31,0 0 0-31,0 0 0 0,-13 68 0 16,8-35 0-1,12-30 0-15,6-15 0 16,5-7 0 0,9-4 0-1,-1 1 0-15,-1 7 0 16,-3 8 0-16,-7 11 0 15,-2 18 0-15,-11 19 0 16,-4 19 0 0,-3 15 0-16,5-75 0 15,0 0 0 1,0 0 0-16,-8 61 0 16</inkml:trace>
  <inkml:trace contextRef="#ctx0" brushRef="#br0" timeOffset="7306.56">30364 4814 255 0,'0'0'0'0,"0"0"0"15,0 0 0 1,0 0 0-16,21-11 0 15,12-16 0 1,3-9 0-16,-9 1 0 16,-12-1 0-1,-8 4 0-15,-12 9 0 16,-5 11 0-16,-15 12 0 16,-4 15 0-1,-5 21 0-15,-4 22 0 16,3 21 0-1,8 15 0 1,15-5 0-16,22-26 0 0,19-36 0 16,12-26 0-1,9-16 0 1,11-16 0-16,6-14 0 16,-7 1 0-16</inkml:trace>
  <inkml:trace contextRef="#ctx0" brushRef="#br0" timeOffset="7623.5">30989 4644 255 0,'0'0'0'0,"0"0"0"16,-26 17 0-1,-22 20 0-15,-23 28 0 16,-15 29 0-1,19 10 0 1,29-20 0-16,25-24 0 16,19-22 0-16,17-18 0 15,4-11 0 1,6-11 0-16,9-9 0 16,19-14 0-1,8-17 0-15,6-18 0 16,-4-17 0-1,-18-4 0-15,-13-3 0 16,-10 11 0-16</inkml:trace>
  <inkml:trace contextRef="#ctx0" brushRef="#br0" timeOffset="8271.23">31331 3964 255 0,'0'0'0'0,"0"0"0"16,0 0 0 0,0 0 0-16,0 28 0 15,0 32 0 1,-9 36 0-16,-2 34 0 16,-1 9 0-1,1-15 0-15,7-21 0 16,2-30 0-1,-1-11 0 1,3-62 0-16,3 44 0 16,-3-44 0-16,10 27 0 15,4-20 0-15,-5-16 0 16,-2-12 0 0,-7-7 0-16,-9-10 0 15,-12-12 0 1,-8 6 0-16,-12 6 0 15,-17 8 0-15,-10 19 0 32,10 11 0-32,58 0 0 15,0 0 0-15,-40 11 0 16,26 3 0-16,25-10 0 16,16-7 0-1,18-5 0 1,22-10 0-16,14-3 0 15,10 0 0-15,-8 7 0 16,-29 19 0 0,-21 10 0-16,-10 18 0 15,-12 9 0 1,-4 11 0-16,0 16 0 16,-7 7 0-1,-5 6 0-15,0 0 0 16,1-17 0-16,4-65 0 15,0 0 0 1,-2 25 0-16,2-34 0 16,2-21 0-1,-2 2 0-15</inkml:trace>
  <inkml:trace contextRef="#ctx0" brushRef="#br0" timeOffset="8432.62">31577 4427 255 0</inkml:trace>
  <inkml:trace contextRef="#ctx0" brushRef="#br0" timeOffset="8822.84">32006 4541 255 0,'-44'63'0'15,"11"-3"0"1,-3 24 0-16,0 29 0 15,15-7 0 1,21-36 0-16,15-31 0 16,9-27 0-1,3-15 0-15,4-12 0 16,4-15 0-16,5-12 0 16,4-14 0-1,-13-8 0-15,-11-9 0 16,-20 2 0-1,-18 16 0-15,-17 22 0 16,-13 24 0 0,-6 25 0-16,-17 24 0 15,-10 20 0-15,3 12 0 16,78-72 0 0,-44 49 0-16,29-26 0 15</inkml:trace>
  <inkml:trace contextRef="#ctx0" brushRef="#br0" timeOffset="9204.62">32338 4585 255 0,'0'0'0'0,"-13"26"0"0,-8 18 0 16,1 12 0 0,1 4 0-16,19-60 0 15,0 0 0 1,0 0 0-16,-17 56 0 16,15-26 0-1,11-28 0-15,7-13 0 16,11-10 0-1,4 1 0-15,9-2 0 16,-4 8 0-16,-5 14 0 16,-13 19 0-1,-11 18 0-15,-14 35 0 16,-15 43 0 0,-11 35 0-16,-12-6 0 15,10-54 0 1</inkml:trace>
  <inkml:trace contextRef="#ctx0" brushRef="#br0" timeOffset="19097.08">6917 7200 255 0,'-74'-19'0'0,"27"0"0"0,-7-4 0 0,-6-1 0 0,-3-3 0 16,-4 3 0-1,1 1 0-15,-5-1 0 16,-4-1 0 0,-9-2 0-16,5 3 0 15,-5 1 0 1,1 3 0-16,3 0 0 16,-5 0 0-16,-1 4 0 15,-1 5 0 1,-3 2 0-16,-5 5 0 15,0 4 0 1,2 5 0-16,3 10 0 16,-4 3 0-1,-2 5 0 1,2 9 0-16,4 5 0 16,6 3 0-1,3 3 0-15,5 1 0 16,6 2 0-16,8 1 0 15,2 3 0 1,5 3 0-16,9 0 0 16,9-6 0-16,6 6 0 15,14-3 0 1,9-4 0-16,8-1 0 16,7 1 0-1,5 2 0-15,7 4 0 16,7 8 0-1,7 0 0-15,0 1 0 16,5-5 0 0,4 5 0-16,6 4 0 15,6 0 0 1,5-9 0-16,5-9 0 16,8-7 0-1,9-6 0-15,6-7 0 16,18-7 0-16,0-9 0 15,-4-7 0 1,4-8 0-16,6-13 0 16,13-8 0-1,12-10 0-15,-8-8 0 16,-6-3 0-16,-3-8 0 16,-2-5 0-1,-8-4 0-15,-7-8 0 16,-19 2 0-1,-1-4 0-15,-11 0 0 16,-20 1 0 0,-14 5 0-16,-17 0 0 15,-11 6 0 1,-9 0 0-16,-7 1 0 16,-6 4 0-1,-5 8 0-15,-12 3 0 16,3 13 0-16</inkml:trace>
  <inkml:trace contextRef="#ctx0" brushRef="#br0" timeOffset="21825.94">7339 7177 255 0,'16'-42'0'0,"2"13"0"0,9-2 0 0,16-9 0 16,17-7 0-16,23-7 0 16,14-2 0-1,7 9 0-15,0 2 0 16,-7 12 0-16,-14 9 0 16,-12-2 0-1,-19 9 0-15</inkml:trace>
  <inkml:trace contextRef="#ctx0" brushRef="#br0" timeOffset="22780.33">8738 6442 255 0,'0'0'0'0,"0"0"0"0,0 0 0 0,0 0 0 15,0 0 0-15,0 0 0 16,0 0 0-16,0 0 0 16,0 0 0-1,17 0 0-15,27 0 0 16,14 0 0 0,15 0 0-16,13 0 0 15,-5 0 0 1,5-1 0-16,-1-7 0 15,-1 3 0-15,-9 0 0 16,-3 2 0 0,-7 1 0-16,-65 2 0 15,46 0 0 1</inkml:trace>
  <inkml:trace contextRef="#ctx0" brushRef="#br0" timeOffset="23660.37">9199 6552 255 0,'0'0'0'0,"0"0"0"0,0 0 0 0,0 0 0 15,0 0 0 1,0-12 0-16,-4-13 0 15,1 8 0-15,1 1 0 16,0 4 0-16,-1 9 0 16,1 3 0-1,-2 12 0 1,2 11 0-16,4 10 0 16,-2 13 0-1,2 12 0-15,-2 14 0 16,-4 7 0-1,-3-5 0-15,-4-15 0 16,11-59 0-16,-13 44 0 16,-9-10 0-1,1-18 0-15,-6-12 0 16,7-4 0-16</inkml:trace>
  <inkml:trace contextRef="#ctx0" brushRef="#br0" timeOffset="23992.34">8611 6995 255 0,'0'0'0'16,"0"0"0"-16,0 0 0 15,18 0 0-15,17 0 0 16,12 0 0 0,7 0 0-16,13 0 0 15,13-3 0 1,10-1 0-16,13 0 0 16,-7 1 0-16,-4 1 0 15,0 2 0 1,-8 0 0-16,-9 0 0 15,-11-5 0 1,-22-7 0 0</inkml:trace>
  <inkml:trace contextRef="#ctx0" brushRef="#br0" timeOffset="24694.59">10021 6647 255 0,'0'0'0'16,"0"0"0"-1,0 0 0-15,0 0 0 16,0 0 0-1,4 21 0-15,1 14 0 16,-1 8 0 0,-2-4 0-16,-2-9 0 15,2-12 0 1,-2-1 0-16,3-7 0 16,-1-6 0-16,2-4 0 15,10-4 0 1,1-4 0-16,5-6 0 15,0-1 0 1,0 3 0-16,1 1 0 16,-2 1 0-16,-3 5 0 15,-3 1 0 1,0 2 0-16,-5 8 0 16,-3 4 0-1,-3 6 0-15,-2 6 0 16,-2 3 0-1,2-25 0-15,0 0 0 16,-3 28 0-16,3-28 0 16,9 24 0-1,9-16 0-15,3-12 0 16,4-9 0 0,2-9 0-16,0 3 0 15,-27 19 0 1,0 0 0-16,30-18 0 15,-3 9 0 1,-7 14 0-16,-7 11 0 16,-9 13 0-1,-1 8 0-15,-6 13 0 16,3-50 0 0,0 0 0-16,5 47 0 15</inkml:trace>
  <inkml:trace contextRef="#ctx0" brushRef="#br0" timeOffset="24993">10859 6654 255 0,'0'0'0'0,"0"0"0"0,-2 25 0 16,-3 21 0-16,-4 24 0 16,1 21 0-1,-4 24 0-15,-1-5 0 16,2-21 0 0,11-89 0-16,0 0 0 15,0 0 0 1,-7 33 0-16,5-44 0 15,-3-13 0-15,-1-13 0 16,-3-11 0 0</inkml:trace>
  <inkml:trace contextRef="#ctx0" brushRef="#br0" timeOffset="25394.43">10631 6612 255 0,'0'0'0'0,"0"0"0"16,0 0 0-16,18-2 0 16,24-8 0-1,13 5 0-15,9 1 0 16,7 9 0 0,4 2 0-1,0 0 0-15,-12 6 0 16,-13 3 0-16,-50-16 0 15,35 25 0 1,-35-25 0-16,23 24 0 16,-17-1 0-1,-10-3 0-15,-17 5 0 16,-10-2 0-16,-13 9 0 16,-13-1 0-1,-9-5 0 1,4-5 0-16,9-12 0 15,22-6 0 1,13-8 0-16,9-2 0 16,9-7 0-16,11-3 0 15,1 1 0-15</inkml:trace>
  <inkml:trace contextRef="#ctx0" brushRef="#br0" timeOffset="25827.16">11511 6623 255 0,'0'0'0'0,"0"0"0"0,0 0 0 0,0 0 0 15,0 0 0 1,-19 4 0-16,-18 13 0 31,-6 12 0-31,9 7 0 0,6 6 0 16,5 9 0-16,9 11 0 15,14-1 0 1,10-15 0-16,9-11 0 16,8-13 0-1,2-14 0-15,0-9 0 16,1-6 0-16,-1-9 0 15,0-4 0 1,-4-10 0 0,-4-9 0-16,-7-5 0 15,-12 0 0 1,-12 4 0-16,-17 7 0 16,-7 6 0-1,-6 9 0-15,1 4 0 16</inkml:trace>
  <inkml:trace contextRef="#ctx0" brushRef="#br0" timeOffset="26277.64">11837 6579 255 0,'0'0'0'0,"0"12"0"0,0 13 0 16,0 4 0-16,-2 7 0 16,-7 12 0-1,3-2 0 1,6-46 0-16,-12 46 0 15,12-46 0-15,0 0 0 16,0 0 0-16,-12 42 0 16,12-42 0-16,-6 29 0 15,6-20 0 1,8-14 0-16,12-12 0 16,4-4 0-1,4-4 0-15,9-1 0 16,2 4 0-16,2 3 0 15,0 9 0 1,-1 5 0-16,-3 5 0 16,-37 0 0-1,0 0 0-15,38 2 0 16</inkml:trace>
  <inkml:trace contextRef="#ctx0" brushRef="#br0" timeOffset="27293.91">12732 6078 255 0,'0'0'0'0,"0"0"0"0,0 1 0 15,0 9 0-15,0 14 0 16,-7 25 0 0,-3 25 0-1,-6 31 0 1,-5 16 0-16,3-2 0 0,-2-17 0 16,5-25 0-16,6-16 0 15,9-61 0 1,-8 46 0-16,8-46 0 15,0 0 0 1,0 0 0 0,-6 19 0-1,0-26 0-15,-1-14 0 0,-2-10 0 16,-4-11 0-16,-6-8 0 16,19 50 0-1,-21-45 0 1,21 45 0-16,-26-31 0 15,26 31 0-15,-18-12 0 16,9 19 0 0,12 7 0-16,3 4 0 15,10-1 0 1,14 1 0-16,8-4 0 16,15-6 0-1,16-3 0-15,5-7 0 16,-2-9 0-16,-7-4 0 15,-11-5 0 1,-8 1 0 0,-15 6 0-16,-1 1 0 15,-30 12 0-15,0 0 0 16,0 0 0 0,36-6 0-16,-36 6 0 15,18-3 0 1,-18 3 0-1,-2 0 0-15,-8 7 0 16,-5 7 0-16,15-14 0 0,-20 18 0 16,0 7 0-1,-1 3 0-15,3 6 0 16,3 8 0-16,4-1 0 16,11-41 0-1,-3 38 0-15,10-5 0 16,4-15 0-16,5-11 0 15,3-9 0 1,3-12 0 0,0-7 0-16,0-2 0 15,-2-6 0-15,-20 29 0 16,18-32 0 0,-18 32 0-16,0 0 0 15,20-27 0 1,-12 23 0-16,0 15 0 15,-2 13 0 1,3 9 0-16,5 9 0 16,3 4 0-16,9-3 0 15,5-14 0 1,2-17 0 0,-6-12 0-16</inkml:trace>
  <inkml:trace contextRef="#ctx0" brushRef="#br0" timeOffset="27693.57">13716 6158 255 0,'7'27'0'0,"-7"-27"0"0,2 10 0 0,1 2 0 16,-1-5 0 0,0-3 0-16,-2 1 0 15,0-1 0 1,2 1 0-16,-2-3 0 15,0 3 0-15,0-1 0 16,0-2 0-16,0 0 0 16,2 1 0-1,-4-3 0-15,0 4 0 16,0 1 0 0,-3 0 0-16,-2-1 0 15,1-4 0-15</inkml:trace>
  <inkml:trace contextRef="#ctx0" brushRef="#br0" timeOffset="28157.5">13634 6567 255 0,'0'4'0'16,"0"-4"0"-16,0 19 0 0,-2 14 0 16,-3 9 0-1,-6 24 0-15,0 14 0 16,11-80 0 0,-11 91 0-16,11-91 0 15,0 0 0-15,0 0 0 16,-19 65 0-1,13-48 0-15,12-30 0 16,8-6 0 0,4-6 0-1,0 0 0-15,2 1 0 16,3 9 0-16,-1 10 0 16,-7 14 0-16,-4 13 0 15,-6 14 0 1,-3 18 0-1,-2 8 0-15,0 1 0 16,0-63 0 0,0 0 0-16,11 35 0 15,4-26 0-15</inkml:trace>
  <inkml:trace contextRef="#ctx0" brushRef="#br0" timeOffset="28660.15">14150 6045 255 0,'0'0'0'0,"0"0"0"0,0 0 0 15,-8 23 0-15,-9 36 0 16,-9 41 0-1,-3 45 0 1,4 16 0-16,12-40 0 16,8-33 0-16,5-88 0 15,0 65 0 1,0-65 0-16,0 0 0 16,0 0 0-16,-2 39 0 15,-2-29 0 1,-1-24 0-1,1-13 0-15,-7-15 0 16,-3-16 0-16,1-5 0 16,-9 14 0-1,22 49 0-15,-28-28 0 16,3 18 0 0,8 10 0-16,8 10 0 15,9 6 0 1,9 7 0-16,11 2 0 15,15-4 0-15,17 2 0 16,23-6 0 0,25-5 0-16,16-4 0 15,-8-7 0 1,-29-1 0-16</inkml:trace>
  <inkml:trace contextRef="#ctx0" brushRef="#br0" timeOffset="29209.46">15316 6218 255 0,'0'0'0'0,"0"0"0"15,0 7 0-15,2 13 0 0,3 18 0 16,-5-38 0-16,5 60 0 0,-3 20 0 16,0 23 0-1,0 10 0 1,-6-17 0-16,4-96 0 16,-10 78 0-16,10-78 0 15,-13 41 0-15,5-31 0 16</inkml:trace>
  <inkml:trace contextRef="#ctx0" brushRef="#br0" timeOffset="29425.96">15222 6623 255 0,'0'0'0'0,"0"0"0"16,0 0 0-1,27 4 0-15,27 8 0 16,20 3 0 0,13 4 0-16,-4-2 0 15,-18-7 0 1,-14-4 0-16,-51-6 0 16,42-6 0-16</inkml:trace>
  <inkml:trace contextRef="#ctx0" brushRef="#br0" timeOffset="29807.79">15737 6712 255 0,'0'0'0'16,"-10"27"0"-16,-9 19 0 15,6 2 0-15,13 2 0 16,8 0 0-1,8-13 0-15,11-11 0 16,6-14 0 0,-2-14 0-16,3-16 0 15,2-14 0 1,-4-6 0-16,-8-9 0 16,-8-2 0-16,-12 0 0 15,-14 5 0 1,-13 10 0-16,-8 9 0 15,-8 19 0 1,-1 12 0 0,-2 12 0-16,6 11 0 15,9 2 0-15,11 2 0 16,7-7 0 0</inkml:trace>
  <inkml:trace contextRef="#ctx0" brushRef="#br0" timeOffset="30306.49">16288 6644 255 0,'0'0'0'16,"0"0"0"-1,0 0 0-15,0 0 0 16,0 0 0-16,-2 20 0 15,-7 22 0 1,2 20 0 0,2 16 0-16,1 9 0 15,4-87 0 1,0 0 0-16,4 57 0 16,12-46 0-16,11-24 0 15,4-17 0 1,5-8 0-16,-1-7 0 15,4-3 0 1,-4 6 0-16,-8 10 0 16,-9 21 0-16,-11 15 0 15,-5 16 0 1,-8 14 0-16,-6 12 0 16,-1 14 0-1,13-60 0-15,-9 59 0 16,9-59 0-1,5 45 0-15,10-31 0 16,11-17 0 0,6-12 0-16,6-14 0 15,16-18 0 1,12-16 0-16,14-27 0 16,-22 13 0-16</inkml:trace>
  <inkml:trace contextRef="#ctx0" brushRef="#br0" timeOffset="30989.63">17297 6650 255 0,'0'0'0'0,"0"0"0"0,0 0 0 15,0 0 0-15,0 0 0 16,0 0 0-1,0 0 0-15,0 0 0 16,0 0 0 0,-21 2 0-1,-19 5 0-15,-7 9 0 16,5 12 0 0,4 12 0-16,-1 17 0 15,8 11 0-15,16 0 0 16,13-16 0-1,2-52 0-15,11 29 0 16,11-25 0 0,1-11 0-16,8-11 0 15,5-11 0-15,-2-8 0 16,-8-1 0 0,-6 2 0-1,-4 9 0-15,-8 11 0 16,-3 12 0-1,-7 18 0-15,-5 19 0 16,-2 17 0 0,0 18 0-16,2 9 0 0,12-7 0 15,13-20 0 1,2-36 0-16,4-22 0 16,4-12 0-1,3-8 0 1,12-18 0-16,5-20 0 15,20-12 0-15,1 3 0 16,-69 75 0 0,51-41 0-16,-51 41 0 15,27-2 0 1,-18 21 0-16,-9 14 0 16,-5 4 0-1,1 11 0-15,4-48 0 16,0 0 0-16,-4 30 0 15,-1-22 0 1</inkml:trace>
  <inkml:trace contextRef="#ctx0" brushRef="#br0" timeOffset="31125.86">17686 6558 255 0</inkml:trace>
  <inkml:trace contextRef="#ctx0" brushRef="#br0" timeOffset="31623.48">18078 6120 255 0,'0'89'0'16,"0"-13"0"0,-2 24 0-16,-9 15 0 15,-3-3 0 1,3-3 0-16,5-12 0 15,0-17 0 1,4-13 0-16,2-15 0 16,0-52 0-1,0 43 0-15,0-43 0 16,0 0 0 0,0 26 0-16,0-22 0 15,0-15 0 1,-2-12 0-16,-2-5 0 15,0-5 0 1,-6 0 0-16,-4 5 0 16,14 28 0-16,-19-24 0 15,-8 10 0 1,27 14 0-16,-25-4 0 16,25 4 0-1,-16 6 0-15,18 7 0 16,14 1 0-16,18 0 0 15,21-5 0 1,19-1 0-16,3-3 0 16</inkml:trace>
  <inkml:trace contextRef="#ctx0" brushRef="#br0" timeOffset="44499.53">19907 6385 255 0,'-4'-73'0'0,"-2"17"0"0,-3-9 0 0,-7 3 0 0,-6 7 0 16,-7 9 0-1,-2 9 0-15,-6 14 0 16,-5 9 0-16,-4 17 0 16,-6 12 0-1,-7 19 0-15,3 15 0 16,1 23 0-1,-4 18 0-15,10 1 0 16,20 3 0 0,5 2 0-16,-1 1 0 15,7 0 0 1,6 0 0-16,3-3 0 16,1-7 0-1,-2-13 0-15,4-12 0 16,6-62 0-16,0 0 0 15,-7 36 0 1,1-27 0 0,-1-14 0-16</inkml:trace>
  <inkml:trace contextRef="#ctx0" brushRef="#br0" timeOffset="44762.96">19022 6623 255 0,'0'0'0'0,"27"0"0"0,20 4 0 15,9 4 0-15,13 2 0 16,10 5 0-1,5 11 0-15,8-6 0 16,-3-6 0 0,-5-13 0-16,-22-1 0 15</inkml:trace>
  <inkml:trace contextRef="#ctx0" brushRef="#br0" timeOffset="45167.4">20111 6636 255 0,'0'0'0'16,"0"0"0"-1,0 0 0-15,-18 3 0 16,-20 5 0-16,-8 15 0 16,8 13 0-1,6 6 0-15,10 0 0 16,10 3 0-1,10-7 0-15,10-4 0 16,7-14 0 0,7-6 0-1,15-14 0-15,9-11 0 16,1-13 0-16,-3-9 0 16,2-9 0-16,-11-8 0 15,-18 2 0 1,-17 5 0-1,-10 7 0-15,-12 5 0 16,-14 11 0-16,-9 13 0 16,-4 11 0-1,2 8 0-15,7 1 0 16</inkml:trace>
  <inkml:trace contextRef="#ctx0" brushRef="#br0" timeOffset="45567.63">20433 6623 255 0,'0'0'0'0,"0"0"0"0,0 0 0 16,0 24 0-16,-4 24 0 15,0 10 0 1,1 2 0-16,1-6 0 16,2-54 0-1,0 0 0-15,-4 39 0 16,0-25 0-16,-1-11 0 15,5-8 0 1,7-7 0-16,6-8 0 16,11-6 0-1,12 4 0 1,10-1 0-16,4 6 0 16,8 5 0-16,3 3 0 15,-11 7 0-15</inkml:trace>
  <inkml:trace contextRef="#ctx0" brushRef="#br0" timeOffset="46100.44">22085 6225 255 0,'0'0'0'0,"0"0"0"0,0 0 0 0,0 20 0 16,0 24 0-1,-5 23 0-15,-5 12 0 31,-11 21 0-31,-8 10 0 0,2-7 0 16,10-18 0-16,3-17 0 16,8-19 0-1,6-49 0-15,0 0 0 16,0 0 0 0,-2 34 0-16,2-26 0 15,2-15 0 1,-2-16 0-16,-5-6 0 15,3-6 0 1</inkml:trace>
  <inkml:trace contextRef="#ctx0" brushRef="#br0" timeOffset="46328.4">21772 6712 255 0,'0'0'0'0,"0"0"0"15,23 0 0-15,17 0 0 16,15 0 0 0,17 5 0-1,11-1 0-15,-5 6 0 32,-6-3 0-17,-8-3 0-15,-18 0 0 0</inkml:trace>
  <inkml:trace contextRef="#ctx0" brushRef="#br0" timeOffset="47230.9">22714 6191 255 0,'0'0'0'0,"0"0"0"16,0 0 0-1,0 0 0-15,0 27 0 16,-7 28 0 0,-6 29 0-16,-12 21 0 15,1 14 0-15,1-19 0 16,9-28 0-1,14-72 0-15,0 0 0 16,0 0 0 0,-6 54 0-16,12-26 0 15,5-18 0 1,10-13 0-16,2-8 0 16,4-7 0-1,4-2 0-15,-31 20 0 16,44-22 0-1,-44 22 0-15,46-14 0 16,-4 14 0-16,-7 8 0 16,-35-8 0-1,27 20 0 1,-13 6 0-16,-8 5 0 16,-3 5 0-1,-3 6 0-15,-5 3 0 16,5-45 0-16,-4 41 0 15,4-41 0-15,0 0 0 16,2 34 0 0,5-18 0-16,3-12 0 15,4-8 0 1,7-6 0 0,1-5 0-16,-1-10 0 15,0-2 0-15,6-2 0 16,6-7 0-1,-33 36 0-15,31-36 0 16,-31 36 0 0,0 0 0-16,0 0 0 15,30-33 0 1,-30 33 0-16,21-18 0 16,-13 14 0-1,-3 14 0-15,-5 9 0 16,-3 4 0-16,1 4 0 15,-2 5 0 1,-2-1 0-16,6-31 0 16,-5 31 0-1,5-31 0-15,0 37 0 16,0-37 0 0,11 38 0-16,-11-38 0 15,9 26 0 1,0-19 0-16,2-14 0 15,-2-4 0-15</inkml:trace>
  <inkml:trace contextRef="#ctx0" brushRef="#br0" timeOffset="47425.34">23324 6549 255 0,'0'0'0'0,"0"0"0"0,0 0 0 16,0 0 0-16,0 0 0 16,0 0 0-1,0 0 0-15,0 0 0 16</inkml:trace>
  <inkml:trace contextRef="#ctx0" brushRef="#br0" timeOffset="47810.34">23853 6645 255 0,'0'0'0'0,"0"0"0"16,0 0 0 0,0 0 0-16,-20 14 0 15,-23 13 0-15,1 12 0 16,0 9 0-1,8 2 0 1,13-5 0-16,19-6 0 16,11-7 0-16,9-9 0 15,8-6 0-15,3 0 0 16,-29-17 0 0,37 18 0-16,-37-18 0 15,0 0 0 1,42 22 0-16,-17 2 0 15,-21-7 0 1,-13-4 0 0,-20 3 0-16,-16-1 0 15,-31 10 0-15,-33 10 0 16,-44 9 0 0,-23-2 0-16,39-13 0 15</inkml:trace>
  <inkml:trace contextRef="#ctx0" brushRef="#br0" timeOffset="89104.89">17424 12882 255 0,'34'-43'0'0,"-12"19"0"0,1-2 0 0,3-2 0 16,8-4 0-16,1 4 0 15,2 3 0 1,3 1 0 0,2 4 0-16,3 0 0 15,-1 1 0-15,5 9 0 16,-3 3 0-16,5 4 0 15,-1 10 0 1,-1 9 0 0,2 5 0-16,10 14 0 15,4 10 0-15,4 6 0 16,3 1 0 0,-5-4 0-16,4-1 0 15,1-10 0 1,2-7 0-16,2-5 0 15,7-8 0-15,4-2 0 16,7-9 0 0,11-8 0-1,11-12 0-15,12-8 0 16,18-17 0 0,0-11 0-16,-5-10 0 15,5-8 0-15,-5 2 0 16,-6-5 0-1,-46 18 0-15</inkml:trace>
  <inkml:trace contextRef="#ctx0" brushRef="#br0" timeOffset="90936.24">21715 12035 255 0,'-12'48'0'0,"0"-17"0"0,-1-4 0 0,2-2 0 16,-1-1 0-16,4-2 0 16,-6-1 0 15,-1-5 0-31,-1-9 0 0,1-4 0 16,2-3 0-16</inkml:trace>
  <inkml:trace contextRef="#ctx0" brushRef="#br0" timeOffset="91720.92">21552 12049 255 0,'0'-10'0'0,"0"-8"0"16,0 0 0-16,0-2 0 15,0-6 0 1,2 1 0-16,5-2 0 16,0 2 0-1,1 7 0 1,3 3 0-16,-1 5 0 15,0 10 0-15,-1 12 0 16,-3 8 0 0,-2 12 0-16,-4 8 0 15,0 16 0-15,-2 15 0 16,-2 12 0 0,0-1 0-16,4-82 0 15,-5 70 0 1,5-70 0-1,0 0 0-15,0 0 0 16,5 54 0-16,8-26 0 16,0-28 0-1,2-19 0-15,4-8 0 16,3-15 0 0,6-15 0-16,5-12 0 15,7-8 0-15,-7 9 0 16,-6 13 0-1,-27 55 0-15,33-32 0 16,-33 32 0 0,33-5 0-16,-16 22 0 15,-8 11 0 1,-6 11 0-16,-3 15 0 16,0 15 0-1,-3 2 0-15,3-71 0 16,0 0 0-16,-2 60 0 15,2-60 0 1,9 33 0-16,4-33 0 16,3-14 0-1,6-13 0-15,0-5 0 16,5-16 0 0,2-3 0-16,-29 51 0 15,36-50 0 1,-36 50 0-16,25-24 0 15,-13 26 0 1,-12 16 0-16,-8 18 0 16,-3 22 0-16,3 15 0 15,2 15 0 1,12-12 0-16,9-20 0 31,-15-56 0-31,22 27 0 0,5-27 0 16,-7-8 0-16</inkml:trace>
  <inkml:trace contextRef="#ctx0" brushRef="#br0" timeOffset="92237.42">22471 12209 255 0,'46'-54'0'0,"-15"13"0"0,-6-5 0 0,-10 6 0 16,-15 40 0-16,12-35 0 15,-10 3 0 1,-7 18 0-1,-6 14 0-15,-2 12 0 16,-5 14 0-16,0 12 0 16,-2 21 0-1,5 7 0-15,11-2 0 16,12-12 0 0,12-19 0-16,11-16 0 15,7-17 0 1,1-11 0-16,-2-14 0 15,-3-1 0-15</inkml:trace>
  <inkml:trace contextRef="#ctx0" brushRef="#br0" timeOffset="92770.47">23112 11869 255 0,'0'0'0'0,"0"0"0"16,0 0 0 0,0 0 0-16,0 0 0 15,0 0 0-15,0 0 0 16,-18 4 0 0,-17 12 0-16,-1 11 0 15,5 4 0 1,8-2 0-16,14-2 0 15,9-9 0 1,4-4 0-16,12-6 0 16,11-3 0-16,2-4 0 15,2-1 0 1,5 0 0 0,7 4 0-16,-5-2 0 15,0 4 0 1,-3-1 0-16,-8 1 0 15,-11 4 0-15,-5-1 0 16,-7 3 0 0,-10 0 0-16,-12 5 0 15,-7-1 0 1,-10 0 0-16,-12 4 0 16,-5 0 0-16,-4 5 0 15,-2 0 0 1,58-25 0-16,0 0 0 15,0 0 0 1,-45 10 0-16,18-14 0 16,14-2 0-1</inkml:trace>
  <inkml:trace contextRef="#ctx0" brushRef="#br0" timeOffset="93581">23712 11752 255 0,'0'0'0'0,"0"0"0"0,0 0 0 0,0 0 0 15,0 0 0-15,0 0 0 16,0 0 0 0,0 0 0-16,-2-1 0 15,-6-8 0 1,2 1 0-16,2 0 0 15,-1 4 0 1,2-3 0-16,-1 4 0 16,0 1 0-1,0 1 0-15,1-5 0 16,-2 2 0 0,1 2 0-16,-5-1 0 15,-4 3 0 1,-1 0 0-1,4 3 0-15,-4 5 0 16,-1 7 0-16,-1 2 0 16,3 8 0-16,2 1 0 15,1 6 0 1,6 1 0-16,6-2 0 16,2-4 0-1,6-1 0-15,7-9 0 16,4-5 0-16,5-2 0 15,8-3 0 1,-1-5 0 0,3 0 0-16,6-2 0 15,-5 0 0-15,-4 3 0 16,-11 0 0 0,-1-2 0-1,-10 2 0-15,-9 5 0 0,-6 1 0 16,-12 7 0-1,-9 0 0 1,-8 4 0-16,-15 5 0 16,0-1 0-1,-13 2 0-15,-4-3 0 16,65-23 0-16,-57 12 0 16,57-12 0-1,-49-7 0-15,18-9 0 16</inkml:trace>
  <inkml:trace contextRef="#ctx0" brushRef="#br0" timeOffset="94164.88">24168 11717 255 0,'0'0'0'0,"0"0"0"0,0 0 0 0,0 0 0 16,0 0 0-1,0 0 0-15,0 0 0 16,-16 11 0 0,-13 16 0-16,3 11 0 15,4 6 0 1,4 1 0-16,18-45 0 16,-12 47 0-1,12-47 0-15,3 33 0 16,10-21 0-16,3-12 0 15,1-13 0 1,4-9 0-16,-1-6 0 16,-1 1 0-1,-2 5 0-15,-5 7 0 16,-2 4 0 0,-3 12 0-1,-3 11 0-15,-2 12 0 16,2 10 0-16,-2 6 0 15,5 6 0 1,-7-46 0-16,11 35 0 16,1-14 0-1,4-13 0-15,-3-8 0 16</inkml:trace>
  <inkml:trace contextRef="#ctx0" brushRef="#br0" timeOffset="94864.67">24638 11742 255 0,'0'0'0'0,"0"0"0"0,0 0 0 16,0 0 0-16,0 0 0 15,0 0 0 1,0 0 0-16,0 0 0 15,-15 13 0 1,-12 18 0-16,-2 7 0 16,8 0 0-1,6 1 0-15,5-11 0 16,8-7 0-16,4-10 0 16,8-7 0-1,1-10 0-15,2-10 0 16,1-5 0-1,2-5 0 1,-2 3 0-16,-1 3 0 16,-2 4 0-16,-2 8 0 15,4 3 0 1,1 11 0-16,-1 8 0 16,3 6 0-1,1 7 0-15,3 4 0 16,5 12 0-1,-5 2 0-15,-1 0 0 16,-2 5 0-16,5 9 0 16,-6 6 0-1,-7-3 0-15,-9-3 0 16,-2 0 0 0,-5-6 0-16,-7-3 0 15,-7-9 0 1,-8-5 0-16,-11-8 0 15,1-10 0-15,-8-10 0 16,-2-11 0 0,1-10 0-1,4-9 0-15,6-3 0 16,9-4 0-16,11-2 0 16,12-7 0-1,10-9 0-15,12-6 0 16,3-15 0-1,10-2 0-15,-4 10 0 16</inkml:trace>
  <inkml:trace contextRef="#ctx0" brushRef="#br0" timeOffset="95298.5">25088 11898 255 0,'0'0'0'0,"0"0"0"0,0 0 0 0,0 0 0 15,15-2 0-15,17-16 0 31,6-19 0-31,-5-5 0 16,-2-9 0-16,-4-3 0 16,-11 6 0-16,-16 48 0 15,0-36 0 1,0 36 0-16,-12-20 0 16,-5 24 0-1,-3 20 0-15,3 15 0 16,-4 24 0-16,6 14 0 15,10 12 0 1,17-5 0-16,21-38 0 16,9-27 0-1,10-26 0-15,-2-16 0 16,12-16 0 0,1-2 0-16</inkml:trace>
  <inkml:trace contextRef="#ctx0" brushRef="#br0" timeOffset="96080.2">26927 11407 255 0,'0'0'0'0,"0"0"0"0,0 0 0 15,0 0 0 1,0 0 0-16,0 0 0 16,0 0 0-16,-15 4 0 15,-17 11 0 1,1 10 0-16,-2 8 0 16,8 12 0-1,2 6 0-15,4 22 0 16,12 16 0-16,14 5 0 15,10-21 0 1,8-23 0-16,-25-50 0 16,35 26 0-1,5-21 0-15,-6-19 0 16,1-12 0 0,-6-17 0-16,-4-11 0 15,0-19 0 1,-9-13 0-16,-11 3 0 15,-10 21 0-15,-9 22 0 16,-7 23 0 0,0 14 0-16,3 10 0 15,1 12 0 1,3 9 0-16,8 3 0 16,6-2 0-1,0-4 0-15</inkml:trace>
  <inkml:trace contextRef="#ctx0" brushRef="#br0" timeOffset="96745.83">27550 11105 255 0,'8'-36'0'0,"5"-25"0"16,13-13 0-16,5-13 0 15,-6-7 0 1,-13 9 0-16,-4 16 0 16,-6 16 0-1,-2 53 0-15,-10-41 0 16,10 41 0 0,-21-20 0-16,-2 20 0 15,5 15 0 1,0 19 0-16,-5 26 0 15,-3 30 0 1,-1 44 0 0,0 28 0-1,12 11 0 17,-1 23 0-32,-4 20 0 15,9-8 0-15,5-11 0 16,-2-41 0-16,1-49 0 0,0-29 0 15,7-78 0-15,0 0 0 16,0 0 0 0,-9 33 0-16,-1-33 0 15,-4-24 0 1,7-14 0-16,-4-28 0 16,-3-24 0-1,-1-33 0-15,4 11 0 16,-7 25 0-1,18 87 0-15,0 0 0 16,0 0 0 0,-22-37 0-16,5 34 0 15,8 14 0-15,11 4 0 16,5 4 0 0,3 1 0-1,11 0 0-15,12-5 0 16,15-6 0-16,14-13 0 15,16-16 0 1,17-18 0-16,-7 0 0 16</inkml:trace>
  <inkml:trace contextRef="#ctx0" brushRef="#br0" timeOffset="97611.49">29482 10400 255 0,'0'-58'0'0,"-2"13"0"0,-4 3 0 0,-7 0 0 16,-10 10 0 0,-2 3 0-16,-6 6 0 15,-7 13 0 1,0 10 0-16,-3 12 0 15,6 13 0 1,0 15 0-16,-6 24 0 16,2 22 0-1,13 31 0-15,8 10 0 16,2 25 0 0,10 6 0-16,6 6 0 15,9 8 0-15,-2 1 0 16,1-11 0-1,3-9 0-15,-6-18 0 16,2-23 0 0,1-24 0-16,-1-21 0 15,-7-67 0 1,0 0 0-16,0 0 0 16,6 27 0-1,-6-37 0-15,-4-19 0 16,-5-14 0-1,-1-29 0-15,-6-11 0 16</inkml:trace>
  <inkml:trace contextRef="#ctx0" brushRef="#br0" timeOffset="97861.15">28930 11380 255 0,'71'0'0'0,"-9"0"0"16,6 0 0-16,8 0 0 15,-2 0 0-15,-5 0 0 16,-14-13 0-1,-2-8 0-15,-11 3 0 16</inkml:trace>
  <inkml:trace contextRef="#ctx0" brushRef="#br0" timeOffset="98266.21">29772 11142 255 0,'0'0'0'15,"0"0"0"1,0 0 0-16,-14 11 0 15,-13 9 0 1,-3 10 0-16,-1 16 0 16,2 16 0-1,5 7 0-15,10 8 0 16,14-8 0 0,12-17 0-16,5-19 0 15,8-10 0 1,0-16 0-16,2-9 0 15,0-11 0 1,5-10 0-16,1-19 0 16,0-14 0-16,-2-14 0 15,-6-6 0 1,-13-9 0-16,-15 12 0 16,-11 12 0-1,-8 20 0-15,-7 24 0 16,0 15 0-16,2 14 0 15,-2 10 0 1,-5 13 0-16,7 8 0 16,7-1 0-1,3-6 0-15</inkml:trace>
  <inkml:trace contextRef="#ctx0" brushRef="#br0" timeOffset="98733.71">30106 11114 255 0,'0'0'0'0,"0"0"0"0,0 26 0 16,0 19 0-16,0 13 0 15,0 10 0 1,-4-4 0-16,4-64 0 16,-8 53 0-1,8-53 0-15,-11 39 0 16,11-39 0-16,-11 4 0 15,5-22 0 1,6-9 0-16,4-11 0 16,11-11 0-1,6 0 0-15,10 6 0 16,2 7 0-16,5 8 0 16,1 6 0-1,5 8 0-15,2 7 0 16,2 7 0-1,-48 0 0 1,49-2 0-16</inkml:trace>
  <inkml:trace contextRef="#ctx0" brushRef="#br0" timeOffset="99478.4">30865 10905 255 0,'0'0'0'0,"0"0"0"0,0 0 0 0,0 0 0 15,0 0 0 1,0 0 0-16,-2 20 0 31,-9 23 0-31,0 10 0 0,0 9 0 16,0 4 0-16,11-66 0 15,-7 55 0 1,7-55 0-16,0 0 0 16,-5 37 0-1,3-29 0-15,2-16 0 16,7-11 0-1,4-11 0-15,0-9 0 16,7-6 0-16,2 4 0 16,0 4 0-1,-2 8 0-15,0 12 0 16,0 8 0 0,-3 10 0-16,-2 13 0 15,-5 10 0 1,-3 8 0-16,-3 4 0 15,-4 8 0 1,2-44 0-16,0 0 0 16,0 0 0-16,0 39 0 15,0-12 0 1,4-21 0-16,5-10 0 16,7-12 0-1,2-5 0 1,-1-2 0-16,5 0 0 15,-1 4 0-15,-4 2 0 16,1 11 0 0,-5 6 0-16,0 13 0 15,-9 11 0 1,-2 10 0-16,-4 11 0 16,2 8 0-16,0-53 0 15,0 0 0 1,0 0 0-16,7 49 0 15,3-21 0 1</inkml:trace>
  <inkml:trace contextRef="#ctx0" brushRef="#br0" timeOffset="99942.91">31624 11069 255 0,'0'0'0'0,"0"0"0"0,0 0 0 0,0 0 0 15,0 0 0 1,0 0 0-16,-14 4 0 31,-17 9 0-31,2 2 0 0,1 9 0 16,0 2 0-1,3 6 0-15,5 3 0 16,20-35 0-16,0 0 0 16,-9 33 0-1,7-8 0 1,7-9 0-16,3-12 0 16,6-4 0-16,-1-6 0 15,3-1 0 1,-2 2 0-16,2 3 0 15,-1 4 0 1,-1 7 0-16,-1 3 0 16,-2 0 0-1,5-1 0-15,-1-8 0 16,5-6 0-16,3-16 0 16,0-10 0-1,3-11 0-15</inkml:trace>
  <inkml:trace contextRef="#ctx0" brushRef="#br0" timeOffset="100432.48">32306 9754 255 0,'0'0'0'0,"0"0"0"0,0 0 0 0,0 0 0 16,0 0 0 0,0 0 0-16,-2 20 0 15,-12 22 0 1,-7 23 0-16,-6 25 0 15,-4 39 0-15,1 17 0 16,1-3 0 0,2-21 0-1,10-9 0-15,1-13 0 16,-2-6 0-16,3-4 0 16,2-6 0-16,1-14 0 15,2-17 0 1,-2-6 0-16,12-47 0 15,0 0 0 1,0 0 0-16,-10 21 0 16,1-28 0-1,3-16 0-15,0-11 0 16,2-10 0 0,0-5 0-16</inkml:trace>
  <inkml:trace contextRef="#ctx0" brushRef="#br0" timeOffset="100643.01">31895 10704 255 0,'0'0'0'0,"0"0"0"15,0 0 0 1,0 0 0-16,0 0 0 16,0 0 0-1,0 0 0-15,20 4 0 16,20 5 0-1,13-2 0-15,16-2 0 16,4-3 0 0,1-14 0-16,-18-1 0 15</inkml:trace>
  <inkml:trace contextRef="#ctx0" brushRef="#br0" timeOffset="102461.45">25268 12790 255 0,'-39'3'0'0,"14"8"0"0,3 4 0 0,22-15 0 0,-22 19 0 0,2 1 0 16,4 2 0-16,8 0 0 16,-3 3 0-1,7-4 0 1,2 2 0-16,2-1 0 15,6 1 0-15,0-4 0 16,-6-19 0 0,7 23 0-1,-5-1 0-15,-2-22 0 0,-2 26 0 16,2-26 0 0,-7 28 0-1,7-28 0-15,-14 30 0 16,14-30 0-16,-16 26 0 15,16-26 0 1,0 0 0-16,0 0 0 16,-18 25 0-1,18-25 0-15,0 0 0 16,0 0 0-16,-14 15 0 16,14-15 0-1,-4 8 0-15,4-8 0 16,4 0 0-1,-4 0 0 1,12-3 0-16,-12 3 0 16,0 0 0-16,17 0 0 15,-17 0 0 1,0 0 0-16,0 0 0 16,21-2 0-1,-21 2 0-15,0 0 0 16,0 0 0-16,21-3 0 15,-21 3 0 1,0 0 0-16,0 0 0 16,9 5 0-1,-7 6 0-15,-4 7 0 16,-7 7 0 0,0 4 0-16,-5 5 0 15,0 9 0 1,1 1 0-16,0 2 0 15,1 2 0 1,8-2 0-16,4 0 0 16,4-7 0-16,3-3 0 15,-7-36 0 1,16 32 0-16,8-12 0 16,2-14 0-1,0-8 0-15,3-11 0 16,-2-3 0-1</inkml:trace>
  <inkml:trace contextRef="#ctx0" brushRef="#br0" timeOffset="103791.46">25873 13222 255 0,'-8'0'0'0,"-8"0"0"15,16 0 0-15,-17 0 0 0,-3 4 0 16,-2 10 0-16,-2 10 0 15,-3 12 0-15,-6 17 0 16,0 19 0 0,1 18 0-16,9 0 0 15,23-90 0 1,-2 68 0-16,2-68 0 16,15 36 0-1,11-30 0-15,-4-12 0 16,3-11 0-16,1-11 0 15,10-18 0 1,4-20 0-16,7-21 0 16,2-16 0-16,-7-4 0 15,3 0 0 1,-6 6 0 0,-12 10 0-16,-9 17 0 15,-18 74 0 1,9-59 0-16,-9 59 0 15,-3-29 0 1,-3 28 0-16,-6 12 0 16,-1 14 0-1,13-25 0-15,-14 41 0 0,-1 25 0 16,-1 27 0-16,-4 40 0 16,12-4 0-1,14-48 0-15,7-45 0 16,4-16 0-16,0-9 0 15,3-9 0 1,5-7 0-16,1-8 0 16,5-5 0-1,5-8 0-15,1-1 0 16,-4 0 0 0,0 2 0-16,-1-2 0 15,-32 27 0 1,31-22 0-1,-31 22 0-15,0 0 0 16,0 0 0-16,28-16 0 16,-28 16 0-1,0 0 0-15,0 0 0 0,10-6 0 16,-10 6 0 0,-2 1 0-16,-6 11 0 15,-4 17 0-15,0 2 0 16,-1-6 0-1,-3 6 0-15,3 9 0 16,1 12 0 0,4 1 0-16,8-53 0 15,-5 52 0 1,5-52 0 0,7 27 0-16,5-20 0 15,-2-13 0-15,5-6 0 16,2-13 0-1,3-6 0-15,2-11 0 16,-1-3 0-16,1 2 0 16,-22 43 0-1,0 0 0-15,20-33 0 16,-2 17 0 0,-5 16 0-16,1 14 0 15,-3 8 0-15,5 2 0 16,-16-24 0-1,19 25 0-15,9-14 0 16,-4-15 0 0,1-19 0-16,0-17 0 15,1-21 0 1,3-3 0-16</inkml:trace>
  <inkml:trace contextRef="#ctx0" brushRef="#br0" timeOffset="104861.67">26977 12412 255 0,'-21'43'0'0,"15"-16"0"0,6-27 0 0,-13 40 0 15,-1 21 0-15,3 17 0 16,-5 22 0-16,0 17 0 16,2-6 0-1,1 0 0-15,5-9 0 16,5-17 0-16,0-14 0 16,6-8 0-1,-3-63 0-15,3 56 0 16,-3-56 0-1,0 0 0-15,0 0 0 16,2 41 0 0,-2-41 0-16,2 8 0 15,0-22 0-15,-4-6 0 16,0-8 0 0,2-13 0-1,0-7 0-15,0 0 0 16,0 48 0-16,0 0 0 15,0 0 0 1,-8-36 0-16,8 36 0 16,-6-14 0-1,2 15 0 1,1 10 0-16,3 7 0 0,5 2 0 16,6-2 0-1,7-1 0 1,6 0 0-16,8-11 0 15,2-6 0 1,3-9 0-16,8-11 0 16,0-3 0-16,0-3 0 15,-3-3 0 1,0-1 0-16,0 1 0 16,-4 3 0-1,-38 26 0-15,35-25 0 16,-35 25 0-16,0 0 0 15,0 0 0 1,27-15 0-16,-27 15 0 16,11-9 0-1,-6 11 0-15,-8 2 0 16,-6 8 0 0,-4 1 0-16,1 5 0 15,4 4 0 1,-5 8 0-16,-1 3 0 15,-1 16 0 1,3 3 0-16,6-3 0 16,6-49 0-16,0 43 0 15,6-11 0 1,4-17 0-16,1-15 0 16,2-15 0-1,7-9 0-15,0-7 0 16,2-12 0-1,0-2 0-15,-22 45 0 16,0 0 0 0,0 0 0-16,25-31 0 15,1 25 0 1,-9 16 0-16,-1 17 0 16,-1 9 0-1,10 9 0-15,1-7 0 16,-26-38 0-16,29 22 0 15,-4-15 0 1</inkml:trace>
  <inkml:trace contextRef="#ctx0" brushRef="#br0" timeOffset="105229.44">28024 13072 255 0,'0'17'0'0,"0"19"0"0,0 7 0 0,0 4 0 16,0-4 0-16,0-7 0 15,0-5 0 1,0-11 0-16,0-5 0 15,0-6 0-15</inkml:trace>
  <inkml:trace contextRef="#ctx0" brushRef="#br0" timeOffset="140566.85">28189 12555 255 0,'0'0'0'0,"0"0"0"0,0 0 0 0,0 0 0 0,0 0 0 0,0 0 0 0,0 0 0 0,-6 5 0 0,-5-1 0 0,1-4 0 0,4-2 0 0,6-3 0 0,2 1 0 0,8-2 0 0,0-4 0 0,3 5 0 16,-1-3 0-16</inkml:trace>
  <inkml:trace contextRef="#ctx0" brushRef="#br0" timeOffset="142587.4">28935 13315 255 0,'42'-38'0'0,"-7"-1"0"0,2 5 0 0,-2 5 0 15,-35 29 0-15,39-27 0 16,-39 27 0 0,39-18 0-1,0 11 0-15,-4 12 0 16,-3 11 0 0,-8 8 0-16,-3 6 0 15,-2 2 0-15,10 9 0 16,3-10 0-1,5-13 0-15,7-13 0 16,9-19 0 0,10-14 0-16,4-17 0 15,3-10 0 1,2 2 0-16,-4 8 0 16,-13 14 0-16,-55 31 0 15,51-15 0 1,-2 11 0-16,-12 10 0 15,-4 3 0 1,-2-2 0-16,-4 0 0 16,6-7 0-1,2 0 0-15,11-3 0 16,-46 3 0 0,44 3 0-16,1 10 0 15,-7 7 0-15,-7 6 0 16,-7-1 0-1</inkml:trace>
  <inkml:trace contextRef="#ctx0" brushRef="#br0" timeOffset="143799.67">31155 11922 255 0,'0'0'0'0,"0"0"0"0,0 0 0 0,0 0 0 0,0 0 0 16,0 0 0 0,0 0 0-16,0 0 0 15,0 0 0 1,0 0 0-16,0 0 0 15,0 0 0 1,0 0 0-16,0 0 0 16,0 0 0-1,15-2 0-15,12-9 0 16,0 0 0 0,-3 2 0-16,-2 0 0 15,-2 5 0-15,1 1 0 16,-3 6 0-1,0 1 0-15,-7 5 0 16,1 5 0 0,-8 5 0-16,0 9 0 15,-4 5 0 1,0 5 0-16,-2 12 0 16,-2-1 0-1,2 0 0-15,2-6 0 16,0-43 0-16,6 47 0 15,9-8 0 1,-15-39 0-16,20 31 0 16,-20-31 0-1,32 21 0-15,1-12 0 16,-33-9 0 0,0 0 0-16,0 0 0 15,23 2 0 1,-8-2 0-16,-12 5 0 15,-10 3 0-15,-9 8 0 16,-2 4 0 0,-2 9 0-1,-2 3 0 1,-1 8 0-16,23-40 0 0,-16 44 0 16,16-44 0-1,-6 42 0-15,12-6 0 16,6-5 0-16,3-6 0 15,8-4 0 1,1 1 0 0,3 0 0-16,-1 3 0 15,0 2 0 1,5 6 0-16,-6 1 0 16,-3 1 0-16,-11 4 0 15,-9 1 0 1,-8 2 0-16,-15 4 0 15,-12 0 0 1,-18 6 0-16,-21 5 0 16,-20-3 0-1,-4-13 0 1,0-13 0-16,-5-5 0 16,21-10 0-16</inkml:trace>
  <inkml:trace contextRef="#ctx0" brushRef="#br0" timeOffset="147994.09">29553 13785 255 0,'-15'65'0'0,"-2"-6"0"0,-8 16 0 0,-4 24 0 15,-8 13 0-15,-6 0 0 16,6-3 0 0,10-9 0-16,3-15 0 15,6-16 0 1,2-14 0-16,16-55 0 15,-10 26 0-15,3-16 0 16</inkml:trace>
  <inkml:trace contextRef="#ctx0" brushRef="#br0" timeOffset="148432.66">29376 13897 255 0,'0'0'0'16,"0"0"0"-16,0 0 0 15,0 0 0 1,0 0 0-16,0 0 0 15,0 0 0 1,-8 0 0 0,-10 0 0-16,10 0 0 15,5-2 0-15,12-14 0 16,6-9 0-16,11-5 0 16,15-15 0-1,11-5 0-15,14-4 0 16,-4 19 0-1,-8 17 0 1,-19 23 0-16,-7 16 0 16,-12 14 0-1,-5 16 0-15,-7 11 0 16,-4 21 0-16,-15 20 0 16,-7-14 0-16</inkml:trace>
  <inkml:trace contextRef="#ctx0" brushRef="#br0" timeOffset="149442.95">26870 15199 255 0,'-50'0'0'0,"12"6"0"0,0 5 0 16,-1 5 0-16,6 7 0 15,0-2 0 1,6 7 0 0,6 2 0-16,21-30 0 15,-13 38 0-15,7 3 0 16,8 0 0-16,5-4 0 16,7-3 0-1,5-2 0 1,6-2 0-16,1-1 0 15,3 1 0-15,1-4 0 16,-1 4 0 0,-29-30 0-16,27 26 0 15,-27-26 0 1,15 32 0-16,-13-8 0 16,-10 0 0-1,-13-1 0-15,-8-2 0 16,-9-4 0-1,-18 3 0-15,-13-3 0 16,-14 4 0 0,-2-1 0-16,9-1 0 15,11-2 0-15,12-3 0 16,53-14 0 0,-55 7 0-16,9-5 0 15,15-6 0 1</inkml:trace>
  <inkml:trace contextRef="#ctx0" brushRef="#br0" timeOffset="149996.97">27252 14878 255 0,'0'0'0'0,"0"0"0"0,0 0 0 16,0 0 0 0,0 0 0-16,-2 26 0 15,-11 27 0-15,-2 34 0 16,-12 27 0 0,-1 25 0-16,1 7 0 15,5-12 0 1,8-20 0-16,12-22 0 15,9-17 0 1,9-19 0-16,3-16 0 16,6-15 0-1,-1-14 0-15,3-8 0 16,1-9 0-16,1-7 0 16,2-7 0-1,-31 20 0-15,33-31 0 16,-8-9 0-1,-12 2 0-15,-11-1 0 16,-4 8 0-16</inkml:trace>
  <inkml:trace contextRef="#ctx0" brushRef="#br0" timeOffset="150288.78">26898 15505 255 0,'0'0'0'0,"0"0"0"0,21-3 0 0,14 0 0 15,12-7 0-15,-1 3 0 16,0-6 0 0,-4-2 0-1,-6-2 0-15</inkml:trace>
  <inkml:trace contextRef="#ctx0" brushRef="#br0" timeOffset="150811.72">27735 15364 255 0,'0'0'0'15,"0"0"0"-15,-3 25 0 16,-1 18 0 0,-7 12 0-1,0 12 0-15,4 6 0 16,-4-1 0 0,2-7 0-16,9-65 0 15,-9 54 0-15,9-54 0 16,0 0 0-1,0 0 0-15,-7 38 0 16,9-32 0-16,3-16 0 16,2-13 0-1,2-9 0-15,2-3 0 16,5-7 0 0,1 3 0-16,3 8 0 15,1 8 0 1,-1 12 0-16,0 5 0 15,5 6 0 1,0 0 0-16,-2 4 0 16,6 1 0-16,0-1 0 15,-29-4 0 1,33-1 0 0,-7-7 0-16</inkml:trace>
  <inkml:trace contextRef="#ctx0" brushRef="#br0" timeOffset="151061.34">28360 15411 255 0,'0'0'0'0,"0"0"0"0,0 25 0 0,0 15 0 15,-7 13 0 1,-2 9 0-16,0 6 0 16,9-68 0-1,-15 56 0-15,15-56 0 16,-19 32 0 0,8-24 0-16</inkml:trace>
  <inkml:trace contextRef="#ctx0" brushRef="#br0" timeOffset="151249.82">28326 15178 255 0,'0'0'0'16,"0"0"0"-1,0 0 0-15,0 0 0 16,0 0 0-1,0 16 0-15,0 8 0 16</inkml:trace>
  <inkml:trace contextRef="#ctx0" brushRef="#br0" timeOffset="151728.49">28639 15250 255 0,'0'0'0'0,"0"0"0"15,0 24 0 1,0 14 0-16,0 14 0 16,-2 7 0-1,-3 5 0-15,3 6 0 31,2-70 0-31,-2 59 0 0,2-59 0 16,0 0 0-16,4 46 0 16,9-29 0-1,6-20 0 1,1-7 0-16,0-12 0 16,-2-3 0-16,2 0 0 15,-4 5 0 1,-1 4 0-16,-6 9 0 15,-2 14 0 1,-3 12 0-16,-4 16 0 16,-2 19 0-1,2 13 0-15,2 4 0 16,9-7 0 0,-11-64 0-16,16 41 0 15,4-21 0-15,-1-15 0 16,-1-12 0-1,-3-2 0-15</inkml:trace>
  <inkml:trace contextRef="#ctx0" brushRef="#br0" timeOffset="152603.01">29288 15514 255 0,'0'0'0'0,"0"0"0"0,0 0 0 0,0 0 0 15,0 0 0 1,-9 18 0-16,-15 18 0 15,-1 12 0 1,0 15 0-16,3 9 0 16,4 4 0-1,7-2 0-15,3-16 0 16,8-58 0-16,0 0 0 16,6 35 0-1,4-19 0-15,5-18 0 16,3-9 0-1,0-12 0-15,1-6 0 16,4-4 0 0,-1-10 0-16,0 5 0 15,-4 3 0 1,-3 5 0-16,-5 11 0 16,-4 5 0-16,-2 7 0 15,-2 9 0 1,-2 10 0-16,3 8 0 15,-1 9 0 1,0 5 0-16,3-1 0 16,3-2 0-16,2 0 0 15,1 1 0 1,3-1 0 0,3 3 0-16,2 6 0 15,-3 5 0-15,-6 2 0 16,-3 5 0-1,-11 3 0-15,-15 14 0 16,-12 19 0 0,-17 1 0-16,-11-9 0 15,-3-10 0 1,-8-8 0-16,-4-11 0 16,1-9 0-1,5-16 0-15,6-11 0 16,11-7 0-16,8-11 0 15,11-8 0 1,10-2 0 0,8-5 0-16,12-9 0 15,9-7 0 1,11-7 0-16,17-14 0 16,20-11 0-16,16-11 0 15,-7 14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41:01.8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13464 9197 255 0,'16'13'0'0,"-3"-5"0"0,3 1 0 0,-3 4 0 0,-3-4 0 16</inkml:trace>
  <inkml:trace contextRef="#ctx0" brushRef="#br0" timeOffset="6448.48">8367 10948 255 0,'35'-50'0'0,"-6"7"0"0,-1 3 0 0,-9 5 0 0,-3 8 0 16</inkml:trace>
  <inkml:trace contextRef="#ctx0" brushRef="#br0" timeOffset="6901.5">8295 10751 255 0,'0'0'0'0,"0"0"0"16,0 0 0 0,0 0 0-16,0 0 0 15,0 0 0 1,0 0 0-16,16 15 0 16,9 13 0-1,4 1 0-15,-6-2 0 16,-2-4 0-16,-5-9 0 15,-2-1 0 1,-8-3 0-16,-2-3 0 16,-4-3 0-1</inkml:trace>
  <inkml:trace contextRef="#ctx0" brushRef="#br0" timeOffset="7215.23">8297 10894 255 0,'0'0'0'0,"0"0"0"16,20 0 0-16,14 0 0 16,5 0 0-1,16 0 0 1,7 0 0-16,5 0 0 16,-15 0 0-16</inkml:trace>
  <inkml:trace contextRef="#ctx0" brushRef="#br0" timeOffset="8380.28">18532 10753 255 0,'-43'41'0'0,"10"-5"0"0,-1 1 0 0,-1 4 0 16,-4 6 0-16,-2 2 0 15,6-7 0-15,-3-6 0 16,5-12 0-1,1-7 0-15</inkml:trace>
  <inkml:trace contextRef="#ctx0" brushRef="#br0" timeOffset="8713.77">18100 10869 255 0,'0'0'0'15,"0"0"0"-15,0 0 0 16,20 11 0-1,18 9 0-15,7 3 0 16,0-3 0 0,-1-2 0-1,6-3 0-15,-3-3 0 16,-2-6 0-16,-45-6 0 16,42 3 0-1,-9-3 0 1</inkml:trace>
  <inkml:trace contextRef="#ctx0" brushRef="#br0" timeOffset="9098.35">18197 10932 255 0,'0'0'0'15,"0"0"0"-15,0 0 0 16,0 0 0-1,0 0 0-15,0 0 0 16,0 0 0 0,0 0 0-1,22 4 0-15,25 6 0 0,11-3 0 16,9-2 0 0,7 10 0-16,-3 2 0 15,1 4 0 1,-21-4 0-16</inkml:trace>
  <inkml:trace contextRef="#ctx0" brushRef="#br0" timeOffset="9663.41">19400 10814 255 0,'0'0'0'0,"0"0"0"0,0 0 0 0,0 0 0 15,0 0 0 1,0 0 0-16,-9 24 0 15,-13 28 0 1,-7 29 0-16,-7 17 0 16,-1 6 0-1,5 1 0-15,5-3 0 16,8-20 0-16,15-15 0 16,13-18 0-1,11-9 0 1,9-9 0-16,10-10 0 15,6-15 0-15,1-12 0 16,-2-11 0 0,0-14 0-16,-11 3 0 15</inkml:trace>
  <inkml:trace contextRef="#ctx0" brushRef="#br0" timeOffset="9946.62">19057 11231 255 0,'0'0'0'0,"0"0"0"0,0 0 0 16,26 0 0-16,27-5 0 15,25 0 0 1,12-8 0-16,-90 13 0 16,87-12 0-16</inkml:trace>
  <inkml:trace contextRef="#ctx0" brushRef="#br0" timeOffset="10395.64">19808 11492 255 0,'0'0'0'16,"0"0"0"-16,24-16 0 16,14-16 0-1,5-9 0-15,-8-5 0 16,-5 1 0 0,-21 11 0-16,-9 34 0 15,0-29 0-15,-9 10 0 16,-12 7 0-1,-4 15 0-15,-6 12 0 16,-2 17 0 0,-7 24 0-16,4 24 0 15,11 17 0 1,20 1 0-16,25-32 0 16,14-34 0-1,9-28 0-15,3-19 0 16,4-14 0-16,6-10 0 31,0 1 0-31,-5 1 0 0,-10 5 0 16</inkml:trace>
  <inkml:trace contextRef="#ctx0" brushRef="#br0" timeOffset="10796.68">20297 11325 255 0,'0'0'0'0,"0"0"0"0,0 0 0 15,0 0 0-15,0 23 0 16,0 19 0-1,-2 12 0 17,-3 7 0-32,-1-4 0 0,6-57 0 15,0 0 0-15,-10 48 0 16,10-48 0-16,-10 20 0 16,7-28 0-1,8-11 0-15,6-13 0 16,11-3 0-1,12-12 0 1,9 0 0-16,6 4 0 16,-2 12 0-16,0 12 0 15,-47 19 0-15,47-7 0 16</inkml:trace>
  <inkml:trace contextRef="#ctx0" brushRef="#br0" timeOffset="11507.69">20942 11211 255 0,'0'0'0'0,"0"0"0"0,-2 23 0 16,-1 13 0-1,-1 13 0-15,2 0 0 16,2-3 0 15,-2-7 0-31,2-39 0 0,0 31 0 16,0-14 0-16,4-13 0 16,3-16 0-1,3-10 0-15,6-7 0 16,2-4 0-16,6-4 0 15,2 8 0 1,-8 8 0 0,-5 10 0-16,-2 11 0 15,-7 11 0-15,-1 10 0 16,-6 4 0-16,3 4 0 16,-2-2 0-1,0-5 0-15,4-6 0 16,3-7 0-1,2-9 0-15,6-7 0 16,1-8 0 0,1-6 0-16,3 4 0 31,1 0 0-31,0 9 0 0,-4 6 0 16,-3 10 0-16,-5 15 0 15,-3 11 0 1,0 9 0-16,2 9 0 15,-6-52 0 1,-3 59 0-16</inkml:trace>
  <inkml:trace contextRef="#ctx0" brushRef="#br0" timeOffset="11746.81">21536 11414 255 0,'0'0'0'0,"-2"35"0"0,-2 27 0 0,0 5 0 15,1-4 0-15,3-63 0 16,0 0 0-1,0 42 0 1,-2-20 0-16</inkml:trace>
  <inkml:trace contextRef="#ctx0" brushRef="#br0" timeOffset="11907.27">21557 11169 255 0,'0'0'0'15,"0"0"0"1,0 0 0-16,0 0 0 16,0 0 0-16,0 0 0 15</inkml:trace>
  <inkml:trace contextRef="#ctx0" brushRef="#br0" timeOffset="12393.94">21874 11294 255 0,'0'0'0'16,"0"0"0"-16,0 0 0 16,0 23 0-1,-6 17 0-15,-1 12 0 16,1-8 0 0,1-11 0-1,2-12 0-15,1-6 0 16,4-5 0-16,6-13 0 15,5-11 0 1,5-3 0-16,6-3 0 16,1 2 0-1,-4 9 0-15,-6 9 0 16,-3 13 0-16,-6 12 0 16,-6 11 0-1,-4 13 0-15,2-1 0 16,2-48 0-1,0 53 0-15,0-53 0 16,4 37 0 0,0-15 0-16</inkml:trace>
  <inkml:trace contextRef="#ctx0" brushRef="#br0" timeOffset="12844.75">22305 11462 255 0,'0'0'0'0,"0"0"0"0,0 0 0 0,0 0 0 16,-13 16 0-1,-17 13 0-15,1 15 0 16,4 4 0-1,5 0 0 1,20-48 0-16,0 0 0 16,0 0 0-16,-7 39 0 15,11-20 0 1,6-19 0-16,5-13 0 16,5-7 0-1,0-3 0-15,-2 2 0 16,-1 4 0-1,0 9 0-15,-1 10 0 16,-3 14 0-16,-4 16 0 16,1 2 0-1,-2 11 0-15,-8-45 0 16,13 32 0 0,3-14 0-16,-1-25 0 15,-1-6 0-15</inkml:trace>
  <inkml:trace contextRef="#ctx0" brushRef="#br0" timeOffset="14123.13">22822 10757 255 0,'0'0'0'0,"0"0"0"0,0 0 0 15,0 23 0 1,-5 23 0 0,-1 28 0-16,-7 33 0 0,2 11 0 15,3-2 0 1,3-14 0-16,2-19 0 15,-3-17 0 1,6-66 0-16,-11 49 0 16,11-49 0-16,0 0 0 15,-8 28 0 1,-4-23 0 0,5-14 0-16,1-9 0 15,-4-4 0-15,10 22 0 16,0 0 0-1,0 0 0-15,-6-24 0 16,6 24 0 0,-2-15 0-16,6 11 0 15,-4 4 0 1,14 0 0-16,7 2 0 16,6 0 0-1,2-4 0-15,5-4 0 16,0-5 0-16,2-7 0 15,-36 18 0 1,38-27 0-16,-38 27 0 16,31-36 0-1,-31 36 0-15,23-38 0 16,-23 38 0 0,0 0 0-16,7-29 0 15,-14 21 0-15,-2 12 0 16,-1 13 0-1,6 12 0 1,2 4 0-16,4 3 0 16,7 1 0-1,8-8 0-15,2-16 0 16,10-8 0-16,2-10 0 16,5-6 0-1,9-3 0-15,-5-1 0 16,1-1 0-1,-41 16 0-15,38-13 0 16,-38 13 0-16,0 0 0 16,37-16 0-1,-37 16 0-15,0 0 0 16,0 0 0 0,32-15 0-16,-19 5 0 15,-13 10 0 1,0-5 0-16,0 5 0 15,-11 9 0 1,-2 5 0-16,-3 13 0 16,0 11 0-1,-4 16 0-15,2 4 0 16,11-6 0 0,7-52 0-16,5 30 0 15,6-20 0-15,5-18 0 16,4-11 0-1,8-14 0-15,3-22 0 16,6-18 0 0,8-18 0-1,-5-13 0-15,-8 5 0 16,-5 10 0-16,-12 6 0 16,-8 8 0-16,-9 10 0 15,2 65 0 1,-3-49 0-16,3 49 0 15,0 0 0 1,-6-29 0-16,-3 29 0 16,3 20 0-1,-2 15 0 1,8 26 0-16,8 24 0 16,3 17 0-16,13 3 0 15,10-12 0 1,-1-24 0-16,0-25 0 15,-7-17 0-15</inkml:trace>
  <inkml:trace contextRef="#ctx0" brushRef="#br0" timeOffset="15109.03">24674 11044 255 0,'14'67'0'0,"-8"-2"0"0,-1 10 0 0,3 8 0 0,-8-83 0 16,14 69 0-1,1-32 0-15,1-24 0 16,-2-17 0-1,0-15 0-15,3-12 0 16,6-16 0 0,6 0 0-16,4-7 0 15,2 10 0-15,-9 17 0 16,-11 18 0 0,-3 21 0-16,-6 13 0 15,1 14 0 1,-7 10 0-16,0-49 0 15,0 0 0 1,0 0 0-16,6 38 0 16,8-23 0-16,1-18 0 15,4-18 0 1,3-10 0 0,11-14 0-16,10-8 0 15,2-3 0-15,-1 8 0 16,-10 11 0-1</inkml:trace>
  <inkml:trace contextRef="#ctx0" brushRef="#br0" timeOffset="15612.01">25667 11101 255 0,'0'0'0'0,"0"0"0"0,-2 28 0 0,0 14 0 16,-2 9 0-16,2-5 0 15,2-11 0 1,-2-8 0-16</inkml:trace>
  <inkml:trace contextRef="#ctx0" brushRef="#br0" timeOffset="15774.48">25713 10971 255 0,'0'0'0'15,"0"0"0"-15,0 0 0 16,0 0 0-16</inkml:trace>
  <inkml:trace contextRef="#ctx0" brushRef="#br0" timeOffset="16122.23">26106 10187 255 0,'0'0'0'16,"0"0"0"0,0 0 0-16,0 0 0 15,2 25 0-15,3 31 0 16,-1 38 0-1,-2 40 0 1,-4 23 0-16,-2-3 0 16,2-13 0-1,-5-16 0-15,0-8 0 16,2-24 0-16,3-19 0 16,2-74 0-1,0 0 0-15,0 0 0 16,-2 31 0-1,-2-39 0-15,-1-5 0 16</inkml:trace>
  <inkml:trace contextRef="#ctx0" brushRef="#br0" timeOffset="16333.75">26001 11108 255 0,'0'0'0'15,"0"0"0"1,0 0 0-16,0 0 0 16,16 6 0-16,18 3 0 15,5-7 0 1,13-8 0-16,-3-5 0 16,-2-15 0-1,3-7 0-15</inkml:trace>
  <inkml:trace contextRef="#ctx0" brushRef="#br0" timeOffset="16837.98">26614 10106 255 0,'0'0'0'16,"0"0"0"-16,0 0 0 16,0 0 0-1,0 22 0-15,-4 21 0 16,-3 22 0-16,1 20 0 16,-4 15 0-1,-1 2 0-15,5-17 0 16,6-85 0-1,-2 67 0 1,2-67 0-16,0 0 0 16,0 0 0-1,4 42 0-15,15-30 0 16,4-15 0-16,-3-6 0 16,-20 9 0-1,27-4 0-15,-3 15 0 16,-1 16 0-1,-4 18 0-15,-9 23 0 16,-3 17 0-16,-2 21 0 16,-5 0 0-1,4-29 0-15,-4-77 0 16,18 49 0 0,6-31 0-16,-8-12 0 15</inkml:trace>
  <inkml:trace contextRef="#ctx0" brushRef="#br0" timeOffset="17438.95">28395 10085 255 0,'0'0'0'0,"-20"-4"0"0,-16-12 0 0,3-9 0 16,1 3 0 0,1-2 0-16,2 8 0 15,4 4 0 1,25 12 0-16,-24-6 0 15,0 3 0-15,7 12 0 16,8 10 0 0,9 9 0-16,7 13 0 15,14 12 0 1,6 15 0-16,13 17 0 16,11 8 0-1,-2-9 0-15,1 0 0 16,-2-4 0-1,4 0 0-15,-4 1 0 16,-2-2 0-16,1-8 0 16,-7-8 0-1,-2-14 0-15,-38-49 0 16,32 33 0 0</inkml:trace>
  <inkml:trace contextRef="#ctx0" brushRef="#br0" timeOffset="18169.38">29020 10428 255 0,'0'0'0'0,"0"0"0"0,0 0 0 16,0 0 0-16,0 0 0 15,0 0 0 1,0 0 0-16,0 0 0 16,0 0 0-1,0 16 0-15,-8 23 0 16,-3 12 0 0,2 3 0-16,0 13 0 15,5 4 0-15,0-1 0 16,1-11 0-1,3-59 0 1,-2 53 0-16,2-53 0 16,0 0 0-1,0 0 0-15,2 28 0 16,5-30 0-16,2-9 0 16,2-12 0-1,2-4 0-15,4-8 0 16,3-5 0-1,2-1 0-15,5 3 0 16,-5 0 0-16,2 5 0 16,3 4 0-1,3 4 0 1,-3 2 0-16,-7 10 0 16,0 2 0-1,2 3 0-15,-22 8 0 16,18 4 0-16,-3 11 0 15,-3 10 0-15,-5 9 0 16,-3 9 0 0,-2 12 0-16,-2 12 0 15,-2-5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48:11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8895 6241 255 0,'76'-46'0'0,"-27"3"0"0,0-9 0 0,-9-3 0 15,-3-6 0 1,-6-7 0-16,0-3 0 31,-4-7 0-15,0 2 0-1,-6-11 0 1,-11-28 0 0,-24-3 0-16,-15 12 0 15,-11 22 0-15,-18 19 0 0,-7 12 0 16,-6 4 0 0,-17 13 0-1,-14 5 0-15,-9 13 0 16,-5 15 0-16,0 14 0 15,4 16 0-15,5 13 0 16,4 15 0 0,4 6 0-16,6 11 0 15,9 9 0 1,7 5 0-16,11 11 0 16,7 1 0-1,13 5 0-15,6-3 0 16,18 9 0-16,15-5 0 15,16-6 0 1,18 1 0-16,19-10 0 16,14-7 0-1,17-9 0-15,12-16 0 16,19-11 0 0,17-15 0-16,7-16 0 15,4-15 0-15,6-17 0 16,-1-12 0-1,-2-15 0-15,-10-11 0 16,-10-10 0 0,-12-8 0-16,-22-9 0 15,-25-4 0 1,-19 0 0-16,-16-2 0 16,-19-4 0-1,-21 5 0-15,-29 4 0 16,-16 5 0-1,-11 8 0-15,-1 10 0 16,14 15 0-16</inkml:trace>
  <inkml:trace contextRef="#ctx0" brushRef="#br0" timeOffset="707.14">9170 5037 255 0,'36'-61'0'0,"6"2"0"0,31-17 0 0,24-13 0 16,22-2 0-1,-4 7 0-15,-6 21 0 16,-11 16 0-1,-9 16 0-15,-16 13 0 16,-4 13 0 0,-12 11 0-16,9 14 0 15,1-5 0-15,12-3 0 16,25-12 0 0,18-14 0-16,11-13 0 15,23-17 0 1,-34 3 0-16</inkml:trace>
  <inkml:trace contextRef="#ctx0" brushRef="#br0" timeOffset="2204.04">11647 3805 255 0,'0'0'0'0,"0"0"0"0,0 0 0 0,0 0 0 16,0 18 0-16,0 28 0 15,-2 14 0 1,-5 14 0-16,-8 17 0 16,-2 10 0-16,-1-14 0 15,7-15 0 1,1-7 0-16,-2-10 0 16,12-55 0-1,-7 56 0-15,7-56 0 16,0 0 0-1,0 0 0-15,-4 41 0 16,4-26 0 0,6-19 0-16,3-11 0 15,3-11 0 1,3-9 0-16,10-12 0 16,5-5 0-16,7-11 0 15,8-3 0 1,4 4 0-16,-49 62 0 15,48-54 0 1,-48 54 0-16,37-38 0 16,-37 38 0-1,0 0 0-15,31-17 0 16,-10 24 0 0,-13 10 0-16,-3 0 0 15,-3 10 0-15,-4 7 0 16,0 5 0-1,-3 9 0-15,1 0 0 16,-6 2 0 0,10-50 0-1,-6 48 0-15,6-48 0 16,-7 50 0 0,7-50 0-16,0 0 0 15,-6 38 0-15,4-16 0 16</inkml:trace>
  <inkml:trace contextRef="#ctx0" brushRef="#br0" timeOffset="2603.26">12483 4209 255 0,'0'0'0'0,"0"0"0"0,0 0 0 0,0 0 0 15,0 0 0 1</inkml:trace>
  <inkml:trace contextRef="#ctx0" brushRef="#br0" timeOffset="3466.22">12423 4181 255 0,'0'0'0'0,"0"0"0"0,0 0 0 0,0 0 0 16,2-8 0-1,1-11 0-15,-6 4 0 16,-6 3 0-1,-8 10 0-15,-10 8 0 16,-4 6 0 0,-8 12 0-16,-8 18 0 15,-4 13 0 1,2 12 0-16,10 5 0 16,17-8 0-16,13-7 0 15,11-8 0 1,12-8 0-16,13-6 0 15,11-13 0 1,12-7 0-16,2-12 0 16,13-13 0-1,1-14 0-15,-6-7 0 16,-2-11 0 0,-6-11 0-16,-13-13 0 15,-14 1 0-15,-13 5 0 16,-12 1 0-1,-10 12 0-15,-3 14 0 16,-5 13 0 0,-9 12 0-16,-2 12 0 15,-7 13 0 1,-4 22 0-16,3 14 0 16,8 1 0-1,13-15 0-15,7-16 0 16</inkml:trace>
  <inkml:trace contextRef="#ctx0" brushRef="#br0" timeOffset="4048.43">12890 4143 255 0,'0'0'0'0,"0"0"0"0,0 0 0 16,0 0 0-1,0 0 0-15,0 0 0 16,0 0 0 0,-8 24 0-1,-10 20 0-15,-5 16 0 16,1 9 0-16,-5 8 0 16,-2-10 0-1,29-67 0-15,-19 53 0 16,19-53 0-1,0 0 0-15,0 0 0 16,-16 34 0 0,9-25 0-1,3-16 0-15,6-7 0 0,7-8 0 16,7-8 0 0,10-4 0-1,14-12 0-15,16-8 0 16,22-3 0-1,5 1 0 1,-13 15 0-16,-21 17 0 0,-20 10 0 16,-14 10 0-16,-5 2 0 15,-6 0 0 1</inkml:trace>
  <inkml:trace contextRef="#ctx0" brushRef="#br0" timeOffset="5263.89">13538 4025 255 0,'0'0'0'0,"0"0"0"0,0 0 0 0,-2 17 0 15,-12 18 0 1,-1 9 0-16,-4 2 0 15,1 6 0 1,1 4 0-16,3 4 0 16,14-60 0-16,-11 57 0 15,11-57 0 1,0 0 0-16,0 0 0 16,-11 49 0-1,11-49 0-15,-2 25 0 16,2-25 0-1,5-14 0-15,5-11 0 16,4-4 0-16,6-6 0 16,4-7 0-1,5 0 0-15,0 3 0 16,-2 5 0 0,1 5 0-1,-7 6 0-15,-4 10 0 16,-5 4 0-16,0 9 0 15,-5 9 0 1,-7 6 0-16,-2 6 0 16,-3 1 0-16,-2 6 0 15,0 0 0 1,1 1 0-16,6-29 0 16,-9 29 0-1,9-29 0-15,0 0 0 16,0 0 0-1,-2 30 0-15,4-10 0 16,9-10 0 0,5-12 0-16,3-12 0 15,4-5 0 1,4-3 0-16,1-6 0 16,5-5 0-1,0 5 0-15,-33 28 0 16,0 0 0-1,0 0 0-15,33-27 0 16,-6 17 0-16,-14 10 0 16,-3 10 0-1,-10 9 0-15,-5 8 0 16,-2 5 0 0,1 3 0-16,-3 9 0 15,2 2 0 1,2 1 0-16,1-2 0 15,6-3 0-15,-2-42 0 16,10 34 0 0</inkml:trace>
  <inkml:trace contextRef="#ctx0" brushRef="#br0" timeOffset="5981.78">14482 4307 255 0,'0'0'0'0,"0"0"0"0,0 0 0 0,-11-9 0 16,-21-11 0-16,-8 3 0 15,-7 13 0 1,-4 8 0 0,-1 13 0-16,-4 12 0 15,3 8 0-15,10 4 0 16,43-41 0-16,-31 45 0 15,17-2 0 1,14-18 0-16,16-6 0 16,3-12 0-1,9-5 0 1,3-7 0-16,6-5 0 16,0 1 0-16,-1-1 0 15,-2 4 0 1,-12 2 0-16,-2 4 0 15,-4 5 0 1,-1 5 0-16,1 3 0 16,-3 1 0-16,-1-1 0 15,-2 0 0 1,3-4 0-16,3-6 0 16,3-6 0-1,1-6 0-15,3-12 0 16,-1-6 0-1,0-2 0-15</inkml:trace>
  <inkml:trace contextRef="#ctx0" brushRef="#br0" timeOffset="6283.39">14923 3750 255 0,'0'0'0'0,"0"0"0"0,0 0 0 16,0 0 0-16,0 0 0 16,-3 21 0-1,-12 25 0-15,-10 14 0 16,-4 19 0-16,-5 15 0 16,1 10 0-1,6-3 0 1,14-7 0-16,6-4 0 15,7-8 0-15,13-8 0 16,12-14 0 0,8-13 0-16,2-19 0 15</inkml:trace>
  <inkml:trace contextRef="#ctx0" brushRef="#br0" timeOffset="6980.28">16589 3576 255 0,'0'0'0'0,"0"0"0"0,-16 24 0 0,-13 21 0 0,-10 19 0 16,-15 33 0-1,-9 22 0 1,5-3 0-16,12-16 0 16,17-22 0-1,5-22 0-15,24-56 0 16,-18 46 0-1,18-46 0-15,-13 28 0 16,11-21 0-16,2-14 0 16,4-8 0-1,0-2 0-15,6-2 0 16,-10 19 0-16,22-20 0 16,-22 20 0-1,25-12 0-15,4 3 0 16,9 7 0-1,11 0 0-15,8 4 0 16,10-4 0 0,3-5 0-16,5-7 0 15,-6-9 0 1,-12-11 0-16,-11-2 0 16,-6-9 0-1,-6-7 0-15,-8-9 0 16,-3-7 0-16,-6 16 0 15</inkml:trace>
  <inkml:trace contextRef="#ctx0" brushRef="#br0" timeOffset="7229.86">17026 3630 255 0,'0'0'0'0,"0"4"0"16,0 4 0-16,0 9 0 15,-6 11 0 1,-6 12 0-16,-13 20 0 15,-13 24 0-15,-20 35 0 16,-11 15 0 0,1-5 0-16,15-19 0 15,11-23 0 1,4-11 0 0,16-16 0-16,22-60 0 15,-3 33 0-15,14-21 0 16,-4-11 0-16</inkml:trace>
  <inkml:trace contextRef="#ctx0" brushRef="#br0" timeOffset="7484.87">17208 3810 255 0,'0'0'0'16,"0"0"0"-16,31 0 0 15,19 3 0 1,23 1 0 0,18 2 0-16,4 6 0 15,-18-8 0 1,-77-4 0-16,59 0 0 15,-21-4 0-15</inkml:trace>
  <inkml:trace contextRef="#ctx0" brushRef="#br0" timeOffset="7766.59">17329 3916 255 0,'0'0'0'16,"29"15"0"-1,19 4 0-15,6 3 0 16,15-2 0 0,12-3 0-16,-7-3 0 15,-10-5 0 1,-64-9 0-16,58 9 0 15,-58-9 0-15,0 0 0 16,0 0 0 0,46 1 0-16,-26-1 0 15</inkml:trace>
  <inkml:trace contextRef="#ctx0" brushRef="#br0" timeOffset="8416.83">17561 3960 255 0,'0'0'0'16,"0"0"0"-16,0 0 0 16,0 0 0-16,0 0 0 15,-3-2 0 1,-7-8 0-16,0 0 0 31,1 1 0-31,-1-3 0 0,1-1 0 16,2 4 0-1,0-2 0-15,3 4 0 16,2 1 0 0,0 1 0-16,-1 1 0 15,1-1 0-15,-1 3 0 16,3 0 0 0,0-1 0-1,0 3 0-15,0 3 0 16,0-1 0-1,3 4 0-15,-1 2 0 16,-7 7 0-16,-2 7 0 16,-4 12 0-1,-5 7 0-15,1 15 0 16,-6 14 0 0,2 19 0-16,-4 11 0 15,1-11 0 1,-3-8 0-16,7-17 0 15,4-14 0-15,14-50 0 16,0 0 0 0,0 0 0-16,-8 29 0 15,3-21 0 1,5-8 0-16</inkml:trace>
  <inkml:trace contextRef="#ctx0" brushRef="#br0" timeOffset="8945.45">18031 3819 255 0,'0'0'0'0,"0"0"0"0,0 0 0 0,-11 4 0 0,-13 5 0 16,7-4 0 0,1-1 0-1,5 1 0-15,0-3 0 16,4 0 0 0,5-2 0-16,8 5 0 15,13 2 0-15,10 2 0 16,9-3 0-16,20 1 0 15,16-7 0 1,21-5 0 0,2-1 0-16,-14-1 0 15,-11-2 0-15,-9 0 0 16,-63 9 0 0,46-13 0-16,-17-1 0 15</inkml:trace>
  <inkml:trace contextRef="#ctx0" brushRef="#br0" timeOffset="9329.99">18203 3895 255 0,'0'0'0'0,"0"0"0"0,0 0 0 16,0 0 0-16,-2 18 0 15,-10 19 0 1,-4 17 0-16,-6 13 0 15,-2 12 0 1,-1 3 0-16,7 7 0 16,1 1 0-1,7-14 0 1,4-17 0-16,6-59 0 16,0 0 0-16,0 36 0 15,4-21 0-15</inkml:trace>
  <inkml:trace contextRef="#ctx0" brushRef="#br0" timeOffset="9869.54">18935 3962 255 0,'0'0'0'0,"0"0"0"0,-12 30 0 0,-7 19 0 16,-5 13 0-1,0 12 0-15,-7 9 0 16,0-5 0 0,6-16 0-16,25-62 0 15,-17 50 0 1,17-50 0-16,-16 27 0 15,5-20 0-15</inkml:trace>
  <inkml:trace contextRef="#ctx0" brushRef="#br0" timeOffset="10258.42">18769 3873 255 0,'0'0'0'16,"16"-20"0"-16,9-14 0 15,4 0 0 1,10 3 0-16,14 2 0 16,9 4 0-16,11 9 0 15,9 6 0 1,-3 11 0-16,-14 13 0 15,-17 6 0 1,-17 2 0 0,-31-22 0-16,15 35 0 15,-15 9 0-15,-15-1 0 16,-14-3 0 0,-17-2 0-16,-21 0 0 15,-12-3 0 1,-9-5 0-16,5-8 0 15,17-11 0 1,15-9 0-16,23-9 0 16,14 1 0-16</inkml:trace>
  <inkml:trace contextRef="#ctx0" brushRef="#br0" timeOffset="11296.15">20591 4156 255 0,'0'0'0'0,"0"0"0"0,0 0 0 0,4-2 0 0,7-11 0 16,-2-1 0 0,-4-1 0-16,-5 1 0 15,-12 1 0 1,-13 3 0-16,-12-1 0 16,-24 9 0-1,-22 9 0-15,-16 18 0 16,2 15 0-1,25 7 0-15,27-1 0 16,45-46 0-16,-20 42 0 16,22-11 0-1,16-15 0-15,9-11 0 16,16-9 0 0,22-6 0-16,12-6 0 15,15-6 0 1,-5-1 0-16,-19 9 0 15,-25 13 0 1,-17 2 0 0,-12 9 0-16,-10 3 0 15,-8 10 0-15,-7 1 0 16,-10 8 0 0,-8 7 0-16,-2 5 0 15,0-5 0-15,6 3 0 16,4 1 0-1,10-2 0-15,14-4 0 16,10-1 0 0,9-2 0-16,8-6 0 15,-30-28 0 1,31 31 0-16,-31-31 0 16,29 23 0-16,-29-23 0 15,20 23 0 1,-17-10 0-1,-12 1 0-15,-18-5 0 16,-14-7 0-16,-24 1 0 16,-17-8 0-1,-19-7 0-15,-8-10 0 16,15-11 0 0,25-7 0-16,27-4 0 15,31 1 0 1,25 0 0-16,27 0 0 15,34-5 0-15,42-6 0 16,38 4 0 0,1 8 0-16,-27 13 0 15,-37 9 0 1,-27 9 0-16,-24 3 0 16</inkml:trace>
  <inkml:trace contextRef="#ctx0" brushRef="#br0" timeOffset="11780.8">20871 4240 255 0,'62'-17'0'0,"-11"-10"0"0,1-2 0 0,0-1 0 15,-52 30 0-15,0 0 0 16,26-30 0-1,-21 7 0-15,-23 6 0 16,-14 12 0 0,-10 7 0-16,-14 15 0 15,-9 14 0 1,0 13 0-16,24 0 0 16,26-4 0-1,26-9 0-15,20-9 0 16,26-4 0-1,25-2 0-15,30-3 0 16,16-5 0-16,-8-13 0 16,-30-7 0-1,-32-2 0-15</inkml:trace>
  <inkml:trace contextRef="#ctx0" brushRef="#br0" timeOffset="12477.79">21905 3274 255 0,'0'0'0'0,"0"0"0"0,0 0 0 0,0 0 0 15,0 0 0-15,0 0 0 16,-10 17 0 0,-17 23 0-1,-11 16 0-15,-7 19 0 16,-11 16 0-16,-4 16 0 15,4-5 0 1,9-14 0-16,9-7 0 16,4-12 0-1,8-7 0-15,3-7 0 16,23-55 0-16,-15 50 0 16,15-50 0-1,0 0 0-15,-2 42 0 16,10-28 0-1,-1-20 0-15,2-7 0 16,-2-4 0 0,-3-8 0-16,-2 0 0 15,-6-1 0 1,-5 0 0-16,-4-1 0 16,-5 3 0-16,18 24 0 15,-20-28 0 1,20 28 0-16,0 0 0 15,-14-29 0 1,12 2 0-16,14 8 0 16,17 4 0-1,13 5 0-15,22 4 0 16,24 6 0-16,21 6 0 16,26 7 0-1,-8 2 0 1,-22-5 0-16,-37-1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44:08.3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7865 5892 255 0,'0'49'0'0,"0"-20"0"0,0 0 0 15,0-5 0-15,0 2 0 16,0-2 0-16,0-1 0 31,-3-3 0-31,1-1 0 0,0-1 0 16,2 0 0-16,-2-1 0 16,2-17 0-1,0 0 0-15,0 0 0 16,0 15 0-1,0-15 0-15,0 0 0 16,0 0 0-16,2 18 0 16,-2-18 0-1,0 0 0 1,0 0 0-16,2 15 0 16,-2-15 0-16,0 0 0 15,0 0 0 1,7 11 0-16,-7-11 0 15,11 9 0 1,-11-9 0-16,0 0 0 16,18 3 0-1,-18-3 0-15,25-3 0 32,-25 3 0-32,27-6 0 15,-27 6 0-15,31-3 0 16,-31 3 0-1,34-6 0-15,-34 6 0 16,0 0 0-16,37-5 0 16,-37 5 0-1,53-2 0-15,-53 2 0 16,47 2 0-16,-3 1 0 16,-44-3 0-1,45 6 0 1,0-1 0-16,-45-5 0 15,46 9 0-15,-46-9 0 16,54 7 0 0,5 0 0-16,-59-7 0 15,64 12 0 1,-64-12 0-16,72 12 0 16,-72-12 0-16,83 13 0 15,-1 0 0 1,-12-3 0-16,-16-2 0 15,2 1 0 1,-2 1 0-16,-1-4 0 16,-53-6 0-1,64 5 0-15,11 1 0 16,-4-2 0 0,-2-1 0-16,-6 2 0 15,2-1 0-15,1 1 0 16,1-1 0-1,-3 0 0 1,8 1 0-16,6 2 0 16,1-2 0-16,-1 0 0 15,-3-2 0 1,4-3 0-16,-3 2 0 16,1 3 0-16,0-2 0 15,5-2 0 1,-2 2 0-16,5 1 0 15,0-3 0 1,-2 3 0-16,-1 0 0 16,5 0 0-1,1 1 0-15,3-4 0 16,8 4 0 0,-7-5 0-16,-1 2 0 15,1 2 0 1,2-4 0-16,-4 3 0 15,1 0 0-15,1 1 0 16,0-1 0 0,-2 3 0-16,1-4 0 15,6 0 0 1,0-2 0-16,0 2 0 16,-6-2 0-1,7 0 0-15,-3 0 0 16,2 0 0-1,-3-2 0-15,0 2 0 16,4-2 0-16,-2 2 0 16,0 4 0-1,3-4 0 1,0 2 0-16,-4 2 0 16,0-4 0-16,0 0 0 15,6 0 0 1,1 1 0-16,-4-2 0 15,3-3 0-15,-2 2 0 16,1-2 0 0,0 0 0-16,1 0 0 15,-4 0 0 1,2-5 0-16,-9 5 0 16,2 2 0-1,4-1 0 1,-3 0 0-16,1-6 0 15,-1 1 0-15,-1 3 0 16,-4 1 0 0,7 1 0-1,-1-4 0-15,-7 2 0 16,-2 2 0-16,3 2 0 16,1 1 0-1,12 0 0-15,-1 0 0 16,-1 0 0-16,-1 1 0 15,-3-1 0 1,1 3 0-16,-3-1 0 16,0 1 0-1,0 1 0-15,4-1 0 16,-2 1 0 0,5 0 0-16,-2-1 0 15,0-2 0 1,0 3 0-16,-1-2 0 15,7 0 0-15,-5 0 0 16,0-2 0 0,1 2 0-1,2-2 0-15,-4 0 0 16,2 0 0-16,-4 0 0 16,1 5 0-1,1-4 0-15,-1 4 0 16,-1-5 0-16,2 2 0 15,3 2 0 1,-3 5 0 0,-6-4 0-16,-1 2 0 15,3-1 0-15,-2 3 0 16,-2-1 0 0,3-2 0-16,-3 0 0 15,4-1 0 1,0 0 0-16,-5 2 0 15,3-3 0 1,1-2 0-16,0 2 0 16,-1 1 0-16,-3 3 0 15,2-4 0 1,-2 2 0-16,-4 0 0 16,-3 2 0-1,4-3 0-15,-4 5 0 16,1-3 0-1,2 3 0-15,0 0 0 16,0 1 0 0,-5-3 0-16,-1 5 0 15,2 0 0-15,-3-2 0 16,-2-2 0 0,-4 0 0-16,3-3 0 15,1 4 0 1,-4-3 0-16,2-3 0 15,3 0 0 1,-4-4 0-16,-2 2 0 16,3-2 0-1,-7 3 0-15,-4-3 0 16,-3 0 0 0,3 2 0-16,3-2 0 15,-4 0 0 1,3-2 0-16,-2-1 0 15,-8 3 0-15,1 0 0 16,0 0 0 0,-2-2 0-16,-2 2 0 15,-7 0 0 1,-8 2 0-16,1-2 0 16,0 5 0-1,-38-5 0-15,45 7 0 16,-45-7 0-1,50 6 0-15,-50-6 0 16,46 7 0-16,-46-7 0 16,49 8 0-1,-49-8 0-15,44 8 0 16,-44-8 0 0,0 0 0-1,47 6 0-15,-47-6 0 16,0 0 0-16,0 0 0 15,41 0 0 1,-41 0 0-16,38-6 0 16,-7-15 0-1,-13-5 0-15,-6-1 0 16,-4-5 0 0,-4-1 0-16,-2-5 0 15,-4-9 0-15,0-3 0 16,0 0 0-1,-1-2 0-15,-2 3 0 16,0 1 0 0,5 48 0-16,-2-46 0 15,-3 3 0-15</inkml:trace>
  <inkml:trace contextRef="#ctx0" brushRef="#br0" timeOffset="10563.27">11824 7576 255 0,'-11'-56'0'0,"6"0"0"0,12-11 0 15,8-9 0-15,17-5 0 16,19 2 0-16,7 1 0 15,-1 13 0 1,-9 21 0-16,4 9 0 16,2 7 0-1,-3 13 0-15,-6 11 0 16,-7 13 0 0,-4 4 0-16,-5 14 0 15,-11 11 0 1,-5 14 0-16,-4 12 0 15,-5 16 0 1,-8 12 0-16,-5 11 0 16,2-9 0-1,1-12 0-15,-6-15 0 16,1-13 0-16,-5-12 0 16,16-42 0-1,-19 29 0-15,19-29 0 16,-23 10 0-16</inkml:trace>
  <inkml:trace contextRef="#ctx0" brushRef="#br0" timeOffset="10894.55">11835 7315 255 0,'0'0'0'0,"0"0"0"0,22-4 0 15,18-1 0-15,18-3 0 16,17 4 0 0,16 2 0-16,8 8 0 15,-12 10 0 1,-15 4 0-16,-16-4 0 16</inkml:trace>
  <inkml:trace contextRef="#ctx0" brushRef="#br0" timeOffset="11354.87">13484 6846 255 0,'0'0'0'0,"0"0"0"16,0 0 0-16,0 0 0 15,0 27 0 1,0 27 0-16,-2 29 0 16,-8 22 0-16,-3 7 0 15,0-5 0 1,6-6 0-16,3-25 0 15,4-76 0 1,0 0 0-16,6 52 0 16,10-29 0-1</inkml:trace>
  <inkml:trace contextRef="#ctx0" brushRef="#br0" timeOffset="11872.43">13795 7225 255 0,'0'0'0'0,"0"0"0"0,0 0 0 0,-2 25 0 0,-7 21 0 16,2 15 0-1,3 9 0-15,-1-1 0 16,5-69 0-16,-2 61 0 16,2-61 0-1,0 41 0-15,5-26 0 16</inkml:trace>
  <inkml:trace contextRef="#ctx0" brushRef="#br0" timeOffset="12055.02">13915 7097 255 0,'0'0'0'16,"0"0"0"-16,0 0 0 16,0 0 0-1,0 0 0-15,0 0 0 16</inkml:trace>
  <inkml:trace contextRef="#ctx0" brushRef="#br0" timeOffset="12507.2">14138 7274 255 0,'0'0'0'0,"0"0"0"16,0 0 0-1,-3 18 0-15,-5 17 0 16,-2 1 0 0,1 0 0-16,2-8 0 15,3-11 0 1,2-5 0-16,-1 0 0 15,0-6 0 1,6-12 0-16,6-3 0 16,5-9 0-1,2-5 0-15,7 4 0 16,-2 0 0-16,-3 2 0 16,0 6 0-1,-5 5 0-15,-2 6 0 16,-4 8 0-1,-2 13 0-15,-5 8 0 16,-7 7 0 0,-2 10 0-1,2 3 0-15,3-2 0 16,0-7 0-16</inkml:trace>
  <inkml:trace contextRef="#ctx0" brushRef="#br0" timeOffset="12971.97">14587 7535 255 0,'0'0'0'0,"0"0"0"16,0 0 0-16,0 0 0 16,0 0 0-16,0 0 0 15,17-8 0-15,14-17 0 16,2-2 0-16,-11 0 0 15,-9 6 0 1,-3 0 0-16,-10 3 0 16,-12 5 0-1,-7 8 0-15,-8 6 0 16,-3 12 0 0,3 4 0-16,4 13 0 15,8 10 0-15,11 4 0 16,21-2 0-1,19-3 0-15,12-14 0 16,3-13 0 0,-7-9 0-1</inkml:trace>
  <inkml:trace contextRef="#ctx0" brushRef="#br0" timeOffset="13720.63">16071 6894 255 0,'0'0'0'0,"0"0"0"0,0 0 0 16,0 0 0-16,0 24 0 15,-6 23 0 1,-3 15 0-1,3 3 0-15,6-65 0 16,0 0 0 0,0 65 0-16,15-29 0 15,6-31 0 1,4-18 0-16,2-11 0 16,10-17 0-16,6-11 0 15,0 1 0 1,-10 13 0-16,-8 15 0 15,-8 12 0 1,-7 16 0-16,-6 12 0 16,-6 17 0-16,-4 9 0 15,6-43 0 1,-10 53 0 0,10-53 0-16,0 0 0 15,0 0 0-15,4 45 0 16,19-25 0-1,8-20 0-15,5-14 0 16,12-13 0 0,0-6 0-16</inkml:trace>
  <inkml:trace contextRef="#ctx0" brushRef="#br0" timeOffset="13994.49">17165 6735 255 0,'0'0'0'0,"0"0"0"0,-15 25 0 16,-13 19 0-16,-14 20 0 16,-20 29 0-1,-24 23 0-15,-10 11 0 16,0-6 0-1,7 0 0 1,9 2 0-16,18-9 0 16,20-36 0-16</inkml:trace>
  <inkml:trace contextRef="#ctx0" brushRef="#br0" timeOffset="14689">17485 7611 255 0,'0'0'0'0,"0"0"0"15,0 0 0 1,0 0 0-16,-7-2 0 16,-16-7 0-1,-1 7 0-15,-7 4 0 16,-5 15 0-1,-9 18 0-15,-6 15 0 16,6 9 0 0,9-3 0-16,14-8 0 15,22-48 0-15,0 39 0 16,16-24 0 0,4-18 0-16,2-16 0 15,9-14 0 1,14-18 0-16,6-19 0 15,12-23 0 1,9-17 0-16,-9-2 0 16,-17 17 0-1,-15 21 0-15,-6 8 0 16,-4 17 0 0,-17 11 0-16,-4 38 0 15,-6-20 0-15,-11 17 0 16,0 15 0-1,1 13 0-15,-3 16 0 16,4 19 0 0,4 15 0-16,6 19 0 15,17 4 0 1,5-15 0-16,6-14 0 16,8-11 0-1,-1-17 0-15,-12-15 0 16,-7-9 0-16</inkml:trace>
  <inkml:trace contextRef="#ctx0" brushRef="#br0" timeOffset="15168.21">18080 7546 255 0,'0'0'0'0,"0"0"0"0,0 0 0 16,0 0 0-16,0 0 0 15,-15 17 0 1,-24 16 0 0,-6 17 0-16,0 7 0 15,8 11 0-15,37-68 0 16,-25 57 0-1,25-57 0-15,0 33 0 16,10-25 0 0,5-20 0-16,5-5 0 15,2-14 0 1,4-6 0-16,-1-1 0 16,-5 2 0-1,-1 10 0-15,-8 13 0 16,-2 13 0-16,-3 10 0 15,-1 18 0 1,-2 9 0-16,1 19 0 16,3 8 0-1,3 2 0-15,-10-66 0 16,21 36 0 0,1-36 0-16,0-22 0 15,-2-16 0-15,4-9 0 16</inkml:trace>
  <inkml:trace contextRef="#ctx0" brushRef="#br0" timeOffset="15836.86">18579 6850 255 0,'0'0'0'0,"0"0"0"0,0 0 0 0,0 0 0 0,0 0 0 16,-2 25 0-1,-9 30 0-15,-5 33 0 16,-10 38 0 0,5 13 0-16,-2-13 0 15,3-15 0 1,0-14 0-16,2-12 0 15,3-5 0-15,1-13 0 16,3-12 0 0,11-55 0-1,-8 54 0-15,8-54 0 16,0 0 0-16,0 0 0 16,-5 38 0-1,5-38 0-15,0 4 0 16,5-19 0-1,1-7 0-15,-1-12 0 16,1-3 0 0,3-17 0-16,0-7 0 15,-2 1 0 1,-7 10 0-16,0 50 0 16,0 0 0-1,-16-27 0-15,-4 23 0 16,-1 14 0-16,1 11 0 15,-2 10 0 1,-3 9 0-16,7-3 0 16,7 3 0-1,9-4 0-15,9-7 0 16,7-7 0 0,5-5 0-16,10-7 0 15,2-3 0 1,6-7 0-16,-1-7 0 15,-3-3 0 1,-13-3 0-16</inkml:trace>
  <inkml:trace contextRef="#ctx0" brushRef="#br0" timeOffset="16322.22">18883 7631 255 0,'0'0'0'0,"0"0"0"0,0 0 0 16,0 0 0-16,0 0 0 15,-21 11 0 1,-19 12 0-16,-6 14 0 15,1 7 0 1,5 9 0-16,6 1 0 16,14-3 0-1,9-8 0-15,11-43 0 16,4 35 0-16,9-10 0 16,3-18 0-1,2-14 0-15,2-8 0 16,5-10 0-1,0-4 0 1,-3-3 0-16,-4 6 0 16,-7 10 0-16,-2 5 0 15,-2 15 0 1,-5 14 0-16,0 13 0 16,0 7 0-16,-2-38 0 15,11 46 0 1,7-15 0-16,1-25 0 15,-4-11 0 1</inkml:trace>
  <inkml:trace contextRef="#ctx0" brushRef="#br0" timeOffset="16519.78">19273 7565 255 0,'0'0'0'0,"0"0"0"0,0 0 0 0,0 0 0 16,0 0 0-16</inkml:trace>
  <inkml:trace contextRef="#ctx0" brushRef="#br0" timeOffset="16670.66">19221 7971 255 0,'0'0'0'0,"0"0"0"15,0 0 0 1</inkml:trace>
  <inkml:trace contextRef="#ctx0" brushRef="#br0" timeOffset="17121.25">19698 8113 255 0</inkml:trace>
  <inkml:trace contextRef="#ctx0" brushRef="#br0" timeOffset="17265.46">20140 8115 255 0</inkml:trace>
  <inkml:trace contextRef="#ctx0" brushRef="#br0" timeOffset="17423.43">20560 8171 255 0</inkml:trace>
  <inkml:trace contextRef="#ctx0" brushRef="#br0" timeOffset="19099.8">23967 6239 255 0,'18'-5'0'0,"-7"3"0"0,-3-3 0 0,0-1 0 16,-4-1 0-16,3 2 0 15,-3 0 0 1,-2 1 0-16,0 3 0 15,0-3 0 1,0 4 0-16,4 0 0 16,-4 8 0-1,3 3 0-15,-3 9 0 16,3 5 0 0,-3 4 0-16,0 3 0 15,-2-4 0-15,2 1 0 16,0 0 0-1,0-2 0-15,2 0 0 16,-2-2 0 0,-2-25 0-16,2 25 0 15,-2-25 0 1,0 0 0-16,0 29 0 16,0-29 0-16,0 0 0 15,0 0 0 1,2 23 0-16,13-4 0 15,5-9 0 1,7-6 0-16,9-3 0 16,8-1 0-1,2 0 0-15,0 4 0 16,3 6 0 0,2 5 0-16,-1 4 0 15,6 10 0 1,4 1 0-16,-3 0 0 15,-7-7 0 1,-5-6 0-16,-2-5 0 16,0-8 0-1,-1-7 0-15,3-8 0 16,-4-18 0 0,1-14 0-16,5-25 0 15,-1-22 0-15,5-24 0 16,-10 4 0-1,-9 10 0-15,-21 22 0 16,-16 20 0-16,-6 19 0 16</inkml:trace>
  <inkml:trace contextRef="#ctx0" brushRef="#br0" timeOffset="19435.52">24762 6842 255 0,'0'0'0'16,"-19"44"0"-16,-17 37 0 0,5 44 0 0,12 16 0 15,5-7 0 1,9-19 0-16,10-21 0 16,11-16 0-1,5-8 0-15,2-8 0 16,1-12 0-16,1-11 0 15</inkml:trace>
  <inkml:trace contextRef="#ctx0" brushRef="#br0" timeOffset="20034.71">25383 7529 255 0,'0'0'0'0,"0"0"0"0,14 27 0 0,3 24 0 0,10 44 0 16,5 41 0-1,-3 22 0 1,-6-11 0 0,-8-44 0-16,-15-103 0 0,2 61 0 15,-11-34 0 1,-4-27 0-16,-5-14 0 16,3 1 0-16</inkml:trace>
  <inkml:trace contextRef="#ctx0" brushRef="#br0" timeOffset="20388.47">25356 8007 255 0,'0'0'0'16,"0"0"0"-1,0 0 0-15,0 0 0 16,0 0 0 0,19-7 0-16,18-11 0 15,12 3 0 1,3 9 0-16,4 3 0 15,10 12 0 1,3 9 0-16,-14 6 0 16,-10 7 0-16,-13 7 0 15,-19 1 0 1,-13 3 0 0,-15 3 0-16,-15-3 0 15,-8 0 0-15,-13 2 0 16,-12-6 0-1,-11-14 0-15,-4-14 0 16,10-16 0-16,21-14 0 16,14-15 0-1,14-11 0-15,9-9 0 16,6-5 0 0</inkml:trace>
  <inkml:trace contextRef="#ctx0" brushRef="#br0" timeOffset="20655.59">26053 7418 255 0,'0'0'0'0,"0"0"0"0,6 35 0 15,1 27 0-15,-2 45 0 16,-5 51 0 0,-5 2 0-16,-6-24 0 15,2-30 0 1,5-34 0-16,2-10 0 16,2-62 0-16,-3 37 0 15</inkml:trace>
  <inkml:trace contextRef="#ctx0" brushRef="#br0" timeOffset="21235.69">26539 8042 255 0,'0'0'0'15,"0"0"0"-15,0 0 0 16,0 0 0 0,-13-2 0-16,-11-6 0 15,-5 6 0 1,-4 8 0-16,-3 19 0 16,-8 13 0-1,-9 17 0-15,5 15 0 16,14-6 0-16,20-9 0 15,19-20 0 1,-5-35 0 0,18 20 0-16,5-18 0 15,-2-10 0-15,6-12 0 16,2-9 0 0,5-17 0-16,2-11 0 15,2-11 0 1,-7 2 0-16,-9 9 0 15,-8 17 0 1,-8 21 0-16,-8 11 0 16,-2 18 0-1,-3 17 0-15,-4 15 0 16,0 18 0 0,2 14 0-16,0 7 0 15,13-13 0-15,-4-68 0 16,20 46 0-1,9-28 0-15,-3-22 0 16,-5-10 0 0,-2-4 0-16</inkml:trace>
  <inkml:trace contextRef="#ctx0" brushRef="#br0" timeOffset="21651.98">26855 8101 255 0,'0'0'0'0,"0"0"0"15,0 0 0-15,0 0 0 16,0 20 0 0,0 22 0-16,0 10 0 15,0-4 0-15,0-11 0 16,0-8 0-1,0-15 0 1,0-13 0-16,2-7 0 16,7-10 0-16,5-5 0 15,6-2 0 1,1-1 0-16,3 8 0 16,1 6 0-1,-6 14 0-15,-5 10 0 16,-5 20 0-1,-3 8 0-15,-1 17 0 16,2 2 0-16,-7-61 0 16,0 0 0-1,11 44 0-15,2-35 0 16,0-22 0 0,-5-5 0-16</inkml:trace>
  <inkml:trace contextRef="#ctx0" brushRef="#br0" timeOffset="22351.94">27465 7278 255 0,'0'0'0'0,"0"0"0"0,0 0 0 0,0 0 0 0,0 0 0 16,0 0 0 0,-2 28 0-16,-8 29 0 15,4 39 0 1,-1 35 0-16,3 13 0 16,2-9 0-16,-1-28 0 15,3-20 0 1,0-16 0-16,0-6 0 15,0-11 0 1,0-54 0-16,-2 48 0 16,2-48 0-1,-11 31 0-15,-8-23 0 16,8-14 0 0,0-17 0-16,2-8 0 15,5-7 0-15,6-5 0 16,9 3 0-1,7 2 0-15,9 7 0 16,6 4 0 0,-33 27 0-16,39-21 0 15,-39 21 0 1,33-6 0-16,-16 10 0 16,-7 10 0-1,-14 6 0-15,-10 5 0 16,-4 4 0-1,-4 0 0-15,22-29 0 16,-31 33 0 0,31-33 0-16,-25 32 0 15,9-1 0 1,14-4 0-16,9 0 0 16,4 0 0-1,9 2 0-15,9-2 0 16,11 4 0-16,6-6 0 15,5-7 0 1,0-10 0-16,-2-10 0 16,-12-4 0-16</inkml:trace>
  <inkml:trace contextRef="#ctx0" brushRef="#br0" timeOffset="22795.47">28983 6918 255 0,'0'78'0'0,"-2"14"0"0,-7 51 0 0,-7 40 0 16,-3 3 0-16,-6-14 0 15,3-22 0 1,5-18 0-16,-2-15 0 16,0-31 0-1,19-86 0-15,-15 62 0 16</inkml:trace>
  <inkml:trace contextRef="#ctx0" brushRef="#br0" timeOffset="23118.65">29315 7884 255 0,'0'0'0'16,"0"0"0"-16,-2 27 0 16,-3 20 0-1,-6 22 0-15,0 17 0 16,-3 9 0-1,14-95 0-15,0 0 0 16,-20 76 0 0,4-51 0-16,10-21 0 15</inkml:trace>
  <inkml:trace contextRef="#ctx0" brushRef="#br0" timeOffset="23285">29387 7596 255 0,'0'0'0'0,"0"0"0"16,0 0 0 0,0 0 0-16,0 0 0 15,0 0 0-15</inkml:trace>
  <inkml:trace contextRef="#ctx0" brushRef="#br0" timeOffset="23718.21">29624 7840 255 0,'0'0'0'0,"0"0"0"15,0 25 0 1,0 24 0-16,0 11 0 16,-2 4 0-1,2-64 0-15,0 0 0 16,0 0 0 0,-5 57 0-16,1-28 0 15,6-25 0 1,5-11 0-16,3-8 0 15,4-5 0-15,1 3 0 16,6-2 0 0,-2 7 0-16,-1 6 0 15,2 10 0 1,-10 14 0-16,-1 14 0 16,-9 12 0-1,-4 21 0-15,-5 14 0 16,3 10 0-1,6-89 0-15,0 0 0 16,0 71 0-16,4-36 0 16</inkml:trace>
  <inkml:trace contextRef="#ctx0" brushRef="#br0" timeOffset="24170.24">30121 8139 255 0,'0'0'0'0,"0"0"0"0,0 0 0 0,0 0 0 16,0 0 0-1,0 0 0-15,10 4 0 16,13 6 0-1,2-10 0-15,-3-6 0 16,0-11 0 0,-2-2 0-16,-3-6 0 15,-6 0 0 1,-7 0 0-16,-4 6 0 16,-9 5 0-1,-10 7 0-15,-3 14 0 16,-4 12 0-1,-5 16 0-15,-6 14 0 16,8 16 0-16,10 4 0 16,12 2 0-1,23-4 0-15,13-13 0 16,15-12 0 0,14-10 0-16,14-17 0 15,15-18 0 1,-13-11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7:46:00.0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14325 5470 255 0,'-15'-36'0'0,"-1"14"0"0,-5-1 0 0,-3 1 0 0,2-2 0 15,-5 3 0 1,-2-4 0-16,-7-7 0 31,-2 4 0-31,-5-4 0 0,-3 1 0 16,-10-2 0-16,-5-3 0 15,-6 1 0 1,-10-1 0 0,-7 0 0-16,-4 2 0 15,-3 5 0-15,-1-1 0 16,1 3 0-1,-6-3 0-15,1 3 0 16,-3 2 0 0,-3 0 0-16,-1 3 0 15,-2 0 0 1,-9-2 0-16,-3 1 0 16,1 2 0-1,-3-2 0-15,2 4 0 16,2 4 0-16,-8 1 0 15,1-1 0 1,4 1 0-16,-1 3 0 16,-2 0 0-1,-1 3 0-15,-2-2 0 16,3 1 0 0,0 1 0-16,-2 3 0 15,0 3 0-15,2 2 0 16,-4 2 0-1,-7 4 0 1,5 1 0-16,2 2 0 16,2 1 0-16,12 0 0 15,3-1 0 1,-3 2 0 0,8 1 0-16,4 5 0 15,-3 1 0-15,6 3 0 16,2 5 0-1,5 1 0-15,1 2 0 16,2 0 0 0,4 6 0-16,11 1 0 15,1 3 0-15,1 5 0 16,0 4 0 0,6 1 0-16,3 4 0 15,6 4 0 1,2-2 0-16,5 4 0 15,8-2 0 1,0-3 0-16,-2 4 0 16,12 5 0-16,3-3 0 15,-1 5 0 1,3-3 0 0,4 6 0-16,9-6 0 15,6 3 0 1,10-3 0-16,1-2 0 15,10-5 0-15,8-2 0 16,1 1 0 0,4-5 0-16,6 0 0 15,8-2 0 1,0-3 0-16,13 1 0 16,9 3 0-1,6-6 0-15,4-7 0 16,5-3 0-16,2-1 0 15,1-8 0 1,6-2 0-16,10-2 0 16,2-3 0-1,4 3 0 1,1-6 0-16,0-3 0 16,7 1 0-16,6 3 0 15,-4-3 0 1,0-4 0-16,-2-1 0 15,9-3 0 1,-1 0 0-16,-4-3 0 16,6 0 0-1,-2-3 0-15,1 0 0 16,-4 0 0-16,3 6 0 16,-2 0 0-1,-1 0 0-15,-4-3 0 16,3 2 0-1,-1-1 0-15,-1 4 0 16,-1-2 0-16,3-3 0 16,-4-5 0-1,-5 1 0 1,9-4 0-16,-4-3 0 16,-5 0 0-16,1-2 0 15,-2-5 0 1,0 1 0-16,-1-2 0 15,-15 1 0 1,5 1 0-16,3-4 0 16,-5-2 0-1,0-1 0-15,-2 1 0 16,1-3 0 0,-2 2 0-16,-8-3 0 15,-8-3 0 1,-6 6 0-16,5 0 0 15,-2-6 0 1,-3 0 0-16,-6 0 0 16,-5-1 0-1,0 0 0-15,-1-3 0 16,-9-2 0 0,-3-2 0-16,-2-4 0 15,-5-4 0-15,-9-3 0 16,-7-2 0-1,-1 2 0-15,-9-2 0 16,-3 4 0-16,-7 2 0 16,-8-1 0-1,-3 3 0-15,-9 2 0 16,-13 10 0 0,-3 6 0-16</inkml:trace>
  <inkml:trace contextRef="#ctx0" brushRef="#br0" timeOffset="5560.74">13866 5029 255 0,'-4'-27'0'0,"4"9"0"0,0-2 0 0,6-2 0 16,8-7 0-1,13-4 0-15,24-15 0 16,26-14 0 0,40-16 0-16,21-8 0 15,-3 14 0 1,-20 24 0-16,-28 16 0 15,-22 12 0-15,-22 5 0 16</inkml:trace>
  <inkml:trace contextRef="#ctx0" brushRef="#br0" timeOffset="7178.92">15132 3717 255 0,'-4'57'0'0,"0"-4"0"0,-1 2 0 16,-1 11 0-16,2 2 0 16,-2 0 0-16,2-6 0 15,-2-8 0 1,6-54 0-16,-3 53 0 16,3-53 0-1,0 0 0-15,0 0 0 16,-4 40 0-1,4-40 0-15,2 20 0 16,3-17 0 0,3-10 0-16,8-6 0 15,1-10 0 1,6 2 0-16,3-8 0 16,5 1 0-16,-31 28 0 15,0 0 0 1,33-22 0-16,-33 22 0 15,0 0 0 1,31-10 0-16,-13 18 0 16,-9 8 0-1,-7 3 0-15,-4 7 0 16,-2 3 0 0,-1 3 0-16,1 2 0 15,4 0 0-15,2-1 0 16,-2-33 0-1,9 29 0-15</inkml:trace>
  <inkml:trace contextRef="#ctx0" brushRef="#br0" timeOffset="7774.18">15781 4307 255 0,'0'0'0'0,"0"0"0"0,0 0 0 16,0 0 0-16,0-9 0 15,0-11 0 1,-4 3 0-16,-2 8 0 15,-7-1 0 1,-3 5 0-16,-5 8 0 16,-3 5 0-1,-1 4 0-15,0 3 0 16,3 8 0-16,2 0 0 16,2 5 0-1,5 4 0-15,6-3 0 16,3 0 0-1,6-5 0-15,5-3 0 16,4-8 0 0,4-4 0-16,3-12 0 15,5-2 0 1,-1-6 0-16,0-3 0 16,3-3 0-16,-2 0 0 15,-6 3 0 1,-3 2 0-16,-5 6 0 15,-3 2 0 1,-4 8 0 0,-4 6 0-16,2 3 0 15,0 3 0-15,4 1 0 16,6 4 0 0,3-2 0-16,5-1 0 15,4-9 0-15,-6-2 0 16</inkml:trace>
  <inkml:trace contextRef="#ctx0" brushRef="#br0" timeOffset="8429.92">16125 4311 255 0,'0'0'0'0,"0"0"0"0,0 0 0 15,0 0 0-15,0 0 0 16,0 0 0 0,0 0 0-1,0 0 0-15,0 0 0 0,0 20 0 16,-6 12 0-1,4-5 0 1,0-7 0-16,0-5 0 16,0-4 0-1,6-5 0-15,4-7 0 16,-2-4 0 0,5-4 0-16,3 0 0 15,3 1 0-15,-1-2 0 16,-1 4 0-1,1 2 0-15,-3 0 0 16,2 4 0 0,-4 4 0-16,-5 4 0 15,-4 4 0-15,-6 1 0 16,2 3 0 0,-2-1 0-16,1-2 0 15,1-3 0 1,4-3 0-16,5-4 0 15,6-3 0 1,7-5 0-16,5-4 0 16,-6-3 0-1,2 3 0-15,-5 3 0 16,-1 6 0 0,-15 0 0-16,8 8 0 15,-4 17 0-15,-4 3 0 16,2 4 0-1,-2-32 0-15,0 36 0 16</inkml:trace>
  <inkml:trace contextRef="#ctx0" brushRef="#br0" timeOffset="9885.44">15791 4539 255 0,'7'-5'0'0,"1"-8"0"0,-1 2 0 0,2-2 0 15,2-2 0 1,-2-1 0 0,-2-2 0-1,-5 0 0-15,0-1 0 16,-2 2 0-16,-2-1 0 15,-5-1 0 1,0 6 0-16,-1-2 0 16,-1 2 0-16,-5 3 0 15,-1-3 0 1,-3 4 0-16,1 3 0 16,-4 1 0-1,-1 3 0-15,-4 4 0 16,0 9 0-1,2 5 0-15,-1 5 0 16,5 1 0-16,2 4 0 16,2 3 0-1,8 0 0 1,1 3 0-16,7-5 0 16,7-3 0-16,3 0 0 15,6-4 0 1,6-3 0-16,3-3 0 15,4-6 0-15,0-4 0 16,3-6 0 0,-1-3 0-16,2-3 0 15,-2-6 0 1,-2-4 0-16,0-3 0 16,1-11 0-1,-7 2 0-15,-8-3 0 16,-10 2 0-1,-8 5 0-15,-1 5 0 16,-7 3 0-16,-14 1 0 16,-7 12 0-1,-3 6 0 1,-9 16 0-16,-1 6 0 16,2 6 0-16,9-5 0 15</inkml:trace>
  <inkml:trace contextRef="#ctx0" brushRef="#br0" timeOffset="10573">16641 4529 255 0,'0'0'0'0,"0"0"0"0,23-5 0 16,14-8 0-16,8-6 0 16,-8 1 0-1,-8-2 0-15,-9 2 0 16,-7 1 0-1,-5 3 0-15,-10 1 0 16,-8 5 0 0,-9 8 0-16,-10 10 0 15,-3 9 0 1,-3 14 0-16,6 3 0 16,6 1 0-16,10 1 0 15,11-2 0 1,15-5 0-16,12-13 0 15,10-7 0 1,18-9 0-16,-4-7 0 16</inkml:trace>
  <inkml:trace contextRef="#ctx0" brushRef="#br0" timeOffset="10843.28">17249 4582 255 0,'0'0'0'0,"34"-2"0"0,18-3 0 15,6 3 0-15,15-3 0 16,11-4 0 0,-20 4 0-16</inkml:trace>
  <inkml:trace contextRef="#ctx0" brushRef="#br0" timeOffset="11904.9">18219 4154 255 0,'0'69'0'0,"-5"-10"0"0,1 3 0 16,2-8 0-16,-1-16 0 15,3-18 0-15,0-15 0 16,9-12 0-1,3-8 0-15,3-13 0 16,7-6 0-16,10-8 0 16,-6 3 0-1,3 4 0-15,-3 11 0 16,-11 10 0 0,-1 7 0-1,-3 10 0-15,-7 10 0 16,-2 12 0-16,-4 2 0 15,-2 2 0-15,2-2 0 16,-1-6 0 0,1-5 0-16,2-3 0 15,2-7 0 1,3-8 0-16,6-6 0 16,7-7 0-1,2-7 0-15,4 2 0 16,-24 20 0-1,0 0 0-15,0 0 0 16,22-13 0 0,-1 14 0-16,-13 16 0 15,-2 10 0 1,-4 6 0-16,-2 5 0 16,0-38 0-16,4 45 0 15,8-15 0 1,-4-13 0-16</inkml:trace>
  <inkml:trace contextRef="#ctx0" brushRef="#br0" timeOffset="12388.67">19020 4302 255 0,'0'0'0'0,"0"0"0"0,0 0 0 16,0 0 0-1,-14 0 0-15,-15 0 0 16,4 5 0-16,0 9 0 16,0 9 0-1,6 4 0-15,4 5 0 16,3 1 0-1,5-3 0-15,7-4 0 16,2-7 0-16,3-1 0 16,1-10 0-1,8-6 0-15,1-9 0 16,7-8 0 0,0-5 0-16,1-3 0 15,-6 3 0 1,-3 2 0-16,-3 7 0 15,-3 5 0-15,-1 14 0 16,-4 11 0 0,-3 8 0-16,-3 7 0 15,3 9 0 1,0-43 0-16,11 36 0 16,7-16 0-1,-5-13 0-15</inkml:trace>
  <inkml:trace contextRef="#ctx0" brushRef="#br0" timeOffset="13187.45">19507 4313 255 0,'0'0'0'0,"0"0"0"0,0 0 0 16,0 0 0-16,-15 14 0 15,-18 15 0 1,-9 15 0-16,7 12 0 16,3-1 0-1,32-55 0-15,0 0 0 16,0 0 0 0,-10 41 0-16,14-30 0 15,10-20 0-15,-1-11 0 16,7-11 0-1,9-16 0-15,5-15 0 16,0-11 0 0,-3 4 0-16,-4-4 0 15,-10 15 0 1,-5 21 0-16,-8 9 0 16,-2 14 0-1,-2 9 0-15,-4 5 0 16,-4 9 0-1,2 12 0-15,-1 6 0 16,1 6 0 0,2 11 0-16,-2 8 0 15,4 16 0-15,4 4 0 16,8-3 0 0,1-6 0-16,3-12 0 15,5-12 0 1,-19-39 0-16,32 28 0 15,7-12 0 1,-2-14 0-16,3-9 0 16,0-13 0-16,-3-4 0 15,-6-6 0 1,-3-1 0-16,-5-4 0 16,-23 35 0-1,18-38 0-15,-18 38 0 16,0-36 0-1,-14 12 0-15,-1 22 0 16,-1 12 0 0,-1 14 0-16,3 12 0 15,1 16 0 1,7-1 0-16,6 1 0 16,10-8 0-16,13 0 0 15,4-5 0 1,2-2 0-16,-29-37 0 15,23 30 0 1</inkml:trace>
  <inkml:trace contextRef="#ctx0" brushRef="#br0" timeOffset="50269.16">25585 3766 255 0,'-10'-43'0'0,"-5"22"0"0,-12 12 0 0,-8 5 0 16,-13 15 0-16,-3 12 0 15,-7 10 0-15,4 11 0 16,14 6 0 0,13 2 0-16,16-1 0 15,13-4 0 1,13 3 0-16,17-2 0 16,18 6 0-1,17 5 0-15,10-4 0 16,6 0 0-1,-4-13 0-15,-14-7 0 16,-9 3 0 0,-56-38 0-1,46 33 0-15,-46-33 0 16,34 38 0-16,-24-4 0 16,-25-12 0-16,-9-3 0 15,-18-2 0 1,-25 1 0-16,-19 1 0 15,-16-9 0 1,-10-6 0-16,6-8 0 16,15-5 0-1,10-4 0-15,21 0 0 16,20-1 0 0,9-3 0-16,8-13 0 15,2 1 0-15</inkml:trace>
  <inkml:trace contextRef="#ctx0" brushRef="#br0" timeOffset="50735.5">26059 4349 255 0,'62'0'0'0,"-3"-11"0"0,12-10 0 0,10-12 0 15,-9-3 0 1,-14-1 0-16,-18 1 0 16,-16 2 0-1,-11 5 0-15,-21 9 0 16,-10 7 0-16,-20 9 0 16,-29 13 0-1,-34 24 0-15,-35 38 0 16,-9 37 0-1,40 7 0-15,53-16 0 16,41-16 0 0,31-21 0-16,23-20 0 15,21-16 0 1,10-24 0-16,-9-10 0 16</inkml:trace>
  <inkml:trace contextRef="#ctx0" brushRef="#br0" timeOffset="51131.72">26674 4311 255 0,'0'0'0'16,"0"0"0"-16,0 0 0 15,-2 20 0 1,-11 22 0-16,-3 12 0 16,1 9 0-16,15-63 0 31,-21 62 0-31,21-62 0 31,0 0 0-31,-26 43 0 16,15-39 0-1,19-21 0-15,15-13 0 0,27-15 0 16,32-12 0-16,36-16 0 16,12 9 0-1,-15 22 0-15,-40 24 0 16,-17 18 0-16,-58 0 0 16,44 2 0-1</inkml:trace>
  <inkml:trace contextRef="#ctx0" brushRef="#br0" timeOffset="51615.84">27567 4227 255 0,'0'0'0'0,"0"0"0"0,0 0 0 0,0 0 0 15,0 0 0 1,-2 21 0-1,-9 29 0-15,-5 19 0 16,-4 12 0 0,2 5 0-16,18-86 0 15,-11 77 0-15,11-77 0 16,0 50 0 0,13-37 0-1,8-23 0-15,8-12 0 0,18-21 0 16,13-19 0-1,13-19 0-15,9-4 0 16,-18 14 0-16,-15 13 0 16,-49 58 0-1,32-50 0 1,-32 50 0-16,21-42 0 16</inkml:trace>
  <inkml:trace contextRef="#ctx0" brushRef="#br0" timeOffset="52016.07">28042 4439 255 0,'0'0'0'0,"33"-3"0"16,19-6 0-1,-3-7 0 1,0-3 0-16,-4-2 0 15,-12-2 0-15,-5-4 0 16,-28 27 0 0,20-35 0-16,-20 35 0 15,4-33 0 1,-11 11 0-16,-15 8 0 16,-10 16 0-1,-5 16 0-15,-15 23 0 16,-4 24 0-16,6 19 0 15,19 3 0 1,24-16 0-16,26-24 0 16,16-12 0-1,10-13 0-15,11-6 0 16,8-10 0 0,0-12 0-16,-17-2 0 15</inkml:trace>
  <inkml:trace contextRef="#ctx0" brushRef="#br0" timeOffset="52484.81">28729 4227 255 0,'0'0'0'16,"0"0"0"-16,0 0 0 0,-2 21 0 0,-12 27 0 15,-6 17 0 1,0 8 0-16,1 7 0 15,19-80 0 1,0 0 0-16,0 0 0 16,-15 66 0-1,10-33 0-15,8-27 0 16,5-14 0 0,7-13 0-16,7-7 0 15,16-13 0-15,13-6 0 16,11 0 0-1,6 6 0-15,-3 11 0 16,-65 30 0 0,56-18 0-16,-56 18 0 15,0 0 0-15,43-7 0 16</inkml:trace>
  <inkml:trace contextRef="#ctx0" brushRef="#br0" timeOffset="52790.96">29313 4534 255 0,'0'0'0'0,"0"0"0"0,26-2 0 0,19 0 0 16,11-2 0-16,4 2 0 16,2-3 0-1,-9-8 0-15,-7-6 0 16,-4 1 0-1,-4 5 0-15</inkml:trace>
  <inkml:trace contextRef="#ctx0" brushRef="#br0" timeOffset="53449.49">30651 4152 255 0,'0'0'0'0,"0"0"0"16,0 0 0-1,-15-13 0-15,-27-7 0 16,-15 7 0-16,-15 10 0 15,-2 19 0 1,14 13 0-16,24 7 0 16,18 3 0-1,16 2 0-15,22 6 0 16,16-1 0-16,20 7 0 16,16 0 0-1,15-2 0-15,-11-3 0 16,-16-8 0-1,-13-6 0 1,-47-34 0-16,25 31 0 16,-31-9 0-16,-13-9 0 15,-16-6 0 1,-33-2 0-16,-26-5 0 16,-32-7 0-1,6-11 0-15,42 0 0 16,78 18 0-16,-38-22 0 15,33-4 0 1,16-2 0 0,4 1 0-16</inkml:trace>
  <inkml:trace contextRef="#ctx0" brushRef="#br0" timeOffset="53681.35">31051 4363 255 0,'0'0'0'0,"0"27"0"0,-4 19 0 0,-7 15 0 16,-1 9 0-16,12-70 0 16,0 0 0-1,0 0 0-15,-4 46 0 16,8-48 0-1,4-12 0-15</inkml:trace>
  <inkml:trace contextRef="#ctx0" brushRef="#br0" timeOffset="53827.99">31148 4020 255 0,'0'0'0'0,"0"0"0"16,0 0 0-16,0 0 0 15,0 0 0 1,0 0 0-16,0 0 0 16</inkml:trace>
  <inkml:trace contextRef="#ctx0" brushRef="#br0" timeOffset="54644.39">31541 4266 255 0,'0'0'0'0,"-22"32"0"15,-25 26 0 1,-22 22 0-16,-12 16 0 16,10-4 0-1,71-92 0-15,0 0 0 16,-27 60 0-16,33-39 0 15,12-24 0 1,11-17 0-16,5-3 0 16,13-19 0-1,13-18 0-15,14-20 0 16,4-21 0 0,-7-9 0-16,-14 15 0 15,-18 11 0 1,-16 17 0-16,-7 14 0 15,-16 53 0 1,2-42 0-16,-2 42 0 16,0 0 0-16,-8-25 0 15,-6 23 0 1,3 13 0-16,-3 14 0 16,3 8 0-1,-1 14 0-15,-9 16 0 16,0 16 0-1,-6 17 0-15,3 4 0 16,6-13 0 0,5-15 0-16,6-3 0 15,7-18 0-15,7-11 0 16,4-8 0 0,4-12 0-1,5-9 0-15,9-7 0 16,10-6 0-16,12-11 0 15,5-7 0 1,5-12 0-16,0-8 0 16,-11-3 0-16,-9-4 0 15,-17 4 0 1,-12 8 0-16,-16 6 0 16,-10 8 0-1,-12 13 0-15,-7 6 0 16,-9 10 0-1,-12 17 0-15,-4 21 0 16,3 20 0 0,14 5 0-1,30-4 0-15,24-5 0 16,26-3 0-16,11-3 0 16,16 3 0-1,-11-14 0-15,-15-19 0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10-06T08:13:51.7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5518 8528 255 0,'0'0'0'0,"0"0"0"0,22 4 0 0,22-2 0 0,13 3 0 0,8-5 0 0,5-1 0 0,-5-3 0 0,-3 2 0 0,1-2 0 0,0 2 0 0,1-3 0 0,1 3 0 0,4-2 0 0,0-3 0 0,4 3 0 15,4-3 0-15,7 0 0 16,-6 0 0-1,0 0 0-15,3 3 0 16,-3 2 0-16,3 1 0 16,-2 1 0-1,5 0 0-15,-2 1 0 16,-3 3 0 0,-1 0 0-16,0 4 0 15,3 1 0-15,0 0 0 16,-3 0 0-1,3 2 0 1,-4 3 0-16,-5-1 0 16,5-2 0-1,-1 2 0-15,4-2 0 16,-4 0 0-16,1-1 0 16,3 0 0-1,-1-1 0-15,1 1 0 16,2-4 0-1,1 3 0-15,0 0 0 16,3 0 0 0,-7-2 0-16,2 2 0 15,2-2 0-15,-2-2 0 16,-5 1 0 0,-3-2 0-16,-2-1 0 15,-5-2 0 1,4 2 0-16,-4-1 0 15,-1 1 0 1,-4 2 0-16,-5-4 0 16,0-1 0-16,-2 2 0 15,-54-2 0 1,60 2 0-16,-3-2 0 16,-2 0 0-1,-55 0 0-15,54 0 0 16,1 0 0-16,-55 0 0 15,54-2 0 1,-54 2 0 0,54 0 0-16,-54 0 0 15,0 0 0-15,0 0 0 16,49 0 0 0,-49 0 0-16,0 0 0 15,0 0 0 1,33 0 0-16,-33 0 0 15,11-3 0 1,-11 3 0-16,0-13 0 16</inkml:trace>
  <inkml:trace contextRef="#ctx0" brushRef="#br0" timeOffset="1007.92">7814 7717 255 0,'4'58'0'0,"-4"-9"0"0,-4 2 0 16,0-1 0-16,4-50 0 16,-2 46 0-1,2-46 0-15,0 0 0 16,2 46 0 0,9-21 0-16,9-16 0 15,1-10 0-15,6-13 0 16,1-8 0-1,1-7 0-15,9-12 0 16,-1-6 0 0,-2 1 0-16,-9 4 0 15,-7 19 0 1,-11 9 0-16,-4 9 0 16,-4 10 0-1,-2 11 0-15,-4 9 0 16,-3 8 0-1,1 5 0-15,0 9 0 16,3 3 0-16,5-50 0 16,-2 46 0-1,2-46 0-15,9 42 0 16,12-23 0 0,3-17 0-16,8-18 0 15,5-12 0 1,10-15 0-16,-2-12 0 15,-7-1 0 1,-7 6 0-16,-8 3 0 16,-9 15 0-16</inkml:trace>
  <inkml:trace contextRef="#ctx0" brushRef="#br0" timeOffset="1470.66">8567 7880 255 0,'0'0'0'15,"0"0"0"-15,21-11 0 0,9-9 0 16,-1-5 0-16,0-2 0 16,-6 2 0-1,-7 5 0-15,-9 2 0 16,-5 1 0-16,-8 6 0 16,-13 3 0-1,-4 13 0 1,-8 11 0-16,-7 8 0 15,3 17 0 1,4 11 0-16,9 4 0 16,12-10 0-16,20-8 0 15,16-10 0 1,15-10 0-16,10-8 0 16,5-10 0-1,8-10 0-15,-3-5 0 16,-9 2 0-1</inkml:trace>
  <inkml:trace contextRef="#ctx0" brushRef="#br0" timeOffset="1775.2">9087 7613 255 0,'0'0'0'0,"0"0"0"0,0 20 0 16,0 16 0-16,-5 16 0 16,1-1 0-1,2 1 0-15,0-2 0 16,2-50 0-1,0 48 0-15,0-48 0 16,0 0 0 0,-5 31 0-16,2-14 0 15</inkml:trace>
  <inkml:trace contextRef="#ctx0" brushRef="#br0" timeOffset="2121.58">9053 7793 255 0,'0'0'0'16,"0"0"0"-1,27-5 0-15,15-1 0 16,9 1 0 0,-7 10 0-16,-7 8 0 15,-8 9 0 1,-8 7 0-16,-13-1 0 15,-8 2 0 1,-11 2 0-16,-7-1 0 16,-11 6 0-16,-11-7 0 15,1-3 0 1,-10-10 0-16,5-9 0 16,7-11 0-1,8-11 0-15,15-1 0 16,10-7 0-1,12-6 0-15,8 6 0 16</inkml:trace>
  <inkml:trace contextRef="#ctx0" brushRef="#br0" timeOffset="2760.31">10783 7697 255 0,'0'0'0'0,"-22"-5"0"0,-19-6 0 0,-11-3 0 15,-10 6 0 1,-14 10 0-16,-5 9 0 15,10 14 0 1,19 6 0-16,25 0 0 16,23 0 0-1,16-2 0-15,9 1 0 16,18 5 0 0,15 3 0-16,15 5 0 15,16 6 0 1,4 0 0-16,-15-11 0 15,-74-38 0 1,0 0 0-16,37 27 0 16,-37-8 0-16,-25-13 0 15,-16-6 0 1,-23-5 0-16,-19-5 0 16,-18-4 0-1,2 3 0-15,99 11 0 16,-71-16 0-1,33 0 0-15,29-2 0 16,20 6 0-16,2 1 0 16</inkml:trace>
  <inkml:trace contextRef="#ctx0" brushRef="#br0" timeOffset="3176.97">11307 7953 255 0,'0'0'0'0,"0"0"0"0,0 0 0 16,-21-6 0-16,-26-10 0 16,-17 12 0-1,-12 8 0 1,-7 21 0-16,13 17 0 15,27 6 0-15,25-6 0 16,24-5 0 0,13-5 0-16,20-10 0 15,14-11 0 1,16-11 0-16,6-15 0 16,2-13 0-1,-6-13 0-15,-25-6 0 16,-17-5 0-1,-20 3 0-15,-20 11 0 16,-18 10 0 0,-15 11 0-16,-11 14 0 15,-9 13 0-15,10 14 0 16,16-1 0-16</inkml:trace>
  <inkml:trace contextRef="#ctx0" brushRef="#br0" timeOffset="3562.2">11969 7896 255 0,'0'0'0'0,"0"0"0"0,-25-4 0 0,-22-6 0 16,-15 0 0-16,-17 3 0 15,-14 14 0-15,9 9 0 16,26 18 0 0,21 9 0-16,19 6 0 15,18 0 0 1,14-1 0-16,17-5 0 15,27 2 0 1,24-6 0-16,23-13 0 16,9-21 0-16,3-21 0 15,-12-20 0 1,-10-18 0-16,-12-6 0 16,-27 14 0-1</inkml:trace>
  <inkml:trace contextRef="#ctx0" brushRef="#br0" timeOffset="4160.35">12461 7567 255 0,'0'0'0'0,"0"0"0"15,0 0 0 1,0 0 0-16,0 0 0 15,0 0 0 1,-9 22 0-16,-8 22 0 16,-4 18 0-1,4 6 0-15,-3 13 0 16,1-5 0 0,4-10 0-1,15-66 0-15,-12 54 0 16,12-54 0-16,0 0 0 15,0 0 0 1,-9 38 0-16,9-24 0 16,6-18 0-1,12-8 0-15,4-5 0 16,11-4 0 0,14-4 0-16,10-6 0 15,7 5 0-15,-64 26 0 16,0 0 0-1,0 0 0-15,53-16 0 16,-21 12 0 0,-28 10 0-16,-15 5 0 15,-14 7 0 1,-4 3 0-16,-2 4 0 16,-2 7 0-16,33-32 0 15,-28 29 0 1,14 6 0-1,12-5 0-15,14-10 0 16,8-4 0 0,7-6 0-16,6-9 0 15,4-5 0 1,3-7 0-16</inkml:trace>
  <inkml:trace contextRef="#ctx0" brushRef="#br0" timeOffset="4552.76">12878 8095 255 0,'0'0'0'0,"31"-5"0"0,14-9 0 0,3-5 0 15,0-4 0-15,-8-4 0 16,-40 27 0-16,27-31 0 16,-14-1 0-1,-17 13 0 1,-14 3 0-16,-13 9 0 16,-10 11 0-16,-10 17 0 15,2 10 0 1,9 9 0-16,15 0 0 15,23-4 0 1,19-3 0-16,22-2 0 16,16-12 0-16,22-4 0 15,14-11 0 1,6-17 0-16,-29-3 0 16</inkml:trace>
  <inkml:trace contextRef="#ctx0" brushRef="#br0" timeOffset="4903.16">13697 7478 255 0,'0'0'0'15,"0"0"0"1,0 0 0-16,-10 22 0 16,-12 22 0-1,-7 21 0-15,-4 16 0 16,-9 15 0 0,7 2 0-16,8-15 0 15,8-16 0-15,19-67 0 16,-14 58 0-1,14-58 0-15,0 0 0 16,0 0 0 0,-7 36 0-16,5-26 0 15</inkml:trace>
  <inkml:trace contextRef="#ctx0" brushRef="#br0" timeOffset="5092.27">13466 7942 255 0,'0'0'0'16,"29"5"0"-1,14 1 0-15,8 4 0 16,5-2 0 0,13 2 0-16,8-6 0 15,-2 1 0 1,2-5 0-16,-21-5 0 15</inkml:trace>
  <inkml:trace contextRef="#ctx0" brushRef="#br0" timeOffset="5501.76">14517 7795 255 0,'0'0'0'16,"0"0"0"-16,-25-2 0 16,-26-1 0-1,-7-1 0 1,-6 4 0-16,3 7 0 31,61-7 0-31,-40 14 0 0,28 7 0 16,20 5 0-16,11 0 0 15,17 3 0-15,16 6 0 16,8 7 0 0,5 8 0-1,-4-8 0-15,-61-42 0 16,31 33 0-16,-31-12 0 16,-21-6 0-1,-12-11 0-15,-16-4 0 16,-25-9 0-1,-23-9 0-15,4-5 0 16,93 23 0 0,-74-25 0-16</inkml:trace>
  <inkml:trace contextRef="#ctx0" brushRef="#br0" timeOffset="7553.7">15641 9803 255 0,'60'-4'0'0,"-7"-1"0"0,1 1 0 0,18-3 0 0,20 3 0 16,16-1 0-1,6 2 0-15,11 1 0 16,5 2 0-16,-3 0 0 16,10 0 0-1,8-2 0-15,3 2 0 16,2 4 0-1,2 1 0 1,-2-2 0-16,2-2 0 16,-2 2 0-1,2-3 0-15,1-7 0 16,1 2 0-16,-4 1 0 16,-3 4 0-16,-1 0 0 15,-3 0 0 1,-9 4 0-16,-18 5 0 15,-15-2 0 1,-18 2 0-16,-13 0 0 16,-70-9 0-1,0 0 0-15,0 0 0 16,37 0 0 0</inkml:trace>
  <inkml:trace contextRef="#ctx0" brushRef="#br0" timeOffset="8320.34">16410 10338 255 0,'0'0'0'0,"0"0"0"0,8-17 0 0,3-10 0 0,2 6 0 16,-4 5 0-1,0 9 0-15,-9 12 0 16,-5 14 0 0,-8 17 0-16,-7 14 0 15,0 1 0 1,-3 9 0-16,1-2 0 15,9-16 0-15,3-12 0 16,6-14 0 0,8-8 0-16,10-9 0 15,9-10 0 1,2-14 0-16,19-13 0 16,10-16 0-16,3-6 0 15,-2 6 0 1,-16 16 0-1,-16 13 0 1,-9 14 0-16,-12 9 0 16,-10 12 0-16,-2 20 0 15,-5 10 0 1,-6 20 0-16,-1 13 0 16,22-73 0-16,-21 78 0 15,16-15 0 1,20-31 0-16,12-20 0 15,6-24 0 1,9-7 0-16,20-22 0 16,24-24 0-16,10-15 0 15,0-5 0 1,-15 13 0-16,-27 21 0 16,-23 24 0-1</inkml:trace>
  <inkml:trace contextRef="#ctx0" brushRef="#br0" timeOffset="8769.02">17093 10724 255 0,'0'0'0'0,"27"-5"0"0,15-13 0 0,4-8 0 16,0-3 0-1,8-9 0 1,-6-7 0-16,-48 45 0 15,31-48 0-15,-23 2 0 16,-16 17 0 0,-17 14 0-16,-8 13 0 15,-13 13 0 1,-10 22 0-16,3 23 0 16,3 18 0-1,25 0 0-15,27-16 0 16,26-16 0-1,17-19 0-15,10-23 0 16,24-18 0-16,8-18 0 16,10-29 0-1,-22 7 0-15</inkml:trace>
  <inkml:trace contextRef="#ctx0" brushRef="#br0" timeOffset="9253.86">17635 10413 255 0,'-10'52'0'16,"-9"22"0"-16,-8 6 0 16,11-10 0-1,16-70 0-15,0 0 0 16,0 0 0-1,-5 42 0-15,10-27 0 16,6-21 0 0,5-11 0-16,8-10 0 15,14-12 0-15,14 1 0 16,11 2 0 0,-1 10 0-16,-7 12 0 15,-5 14 0 1,-17 14 0-16,-10 8 0 15,-15 3 0 1,-10 1 0-16,-8 1 0 16,-13 2 0-1,-15 2 0-15,-8-4 0 16,-13-5 0 0,-5-6 0-16,8-6 0 15,56-10 0-15,-50-3 0 16,23-6 0-1,20-5 0-15,16 1 0 16,14-6 0 0,2-2 0-16</inkml:trace>
  <inkml:trace contextRef="#ctx0" brushRef="#br0" timeOffset="9903.12">19474 10389 255 0,'-52'-9'0'0,"-17"0"0"0,6 7 0 0,4 2 0 16,17 9 0 0,22 7 0-16,23 5 0 15,12 6 0 17,19 7 0-32,25 9 0 0,40 23 0 31,39 22 0-31,-15-4 0 0,-48-20 0 15,-75-64 0 1,34 37 0-16,-34-9 0 16,-25-14 0-1,-19-9 0 1,-18-10 0-16,-18-5 0 16,-11-13 0-16,4-6 0 15,87 29 0 1,0 0 0-16,-45-31 0 15,45 4 0-15,23 7 0 16,14 4 0 0,19 3 0-16,9 1 0 15</inkml:trace>
  <inkml:trace contextRef="#ctx0" brushRef="#br0" timeOffset="10301.39">20124 10742 255 0,'0'0'0'15,"0"0"0"1,0 0 0-16,-15-2 0 16,-27-7 0-1,-16 2 0-15,-15 2 0 16,-4 9 0 0,17 19 0-16,23 13 0 15,21-3 0-15,19-4 0 31,19 0 0-31,8-8 0 0,19-3 0 16,6-7 0 0,14-6 0-16,0-10 0 15,-12-6 0 1,-17-11 0-16,-18-4 0 16,-22-8 0-1,-16 0 0-15,-21-5 0 16,-12 6 0-16,-11 6 0 15,-6 14 0 1,14 13 0-16,15 7 0 16,31 2 0-1,17-5 0-15,15-2 0 16,21-2 0 0,15 0 0-16</inkml:trace>
  <inkml:trace contextRef="#ctx0" brushRef="#br0" timeOffset="10604.85">20792 10681 255 0,'0'0'0'0,"-27"-2"0"0,-22-2 0 16,-16 5 0-1,-13 14 0-15,-8 13 0 16,15 19 0 0,33 1 0-16,29-4 0 15,27-2 0-15,15-3 0 16,17-5 0 0,26 0 0-16,26-13 0 15,26-9 0 1,9-16 0-16,-10-17 0 15,-37-6 0 1</inkml:trace>
  <inkml:trace contextRef="#ctx0" brushRef="#br0" timeOffset="11467.58">21236 10210 255 0,'0'0'0'15,"0"0"0"1,0 0 0-16,0 0 0 16,0 0 0-1,-3 19 0-15,-10 25 0 16,-7 16 0-16,-3 22 0 15,-4 22 0 1,-4 9 0 0,2-7 0-16,2-10 0 15,4-22 0 1,23-74 0-16,0 0 0 16,0 0 0-16,-16 50 0 15,16-33 0 1,10-28 0-16,5-17 0 15,5-3 0 1,18-14 0-16,14 0 0 16,13 4 0-16,4 7 0 15,3 7 0 1,-72 27 0-16,0 0 0 16,0 0 0-1,49-5 0-15,-35 14 0 16,-24 0 0-16,-7 3 0 15,-9 1 0 1,-5 2 0 0,31-15 0-16,-29 16 0 15,29-16 0 1,-22 22 0-16,11 5 0 16,13 2 0-16,14 1 0 15,8-1 0 1,21 5 0-16,14-3 0 15,10-8 0 1,0-13 0-16,-15-12 0 16,-14-12 0-1,-16-7 0 1,-13-1 0-16,-11-2 0 0,-6-2 0 16,-12-4 0-1,-6 6 0-15,-7 6 0 16,-11 5 0-1,0 11 0-15,9 7 0 16,10 13 0 0,12 12 0-16,11 6 0 15,13 9 0 1,18-3 0-16,14-7 0 16,27-5 0-1,22-10 0-15,18-20 0 16,-19-9 0-16</inkml:trace>
  <inkml:trace contextRef="#ctx0" brushRef="#br0" timeOffset="11803.95">22494 10140 255 0,'-55'68'0'0,"12"-3"0"0,-17 25 0 16,-10 32 0-1,8 4 0-15,12-8 0 16,13-9 0-1,13-15 0-15,9-15 0 16,1-14 0 0,14-65 0-16,-8 47 0 15,8-47 0-15,2 24 0 16,7-25 0 0,0-7 0-16</inkml:trace>
  <inkml:trace contextRef="#ctx0" brushRef="#br0" timeOffset="12054.09">21915 10717 255 0,'0'0'0'0,"0"0"0"15,0 0 0-15,25 9 0 16,28 13 0-1,32 12 0 1,30 5 0-16,3 0 0 16,-4-9 0-16,-13-8 0 15,-12-9 0 1,-21-8 0-16</inkml:trace>
  <inkml:trace contextRef="#ctx0" brushRef="#br0" timeOffset="12485.55">23132 10789 255 0,'0'0'0'0,"0"0"0"15,-23-4 0-15,-16-3 0 16,-1 0 0 0,2 2 0-16,6 4 0 15,18 1 0 1,12 15 0-16,13 13 0 16,14 8 0-1,13 12 0-15,14 13 0 16,6 5 0-1,-13 1 0-15,-16-6 0 16,-29-61 0 0,11 49 0-16,-17-11 0 15,6-38 0 1,-25 23 0-16,-11-12 0 16,-5-15 0-16,-7-14 0 15,-6-14 0 1,-9-15 0-16,-8-21 0 15,11 1 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10/06/2025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C6793-4689-4450-BBD5-52E095995AB4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5C9C-C9DF-45BD-B3C8-5E200BDF343E}" type="datetime1">
              <a:rPr lang="en-GB" smtClean="0"/>
              <a:t>06/10/2025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99423-8165-4D45-9F17-BFF78B5B45F6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C7C3-C859-4CA7-AD91-41E5A28A701C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88E59-050B-4366-84EA-080054D5E230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3DC9-BD94-4AC6-862A-72BB2C808742}" type="datetime1">
              <a:rPr lang="en-GB" smtClean="0"/>
              <a:t>06/10/2025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5C7C4-8396-4AD9-AB86-DC712A0EFCFE}" type="datetime1">
              <a:rPr lang="en-GB" smtClean="0"/>
              <a:t>06/10/2025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52AB7-0D4D-492D-BB9D-EF4B5CB6CF5C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B4F7-4E06-40F8-B9AE-4E9A7A1B1AF7}" type="datetime1">
              <a:rPr lang="en-GB" smtClean="0"/>
              <a:t>06/10/2025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3398-F49B-4B40-902F-F2930C8E660D}" type="datetime1">
              <a:rPr lang="en-GB" smtClean="0"/>
              <a:t>06/10/2025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F4E5-5F03-405E-B568-481C0BFC7286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WEB 3, Session 6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Server-</a:t>
            </a:r>
            <a:r>
              <a:rPr lang="da-DK" dirty="0" err="1"/>
              <a:t>client</a:t>
            </a:r>
            <a:r>
              <a:rPr lang="da-DK" dirty="0"/>
              <a:t> </a:t>
            </a:r>
            <a:r>
              <a:rPr lang="da-DK" dirty="0" err="1"/>
              <a:t>communication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A3405-34A3-4776-AABD-3EA9200042CA}" type="datetime1">
              <a:rPr lang="en-GB" smtClean="0"/>
              <a:t>06/10/2025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4033-5803-03B1-5B6A-64B2B380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Reacting to connection closing (example)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FC2AD-038C-DA2C-2F72-E33E8752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DCEE72-73A0-D0F9-B3EE-DC3CF8FD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8B6F2-3811-AB36-6B21-7DEC9D94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B4F484-B640-94AF-7A68-BE851E53C3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sub = </a:t>
            </a:r>
            <a:r>
              <a:rPr lang="en-US" sz="2400" dirty="0" err="1"/>
              <a:t>subscriptions.subscribe</a:t>
            </a:r>
            <a:r>
              <a:rPr lang="en-US" sz="2400" dirty="0"/>
              <a:t>(</a:t>
            </a:r>
          </a:p>
          <a:p>
            <a:r>
              <a:rPr lang="en-US" sz="2400" dirty="0"/>
              <a:t>  res,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messageTypeResult.data</a:t>
            </a:r>
            <a:r>
              <a:rPr lang="en-US" sz="2400" dirty="0"/>
              <a:t>,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gameNumberResult.data</a:t>
            </a:r>
            <a:r>
              <a:rPr lang="en-US" sz="2400" dirty="0"/>
              <a:t>)</a:t>
            </a:r>
          </a:p>
          <a:p>
            <a:r>
              <a:rPr lang="en-US" sz="2400" dirty="0"/>
              <a:t>  </a:t>
            </a:r>
          </a:p>
          <a:p>
            <a:r>
              <a:rPr lang="en-US" sz="2400" dirty="0" err="1"/>
              <a:t>req.on</a:t>
            </a:r>
            <a:r>
              <a:rPr lang="en-US" sz="2400" dirty="0"/>
              <a:t>('close', () =&gt; {</a:t>
            </a:r>
          </a:p>
          <a:p>
            <a:r>
              <a:rPr lang="en-US" sz="2400" dirty="0"/>
              <a:t>  </a:t>
            </a:r>
            <a:r>
              <a:rPr lang="en-US" sz="2400" dirty="0" err="1"/>
              <a:t>subscriptions.unsubscribe</a:t>
            </a:r>
            <a:r>
              <a:rPr lang="en-US" sz="2400" dirty="0"/>
              <a:t>(sub.id)</a:t>
            </a:r>
          </a:p>
          <a:p>
            <a:r>
              <a:rPr lang="en-US" sz="2400" dirty="0"/>
              <a:t>})</a:t>
            </a:r>
          </a:p>
          <a:p>
            <a:endParaRPr lang="LID4096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02F04493-3C0E-B35C-3CCA-0B77B8032834}"/>
                  </a:ext>
                </a:extLst>
              </p14:cNvPr>
              <p14:cNvContentPartPr/>
              <p14:nvPr/>
            </p14:nvContentPartPr>
            <p14:xfrm>
              <a:off x="2853360" y="1328040"/>
              <a:ext cx="8686440" cy="109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F04493-3C0E-B35C-3CCA-0B77B80328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000" y="1318680"/>
                <a:ext cx="8705160" cy="11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0583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7326-3811-8726-A8E0-D9545906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Client-side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EA2208-A90C-3B55-6CF0-85F541F6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3ECF2-334F-C5A5-9D7A-9A3BE3B0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FFA46-DB55-CCA9-2B17-96D1A2F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AA597B-CCB9-C982-7133-E37F46286D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/>
              <a:t>const events = new </a:t>
            </a:r>
            <a:r>
              <a:rPr lang="en-US" sz="2300" dirty="0" err="1"/>
              <a:t>EventSource</a:t>
            </a:r>
            <a:r>
              <a:rPr lang="en-US" sz="2300" dirty="0"/>
              <a:t>(</a:t>
            </a:r>
          </a:p>
          <a:p>
            <a:r>
              <a:rPr lang="en-US" sz="2300" dirty="0"/>
              <a:t>  `http://localhost:8080/games/${</a:t>
            </a:r>
            <a:r>
              <a:rPr lang="en-US" sz="2300" dirty="0" err="1"/>
              <a:t>gameNumber</a:t>
            </a:r>
            <a:r>
              <a:rPr lang="en-US" sz="2300" dirty="0"/>
              <a:t>}/</a:t>
            </a:r>
            <a:r>
              <a:rPr lang="en-US" sz="2300" dirty="0" err="1"/>
              <a:t>events?type</a:t>
            </a:r>
            <a:r>
              <a:rPr lang="en-US" sz="2300" dirty="0"/>
              <a:t>=move`</a:t>
            </a:r>
          </a:p>
          <a:p>
            <a:r>
              <a:rPr lang="en-US" sz="2300" dirty="0"/>
              <a:t>)</a:t>
            </a:r>
          </a:p>
          <a:p>
            <a:endParaRPr lang="en-US" sz="2300" dirty="0"/>
          </a:p>
          <a:p>
            <a:r>
              <a:rPr lang="en-US" sz="2300" dirty="0" err="1"/>
              <a:t>events.onmessage</a:t>
            </a:r>
            <a:r>
              <a:rPr lang="en-US" sz="2300" dirty="0"/>
              <a:t> = ({data}) =&gt; {</a:t>
            </a:r>
          </a:p>
          <a:p>
            <a:r>
              <a:rPr lang="en-US" sz="2300" dirty="0"/>
              <a:t>  const message = </a:t>
            </a:r>
            <a:r>
              <a:rPr lang="en-US" sz="2300" dirty="0" err="1"/>
              <a:t>JSON.parse</a:t>
            </a:r>
            <a:r>
              <a:rPr lang="en-US" sz="2300" dirty="0"/>
              <a:t>(data)</a:t>
            </a:r>
          </a:p>
          <a:p>
            <a:r>
              <a:rPr lang="en-US" sz="2300" dirty="0"/>
              <a:t>  // Handle message here</a:t>
            </a:r>
          </a:p>
          <a:p>
            <a:r>
              <a:rPr lang="en-US" sz="2300" dirty="0"/>
              <a:t>}   </a:t>
            </a:r>
          </a:p>
          <a:p>
            <a:endParaRPr lang="en-US" sz="2300" dirty="0"/>
          </a:p>
          <a:p>
            <a:r>
              <a:rPr lang="en-US" sz="2300" dirty="0"/>
              <a:t>// When done: </a:t>
            </a:r>
            <a:r>
              <a:rPr lang="en-US" sz="2300" dirty="0" err="1"/>
              <a:t>events.close</a:t>
            </a:r>
            <a:r>
              <a:rPr lang="en-US" sz="23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9711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9714-07F7-33A1-1EFD-BDE8BCAD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986A6-FAAE-4CCF-B6E1-328EC837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nsolas" panose="020B0609020204030204" pitchFamily="49" charset="0"/>
              </a:rPr>
              <a:t>tic-tac-toe-server-sent-events</a:t>
            </a:r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gameserver.ts</a:t>
            </a:r>
            <a:endParaRPr lang="da-DK" dirty="0">
              <a:latin typeface="Consolas" panose="020B0609020204030204" pitchFamily="49" charset="0"/>
            </a:endParaRPr>
          </a:p>
          <a:p>
            <a:r>
              <a:rPr lang="da-DK" dirty="0">
                <a:latin typeface="Consolas" panose="020B0609020204030204" pitchFamily="49" charset="0"/>
              </a:rPr>
              <a:t>tic-</a:t>
            </a:r>
            <a:r>
              <a:rPr lang="da-DK" dirty="0" err="1">
                <a:latin typeface="Consolas" panose="020B0609020204030204" pitchFamily="49" charset="0"/>
              </a:rPr>
              <a:t>tac</a:t>
            </a:r>
            <a:r>
              <a:rPr lang="da-DK" dirty="0">
                <a:latin typeface="Consolas" panose="020B0609020204030204" pitchFamily="49" charset="0"/>
              </a:rPr>
              <a:t>-</a:t>
            </a:r>
            <a:r>
              <a:rPr lang="da-DK" dirty="0" err="1">
                <a:latin typeface="Consolas" panose="020B0609020204030204" pitchFamily="49" charset="0"/>
              </a:rPr>
              <a:t>toe-sse-client</a:t>
            </a:r>
            <a:endParaRPr lang="da-DK" dirty="0">
              <a:latin typeface="Consolas" panose="020B0609020204030204" pitchFamily="49" charset="0"/>
            </a:endParaRPr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Lobby.vue</a:t>
            </a:r>
            <a:endParaRPr lang="da-DK" dirty="0">
              <a:latin typeface="Consolas" panose="020B0609020204030204" pitchFamily="49" charset="0"/>
            </a:endParaRPr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Waiting.vue</a:t>
            </a:r>
            <a:endParaRPr lang="da-DK" dirty="0">
              <a:latin typeface="Consolas" panose="020B0609020204030204" pitchFamily="49" charset="0"/>
            </a:endParaRPr>
          </a:p>
          <a:p>
            <a:pPr lvl="1"/>
            <a:r>
              <a:rPr lang="da-DK" dirty="0" err="1">
                <a:latin typeface="Consolas" panose="020B0609020204030204" pitchFamily="49" charset="0"/>
              </a:rPr>
              <a:t>ActiveGame.vue</a:t>
            </a:r>
            <a:endParaRPr lang="da-DK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E6DDE-5EC8-5C2B-4277-49315B1F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DEC6-11D6-6DE7-4870-49978BBC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C89BC-76A4-8185-6A0E-28AB275B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754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F049-9EFB-46F7-3FC3-01D5B51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GraphQL</a:t>
            </a:r>
            <a:r>
              <a:rPr lang="en-GB" dirty="0"/>
              <a:t> Subscriptions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ADFA-9590-9409-ED4F-9ACA41736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Not implemented in every package</a:t>
            </a:r>
          </a:p>
          <a:p>
            <a:r>
              <a:rPr lang="da-DK" dirty="0"/>
              <a:t>Is implemented in Apollo Server/Client</a:t>
            </a:r>
          </a:p>
          <a:p>
            <a:r>
              <a:rPr lang="da-DK" dirty="0"/>
              <a:t>Uses webservices to communicate</a:t>
            </a:r>
          </a:p>
          <a:p>
            <a:pPr lvl="1"/>
            <a:r>
              <a:rPr lang="da-DK" dirty="0"/>
              <a:t>we don't have to do much to set webservices up.</a:t>
            </a:r>
          </a:p>
          <a:p>
            <a:r>
              <a:rPr lang="da-DK" dirty="0"/>
              <a:t>Use a library to manage the communication</a:t>
            </a:r>
          </a:p>
          <a:p>
            <a:r>
              <a:rPr lang="da-DK" dirty="0"/>
              <a:t>We'll be using PubSub</a:t>
            </a:r>
          </a:p>
          <a:p>
            <a:pPr lvl="1"/>
            <a:r>
              <a:rPr lang="da-DK" dirty="0"/>
              <a:t>A part of the package 'graphql-subscriptions'</a:t>
            </a:r>
          </a:p>
          <a:p>
            <a:pPr lvl="1"/>
            <a:r>
              <a:rPr lang="da-DK" dirty="0"/>
              <a:t>Maintains an in-memory queue of messages</a:t>
            </a:r>
          </a:p>
          <a:p>
            <a:pPr lvl="1"/>
            <a:r>
              <a:rPr lang="da-DK" dirty="0"/>
              <a:t>In production, we would prefer a persistent queue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98EA2-325C-323C-72D3-299E65E13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6F4F-686E-40D7-6F76-7D997544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FDB7-6C61-E847-10FA-F9A31CB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EC9EB2-2A46-CAB3-B774-AE8A8815F5E4}"/>
                  </a:ext>
                </a:extLst>
              </p14:cNvPr>
              <p14:cNvContentPartPr/>
              <p14:nvPr/>
            </p14:nvContentPartPr>
            <p14:xfrm>
              <a:off x="1986480" y="2692080"/>
              <a:ext cx="6370560" cy="1364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EC9EB2-2A46-CAB3-B774-AE8A8815F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7120" y="2682720"/>
                <a:ext cx="6389280" cy="138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76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1B3-5E82-515B-B9E2-2E395BEA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r>
              <a:rPr lang="en-US" dirty="0"/>
              <a:t> definition (.</a:t>
            </a:r>
            <a:r>
              <a:rPr lang="en-US" dirty="0" err="1"/>
              <a:t>sdl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9B18-E13D-0140-E096-98F5D245E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C88A0-161F-EC49-5573-934924529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B9B50-50B9-43FA-B004-9CFC093CD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01A0E2-AFE1-9A88-A726-DACDC5953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    type Subscription {</a:t>
            </a:r>
          </a:p>
          <a:p>
            <a:r>
              <a:rPr lang="en-US" dirty="0"/>
              <a:t>      active: </a:t>
            </a:r>
            <a:r>
              <a:rPr lang="en-US" dirty="0" err="1"/>
              <a:t>ActiveGame</a:t>
            </a:r>
            <a:r>
              <a:rPr lang="en-US" dirty="0"/>
              <a:t>,</a:t>
            </a:r>
          </a:p>
          <a:p>
            <a:r>
              <a:rPr lang="en-US" dirty="0"/>
              <a:t>      pending: </a:t>
            </a:r>
            <a:r>
              <a:rPr lang="en-US" dirty="0" err="1"/>
              <a:t>PendingGame</a:t>
            </a:r>
            <a:endParaRPr lang="en-US" dirty="0"/>
          </a:p>
          <a:p>
            <a:r>
              <a:rPr lang="en-US" dirty="0"/>
              <a:t>    }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B3AA4CF-AD9F-99EB-E92B-562478A1DE70}"/>
                  </a:ext>
                </a:extLst>
              </p14:cNvPr>
              <p14:cNvContentPartPr/>
              <p14:nvPr/>
            </p14:nvContentPartPr>
            <p14:xfrm>
              <a:off x="1362600" y="1605240"/>
              <a:ext cx="8481600" cy="1838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B3AA4CF-AD9F-99EB-E92B-562478A1DE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240" y="1595880"/>
                <a:ext cx="8500320" cy="185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1545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B38E-6424-4455-61EB-5667CEEB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using </a:t>
            </a:r>
            <a:r>
              <a:rPr lang="en-US" dirty="0" err="1"/>
              <a:t>PubSub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7E9A9-3FA2-2338-3B59-FDDBD9F6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3B892-D39E-844D-3ED1-3741647A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1F75B-9FB5-E575-B32B-5AA558C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D1D1BC-FBBC-51BB-B097-BD955C88B0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  const </a:t>
            </a:r>
            <a:r>
              <a:rPr lang="en-US" dirty="0" err="1"/>
              <a:t>pubsub</a:t>
            </a:r>
            <a:r>
              <a:rPr lang="en-US" dirty="0"/>
              <a:t>: </a:t>
            </a:r>
            <a:r>
              <a:rPr lang="en-US" dirty="0" err="1"/>
              <a:t>PubSub</a:t>
            </a:r>
            <a:r>
              <a:rPr lang="en-US" dirty="0"/>
              <a:t> = new </a:t>
            </a:r>
            <a:r>
              <a:rPr lang="en-US" dirty="0" err="1"/>
              <a:t>PubSub</a:t>
            </a:r>
            <a:r>
              <a:rPr lang="en-US" dirty="0"/>
              <a:t>()</a:t>
            </a:r>
          </a:p>
          <a:p>
            <a:r>
              <a:rPr lang="en-US" dirty="0"/>
              <a:t>  async send(game: </a:t>
            </a:r>
            <a:r>
              <a:rPr lang="en-US" dirty="0" err="1"/>
              <a:t>PendingGame</a:t>
            </a:r>
            <a:r>
              <a:rPr lang="en-US" dirty="0"/>
              <a:t> | </a:t>
            </a:r>
            <a:r>
              <a:rPr lang="en-US" dirty="0" err="1"/>
              <a:t>IndexedYahtzee</a:t>
            </a:r>
            <a:r>
              <a:rPr lang="en-US" dirty="0"/>
              <a:t>) {</a:t>
            </a:r>
          </a:p>
          <a:p>
            <a:r>
              <a:rPr lang="en-US" dirty="0"/>
              <a:t>    if (</a:t>
            </a:r>
            <a:r>
              <a:rPr lang="en-US" dirty="0" err="1"/>
              <a:t>game.pending</a:t>
            </a:r>
            <a:r>
              <a:rPr lang="en-US" dirty="0"/>
              <a:t>) {</a:t>
            </a:r>
          </a:p>
          <a:p>
            <a:r>
              <a:rPr lang="en-US" dirty="0"/>
              <a:t>      </a:t>
            </a:r>
            <a:r>
              <a:rPr lang="en-US" dirty="0" err="1"/>
              <a:t>pubsub.publish</a:t>
            </a:r>
            <a:r>
              <a:rPr lang="en-US" dirty="0"/>
              <a:t>('PENDING_UPDATED', {pending: game})</a:t>
            </a:r>
          </a:p>
          <a:p>
            <a:r>
              <a:rPr lang="en-US" dirty="0"/>
              <a:t>    } else {</a:t>
            </a:r>
          </a:p>
          <a:p>
            <a:r>
              <a:rPr lang="en-US" dirty="0"/>
              <a:t>      </a:t>
            </a:r>
            <a:r>
              <a:rPr lang="en-US" dirty="0" err="1"/>
              <a:t>pubsub.publish</a:t>
            </a:r>
            <a:r>
              <a:rPr lang="en-US" dirty="0"/>
              <a:t>('ACTIVE_UPDATED', {active: game})</a:t>
            </a:r>
          </a:p>
          <a:p>
            <a:r>
              <a:rPr lang="en-US" dirty="0"/>
              <a:t>    }</a:t>
            </a:r>
          </a:p>
          <a:p>
            <a:r>
              <a:rPr lang="en-US" dirty="0"/>
              <a:t>  }</a:t>
            </a:r>
          </a:p>
          <a:p>
            <a:r>
              <a:rPr lang="en-US" dirty="0"/>
              <a:t>  const resolvers = </a:t>
            </a:r>
            <a:r>
              <a:rPr lang="en-US" dirty="0" err="1"/>
              <a:t>create_resolvers</a:t>
            </a:r>
            <a:r>
              <a:rPr lang="en-US" dirty="0"/>
              <a:t>(</a:t>
            </a:r>
            <a:r>
              <a:rPr lang="en-US" dirty="0" err="1"/>
              <a:t>pubsub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526263-D085-D85D-0DA5-05801BA255D4}"/>
                  </a:ext>
                </a:extLst>
              </p14:cNvPr>
              <p14:cNvContentPartPr/>
              <p14:nvPr/>
            </p14:nvContentPartPr>
            <p14:xfrm>
              <a:off x="696600" y="1315080"/>
              <a:ext cx="8055000" cy="499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526263-D085-D85D-0DA5-05801BA255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240" y="1305720"/>
                <a:ext cx="8073720" cy="501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5075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E95A-C69D-E59E-B2BB-D8DC6BE3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Resolvers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39F5A1-A508-72EA-E747-3E2824BD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69696-623B-F899-2569-CF4BF47C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02B7C-418A-8B36-921A-6D20AC68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2BDB6B-7CE9-7082-743B-50F448C6DA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{  </a:t>
            </a:r>
          </a:p>
          <a:p>
            <a:r>
              <a:rPr lang="en-US" sz="2000" dirty="0"/>
              <a:t>…</a:t>
            </a:r>
          </a:p>
          <a:p>
            <a:r>
              <a:rPr lang="en-US" sz="2000" dirty="0"/>
              <a:t>  Subscription: {</a:t>
            </a:r>
          </a:p>
          <a:p>
            <a:r>
              <a:rPr lang="en-US" sz="2000" dirty="0"/>
              <a:t>    active: {</a:t>
            </a:r>
          </a:p>
          <a:p>
            <a:r>
              <a:rPr lang="en-US" sz="2000" dirty="0"/>
              <a:t>      subscribe: () =&gt; </a:t>
            </a:r>
            <a:r>
              <a:rPr lang="en-US" sz="2000" dirty="0" err="1"/>
              <a:t>pubsub.asyncIterableIterator</a:t>
            </a:r>
            <a:r>
              <a:rPr lang="en-US" sz="2000" dirty="0"/>
              <a:t>(['ACTIVE_UPDATED'])</a:t>
            </a:r>
          </a:p>
          <a:p>
            <a:r>
              <a:rPr lang="en-US" sz="2000" dirty="0"/>
              <a:t>    },</a:t>
            </a:r>
          </a:p>
          <a:p>
            <a:r>
              <a:rPr lang="en-US" sz="2000" dirty="0"/>
              <a:t>    pending: {</a:t>
            </a:r>
          </a:p>
          <a:p>
            <a:r>
              <a:rPr lang="en-US" sz="2000" dirty="0"/>
              <a:t>      subscribe: () =&gt; </a:t>
            </a:r>
            <a:r>
              <a:rPr lang="en-US" sz="2000" dirty="0" err="1"/>
              <a:t>pubsub.asyncIterableIterator</a:t>
            </a:r>
            <a:r>
              <a:rPr lang="en-US" sz="2000" dirty="0"/>
              <a:t>(['PENDING_UPDATED'])</a:t>
            </a:r>
          </a:p>
          <a:p>
            <a:r>
              <a:rPr lang="en-US" sz="2000" dirty="0"/>
              <a:t>    }</a:t>
            </a:r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  <a:endParaRPr lang="LID4096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37FF605-7E99-BE50-1560-A457432F3C53}"/>
                  </a:ext>
                </a:extLst>
              </p14:cNvPr>
              <p14:cNvContentPartPr/>
              <p14:nvPr/>
            </p14:nvContentPartPr>
            <p14:xfrm>
              <a:off x="0" y="426960"/>
              <a:ext cx="12161520" cy="3160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37FF605-7E99-BE50-1560-A457432F3C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417600"/>
                <a:ext cx="12180240" cy="31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0806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87EC-D8D3-7D59-9F95-48D6321B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– setting up the client (I)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EBE0A-7D83-D045-189C-FDB3CC89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6D5F68-E8C7-FC38-6C40-14A2F42CA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ADBE4-D457-E6AF-A31C-BE327A85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C2DC0E-DC78-6C83-3ECE-F4847AAFED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const </a:t>
            </a:r>
            <a:r>
              <a:rPr lang="en-US" dirty="0" err="1"/>
              <a:t>wsLink</a:t>
            </a:r>
            <a:r>
              <a:rPr lang="en-US" dirty="0"/>
              <a:t> = new </a:t>
            </a:r>
            <a:r>
              <a:rPr lang="en-US" dirty="0" err="1"/>
              <a:t>GraphQLWsLink</a:t>
            </a:r>
            <a:r>
              <a:rPr lang="en-US" dirty="0"/>
              <a:t>(</a:t>
            </a:r>
            <a:r>
              <a:rPr lang="en-US" dirty="0" err="1"/>
              <a:t>createClient</a:t>
            </a:r>
            <a:r>
              <a:rPr lang="en-US" dirty="0"/>
              <a:t>({</a:t>
            </a:r>
          </a:p>
          <a:p>
            <a:r>
              <a:rPr lang="en-US" dirty="0"/>
              <a:t>  url: '</a:t>
            </a:r>
            <a:r>
              <a:rPr lang="en-US" dirty="0" err="1"/>
              <a:t>ws</a:t>
            </a:r>
            <a:r>
              <a:rPr lang="en-US" dirty="0"/>
              <a:t>://localhost:4000/</a:t>
            </a:r>
            <a:r>
              <a:rPr lang="en-US" dirty="0" err="1"/>
              <a:t>graphql</a:t>
            </a:r>
            <a:r>
              <a:rPr lang="en-US" dirty="0"/>
              <a:t>',</a:t>
            </a:r>
          </a:p>
          <a:p>
            <a:r>
              <a:rPr lang="en-US" dirty="0"/>
              <a:t>}))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httpLink</a:t>
            </a:r>
            <a:r>
              <a:rPr lang="en-US" dirty="0"/>
              <a:t> = new </a:t>
            </a:r>
            <a:r>
              <a:rPr lang="en-US" dirty="0" err="1"/>
              <a:t>HttpLink</a:t>
            </a:r>
            <a:r>
              <a:rPr lang="en-US" dirty="0"/>
              <a:t>({</a:t>
            </a:r>
          </a:p>
          <a:p>
            <a:r>
              <a:rPr lang="en-US" dirty="0"/>
              <a:t>  </a:t>
            </a:r>
            <a:r>
              <a:rPr lang="en-US" dirty="0" err="1"/>
              <a:t>uri</a:t>
            </a:r>
            <a:r>
              <a:rPr lang="en-US" dirty="0"/>
              <a:t>: 'http://localhost:4000/</a:t>
            </a:r>
            <a:r>
              <a:rPr lang="en-US" dirty="0" err="1"/>
              <a:t>graphql</a:t>
            </a:r>
            <a:r>
              <a:rPr lang="en-US" dirty="0"/>
              <a:t>'</a:t>
            </a:r>
          </a:p>
          <a:p>
            <a:r>
              <a:rPr lang="en-US" dirty="0"/>
              <a:t>})</a:t>
            </a:r>
          </a:p>
          <a:p>
            <a:br>
              <a:rPr lang="en-US" dirty="0"/>
            </a:b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157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E985A-6210-B301-3F9F-22BE70FD0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– setting up the client (II)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F3030D-F929-00FF-F32B-534AEB87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3C5F3-D291-5483-A311-F5ADF2D12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8A59C-D65E-EA68-2820-5E9499FF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DB1E63-2252-AA7B-E4D8-B3FD365200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splitLink</a:t>
            </a:r>
            <a:r>
              <a:rPr lang="en-US" dirty="0"/>
              <a:t> = split(</a:t>
            </a:r>
          </a:p>
          <a:p>
            <a:r>
              <a:rPr lang="en-US" dirty="0"/>
              <a:t>  ({ query }) =&gt; {</a:t>
            </a:r>
          </a:p>
          <a:p>
            <a:r>
              <a:rPr lang="en-US" dirty="0"/>
              <a:t>    const definition = </a:t>
            </a:r>
            <a:r>
              <a:rPr lang="en-US" dirty="0" err="1"/>
              <a:t>getMainDefinition</a:t>
            </a:r>
            <a:r>
              <a:rPr lang="en-US" dirty="0"/>
              <a:t>(query)</a:t>
            </a:r>
          </a:p>
          <a:p>
            <a:r>
              <a:rPr lang="en-US" dirty="0"/>
              <a:t>    return (</a:t>
            </a:r>
          </a:p>
          <a:p>
            <a:r>
              <a:rPr lang="en-US" dirty="0"/>
              <a:t>      </a:t>
            </a:r>
            <a:r>
              <a:rPr lang="en-US" dirty="0" err="1"/>
              <a:t>definition.kind</a:t>
            </a:r>
            <a:r>
              <a:rPr lang="en-US" dirty="0"/>
              <a:t> === '</a:t>
            </a:r>
            <a:r>
              <a:rPr lang="en-US" dirty="0" err="1"/>
              <a:t>OperationDefinition</a:t>
            </a:r>
            <a:r>
              <a:rPr lang="en-US" dirty="0"/>
              <a:t>' &amp;&amp;</a:t>
            </a:r>
          </a:p>
          <a:p>
            <a:r>
              <a:rPr lang="en-US" dirty="0"/>
              <a:t>      </a:t>
            </a:r>
            <a:r>
              <a:rPr lang="en-US" dirty="0" err="1"/>
              <a:t>definition.operation</a:t>
            </a:r>
            <a:r>
              <a:rPr lang="en-US" dirty="0"/>
              <a:t> === 'subscription'</a:t>
            </a:r>
          </a:p>
          <a:p>
            <a:r>
              <a:rPr lang="en-US" dirty="0"/>
              <a:t>    )</a:t>
            </a:r>
          </a:p>
          <a:p>
            <a:r>
              <a:rPr lang="en-US" dirty="0"/>
              <a:t>  },</a:t>
            </a:r>
          </a:p>
          <a:p>
            <a:r>
              <a:rPr lang="en-US" dirty="0"/>
              <a:t>  </a:t>
            </a:r>
            <a:r>
              <a:rPr lang="en-US" dirty="0" err="1"/>
              <a:t>wsLink</a:t>
            </a:r>
            <a:r>
              <a:rPr lang="en-US" dirty="0"/>
              <a:t>,</a:t>
            </a:r>
          </a:p>
          <a:p>
            <a:r>
              <a:rPr lang="en-US" dirty="0"/>
              <a:t>  </a:t>
            </a:r>
            <a:r>
              <a:rPr lang="en-US" dirty="0" err="1"/>
              <a:t>httpLink</a:t>
            </a:r>
            <a:r>
              <a:rPr lang="en-US" dirty="0"/>
              <a:t>,</a:t>
            </a:r>
          </a:p>
          <a:p>
            <a:r>
              <a:rPr lang="en-US" dirty="0"/>
              <a:t>)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8D077ED-5693-9056-BCCE-FF69E7AC3F74}"/>
                  </a:ext>
                </a:extLst>
              </p14:cNvPr>
              <p14:cNvContentPartPr/>
              <p14:nvPr/>
            </p14:nvContentPartPr>
            <p14:xfrm>
              <a:off x="546480" y="2537280"/>
              <a:ext cx="622800" cy="297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8D077ED-5693-9056-BCCE-FF69E7AC3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7120" y="2527920"/>
                <a:ext cx="641520" cy="299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53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7DA6-BAD1-939F-2A7A-C8C9D1AFF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– setting up the client (III)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B9E57-8344-1694-D898-72C17DE0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30D62-FEED-09E8-F411-E46B1A0FF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52B16-60C8-1DCE-96BD-BAE082FA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AAD827-0B37-7F34-1D19-E67130023C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const </a:t>
            </a:r>
            <a:r>
              <a:rPr lang="en-US" dirty="0" err="1"/>
              <a:t>apolloClient</a:t>
            </a:r>
            <a:r>
              <a:rPr lang="en-US" dirty="0"/>
              <a:t> = new </a:t>
            </a:r>
            <a:r>
              <a:rPr lang="en-US" dirty="0" err="1"/>
              <a:t>ApolloClient</a:t>
            </a:r>
            <a:r>
              <a:rPr lang="en-US" dirty="0"/>
              <a:t>({</a:t>
            </a:r>
          </a:p>
          <a:p>
            <a:r>
              <a:rPr lang="en-US" dirty="0"/>
              <a:t>  link: </a:t>
            </a:r>
            <a:r>
              <a:rPr lang="en-US" dirty="0" err="1"/>
              <a:t>splitLink</a:t>
            </a:r>
            <a:r>
              <a:rPr lang="en-US" dirty="0"/>
              <a:t>,</a:t>
            </a:r>
          </a:p>
          <a:p>
            <a:r>
              <a:rPr lang="en-US" dirty="0"/>
              <a:t>  cache: new </a:t>
            </a:r>
            <a:r>
              <a:rPr lang="en-US" dirty="0" err="1"/>
              <a:t>InMemoryCache</a:t>
            </a:r>
            <a:r>
              <a:rPr lang="en-US" dirty="0"/>
              <a:t>()</a:t>
            </a:r>
          </a:p>
          <a:p>
            <a:r>
              <a:rPr lang="en-US" dirty="0"/>
              <a:t>})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3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E8C7-A317-DA3E-E406-735310F79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WebSockets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3578D-0705-C79E-065F-0654599CF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Like a </a:t>
            </a:r>
            <a:r>
              <a:rPr lang="da-DK" dirty="0" err="1"/>
              <a:t>socket</a:t>
            </a:r>
            <a:r>
              <a:rPr lang="da-DK" dirty="0"/>
              <a:t> but for HTTP</a:t>
            </a:r>
          </a:p>
          <a:p>
            <a:r>
              <a:rPr lang="da-DK" dirty="0"/>
              <a:t>Has events open, message, </a:t>
            </a:r>
            <a:r>
              <a:rPr lang="da-DK" dirty="0" err="1"/>
              <a:t>closing</a:t>
            </a:r>
            <a:r>
              <a:rPr lang="da-DK" dirty="0"/>
              <a:t>, </a:t>
            </a:r>
            <a:r>
              <a:rPr lang="da-DK" dirty="0" err="1"/>
              <a:t>close</a:t>
            </a:r>
            <a:endParaRPr lang="da-DK" dirty="0"/>
          </a:p>
          <a:p>
            <a:r>
              <a:rPr lang="da-DK" dirty="0" err="1"/>
              <a:t>Listening</a:t>
            </a:r>
            <a:r>
              <a:rPr lang="da-DK" dirty="0"/>
              <a:t> for messages: Not </a:t>
            </a:r>
            <a:r>
              <a:rPr lang="da-DK" dirty="0" err="1"/>
              <a:t>blocking</a:t>
            </a:r>
            <a:r>
              <a:rPr lang="da-DK" dirty="0"/>
              <a:t>, but with event </a:t>
            </a:r>
            <a:r>
              <a:rPr lang="da-DK" dirty="0" err="1"/>
              <a:t>listeners</a:t>
            </a:r>
            <a:r>
              <a:rPr lang="da-DK" dirty="0"/>
              <a:t> (</a:t>
            </a:r>
            <a:r>
              <a:rPr lang="da-DK" dirty="0" err="1"/>
              <a:t>callbacks</a:t>
            </a:r>
            <a:r>
              <a:rPr lang="da-DK" dirty="0"/>
              <a:t>)</a:t>
            </a:r>
          </a:p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promises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09A5E-D0B1-05BF-D333-6CA060F98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8CB-496E-43D1-819C-C19346DF4F33}" type="datetime8">
              <a:rPr lang="en-DK" smtClean="0"/>
              <a:t>10/06/2025 08:44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5D5C6-F89B-83F4-4406-D2F7FFCF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CB98-0D3A-805D-CDAE-54391136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9445D9-D3A2-38CE-08FE-372FF939B4FF}"/>
                  </a:ext>
                </a:extLst>
              </p14:cNvPr>
              <p14:cNvContentPartPr/>
              <p14:nvPr/>
            </p14:nvContentPartPr>
            <p14:xfrm>
              <a:off x="3537720" y="3529800"/>
              <a:ext cx="6679080" cy="1635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9445D9-D3A2-38CE-08FE-372FF939B4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28360" y="3520440"/>
                <a:ext cx="6697800" cy="165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745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D32BB-3377-32E7-7FA5-74B685FA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client (I)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99F78-1046-491F-4786-18B57E00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517B1-A413-51D5-A02B-E54002D2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8B3D8-C65A-2CD6-ED6B-BCBBF2293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63E128-DB36-201F-F2B3-55903ABE0B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  const </a:t>
            </a:r>
            <a:r>
              <a:rPr lang="en-US" sz="2000" dirty="0" err="1"/>
              <a:t>gameSubscriptionQuery</a:t>
            </a:r>
            <a:r>
              <a:rPr lang="en-US" sz="2000" dirty="0"/>
              <a:t> = </a:t>
            </a:r>
            <a:r>
              <a:rPr lang="en-US" sz="2000" dirty="0" err="1"/>
              <a:t>gql`subscription</a:t>
            </a:r>
            <a:r>
              <a:rPr lang="en-US" sz="2000" dirty="0"/>
              <a:t> </a:t>
            </a:r>
            <a:r>
              <a:rPr lang="en-US" sz="2000" dirty="0" err="1"/>
              <a:t>GameSubscription</a:t>
            </a:r>
            <a:r>
              <a:rPr lang="en-US" sz="2000" dirty="0"/>
              <a:t> {</a:t>
            </a:r>
          </a:p>
          <a:p>
            <a:r>
              <a:rPr lang="en-US" sz="2000" dirty="0"/>
              <a:t>    active {</a:t>
            </a:r>
          </a:p>
          <a:p>
            <a:r>
              <a:rPr lang="en-US" sz="2000" dirty="0"/>
              <a:t>      id</a:t>
            </a:r>
          </a:p>
          <a:p>
            <a:r>
              <a:rPr lang="en-US" sz="2000" dirty="0"/>
              <a:t>      …</a:t>
            </a:r>
          </a:p>
          <a:p>
            <a:r>
              <a:rPr lang="en-US" sz="2000" dirty="0"/>
              <a:t>      scores {</a:t>
            </a:r>
          </a:p>
          <a:p>
            <a:r>
              <a:rPr lang="en-US" sz="2000" dirty="0"/>
              <a:t>        slot</a:t>
            </a:r>
          </a:p>
          <a:p>
            <a:r>
              <a:rPr lang="en-US" sz="2000" dirty="0"/>
              <a:t>        score</a:t>
            </a:r>
          </a:p>
          <a:p>
            <a:r>
              <a:rPr lang="en-US" sz="2000" dirty="0"/>
              <a:t>      }</a:t>
            </a:r>
          </a:p>
          <a:p>
            <a:r>
              <a:rPr lang="en-US" sz="2000" dirty="0"/>
              <a:t>    }</a:t>
            </a:r>
          </a:p>
          <a:p>
            <a:r>
              <a:rPr lang="en-US" sz="2000" dirty="0"/>
              <a:t>  }`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0EE4A4E-AED6-DC3F-B2A5-8BF8E13D2A08}"/>
                  </a:ext>
                </a:extLst>
              </p14:cNvPr>
              <p14:cNvContentPartPr/>
              <p14:nvPr/>
            </p14:nvContentPartPr>
            <p14:xfrm>
              <a:off x="206640" y="850680"/>
              <a:ext cx="10800720" cy="4361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0EE4A4E-AED6-DC3F-B2A5-8BF8E13D2A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7280" y="841320"/>
                <a:ext cx="10819440" cy="437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690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FAE3-4481-FF2D-CBDC-ACC8BA0C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client (II)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3D074-CE32-1CFD-5F2D-451A0852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9BA70-B87A-7BD0-40E0-30A21BC5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B12CB-8B2F-BC00-188A-E69D69AC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F60F52-27EC-499C-DCF0-F78DF0C84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/>
              <a:t>const </a:t>
            </a:r>
            <a:r>
              <a:rPr lang="en-US" sz="2000" dirty="0" err="1"/>
              <a:t>gameObservable</a:t>
            </a:r>
            <a:r>
              <a:rPr lang="en-US" sz="2000" dirty="0"/>
              <a:t> = </a:t>
            </a:r>
            <a:r>
              <a:rPr lang="en-US" sz="2000" dirty="0" err="1"/>
              <a:t>apolloClient.subscribe</a:t>
            </a:r>
            <a:r>
              <a:rPr lang="en-US" sz="2000" dirty="0"/>
              <a:t>({ </a:t>
            </a:r>
          </a:p>
          <a:p>
            <a:r>
              <a:rPr lang="en-US" sz="2000" dirty="0"/>
              <a:t>  query: </a:t>
            </a:r>
            <a:r>
              <a:rPr lang="en-US" sz="2000" dirty="0" err="1"/>
              <a:t>gameSubscriptionQuery</a:t>
            </a:r>
            <a:r>
              <a:rPr lang="en-US" sz="2000" dirty="0"/>
              <a:t> </a:t>
            </a:r>
          </a:p>
          <a:p>
            <a:r>
              <a:rPr lang="en-US" sz="2000" dirty="0"/>
              <a:t>})</a:t>
            </a:r>
          </a:p>
          <a:p>
            <a:r>
              <a:rPr lang="en-US" sz="2000" dirty="0" err="1"/>
              <a:t>gameObservable.subscribe</a:t>
            </a:r>
            <a:r>
              <a:rPr lang="en-US" sz="2000" dirty="0"/>
              <a:t>({</a:t>
            </a:r>
          </a:p>
          <a:p>
            <a:r>
              <a:rPr lang="en-US" sz="2000" dirty="0"/>
              <a:t>  next({data}) {</a:t>
            </a:r>
          </a:p>
          <a:p>
            <a:r>
              <a:rPr lang="en-US" sz="2000" dirty="0"/>
              <a:t>    const game = </a:t>
            </a:r>
            <a:r>
              <a:rPr lang="en-US" sz="2000" dirty="0" err="1"/>
              <a:t>data.active</a:t>
            </a:r>
            <a:endParaRPr lang="en-US" sz="2000" dirty="0"/>
          </a:p>
          <a:p>
            <a:r>
              <a:rPr lang="en-US" sz="2000" dirty="0"/>
              <a:t>    …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  error(err) {</a:t>
            </a:r>
          </a:p>
          <a:p>
            <a:r>
              <a:rPr lang="en-US" sz="2000" dirty="0"/>
              <a:t>    </a:t>
            </a:r>
            <a:r>
              <a:rPr lang="en-US" sz="2000" dirty="0" err="1"/>
              <a:t>console.error</a:t>
            </a:r>
            <a:r>
              <a:rPr lang="en-US" sz="2000" dirty="0"/>
              <a:t>(err)</a:t>
            </a:r>
          </a:p>
          <a:p>
            <a:r>
              <a:rPr lang="en-US" sz="2000" dirty="0"/>
              <a:t>  }</a:t>
            </a:r>
          </a:p>
          <a:p>
            <a:r>
              <a:rPr lang="en-US" sz="2000" dirty="0"/>
              <a:t>})</a:t>
            </a:r>
          </a:p>
          <a:p>
            <a:endParaRPr lang="LID4096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23D8479-7E65-DF07-59B6-5E97E3111BA6}"/>
                  </a:ext>
                </a:extLst>
              </p14:cNvPr>
              <p14:cNvContentPartPr/>
              <p14:nvPr/>
            </p14:nvContentPartPr>
            <p14:xfrm>
              <a:off x="3759480" y="3642840"/>
              <a:ext cx="5732640" cy="717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23D8479-7E65-DF07-59B6-5E97E3111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0120" y="3633480"/>
                <a:ext cx="5751360" cy="73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129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1657-7AA3-A0C9-4CE5-FFF3900D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Zod</a:t>
            </a:r>
            <a:endParaRPr lang="LID4096" dirty="0"/>
          </a:p>
        </p:txBody>
      </p:sp>
      <p:pic>
        <p:nvPicPr>
          <p:cNvPr id="8" name="Content Placeholder 7" descr="Kneel before Zod">
            <a:extLst>
              <a:ext uri="{FF2B5EF4-FFF2-40B4-BE49-F238E27FC236}">
                <a16:creationId xmlns:a16="http://schemas.microsoft.com/office/drawing/2014/main" id="{BCB6C964-A217-A48F-F612-C03B4441BC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018"/>
            <a:ext cx="10485952" cy="440410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99F61-65FB-B52E-6C06-E5E3EF68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BE02D-A045-6BD0-8966-730DC47A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C5CB7-CC05-4683-E844-A461F2B3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731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9979-4DBC-1B86-9411-ED5C286C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Zod?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2199-7998-E41A-A9C9-A0C96509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TypeScript types gives us some safety, but they are gone at runtime</a:t>
            </a:r>
          </a:p>
          <a:p>
            <a:r>
              <a:rPr lang="en-US" dirty="0"/>
              <a:t>Particularly a problem with</a:t>
            </a:r>
          </a:p>
          <a:p>
            <a:pPr lvl="1"/>
            <a:r>
              <a:rPr lang="en-US" dirty="0"/>
              <a:t>User input</a:t>
            </a:r>
          </a:p>
          <a:p>
            <a:pPr lvl="1"/>
            <a:r>
              <a:rPr lang="en-US" dirty="0"/>
              <a:t>Data coming in to webservices</a:t>
            </a:r>
          </a:p>
          <a:p>
            <a:r>
              <a:rPr lang="en-US" dirty="0"/>
              <a:t>Zod allows us to</a:t>
            </a:r>
          </a:p>
          <a:p>
            <a:pPr lvl="1"/>
            <a:r>
              <a:rPr lang="en-US" dirty="0"/>
              <a:t>Validate the data</a:t>
            </a:r>
          </a:p>
          <a:p>
            <a:pPr lvl="1"/>
            <a:r>
              <a:rPr lang="en-US" dirty="0"/>
              <a:t>Get data that we know the type of</a:t>
            </a:r>
          </a:p>
          <a:p>
            <a:pPr lvl="1"/>
            <a:r>
              <a:rPr lang="en-US" dirty="0"/>
              <a:t>Use typescript types generated by Zod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4551-1AD7-256F-95BF-556A1C91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5F25-FFC0-7095-EF97-6BC52E53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34C2-9059-68BF-F24C-31CDF7ABA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60218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6069-C508-EEF3-7AB9-1B29D8FB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primitives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DCCD59-FB37-93A2-1FB2-81398814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2E2BD-1374-51B9-7D3C-69E390905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A42065-F010-BD98-E601-9D10E806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24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786CD6-C63C-14D7-566F-E9805A10D9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import * as z from '</a:t>
            </a:r>
            <a:r>
              <a:rPr lang="en-US" dirty="0" err="1"/>
              <a:t>zod</a:t>
            </a:r>
            <a:r>
              <a:rPr lang="en-US" dirty="0"/>
              <a:t>'</a:t>
            </a:r>
          </a:p>
          <a:p>
            <a:endParaRPr lang="en-US" dirty="0"/>
          </a:p>
          <a:p>
            <a:r>
              <a:rPr lang="en-US" dirty="0" err="1"/>
              <a:t>z.number</a:t>
            </a:r>
            <a:r>
              <a:rPr lang="en-US" dirty="0"/>
              <a:t>()</a:t>
            </a:r>
          </a:p>
          <a:p>
            <a:r>
              <a:rPr lang="en-US" dirty="0" err="1"/>
              <a:t>z.boolean</a:t>
            </a:r>
            <a:r>
              <a:rPr lang="en-US" dirty="0"/>
              <a:t>()</a:t>
            </a:r>
          </a:p>
          <a:p>
            <a:r>
              <a:rPr lang="en-US" dirty="0" err="1"/>
              <a:t>z.string</a:t>
            </a:r>
            <a:r>
              <a:rPr lang="en-US" dirty="0"/>
              <a:t>()</a:t>
            </a:r>
          </a:p>
          <a:p>
            <a:r>
              <a:rPr lang="en-US" dirty="0"/>
              <a:t>…</a:t>
            </a:r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C63E200-5849-80B1-D4DC-5861BDC290F0}"/>
                  </a:ext>
                </a:extLst>
              </p14:cNvPr>
              <p14:cNvContentPartPr/>
              <p14:nvPr/>
            </p14:nvContentPartPr>
            <p14:xfrm>
              <a:off x="3100680" y="2275560"/>
              <a:ext cx="3170880" cy="2328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C63E200-5849-80B1-D4DC-5861BDC290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1320" y="2266200"/>
                <a:ext cx="3189600" cy="234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04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B61C-0567-3313-6F10-26F782501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objects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76F3B-D034-F90C-59FE-6FD31113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046F6-7ED3-026C-E133-08BE436A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AB79B-3D05-267F-2398-E6A56C96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ACB26-1D27-B185-DD14-546D1B4B1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z.object</a:t>
            </a:r>
            <a:r>
              <a:rPr lang="en-US" dirty="0"/>
              <a:t>({</a:t>
            </a:r>
          </a:p>
          <a:p>
            <a:r>
              <a:rPr lang="en-US" dirty="0"/>
              <a:t>  conceded: </a:t>
            </a:r>
            <a:r>
              <a:rPr lang="en-US" dirty="0" err="1"/>
              <a:t>z.literal</a:t>
            </a:r>
            <a:r>
              <a:rPr lang="en-US" dirty="0"/>
              <a:t>(false),</a:t>
            </a:r>
          </a:p>
          <a:p>
            <a:r>
              <a:rPr lang="en-US" dirty="0"/>
              <a:t>  x: </a:t>
            </a:r>
            <a:r>
              <a:rPr lang="en-US" dirty="0" err="1"/>
              <a:t>z.number</a:t>
            </a:r>
            <a:r>
              <a:rPr lang="en-US" dirty="0"/>
              <a:t>(),</a:t>
            </a:r>
          </a:p>
          <a:p>
            <a:r>
              <a:rPr lang="en-US" dirty="0"/>
              <a:t>  y: </a:t>
            </a:r>
            <a:r>
              <a:rPr lang="en-US" dirty="0" err="1"/>
              <a:t>z.number</a:t>
            </a:r>
            <a:r>
              <a:rPr lang="en-US" dirty="0"/>
              <a:t>(),</a:t>
            </a:r>
          </a:p>
          <a:p>
            <a:r>
              <a:rPr lang="en-US" dirty="0"/>
              <a:t>  player: Player</a:t>
            </a:r>
          </a:p>
          <a:p>
            <a:r>
              <a:rPr lang="en-US" dirty="0"/>
              <a:t>})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C0C0F8-353A-F616-0295-C6819DD797AB}"/>
                  </a:ext>
                </a:extLst>
              </p14:cNvPr>
              <p14:cNvContentPartPr/>
              <p14:nvPr/>
            </p14:nvContentPartPr>
            <p14:xfrm>
              <a:off x="2706480" y="887760"/>
              <a:ext cx="9106200" cy="4878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C0C0F8-353A-F616-0295-C6819DD797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7120" y="878400"/>
                <a:ext cx="9124920" cy="489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508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80F9-41D4-CCAD-4277-7EAE4E4C5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arrays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29C6B-2D7D-859F-43C1-D590B9A69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3D509-C3E1-213E-C97A-AD2569C4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00558-27B2-6E77-356C-F1543FA1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61714-1BA3-97D5-B135-2D526E895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 Row = </a:t>
            </a:r>
            <a:r>
              <a:rPr lang="en-US" dirty="0" err="1"/>
              <a:t>z.array</a:t>
            </a:r>
            <a:r>
              <a:rPr lang="en-US" dirty="0"/>
              <a:t>(</a:t>
            </a:r>
          </a:p>
          <a:p>
            <a:r>
              <a:rPr lang="en-US" dirty="0"/>
              <a:t>  </a:t>
            </a:r>
            <a:r>
              <a:rPr lang="en-US" dirty="0" err="1"/>
              <a:t>z.object</a:t>
            </a:r>
            <a:r>
              <a:rPr lang="en-US" dirty="0"/>
              <a:t>({</a:t>
            </a:r>
          </a:p>
          <a:p>
            <a:r>
              <a:rPr lang="en-US" dirty="0"/>
              <a:t>    x: </a:t>
            </a:r>
            <a:r>
              <a:rPr lang="en-US" dirty="0" err="1"/>
              <a:t>z.number</a:t>
            </a:r>
            <a:r>
              <a:rPr lang="en-US" dirty="0"/>
              <a:t>(),</a:t>
            </a:r>
          </a:p>
          <a:p>
            <a:r>
              <a:rPr lang="en-US" dirty="0"/>
              <a:t>    y: </a:t>
            </a:r>
            <a:r>
              <a:rPr lang="en-US" dirty="0" err="1"/>
              <a:t>z.number</a:t>
            </a:r>
            <a:r>
              <a:rPr lang="en-US" dirty="0"/>
              <a:t>(),</a:t>
            </a:r>
          </a:p>
          <a:p>
            <a:r>
              <a:rPr lang="en-US" dirty="0"/>
              <a:t>  })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const Board = </a:t>
            </a:r>
            <a:r>
              <a:rPr lang="en-US" dirty="0" err="1"/>
              <a:t>z.array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z.array</a:t>
            </a:r>
            <a:r>
              <a:rPr lang="en-US" dirty="0"/>
              <a:t>(Tile).length(3)</a:t>
            </a:r>
          </a:p>
          <a:p>
            <a:r>
              <a:rPr lang="en-US" dirty="0"/>
              <a:t>).length(3)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87EE85A-E79A-684C-7289-59FEB7468CD5}"/>
                  </a:ext>
                </a:extLst>
              </p14:cNvPr>
              <p14:cNvContentPartPr/>
              <p14:nvPr/>
            </p14:nvContentPartPr>
            <p14:xfrm>
              <a:off x="3634560" y="4761360"/>
              <a:ext cx="4736880" cy="1192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87EE85A-E79A-684C-7289-59FEB7468C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25200" y="4752000"/>
                <a:ext cx="4755600" cy="121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92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818C8-99DD-1BF0-E5E5-F1AD0073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Specialities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709F05-39F7-D0BA-565B-B5E5B593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E1609-42B2-6292-8C07-BEE21CD2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7A4BF-FC74-16F0-A4BD-631DC603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27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143894-FA60-25AF-0A0E-603D71261D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z.enum</a:t>
            </a:r>
            <a:r>
              <a:rPr lang="en-US" sz="2400" dirty="0"/>
              <a:t>(['X', 'O'])</a:t>
            </a:r>
          </a:p>
          <a:p>
            <a:endParaRPr lang="en-US" sz="2400" dirty="0"/>
          </a:p>
          <a:p>
            <a:r>
              <a:rPr lang="en-US" sz="2400" dirty="0" err="1"/>
              <a:t>z.nullable</a:t>
            </a:r>
            <a:r>
              <a:rPr lang="en-US" sz="2400" dirty="0"/>
              <a:t>(Player)</a:t>
            </a:r>
          </a:p>
          <a:p>
            <a:endParaRPr lang="en-US" sz="2400" dirty="0"/>
          </a:p>
          <a:p>
            <a:r>
              <a:rPr lang="en-US" sz="2400" dirty="0" err="1"/>
              <a:t>z.literal</a:t>
            </a:r>
            <a:r>
              <a:rPr lang="en-US" sz="2400" dirty="0"/>
              <a:t>(true)</a:t>
            </a:r>
          </a:p>
          <a:p>
            <a:endParaRPr lang="en-US" sz="2400" dirty="0"/>
          </a:p>
          <a:p>
            <a:r>
              <a:rPr lang="en-US" sz="2400" dirty="0" err="1"/>
              <a:t>z.discriminatedUnion</a:t>
            </a:r>
            <a:r>
              <a:rPr lang="en-US" sz="2400" dirty="0"/>
              <a:t>("conceded", [</a:t>
            </a:r>
            <a:r>
              <a:rPr lang="en-US" sz="2400" dirty="0" err="1"/>
              <a:t>PlainMove</a:t>
            </a:r>
            <a:r>
              <a:rPr lang="en-US" sz="2400" dirty="0"/>
              <a:t>, </a:t>
            </a:r>
            <a:r>
              <a:rPr lang="en-US" sz="2400" dirty="0" err="1"/>
              <a:t>ConcededMove</a:t>
            </a:r>
            <a:r>
              <a:rPr lang="en-US" sz="2400" dirty="0"/>
              <a:t>])</a:t>
            </a:r>
          </a:p>
          <a:p>
            <a:endParaRPr lang="LID4096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8F9810-448F-D8E7-BBBB-7DBB05B3F25D}"/>
                  </a:ext>
                </a:extLst>
              </p14:cNvPr>
              <p14:cNvContentPartPr/>
              <p14:nvPr/>
            </p14:nvContentPartPr>
            <p14:xfrm>
              <a:off x="4234680" y="431640"/>
              <a:ext cx="7749720" cy="5349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8F9810-448F-D8E7-BBBB-7DBB05B3F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5320" y="422280"/>
                <a:ext cx="7768440" cy="536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36541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4617-82C9-B5AB-912A-70DB2815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EEAB5-1533-7D02-D4C2-EA06C50C8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16689-7957-ABE1-C2AD-BFD9E1CD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22D1D-ED15-84BF-41B5-087EC9A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8BFAD8-C9E2-8719-FC6E-DAD2133BE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export type Player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Player&gt;</a:t>
            </a:r>
          </a:p>
          <a:p>
            <a:endParaRPr lang="en-US" dirty="0"/>
          </a:p>
          <a:p>
            <a:r>
              <a:rPr lang="en-US" dirty="0"/>
              <a:t>export type Tile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Tile&gt;</a:t>
            </a:r>
          </a:p>
          <a:p>
            <a:endParaRPr lang="en-US" dirty="0"/>
          </a:p>
          <a:p>
            <a:r>
              <a:rPr lang="en-US" dirty="0"/>
              <a:t>export type Board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Board&gt;</a:t>
            </a:r>
          </a:p>
          <a:p>
            <a:endParaRPr lang="en-US" dirty="0"/>
          </a:p>
          <a:p>
            <a:r>
              <a:rPr lang="en-US" dirty="0"/>
              <a:t>export type Move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Move&gt;</a:t>
            </a:r>
          </a:p>
          <a:p>
            <a:endParaRPr lang="en-US" dirty="0"/>
          </a:p>
          <a:p>
            <a:r>
              <a:rPr lang="en-US" dirty="0"/>
              <a:t>export type </a:t>
            </a:r>
            <a:r>
              <a:rPr lang="en-US" dirty="0" err="1"/>
              <a:t>WinState</a:t>
            </a:r>
            <a:r>
              <a:rPr lang="en-US" dirty="0"/>
              <a:t>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WinState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export type </a:t>
            </a:r>
            <a:r>
              <a:rPr lang="en-US" dirty="0" err="1"/>
              <a:t>GameData</a:t>
            </a:r>
            <a:r>
              <a:rPr lang="en-US" dirty="0"/>
              <a:t> = </a:t>
            </a:r>
            <a:r>
              <a:rPr lang="en-US" dirty="0" err="1"/>
              <a:t>z.infer</a:t>
            </a:r>
            <a:r>
              <a:rPr lang="en-US" dirty="0"/>
              <a:t>&lt;</a:t>
            </a:r>
            <a:r>
              <a:rPr lang="en-US" dirty="0" err="1"/>
              <a:t>typeof</a:t>
            </a:r>
            <a:r>
              <a:rPr lang="en-US" dirty="0"/>
              <a:t> </a:t>
            </a:r>
            <a:r>
              <a:rPr lang="en-US" dirty="0" err="1"/>
              <a:t>GameData</a:t>
            </a:r>
            <a:r>
              <a:rPr lang="en-US" dirty="0"/>
              <a:t>&gt;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A2E0FC-BC68-D00A-375E-4751380CFBE1}"/>
                  </a:ext>
                </a:extLst>
              </p14:cNvPr>
              <p14:cNvContentPartPr/>
              <p14:nvPr/>
            </p14:nvContentPartPr>
            <p14:xfrm>
              <a:off x="2847960" y="902160"/>
              <a:ext cx="8635680" cy="3937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A2E0FC-BC68-D00A-375E-4751380CFB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8600" y="892800"/>
                <a:ext cx="8654400" cy="395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0714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093B-FA8C-637E-ABB7-6A708BC92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validation rules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DA122-3C79-9101-E8D5-6FA98399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2FF26-2B21-F476-095D-9932A8A0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9CFFF-0963-2362-21AD-ED4F0D2B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C6BA92-6697-71E6-14AA-E02F45E6C7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40697"/>
            <a:ext cx="10515600" cy="4373562"/>
          </a:xfrm>
        </p:spPr>
        <p:txBody>
          <a:bodyPr/>
          <a:lstStyle/>
          <a:p>
            <a:r>
              <a:rPr lang="en-US" dirty="0" err="1"/>
              <a:t>z.number</a:t>
            </a:r>
            <a:r>
              <a:rPr lang="en-US" dirty="0"/>
              <a:t>().parse(</a:t>
            </a:r>
            <a:r>
              <a:rPr lang="en-US" dirty="0" err="1"/>
              <a:t>req.body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z.coerce.number</a:t>
            </a:r>
            <a:r>
              <a:rPr lang="en-US" dirty="0"/>
              <a:t>().parse(</a:t>
            </a:r>
            <a:r>
              <a:rPr lang="en-US" dirty="0" err="1"/>
              <a:t>req.params.gameNumber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E10C3F-A528-FB47-E1EB-5121D5A36F50}"/>
                  </a:ext>
                </a:extLst>
              </p14:cNvPr>
              <p14:cNvContentPartPr/>
              <p14:nvPr/>
            </p14:nvContentPartPr>
            <p14:xfrm>
              <a:off x="541080" y="2075400"/>
              <a:ext cx="9179640" cy="4078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E10C3F-A528-FB47-E1EB-5121D5A36F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2066040"/>
                <a:ext cx="9198360" cy="409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442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399FE-711E-BDFA-05EB-A2493039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WebSocket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33144-BBC7-B668-25A5-815C28F0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BBC1-602B-45DF-A744-8316A843F2B4}" type="datetime8">
              <a:rPr lang="en-DK" smtClean="0"/>
              <a:t>10/06/2025 08:44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0CBC0-6291-A5FF-F4A1-3B5F811C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0A5EE-797A-A454-D978-7A90CEB3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3A15763-11E4-6FB4-9BCE-A75CA64BFCDD}"/>
                  </a:ext>
                </a:extLst>
              </p14:cNvPr>
              <p14:cNvContentPartPr/>
              <p14:nvPr/>
            </p14:nvContentPartPr>
            <p14:xfrm>
              <a:off x="348120" y="783720"/>
              <a:ext cx="10960200" cy="4935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3A15763-11E4-6FB4-9BCE-A75CA64BFC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760" y="774360"/>
                <a:ext cx="10978920" cy="495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96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C245-423E-7BE4-CF31-0BDED6DF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 exceptions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7B332-02B2-DF10-DD1C-8D0B36C3C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A0E20-78A5-1373-BD06-453E4E58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A2BE-2748-5D1C-1DA5-9D47F8E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30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20C14C-1F2A-C999-E840-7E4870FFD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try {</a:t>
            </a:r>
          </a:p>
          <a:p>
            <a:r>
              <a:rPr lang="en-US" dirty="0"/>
              <a:t>  </a:t>
            </a:r>
            <a:r>
              <a:rPr lang="en-US" dirty="0" err="1"/>
              <a:t>z.coerce.number</a:t>
            </a:r>
            <a:r>
              <a:rPr lang="en-US" dirty="0"/>
              <a:t>().parse(…)</a:t>
            </a:r>
          </a:p>
          <a:p>
            <a:r>
              <a:rPr lang="en-US" dirty="0"/>
              <a:t>} catch (e) {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9844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05E8-215D-B451-E82D-47F47631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with result pattern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298561-4FBB-40D3-2F76-1A33B98D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E4CEE-EF6C-D164-C58F-9310268B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95286-9909-0751-78F6-045DF4E1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31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C658B2-EE1F-ACB0-933C-8D0995C1F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const </a:t>
            </a:r>
            <a:r>
              <a:rPr lang="en-US" sz="2200" dirty="0" err="1"/>
              <a:t>gameNumberResult</a:t>
            </a:r>
            <a:r>
              <a:rPr lang="en-US" sz="2200" dirty="0"/>
              <a:t> = 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z.coerce.number</a:t>
            </a:r>
            <a:r>
              <a:rPr lang="en-US" sz="2200" dirty="0"/>
              <a:t>().</a:t>
            </a:r>
            <a:r>
              <a:rPr lang="en-US" sz="2200" dirty="0" err="1"/>
              <a:t>safeParse</a:t>
            </a:r>
            <a:r>
              <a:rPr lang="en-US" sz="2200" dirty="0"/>
              <a:t>(</a:t>
            </a:r>
            <a:r>
              <a:rPr lang="en-US" sz="2200" dirty="0" err="1"/>
              <a:t>req.params.gameNumber</a:t>
            </a:r>
            <a:r>
              <a:rPr lang="en-US" sz="2200" dirty="0"/>
              <a:t>)</a:t>
            </a:r>
          </a:p>
          <a:p>
            <a:r>
              <a:rPr lang="en-US" sz="2200" dirty="0"/>
              <a:t>if (!</a:t>
            </a:r>
            <a:r>
              <a:rPr lang="en-US" sz="2200" dirty="0" err="1"/>
              <a:t>gameNumberResult.success</a:t>
            </a:r>
            <a:r>
              <a:rPr lang="en-US" sz="2200" dirty="0"/>
              <a:t>) {</a:t>
            </a:r>
          </a:p>
          <a:p>
            <a:r>
              <a:rPr lang="en-US" sz="2200" dirty="0"/>
              <a:t>  </a:t>
            </a:r>
            <a:r>
              <a:rPr lang="en-US" sz="2200" dirty="0" err="1"/>
              <a:t>res.status</a:t>
            </a:r>
            <a:r>
              <a:rPr lang="en-US" sz="2200" dirty="0"/>
              <a:t>(400).send(</a:t>
            </a:r>
            <a:r>
              <a:rPr lang="en-US" sz="2200" dirty="0" err="1"/>
              <a:t>z.prettifyError</a:t>
            </a:r>
            <a:r>
              <a:rPr lang="en-US" sz="2200" dirty="0"/>
              <a:t>(</a:t>
            </a:r>
            <a:r>
              <a:rPr lang="en-US" sz="2200" dirty="0" err="1"/>
              <a:t>gameNumberResult.error</a:t>
            </a:r>
            <a:r>
              <a:rPr lang="en-US" sz="2200" dirty="0"/>
              <a:t>))</a:t>
            </a:r>
          </a:p>
          <a:p>
            <a:r>
              <a:rPr lang="en-US" sz="2200" dirty="0"/>
              <a:t>  return</a:t>
            </a:r>
          </a:p>
          <a:p>
            <a:r>
              <a:rPr lang="en-US" sz="2200" dirty="0"/>
              <a:t>}</a:t>
            </a:r>
          </a:p>
          <a:p>
            <a:endParaRPr lang="LID4096" sz="2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96E846-90BB-77F6-671C-A0524D65B7F0}"/>
                  </a:ext>
                </a:extLst>
              </p14:cNvPr>
              <p14:cNvContentPartPr/>
              <p14:nvPr/>
            </p14:nvContentPartPr>
            <p14:xfrm>
              <a:off x="970920" y="3860280"/>
              <a:ext cx="9078120" cy="1499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96E846-90BB-77F6-671C-A0524D65B7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560" y="3850920"/>
                <a:ext cx="9096840" cy="151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28605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7DFF-717F-2C9B-7CCA-130D68ED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B7A4E-D229-0D6C-CEA5-262467C5C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tic-tac-toe-server-sent-events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validation.ts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model.ts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gameserver.ts</a:t>
            </a:r>
            <a:endParaRPr lang="LID4096" dirty="0"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35F76-965A-6816-E25C-7D24EC5E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6A9BB-52C4-AB5B-1745-99E60C8A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AF11A-054D-BF79-C343-97A701FC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575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E0ED-AF14-AD8F-62DB-022E0E78E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WebSocket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5113-4BD9-90B8-8C55-F061BEEB3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Need to install '</a:t>
            </a:r>
            <a:r>
              <a:rPr lang="en-DK" dirty="0" err="1"/>
              <a:t>ws</a:t>
            </a:r>
            <a:r>
              <a:rPr lang="en-DK" dirty="0"/>
              <a:t>' in your project</a:t>
            </a:r>
          </a:p>
          <a:p>
            <a:r>
              <a:rPr lang="en-DK" dirty="0"/>
              <a:t>'</a:t>
            </a:r>
            <a:r>
              <a:rPr lang="en-DK" dirty="0" err="1"/>
              <a:t>ws</a:t>
            </a:r>
            <a:r>
              <a:rPr lang="en-DK" dirty="0"/>
              <a:t>' has a </a:t>
            </a:r>
            <a:r>
              <a:rPr lang="en-DK" dirty="0" err="1"/>
              <a:t>WebSocketServer</a:t>
            </a:r>
            <a:endParaRPr lang="en-DK" dirty="0"/>
          </a:p>
          <a:p>
            <a:r>
              <a:rPr lang="en-DK" dirty="0"/>
              <a:t>Remember sockets?</a:t>
            </a:r>
          </a:p>
          <a:p>
            <a:pPr lvl="1"/>
            <a:r>
              <a:rPr lang="en-DK" dirty="0"/>
              <a:t>The server waits (blocking) for a request</a:t>
            </a:r>
          </a:p>
          <a:p>
            <a:pPr lvl="1"/>
            <a:r>
              <a:rPr lang="en-DK" dirty="0"/>
              <a:t>The request creates a dedicated socket for the client</a:t>
            </a:r>
          </a:p>
          <a:p>
            <a:r>
              <a:rPr lang="en-DK" dirty="0" err="1"/>
              <a:t>WebSocketServer</a:t>
            </a:r>
            <a:endParaRPr lang="en-DK" dirty="0"/>
          </a:p>
          <a:p>
            <a:pPr lvl="1"/>
            <a:r>
              <a:rPr lang="en-DK" dirty="0"/>
              <a:t>Listens (non-blocking) for a request</a:t>
            </a:r>
          </a:p>
          <a:p>
            <a:pPr lvl="1"/>
            <a:r>
              <a:rPr lang="en-DK" dirty="0"/>
              <a:t>The handler is given a dedicated web socket for the client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F9F89-5BAA-E098-B2E4-2651CC6D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A8CB-496E-43D1-819C-C19346DF4F33}" type="datetime8">
              <a:rPr lang="en-DK" smtClean="0"/>
              <a:t>10/06/2025 08:44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0CAF-D040-9217-BF86-E4194F4F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6A1A8-F924-9028-5FF7-054839DE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7867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BA5F-3873-6A51-008E-C82040CF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Code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A450E-B1B7-A0F7-F4E6-8DE764C2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093B7-69E9-4FC8-AEE0-97D632AA68FC}" type="datetime8">
              <a:rPr lang="en-DK" smtClean="0"/>
              <a:t>10/06/2025 08:44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CEF2C-E8EA-88B6-23E5-F6C6DA40E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Ole I Hougaard, Software Engineering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08B38-2FD5-65EE-4EF0-F5AB0CE4E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5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09ECEA-3559-A0D3-9508-F602A7C146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webSocketServer.on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ws.on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message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type, ...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JSON.parse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message.toString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Command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[type] !==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[type](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da-DK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a-DK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Incorrect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message: '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from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req.socket.remoteAddress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da-DK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console.error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ws.on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da-DK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da-DK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clients.close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da-DK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ws</a:t>
            </a:r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da-DK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DK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6D03C8-27CF-FD7E-C454-F4AAD9A2695B}"/>
                  </a:ext>
                </a:extLst>
              </p14:cNvPr>
              <p14:cNvContentPartPr/>
              <p14:nvPr/>
            </p14:nvContentPartPr>
            <p14:xfrm>
              <a:off x="1967040" y="574560"/>
              <a:ext cx="6428520" cy="5115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6D03C8-27CF-FD7E-C454-F4AAD9A26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7680" y="565200"/>
                <a:ext cx="6447240" cy="513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94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0F32-75A8-9E5E-5F57-C8A164D3A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Client side example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01FD5-5EC8-677B-AB0A-3B23D0AA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65116-8230-02B4-5688-ECF9E80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33B48-724A-4A2C-274A-5F2FD65C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6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EDD590-16F7-4BD6-6C10-826B24577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const </a:t>
            </a:r>
            <a:r>
              <a:rPr lang="en-US" dirty="0" err="1"/>
              <a:t>ws</a:t>
            </a:r>
            <a:r>
              <a:rPr lang="en-US" dirty="0"/>
              <a:t> = new WebSocket('</a:t>
            </a:r>
            <a:r>
              <a:rPr lang="en-US" dirty="0" err="1"/>
              <a:t>ws</a:t>
            </a:r>
            <a:r>
              <a:rPr lang="en-US" dirty="0"/>
              <a:t>://localhost:9090/publish')</a:t>
            </a:r>
          </a:p>
          <a:p>
            <a:endParaRPr lang="en-US" dirty="0"/>
          </a:p>
          <a:p>
            <a:r>
              <a:rPr lang="en-US" dirty="0" err="1"/>
              <a:t>ws.onopen</a:t>
            </a:r>
            <a:r>
              <a:rPr lang="en-US" dirty="0"/>
              <a:t> = () =&gt; </a:t>
            </a:r>
            <a:r>
              <a:rPr lang="en-US" dirty="0" err="1"/>
              <a:t>ws.send</a:t>
            </a:r>
            <a:r>
              <a:rPr lang="en-US" dirty="0"/>
              <a:t>(</a:t>
            </a:r>
          </a:p>
          <a:p>
            <a:r>
              <a:rPr lang="en-US" dirty="0"/>
              <a:t>  </a:t>
            </a:r>
            <a:r>
              <a:rPr lang="en-US" dirty="0" err="1"/>
              <a:t>JSON.stringify</a:t>
            </a:r>
            <a:r>
              <a:rPr lang="en-US" dirty="0"/>
              <a:t>({</a:t>
            </a:r>
          </a:p>
          <a:p>
            <a:r>
              <a:rPr lang="en-US" dirty="0"/>
              <a:t>    type: 'subscribe', </a:t>
            </a:r>
          </a:p>
          <a:p>
            <a:r>
              <a:rPr lang="en-US" dirty="0"/>
              <a:t>    key: 'move_' + </a:t>
            </a:r>
            <a:r>
              <a:rPr lang="en-US" dirty="0" err="1"/>
              <a:t>model.game.gameNumber</a:t>
            </a:r>
            <a:r>
              <a:rPr lang="en-US" dirty="0"/>
              <a:t>}))</a:t>
            </a:r>
          </a:p>
          <a:p>
            <a:endParaRPr lang="en-US" dirty="0"/>
          </a:p>
          <a:p>
            <a:r>
              <a:rPr lang="en-US" dirty="0" err="1"/>
              <a:t>ws.onmessage</a:t>
            </a:r>
            <a:r>
              <a:rPr lang="en-US" dirty="0"/>
              <a:t> = ({data}) =&gt; {</a:t>
            </a:r>
          </a:p>
          <a:p>
            <a:r>
              <a:rPr lang="en-US" dirty="0"/>
              <a:t> const {message: response} = </a:t>
            </a:r>
            <a:r>
              <a:rPr lang="en-US" dirty="0" err="1"/>
              <a:t>JSON.parse</a:t>
            </a:r>
            <a:r>
              <a:rPr lang="en-US" dirty="0"/>
              <a:t>(data)</a:t>
            </a:r>
          </a:p>
          <a:p>
            <a:r>
              <a:rPr lang="en-US" dirty="0"/>
              <a:t>  …</a:t>
            </a:r>
          </a:p>
          <a:p>
            <a:r>
              <a:rPr lang="en-US" dirty="0"/>
              <a:t>}</a:t>
            </a:r>
          </a:p>
          <a:p>
            <a:endParaRPr lang="LID4096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512989-C7D1-5F43-8387-BC09CC92303B}"/>
                  </a:ext>
                </a:extLst>
              </p14:cNvPr>
              <p14:cNvContentPartPr/>
              <p14:nvPr/>
            </p14:nvContentPartPr>
            <p14:xfrm>
              <a:off x="1514880" y="921240"/>
              <a:ext cx="10171440" cy="51465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512989-C7D1-5F43-8387-BC09CC9230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5520" y="911880"/>
                <a:ext cx="10190160" cy="516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58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EDFF-9407-1EA9-49C0-A287C354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Server-sent Events</a:t>
            </a:r>
            <a:endParaRPr lang="da-D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5BF176-A1BB-951B-DC2B-E177BEBC5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Uses HTTP 'keep-alive' connections</a:t>
            </a:r>
          </a:p>
          <a:p>
            <a:r>
              <a:rPr lang="da-DK" dirty="0"/>
              <a:t>Websocket: Client and server can send to each other as needed</a:t>
            </a:r>
          </a:p>
          <a:p>
            <a:r>
              <a:rPr lang="da-DK" dirty="0"/>
              <a:t>Server-side events: Server can send to client</a:t>
            </a:r>
          </a:p>
          <a:p>
            <a:r>
              <a:rPr lang="da-DK" dirty="0"/>
              <a:t>You need a bit more manual handling of responses</a:t>
            </a:r>
          </a:p>
          <a:p>
            <a:pPr lvl="1"/>
            <a:r>
              <a:rPr lang="da-DK" dirty="0"/>
              <a:t>Send a line with "data: &lt;the data&gt;"</a:t>
            </a:r>
          </a:p>
          <a:p>
            <a:pPr lvl="1"/>
            <a:r>
              <a:rPr lang="da-DK" dirty="0"/>
              <a:t>Then send a blank line</a:t>
            </a:r>
          </a:p>
          <a:p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13468-C528-AF73-60FF-9683FB80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D4457-3FCE-BD2F-EA8E-8A4EEF4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E1CEA-1466-88C8-FBEA-24A94003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7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0EB53C-187F-7167-5376-B350FBE5E3F0}"/>
                  </a:ext>
                </a:extLst>
              </p14:cNvPr>
              <p14:cNvContentPartPr/>
              <p14:nvPr/>
            </p14:nvContentPartPr>
            <p14:xfrm>
              <a:off x="2986200" y="3310920"/>
              <a:ext cx="7579440" cy="930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0EB53C-187F-7167-5376-B350FBE5E3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840" y="3301560"/>
                <a:ext cx="7598160" cy="94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1FC3-D35B-CC42-A0A5-44E373C30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Headers (server-side)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C051DC-584A-3E2D-7A02-4C844AD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3B32F-AC42-7B64-AF0A-EF0F55954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41255-9CE6-D153-574D-BD9A275D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A51ED1-F1F1-0E47-C210-D6FF6C022E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gameserver.get</a:t>
            </a:r>
            <a:r>
              <a:rPr lang="en-US" sz="2400" dirty="0"/>
              <a:t>('/games/:</a:t>
            </a:r>
            <a:r>
              <a:rPr lang="en-US" sz="2400" dirty="0" err="1"/>
              <a:t>gameNumber</a:t>
            </a:r>
            <a:r>
              <a:rPr lang="en-US" sz="2400" dirty="0"/>
              <a:t>/events', (req, res) =&gt; 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res.setHeader</a:t>
            </a:r>
            <a:r>
              <a:rPr lang="en-US" sz="2400" dirty="0"/>
              <a:t>('Connection', 'keep-alive')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res.setHeader</a:t>
            </a:r>
            <a:r>
              <a:rPr lang="en-US" sz="2400" dirty="0"/>
              <a:t>('Content-Type', 'text/event-stream')</a:t>
            </a:r>
          </a:p>
          <a:p>
            <a:endParaRPr lang="en-US" sz="2400" dirty="0"/>
          </a:p>
          <a:p>
            <a:r>
              <a:rPr lang="en-US" sz="2400" dirty="0"/>
              <a:t>  </a:t>
            </a:r>
            <a:r>
              <a:rPr lang="en-US" sz="2400" dirty="0" err="1"/>
              <a:t>res.setHeader</a:t>
            </a:r>
            <a:r>
              <a:rPr lang="en-US" sz="2400" dirty="0"/>
              <a:t>('Cache-Control', 'no-cache')</a:t>
            </a:r>
          </a:p>
          <a:p>
            <a:endParaRPr lang="da-DK" sz="2400" dirty="0"/>
          </a:p>
          <a:p>
            <a:r>
              <a:rPr lang="da-DK" sz="2400" dirty="0"/>
              <a:t>  ...</a:t>
            </a:r>
          </a:p>
          <a:p>
            <a:endParaRPr lang="LID4096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4CA5B8-836C-2750-7A21-764E2FDBBE8D}"/>
                  </a:ext>
                </a:extLst>
              </p14:cNvPr>
              <p14:cNvContentPartPr/>
              <p14:nvPr/>
            </p14:nvContentPartPr>
            <p14:xfrm>
              <a:off x="2724480" y="1178640"/>
              <a:ext cx="5254920" cy="1183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4CA5B8-836C-2750-7A21-764E2FDBBE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15120" y="1169280"/>
                <a:ext cx="5273640" cy="120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86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4AE6-B0C9-4205-0827-7F2CCC99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Sending events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19FA74-535E-10EC-5DCD-B926EDD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1ED0A-891D-49B2-9179-1C1C67966BCB}" type="datetime1">
              <a:rPr lang="en-GB" smtClean="0"/>
              <a:t>06/10/2025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378DA-DDDE-AE01-AA40-0CAC437F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olehougaard@gmail.com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35AFA-A1DF-21C9-A74A-DDD1C0DD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9</a:t>
            </a:fld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A52BF4-0F80-1966-B36B-5446DD83B0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res.write(`data: ${JSON.stringify(message)}\n\n`)</a:t>
            </a:r>
          </a:p>
          <a:p>
            <a:endParaRPr lang="LID4096" sz="2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2F6DB1-1CD3-9DA8-61CC-6CE2A5A2BFC4}"/>
                  </a:ext>
                </a:extLst>
              </p14:cNvPr>
              <p14:cNvContentPartPr/>
              <p14:nvPr/>
            </p14:nvContentPartPr>
            <p14:xfrm>
              <a:off x="2828160" y="2121120"/>
              <a:ext cx="8136360" cy="946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2F6DB1-1CD3-9DA8-61CC-6CE2A5A2BF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18800" y="2111760"/>
                <a:ext cx="8155080" cy="96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196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FC1389A2-5359-4E0F-A4D9-D077A2027F21}" vid="{3D0FABED-D1E4-4971-B710-F38F169BD0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3838</TotalTime>
  <Words>1679</Words>
  <Application>Microsoft Office PowerPoint</Application>
  <PresentationFormat>Widescreen</PresentationFormat>
  <Paragraphs>351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Office Theme</vt:lpstr>
      <vt:lpstr>WEB 3, Session 6</vt:lpstr>
      <vt:lpstr>WebSockets</vt:lpstr>
      <vt:lpstr>WebSocket protocol</vt:lpstr>
      <vt:lpstr>WebSocket server</vt:lpstr>
      <vt:lpstr>Code</vt:lpstr>
      <vt:lpstr>Client side example</vt:lpstr>
      <vt:lpstr>Server-sent Events</vt:lpstr>
      <vt:lpstr>Headers (server-side)</vt:lpstr>
      <vt:lpstr>Sending events</vt:lpstr>
      <vt:lpstr>Reacting to connection closing (example)</vt:lpstr>
      <vt:lpstr>Client-side</vt:lpstr>
      <vt:lpstr>Code</vt:lpstr>
      <vt:lpstr>GraphQL Subscriptions</vt:lpstr>
      <vt:lpstr>GraphQL definition (.sdl)</vt:lpstr>
      <vt:lpstr>Creating and using PubSub</vt:lpstr>
      <vt:lpstr>Resolvers</vt:lpstr>
      <vt:lpstr>Client-side – setting up the client (I)</vt:lpstr>
      <vt:lpstr>Client-side – setting up the client (II)</vt:lpstr>
      <vt:lpstr>Client-side – setting up the client (III)</vt:lpstr>
      <vt:lpstr>Using the client (I)</vt:lpstr>
      <vt:lpstr>Using the client (II)</vt:lpstr>
      <vt:lpstr>Zod</vt:lpstr>
      <vt:lpstr>Why Zod?</vt:lpstr>
      <vt:lpstr>Defining primitives</vt:lpstr>
      <vt:lpstr>Defining objects </vt:lpstr>
      <vt:lpstr>Defining arrays</vt:lpstr>
      <vt:lpstr>Specialities</vt:lpstr>
      <vt:lpstr>Types</vt:lpstr>
      <vt:lpstr>Enforcing validation rules</vt:lpstr>
      <vt:lpstr>Error handling with exceptions</vt:lpstr>
      <vt:lpstr>Error handling with result pattern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94</cp:revision>
  <dcterms:created xsi:type="dcterms:W3CDTF">2024-10-06T11:05:14Z</dcterms:created>
  <dcterms:modified xsi:type="dcterms:W3CDTF">2025-10-06T09:07:00Z</dcterms:modified>
</cp:coreProperties>
</file>