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84" r:id="rId3"/>
    <p:sldId id="259" r:id="rId4"/>
    <p:sldId id="258" r:id="rId5"/>
    <p:sldId id="285" r:id="rId6"/>
    <p:sldId id="261" r:id="rId7"/>
    <p:sldId id="286" r:id="rId8"/>
    <p:sldId id="292" r:id="rId9"/>
    <p:sldId id="287" r:id="rId10"/>
    <p:sldId id="264" r:id="rId11"/>
    <p:sldId id="288" r:id="rId12"/>
    <p:sldId id="265" r:id="rId13"/>
    <p:sldId id="266" r:id="rId14"/>
  </p:sldIdLst>
  <p:sldSz cx="9144000" cy="5143500" type="screen16x9"/>
  <p:notesSz cx="6858000" cy="9144000"/>
  <p:embeddedFontLst>
    <p:embeddedFont>
      <p:font typeface="Roboto" panose="020B0604020202020204" charset="0"/>
      <p:regular r:id="rId16"/>
      <p:bold r:id="rId17"/>
      <p:italic r:id="rId18"/>
      <p:boldItalic r:id="rId19"/>
    </p:embeddedFont>
    <p:embeddedFont>
      <p:font typeface="Dosis" panose="020B0604020202020204" charset="0"/>
      <p:regular r:id="rId20"/>
      <p:bold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20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9176017-A780-4EEF-AC8A-B6BE2F524670}">
  <a:tblStyle styleId="{79176017-A780-4EEF-AC8A-B6BE2F524670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354" y="5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76231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83232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41081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0616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05589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96886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solidFill>
          <a:srgbClr val="22222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-11025" y="-11025"/>
            <a:ext cx="9144000" cy="5143500"/>
          </a:xfrm>
          <a:prstGeom prst="rect">
            <a:avLst/>
          </a:prstGeom>
          <a:solidFill>
            <a:srgbClr val="222222">
              <a:alpha val="6462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5086350" y="-38100"/>
            <a:ext cx="4114800" cy="5219700"/>
          </a:xfrm>
          <a:custGeom>
            <a:avLst/>
            <a:gdLst/>
            <a:ahLst/>
            <a:cxnLst/>
            <a:rect l="0" t="0" r="0" b="0"/>
            <a:pathLst>
              <a:path w="164592" h="208788" extrusionOk="0">
                <a:moveTo>
                  <a:pt x="0" y="1524"/>
                </a:moveTo>
                <a:lnTo>
                  <a:pt x="107442" y="208788"/>
                </a:lnTo>
                <a:lnTo>
                  <a:pt x="164592" y="208788"/>
                </a:lnTo>
                <a:lnTo>
                  <a:pt x="164592" y="0"/>
                </a:lnTo>
                <a:close/>
              </a:path>
            </a:pathLst>
          </a:custGeom>
          <a:solidFill>
            <a:srgbClr val="FF8700">
              <a:alpha val="85380"/>
            </a:srgbClr>
          </a:solidFill>
          <a:ln>
            <a:noFill/>
          </a:ln>
        </p:spPr>
      </p:sp>
      <p:sp>
        <p:nvSpPr>
          <p:cNvPr id="12" name="Shape 12"/>
          <p:cNvSpPr/>
          <p:nvPr/>
        </p:nvSpPr>
        <p:spPr>
          <a:xfrm flipH="1">
            <a:off x="-418950" y="4394400"/>
            <a:ext cx="8172300" cy="749100"/>
          </a:xfrm>
          <a:prstGeom prst="parallelogram">
            <a:avLst>
              <a:gd name="adj" fmla="val 51542"/>
            </a:avLst>
          </a:prstGeom>
          <a:solidFill>
            <a:srgbClr val="FFFFFF">
              <a:alpha val="1769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13" name="Shape 13"/>
          <p:cNvSpPr/>
          <p:nvPr/>
        </p:nvSpPr>
        <p:spPr>
          <a:xfrm flipH="1">
            <a:off x="1028474" y="4166400"/>
            <a:ext cx="8369700" cy="228000"/>
          </a:xfrm>
          <a:prstGeom prst="parallelogram">
            <a:avLst>
              <a:gd name="adj" fmla="val 51542"/>
            </a:avLst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1028475" y="0"/>
            <a:ext cx="5238600" cy="4020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5200"/>
            </a:lvl1pPr>
            <a:lvl2pPr lvl="1">
              <a:spcBef>
                <a:spcPts val="0"/>
              </a:spcBef>
              <a:buSzPct val="100000"/>
              <a:defRPr sz="5200"/>
            </a:lvl2pPr>
            <a:lvl3pPr lvl="2">
              <a:spcBef>
                <a:spcPts val="0"/>
              </a:spcBef>
              <a:buSzPct val="100000"/>
              <a:defRPr sz="5200"/>
            </a:lvl3pPr>
            <a:lvl4pPr lvl="3">
              <a:spcBef>
                <a:spcPts val="0"/>
              </a:spcBef>
              <a:buSzPct val="100000"/>
              <a:defRPr sz="5200"/>
            </a:lvl4pPr>
            <a:lvl5pPr lvl="4">
              <a:spcBef>
                <a:spcPts val="0"/>
              </a:spcBef>
              <a:buSzPct val="100000"/>
              <a:defRPr sz="5200"/>
            </a:lvl5pPr>
            <a:lvl6pPr lvl="5">
              <a:spcBef>
                <a:spcPts val="0"/>
              </a:spcBef>
              <a:buSzPct val="100000"/>
              <a:defRPr sz="5200"/>
            </a:lvl6pPr>
            <a:lvl7pPr lvl="6">
              <a:spcBef>
                <a:spcPts val="0"/>
              </a:spcBef>
              <a:buSzPct val="100000"/>
              <a:defRPr sz="5200"/>
            </a:lvl7pPr>
            <a:lvl8pPr lvl="7">
              <a:spcBef>
                <a:spcPts val="0"/>
              </a:spcBef>
              <a:buSzPct val="100000"/>
              <a:defRPr sz="5200"/>
            </a:lvl8pPr>
            <a:lvl9pPr lvl="8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bg>
      <p:bgPr>
        <a:solidFill>
          <a:srgbClr val="FF8700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>
            <a:off x="5086350" y="-38100"/>
            <a:ext cx="4114800" cy="5219700"/>
          </a:xfrm>
          <a:custGeom>
            <a:avLst/>
            <a:gdLst/>
            <a:ahLst/>
            <a:cxnLst/>
            <a:rect l="0" t="0" r="0" b="0"/>
            <a:pathLst>
              <a:path w="164592" h="208788" extrusionOk="0">
                <a:moveTo>
                  <a:pt x="0" y="1524"/>
                </a:moveTo>
                <a:lnTo>
                  <a:pt x="107442" y="208788"/>
                </a:lnTo>
                <a:lnTo>
                  <a:pt x="164592" y="208788"/>
                </a:lnTo>
                <a:lnTo>
                  <a:pt x="164592" y="0"/>
                </a:lnTo>
                <a:close/>
              </a:path>
            </a:pathLst>
          </a:custGeom>
          <a:solidFill>
            <a:srgbClr val="FFFFFF">
              <a:alpha val="17690"/>
            </a:srgbClr>
          </a:solidFill>
          <a:ln>
            <a:noFill/>
          </a:ln>
        </p:spPr>
      </p:sp>
      <p:sp>
        <p:nvSpPr>
          <p:cNvPr id="17" name="Shape 17"/>
          <p:cNvSpPr/>
          <p:nvPr/>
        </p:nvSpPr>
        <p:spPr>
          <a:xfrm flipH="1">
            <a:off x="-418950" y="4394400"/>
            <a:ext cx="8172300" cy="749100"/>
          </a:xfrm>
          <a:prstGeom prst="parallelogram">
            <a:avLst>
              <a:gd name="adj" fmla="val 51542"/>
            </a:avLst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18" name="Shape 18"/>
          <p:cNvSpPr/>
          <p:nvPr/>
        </p:nvSpPr>
        <p:spPr>
          <a:xfrm flipH="1">
            <a:off x="1028474" y="4166400"/>
            <a:ext cx="8369700" cy="2280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ctrTitle"/>
          </p:nvPr>
        </p:nvSpPr>
        <p:spPr>
          <a:xfrm>
            <a:off x="1028475" y="2345350"/>
            <a:ext cx="5220000" cy="1159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ubTitle" idx="1"/>
          </p:nvPr>
        </p:nvSpPr>
        <p:spPr>
          <a:xfrm>
            <a:off x="1028475" y="3449650"/>
            <a:ext cx="5220000" cy="570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222222"/>
              </a:buClr>
              <a:buSzPct val="100000"/>
              <a:buNone/>
              <a:defRPr sz="2400"/>
            </a:lvl1pPr>
            <a:lvl2pPr lvl="1" rtl="0">
              <a:spcBef>
                <a:spcPts val="0"/>
              </a:spcBef>
              <a:buClr>
                <a:srgbClr val="222222"/>
              </a:buClr>
              <a:buNone/>
              <a:defRPr/>
            </a:lvl2pPr>
            <a:lvl3pPr lvl="2" rtl="0">
              <a:spcBef>
                <a:spcPts val="0"/>
              </a:spcBef>
              <a:buClr>
                <a:srgbClr val="222222"/>
              </a:buClr>
              <a:buNone/>
              <a:defRPr/>
            </a:lvl3pPr>
            <a:lvl4pPr lvl="3" rtl="0">
              <a:spcBef>
                <a:spcPts val="0"/>
              </a:spcBef>
              <a:buClr>
                <a:srgbClr val="222222"/>
              </a:buClr>
              <a:buSzPct val="100000"/>
              <a:buNone/>
              <a:defRPr sz="2400"/>
            </a:lvl4pPr>
            <a:lvl5pPr lvl="4" rtl="0">
              <a:spcBef>
                <a:spcPts val="0"/>
              </a:spcBef>
              <a:buClr>
                <a:srgbClr val="222222"/>
              </a:buClr>
              <a:buSzPct val="100000"/>
              <a:buNone/>
              <a:defRPr sz="2400"/>
            </a:lvl5pPr>
            <a:lvl6pPr lvl="5" rtl="0">
              <a:spcBef>
                <a:spcPts val="0"/>
              </a:spcBef>
              <a:buClr>
                <a:srgbClr val="222222"/>
              </a:buClr>
              <a:buSzPct val="100000"/>
              <a:buNone/>
              <a:defRPr sz="2400"/>
            </a:lvl6pPr>
            <a:lvl7pPr lvl="6" rtl="0">
              <a:spcBef>
                <a:spcPts val="0"/>
              </a:spcBef>
              <a:buClr>
                <a:srgbClr val="222222"/>
              </a:buClr>
              <a:buSzPct val="100000"/>
              <a:buNone/>
              <a:defRPr sz="2400"/>
            </a:lvl7pPr>
            <a:lvl8pPr lvl="7" rtl="0">
              <a:spcBef>
                <a:spcPts val="0"/>
              </a:spcBef>
              <a:buClr>
                <a:srgbClr val="222222"/>
              </a:buClr>
              <a:buSzPct val="100000"/>
              <a:buNone/>
              <a:defRPr sz="2400"/>
            </a:lvl8pPr>
            <a:lvl9pPr lvl="8" rtl="0">
              <a:spcBef>
                <a:spcPts val="0"/>
              </a:spcBef>
              <a:buClr>
                <a:srgbClr val="222222"/>
              </a:buClr>
              <a:buSzPct val="1000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/>
        </p:nvSpPr>
        <p:spPr>
          <a:xfrm>
            <a:off x="-55075" y="-38100"/>
            <a:ext cx="3312625" cy="5214650"/>
          </a:xfrm>
          <a:custGeom>
            <a:avLst/>
            <a:gdLst/>
            <a:ahLst/>
            <a:cxnLst/>
            <a:rect l="0" t="0" r="0" b="0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32" name="Shape 32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" name="Shape 33"/>
          <p:cNvSpPr/>
          <p:nvPr/>
        </p:nvSpPr>
        <p:spPr>
          <a:xfrm flipH="1">
            <a:off x="472133" y="-9525"/>
            <a:ext cx="518400" cy="749100"/>
          </a:xfrm>
          <a:prstGeom prst="parallelogram">
            <a:avLst>
              <a:gd name="adj" fmla="val 75009"/>
            </a:avLst>
          </a:prstGeom>
          <a:solidFill>
            <a:srgbClr val="FF87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" name="Shape 34"/>
          <p:cNvSpPr/>
          <p:nvPr/>
        </p:nvSpPr>
        <p:spPr>
          <a:xfrm flipH="1">
            <a:off x="742953" y="272850"/>
            <a:ext cx="75057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" name="Shape 35"/>
          <p:cNvSpPr/>
          <p:nvPr/>
        </p:nvSpPr>
        <p:spPr>
          <a:xfrm flipH="1">
            <a:off x="7861618" y="272850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" name="Shape 36"/>
          <p:cNvSpPr/>
          <p:nvPr/>
        </p:nvSpPr>
        <p:spPr>
          <a:xfrm flipH="1">
            <a:off x="990374" y="4925850"/>
            <a:ext cx="8369700" cy="2280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1104900" y="1277625"/>
            <a:ext cx="7581900" cy="3648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‹nr.›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-55075" y="-38100"/>
            <a:ext cx="3312625" cy="5214650"/>
          </a:xfrm>
          <a:custGeom>
            <a:avLst/>
            <a:gdLst/>
            <a:ahLst/>
            <a:cxnLst/>
            <a:rect l="0" t="0" r="0" b="0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53" name="Shape 53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" name="Shape 54"/>
          <p:cNvSpPr/>
          <p:nvPr/>
        </p:nvSpPr>
        <p:spPr>
          <a:xfrm flipH="1">
            <a:off x="472133" y="-9525"/>
            <a:ext cx="518400" cy="749100"/>
          </a:xfrm>
          <a:prstGeom prst="parallelogram">
            <a:avLst>
              <a:gd name="adj" fmla="val 75009"/>
            </a:avLst>
          </a:prstGeom>
          <a:solidFill>
            <a:srgbClr val="FF87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5" name="Shape 55"/>
          <p:cNvSpPr/>
          <p:nvPr/>
        </p:nvSpPr>
        <p:spPr>
          <a:xfrm flipH="1">
            <a:off x="742953" y="272850"/>
            <a:ext cx="75057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" name="Shape 56"/>
          <p:cNvSpPr/>
          <p:nvPr/>
        </p:nvSpPr>
        <p:spPr>
          <a:xfrm flipH="1">
            <a:off x="7861618" y="272850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" name="Shape 57"/>
          <p:cNvSpPr/>
          <p:nvPr/>
        </p:nvSpPr>
        <p:spPr>
          <a:xfrm flipH="1">
            <a:off x="990374" y="4925850"/>
            <a:ext cx="8369700" cy="2280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1104900" y="1224350"/>
            <a:ext cx="2423100" cy="3549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2000"/>
            </a:lvl1pPr>
            <a:lvl2pPr lvl="1" rtl="0">
              <a:spcBef>
                <a:spcPts val="0"/>
              </a:spcBef>
              <a:buSzPct val="100000"/>
              <a:defRPr sz="2000"/>
            </a:lvl2pPr>
            <a:lvl3pPr lvl="2" rtl="0">
              <a:spcBef>
                <a:spcPts val="0"/>
              </a:spcBef>
              <a:buSzPct val="100000"/>
              <a:defRPr sz="2000"/>
            </a:lvl3pPr>
            <a:lvl4pPr lvl="3" rtl="0">
              <a:spcBef>
                <a:spcPts val="0"/>
              </a:spcBef>
              <a:buSzPct val="100000"/>
              <a:defRPr sz="2000"/>
            </a:lvl4pPr>
            <a:lvl5pPr lvl="4" rtl="0">
              <a:spcBef>
                <a:spcPts val="0"/>
              </a:spcBef>
              <a:buSzPct val="100000"/>
              <a:defRPr sz="2000"/>
            </a:lvl5pPr>
            <a:lvl6pPr lvl="5" rtl="0">
              <a:spcBef>
                <a:spcPts val="0"/>
              </a:spcBef>
              <a:buSzPct val="100000"/>
              <a:defRPr sz="2000"/>
            </a:lvl6pPr>
            <a:lvl7pPr lvl="6" rtl="0">
              <a:spcBef>
                <a:spcPts val="0"/>
              </a:spcBef>
              <a:buSzPct val="100000"/>
              <a:defRPr sz="2000"/>
            </a:lvl7pPr>
            <a:lvl8pPr lvl="7" rtl="0">
              <a:spcBef>
                <a:spcPts val="0"/>
              </a:spcBef>
              <a:buSzPct val="100000"/>
              <a:defRPr sz="2000"/>
            </a:lvl8pPr>
            <a:lvl9pPr lvl="8" rtl="0">
              <a:spcBef>
                <a:spcPts val="0"/>
              </a:spcBef>
              <a:buSzPct val="100000"/>
              <a:defRPr sz="2000"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2"/>
          </p:nvPr>
        </p:nvSpPr>
        <p:spPr>
          <a:xfrm>
            <a:off x="3652188" y="1224350"/>
            <a:ext cx="2423100" cy="3549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2000"/>
            </a:lvl1pPr>
            <a:lvl2pPr lvl="1" rtl="0">
              <a:spcBef>
                <a:spcPts val="0"/>
              </a:spcBef>
              <a:buSzPct val="100000"/>
              <a:defRPr sz="2000"/>
            </a:lvl2pPr>
            <a:lvl3pPr lvl="2" rtl="0">
              <a:spcBef>
                <a:spcPts val="0"/>
              </a:spcBef>
              <a:buSzPct val="100000"/>
              <a:defRPr sz="2000"/>
            </a:lvl3pPr>
            <a:lvl4pPr lvl="3" rtl="0">
              <a:spcBef>
                <a:spcPts val="0"/>
              </a:spcBef>
              <a:buSzPct val="100000"/>
              <a:defRPr sz="2000"/>
            </a:lvl4pPr>
            <a:lvl5pPr lvl="4" rtl="0">
              <a:spcBef>
                <a:spcPts val="0"/>
              </a:spcBef>
              <a:buSzPct val="100000"/>
              <a:defRPr sz="2000"/>
            </a:lvl5pPr>
            <a:lvl6pPr lvl="5" rtl="0">
              <a:spcBef>
                <a:spcPts val="0"/>
              </a:spcBef>
              <a:buSzPct val="100000"/>
              <a:defRPr sz="2000"/>
            </a:lvl6pPr>
            <a:lvl7pPr lvl="6" rtl="0">
              <a:spcBef>
                <a:spcPts val="0"/>
              </a:spcBef>
              <a:buSzPct val="100000"/>
              <a:defRPr sz="2000"/>
            </a:lvl7pPr>
            <a:lvl8pPr lvl="7" rtl="0">
              <a:spcBef>
                <a:spcPts val="0"/>
              </a:spcBef>
              <a:buSzPct val="100000"/>
              <a:defRPr sz="2000"/>
            </a:lvl8pPr>
            <a:lvl9pPr lvl="8" rtl="0">
              <a:spcBef>
                <a:spcPts val="0"/>
              </a:spcBef>
              <a:buSzPct val="100000"/>
              <a:defRPr sz="2000"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3"/>
          </p:nvPr>
        </p:nvSpPr>
        <p:spPr>
          <a:xfrm>
            <a:off x="6199477" y="1224350"/>
            <a:ext cx="2423100" cy="3549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2000"/>
            </a:lvl1pPr>
            <a:lvl2pPr lvl="1" rtl="0">
              <a:spcBef>
                <a:spcPts val="0"/>
              </a:spcBef>
              <a:buSzPct val="100000"/>
              <a:defRPr sz="2000"/>
            </a:lvl2pPr>
            <a:lvl3pPr lvl="2" rtl="0">
              <a:spcBef>
                <a:spcPts val="0"/>
              </a:spcBef>
              <a:buSzPct val="100000"/>
              <a:defRPr sz="2000"/>
            </a:lvl3pPr>
            <a:lvl4pPr lvl="3" rtl="0">
              <a:spcBef>
                <a:spcPts val="0"/>
              </a:spcBef>
              <a:buSzPct val="100000"/>
              <a:defRPr sz="2000"/>
            </a:lvl4pPr>
            <a:lvl5pPr lvl="4" rtl="0">
              <a:spcBef>
                <a:spcPts val="0"/>
              </a:spcBef>
              <a:buSzPct val="100000"/>
              <a:defRPr sz="2000"/>
            </a:lvl5pPr>
            <a:lvl6pPr lvl="5" rtl="0">
              <a:spcBef>
                <a:spcPts val="0"/>
              </a:spcBef>
              <a:buSzPct val="100000"/>
              <a:defRPr sz="2000"/>
            </a:lvl6pPr>
            <a:lvl7pPr lvl="6" rtl="0">
              <a:spcBef>
                <a:spcPts val="0"/>
              </a:spcBef>
              <a:buSzPct val="100000"/>
              <a:defRPr sz="2000"/>
            </a:lvl7pPr>
            <a:lvl8pPr lvl="7" rtl="0">
              <a:spcBef>
                <a:spcPts val="0"/>
              </a:spcBef>
              <a:buSzPct val="100000"/>
              <a:defRPr sz="2000"/>
            </a:lvl8pPr>
            <a:lvl9pPr lvl="8" rtl="0">
              <a:spcBef>
                <a:spcPts val="0"/>
              </a:spcBef>
              <a:buSzPct val="100000"/>
              <a:defRPr sz="2000"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‹nr.›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Image background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/>
        </p:nvSpPr>
        <p:spPr>
          <a:xfrm>
            <a:off x="-55075" y="-38100"/>
            <a:ext cx="3312625" cy="5214650"/>
          </a:xfrm>
          <a:custGeom>
            <a:avLst/>
            <a:gdLst/>
            <a:ahLst/>
            <a:cxnLst/>
            <a:rect l="0" t="0" r="0" b="0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FFFFF">
              <a:alpha val="17690"/>
            </a:srgbClr>
          </a:solidFill>
          <a:ln>
            <a:noFill/>
          </a:ln>
        </p:spPr>
      </p:sp>
      <p:sp>
        <p:nvSpPr>
          <p:cNvPr id="74" name="Shape 74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5" name="Shape 75"/>
          <p:cNvSpPr/>
          <p:nvPr/>
        </p:nvSpPr>
        <p:spPr>
          <a:xfrm flipH="1">
            <a:off x="472133" y="-9525"/>
            <a:ext cx="518400" cy="749100"/>
          </a:xfrm>
          <a:prstGeom prst="parallelogram">
            <a:avLst>
              <a:gd name="adj" fmla="val 75009"/>
            </a:avLst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6" name="Shape 76"/>
          <p:cNvSpPr/>
          <p:nvPr/>
        </p:nvSpPr>
        <p:spPr>
          <a:xfrm flipH="1">
            <a:off x="742953" y="272850"/>
            <a:ext cx="7505700" cy="749100"/>
          </a:xfrm>
          <a:prstGeom prst="parallelogram">
            <a:avLst>
              <a:gd name="adj" fmla="val 51542"/>
            </a:avLst>
          </a:prstGeom>
          <a:solidFill>
            <a:srgbClr val="222222">
              <a:alpha val="6462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7" name="Shape 77"/>
          <p:cNvSpPr/>
          <p:nvPr/>
        </p:nvSpPr>
        <p:spPr>
          <a:xfrm flipH="1">
            <a:off x="7861618" y="272850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8" name="Shape 78"/>
          <p:cNvSpPr/>
          <p:nvPr/>
        </p:nvSpPr>
        <p:spPr>
          <a:xfrm flipH="1">
            <a:off x="990374" y="4925850"/>
            <a:ext cx="8369700" cy="2280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‹nr.›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inverted">
    <p:bg>
      <p:bgPr>
        <a:solidFill>
          <a:srgbClr val="22222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/>
        </p:nvSpPr>
        <p:spPr>
          <a:xfrm>
            <a:off x="-55075" y="-38100"/>
            <a:ext cx="3312625" cy="5214650"/>
          </a:xfrm>
          <a:custGeom>
            <a:avLst/>
            <a:gdLst/>
            <a:ahLst/>
            <a:cxnLst/>
            <a:rect l="0" t="0" r="0" b="0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</p:sp>
      <p:sp>
        <p:nvSpPr>
          <p:cNvPr id="97" name="Shape 97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 flipH="1">
            <a:off x="472133" y="-9525"/>
            <a:ext cx="518400" cy="749100"/>
          </a:xfrm>
          <a:prstGeom prst="parallelogram">
            <a:avLst>
              <a:gd name="adj" fmla="val 75009"/>
            </a:avLst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9" name="Shape 99"/>
          <p:cNvSpPr/>
          <p:nvPr/>
        </p:nvSpPr>
        <p:spPr>
          <a:xfrm flipH="1">
            <a:off x="990374" y="4925850"/>
            <a:ext cx="8369700" cy="2280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‹nr.›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04900" y="1200150"/>
            <a:ext cx="7581900" cy="372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FF8700"/>
              </a:buClr>
              <a:buSzPct val="100000"/>
              <a:buFont typeface="Roboto"/>
              <a:buChar char="▸"/>
              <a:defRPr sz="30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480"/>
              </a:spcBef>
              <a:buClr>
                <a:srgbClr val="FF8700"/>
              </a:buClr>
              <a:buSzPct val="100000"/>
              <a:buFont typeface="Roboto"/>
              <a:buChar char="▹"/>
              <a:defRPr sz="24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480"/>
              </a:spcBef>
              <a:buClr>
                <a:srgbClr val="FF8700"/>
              </a:buClr>
              <a:buSzPct val="100000"/>
              <a:buFont typeface="Roboto"/>
              <a:buChar char="▹"/>
              <a:defRPr sz="24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360"/>
              </a:spcBef>
              <a:buClr>
                <a:srgbClr val="FF8700"/>
              </a:buClr>
              <a:buSzPct val="1000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360"/>
              </a:spcBef>
              <a:buClr>
                <a:srgbClr val="FF8700"/>
              </a:buClr>
              <a:buSzPct val="1000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360"/>
              </a:spcBef>
              <a:buClr>
                <a:srgbClr val="FF8700"/>
              </a:buClr>
              <a:buSzPct val="1000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360"/>
              </a:spcBef>
              <a:buClr>
                <a:srgbClr val="FF8700"/>
              </a:buClr>
              <a:buSzPct val="1000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360"/>
              </a:spcBef>
              <a:buClr>
                <a:srgbClr val="FF8700"/>
              </a:buClr>
              <a:buSzPct val="1000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360"/>
              </a:spcBef>
              <a:buClr>
                <a:srgbClr val="FF8700"/>
              </a:buClr>
              <a:buSzPct val="1000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fld id="{00000000-1234-1234-1234-123412341234}" type="slidenum">
              <a:rPr lang="en" sz="1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‹nr.›</a:t>
            </a:fld>
            <a:endParaRPr lang="en" sz="13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5" r:id="rId5"/>
    <p:sldLayoutId id="2147483658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ctrTitle"/>
          </p:nvPr>
        </p:nvSpPr>
        <p:spPr>
          <a:xfrm>
            <a:off x="1028476" y="0"/>
            <a:ext cx="3798706" cy="4020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r"/>
            <a:br>
              <a:rPr lang="en-GB" dirty="0"/>
            </a:br>
            <a:r>
              <a:rPr lang="en-GB" dirty="0"/>
              <a:t>Maintenance</a:t>
            </a:r>
            <a:br>
              <a:rPr lang="en-GB" dirty="0"/>
            </a:br>
            <a:r>
              <a:rPr lang="en-GB" dirty="0"/>
              <a:t>Procedure</a:t>
            </a:r>
            <a:endParaRPr lang="en" dirty="0"/>
          </a:p>
        </p:txBody>
      </p:sp>
      <p:pic>
        <p:nvPicPr>
          <p:cNvPr id="2" name="Afbeelding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4230" y="4531365"/>
            <a:ext cx="926310" cy="529733"/>
          </a:xfrm>
          <a:prstGeom prst="rect">
            <a:avLst/>
          </a:prstGeom>
        </p:spPr>
      </p:pic>
      <p:grpSp>
        <p:nvGrpSpPr>
          <p:cNvPr id="4" name="Shape 484"/>
          <p:cNvGrpSpPr/>
          <p:nvPr/>
        </p:nvGrpSpPr>
        <p:grpSpPr>
          <a:xfrm>
            <a:off x="1028476" y="3286353"/>
            <a:ext cx="805191" cy="733647"/>
            <a:chOff x="2583100" y="2973775"/>
            <a:chExt cx="461550" cy="437200"/>
          </a:xfrm>
          <a:solidFill>
            <a:schemeClr val="tx2">
              <a:lumMod val="75000"/>
            </a:schemeClr>
          </a:solidFill>
        </p:grpSpPr>
        <p:sp>
          <p:nvSpPr>
            <p:cNvPr id="5" name="Shape 485"/>
            <p:cNvSpPr/>
            <p:nvPr/>
          </p:nvSpPr>
          <p:spPr>
            <a:xfrm>
              <a:off x="2701225" y="3315975"/>
              <a:ext cx="225300" cy="95000"/>
            </a:xfrm>
            <a:custGeom>
              <a:avLst/>
              <a:gdLst/>
              <a:ahLst/>
              <a:cxnLst/>
              <a:rect l="0" t="0" r="0" b="0"/>
              <a:pathLst>
                <a:path w="9012" h="3800" fill="none" extrusionOk="0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grpFill/>
            <a:ln w="2857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" name="Shape 486"/>
            <p:cNvSpPr/>
            <p:nvPr/>
          </p:nvSpPr>
          <p:spPr>
            <a:xfrm>
              <a:off x="2583100" y="2973775"/>
              <a:ext cx="461550" cy="336125"/>
            </a:xfrm>
            <a:custGeom>
              <a:avLst/>
              <a:gdLst/>
              <a:ahLst/>
              <a:cxnLst/>
              <a:rect l="0" t="0" r="0" b="0"/>
              <a:pathLst>
                <a:path w="18462" h="13445" fill="none" extrusionOk="0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grpFill/>
            <a:ln w="2857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Content</a:t>
            </a:r>
          </a:p>
        </p:txBody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1104900" y="1224350"/>
            <a:ext cx="2423100" cy="354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 dirty="0"/>
              <a:t>When is something content?</a:t>
            </a:r>
          </a:p>
          <a:p>
            <a:pPr marL="342900" indent="-342900"/>
            <a:r>
              <a:rPr lang="en" dirty="0"/>
              <a:t>Barcodes</a:t>
            </a:r>
          </a:p>
          <a:p>
            <a:pPr marL="342900" indent="-342900"/>
            <a:r>
              <a:rPr lang="en" dirty="0"/>
              <a:t>Stored medicine</a:t>
            </a:r>
          </a:p>
          <a:p>
            <a:pPr marL="342900" indent="-342900"/>
            <a:r>
              <a:rPr lang="en-GB" dirty="0"/>
              <a:t>I</a:t>
            </a:r>
            <a:r>
              <a:rPr lang="en" dirty="0"/>
              <a:t>ssue of drugs</a:t>
            </a:r>
          </a:p>
          <a:p>
            <a:pPr marL="342900" indent="-342900"/>
            <a:endParaRPr lang="en" dirty="0"/>
          </a:p>
        </p:txBody>
      </p:sp>
      <p:sp>
        <p:nvSpPr>
          <p:cNvPr id="176" name="Shape 176"/>
          <p:cNvSpPr txBox="1">
            <a:spLocks noGrp="1"/>
          </p:cNvSpPr>
          <p:nvPr>
            <p:ph type="body" idx="2"/>
          </p:nvPr>
        </p:nvSpPr>
        <p:spPr>
          <a:xfrm>
            <a:off x="3652188" y="1224350"/>
            <a:ext cx="2423100" cy="354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 dirty="0"/>
              <a:t>How will we treat the content?</a:t>
            </a:r>
          </a:p>
          <a:p>
            <a:pPr marL="342900" indent="-342900"/>
            <a:r>
              <a:rPr lang="en" dirty="0"/>
              <a:t>Database</a:t>
            </a:r>
          </a:p>
          <a:p>
            <a:pPr marL="342900" indent="-342900"/>
            <a:r>
              <a:rPr lang="en" dirty="0"/>
              <a:t>Up to date</a:t>
            </a:r>
          </a:p>
          <a:p>
            <a:pPr marL="342900" indent="-342900"/>
            <a:r>
              <a:rPr lang="en" dirty="0"/>
              <a:t>Protected</a:t>
            </a:r>
          </a:p>
          <a:p>
            <a:pPr marL="342900" indent="-342900"/>
            <a:r>
              <a:rPr lang="en" dirty="0"/>
              <a:t>Changes will be documented</a:t>
            </a:r>
          </a:p>
          <a:p>
            <a:pPr marL="342900" indent="-342900"/>
            <a:endParaRPr lang="en" dirty="0"/>
          </a:p>
          <a:p>
            <a:pPr marL="342900" indent="-342900"/>
            <a:endParaRPr lang="en" dirty="0"/>
          </a:p>
        </p:txBody>
      </p:sp>
      <p:sp>
        <p:nvSpPr>
          <p:cNvPr id="177" name="Shape 177"/>
          <p:cNvSpPr txBox="1">
            <a:spLocks noGrp="1"/>
          </p:cNvSpPr>
          <p:nvPr>
            <p:ph type="body" idx="3"/>
          </p:nvPr>
        </p:nvSpPr>
        <p:spPr>
          <a:xfrm>
            <a:off x="6199477" y="1224350"/>
            <a:ext cx="2423100" cy="354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 dirty="0"/>
              <a:t>Who will manage the content?</a:t>
            </a:r>
          </a:p>
          <a:p>
            <a:pPr marL="342900" indent="-342900"/>
            <a:r>
              <a:rPr lang="en-GB" dirty="0"/>
              <a:t>Logistician</a:t>
            </a:r>
          </a:p>
          <a:p>
            <a:pPr marL="342900" indent="-342900"/>
            <a:r>
              <a:rPr lang="en-GB" dirty="0"/>
              <a:t>Wim </a:t>
            </a:r>
            <a:r>
              <a:rPr lang="en-GB" dirty="0" err="1"/>
              <a:t>Schreurs</a:t>
            </a:r>
            <a:endParaRPr lang="en-GB" dirty="0"/>
          </a:p>
        </p:txBody>
      </p:sp>
      <p:sp>
        <p:nvSpPr>
          <p:cNvPr id="178" name="Shape 178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bg1"/>
                </a:solidFill>
              </a:rPr>
              <a:t>10</a:t>
            </a:fld>
            <a:endParaRPr lang="en" dirty="0">
              <a:solidFill>
                <a:schemeClr val="bg1"/>
              </a:solidFill>
            </a:endParaRPr>
          </a:p>
        </p:txBody>
      </p:sp>
      <p:grpSp>
        <p:nvGrpSpPr>
          <p:cNvPr id="7" name="Shape 362"/>
          <p:cNvGrpSpPr/>
          <p:nvPr/>
        </p:nvGrpSpPr>
        <p:grpSpPr>
          <a:xfrm flipH="1">
            <a:off x="8279696" y="441561"/>
            <a:ext cx="342881" cy="418127"/>
            <a:chOff x="596350" y="929175"/>
            <a:chExt cx="407950" cy="497475"/>
          </a:xfrm>
        </p:grpSpPr>
        <p:sp>
          <p:nvSpPr>
            <p:cNvPr id="8" name="Shape 363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0" t="0" r="0" b="0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70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" name="Shape 364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70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" name="Shape 365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" name="Shape 366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70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367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368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70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" name="Shape 369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0" t="0" r="0" b="0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70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ctrTitle"/>
          </p:nvPr>
        </p:nvSpPr>
        <p:spPr>
          <a:xfrm>
            <a:off x="1028475" y="2345350"/>
            <a:ext cx="5220000" cy="1159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5.</a:t>
            </a:r>
          </a:p>
          <a:p>
            <a:r>
              <a:rPr lang="en" dirty="0"/>
              <a:t>Archiving</a:t>
            </a:r>
          </a:p>
        </p:txBody>
      </p:sp>
      <p:sp>
        <p:nvSpPr>
          <p:cNvPr id="129" name="Shape 129"/>
          <p:cNvSpPr txBox="1">
            <a:spLocks noGrp="1"/>
          </p:cNvSpPr>
          <p:nvPr>
            <p:ph type="subTitle" idx="1"/>
          </p:nvPr>
        </p:nvSpPr>
        <p:spPr>
          <a:xfrm>
            <a:off x="1028475" y="3449650"/>
            <a:ext cx="5220000" cy="570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130" name="Shape 130"/>
          <p:cNvSpPr txBox="1">
            <a:spLocks noGrp="1"/>
          </p:cNvSpPr>
          <p:nvPr>
            <p:ph type="sldNum" idx="4294967295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410461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Archiving</a:t>
            </a:r>
          </a:p>
        </p:txBody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1643171" y="1510988"/>
            <a:ext cx="3625200" cy="2112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marL="342900" indent="-342900"/>
            <a:r>
              <a:rPr lang="nl-NL" sz="2000" dirty="0" err="1"/>
              <a:t>Archiving</a:t>
            </a:r>
            <a:endParaRPr lang="nl-NL" sz="2000" dirty="0"/>
          </a:p>
          <a:p>
            <a:pPr marL="342900" indent="-342900"/>
            <a:r>
              <a:rPr lang="nl-NL" sz="2000" dirty="0"/>
              <a:t>Back-Up</a:t>
            </a:r>
          </a:p>
          <a:p>
            <a:pPr>
              <a:buNone/>
            </a:pPr>
            <a:r>
              <a:rPr lang="en-GB" sz="2000" dirty="0"/>
              <a:t>	</a:t>
            </a:r>
            <a:r>
              <a:rPr lang="en-GB" sz="1600" dirty="0"/>
              <a:t>Version</a:t>
            </a:r>
          </a:p>
          <a:p>
            <a:pPr>
              <a:buNone/>
            </a:pPr>
            <a:r>
              <a:rPr lang="en-GB" sz="1600" dirty="0"/>
              <a:t>	Administration</a:t>
            </a:r>
            <a:endParaRPr lang="nl-NL" sz="2000" dirty="0"/>
          </a:p>
          <a:p>
            <a:pPr marL="342900" indent="-342900"/>
            <a:r>
              <a:rPr lang="en-GB" sz="2000" dirty="0"/>
              <a:t>R</a:t>
            </a:r>
            <a:r>
              <a:rPr lang="nl-NL" sz="2000" dirty="0" err="1"/>
              <a:t>estore</a:t>
            </a:r>
            <a:endParaRPr lang="en" sz="2000" dirty="0"/>
          </a:p>
        </p:txBody>
      </p:sp>
      <p:sp>
        <p:nvSpPr>
          <p:cNvPr id="185" name="Shape 185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bg1"/>
                </a:solidFill>
              </a:rPr>
              <a:t>12</a:t>
            </a:fld>
            <a:endParaRPr lang="en" dirty="0">
              <a:solidFill>
                <a:schemeClr val="bg1"/>
              </a:solidFill>
            </a:endParaRPr>
          </a:p>
        </p:txBody>
      </p:sp>
      <p:pic>
        <p:nvPicPr>
          <p:cNvPr id="186" name="Shape 186" descr="2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3792117" y="1025175"/>
            <a:ext cx="6279900" cy="3532800"/>
          </a:xfrm>
          <a:prstGeom prst="parallelogram">
            <a:avLst>
              <a:gd name="adj" fmla="val 51555"/>
            </a:avLst>
          </a:prstGeom>
          <a:noFill/>
          <a:ln>
            <a:noFill/>
          </a:ln>
        </p:spPr>
      </p:pic>
      <p:grpSp>
        <p:nvGrpSpPr>
          <p:cNvPr id="6" name="Shape 370"/>
          <p:cNvGrpSpPr/>
          <p:nvPr/>
        </p:nvGrpSpPr>
        <p:grpSpPr>
          <a:xfrm>
            <a:off x="8339400" y="501184"/>
            <a:ext cx="349059" cy="298881"/>
            <a:chOff x="1934025" y="1001650"/>
            <a:chExt cx="415300" cy="355600"/>
          </a:xfrm>
        </p:grpSpPr>
        <p:sp>
          <p:nvSpPr>
            <p:cNvPr id="7" name="Shape 371"/>
            <p:cNvSpPr/>
            <p:nvPr/>
          </p:nvSpPr>
          <p:spPr>
            <a:xfrm>
              <a:off x="1934025" y="1303650"/>
              <a:ext cx="207650" cy="53600"/>
            </a:xfrm>
            <a:custGeom>
              <a:avLst/>
              <a:gdLst/>
              <a:ahLst/>
              <a:cxnLst/>
              <a:rect l="0" t="0" r="0" b="0"/>
              <a:pathLst>
                <a:path w="8306" h="2144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w="1270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" name="Shape 372"/>
            <p:cNvSpPr/>
            <p:nvPr/>
          </p:nvSpPr>
          <p:spPr>
            <a:xfrm>
              <a:off x="2141650" y="1303650"/>
              <a:ext cx="207675" cy="53600"/>
            </a:xfrm>
            <a:custGeom>
              <a:avLst/>
              <a:gdLst/>
              <a:ahLst/>
              <a:cxnLst/>
              <a:rect l="0" t="0" r="0" b="0"/>
              <a:pathLst>
                <a:path w="8307" h="2144" fill="none" extrusionOk="0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w="1270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" name="Shape 373"/>
            <p:cNvSpPr/>
            <p:nvPr/>
          </p:nvSpPr>
          <p:spPr>
            <a:xfrm>
              <a:off x="1934025" y="1001650"/>
              <a:ext cx="207650" cy="331250"/>
            </a:xfrm>
            <a:custGeom>
              <a:avLst/>
              <a:gdLst/>
              <a:ahLst/>
              <a:cxnLst/>
              <a:rect l="0" t="0" r="0" b="0"/>
              <a:pathLst>
                <a:path w="8306" h="13250" fill="none" extrusionOk="0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w="1270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" name="Shape 374"/>
            <p:cNvSpPr/>
            <p:nvPr/>
          </p:nvSpPr>
          <p:spPr>
            <a:xfrm>
              <a:off x="2141650" y="1001650"/>
              <a:ext cx="207675" cy="331250"/>
            </a:xfrm>
            <a:custGeom>
              <a:avLst/>
              <a:gdLst/>
              <a:ahLst/>
              <a:cxnLst/>
              <a:rect l="0" t="0" r="0" b="0"/>
              <a:pathLst>
                <a:path w="8307" h="13250" fill="none" extrusionOk="0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w="1270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0" dirty="0"/>
              <a:t>6. Question round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bg1"/>
                </a:solidFill>
              </a:rPr>
              <a:t>13</a:t>
            </a:fld>
            <a:endParaRPr lang="en" dirty="0">
              <a:solidFill>
                <a:schemeClr val="bg1"/>
              </a:solidFill>
            </a:endParaRPr>
          </a:p>
        </p:txBody>
      </p:sp>
      <p:sp>
        <p:nvSpPr>
          <p:cNvPr id="4" name="Shape 306"/>
          <p:cNvSpPr txBox="1">
            <a:spLocks/>
          </p:cNvSpPr>
          <p:nvPr/>
        </p:nvSpPr>
        <p:spPr>
          <a:xfrm>
            <a:off x="1001401" y="1900797"/>
            <a:ext cx="3559966" cy="1159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Dosis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r>
              <a:rPr lang="en" sz="6000" dirty="0">
                <a:solidFill>
                  <a:schemeClr val="bg1"/>
                </a:solidFill>
              </a:rPr>
              <a:t>THANKS!</a:t>
            </a:r>
          </a:p>
        </p:txBody>
      </p:sp>
      <p:sp>
        <p:nvSpPr>
          <p:cNvPr id="5" name="Shape 307"/>
          <p:cNvSpPr txBox="1">
            <a:spLocks/>
          </p:cNvSpPr>
          <p:nvPr/>
        </p:nvSpPr>
        <p:spPr>
          <a:xfrm>
            <a:off x="1466407" y="2821960"/>
            <a:ext cx="7185000" cy="1159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▸"/>
              <a:defRPr sz="30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24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24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>
              <a:spcBef>
                <a:spcPts val="0"/>
              </a:spcBef>
              <a:buFont typeface="Roboto"/>
              <a:buNone/>
            </a:pPr>
            <a:r>
              <a:rPr lang="en" sz="2400" b="1" dirty="0">
                <a:solidFill>
                  <a:srgbClr val="FFFFFF"/>
                </a:solidFill>
              </a:rPr>
              <a:t>Any questions?</a:t>
            </a:r>
            <a:endParaRPr lang="en" sz="2400" dirty="0">
              <a:solidFill>
                <a:srgbClr val="FFFFFF"/>
              </a:solidFill>
            </a:endParaRPr>
          </a:p>
        </p:txBody>
      </p:sp>
      <p:grpSp>
        <p:nvGrpSpPr>
          <p:cNvPr id="6" name="Shape 470"/>
          <p:cNvGrpSpPr/>
          <p:nvPr/>
        </p:nvGrpSpPr>
        <p:grpSpPr>
          <a:xfrm>
            <a:off x="733224" y="2782362"/>
            <a:ext cx="536353" cy="492544"/>
            <a:chOff x="5972700" y="2330200"/>
            <a:chExt cx="411625" cy="387275"/>
          </a:xfrm>
        </p:grpSpPr>
        <p:sp>
          <p:nvSpPr>
            <p:cNvPr id="7" name="Shape 471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2857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" name="Shape 472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2857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Table of contents</a:t>
            </a:r>
          </a:p>
        </p:txBody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1104900" y="1277625"/>
            <a:ext cx="7581900" cy="3648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742950" lvl="1" indent="-514350">
              <a:buFont typeface="+mj-lt"/>
              <a:buAutoNum type="arabicPeriod"/>
            </a:pPr>
            <a:r>
              <a:rPr lang="en" dirty="0"/>
              <a:t>Introduction</a:t>
            </a:r>
          </a:p>
          <a:p>
            <a:pPr marL="742950" lvl="1" indent="-514350">
              <a:buFont typeface="+mj-lt"/>
              <a:buAutoNum type="arabicPeriod"/>
            </a:pPr>
            <a:r>
              <a:rPr lang="en" dirty="0"/>
              <a:t>Maintenance</a:t>
            </a:r>
          </a:p>
          <a:p>
            <a:pPr marL="742950" lvl="1" indent="-514350">
              <a:buFont typeface="+mj-lt"/>
              <a:buAutoNum type="arabicPeriod"/>
            </a:pPr>
            <a:r>
              <a:rPr lang="en" dirty="0"/>
              <a:t>Management</a:t>
            </a:r>
          </a:p>
          <a:p>
            <a:pPr marL="742950" lvl="1" indent="-514350">
              <a:buFont typeface="+mj-lt"/>
              <a:buAutoNum type="arabicPeriod"/>
            </a:pPr>
            <a:r>
              <a:rPr lang="en" dirty="0"/>
              <a:t>Content</a:t>
            </a:r>
          </a:p>
          <a:p>
            <a:pPr marL="742950" lvl="1" indent="-514350">
              <a:buFont typeface="+mj-lt"/>
              <a:buAutoNum type="arabicPeriod"/>
            </a:pPr>
            <a:r>
              <a:rPr lang="en" dirty="0"/>
              <a:t>Archive</a:t>
            </a:r>
          </a:p>
          <a:p>
            <a:pPr marL="742950" lvl="1" indent="-514350">
              <a:buFont typeface="+mj-lt"/>
              <a:buAutoNum type="arabicPeriod"/>
            </a:pPr>
            <a:r>
              <a:rPr lang="en" dirty="0"/>
              <a:t>Question round</a:t>
            </a:r>
          </a:p>
        </p:txBody>
      </p:sp>
      <p:sp>
        <p:nvSpPr>
          <p:cNvPr id="142" name="Shape 142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bg1"/>
                </a:solidFill>
              </a:rPr>
              <a:t>2</a:t>
            </a:fld>
            <a:endParaRPr lang="e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4535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ctrTitle"/>
          </p:nvPr>
        </p:nvSpPr>
        <p:spPr>
          <a:xfrm>
            <a:off x="1028475" y="2345350"/>
            <a:ext cx="5220000" cy="1159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1.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Introduction</a:t>
            </a:r>
          </a:p>
        </p:txBody>
      </p:sp>
      <p:sp>
        <p:nvSpPr>
          <p:cNvPr id="129" name="Shape 129"/>
          <p:cNvSpPr txBox="1">
            <a:spLocks noGrp="1"/>
          </p:cNvSpPr>
          <p:nvPr>
            <p:ph type="subTitle" idx="1"/>
          </p:nvPr>
        </p:nvSpPr>
        <p:spPr>
          <a:xfrm>
            <a:off x="1028475" y="3449650"/>
            <a:ext cx="5220000" cy="570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Let’s start with introducing ourselves</a:t>
            </a:r>
          </a:p>
        </p:txBody>
      </p:sp>
      <p:sp>
        <p:nvSpPr>
          <p:cNvPr id="130" name="Shape 130"/>
          <p:cNvSpPr txBox="1">
            <a:spLocks noGrp="1"/>
          </p:cNvSpPr>
          <p:nvPr>
            <p:ph type="sldNum" idx="4294967295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3</a:t>
            </a:fld>
            <a:endParaRPr lang="e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ctrTitle" idx="4294967295"/>
          </p:nvPr>
        </p:nvSpPr>
        <p:spPr>
          <a:xfrm>
            <a:off x="3902148" y="821350"/>
            <a:ext cx="5241851" cy="1159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6000" dirty="0">
                <a:solidFill>
                  <a:srgbClr val="FF8700"/>
                </a:solidFill>
              </a:rPr>
              <a:t>INTRODUCTION</a:t>
            </a:r>
          </a:p>
        </p:txBody>
      </p:sp>
      <p:sp>
        <p:nvSpPr>
          <p:cNvPr id="121" name="Shape 121"/>
          <p:cNvSpPr txBox="1">
            <a:spLocks noGrp="1"/>
          </p:cNvSpPr>
          <p:nvPr>
            <p:ph type="subTitle" idx="4294967295"/>
          </p:nvPr>
        </p:nvSpPr>
        <p:spPr>
          <a:xfrm>
            <a:off x="4724918" y="1868575"/>
            <a:ext cx="4179282" cy="1975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just" rtl="0">
              <a:spcBef>
                <a:spcPts val="0"/>
              </a:spcBef>
              <a:buNone/>
            </a:pPr>
            <a:r>
              <a:rPr lang="en" sz="2400" dirty="0">
                <a:solidFill>
                  <a:srgbClr val="FFFFFF"/>
                </a:solidFill>
              </a:rPr>
              <a:t>We are Comp-U-Service and we’d like to talk to you about the maintenance procedures today.</a:t>
            </a:r>
          </a:p>
        </p:txBody>
      </p:sp>
      <p:sp>
        <p:nvSpPr>
          <p:cNvPr id="122" name="Shape 122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4</a:t>
            </a:fld>
            <a:endParaRPr lang="en"/>
          </a:p>
        </p:txBody>
      </p:sp>
      <p:pic>
        <p:nvPicPr>
          <p:cNvPr id="123" name="Shape 123" descr="10.jpg"/>
          <p:cNvPicPr preferRelativeResize="0"/>
          <p:nvPr/>
        </p:nvPicPr>
        <p:blipFill rotWithShape="1">
          <a:blip r:embed="rId3">
            <a:alphaModFix/>
          </a:blip>
          <a:srcRect l="11422" t="22161" r="20220" b="9481"/>
          <a:stretch/>
        </p:blipFill>
        <p:spPr>
          <a:xfrm flipH="1">
            <a:off x="982118" y="731700"/>
            <a:ext cx="3742800" cy="2105400"/>
          </a:xfrm>
          <a:prstGeom prst="parallelogram">
            <a:avLst>
              <a:gd name="adj" fmla="val 51555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ctrTitle"/>
          </p:nvPr>
        </p:nvSpPr>
        <p:spPr>
          <a:xfrm>
            <a:off x="1028475" y="2345350"/>
            <a:ext cx="5220000" cy="1159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2.</a:t>
            </a:r>
          </a:p>
          <a:p>
            <a:r>
              <a:rPr lang="en" dirty="0"/>
              <a:t>Maintenance</a:t>
            </a:r>
          </a:p>
        </p:txBody>
      </p:sp>
      <p:sp>
        <p:nvSpPr>
          <p:cNvPr id="129" name="Shape 129"/>
          <p:cNvSpPr txBox="1">
            <a:spLocks noGrp="1"/>
          </p:cNvSpPr>
          <p:nvPr>
            <p:ph type="subTitle" idx="1"/>
          </p:nvPr>
        </p:nvSpPr>
        <p:spPr>
          <a:xfrm>
            <a:off x="1028475" y="3449650"/>
            <a:ext cx="5220000" cy="570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130" name="Shape 130"/>
          <p:cNvSpPr txBox="1">
            <a:spLocks noGrp="1"/>
          </p:cNvSpPr>
          <p:nvPr>
            <p:ph type="sldNum" idx="4294967295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23440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Maintenance</a:t>
            </a:r>
          </a:p>
        </p:txBody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1104900" y="1277625"/>
            <a:ext cx="7581900" cy="3648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 dirty="0"/>
              <a:t>Installation procedures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 dirty="0"/>
              <a:t>Incident handling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 dirty="0"/>
              <a:t>Register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 dirty="0"/>
              <a:t>External helpdesk</a:t>
            </a:r>
            <a:endParaRPr lang="en" dirty="0"/>
          </a:p>
          <a:p>
            <a:pPr marL="457200" indent="-228600"/>
            <a:r>
              <a:rPr lang="en-US" dirty="0"/>
              <a:t>Amendment procedure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 dirty="0"/>
              <a:t>Form</a:t>
            </a:r>
          </a:p>
          <a:p>
            <a:pPr marL="457200" lvl="0" indent="-228600" rtl="0">
              <a:spcBef>
                <a:spcPts val="0"/>
              </a:spcBef>
            </a:pPr>
            <a:endParaRPr lang="en" dirty="0"/>
          </a:p>
        </p:txBody>
      </p:sp>
      <p:sp>
        <p:nvSpPr>
          <p:cNvPr id="142" name="Shape 142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bg1"/>
                </a:solidFill>
              </a:rPr>
              <a:t>6</a:t>
            </a:fld>
            <a:endParaRPr lang="en" dirty="0">
              <a:solidFill>
                <a:schemeClr val="bg1"/>
              </a:solidFill>
            </a:endParaRPr>
          </a:p>
        </p:txBody>
      </p:sp>
      <p:grpSp>
        <p:nvGrpSpPr>
          <p:cNvPr id="6" name="Shape 488"/>
          <p:cNvGrpSpPr/>
          <p:nvPr/>
        </p:nvGrpSpPr>
        <p:grpSpPr>
          <a:xfrm>
            <a:off x="8339400" y="488902"/>
            <a:ext cx="435021" cy="323445"/>
            <a:chOff x="5247525" y="3007275"/>
            <a:chExt cx="517575" cy="384825"/>
          </a:xfrm>
        </p:grpSpPr>
        <p:sp>
          <p:nvSpPr>
            <p:cNvPr id="7" name="Shape 489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0" t="0" r="0" b="0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70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" name="Shape 490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0" t="0" r="0" b="0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70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ctrTitle"/>
          </p:nvPr>
        </p:nvSpPr>
        <p:spPr>
          <a:xfrm>
            <a:off x="1028475" y="2345350"/>
            <a:ext cx="5220000" cy="1159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3.</a:t>
            </a:r>
          </a:p>
          <a:p>
            <a:r>
              <a:rPr lang="en" dirty="0"/>
              <a:t>Management</a:t>
            </a:r>
          </a:p>
        </p:txBody>
      </p:sp>
      <p:sp>
        <p:nvSpPr>
          <p:cNvPr id="129" name="Shape 129"/>
          <p:cNvSpPr txBox="1">
            <a:spLocks noGrp="1"/>
          </p:cNvSpPr>
          <p:nvPr>
            <p:ph type="subTitle" idx="1"/>
          </p:nvPr>
        </p:nvSpPr>
        <p:spPr>
          <a:xfrm>
            <a:off x="1028475" y="3449650"/>
            <a:ext cx="5220000" cy="570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130" name="Shape 130"/>
          <p:cNvSpPr txBox="1">
            <a:spLocks noGrp="1"/>
          </p:cNvSpPr>
          <p:nvPr>
            <p:ph type="sldNum" idx="4294967295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140976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Management</a:t>
            </a:r>
          </a:p>
        </p:txBody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1104900" y="1277625"/>
            <a:ext cx="7581900" cy="3648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endParaRPr lang="en" dirty="0"/>
          </a:p>
        </p:txBody>
      </p:sp>
      <p:sp>
        <p:nvSpPr>
          <p:cNvPr id="142" name="Shape 142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bg1"/>
                </a:solidFill>
              </a:rPr>
              <a:t>8</a:t>
            </a:fld>
            <a:endParaRPr lang="en" dirty="0">
              <a:solidFill>
                <a:schemeClr val="bg1"/>
              </a:solidFill>
            </a:endParaRPr>
          </a:p>
        </p:txBody>
      </p:sp>
      <p:grpSp>
        <p:nvGrpSpPr>
          <p:cNvPr id="5" name="Shape 491"/>
          <p:cNvGrpSpPr/>
          <p:nvPr/>
        </p:nvGrpSpPr>
        <p:grpSpPr>
          <a:xfrm>
            <a:off x="8343919" y="475591"/>
            <a:ext cx="342881" cy="350068"/>
            <a:chOff x="3951850" y="2985350"/>
            <a:chExt cx="407950" cy="416500"/>
          </a:xfrm>
        </p:grpSpPr>
        <p:sp>
          <p:nvSpPr>
            <p:cNvPr id="6" name="Shape 492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270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" name="Shape 493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270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" name="Shape 494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270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" name="Shape 495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270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128562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ctrTitle"/>
          </p:nvPr>
        </p:nvSpPr>
        <p:spPr>
          <a:xfrm>
            <a:off x="1028475" y="2345350"/>
            <a:ext cx="5220000" cy="1159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4.</a:t>
            </a:r>
          </a:p>
          <a:p>
            <a:r>
              <a:rPr lang="en" dirty="0"/>
              <a:t>Content</a:t>
            </a:r>
          </a:p>
        </p:txBody>
      </p:sp>
      <p:sp>
        <p:nvSpPr>
          <p:cNvPr id="129" name="Shape 129"/>
          <p:cNvSpPr txBox="1">
            <a:spLocks noGrp="1"/>
          </p:cNvSpPr>
          <p:nvPr>
            <p:ph type="subTitle" idx="1"/>
          </p:nvPr>
        </p:nvSpPr>
        <p:spPr>
          <a:xfrm>
            <a:off x="1028475" y="3449650"/>
            <a:ext cx="5220000" cy="570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130" name="Shape 130"/>
          <p:cNvSpPr txBox="1">
            <a:spLocks noGrp="1"/>
          </p:cNvSpPr>
          <p:nvPr>
            <p:ph type="sldNum" idx="4294967295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46342888"/>
      </p:ext>
    </p:extLst>
  </p:cSld>
  <p:clrMapOvr>
    <a:masterClrMapping/>
  </p:clrMapOvr>
</p:sld>
</file>

<file path=ppt/theme/theme1.xml><?xml version="1.0" encoding="utf-8"?>
<a:theme xmlns:a="http://schemas.openxmlformats.org/drawingml/2006/main" name="William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121</Words>
  <Application>Microsoft Office PowerPoint</Application>
  <PresentationFormat>Diavoorstelling (16:9)</PresentationFormat>
  <Paragraphs>63</Paragraphs>
  <Slides>13</Slides>
  <Notes>13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13</vt:i4>
      </vt:variant>
    </vt:vector>
  </HeadingPairs>
  <TitlesOfParts>
    <vt:vector size="17" baseType="lpstr">
      <vt:lpstr>Arial</vt:lpstr>
      <vt:lpstr>Roboto</vt:lpstr>
      <vt:lpstr>Dosis</vt:lpstr>
      <vt:lpstr>William template</vt:lpstr>
      <vt:lpstr> Maintenance Procedure</vt:lpstr>
      <vt:lpstr>Table of contents</vt:lpstr>
      <vt:lpstr>1. Introduction</vt:lpstr>
      <vt:lpstr>INTRODUCTION</vt:lpstr>
      <vt:lpstr>2. Maintenance</vt:lpstr>
      <vt:lpstr>Maintenance</vt:lpstr>
      <vt:lpstr>3. Management</vt:lpstr>
      <vt:lpstr>Management</vt:lpstr>
      <vt:lpstr>4. Content</vt:lpstr>
      <vt:lpstr>Content</vt:lpstr>
      <vt:lpstr>5. Archiving</vt:lpstr>
      <vt:lpstr>Archiving</vt:lpstr>
      <vt:lpstr>6. Question round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Maintenance Procedure</dc:title>
  <dc:creator>Rebecca Broens</dc:creator>
  <cp:lastModifiedBy>Michael van den Heuvel.</cp:lastModifiedBy>
  <cp:revision>16</cp:revision>
  <dcterms:modified xsi:type="dcterms:W3CDTF">2017-04-07T10:20:25Z</dcterms:modified>
</cp:coreProperties>
</file>