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84" r:id="rId3"/>
    <p:sldId id="259" r:id="rId4"/>
    <p:sldId id="258" r:id="rId5"/>
    <p:sldId id="285" r:id="rId6"/>
    <p:sldId id="261" r:id="rId7"/>
    <p:sldId id="286" r:id="rId8"/>
    <p:sldId id="287" r:id="rId9"/>
    <p:sldId id="291" r:id="rId10"/>
    <p:sldId id="288" r:id="rId11"/>
    <p:sldId id="289" r:id="rId12"/>
    <p:sldId id="290" r:id="rId13"/>
    <p:sldId id="266" r:id="rId14"/>
    <p:sldId id="260" r:id="rId15"/>
    <p:sldId id="262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76017-A780-4EEF-AC8A-B6BE2F524670}">
  <a:tblStyle styleId="{79176017-A780-4EEF-AC8A-B6BE2F5246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2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0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4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8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6" y="0"/>
            <a:ext cx="3798706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br>
              <a:rPr lang="en-GB" dirty="0"/>
            </a:br>
            <a:r>
              <a:rPr lang="en-GB" dirty="0"/>
              <a:t>Maintenance</a:t>
            </a:r>
            <a:br>
              <a:rPr lang="en-GB" dirty="0"/>
            </a:br>
            <a:r>
              <a:rPr lang="en-GB" dirty="0"/>
              <a:t>Procedure</a:t>
            </a:r>
            <a:endParaRPr lang="en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0" y="4531365"/>
            <a:ext cx="926310" cy="529733"/>
          </a:xfrm>
          <a:prstGeom prst="rect">
            <a:avLst/>
          </a:prstGeom>
        </p:spPr>
      </p:pic>
      <p:grpSp>
        <p:nvGrpSpPr>
          <p:cNvPr id="4" name="Shape 484"/>
          <p:cNvGrpSpPr/>
          <p:nvPr/>
        </p:nvGrpSpPr>
        <p:grpSpPr>
          <a:xfrm>
            <a:off x="1028476" y="3286353"/>
            <a:ext cx="805191" cy="733647"/>
            <a:chOff x="2583100" y="2973775"/>
            <a:chExt cx="461550" cy="437200"/>
          </a:xfrm>
          <a:solidFill>
            <a:schemeClr val="tx2">
              <a:lumMod val="75000"/>
            </a:schemeClr>
          </a:solidFill>
        </p:grpSpPr>
        <p:sp>
          <p:nvSpPr>
            <p:cNvPr id="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121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r>
              <a:rPr lang="en" dirty="0"/>
              <a:t>Archive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0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</a:t>
            </a:r>
          </a:p>
          <a:p>
            <a:r>
              <a:rPr lang="en" dirty="0"/>
              <a:t>Epilogue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06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7.</a:t>
            </a:r>
          </a:p>
          <a:p>
            <a:r>
              <a:rPr lang="en" dirty="0"/>
              <a:t>Question round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82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Question round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01401" y="1900797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>
          <a:xfrm>
            <a:off x="1466407" y="2821960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Table of contents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" dirty="0"/>
              <a:t>Introduction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Maintenance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Management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Content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Archive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Epilogue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Question round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35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{79176017-A780-4EEF-AC8A-B6BE2F524670}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15"/>
          <p:cNvSpPr/>
          <p:nvPr/>
        </p:nvSpPr>
        <p:spPr>
          <a:xfrm>
            <a:off x="4288024" y="1182267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 dirty="0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13" name="Shape 217"/>
          <p:cNvSpPr/>
          <p:nvPr/>
        </p:nvSpPr>
        <p:spPr>
          <a:xfrm rot="-8100000">
            <a:off x="2174706" y="1409357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with introducing ourselves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3902148" y="821350"/>
            <a:ext cx="524185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INTRODUCTION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4724918" y="1868575"/>
            <a:ext cx="4179282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We are Comp-U-Service and we’d like to talk to you about the maintenance procedures today.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r>
              <a:rPr lang="en" dirty="0"/>
              <a:t>Maintenance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4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Maintenance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r>
              <a:rPr lang="en" dirty="0"/>
              <a:t>Management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r>
              <a:rPr lang="en" dirty="0"/>
              <a:t>Content</a:t>
            </a:r>
            <a:endParaRPr lang="en" dirty="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41130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851</Words>
  <Application>Microsoft Office PowerPoint</Application>
  <PresentationFormat>Diavoorstelling (16:9)</PresentationFormat>
  <Paragraphs>189</Paragraphs>
  <Slides>35</Slides>
  <Notes>35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9" baseType="lpstr">
      <vt:lpstr>Dosis</vt:lpstr>
      <vt:lpstr>Arial</vt:lpstr>
      <vt:lpstr>Roboto</vt:lpstr>
      <vt:lpstr>William template</vt:lpstr>
      <vt:lpstr> Maintenance Procedure</vt:lpstr>
      <vt:lpstr>Table of contents</vt:lpstr>
      <vt:lpstr>1. Introduction</vt:lpstr>
      <vt:lpstr>INTRODUCTION</vt:lpstr>
      <vt:lpstr>2. Maintenance</vt:lpstr>
      <vt:lpstr>Maintenance</vt:lpstr>
      <vt:lpstr>3. Management</vt:lpstr>
      <vt:lpstr>4. Content</vt:lpstr>
      <vt:lpstr>Content</vt:lpstr>
      <vt:lpstr>5. Archive</vt:lpstr>
      <vt:lpstr>6. Epilogue</vt:lpstr>
      <vt:lpstr>7. Question round</vt:lpstr>
      <vt:lpstr>Question round</vt:lpstr>
      <vt:lpstr>PowerPoint-presentatie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THANKS!</vt:lpstr>
      <vt:lpstr>Credits</vt:lpstr>
      <vt:lpstr>Presentation design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Procedure</dc:title>
  <dc:creator>Rebecca Broens</dc:creator>
  <cp:lastModifiedBy>Rebecca Broens</cp:lastModifiedBy>
  <cp:revision>7</cp:revision>
  <dcterms:modified xsi:type="dcterms:W3CDTF">2017-04-04T10:06:15Z</dcterms:modified>
</cp:coreProperties>
</file>