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85" r:id="rId4"/>
    <p:sldId id="265" r:id="rId5"/>
    <p:sldId id="259" r:id="rId6"/>
    <p:sldId id="264" r:id="rId7"/>
    <p:sldId id="286" r:id="rId8"/>
    <p:sldId id="261" r:id="rId9"/>
    <p:sldId id="288" r:id="rId10"/>
    <p:sldId id="287" r:id="rId11"/>
    <p:sldId id="289" r:id="rId12"/>
    <p:sldId id="290" r:id="rId13"/>
    <p:sldId id="266" r:id="rId14"/>
    <p:sldId id="280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CC315-F90B-41B7-B8C5-7F3DB291720D}">
  <a:tblStyle styleId="{3C2CC315-F90B-41B7-B8C5-7F3DB29172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30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94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9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1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130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61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‹nr.›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 flipH="1">
            <a:off x="2095199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g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‹nr.›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‹nr.›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‹nr.›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47625" y="1968875"/>
            <a:ext cx="7498799" cy="276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VOOROPLEVERING</a:t>
            </a:r>
            <a:br>
              <a:rPr lang="en" dirty="0"/>
            </a:br>
            <a:r>
              <a:rPr lang="en" dirty="0"/>
              <a:t>MIDDENPOLDER</a:t>
            </a:r>
            <a:br>
              <a:rPr lang="en" dirty="0"/>
            </a:br>
            <a:r>
              <a:rPr lang="en" dirty="0"/>
              <a:t>ZIEKENHUIS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03875" y="2247441"/>
            <a:ext cx="1712400" cy="10906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/>
              <a:t>Waar zijn we momenteel mee bezig?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874625" y="716096"/>
            <a:ext cx="5561999" cy="39875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Technisch ontwerp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Functioneel ontwerp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Testplan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Prototype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10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5" name="Shape 641"/>
          <p:cNvGrpSpPr/>
          <p:nvPr/>
        </p:nvGrpSpPr>
        <p:grpSpPr>
          <a:xfrm>
            <a:off x="678821" y="1663547"/>
            <a:ext cx="753371" cy="583894"/>
            <a:chOff x="3927500" y="301425"/>
            <a:chExt cx="461550" cy="411625"/>
          </a:xfrm>
        </p:grpSpPr>
        <p:sp>
          <p:nvSpPr>
            <p:cNvPr id="6" name="Shape 64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4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5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5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5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5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5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5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5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5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65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65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6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6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6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6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6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6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6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6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6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179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E-learning App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40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03875" y="2247441"/>
            <a:ext cx="1712400" cy="10906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/>
              <a:t>Waar zijn we momenteel mee bezig?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874625" y="716096"/>
            <a:ext cx="5561999" cy="39875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Testplan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Testrapport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Ontwerpen/schetsen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Coderen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Sprint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Demonstratie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12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5" name="Shape 641"/>
          <p:cNvGrpSpPr/>
          <p:nvPr/>
        </p:nvGrpSpPr>
        <p:grpSpPr>
          <a:xfrm>
            <a:off x="678821" y="1663547"/>
            <a:ext cx="753371" cy="583894"/>
            <a:chOff x="3927500" y="301425"/>
            <a:chExt cx="461550" cy="411625"/>
          </a:xfrm>
        </p:grpSpPr>
        <p:sp>
          <p:nvSpPr>
            <p:cNvPr id="6" name="Shape 64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4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5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5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5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5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5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5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5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5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65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65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6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6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6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6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6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6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6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6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6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869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0" y="1710950"/>
            <a:ext cx="2093205" cy="155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Nawoord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13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4" name="Shape 383"/>
          <p:cNvGrpSpPr/>
          <p:nvPr/>
        </p:nvGrpSpPr>
        <p:grpSpPr>
          <a:xfrm>
            <a:off x="757547" y="1051560"/>
            <a:ext cx="578109" cy="659390"/>
            <a:chOff x="4630125" y="278900"/>
            <a:chExt cx="400675" cy="456675"/>
          </a:xfrm>
        </p:grpSpPr>
        <p:sp>
          <p:nvSpPr>
            <p:cNvPr id="5" name="Shape 38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38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8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8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2540000" y="440350"/>
            <a:ext cx="67945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 dirty="0">
                <a:solidFill>
                  <a:srgbClr val="9FC5E8"/>
                </a:solidFill>
              </a:rPr>
              <a:t>VRAGEN?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ubTitle" idx="4294967295"/>
          </p:nvPr>
        </p:nvSpPr>
        <p:spPr>
          <a:xfrm>
            <a:off x="2540000" y="1790701"/>
            <a:ext cx="6604000" cy="29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 dirty="0"/>
              <a:t>Dank u voor uw aandacht</a:t>
            </a:r>
            <a:br>
              <a:rPr lang="en" sz="2000" b="1" dirty="0"/>
            </a:br>
            <a:r>
              <a:rPr lang="en" sz="2000" dirty="0"/>
              <a:t>U kunt ons contacteren op een van de volgende </a:t>
            </a:r>
            <a:br>
              <a:rPr lang="en" sz="2000" dirty="0"/>
            </a:br>
            <a:r>
              <a:rPr lang="en" sz="2000" dirty="0"/>
              <a:t>e-mailadressen: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</a:pPr>
            <a:r>
              <a:rPr lang="en-GB" sz="2000" dirty="0"/>
              <a:t>michael.van.den.heuvel@fronter.summacollege.nl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</a:pPr>
            <a:r>
              <a:rPr lang="en-GB" sz="2000" dirty="0"/>
              <a:t>beau.taapken@fronter.summacollege.nl</a:t>
            </a:r>
            <a:endParaRPr lang="en" sz="2000" dirty="0"/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</a:pPr>
            <a:r>
              <a:rPr lang="en-GB" sz="2000" dirty="0"/>
              <a:t>giel.merkelbach@fronter.summacollege.nl 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</a:pPr>
            <a:r>
              <a:rPr lang="en-GB" sz="2000" dirty="0"/>
              <a:t>rebecca.broens@fronter.summacollege.nl</a:t>
            </a:r>
          </a:p>
        </p:txBody>
      </p:sp>
      <p:pic>
        <p:nvPicPr>
          <p:cNvPr id="6" name="Afbeelding 5"/>
          <p:cNvPicPr/>
          <p:nvPr/>
        </p:nvPicPr>
        <p:blipFill rotWithShape="1">
          <a:blip r:embed="rId4"/>
          <a:srcRect l="43110" t="19162" r="43109"/>
          <a:stretch/>
        </p:blipFill>
        <p:spPr>
          <a:xfrm>
            <a:off x="10174" y="0"/>
            <a:ext cx="2086624" cy="514350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14</a:t>
            </a:fld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 dirty="0">
                <a:solidFill>
                  <a:srgbClr val="9FC5E8"/>
                </a:solidFill>
              </a:rPr>
              <a:t>WELKOM</a:t>
            </a:r>
            <a:r>
              <a:rPr lang="en" sz="11000" dirty="0">
                <a:solidFill>
                  <a:srgbClr val="9FC5E8"/>
                </a:solidFill>
              </a:rPr>
              <a:t>!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2796050" y="1935127"/>
            <a:ext cx="5571300" cy="28553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nl-NL" sz="2400" b="1" dirty="0"/>
              <a:t>Wij heten u van harte welkom</a:t>
            </a:r>
            <a:br>
              <a:rPr lang="nl-NL" sz="2400" b="1" dirty="0"/>
            </a:br>
            <a:r>
              <a:rPr lang="nl-NL" sz="2400" dirty="0"/>
              <a:t>bij de vooroplevering van het project MiddenPolder. </a:t>
            </a:r>
          </a:p>
        </p:txBody>
      </p:sp>
      <p:pic>
        <p:nvPicPr>
          <p:cNvPr id="78" name="Shape 78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03875" y="1980660"/>
            <a:ext cx="1712400" cy="12387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/>
              <a:t>Inhoud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628655" y="476250"/>
            <a:ext cx="5561999" cy="38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Wie zijn wij?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Voortgang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Voorraadbeheersysteem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Parkeerterrein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E-learning app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Nawoord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3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41" name="Shape 354"/>
          <p:cNvGrpSpPr/>
          <p:nvPr/>
        </p:nvGrpSpPr>
        <p:grpSpPr>
          <a:xfrm>
            <a:off x="888624" y="1487329"/>
            <a:ext cx="342902" cy="447293"/>
            <a:chOff x="590250" y="244200"/>
            <a:chExt cx="407975" cy="532175"/>
          </a:xfrm>
        </p:grpSpPr>
        <p:sp>
          <p:nvSpPr>
            <p:cNvPr id="42" name="Shape 35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5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5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5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5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6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6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36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6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36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36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36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6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6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49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0" y="2025224"/>
            <a:ext cx="2088049" cy="4589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 dirty="0"/>
              <a:t>WIE ZIJN WIJ?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061033" y="391837"/>
            <a:ext cx="2763478" cy="4532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400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Ontwikkelteam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Comp-U-Service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2400" b="1" dirty="0"/>
          </a:p>
          <a:p>
            <a:pPr marL="342900" indent="-342900"/>
            <a:r>
              <a:rPr lang="en" sz="2000" dirty="0"/>
              <a:t>Giel Merkelbach</a:t>
            </a:r>
          </a:p>
          <a:p>
            <a:pPr marL="342900" indent="-342900"/>
            <a:r>
              <a:rPr lang="en" sz="2000" dirty="0"/>
              <a:t>Beau Taapken</a:t>
            </a:r>
          </a:p>
          <a:p>
            <a:pPr marL="342900" indent="-342900"/>
            <a:r>
              <a:rPr lang="en" sz="2000" dirty="0"/>
              <a:t>Michael van den Heuvel</a:t>
            </a:r>
          </a:p>
          <a:p>
            <a:pPr marL="342900" indent="-342900"/>
            <a:r>
              <a:rPr lang="en" sz="2000" dirty="0"/>
              <a:t>Rebecca Broens</a:t>
            </a:r>
          </a:p>
          <a:p>
            <a:pPr marL="342900" indent="-342900"/>
            <a:endParaRPr lang="en" sz="2000" dirty="0"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l="22716" r="7939"/>
          <a:stretch/>
        </p:blipFill>
        <p:spPr>
          <a:xfrm>
            <a:off x="2088050" y="0"/>
            <a:ext cx="35666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4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9" name="Shape 496"/>
          <p:cNvSpPr/>
          <p:nvPr/>
        </p:nvSpPr>
        <p:spPr>
          <a:xfrm>
            <a:off x="846722" y="1562100"/>
            <a:ext cx="397878" cy="463124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496"/>
          <p:cNvSpPr/>
          <p:nvPr/>
        </p:nvSpPr>
        <p:spPr>
          <a:xfrm>
            <a:off x="1075857" y="1562100"/>
            <a:ext cx="397878" cy="463124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496"/>
          <p:cNvSpPr/>
          <p:nvPr/>
        </p:nvSpPr>
        <p:spPr>
          <a:xfrm>
            <a:off x="595818" y="1560001"/>
            <a:ext cx="397878" cy="463124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Voortgang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Wat hebben we tot nu toe gerealiseerd?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2062716"/>
            <a:ext cx="2083981" cy="4214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/>
              <a:t>Voortgang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TO DO</a:t>
            </a:r>
          </a:p>
          <a:p>
            <a:pPr marL="285750" indent="-285750"/>
            <a:r>
              <a:rPr lang="en" dirty="0"/>
              <a:t>Workshop</a:t>
            </a:r>
          </a:p>
          <a:p>
            <a:pPr marL="285750" indent="-285750"/>
            <a:r>
              <a:rPr lang="en" dirty="0"/>
              <a:t>Acceptatietest</a:t>
            </a:r>
          </a:p>
          <a:p>
            <a:pPr marL="285750" indent="-285750"/>
            <a:r>
              <a:rPr lang="en" dirty="0"/>
              <a:t>Evaluatie</a:t>
            </a:r>
          </a:p>
          <a:p>
            <a:pPr marL="285750" indent="-285750"/>
            <a:r>
              <a:rPr lang="en" dirty="0"/>
              <a:t>Oplevering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1720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DOING</a:t>
            </a:r>
          </a:p>
          <a:p>
            <a:pPr marL="285750" indent="-285750"/>
            <a:r>
              <a:rPr lang="en" dirty="0"/>
              <a:t>Conversie</a:t>
            </a:r>
          </a:p>
          <a:p>
            <a:pPr marL="285750" indent="-285750"/>
            <a:r>
              <a:rPr lang="en" dirty="0"/>
              <a:t>Parkeerterrein</a:t>
            </a:r>
          </a:p>
          <a:p>
            <a:pPr marL="285750" indent="-285750"/>
            <a:r>
              <a:rPr lang="en" dirty="0"/>
              <a:t>Voorraadbeheer</a:t>
            </a:r>
          </a:p>
          <a:p>
            <a:pPr marL="285750" indent="-285750"/>
            <a:r>
              <a:rPr lang="en" dirty="0"/>
              <a:t>E-learning App</a:t>
            </a:r>
          </a:p>
          <a:p>
            <a:pPr marL="285750" indent="-285750"/>
            <a:endParaRPr lang="en" dirty="0"/>
          </a:p>
          <a:p>
            <a:pPr marL="285750" indent="-285750"/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DONE</a:t>
            </a:r>
          </a:p>
          <a:p>
            <a:pPr marL="285750" indent="-285750"/>
            <a:r>
              <a:rPr lang="en-GB" dirty="0" err="1"/>
              <a:t>Implementatie</a:t>
            </a:r>
            <a:endParaRPr lang="en-GB" dirty="0"/>
          </a:p>
          <a:p>
            <a:pPr marL="285750" indent="-285750"/>
            <a:r>
              <a:rPr lang="en-GB" dirty="0" err="1"/>
              <a:t>Onderhouds</a:t>
            </a:r>
            <a:r>
              <a:rPr lang="en-GB" dirty="0"/>
              <a:t>-procedures</a:t>
            </a:r>
          </a:p>
          <a:p>
            <a:pPr marL="285750" indent="-285750"/>
            <a:endParaRPr lang="en-GB" dirty="0"/>
          </a:p>
          <a:p>
            <a:pPr>
              <a:buNone/>
            </a:pPr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7" name="Shape 562"/>
          <p:cNvGrpSpPr/>
          <p:nvPr/>
        </p:nvGrpSpPr>
        <p:grpSpPr>
          <a:xfrm>
            <a:off x="721081" y="1531088"/>
            <a:ext cx="583187" cy="531628"/>
            <a:chOff x="5292575" y="3681900"/>
            <a:chExt cx="420150" cy="373275"/>
          </a:xfrm>
        </p:grpSpPr>
        <p:sp>
          <p:nvSpPr>
            <p:cNvPr id="8" name="Shape 56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6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6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6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6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6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6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Voorraadbeheer systeem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027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03875" y="2247441"/>
            <a:ext cx="1712400" cy="10906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/>
              <a:t>Waar zijn we momenteel mee bezig?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874625" y="716096"/>
            <a:ext cx="5561999" cy="39875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Technisch ontwerp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Functioneel ontwerp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Testplan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5" name="Shape 641"/>
          <p:cNvGrpSpPr/>
          <p:nvPr/>
        </p:nvGrpSpPr>
        <p:grpSpPr>
          <a:xfrm>
            <a:off x="678821" y="1663547"/>
            <a:ext cx="753371" cy="583894"/>
            <a:chOff x="3927500" y="301425"/>
            <a:chExt cx="461550" cy="411625"/>
          </a:xfrm>
        </p:grpSpPr>
        <p:sp>
          <p:nvSpPr>
            <p:cNvPr id="6" name="Shape 64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4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5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5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5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5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5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5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5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5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65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65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6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6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6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6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6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6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6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6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6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Parkeerterrein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141622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125</Words>
  <Application>Microsoft Office PowerPoint</Application>
  <PresentationFormat>Diavoorstelling (16:9)</PresentationFormat>
  <Paragraphs>74</Paragraphs>
  <Slides>14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Montserrat</vt:lpstr>
      <vt:lpstr>Roboto</vt:lpstr>
      <vt:lpstr>Aemelia template</vt:lpstr>
      <vt:lpstr>VOOROPLEVERING MIDDENPOLDER ZIEKENHUIS</vt:lpstr>
      <vt:lpstr>WELKOM!</vt:lpstr>
      <vt:lpstr>Inhoud</vt:lpstr>
      <vt:lpstr>WIE ZIJN WIJ?</vt:lpstr>
      <vt:lpstr>Voortgang</vt:lpstr>
      <vt:lpstr>Voortgang</vt:lpstr>
      <vt:lpstr>Voorraadbeheer systeem</vt:lpstr>
      <vt:lpstr>Waar zijn we momenteel mee bezig?</vt:lpstr>
      <vt:lpstr>Parkeerterrein</vt:lpstr>
      <vt:lpstr>Waar zijn we momenteel mee bezig?</vt:lpstr>
      <vt:lpstr>E-learning App</vt:lpstr>
      <vt:lpstr>Waar zijn we momenteel mee bezig?</vt:lpstr>
      <vt:lpstr>Nawoord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VOOROPLEVERING MIDDENPOLDER ZIEKENHUIS</dc:title>
  <cp:lastModifiedBy>Rebecca Broens</cp:lastModifiedBy>
  <cp:revision>15</cp:revision>
  <dcterms:modified xsi:type="dcterms:W3CDTF">2017-04-11T10:40:51Z</dcterms:modified>
</cp:coreProperties>
</file>