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84" r:id="rId3"/>
    <p:sldId id="259" r:id="rId4"/>
    <p:sldId id="258" r:id="rId5"/>
    <p:sldId id="285" r:id="rId6"/>
    <p:sldId id="261" r:id="rId7"/>
    <p:sldId id="286" r:id="rId8"/>
    <p:sldId id="287" r:id="rId9"/>
    <p:sldId id="291" r:id="rId10"/>
    <p:sldId id="288" r:id="rId11"/>
    <p:sldId id="289" r:id="rId12"/>
    <p:sldId id="290" r:id="rId13"/>
    <p:sldId id="266" r:id="rId14"/>
    <p:sldId id="260" r:id="rId15"/>
    <p:sldId id="262" r:id="rId16"/>
    <p:sldId id="263" r:id="rId17"/>
    <p:sldId id="264" r:id="rId18"/>
    <p:sldId id="265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x="9144000" cy="5143500" type="screen16x9"/>
  <p:notesSz cx="6858000" cy="9144000"/>
  <p:embeddedFontLst>
    <p:embeddedFont>
      <p:font typeface="Dosis" panose="020B0604020202020204" charset="0"/>
      <p:regular r:id="rId38"/>
      <p:bold r:id="rId39"/>
    </p:embeddedFont>
    <p:embeddedFont>
      <p:font typeface="Roboto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2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9176017-A780-4EEF-AC8A-B6BE2F524670}">
  <a:tblStyle styleId="{79176017-A780-4EEF-AC8A-B6BE2F524670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623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904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78400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323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Shape 2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Shape 2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Shape 3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Shape 7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Shape 7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4108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61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9688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277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-11025" y="-11025"/>
            <a:ext cx="9144000" cy="5143500"/>
          </a:xfrm>
          <a:prstGeom prst="rect">
            <a:avLst/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8700">
              <a:alpha val="85380"/>
            </a:srgbClr>
          </a:solidFill>
          <a:ln>
            <a:noFill/>
          </a:ln>
        </p:spPr>
      </p:sp>
      <p:sp>
        <p:nvSpPr>
          <p:cNvPr id="12" name="Shape 12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>
              <a:alpha val="1769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3" name="Shape 13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1028475" y="0"/>
            <a:ext cx="5238600" cy="4020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200"/>
            </a:lvl1pPr>
            <a:lvl2pPr lvl="1">
              <a:spcBef>
                <a:spcPts val="0"/>
              </a:spcBef>
              <a:buSzPct val="100000"/>
              <a:defRPr sz="5200"/>
            </a:lvl2pPr>
            <a:lvl3pPr lvl="2">
              <a:spcBef>
                <a:spcPts val="0"/>
              </a:spcBef>
              <a:buSzPct val="100000"/>
              <a:defRPr sz="5200"/>
            </a:lvl3pPr>
            <a:lvl4pPr lvl="3">
              <a:spcBef>
                <a:spcPts val="0"/>
              </a:spcBef>
              <a:buSzPct val="100000"/>
              <a:defRPr sz="5200"/>
            </a:lvl4pPr>
            <a:lvl5pPr lvl="4">
              <a:spcBef>
                <a:spcPts val="0"/>
              </a:spcBef>
              <a:buSzPct val="100000"/>
              <a:defRPr sz="5200"/>
            </a:lvl5pPr>
            <a:lvl6pPr lvl="5">
              <a:spcBef>
                <a:spcPts val="0"/>
              </a:spcBef>
              <a:buSzPct val="100000"/>
              <a:defRPr sz="5200"/>
            </a:lvl6pPr>
            <a:lvl7pPr lvl="6">
              <a:spcBef>
                <a:spcPts val="0"/>
              </a:spcBef>
              <a:buSzPct val="100000"/>
              <a:defRPr sz="5200"/>
            </a:lvl7pPr>
            <a:lvl8pPr lvl="7">
              <a:spcBef>
                <a:spcPts val="0"/>
              </a:spcBef>
              <a:buSzPct val="100000"/>
              <a:defRPr sz="5200"/>
            </a:lvl8pPr>
            <a:lvl9pPr lvl="8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91" name="Shape 91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3" name="Shape 93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inverted">
    <p:bg>
      <p:bgPr>
        <a:solidFill>
          <a:srgbClr val="22222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</p:sp>
      <p:sp>
        <p:nvSpPr>
          <p:cNvPr id="97" name="Shape 97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9" name="Shape 9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bg>
      <p:bgPr>
        <a:solidFill>
          <a:srgbClr val="FF87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5086350" y="-38100"/>
            <a:ext cx="4114800" cy="5219700"/>
          </a:xfrm>
          <a:custGeom>
            <a:avLst/>
            <a:gdLst/>
            <a:ahLst/>
            <a:cxnLst/>
            <a:rect l="0" t="0" r="0" b="0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Shape 17"/>
          <p:cNvSpPr/>
          <p:nvPr/>
        </p:nvSpPr>
        <p:spPr>
          <a:xfrm flipH="1">
            <a:off x="-418950" y="4394400"/>
            <a:ext cx="8172300" cy="749100"/>
          </a:xfrm>
          <a:prstGeom prst="parallelogram">
            <a:avLst>
              <a:gd name="adj" fmla="val 5154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8" name="Shape 18"/>
          <p:cNvSpPr/>
          <p:nvPr/>
        </p:nvSpPr>
        <p:spPr>
          <a:xfrm flipH="1">
            <a:off x="1028474" y="416640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1pPr>
            <a:lvl2pPr lvl="1" rtl="0">
              <a:spcBef>
                <a:spcPts val="0"/>
              </a:spcBef>
              <a:buClr>
                <a:srgbClr val="222222"/>
              </a:buClr>
              <a:buNone/>
              <a:defRPr/>
            </a:lvl2pPr>
            <a:lvl3pPr lvl="2" rtl="0">
              <a:spcBef>
                <a:spcPts val="0"/>
              </a:spcBef>
              <a:buClr>
                <a:srgbClr val="222222"/>
              </a:buClr>
              <a:buNone/>
              <a:defRPr/>
            </a:lvl3pPr>
            <a:lvl4pPr lvl="3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4pPr>
            <a:lvl5pPr lvl="4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5pPr>
            <a:lvl6pPr lvl="5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6pPr>
            <a:lvl7pPr lvl="6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7pPr>
            <a:lvl8pPr lvl="7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8pPr>
            <a:lvl9pPr lvl="8" rtl="0">
              <a:spcBef>
                <a:spcPts val="0"/>
              </a:spcBef>
              <a:buClr>
                <a:srgbClr val="222222"/>
              </a:buClr>
              <a:buSzPct val="1000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44050" y="-38100"/>
            <a:ext cx="4139800" cy="5192625"/>
          </a:xfrm>
          <a:custGeom>
            <a:avLst/>
            <a:gdLst/>
            <a:ahLst/>
            <a:cxnLst/>
            <a:rect l="0" t="0" r="0" b="0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23" name="Shape 23"/>
          <p:cNvSpPr/>
          <p:nvPr/>
        </p:nvSpPr>
        <p:spPr>
          <a:xfrm flipH="1">
            <a:off x="-647600" y="-14750"/>
            <a:ext cx="24819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3600" i="1"/>
            </a:lvl1pPr>
            <a:lvl2pPr lvl="1" rtl="0">
              <a:spcBef>
                <a:spcPts val="0"/>
              </a:spcBef>
              <a:buSzPct val="100000"/>
              <a:defRPr sz="3600" i="1"/>
            </a:lvl2pPr>
            <a:lvl3pPr lvl="2" rtl="0">
              <a:spcBef>
                <a:spcPts val="0"/>
              </a:spcBef>
              <a:buSzPct val="100000"/>
              <a:defRPr sz="3600" i="1"/>
            </a:lvl3pPr>
            <a:lvl4pPr lvl="3" rtl="0">
              <a:spcBef>
                <a:spcPts val="0"/>
              </a:spcBef>
              <a:buSzPct val="100000"/>
              <a:defRPr sz="3600" i="1"/>
            </a:lvl4pPr>
            <a:lvl5pPr lvl="4" rtl="0">
              <a:spcBef>
                <a:spcPts val="0"/>
              </a:spcBef>
              <a:buSzPct val="100000"/>
              <a:defRPr sz="3600" i="1"/>
            </a:lvl5pPr>
            <a:lvl6pPr lvl="5" rtl="0">
              <a:spcBef>
                <a:spcPts val="0"/>
              </a:spcBef>
              <a:buSzPct val="100000"/>
              <a:defRPr sz="3600" i="1"/>
            </a:lvl6pPr>
            <a:lvl7pPr lvl="6" rtl="0">
              <a:spcBef>
                <a:spcPts val="0"/>
              </a:spcBef>
              <a:buSzPct val="100000"/>
              <a:defRPr sz="3600" i="1"/>
            </a:lvl7pPr>
            <a:lvl8pPr lvl="7" rtl="0">
              <a:spcBef>
                <a:spcPts val="0"/>
              </a:spcBef>
              <a:buSzPct val="100000"/>
              <a:defRPr sz="3600" i="1"/>
            </a:lvl8pPr>
            <a:lvl9pPr lvl="8">
              <a:spcBef>
                <a:spcPts val="0"/>
              </a:spcBef>
              <a:buSzPct val="100000"/>
              <a:defRPr sz="3600" i="1"/>
            </a:lvl9pPr>
          </a:lstStyle>
          <a:p>
            <a:endParaRPr/>
          </a:p>
        </p:txBody>
      </p:sp>
      <p:sp>
        <p:nvSpPr>
          <p:cNvPr id="25" name="Shape 25"/>
          <p:cNvSpPr txBox="1"/>
          <p:nvPr/>
        </p:nvSpPr>
        <p:spPr>
          <a:xfrm>
            <a:off x="-121150" y="-271850"/>
            <a:ext cx="19557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sp>
        <p:nvSpPr>
          <p:cNvPr id="26" name="Shape 26"/>
          <p:cNvSpPr/>
          <p:nvPr/>
        </p:nvSpPr>
        <p:spPr>
          <a:xfrm flipH="1">
            <a:off x="1440947" y="-147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" name="Shape 27"/>
          <p:cNvSpPr/>
          <p:nvPr/>
        </p:nvSpPr>
        <p:spPr>
          <a:xfrm flipH="1">
            <a:off x="6957298" y="4394650"/>
            <a:ext cx="26439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6957475" y="4137550"/>
            <a:ext cx="21864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5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</a:p>
        </p:txBody>
      </p:sp>
      <p:sp>
        <p:nvSpPr>
          <p:cNvPr id="29" name="Shape 29"/>
          <p:cNvSpPr/>
          <p:nvPr/>
        </p:nvSpPr>
        <p:spPr>
          <a:xfrm flipH="1">
            <a:off x="6626547" y="4394650"/>
            <a:ext cx="7458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32" name="Shape 3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" name="Shape 3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" name="Shape 3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42" name="Shape 42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" name="Shape 43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" name="Shape 44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" name="Shape 46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2400" b="0"/>
            </a:lvl1pPr>
            <a:lvl2pPr lvl="1">
              <a:spcBef>
                <a:spcPts val="0"/>
              </a:spcBef>
              <a:buSzPct val="100000"/>
              <a:defRPr sz="2400" b="0"/>
            </a:lvl2pPr>
            <a:lvl3pPr lvl="2">
              <a:spcBef>
                <a:spcPts val="0"/>
              </a:spcBef>
              <a:buSzPct val="100000"/>
              <a:defRPr sz="2400" b="0"/>
            </a:lvl3pPr>
            <a:lvl4pPr lvl="3">
              <a:spcBef>
                <a:spcPts val="0"/>
              </a:spcBef>
              <a:buSzPct val="100000"/>
              <a:defRPr sz="2400" b="0"/>
            </a:lvl4pPr>
            <a:lvl5pPr lvl="4">
              <a:spcBef>
                <a:spcPts val="0"/>
              </a:spcBef>
              <a:buSzPct val="100000"/>
              <a:defRPr sz="2400" b="0"/>
            </a:lvl5pPr>
            <a:lvl6pPr lvl="5">
              <a:spcBef>
                <a:spcPts val="0"/>
              </a:spcBef>
              <a:buSzPct val="100000"/>
              <a:defRPr sz="2400" b="0"/>
            </a:lvl6pPr>
            <a:lvl7pPr lvl="6">
              <a:spcBef>
                <a:spcPts val="0"/>
              </a:spcBef>
              <a:buSzPct val="100000"/>
              <a:defRPr sz="2400" b="0"/>
            </a:lvl7pPr>
            <a:lvl8pPr lvl="7">
              <a:spcBef>
                <a:spcPts val="0"/>
              </a:spcBef>
              <a:buSzPct val="100000"/>
              <a:defRPr sz="2400" b="0"/>
            </a:lvl8pPr>
            <a:lvl9pPr lvl="8">
              <a:spcBef>
                <a:spcPts val="0"/>
              </a:spcBef>
              <a:buSzPct val="100000"/>
              <a:defRPr sz="2400" b="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600"/>
            </a:lvl1pPr>
            <a:lvl2pPr lvl="1">
              <a:spcBef>
                <a:spcPts val="0"/>
              </a:spcBef>
              <a:buSzPct val="100000"/>
              <a:defRPr sz="2600"/>
            </a:lvl2pPr>
            <a:lvl3pPr lvl="2">
              <a:spcBef>
                <a:spcPts val="0"/>
              </a:spcBef>
              <a:buSzPct val="100000"/>
              <a:defRPr sz="2600"/>
            </a:lvl3pPr>
            <a:lvl4pPr lvl="3">
              <a:spcBef>
                <a:spcPts val="0"/>
              </a:spcBef>
              <a:buSzPct val="100000"/>
              <a:defRPr sz="2600"/>
            </a:lvl4pPr>
            <a:lvl5pPr lvl="4">
              <a:spcBef>
                <a:spcPts val="0"/>
              </a:spcBef>
              <a:buSzPct val="100000"/>
              <a:defRPr sz="2600"/>
            </a:lvl5pPr>
            <a:lvl6pPr lvl="5">
              <a:spcBef>
                <a:spcPts val="0"/>
              </a:spcBef>
              <a:buSzPct val="100000"/>
              <a:defRPr sz="2600"/>
            </a:lvl6pPr>
            <a:lvl7pPr lvl="6">
              <a:spcBef>
                <a:spcPts val="0"/>
              </a:spcBef>
              <a:buSzPct val="100000"/>
              <a:defRPr sz="2600"/>
            </a:lvl7pPr>
            <a:lvl8pPr lvl="7">
              <a:spcBef>
                <a:spcPts val="0"/>
              </a:spcBef>
              <a:buSzPct val="100000"/>
              <a:defRPr sz="2600"/>
            </a:lvl8pPr>
            <a:lvl9pPr lvl="8">
              <a:spcBef>
                <a:spcPts val="0"/>
              </a:spcBef>
              <a:buSzPct val="100000"/>
              <a:defRPr sz="26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53" name="Shape 53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4" name="Shape 54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" name="Shape 55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" name="Shape 56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3652188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3"/>
          </p:nvPr>
        </p:nvSpPr>
        <p:spPr>
          <a:xfrm>
            <a:off x="6199477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buSzPct val="100000"/>
              <a:defRPr sz="2000"/>
            </a:lvl2pPr>
            <a:lvl3pPr lvl="2" rtl="0">
              <a:spcBef>
                <a:spcPts val="0"/>
              </a:spcBef>
              <a:buSzPct val="100000"/>
              <a:defRPr sz="2000"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65" name="Shape 6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67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" name="Shape 68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" name="Shape 69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4" name="Shape 74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5" name="Shape 75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/>
          <p:nvPr/>
        </p:nvSpPr>
        <p:spPr>
          <a:xfrm flipH="1">
            <a:off x="742953" y="27285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/>
          <p:nvPr/>
        </p:nvSpPr>
        <p:spPr>
          <a:xfrm flipH="1">
            <a:off x="7861618" y="27285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 flipH="1">
            <a:off x="990374" y="4925850"/>
            <a:ext cx="8369700" cy="2280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-55075" y="-38100"/>
            <a:ext cx="3312625" cy="5214650"/>
          </a:xfrm>
          <a:custGeom>
            <a:avLst/>
            <a:gdLst/>
            <a:ahLst/>
            <a:cxnLst/>
            <a:rect l="0" t="0" r="0" b="0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</p:sp>
      <p:sp>
        <p:nvSpPr>
          <p:cNvPr id="83" name="Shape 83"/>
          <p:cNvSpPr/>
          <p:nvPr/>
        </p:nvSpPr>
        <p:spPr>
          <a:xfrm flipH="1">
            <a:off x="742953" y="4406300"/>
            <a:ext cx="75057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 flipH="1">
            <a:off x="7861618" y="4406300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5" name="Shape 85"/>
          <p:cNvSpPr/>
          <p:nvPr/>
        </p:nvSpPr>
        <p:spPr>
          <a:xfrm flipH="1">
            <a:off x="-903537" y="-17561"/>
            <a:ext cx="1759200" cy="749100"/>
          </a:xfrm>
          <a:prstGeom prst="parallelogram">
            <a:avLst>
              <a:gd name="adj" fmla="val 51542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/>
          <p:nvPr/>
        </p:nvSpPr>
        <p:spPr>
          <a:xfrm flipH="1">
            <a:off x="472133" y="-9525"/>
            <a:ext cx="518400" cy="749100"/>
          </a:xfrm>
          <a:prstGeom prst="parallelogram">
            <a:avLst>
              <a:gd name="adj" fmla="val 75009"/>
            </a:avLst>
          </a:pr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360"/>
              </a:spcBef>
              <a:buClr>
                <a:srgbClr val="FFFFFF"/>
              </a:buClr>
              <a:buSzPct val="100000"/>
              <a:buNone/>
              <a:defRPr sz="18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3725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8700"/>
              </a:buClr>
              <a:buSzPct val="100000"/>
              <a:buFont typeface="Roboto"/>
              <a:buChar char="▸"/>
              <a:defRPr sz="30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480"/>
              </a:spcBef>
              <a:buClr>
                <a:srgbClr val="FF8700"/>
              </a:buClr>
              <a:buSzPct val="100000"/>
              <a:buFont typeface="Roboto"/>
              <a:buChar char="▹"/>
              <a:defRPr sz="24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360"/>
              </a:spcBef>
              <a:buClr>
                <a:srgbClr val="FF8700"/>
              </a:buClr>
              <a:buSzPct val="100000"/>
              <a:buFont typeface="Roboto"/>
              <a:buChar char="▹"/>
              <a:defRPr sz="18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fld id="{00000000-1234-1234-1234-123412341234}" type="slidenum">
              <a:rPr lang="en" sz="13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‹nr.›</a:t>
            </a:fld>
            <a:endParaRPr lang="en" sz="13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tartupstockphotos.com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tsquirrel.com/fonts/dosi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aterial.google.com/resources/roboto-noto-fonts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ctrTitle"/>
          </p:nvPr>
        </p:nvSpPr>
        <p:spPr>
          <a:xfrm>
            <a:off x="1028476" y="0"/>
            <a:ext cx="3798706" cy="4020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/>
            <a:br>
              <a:rPr lang="en-GB" dirty="0"/>
            </a:br>
            <a:r>
              <a:rPr lang="en-GB" dirty="0"/>
              <a:t>Maintenance</a:t>
            </a:r>
            <a:br>
              <a:rPr lang="en-GB" dirty="0"/>
            </a:br>
            <a:r>
              <a:rPr lang="en-GB" dirty="0"/>
              <a:t>Procedure</a:t>
            </a:r>
            <a:endParaRPr lang="en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230" y="4531365"/>
            <a:ext cx="926310" cy="529733"/>
          </a:xfrm>
          <a:prstGeom prst="rect">
            <a:avLst/>
          </a:prstGeom>
        </p:spPr>
      </p:pic>
      <p:grpSp>
        <p:nvGrpSpPr>
          <p:cNvPr id="4" name="Shape 484"/>
          <p:cNvGrpSpPr/>
          <p:nvPr/>
        </p:nvGrpSpPr>
        <p:grpSpPr>
          <a:xfrm>
            <a:off x="1028476" y="3286353"/>
            <a:ext cx="805191" cy="733647"/>
            <a:chOff x="2583100" y="2973775"/>
            <a:chExt cx="461550" cy="437200"/>
          </a:xfrm>
          <a:solidFill>
            <a:schemeClr val="tx2">
              <a:lumMod val="75000"/>
            </a:schemeClr>
          </a:solidFill>
        </p:grpSpPr>
        <p:sp>
          <p:nvSpPr>
            <p:cNvPr id="5" name="Shape 485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grpFill/>
            <a:ln w="285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" name="Shape 48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grpFill/>
            <a:ln w="285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5.</a:t>
            </a:r>
          </a:p>
          <a:p>
            <a:r>
              <a:rPr lang="en" dirty="0"/>
              <a:t>Archive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……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1046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6.</a:t>
            </a:r>
          </a:p>
          <a:p>
            <a:r>
              <a:rPr lang="en" dirty="0"/>
              <a:t>Epilogue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……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0637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7.</a:t>
            </a:r>
          </a:p>
          <a:p>
            <a:r>
              <a:rPr lang="en" dirty="0"/>
              <a:t>Question round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lang="en" dirty="0"/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8299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0" dirty="0"/>
              <a:t>Question round</a:t>
            </a:r>
            <a:endParaRPr lang="en" dirty="0"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13</a:t>
            </a:fld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4" name="Shape 306"/>
          <p:cNvSpPr txBox="1">
            <a:spLocks/>
          </p:cNvSpPr>
          <p:nvPr/>
        </p:nvSpPr>
        <p:spPr>
          <a:xfrm>
            <a:off x="1001401" y="1900797"/>
            <a:ext cx="3559966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Dosis"/>
              <a:buNone/>
              <a:defRPr sz="2400" b="0" i="0" u="none" strike="noStrike" cap="none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Dosis"/>
              <a:buNone/>
              <a:defRPr sz="24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r>
              <a:rPr lang="en" sz="6000" dirty="0">
                <a:solidFill>
                  <a:schemeClr val="bg1"/>
                </a:solidFill>
              </a:rPr>
              <a:t>THANKS!</a:t>
            </a:r>
          </a:p>
        </p:txBody>
      </p:sp>
      <p:sp>
        <p:nvSpPr>
          <p:cNvPr id="5" name="Shape 307"/>
          <p:cNvSpPr txBox="1">
            <a:spLocks/>
          </p:cNvSpPr>
          <p:nvPr/>
        </p:nvSpPr>
        <p:spPr>
          <a:xfrm>
            <a:off x="1466407" y="2821960"/>
            <a:ext cx="7185000" cy="115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▸"/>
              <a:defRPr sz="30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24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8700"/>
              </a:buClr>
              <a:buSzPct val="100000"/>
              <a:buFont typeface="Roboto"/>
              <a:buChar char="▹"/>
              <a:defRPr sz="1800" b="0" i="0" u="none" strike="noStrike" cap="none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spcBef>
                <a:spcPts val="0"/>
              </a:spcBef>
              <a:buFont typeface="Roboto"/>
              <a:buNone/>
            </a:pPr>
            <a:r>
              <a:rPr lang="en" sz="2400" b="1" dirty="0">
                <a:solidFill>
                  <a:srgbClr val="FFFFFF"/>
                </a:solidFill>
              </a:rPr>
              <a:t>Any questions?</a:t>
            </a:r>
            <a:endParaRPr lang="en" sz="2400" dirty="0">
              <a:solidFill>
                <a:srgbClr val="FFFFFF"/>
              </a:solidFill>
            </a:endParaRPr>
          </a:p>
        </p:txBody>
      </p:sp>
      <p:grpSp>
        <p:nvGrpSpPr>
          <p:cNvPr id="6" name="Shape 470"/>
          <p:cNvGrpSpPr/>
          <p:nvPr/>
        </p:nvGrpSpPr>
        <p:grpSpPr>
          <a:xfrm>
            <a:off x="733224" y="2782362"/>
            <a:ext cx="536353" cy="492544"/>
            <a:chOff x="5972700" y="2330200"/>
            <a:chExt cx="411625" cy="387275"/>
          </a:xfrm>
        </p:grpSpPr>
        <p:sp>
          <p:nvSpPr>
            <p:cNvPr id="7" name="Shape 47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" name="Shape 47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28575" cap="rnd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990375" y="1021950"/>
            <a:ext cx="7343100" cy="3372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>
            <a:spLocks noGrp="1"/>
          </p:cNvSpPr>
          <p:nvPr>
            <p:ph type="ctrTitle" idx="4294967295"/>
          </p:nvPr>
        </p:nvSpPr>
        <p:spPr>
          <a:xfrm>
            <a:off x="1090700" y="2650150"/>
            <a:ext cx="73674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8700"/>
                </a:solidFill>
              </a:rPr>
              <a:t>BIG CONCEPT</a:t>
            </a:r>
          </a:p>
        </p:txBody>
      </p:sp>
      <p:sp>
        <p:nvSpPr>
          <p:cNvPr id="148" name="Shape 148"/>
          <p:cNvSpPr txBox="1">
            <a:spLocks noGrp="1"/>
          </p:cNvSpPr>
          <p:nvPr>
            <p:ph type="subTitle" idx="4294967295"/>
          </p:nvPr>
        </p:nvSpPr>
        <p:spPr>
          <a:xfrm>
            <a:off x="1090700" y="3640150"/>
            <a:ext cx="59013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Bring the attention of your audience over a key concept using icons or illustrations</a:t>
            </a:r>
          </a:p>
        </p:txBody>
      </p:sp>
      <p:grpSp>
        <p:nvGrpSpPr>
          <p:cNvPr id="149" name="Shape 149"/>
          <p:cNvGrpSpPr/>
          <p:nvPr/>
        </p:nvGrpSpPr>
        <p:grpSpPr>
          <a:xfrm>
            <a:off x="6759208" y="507617"/>
            <a:ext cx="1645833" cy="1645811"/>
            <a:chOff x="6643075" y="3664250"/>
            <a:chExt cx="407950" cy="407975"/>
          </a:xfrm>
        </p:grpSpPr>
        <p:sp>
          <p:nvSpPr>
            <p:cNvPr id="150" name="Shape 15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152" name="Shape 152"/>
          <p:cNvGrpSpPr/>
          <p:nvPr/>
        </p:nvGrpSpPr>
        <p:grpSpPr>
          <a:xfrm rot="-587494">
            <a:off x="6662475" y="2367984"/>
            <a:ext cx="676638" cy="676643"/>
            <a:chOff x="576250" y="4319400"/>
            <a:chExt cx="442075" cy="442050"/>
          </a:xfrm>
        </p:grpSpPr>
        <p:sp>
          <p:nvSpPr>
            <p:cNvPr id="153" name="Shape 153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57" name="Shape 157"/>
          <p:cNvSpPr/>
          <p:nvPr/>
        </p:nvSpPr>
        <p:spPr>
          <a:xfrm>
            <a:off x="6365360" y="887712"/>
            <a:ext cx="257245" cy="24562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8" name="Shape 158"/>
          <p:cNvSpPr/>
          <p:nvPr/>
        </p:nvSpPr>
        <p:spPr>
          <a:xfrm rot="2697415">
            <a:off x="8060604" y="2145272"/>
            <a:ext cx="390521" cy="37288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8369545" y="1932400"/>
            <a:ext cx="156408" cy="14941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/>
          <p:nvPr/>
        </p:nvSpPr>
        <p:spPr>
          <a:xfrm rot="1279885">
            <a:off x="6187127" y="1628627"/>
            <a:ext cx="156401" cy="149397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87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1101375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1101386" y="272850"/>
            <a:ext cx="7574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168" name="Shape 168"/>
          <p:cNvSpPr txBox="1">
            <a:spLocks noGrp="1"/>
          </p:cNvSpPr>
          <p:nvPr>
            <p:ph type="body" idx="2"/>
          </p:nvPr>
        </p:nvSpPr>
        <p:spPr>
          <a:xfrm>
            <a:off x="5004949" y="1311550"/>
            <a:ext cx="3681900" cy="3537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169" name="Shape 16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1104900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176" name="Shape 176"/>
          <p:cNvSpPr txBox="1">
            <a:spLocks noGrp="1"/>
          </p:cNvSpPr>
          <p:nvPr>
            <p:ph type="body" idx="2"/>
          </p:nvPr>
        </p:nvSpPr>
        <p:spPr>
          <a:xfrm>
            <a:off x="3652188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177" name="Shape 177"/>
          <p:cNvSpPr txBox="1">
            <a:spLocks noGrp="1"/>
          </p:cNvSpPr>
          <p:nvPr>
            <p:ph type="body" idx="3"/>
          </p:nvPr>
        </p:nvSpPr>
        <p:spPr>
          <a:xfrm>
            <a:off x="6199477" y="1224350"/>
            <a:ext cx="2423100" cy="3549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1104900" y="2433975"/>
            <a:ext cx="3625200" cy="211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A complex idea can be conveyed with just a single still image, namely making it possible to absorb large amounts of data quickly.</a:t>
            </a:r>
          </a:p>
        </p:txBody>
      </p:sp>
      <p:sp>
        <p:nvSpPr>
          <p:cNvPr id="185" name="Shape 18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pic>
        <p:nvPicPr>
          <p:cNvPr id="186" name="Shape 186" descr="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3792118" y="1013693"/>
            <a:ext cx="6279900" cy="35328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198" name="Shape 198"/>
          <p:cNvSpPr/>
          <p:nvPr/>
        </p:nvSpPr>
        <p:spPr>
          <a:xfrm>
            <a:off x="3450538" y="1808525"/>
            <a:ext cx="2412300" cy="24123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Gray</a:t>
            </a:r>
          </a:p>
        </p:txBody>
      </p:sp>
      <p:sp>
        <p:nvSpPr>
          <p:cNvPr id="199" name="Shape 199"/>
          <p:cNvSpPr/>
          <p:nvPr/>
        </p:nvSpPr>
        <p:spPr>
          <a:xfrm>
            <a:off x="1389800" y="1808525"/>
            <a:ext cx="2412300" cy="2412300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White</a:t>
            </a:r>
          </a:p>
        </p:txBody>
      </p:sp>
      <p:sp>
        <p:nvSpPr>
          <p:cNvPr id="200" name="Shape 200"/>
          <p:cNvSpPr/>
          <p:nvPr/>
        </p:nvSpPr>
        <p:spPr>
          <a:xfrm>
            <a:off x="5511276" y="1808525"/>
            <a:ext cx="2412300" cy="2412300"/>
          </a:xfrm>
          <a:prstGeom prst="ellipse">
            <a:avLst/>
          </a:prstGeom>
          <a:solidFill>
            <a:srgbClr val="FF8700">
              <a:alpha val="8538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Black</a:t>
            </a:r>
          </a:p>
        </p:txBody>
      </p:sp>
      <p:sp>
        <p:nvSpPr>
          <p:cNvPr id="201" name="Shape 20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Table of contents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742950" lvl="1" indent="-514350">
              <a:buFont typeface="+mj-lt"/>
              <a:buAutoNum type="arabicPeriod"/>
            </a:pPr>
            <a:r>
              <a:rPr lang="en" dirty="0"/>
              <a:t>Introduction</a:t>
            </a:r>
          </a:p>
          <a:p>
            <a:pPr marL="742950" lvl="1" indent="-514350">
              <a:buFont typeface="+mj-lt"/>
              <a:buAutoNum type="arabicPeriod"/>
            </a:pPr>
            <a:r>
              <a:rPr lang="en" dirty="0"/>
              <a:t>Maintenance</a:t>
            </a:r>
          </a:p>
          <a:p>
            <a:pPr marL="742950" lvl="1" indent="-514350">
              <a:buFont typeface="+mj-lt"/>
              <a:buAutoNum type="arabicPeriod"/>
            </a:pPr>
            <a:r>
              <a:rPr lang="en" dirty="0"/>
              <a:t>Management</a:t>
            </a:r>
          </a:p>
          <a:p>
            <a:pPr marL="742950" lvl="1" indent="-514350">
              <a:buFont typeface="+mj-lt"/>
              <a:buAutoNum type="arabicPeriod"/>
            </a:pPr>
            <a:r>
              <a:rPr lang="en" dirty="0"/>
              <a:t>Content</a:t>
            </a:r>
          </a:p>
          <a:p>
            <a:pPr marL="742950" lvl="1" indent="-514350">
              <a:buFont typeface="+mj-lt"/>
              <a:buAutoNum type="arabicPeriod"/>
            </a:pPr>
            <a:r>
              <a:rPr lang="en" dirty="0"/>
              <a:t>Archive</a:t>
            </a:r>
          </a:p>
          <a:p>
            <a:pPr marL="742950" lvl="1" indent="-514350">
              <a:buFont typeface="+mj-lt"/>
              <a:buAutoNum type="arabicPeriod"/>
            </a:pPr>
            <a:r>
              <a:rPr lang="en" dirty="0"/>
              <a:t>Epilogue</a:t>
            </a:r>
          </a:p>
          <a:p>
            <a:pPr marL="742950" lvl="1" indent="-514350">
              <a:buFont typeface="+mj-lt"/>
              <a:buAutoNum type="arabicPeriod"/>
            </a:pPr>
            <a:r>
              <a:rPr lang="en" dirty="0"/>
              <a:t>Question round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2</a:t>
            </a:fld>
            <a:endParaRPr lang="e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535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207" name="Shape 207"/>
          <p:cNvGraphicFramePr/>
          <p:nvPr/>
        </p:nvGraphicFramePr>
        <p:xfrm>
          <a:off x="1423200" y="1640681"/>
          <a:ext cx="6768300" cy="2744600"/>
        </p:xfrm>
        <a:graphic>
          <a:graphicData uri="http://schemas.openxmlformats.org/drawingml/2006/table">
            <a:tbl>
              <a:tblPr>
                <a:noFill/>
                <a:tableStyleId>{79176017-A780-4EEF-AC8A-B6BE2F524670}</a:tableStyleId>
              </a:tblPr>
              <a:tblGrid>
                <a:gridCol w="169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615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22222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FF8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>
                      <a:solidFill>
                        <a:srgbClr val="FF87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150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1800" b="1">
                          <a:solidFill>
                            <a:srgbClr val="22222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>
                      <a:solidFill>
                        <a:srgbClr val="22222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/>
        </p:nvSpPr>
        <p:spPr>
          <a:xfrm>
            <a:off x="912199" y="874081"/>
            <a:ext cx="8155305" cy="3885007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87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title" idx="4294967295"/>
          </p:nvPr>
        </p:nvSpPr>
        <p:spPr>
          <a:xfrm>
            <a:off x="1104900" y="0"/>
            <a:ext cx="67245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Maps</a:t>
            </a:r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  <p:sp>
        <p:nvSpPr>
          <p:cNvPr id="217" name="Shape 217"/>
          <p:cNvSpPr/>
          <p:nvPr/>
        </p:nvSpPr>
        <p:spPr>
          <a:xfrm rot="-8100000">
            <a:off x="1514931" y="1922646"/>
            <a:ext cx="238436" cy="227405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8" name="Shape 218"/>
          <p:cNvSpPr/>
          <p:nvPr/>
        </p:nvSpPr>
        <p:spPr>
          <a:xfrm rot="-8100000">
            <a:off x="3309131" y="3246121"/>
            <a:ext cx="238436" cy="227405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0" name="Shape 220"/>
          <p:cNvSpPr/>
          <p:nvPr/>
        </p:nvSpPr>
        <p:spPr>
          <a:xfrm rot="-8100000">
            <a:off x="4945731" y="3826446"/>
            <a:ext cx="238436" cy="227405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1" name="Shape 221"/>
          <p:cNvSpPr/>
          <p:nvPr/>
        </p:nvSpPr>
        <p:spPr>
          <a:xfrm rot="-8100000">
            <a:off x="7072856" y="2252046"/>
            <a:ext cx="238436" cy="227405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2" name="Shape 222"/>
          <p:cNvSpPr/>
          <p:nvPr/>
        </p:nvSpPr>
        <p:spPr>
          <a:xfrm rot="-8100000">
            <a:off x="7730431" y="3826446"/>
            <a:ext cx="238436" cy="227405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215"/>
          <p:cNvSpPr/>
          <p:nvPr/>
        </p:nvSpPr>
        <p:spPr>
          <a:xfrm>
            <a:off x="4288024" y="1182267"/>
            <a:ext cx="796200" cy="394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000" b="1" dirty="0">
                <a:latin typeface="Roboto"/>
                <a:ea typeface="Roboto"/>
                <a:cs typeface="Roboto"/>
                <a:sym typeface="Roboto"/>
              </a:rPr>
              <a:t>our office</a:t>
            </a:r>
          </a:p>
        </p:txBody>
      </p:sp>
      <p:sp>
        <p:nvSpPr>
          <p:cNvPr id="13" name="Shape 217"/>
          <p:cNvSpPr/>
          <p:nvPr/>
        </p:nvSpPr>
        <p:spPr>
          <a:xfrm rot="-8100000">
            <a:off x="2174706" y="1409357"/>
            <a:ext cx="238436" cy="227405"/>
          </a:xfrm>
          <a:prstGeom prst="halfFrame">
            <a:avLst>
              <a:gd name="adj1" fmla="val 38776"/>
              <a:gd name="adj2" fmla="val 40152"/>
            </a:avLst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ctrTitle" idx="4294967295"/>
          </p:nvPr>
        </p:nvSpPr>
        <p:spPr>
          <a:xfrm>
            <a:off x="1125150" y="1659550"/>
            <a:ext cx="73332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0">
                <a:solidFill>
                  <a:srgbClr val="FF8700"/>
                </a:solidFill>
              </a:rPr>
              <a:t>89,526,124</a:t>
            </a:r>
          </a:p>
        </p:txBody>
      </p:sp>
      <p:sp>
        <p:nvSpPr>
          <p:cNvPr id="228" name="Shape 228"/>
          <p:cNvSpPr txBox="1">
            <a:spLocks noGrp="1"/>
          </p:cNvSpPr>
          <p:nvPr>
            <p:ph type="subTitle" idx="4294967295"/>
          </p:nvPr>
        </p:nvSpPr>
        <p:spPr>
          <a:xfrm>
            <a:off x="1125150" y="2992450"/>
            <a:ext cx="48105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Whoa! That’s a big number, aren’t you proud?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ctrTitle" idx="4294967295"/>
          </p:nvPr>
        </p:nvSpPr>
        <p:spPr>
          <a:xfrm>
            <a:off x="1561425" y="876600"/>
            <a:ext cx="6896700" cy="894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000">
                <a:solidFill>
                  <a:srgbClr val="FF8700"/>
                </a:solidFill>
              </a:rPr>
              <a:t>89,526,124$</a:t>
            </a:r>
          </a:p>
        </p:txBody>
      </p:sp>
      <p:sp>
        <p:nvSpPr>
          <p:cNvPr id="235" name="Shape 235"/>
          <p:cNvSpPr txBox="1">
            <a:spLocks noGrp="1"/>
          </p:cNvSpPr>
          <p:nvPr>
            <p:ph type="subTitle" idx="4294967295"/>
          </p:nvPr>
        </p:nvSpPr>
        <p:spPr>
          <a:xfrm>
            <a:off x="1561425" y="1487501"/>
            <a:ext cx="68967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That’s a lot of money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ctrTitle" idx="4294967295"/>
          </p:nvPr>
        </p:nvSpPr>
        <p:spPr>
          <a:xfrm>
            <a:off x="2985075" y="3505500"/>
            <a:ext cx="5473200" cy="894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000">
                <a:solidFill>
                  <a:srgbClr val="FF8700"/>
                </a:solidFill>
              </a:rPr>
              <a:t>100%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subTitle" idx="4294967295"/>
          </p:nvPr>
        </p:nvSpPr>
        <p:spPr>
          <a:xfrm>
            <a:off x="2985075" y="4116400"/>
            <a:ext cx="54732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Total success!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ctrTitle" idx="4294967295"/>
          </p:nvPr>
        </p:nvSpPr>
        <p:spPr>
          <a:xfrm>
            <a:off x="2296200" y="2191050"/>
            <a:ext cx="6162000" cy="894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6000">
                <a:solidFill>
                  <a:srgbClr val="FF8700"/>
                </a:solidFill>
              </a:rPr>
              <a:t>185,244 users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subTitle" idx="4294967295"/>
          </p:nvPr>
        </p:nvSpPr>
        <p:spPr>
          <a:xfrm>
            <a:off x="2296200" y="2801951"/>
            <a:ext cx="6162000" cy="463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 sz="1800"/>
              <a:t>And a lot of users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246" name="Shape 246"/>
          <p:cNvSpPr/>
          <p:nvPr/>
        </p:nvSpPr>
        <p:spPr>
          <a:xfrm>
            <a:off x="1753949" y="2241950"/>
            <a:ext cx="2378700" cy="1443300"/>
          </a:xfrm>
          <a:prstGeom prst="chevron">
            <a:avLst>
              <a:gd name="adj" fmla="val 25486"/>
            </a:avLst>
          </a:prstGeom>
          <a:solidFill>
            <a:srgbClr val="33333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first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sp>
        <p:nvSpPr>
          <p:cNvPr id="248" name="Shape 248"/>
          <p:cNvSpPr/>
          <p:nvPr/>
        </p:nvSpPr>
        <p:spPr>
          <a:xfrm>
            <a:off x="3853635" y="2241950"/>
            <a:ext cx="2378700" cy="1443300"/>
          </a:xfrm>
          <a:prstGeom prst="chevron">
            <a:avLst>
              <a:gd name="adj" fmla="val 25486"/>
            </a:avLst>
          </a:prstGeom>
          <a:solidFill>
            <a:srgbClr val="22222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second</a:t>
            </a:r>
          </a:p>
        </p:txBody>
      </p:sp>
      <p:sp>
        <p:nvSpPr>
          <p:cNvPr id="249" name="Shape 249"/>
          <p:cNvSpPr/>
          <p:nvPr/>
        </p:nvSpPr>
        <p:spPr>
          <a:xfrm>
            <a:off x="5953321" y="2241950"/>
            <a:ext cx="2378700" cy="1443300"/>
          </a:xfrm>
          <a:prstGeom prst="chevron">
            <a:avLst>
              <a:gd name="adj" fmla="val 25486"/>
            </a:avLst>
          </a:prstGeom>
          <a:solidFill>
            <a:srgbClr val="1D1D1B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FF8700"/>
                </a:solidFill>
                <a:latin typeface="Roboto"/>
                <a:ea typeface="Roboto"/>
                <a:cs typeface="Roboto"/>
                <a:sym typeface="Roboto"/>
              </a:rPr>
              <a:t>last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1104900" y="13767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56" name="Shape 256"/>
          <p:cNvSpPr txBox="1">
            <a:spLocks noGrp="1"/>
          </p:cNvSpPr>
          <p:nvPr>
            <p:ph type="body" idx="2"/>
          </p:nvPr>
        </p:nvSpPr>
        <p:spPr>
          <a:xfrm>
            <a:off x="3652187" y="13767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body" idx="3"/>
          </p:nvPr>
        </p:nvSpPr>
        <p:spPr>
          <a:xfrm>
            <a:off x="6199475" y="13767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258" name="Shape 25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1104900" y="29769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260" name="Shape 260"/>
          <p:cNvSpPr txBox="1">
            <a:spLocks noGrp="1"/>
          </p:cNvSpPr>
          <p:nvPr>
            <p:ph type="body" idx="2"/>
          </p:nvPr>
        </p:nvSpPr>
        <p:spPr>
          <a:xfrm>
            <a:off x="3652187" y="29769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3"/>
          </p:nvPr>
        </p:nvSpPr>
        <p:spPr>
          <a:xfrm>
            <a:off x="6199475" y="2976950"/>
            <a:ext cx="2423100" cy="1645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1123950" y="4406300"/>
            <a:ext cx="67374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  <p:pic>
        <p:nvPicPr>
          <p:cNvPr id="268" name="Shape 26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8749" y="540075"/>
            <a:ext cx="6312600" cy="341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/>
          <p:nvPr/>
        </p:nvSpPr>
        <p:spPr>
          <a:xfrm>
            <a:off x="195405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4" name="Shape 274"/>
          <p:cNvSpPr txBox="1">
            <a:spLocks noGrp="1"/>
          </p:cNvSpPr>
          <p:nvPr>
            <p:ph type="body" idx="4294967295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  <p:sp>
        <p:nvSpPr>
          <p:cNvPr id="275" name="Shape 275"/>
          <p:cNvSpPr/>
          <p:nvPr/>
        </p:nvSpPr>
        <p:spPr>
          <a:xfrm>
            <a:off x="204737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/>
          <p:nvPr/>
        </p:nvSpPr>
        <p:spPr>
          <a:xfrm>
            <a:off x="202882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2" name="Shape 282"/>
          <p:cNvSpPr/>
          <p:nvPr/>
        </p:nvSpPr>
        <p:spPr>
          <a:xfrm>
            <a:off x="21605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  <p:sp>
        <p:nvSpPr>
          <p:cNvPr id="284" name="Shape 284"/>
          <p:cNvSpPr txBox="1">
            <a:spLocks noGrp="1"/>
          </p:cNvSpPr>
          <p:nvPr>
            <p:ph type="body" idx="4294967295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iPHONE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/>
        </p:nvSpPr>
        <p:spPr>
          <a:xfrm>
            <a:off x="15111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/>
          <p:nvPr/>
        </p:nvSpPr>
        <p:spPr>
          <a:xfrm>
            <a:off x="1709800" y="910325"/>
            <a:ext cx="2493300" cy="333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291" name="Shape 29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29</a:t>
            </a:fld>
            <a:endParaRPr lang="en"/>
          </a:p>
        </p:txBody>
      </p:sp>
      <p:sp>
        <p:nvSpPr>
          <p:cNvPr id="292" name="Shape 292"/>
          <p:cNvSpPr txBox="1">
            <a:spLocks noGrp="1"/>
          </p:cNvSpPr>
          <p:nvPr>
            <p:ph type="body" idx="4294967295"/>
          </p:nvPr>
        </p:nvSpPr>
        <p:spPr>
          <a:xfrm>
            <a:off x="4897300" y="535300"/>
            <a:ext cx="2788800" cy="4118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TABLET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1.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Introduction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Let’s with introducing ourselves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/>
          <p:nvPr/>
        </p:nvSpPr>
        <p:spPr>
          <a:xfrm>
            <a:off x="1079225" y="1052749"/>
            <a:ext cx="4460080" cy="3472223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222222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8" name="Shape 298"/>
          <p:cNvSpPr/>
          <p:nvPr/>
        </p:nvSpPr>
        <p:spPr>
          <a:xfrm>
            <a:off x="1265866" y="1237141"/>
            <a:ext cx="4086900" cy="2609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999999"/>
                </a:solidFill>
                <a:latin typeface="Dosis"/>
                <a:ea typeface="Dosis"/>
                <a:cs typeface="Dosis"/>
                <a:sym typeface="Dosis"/>
              </a:rPr>
              <a:t>Place your screenshot here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30</a:t>
            </a:fld>
            <a:endParaRPr lang="en"/>
          </a:p>
        </p:txBody>
      </p:sp>
      <p:sp>
        <p:nvSpPr>
          <p:cNvPr id="300" name="Shape 300"/>
          <p:cNvSpPr txBox="1">
            <a:spLocks noGrp="1"/>
          </p:cNvSpPr>
          <p:nvPr>
            <p:ph type="body" idx="4294967295"/>
          </p:nvPr>
        </p:nvSpPr>
        <p:spPr>
          <a:xfrm>
            <a:off x="5811700" y="535300"/>
            <a:ext cx="2788800" cy="4118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31</a:t>
            </a:fld>
            <a:endParaRPr lang="en"/>
          </a:p>
        </p:txBody>
      </p:sp>
      <p:sp>
        <p:nvSpPr>
          <p:cNvPr id="306" name="Shape 306"/>
          <p:cNvSpPr txBox="1">
            <a:spLocks noGrp="1"/>
          </p:cNvSpPr>
          <p:nvPr>
            <p:ph type="ctrTitle" idx="4294967295"/>
          </p:nvPr>
        </p:nvSpPr>
        <p:spPr>
          <a:xfrm>
            <a:off x="1033300" y="1583350"/>
            <a:ext cx="66726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 dirty="0">
                <a:solidFill>
                  <a:srgbClr val="FF8700"/>
                </a:solidFill>
              </a:rPr>
              <a:t>THANKS!</a:t>
            </a:r>
          </a:p>
        </p:txBody>
      </p:sp>
      <p:sp>
        <p:nvSpPr>
          <p:cNvPr id="307" name="Shape 307"/>
          <p:cNvSpPr txBox="1">
            <a:spLocks noGrp="1"/>
          </p:cNvSpPr>
          <p:nvPr>
            <p:ph type="subTitle" idx="4294967295"/>
          </p:nvPr>
        </p:nvSpPr>
        <p:spPr>
          <a:xfrm>
            <a:off x="1033300" y="2630575"/>
            <a:ext cx="7185000" cy="1159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 b="1" dirty="0">
                <a:solidFill>
                  <a:srgbClr val="FFFFFF"/>
                </a:solidFill>
              </a:rPr>
              <a:t>Any questions?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 dirty="0">
                <a:solidFill>
                  <a:srgbClr val="FFFFFF"/>
                </a:solidFill>
              </a:rPr>
              <a:t>You can find me at @username &amp; user@mail.me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Startupstockphotos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32</a:t>
            </a:fld>
            <a:endParaRPr lang="e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1104900" y="1200150"/>
            <a:ext cx="7581900" cy="2664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This presentation uses the following typographies and colors: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Titles: </a:t>
            </a:r>
            <a:r>
              <a:rPr lang="en" sz="1800" b="1"/>
              <a:t>Dosis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Body copy: </a:t>
            </a:r>
            <a:r>
              <a:rPr lang="en" sz="1800" b="1"/>
              <a:t>Roboto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/>
              <a:t>You can download the fonts on these pages: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u="sng">
                <a:hlinkClick r:id="rId3"/>
              </a:rPr>
              <a:t>https://www.fontsquirrel.com/fonts/dosis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 u="sng">
                <a:hlinkClick r:id="rId4"/>
              </a:rPr>
              <a:t>https://material.google.com/resources/roboto-noto-fonts.html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80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Orange </a:t>
            </a:r>
            <a:r>
              <a:rPr lang="en" sz="1800" b="1">
                <a:solidFill>
                  <a:srgbClr val="FF8700"/>
                </a:solidFill>
              </a:rPr>
              <a:t>#ff8700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104899" y="4400250"/>
            <a:ext cx="6885900" cy="53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FF8700"/>
                </a:solidFill>
                <a:latin typeface="Dosis"/>
                <a:ea typeface="Dosis"/>
                <a:cs typeface="Dosis"/>
                <a:sym typeface="Dosis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  <a:p>
            <a:pPr lvl="0" rtl="0">
              <a:spcBef>
                <a:spcPts val="0"/>
              </a:spcBef>
              <a:buNone/>
            </a:pPr>
            <a:endParaRPr sz="1200">
              <a:solidFill>
                <a:srgbClr val="FF8700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22" name="Shape 3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33</a:t>
            </a:fld>
            <a:endParaRPr lang="e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Shape 327"/>
          <p:cNvGrpSpPr/>
          <p:nvPr/>
        </p:nvGrpSpPr>
        <p:grpSpPr>
          <a:xfrm>
            <a:off x="3303771" y="275619"/>
            <a:ext cx="342902" cy="447293"/>
            <a:chOff x="590250" y="244200"/>
            <a:chExt cx="407975" cy="532175"/>
          </a:xfrm>
        </p:grpSpPr>
        <p:sp>
          <p:nvSpPr>
            <p:cNvPr id="328" name="Shape 328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8" name="Shape 338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9" name="Shape 339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0" name="Shape 340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1" name="Shape 341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2" name="Shape 342"/>
          <p:cNvGrpSpPr/>
          <p:nvPr/>
        </p:nvGrpSpPr>
        <p:grpSpPr>
          <a:xfrm>
            <a:off x="3856463" y="341640"/>
            <a:ext cx="372593" cy="310144"/>
            <a:chOff x="1247825" y="322750"/>
            <a:chExt cx="443300" cy="369000"/>
          </a:xfrm>
        </p:grpSpPr>
        <p:sp>
          <p:nvSpPr>
            <p:cNvPr id="343" name="Shape 343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5" name="Shape 345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48" name="Shape 348"/>
          <p:cNvGrpSpPr/>
          <p:nvPr/>
        </p:nvGrpSpPr>
        <p:grpSpPr>
          <a:xfrm>
            <a:off x="4429642" y="340106"/>
            <a:ext cx="356203" cy="313212"/>
            <a:chOff x="1929775" y="320925"/>
            <a:chExt cx="423800" cy="372650"/>
          </a:xfrm>
        </p:grpSpPr>
        <p:sp>
          <p:nvSpPr>
            <p:cNvPr id="349" name="Shape 349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3" name="Shape 353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54" name="Shape 354"/>
          <p:cNvSpPr/>
          <p:nvPr/>
        </p:nvSpPr>
        <p:spPr>
          <a:xfrm>
            <a:off x="5026944" y="328853"/>
            <a:ext cx="291716" cy="335737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5" name="Shape 355"/>
          <p:cNvSpPr/>
          <p:nvPr/>
        </p:nvSpPr>
        <p:spPr>
          <a:xfrm>
            <a:off x="5611912" y="329883"/>
            <a:ext cx="251792" cy="333678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56" name="Shape 356"/>
          <p:cNvGrpSpPr/>
          <p:nvPr/>
        </p:nvGrpSpPr>
        <p:grpSpPr>
          <a:xfrm>
            <a:off x="6699286" y="304784"/>
            <a:ext cx="336767" cy="383835"/>
            <a:chOff x="4630125" y="278900"/>
            <a:chExt cx="400675" cy="456675"/>
          </a:xfrm>
        </p:grpSpPr>
        <p:sp>
          <p:nvSpPr>
            <p:cNvPr id="357" name="Shape 35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9" name="Shape 359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0" name="Shape 360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1" name="Shape 361"/>
          <p:cNvSpPr/>
          <p:nvPr/>
        </p:nvSpPr>
        <p:spPr>
          <a:xfrm>
            <a:off x="7239876" y="328349"/>
            <a:ext cx="385894" cy="336746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62" name="Shape 362"/>
          <p:cNvGrpSpPr/>
          <p:nvPr/>
        </p:nvGrpSpPr>
        <p:grpSpPr>
          <a:xfrm>
            <a:off x="3308898" y="851340"/>
            <a:ext cx="342881" cy="418127"/>
            <a:chOff x="596350" y="929175"/>
            <a:chExt cx="407950" cy="497475"/>
          </a:xfrm>
        </p:grpSpPr>
        <p:sp>
          <p:nvSpPr>
            <p:cNvPr id="363" name="Shape 363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4" name="Shape 364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5" name="Shape 365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7" name="Shape 36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8" name="Shape 36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70" name="Shape 370"/>
          <p:cNvGrpSpPr/>
          <p:nvPr/>
        </p:nvGrpSpPr>
        <p:grpSpPr>
          <a:xfrm>
            <a:off x="4433214" y="912256"/>
            <a:ext cx="349059" cy="298881"/>
            <a:chOff x="1934025" y="1001650"/>
            <a:chExt cx="415300" cy="355600"/>
          </a:xfrm>
        </p:grpSpPr>
        <p:sp>
          <p:nvSpPr>
            <p:cNvPr id="371" name="Shape 371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75" name="Shape 375"/>
          <p:cNvSpPr/>
          <p:nvPr/>
        </p:nvSpPr>
        <p:spPr>
          <a:xfrm>
            <a:off x="4997273" y="887198"/>
            <a:ext cx="351076" cy="349038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6" name="Shape 376"/>
          <p:cNvSpPr/>
          <p:nvPr/>
        </p:nvSpPr>
        <p:spPr>
          <a:xfrm>
            <a:off x="5562783" y="904597"/>
            <a:ext cx="350068" cy="314241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6132895" y="907160"/>
            <a:ext cx="339835" cy="309114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6709164" y="910228"/>
            <a:ext cx="317309" cy="30297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79" name="Shape 379"/>
          <p:cNvGrpSpPr/>
          <p:nvPr/>
        </p:nvGrpSpPr>
        <p:grpSpPr>
          <a:xfrm>
            <a:off x="7257609" y="889730"/>
            <a:ext cx="350068" cy="350572"/>
            <a:chOff x="5294400" y="974850"/>
            <a:chExt cx="416500" cy="417100"/>
          </a:xfrm>
        </p:grpSpPr>
        <p:sp>
          <p:nvSpPr>
            <p:cNvPr id="380" name="Shape 380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1" name="Shape 381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2" name="Shape 382"/>
          <p:cNvGrpSpPr/>
          <p:nvPr/>
        </p:nvGrpSpPr>
        <p:grpSpPr>
          <a:xfrm>
            <a:off x="7780631" y="850332"/>
            <a:ext cx="433992" cy="422729"/>
            <a:chOff x="5916675" y="927975"/>
            <a:chExt cx="516350" cy="502950"/>
          </a:xfrm>
        </p:grpSpPr>
        <p:sp>
          <p:nvSpPr>
            <p:cNvPr id="383" name="Shape 383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4" name="Shape 384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5" name="Shape 385"/>
          <p:cNvGrpSpPr/>
          <p:nvPr/>
        </p:nvGrpSpPr>
        <p:grpSpPr>
          <a:xfrm>
            <a:off x="3282275" y="1499744"/>
            <a:ext cx="391000" cy="264085"/>
            <a:chOff x="564675" y="1700625"/>
            <a:chExt cx="465200" cy="314200"/>
          </a:xfrm>
        </p:grpSpPr>
        <p:sp>
          <p:nvSpPr>
            <p:cNvPr id="386" name="Shape 386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89" name="Shape 389"/>
          <p:cNvGrpSpPr/>
          <p:nvPr/>
        </p:nvGrpSpPr>
        <p:grpSpPr>
          <a:xfrm>
            <a:off x="3847260" y="1435257"/>
            <a:ext cx="391000" cy="382826"/>
            <a:chOff x="1236875" y="1623900"/>
            <a:chExt cx="465200" cy="455475"/>
          </a:xfrm>
        </p:grpSpPr>
        <p:sp>
          <p:nvSpPr>
            <p:cNvPr id="390" name="Shape 390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1" name="Shape 391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397" name="Shape 397"/>
          <p:cNvGrpSpPr/>
          <p:nvPr/>
        </p:nvGrpSpPr>
        <p:grpSpPr>
          <a:xfrm>
            <a:off x="4424515" y="1443452"/>
            <a:ext cx="366458" cy="366436"/>
            <a:chOff x="1923675" y="1633650"/>
            <a:chExt cx="436000" cy="435975"/>
          </a:xfrm>
        </p:grpSpPr>
        <p:sp>
          <p:nvSpPr>
            <p:cNvPr id="398" name="Shape 398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0" name="Shape 400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1" name="Shape 401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3" name="Shape 403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04" name="Shape 404"/>
          <p:cNvGrpSpPr/>
          <p:nvPr/>
        </p:nvGrpSpPr>
        <p:grpSpPr>
          <a:xfrm>
            <a:off x="4987965" y="1441918"/>
            <a:ext cx="369504" cy="369504"/>
            <a:chOff x="2594050" y="1631825"/>
            <a:chExt cx="439625" cy="439625"/>
          </a:xfrm>
        </p:grpSpPr>
        <p:sp>
          <p:nvSpPr>
            <p:cNvPr id="405" name="Shape 405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6" name="Shape 40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7" name="Shape 40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08" name="Shape 408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09" name="Shape 409"/>
          <p:cNvSpPr/>
          <p:nvPr/>
        </p:nvSpPr>
        <p:spPr>
          <a:xfrm>
            <a:off x="5569423" y="1458339"/>
            <a:ext cx="336767" cy="336767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10" name="Shape 410"/>
          <p:cNvGrpSpPr/>
          <p:nvPr/>
        </p:nvGrpSpPr>
        <p:grpSpPr>
          <a:xfrm>
            <a:off x="6152730" y="1414286"/>
            <a:ext cx="299911" cy="424767"/>
            <a:chOff x="3979850" y="1598950"/>
            <a:chExt cx="356825" cy="505375"/>
          </a:xfrm>
        </p:grpSpPr>
        <p:sp>
          <p:nvSpPr>
            <p:cNvPr id="411" name="Shape 411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2" name="Shape 412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3" name="Shape 413"/>
          <p:cNvGrpSpPr/>
          <p:nvPr/>
        </p:nvGrpSpPr>
        <p:grpSpPr>
          <a:xfrm>
            <a:off x="6670121" y="1505375"/>
            <a:ext cx="395098" cy="242589"/>
            <a:chOff x="4595425" y="1707325"/>
            <a:chExt cx="470075" cy="288625"/>
          </a:xfrm>
        </p:grpSpPr>
        <p:sp>
          <p:nvSpPr>
            <p:cNvPr id="414" name="Shape 414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5" name="Shape 415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6" name="Shape 416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7" name="Shape 41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18" name="Shape 418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19" name="Shape 419"/>
          <p:cNvGrpSpPr/>
          <p:nvPr/>
        </p:nvGrpSpPr>
        <p:grpSpPr>
          <a:xfrm>
            <a:off x="7254037" y="1446015"/>
            <a:ext cx="357233" cy="361309"/>
            <a:chOff x="5290150" y="1636700"/>
            <a:chExt cx="425025" cy="429875"/>
          </a:xfrm>
        </p:grpSpPr>
        <p:sp>
          <p:nvSpPr>
            <p:cNvPr id="420" name="Shape 420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1" name="Shape 421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22" name="Shape 422"/>
          <p:cNvGrpSpPr/>
          <p:nvPr/>
        </p:nvGrpSpPr>
        <p:grpSpPr>
          <a:xfrm>
            <a:off x="7817992" y="1435257"/>
            <a:ext cx="359271" cy="376691"/>
            <a:chOff x="5961125" y="1623900"/>
            <a:chExt cx="427450" cy="448175"/>
          </a:xfrm>
        </p:grpSpPr>
        <p:sp>
          <p:nvSpPr>
            <p:cNvPr id="423" name="Shape 423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4" name="Shape 424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6" name="Shape 426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7" name="Shape 42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29" name="Shape 429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0" name="Shape 430"/>
          <p:cNvGrpSpPr/>
          <p:nvPr/>
        </p:nvGrpSpPr>
        <p:grpSpPr>
          <a:xfrm>
            <a:off x="8370683" y="1444986"/>
            <a:ext cx="383835" cy="363369"/>
            <a:chOff x="6618700" y="1635475"/>
            <a:chExt cx="456675" cy="432325"/>
          </a:xfrm>
        </p:grpSpPr>
        <p:sp>
          <p:nvSpPr>
            <p:cNvPr id="431" name="Shape 431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2" name="Shape 432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3" name="Shape 433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5" name="Shape 435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36" name="Shape 436"/>
          <p:cNvGrpSpPr/>
          <p:nvPr/>
        </p:nvGrpSpPr>
        <p:grpSpPr>
          <a:xfrm>
            <a:off x="3325771" y="2028398"/>
            <a:ext cx="304008" cy="326513"/>
            <a:chOff x="616425" y="2329600"/>
            <a:chExt cx="361700" cy="388475"/>
          </a:xfrm>
        </p:grpSpPr>
        <p:sp>
          <p:nvSpPr>
            <p:cNvPr id="437" name="Shape 43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8" name="Shape 438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9" name="Shape 439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0" name="Shape 440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1" name="Shape 441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3" name="Shape 443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4" name="Shape 444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45" name="Shape 445"/>
          <p:cNvGrpSpPr/>
          <p:nvPr/>
        </p:nvGrpSpPr>
        <p:grpSpPr>
          <a:xfrm>
            <a:off x="3882582" y="2031465"/>
            <a:ext cx="320377" cy="320377"/>
            <a:chOff x="1278900" y="2333250"/>
            <a:chExt cx="381175" cy="381175"/>
          </a:xfrm>
        </p:grpSpPr>
        <p:sp>
          <p:nvSpPr>
            <p:cNvPr id="446" name="Shape 446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0" name="Shape 450"/>
          <p:cNvGrpSpPr/>
          <p:nvPr/>
        </p:nvGrpSpPr>
        <p:grpSpPr>
          <a:xfrm>
            <a:off x="4447545" y="2031465"/>
            <a:ext cx="320398" cy="320377"/>
            <a:chOff x="1951075" y="2333250"/>
            <a:chExt cx="381200" cy="381175"/>
          </a:xfrm>
        </p:grpSpPr>
        <p:sp>
          <p:nvSpPr>
            <p:cNvPr id="451" name="Shape 451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55" name="Shape 455"/>
          <p:cNvGrpSpPr/>
          <p:nvPr/>
        </p:nvGrpSpPr>
        <p:grpSpPr>
          <a:xfrm>
            <a:off x="5012529" y="2031465"/>
            <a:ext cx="320377" cy="320377"/>
            <a:chOff x="2623275" y="2333250"/>
            <a:chExt cx="381175" cy="381175"/>
          </a:xfrm>
        </p:grpSpPr>
        <p:sp>
          <p:nvSpPr>
            <p:cNvPr id="456" name="Shape 456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9" name="Shape 459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0" name="Shape 460"/>
          <p:cNvGrpSpPr/>
          <p:nvPr/>
        </p:nvGrpSpPr>
        <p:grpSpPr>
          <a:xfrm>
            <a:off x="5652233" y="1976203"/>
            <a:ext cx="170936" cy="426826"/>
            <a:chOff x="3384375" y="2267500"/>
            <a:chExt cx="203375" cy="507825"/>
          </a:xfrm>
        </p:grpSpPr>
        <p:sp>
          <p:nvSpPr>
            <p:cNvPr id="461" name="Shape 461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2" name="Shape 462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3" name="Shape 463"/>
          <p:cNvGrpSpPr/>
          <p:nvPr/>
        </p:nvGrpSpPr>
        <p:grpSpPr>
          <a:xfrm>
            <a:off x="6797541" y="2030436"/>
            <a:ext cx="140237" cy="318339"/>
            <a:chOff x="4747025" y="2332025"/>
            <a:chExt cx="166850" cy="378750"/>
          </a:xfrm>
        </p:grpSpPr>
        <p:sp>
          <p:nvSpPr>
            <p:cNvPr id="464" name="Shape 464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5" name="Shape 465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66" name="Shape 466"/>
          <p:cNvGrpSpPr/>
          <p:nvPr/>
        </p:nvGrpSpPr>
        <p:grpSpPr>
          <a:xfrm>
            <a:off x="6230014" y="1978241"/>
            <a:ext cx="145343" cy="422729"/>
            <a:chOff x="4071800" y="2269925"/>
            <a:chExt cx="172925" cy="502950"/>
          </a:xfrm>
        </p:grpSpPr>
        <p:sp>
          <p:nvSpPr>
            <p:cNvPr id="467" name="Shape 46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8" name="Shape 468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69" name="Shape 469"/>
          <p:cNvSpPr/>
          <p:nvPr/>
        </p:nvSpPr>
        <p:spPr>
          <a:xfrm>
            <a:off x="7272635" y="2022841"/>
            <a:ext cx="320377" cy="337775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70" name="Shape 470"/>
          <p:cNvGrpSpPr/>
          <p:nvPr/>
        </p:nvGrpSpPr>
        <p:grpSpPr>
          <a:xfrm>
            <a:off x="7827720" y="2028902"/>
            <a:ext cx="345970" cy="325504"/>
            <a:chOff x="5972700" y="2330200"/>
            <a:chExt cx="411625" cy="387275"/>
          </a:xfrm>
        </p:grpSpPr>
        <p:sp>
          <p:nvSpPr>
            <p:cNvPr id="471" name="Shape 47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73" name="Shape 473"/>
          <p:cNvGrpSpPr/>
          <p:nvPr/>
        </p:nvGrpSpPr>
        <p:grpSpPr>
          <a:xfrm>
            <a:off x="3423017" y="2557030"/>
            <a:ext cx="109538" cy="399195"/>
            <a:chOff x="732125" y="2958550"/>
            <a:chExt cx="130325" cy="474950"/>
          </a:xfrm>
        </p:grpSpPr>
        <p:sp>
          <p:nvSpPr>
            <p:cNvPr id="474" name="Shape 474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1" name="Shape 481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2" name="Shape 482"/>
          <p:cNvSpPr/>
          <p:nvPr/>
        </p:nvSpPr>
        <p:spPr>
          <a:xfrm>
            <a:off x="4439937" y="2541259"/>
            <a:ext cx="335737" cy="430924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3918429" y="2541259"/>
            <a:ext cx="248745" cy="430924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4" name="Shape 484"/>
          <p:cNvGrpSpPr/>
          <p:nvPr/>
        </p:nvGrpSpPr>
        <p:grpSpPr>
          <a:xfrm>
            <a:off x="4978762" y="2569827"/>
            <a:ext cx="387932" cy="367466"/>
            <a:chOff x="2583100" y="2973775"/>
            <a:chExt cx="461550" cy="437200"/>
          </a:xfrm>
        </p:grpSpPr>
        <p:sp>
          <p:nvSpPr>
            <p:cNvPr id="485" name="Shape 485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87" name="Shape 487"/>
          <p:cNvSpPr/>
          <p:nvPr/>
        </p:nvSpPr>
        <p:spPr>
          <a:xfrm>
            <a:off x="6689706" y="2578621"/>
            <a:ext cx="356203" cy="356203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88" name="Shape 488"/>
          <p:cNvGrpSpPr/>
          <p:nvPr/>
        </p:nvGrpSpPr>
        <p:grpSpPr>
          <a:xfrm>
            <a:off x="7218211" y="2597983"/>
            <a:ext cx="435021" cy="323445"/>
            <a:chOff x="5247525" y="3007275"/>
            <a:chExt cx="517575" cy="384825"/>
          </a:xfrm>
        </p:grpSpPr>
        <p:sp>
          <p:nvSpPr>
            <p:cNvPr id="489" name="Shape 489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0" name="Shape 490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1" name="Shape 491"/>
          <p:cNvGrpSpPr/>
          <p:nvPr/>
        </p:nvGrpSpPr>
        <p:grpSpPr>
          <a:xfrm>
            <a:off x="6129196" y="2579555"/>
            <a:ext cx="342881" cy="350068"/>
            <a:chOff x="3951850" y="2985350"/>
            <a:chExt cx="407950" cy="416500"/>
          </a:xfrm>
        </p:grpSpPr>
        <p:sp>
          <p:nvSpPr>
            <p:cNvPr id="492" name="Shape 492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3" name="Shape 49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4" name="Shape 49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496" name="Shape 496"/>
          <p:cNvGrpSpPr/>
          <p:nvPr/>
        </p:nvGrpSpPr>
        <p:grpSpPr>
          <a:xfrm>
            <a:off x="3285869" y="3169103"/>
            <a:ext cx="397136" cy="305017"/>
            <a:chOff x="568950" y="3686775"/>
            <a:chExt cx="472500" cy="362900"/>
          </a:xfrm>
        </p:grpSpPr>
        <p:sp>
          <p:nvSpPr>
            <p:cNvPr id="497" name="Shape 49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99" name="Shape 499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00" name="Shape 500"/>
          <p:cNvSpPr/>
          <p:nvPr/>
        </p:nvSpPr>
        <p:spPr>
          <a:xfrm>
            <a:off x="7862710" y="2562252"/>
            <a:ext cx="270220" cy="38896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01" name="Shape 501"/>
          <p:cNvGrpSpPr/>
          <p:nvPr/>
        </p:nvGrpSpPr>
        <p:grpSpPr>
          <a:xfrm>
            <a:off x="3853921" y="3194696"/>
            <a:ext cx="377699" cy="253852"/>
            <a:chOff x="1244800" y="3717225"/>
            <a:chExt cx="449375" cy="302025"/>
          </a:xfrm>
        </p:grpSpPr>
        <p:sp>
          <p:nvSpPr>
            <p:cNvPr id="502" name="Shape 502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3" name="Shape 503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4" name="Shape 504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5" name="Shape 505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6" name="Shape 506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08" name="Shape 508"/>
          <p:cNvGrpSpPr/>
          <p:nvPr/>
        </p:nvGrpSpPr>
        <p:grpSpPr>
          <a:xfrm>
            <a:off x="4424011" y="3175239"/>
            <a:ext cx="367466" cy="287114"/>
            <a:chOff x="1923075" y="3694075"/>
            <a:chExt cx="437200" cy="341600"/>
          </a:xfrm>
        </p:grpSpPr>
        <p:sp>
          <p:nvSpPr>
            <p:cNvPr id="509" name="Shape 509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0" name="Shape 510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1" name="Shape 511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4" name="Shape 514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5" name="Shape 515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7" name="Shape 51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18" name="Shape 518"/>
          <p:cNvGrpSpPr/>
          <p:nvPr/>
        </p:nvGrpSpPr>
        <p:grpSpPr>
          <a:xfrm>
            <a:off x="4992567" y="3170637"/>
            <a:ext cx="360301" cy="295813"/>
            <a:chOff x="2599525" y="3688600"/>
            <a:chExt cx="428675" cy="351950"/>
          </a:xfrm>
        </p:grpSpPr>
        <p:sp>
          <p:nvSpPr>
            <p:cNvPr id="519" name="Shape 519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0" name="Shape 520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1" name="Shape 521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5574949" y="3150171"/>
            <a:ext cx="333699" cy="329076"/>
            <a:chOff x="3292425" y="3664250"/>
            <a:chExt cx="397025" cy="391525"/>
          </a:xfrm>
        </p:grpSpPr>
        <p:sp>
          <p:nvSpPr>
            <p:cNvPr id="523" name="Shape 523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4" name="Shape 524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26" name="Shape 526"/>
          <p:cNvGrpSpPr/>
          <p:nvPr/>
        </p:nvGrpSpPr>
        <p:grpSpPr>
          <a:xfrm>
            <a:off x="6112806" y="3192637"/>
            <a:ext cx="369525" cy="268182"/>
            <a:chOff x="3932350" y="3714775"/>
            <a:chExt cx="439650" cy="319075"/>
          </a:xfrm>
        </p:grpSpPr>
        <p:sp>
          <p:nvSpPr>
            <p:cNvPr id="527" name="Shape 52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1" name="Shape 531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2" name="Shape 532"/>
          <p:cNvGrpSpPr/>
          <p:nvPr/>
        </p:nvGrpSpPr>
        <p:grpSpPr>
          <a:xfrm>
            <a:off x="6677790" y="3192637"/>
            <a:ext cx="369504" cy="268182"/>
            <a:chOff x="4604550" y="3714775"/>
            <a:chExt cx="439625" cy="319075"/>
          </a:xfrm>
        </p:grpSpPr>
        <p:sp>
          <p:nvSpPr>
            <p:cNvPr id="533" name="Shape 53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4" name="Shape 534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35" name="Shape 535"/>
          <p:cNvGrpSpPr/>
          <p:nvPr/>
        </p:nvGrpSpPr>
        <p:grpSpPr>
          <a:xfrm>
            <a:off x="7256075" y="3165006"/>
            <a:ext cx="353136" cy="313737"/>
            <a:chOff x="5292575" y="3681900"/>
            <a:chExt cx="420150" cy="373275"/>
          </a:xfrm>
        </p:grpSpPr>
        <p:sp>
          <p:nvSpPr>
            <p:cNvPr id="536" name="Shape 536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7" name="Shape 53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43" name="Shape 543"/>
          <p:cNvGrpSpPr/>
          <p:nvPr/>
        </p:nvGrpSpPr>
        <p:grpSpPr>
          <a:xfrm>
            <a:off x="7801098" y="3125082"/>
            <a:ext cx="393059" cy="393059"/>
            <a:chOff x="5941025" y="3634400"/>
            <a:chExt cx="467650" cy="467650"/>
          </a:xfrm>
        </p:grpSpPr>
        <p:sp>
          <p:nvSpPr>
            <p:cNvPr id="544" name="Shape 544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0" name="Shape 550"/>
          <p:cNvGrpSpPr/>
          <p:nvPr/>
        </p:nvGrpSpPr>
        <p:grpSpPr>
          <a:xfrm>
            <a:off x="8391171" y="3150171"/>
            <a:ext cx="342881" cy="342902"/>
            <a:chOff x="6643075" y="3664250"/>
            <a:chExt cx="407950" cy="407975"/>
          </a:xfrm>
        </p:grpSpPr>
        <p:sp>
          <p:nvSpPr>
            <p:cNvPr id="551" name="Shape 5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3" name="Shape 553"/>
          <p:cNvGrpSpPr/>
          <p:nvPr/>
        </p:nvGrpSpPr>
        <p:grpSpPr>
          <a:xfrm>
            <a:off x="3292004" y="3700824"/>
            <a:ext cx="371564" cy="371543"/>
            <a:chOff x="576250" y="4319400"/>
            <a:chExt cx="442075" cy="442050"/>
          </a:xfrm>
        </p:grpSpPr>
        <p:sp>
          <p:nvSpPr>
            <p:cNvPr id="554" name="Shape 5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7" name="Shape 5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58" name="Shape 558"/>
          <p:cNvSpPr/>
          <p:nvPr/>
        </p:nvSpPr>
        <p:spPr>
          <a:xfrm>
            <a:off x="3841668" y="377312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9" name="Shape 559"/>
          <p:cNvSpPr/>
          <p:nvPr/>
        </p:nvSpPr>
        <p:spPr>
          <a:xfrm>
            <a:off x="6132391" y="3716302"/>
            <a:ext cx="340843" cy="34086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0" name="Shape 560"/>
          <p:cNvSpPr/>
          <p:nvPr/>
        </p:nvSpPr>
        <p:spPr>
          <a:xfrm>
            <a:off x="5567385" y="3737799"/>
            <a:ext cx="340843" cy="297873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1" name="Shape 561"/>
          <p:cNvSpPr/>
          <p:nvPr/>
        </p:nvSpPr>
        <p:spPr>
          <a:xfrm>
            <a:off x="6695862" y="3714768"/>
            <a:ext cx="343911" cy="343932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22222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2" name="Shape 562"/>
          <p:cNvGrpSpPr/>
          <p:nvPr/>
        </p:nvGrpSpPr>
        <p:grpSpPr>
          <a:xfrm>
            <a:off x="7235609" y="3719757"/>
            <a:ext cx="394068" cy="325504"/>
            <a:chOff x="5268225" y="4341925"/>
            <a:chExt cx="468850" cy="387275"/>
          </a:xfrm>
        </p:grpSpPr>
        <p:sp>
          <p:nvSpPr>
            <p:cNvPr id="563" name="Shape 563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6" name="Shape 566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0" name="Shape 570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1" name="Shape 571"/>
          <p:cNvGrpSpPr/>
          <p:nvPr/>
        </p:nvGrpSpPr>
        <p:grpSpPr>
          <a:xfrm>
            <a:off x="7820555" y="3709524"/>
            <a:ext cx="354144" cy="354144"/>
            <a:chOff x="5964175" y="4329750"/>
            <a:chExt cx="421350" cy="421350"/>
          </a:xfrm>
        </p:grpSpPr>
        <p:sp>
          <p:nvSpPr>
            <p:cNvPr id="572" name="Shape 572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4" name="Shape 574"/>
          <p:cNvGrpSpPr/>
          <p:nvPr/>
        </p:nvGrpSpPr>
        <p:grpSpPr>
          <a:xfrm>
            <a:off x="3856463" y="4274508"/>
            <a:ext cx="372593" cy="360301"/>
            <a:chOff x="1247825" y="5001950"/>
            <a:chExt cx="443300" cy="428675"/>
          </a:xfrm>
        </p:grpSpPr>
        <p:sp>
          <p:nvSpPr>
            <p:cNvPr id="575" name="Shape 575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9" name="Shape 579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0" name="Shape 580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1" name="Shape 581"/>
          <p:cNvGrpSpPr/>
          <p:nvPr/>
        </p:nvGrpSpPr>
        <p:grpSpPr>
          <a:xfrm>
            <a:off x="4454710" y="4256584"/>
            <a:ext cx="306068" cy="389991"/>
            <a:chOff x="1959600" y="4980625"/>
            <a:chExt cx="364150" cy="464000"/>
          </a:xfrm>
        </p:grpSpPr>
        <p:sp>
          <p:nvSpPr>
            <p:cNvPr id="582" name="Shape 582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4" name="Shape 584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5" name="Shape 585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6" name="Shape 586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7" name="Shape 58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8" name="Shape 588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89" name="Shape 589"/>
          <p:cNvGrpSpPr/>
          <p:nvPr/>
        </p:nvGrpSpPr>
        <p:grpSpPr>
          <a:xfrm>
            <a:off x="4997190" y="4271440"/>
            <a:ext cx="351076" cy="360805"/>
            <a:chOff x="2605025" y="4998300"/>
            <a:chExt cx="417700" cy="429275"/>
          </a:xfrm>
        </p:grpSpPr>
        <p:sp>
          <p:nvSpPr>
            <p:cNvPr id="590" name="Shape 590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2" name="Shape 592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3" name="Shape 593"/>
          <p:cNvGrpSpPr/>
          <p:nvPr/>
        </p:nvGrpSpPr>
        <p:grpSpPr>
          <a:xfrm>
            <a:off x="5527881" y="4274508"/>
            <a:ext cx="419661" cy="349542"/>
            <a:chOff x="3236425" y="5001950"/>
            <a:chExt cx="499300" cy="415875"/>
          </a:xfrm>
        </p:grpSpPr>
        <p:sp>
          <p:nvSpPr>
            <p:cNvPr id="594" name="Shape 594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5" name="Shape 595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8" name="Shape 598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9" name="Shape 599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0" name="Shape 600"/>
          <p:cNvGrpSpPr/>
          <p:nvPr/>
        </p:nvGrpSpPr>
        <p:grpSpPr>
          <a:xfrm>
            <a:off x="6143001" y="4256584"/>
            <a:ext cx="319368" cy="380263"/>
            <a:chOff x="3968275" y="4980625"/>
            <a:chExt cx="379975" cy="452425"/>
          </a:xfrm>
        </p:grpSpPr>
        <p:sp>
          <p:nvSpPr>
            <p:cNvPr id="601" name="Shape 601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4" name="Shape 604"/>
          <p:cNvGrpSpPr/>
          <p:nvPr/>
        </p:nvGrpSpPr>
        <p:grpSpPr>
          <a:xfrm>
            <a:off x="7798534" y="4341538"/>
            <a:ext cx="404322" cy="220084"/>
            <a:chOff x="5937975" y="5081700"/>
            <a:chExt cx="481050" cy="261850"/>
          </a:xfrm>
        </p:grpSpPr>
        <p:sp>
          <p:nvSpPr>
            <p:cNvPr id="605" name="Shape 605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6" name="Shape 606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8" name="Shape 608"/>
          <p:cNvGrpSpPr/>
          <p:nvPr/>
        </p:nvGrpSpPr>
        <p:grpSpPr>
          <a:xfrm>
            <a:off x="8416743" y="4299071"/>
            <a:ext cx="290182" cy="333678"/>
            <a:chOff x="6673500" y="5031175"/>
            <a:chExt cx="345250" cy="397000"/>
          </a:xfrm>
        </p:grpSpPr>
        <p:sp>
          <p:nvSpPr>
            <p:cNvPr id="609" name="Shape 609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3" name="Shape 613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4" name="Shape 614"/>
          <p:cNvGrpSpPr/>
          <p:nvPr/>
        </p:nvGrpSpPr>
        <p:grpSpPr>
          <a:xfrm>
            <a:off x="6108730" y="323716"/>
            <a:ext cx="387932" cy="345970"/>
            <a:chOff x="3927500" y="301425"/>
            <a:chExt cx="461550" cy="411625"/>
          </a:xfrm>
        </p:grpSpPr>
        <p:sp>
          <p:nvSpPr>
            <p:cNvPr id="615" name="Shape 615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8" name="Shape 618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9" name="Shape 619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2" name="Shape 622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3" name="Shape 623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8" name="Shape 628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9" name="Shape 629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1" name="Shape 631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2" name="Shape 632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9" name="Shape 639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0" name="Shape 640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2" name="Shape 642"/>
          <p:cNvGrpSpPr/>
          <p:nvPr/>
        </p:nvGrpSpPr>
        <p:grpSpPr>
          <a:xfrm>
            <a:off x="8396277" y="330377"/>
            <a:ext cx="332669" cy="332669"/>
            <a:chOff x="6649150" y="309350"/>
            <a:chExt cx="395800" cy="395800"/>
          </a:xfrm>
        </p:grpSpPr>
        <p:sp>
          <p:nvSpPr>
            <p:cNvPr id="643" name="Shape 643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5" name="Shape 645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6" name="Shape 646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4" name="Shape 654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5" name="Shape 655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9" name="Shape 659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0" name="Shape 660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6" name="Shape 666"/>
          <p:cNvGrpSpPr/>
          <p:nvPr/>
        </p:nvGrpSpPr>
        <p:grpSpPr>
          <a:xfrm>
            <a:off x="7828729" y="338047"/>
            <a:ext cx="337796" cy="319873"/>
            <a:chOff x="5973900" y="318475"/>
            <a:chExt cx="401900" cy="380575"/>
          </a:xfrm>
        </p:grpSpPr>
        <p:sp>
          <p:nvSpPr>
            <p:cNvPr id="667" name="Shape 66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9" name="Shape 669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0" name="Shape 670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2" name="Shape 672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3" name="Shape 673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5" name="Shape 675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6" name="Shape 676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8" name="Shape 678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9" name="Shape 679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0" name="Shape 680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3873882" y="851340"/>
            <a:ext cx="342881" cy="418127"/>
            <a:chOff x="1268550" y="929175"/>
            <a:chExt cx="407950" cy="497475"/>
          </a:xfrm>
        </p:grpSpPr>
        <p:sp>
          <p:nvSpPr>
            <p:cNvPr id="682" name="Shape 682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3" name="Shape 683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5" name="Shape 685"/>
          <p:cNvGrpSpPr/>
          <p:nvPr/>
        </p:nvGrpSpPr>
        <p:grpSpPr>
          <a:xfrm>
            <a:off x="8359946" y="867205"/>
            <a:ext cx="405331" cy="388962"/>
            <a:chOff x="6605925" y="948050"/>
            <a:chExt cx="482250" cy="462775"/>
          </a:xfrm>
        </p:grpSpPr>
        <p:sp>
          <p:nvSpPr>
            <p:cNvPr id="686" name="Shape 686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1" name="Shape 691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92" name="Shape 692"/>
          <p:cNvGrpSpPr/>
          <p:nvPr/>
        </p:nvGrpSpPr>
        <p:grpSpPr>
          <a:xfrm>
            <a:off x="8454628" y="2019173"/>
            <a:ext cx="215966" cy="342398"/>
            <a:chOff x="6718575" y="2318625"/>
            <a:chExt cx="256950" cy="407375"/>
          </a:xfrm>
        </p:grpSpPr>
        <p:sp>
          <p:nvSpPr>
            <p:cNvPr id="693" name="Shape 69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4" name="Shape 69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6" name="Shape 69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7" name="Shape 69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8" name="Shape 698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0" name="Shape 700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1" name="Shape 701"/>
          <p:cNvGrpSpPr/>
          <p:nvPr/>
        </p:nvGrpSpPr>
        <p:grpSpPr>
          <a:xfrm>
            <a:off x="5556017" y="2646081"/>
            <a:ext cx="363369" cy="221114"/>
            <a:chOff x="3269900" y="3064500"/>
            <a:chExt cx="432325" cy="263075"/>
          </a:xfrm>
        </p:grpSpPr>
        <p:sp>
          <p:nvSpPr>
            <p:cNvPr id="702" name="Shape 702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5" name="Shape 705"/>
          <p:cNvGrpSpPr/>
          <p:nvPr/>
        </p:nvGrpSpPr>
        <p:grpSpPr>
          <a:xfrm>
            <a:off x="8430044" y="2578526"/>
            <a:ext cx="265114" cy="372593"/>
            <a:chOff x="6689325" y="2984125"/>
            <a:chExt cx="315425" cy="443300"/>
          </a:xfrm>
        </p:grpSpPr>
        <p:sp>
          <p:nvSpPr>
            <p:cNvPr id="706" name="Shape 706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9" name="Shape 709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0" name="Shape 710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1" name="Shape 711"/>
          <p:cNvGrpSpPr/>
          <p:nvPr/>
        </p:nvGrpSpPr>
        <p:grpSpPr>
          <a:xfrm>
            <a:off x="4478769" y="3673193"/>
            <a:ext cx="256415" cy="414534"/>
            <a:chOff x="1988225" y="4286525"/>
            <a:chExt cx="305075" cy="493200"/>
          </a:xfrm>
        </p:grpSpPr>
        <p:sp>
          <p:nvSpPr>
            <p:cNvPr id="712" name="Shape 712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7" name="Shape 71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8" name="Shape 718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9" name="Shape 719"/>
          <p:cNvGrpSpPr/>
          <p:nvPr/>
        </p:nvGrpSpPr>
        <p:grpSpPr>
          <a:xfrm>
            <a:off x="5022762" y="3702358"/>
            <a:ext cx="309640" cy="392030"/>
            <a:chOff x="2635450" y="4321225"/>
            <a:chExt cx="368400" cy="466425"/>
          </a:xfrm>
        </p:grpSpPr>
        <p:sp>
          <p:nvSpPr>
            <p:cNvPr id="720" name="Shape 720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6" name="Shape 726"/>
          <p:cNvGrpSpPr/>
          <p:nvPr/>
        </p:nvGrpSpPr>
        <p:grpSpPr>
          <a:xfrm>
            <a:off x="8391171" y="3692630"/>
            <a:ext cx="342881" cy="383835"/>
            <a:chOff x="6643075" y="4309650"/>
            <a:chExt cx="407950" cy="456675"/>
          </a:xfrm>
        </p:grpSpPr>
        <p:sp>
          <p:nvSpPr>
            <p:cNvPr id="727" name="Shape 727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8" name="Shape 728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1" name="Shape 731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2" name="Shape 732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5" name="Shape 735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6" name="Shape 736"/>
          <p:cNvGrpSpPr/>
          <p:nvPr/>
        </p:nvGrpSpPr>
        <p:grpSpPr>
          <a:xfrm>
            <a:off x="7206444" y="4234584"/>
            <a:ext cx="452420" cy="433992"/>
            <a:chOff x="5233525" y="4954450"/>
            <a:chExt cx="538275" cy="516350"/>
          </a:xfrm>
        </p:grpSpPr>
        <p:sp>
          <p:nvSpPr>
            <p:cNvPr id="737" name="Shape 73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1" name="Shape 741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4" name="Shape 744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5" name="Shape 745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8" name="Shape 748"/>
          <p:cNvGrpSpPr/>
          <p:nvPr/>
        </p:nvGrpSpPr>
        <p:grpSpPr>
          <a:xfrm>
            <a:off x="6637362" y="4242254"/>
            <a:ext cx="460615" cy="418653"/>
            <a:chOff x="4556450" y="4963575"/>
            <a:chExt cx="548025" cy="498100"/>
          </a:xfrm>
        </p:grpSpPr>
        <p:sp>
          <p:nvSpPr>
            <p:cNvPr id="749" name="Shape 749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2" name="Shape 752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3" name="Shape 753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4" name="Shape 754"/>
          <p:cNvGrpSpPr/>
          <p:nvPr/>
        </p:nvGrpSpPr>
        <p:grpSpPr>
          <a:xfrm>
            <a:off x="3254644" y="4332838"/>
            <a:ext cx="445254" cy="246182"/>
            <a:chOff x="531800" y="5071350"/>
            <a:chExt cx="529750" cy="292900"/>
          </a:xfrm>
        </p:grpSpPr>
        <p:sp>
          <p:nvSpPr>
            <p:cNvPr id="755" name="Shape 755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9" name="Shape 759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0" name="Shape 760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22222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2" name="Shape 76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34</a:t>
            </a:fld>
            <a:endParaRPr lang="en"/>
          </a:p>
        </p:txBody>
      </p:sp>
      <p:sp>
        <p:nvSpPr>
          <p:cNvPr id="763" name="Shape 763"/>
          <p:cNvSpPr txBox="1"/>
          <p:nvPr/>
        </p:nvSpPr>
        <p:spPr>
          <a:xfrm>
            <a:off x="495575" y="119685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SlidesCarnival icons are editable shapes</a:t>
            </a: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222222"/>
              </a:buClr>
              <a:buSzPct val="1000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222222"/>
              </a:buClr>
              <a:buSzPct val="100000"/>
              <a:buFont typeface="Roboto"/>
              <a:buChar char="●"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64" name="Shape 764"/>
          <p:cNvGrpSpPr/>
          <p:nvPr/>
        </p:nvGrpSpPr>
        <p:grpSpPr>
          <a:xfrm>
            <a:off x="1490894" y="2688175"/>
            <a:ext cx="433992" cy="422729"/>
            <a:chOff x="5916675" y="927975"/>
            <a:chExt cx="516350" cy="502950"/>
          </a:xfrm>
        </p:grpSpPr>
        <p:sp>
          <p:nvSpPr>
            <p:cNvPr id="765" name="Shape 76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7" name="Shape 767"/>
          <p:cNvGrpSpPr/>
          <p:nvPr/>
        </p:nvGrpSpPr>
        <p:grpSpPr>
          <a:xfrm>
            <a:off x="606914" y="3394076"/>
            <a:ext cx="1079481" cy="1051467"/>
            <a:chOff x="5916675" y="927975"/>
            <a:chExt cx="516350" cy="502950"/>
          </a:xfrm>
        </p:grpSpPr>
        <p:sp>
          <p:nvSpPr>
            <p:cNvPr id="768" name="Shape 76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87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9" name="Shape 76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87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70" name="Shape 770"/>
          <p:cNvGrpSpPr/>
          <p:nvPr/>
        </p:nvGrpSpPr>
        <p:grpSpPr>
          <a:xfrm>
            <a:off x="607056" y="2688175"/>
            <a:ext cx="433992" cy="422729"/>
            <a:chOff x="5916675" y="927975"/>
            <a:chExt cx="516350" cy="502950"/>
          </a:xfrm>
        </p:grpSpPr>
        <p:sp>
          <p:nvSpPr>
            <p:cNvPr id="771" name="Shape 771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2" name="Shape 772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87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3" name="Shape 773"/>
          <p:cNvSpPr/>
          <p:nvPr/>
        </p:nvSpPr>
        <p:spPr>
          <a:xfrm>
            <a:off x="1683055" y="292455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4" name="Shape 774"/>
          <p:cNvSpPr/>
          <p:nvPr/>
        </p:nvSpPr>
        <p:spPr>
          <a:xfrm>
            <a:off x="799218" y="292455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5" name="Shape 775"/>
          <p:cNvSpPr/>
          <p:nvPr/>
        </p:nvSpPr>
        <p:spPr>
          <a:xfrm>
            <a:off x="1084753" y="3982090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6D9EEB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Shape 780"/>
          <p:cNvSpPr txBox="1"/>
          <p:nvPr/>
        </p:nvSpPr>
        <p:spPr>
          <a:xfrm>
            <a:off x="2392450" y="990475"/>
            <a:ext cx="62871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How? Follow Google instructions </a:t>
            </a:r>
            <a:r>
              <a:rPr lang="en" u="sng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1" name="Shape 781"/>
          <p:cNvSpPr txBox="1"/>
          <p:nvPr/>
        </p:nvSpPr>
        <p:spPr>
          <a:xfrm>
            <a:off x="1036700" y="2450450"/>
            <a:ext cx="76428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 dirty="0">
                <a:solidFill>
                  <a:srgbClr val="222222"/>
                </a:solidFill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8700"/>
                </a:solidFill>
                <a:highlight>
                  <a:srgbClr val="000000"/>
                </a:highlight>
                <a:latin typeface="Roboto"/>
                <a:ea typeface="Roboto"/>
                <a:cs typeface="Roboto"/>
                <a:sym typeface="Roboto"/>
              </a:rPr>
              <a:t> and many more...</a:t>
            </a:r>
          </a:p>
        </p:txBody>
      </p:sp>
      <p:sp>
        <p:nvSpPr>
          <p:cNvPr id="782" name="Shape 782"/>
          <p:cNvSpPr txBox="1"/>
          <p:nvPr/>
        </p:nvSpPr>
        <p:spPr>
          <a:xfrm>
            <a:off x="877575" y="9326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8700"/>
                </a:solidFill>
              </a:rPr>
              <a:t>😉</a:t>
            </a:r>
          </a:p>
        </p:txBody>
      </p:sp>
      <p:sp>
        <p:nvSpPr>
          <p:cNvPr id="783" name="Shape 78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35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ctrTitle" idx="4294967295"/>
          </p:nvPr>
        </p:nvSpPr>
        <p:spPr>
          <a:xfrm>
            <a:off x="3902148" y="821350"/>
            <a:ext cx="5241851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6000" dirty="0">
                <a:solidFill>
                  <a:srgbClr val="FF8700"/>
                </a:solidFill>
              </a:rPr>
              <a:t>INTRODUCTION</a:t>
            </a:r>
          </a:p>
        </p:txBody>
      </p:sp>
      <p:sp>
        <p:nvSpPr>
          <p:cNvPr id="121" name="Shape 121"/>
          <p:cNvSpPr txBox="1">
            <a:spLocks noGrp="1"/>
          </p:cNvSpPr>
          <p:nvPr>
            <p:ph type="subTitle" idx="4294967295"/>
          </p:nvPr>
        </p:nvSpPr>
        <p:spPr>
          <a:xfrm>
            <a:off x="4724918" y="1868575"/>
            <a:ext cx="4179282" cy="1975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FF"/>
                </a:solidFill>
              </a:rPr>
              <a:t>We are Comp-U-Service and we’d like to talk to you about the maintenance procedures today.</a:t>
            </a:r>
          </a:p>
        </p:txBody>
      </p:sp>
      <p:sp>
        <p:nvSpPr>
          <p:cNvPr id="122" name="Shape 1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pic>
        <p:nvPicPr>
          <p:cNvPr id="123" name="Shape 123" descr="10.jpg"/>
          <p:cNvPicPr preferRelativeResize="0"/>
          <p:nvPr/>
        </p:nvPicPr>
        <p:blipFill rotWithShape="1">
          <a:blip r:embed="rId3">
            <a:alphaModFix/>
          </a:blip>
          <a:srcRect l="11422" t="22161" r="20220" b="9481"/>
          <a:stretch/>
        </p:blipFill>
        <p:spPr>
          <a:xfrm flipH="1">
            <a:off x="982118" y="731700"/>
            <a:ext cx="3742800" cy="2105400"/>
          </a:xfrm>
          <a:prstGeom prst="parallelogram">
            <a:avLst>
              <a:gd name="adj" fmla="val 51555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2.</a:t>
            </a:r>
          </a:p>
          <a:p>
            <a:r>
              <a:rPr lang="en" dirty="0"/>
              <a:t>Maintenance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……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344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Maintenance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But remember not to overload your slides with content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6</a:t>
            </a:fld>
            <a:endParaRPr lang="e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3.</a:t>
            </a:r>
          </a:p>
          <a:p>
            <a:r>
              <a:rPr lang="en" dirty="0"/>
              <a:t>Management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……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409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ctrTitle"/>
          </p:nvPr>
        </p:nvSpPr>
        <p:spPr>
          <a:xfrm>
            <a:off x="1028475" y="2345350"/>
            <a:ext cx="52200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4.</a:t>
            </a:r>
          </a:p>
          <a:p>
            <a:r>
              <a:rPr lang="en" dirty="0"/>
              <a:t>Content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subTitle" idx="1"/>
          </p:nvPr>
        </p:nvSpPr>
        <p:spPr>
          <a:xfrm>
            <a:off x="1028475" y="3449650"/>
            <a:ext cx="5220000" cy="570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……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sldNum" idx="4294967295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634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>
            <a:spLocks noGrp="1"/>
          </p:cNvSpPr>
          <p:nvPr>
            <p:ph type="title"/>
          </p:nvPr>
        </p:nvSpPr>
        <p:spPr>
          <a:xfrm>
            <a:off x="1104900" y="276075"/>
            <a:ext cx="6724500" cy="7491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Content</a:t>
            </a:r>
          </a:p>
        </p:txBody>
      </p:sp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1104900" y="1277625"/>
            <a:ext cx="7581900" cy="3648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Here you have a list of items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And some text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But remember not to overload your slides with content</a:t>
            </a:r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594900" cy="731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bg1"/>
                </a:solidFill>
              </a:rPr>
              <a:t>9</a:t>
            </a:fld>
            <a:endParaRPr lang="e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941130"/>
      </p:ext>
    </p:extLst>
  </p:cSld>
  <p:clrMapOvr>
    <a:masterClrMapping/>
  </p:clrMapOvr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851</Words>
  <Application>Microsoft Office PowerPoint</Application>
  <PresentationFormat>Diavoorstelling (16:9)</PresentationFormat>
  <Paragraphs>189</Paragraphs>
  <Slides>35</Slides>
  <Notes>35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35</vt:i4>
      </vt:variant>
    </vt:vector>
  </HeadingPairs>
  <TitlesOfParts>
    <vt:vector size="39" baseType="lpstr">
      <vt:lpstr>Dosis</vt:lpstr>
      <vt:lpstr>Arial</vt:lpstr>
      <vt:lpstr>Roboto</vt:lpstr>
      <vt:lpstr>William template</vt:lpstr>
      <vt:lpstr> Maintenance Procedure</vt:lpstr>
      <vt:lpstr>Table of contents</vt:lpstr>
      <vt:lpstr>1. Introduction</vt:lpstr>
      <vt:lpstr>INTRODUCTION</vt:lpstr>
      <vt:lpstr>2. Maintenance</vt:lpstr>
      <vt:lpstr>Maintenance</vt:lpstr>
      <vt:lpstr>3. Management</vt:lpstr>
      <vt:lpstr>4. Content</vt:lpstr>
      <vt:lpstr>Content</vt:lpstr>
      <vt:lpstr>5. Archive</vt:lpstr>
      <vt:lpstr>6. Epilogue</vt:lpstr>
      <vt:lpstr>7. Question round</vt:lpstr>
      <vt:lpstr>Question round</vt:lpstr>
      <vt:lpstr>PowerPoint-presentatie</vt:lpstr>
      <vt:lpstr>BIG CONCEPT</vt:lpstr>
      <vt:lpstr>You can also split your content</vt:lpstr>
      <vt:lpstr>In two or three columns</vt:lpstr>
      <vt:lpstr>A picture is worth a thousand words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PowerPoint-presentatie</vt:lpstr>
      <vt:lpstr>PowerPoint-presentatie</vt:lpstr>
      <vt:lpstr>PowerPoint-presentatie</vt:lpstr>
      <vt:lpstr>PowerPoint-presentatie</vt:lpstr>
      <vt:lpstr>PowerPoint-presentatie</vt:lpstr>
      <vt:lpstr>THANKS!</vt:lpstr>
      <vt:lpstr>Credits</vt:lpstr>
      <vt:lpstr>Presentation design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Maintenance Procedure</dc:title>
  <dc:creator>Rebecca Broens</dc:creator>
  <cp:lastModifiedBy>Rebecca Broens</cp:lastModifiedBy>
  <cp:revision>8</cp:revision>
  <dcterms:modified xsi:type="dcterms:W3CDTF">2017-04-04T10:15:26Z</dcterms:modified>
</cp:coreProperties>
</file>