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59" r:id="rId4"/>
    <p:sldId id="258" r:id="rId5"/>
    <p:sldId id="285" r:id="rId6"/>
    <p:sldId id="261" r:id="rId7"/>
    <p:sldId id="286" r:id="rId8"/>
    <p:sldId id="292" r:id="rId9"/>
    <p:sldId id="287" r:id="rId10"/>
    <p:sldId id="264" r:id="rId11"/>
    <p:sldId id="288" r:id="rId12"/>
    <p:sldId id="265" r:id="rId13"/>
    <p:sldId id="266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Dosi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76017-A780-4EEF-AC8A-B6BE2F524670}">
  <a:tblStyle styleId="{79176017-A780-4EEF-AC8A-B6BE2F5246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2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558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8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6" y="0"/>
            <a:ext cx="3798706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br>
              <a:rPr lang="en-GB" dirty="0"/>
            </a:br>
            <a:r>
              <a:rPr lang="en-GB" dirty="0"/>
              <a:t>Maintenance</a:t>
            </a:r>
            <a:br>
              <a:rPr lang="en-GB" dirty="0"/>
            </a:br>
            <a:r>
              <a:rPr lang="en-GB" dirty="0"/>
              <a:t>Procedure</a:t>
            </a:r>
            <a:endParaRPr lang="en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0" y="4531365"/>
            <a:ext cx="926310" cy="529733"/>
          </a:xfrm>
          <a:prstGeom prst="rect">
            <a:avLst/>
          </a:prstGeom>
        </p:spPr>
      </p:pic>
      <p:grpSp>
        <p:nvGrpSpPr>
          <p:cNvPr id="4" name="Shape 484"/>
          <p:cNvGrpSpPr/>
          <p:nvPr/>
        </p:nvGrpSpPr>
        <p:grpSpPr>
          <a:xfrm>
            <a:off x="1028476" y="3286353"/>
            <a:ext cx="805191" cy="733647"/>
            <a:chOff x="2583100" y="2973775"/>
            <a:chExt cx="461550" cy="437200"/>
          </a:xfrm>
          <a:solidFill>
            <a:schemeClr val="tx2">
              <a:lumMod val="75000"/>
            </a:schemeClr>
          </a:solidFill>
        </p:grpSpPr>
        <p:sp>
          <p:nvSpPr>
            <p:cNvPr id="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Content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When is something content?</a:t>
            </a:r>
          </a:p>
          <a:p>
            <a:pPr marL="342900" indent="-342900"/>
            <a:r>
              <a:rPr lang="en" dirty="0"/>
              <a:t>Barcodes</a:t>
            </a:r>
          </a:p>
          <a:p>
            <a:pPr marL="342900" indent="-342900"/>
            <a:r>
              <a:rPr lang="en" dirty="0"/>
              <a:t>Stored medicine</a:t>
            </a:r>
          </a:p>
          <a:p>
            <a:pPr marL="342900" indent="-342900"/>
            <a:r>
              <a:rPr lang="en-GB" dirty="0"/>
              <a:t>I</a:t>
            </a:r>
            <a:r>
              <a:rPr lang="en" dirty="0"/>
              <a:t>ssue of drugs</a:t>
            </a:r>
          </a:p>
          <a:p>
            <a:pPr marL="342900" indent="-342900"/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How will we treat the content?</a:t>
            </a:r>
          </a:p>
          <a:p>
            <a:pPr marL="342900" indent="-342900"/>
            <a:r>
              <a:rPr lang="en" dirty="0"/>
              <a:t>Database</a:t>
            </a:r>
          </a:p>
          <a:p>
            <a:pPr marL="342900" indent="-342900"/>
            <a:r>
              <a:rPr lang="en" dirty="0"/>
              <a:t>Up to date</a:t>
            </a:r>
          </a:p>
          <a:p>
            <a:pPr marL="342900" indent="-342900"/>
            <a:r>
              <a:rPr lang="en" dirty="0"/>
              <a:t>Protected</a:t>
            </a:r>
          </a:p>
          <a:p>
            <a:pPr marL="342900" indent="-342900"/>
            <a:r>
              <a:rPr lang="en" dirty="0"/>
              <a:t>Changes will be documented</a:t>
            </a:r>
          </a:p>
          <a:p>
            <a:pPr marL="342900" indent="-342900"/>
            <a:endParaRPr lang="en" dirty="0"/>
          </a:p>
          <a:p>
            <a:pPr marL="342900" indent="-342900"/>
            <a:endParaRPr lang="en" dirty="0"/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Who will manage the content?</a:t>
            </a:r>
          </a:p>
          <a:p>
            <a:pPr marL="342900" indent="-342900"/>
            <a:r>
              <a:rPr lang="en-GB" dirty="0"/>
              <a:t>Logistician</a:t>
            </a:r>
          </a:p>
          <a:p>
            <a:pPr marL="342900" indent="-342900"/>
            <a:r>
              <a:rPr lang="en-GB" dirty="0"/>
              <a:t>Wim </a:t>
            </a:r>
            <a:r>
              <a:rPr lang="en-GB" dirty="0" err="1"/>
              <a:t>Schreurs</a:t>
            </a:r>
            <a:endParaRPr lang="en-GB" dirty="0"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10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7" name="Shape 362"/>
          <p:cNvGrpSpPr/>
          <p:nvPr/>
        </p:nvGrpSpPr>
        <p:grpSpPr>
          <a:xfrm flipH="1">
            <a:off x="8279696" y="441561"/>
            <a:ext cx="342881" cy="418127"/>
            <a:chOff x="596350" y="929175"/>
            <a:chExt cx="407950" cy="497475"/>
          </a:xfrm>
        </p:grpSpPr>
        <p:sp>
          <p:nvSpPr>
            <p:cNvPr id="8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r>
              <a:rPr lang="en" dirty="0"/>
              <a:t>Archiving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04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Archiving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/>
              <a:t>GE MOET HIER TEXT DOUWE KUT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  <p:grpSp>
        <p:nvGrpSpPr>
          <p:cNvPr id="6" name="Shape 370"/>
          <p:cNvGrpSpPr/>
          <p:nvPr/>
        </p:nvGrpSpPr>
        <p:grpSpPr>
          <a:xfrm>
            <a:off x="8339400" y="501184"/>
            <a:ext cx="349059" cy="298881"/>
            <a:chOff x="1934025" y="1001650"/>
            <a:chExt cx="415300" cy="355600"/>
          </a:xfrm>
        </p:grpSpPr>
        <p:sp>
          <p:nvSpPr>
            <p:cNvPr id="7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6. Question round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01401" y="1900797"/>
            <a:ext cx="3559966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>
          <a:xfrm>
            <a:off x="1466407" y="2821960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" sz="2400" dirty="0">
              <a:solidFill>
                <a:srgbClr val="FFFFFF"/>
              </a:solidFill>
            </a:endParaRPr>
          </a:p>
        </p:txBody>
      </p:sp>
      <p:grpSp>
        <p:nvGrpSpPr>
          <p:cNvPr id="6" name="Shape 470"/>
          <p:cNvGrpSpPr/>
          <p:nvPr/>
        </p:nvGrpSpPr>
        <p:grpSpPr>
          <a:xfrm>
            <a:off x="733224" y="2782362"/>
            <a:ext cx="536353" cy="492544"/>
            <a:chOff x="5972700" y="2330200"/>
            <a:chExt cx="411625" cy="387275"/>
          </a:xfrm>
        </p:grpSpPr>
        <p:sp>
          <p:nvSpPr>
            <p:cNvPr id="7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Table of contents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" dirty="0"/>
              <a:t>Introduction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Maintenance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Management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Content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Archive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Question round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introducing ourselves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3902148" y="821350"/>
            <a:ext cx="524185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INTRODUCTION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4724918" y="1868575"/>
            <a:ext cx="4179282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We are Comp-U-Service and we’d like to talk to you about the maintenance procedures today.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r>
              <a:rPr lang="en" dirty="0"/>
              <a:t>Maintenance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4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Maintenance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 err="1"/>
              <a:t>Installationprocedures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Incident </a:t>
            </a:r>
            <a:r>
              <a:rPr lang="en-US" dirty="0" err="1"/>
              <a:t>handeling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Register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External helpdesk</a:t>
            </a:r>
            <a:endParaRPr lang="en" dirty="0"/>
          </a:p>
          <a:p>
            <a:pPr marL="457200" indent="-228600"/>
            <a:r>
              <a:rPr lang="en-US" dirty="0"/>
              <a:t>Amendment procedure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Form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6" name="Shape 488"/>
          <p:cNvGrpSpPr/>
          <p:nvPr/>
        </p:nvGrpSpPr>
        <p:grpSpPr>
          <a:xfrm>
            <a:off x="8339400" y="488902"/>
            <a:ext cx="435021" cy="323445"/>
            <a:chOff x="5247525" y="3007275"/>
            <a:chExt cx="517575" cy="384825"/>
          </a:xfrm>
        </p:grpSpPr>
        <p:sp>
          <p:nvSpPr>
            <p:cNvPr id="7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r>
              <a:rPr lang="en" dirty="0"/>
              <a:t>Management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Management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grpSp>
        <p:nvGrpSpPr>
          <p:cNvPr id="5" name="Shape 491"/>
          <p:cNvGrpSpPr/>
          <p:nvPr/>
        </p:nvGrpSpPr>
        <p:grpSpPr>
          <a:xfrm>
            <a:off x="8343919" y="475591"/>
            <a:ext cx="342881" cy="350068"/>
            <a:chOff x="3951850" y="2985350"/>
            <a:chExt cx="407950" cy="416500"/>
          </a:xfrm>
        </p:grpSpPr>
        <p:sp>
          <p:nvSpPr>
            <p:cNvPr id="6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700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856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r>
              <a:rPr lang="en" dirty="0"/>
              <a:t>Content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124</Words>
  <Application>Microsoft Office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Dosis</vt:lpstr>
      <vt:lpstr>William template</vt:lpstr>
      <vt:lpstr> Maintenance Procedure</vt:lpstr>
      <vt:lpstr>Table of contents</vt:lpstr>
      <vt:lpstr>1. Introduction</vt:lpstr>
      <vt:lpstr>INTRODUCTION</vt:lpstr>
      <vt:lpstr>2. Maintenance</vt:lpstr>
      <vt:lpstr>Maintenance</vt:lpstr>
      <vt:lpstr>3. Management</vt:lpstr>
      <vt:lpstr>Management</vt:lpstr>
      <vt:lpstr>4. Content</vt:lpstr>
      <vt:lpstr>Content</vt:lpstr>
      <vt:lpstr>5. Archiving</vt:lpstr>
      <vt:lpstr>Archiving</vt:lpstr>
      <vt:lpstr>6. Question 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Procedure</dc:title>
  <dc:creator>Rebecca Broens</dc:creator>
  <cp:lastModifiedBy>Beau Taapken</cp:lastModifiedBy>
  <cp:revision>14</cp:revision>
  <dcterms:modified xsi:type="dcterms:W3CDTF">2017-04-07T09:57:38Z</dcterms:modified>
</cp:coreProperties>
</file>