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7" r:id="rId1"/>
    <p:sldMasterId id="2147484012" r:id="rId2"/>
  </p:sldMasterIdLst>
  <p:notesMasterIdLst>
    <p:notesMasterId r:id="rId6"/>
  </p:notesMasterIdLst>
  <p:handoutMasterIdLst>
    <p:handoutMasterId r:id="rId7"/>
  </p:handoutMasterIdLst>
  <p:sldIdLst>
    <p:sldId id="256" r:id="rId3"/>
    <p:sldId id="258" r:id="rId4"/>
    <p:sldId id="259" r:id="rId5"/>
  </p:sldIdLst>
  <p:sldSz cx="9144000" cy="6858000" type="screen4x3"/>
  <p:notesSz cx="6797675" cy="9928225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003366"/>
    <a:srgbClr val="333333"/>
    <a:srgbClr val="7F7F7F"/>
    <a:srgbClr val="3379CD"/>
    <a:srgbClr val="CC00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708" autoAdjust="0"/>
  </p:normalViewPr>
  <p:slideViewPr>
    <p:cSldViewPr snapToGrid="0" snapToObjects="1">
      <p:cViewPr varScale="1">
        <p:scale>
          <a:sx n="94" d="100"/>
          <a:sy n="94" d="100"/>
        </p:scale>
        <p:origin x="80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Helvetica Neue" charset="0"/>
              </a:defRPr>
            </a:lvl1pPr>
          </a:lstStyle>
          <a:p>
            <a:pPr>
              <a:defRPr/>
            </a:pPr>
            <a:fld id="{F4CE34AF-0455-6344-B0C6-9581C4DA5CBD}" type="datetime1">
              <a:rPr lang="de-DE"/>
              <a:pPr>
                <a:defRPr/>
              </a:pPr>
              <a:t>02.11.2017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Helvetica Neue" charset="0"/>
              </a:defRPr>
            </a:lvl1pPr>
          </a:lstStyle>
          <a:p>
            <a:pPr>
              <a:defRPr/>
            </a:pPr>
            <a:fld id="{1067DA5A-3172-524A-B3CB-3A5E4F6165C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3795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Helvetica Neue" charset="0"/>
              </a:defRPr>
            </a:lvl1pPr>
          </a:lstStyle>
          <a:p>
            <a:pPr>
              <a:defRPr/>
            </a:pPr>
            <a:fld id="{4D19A131-0F5B-F346-8BC5-038FE8980393}" type="datetime1">
              <a:rPr lang="de-DE"/>
              <a:pPr>
                <a:defRPr/>
              </a:pPr>
              <a:t>02.11.2017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1038" y="4716463"/>
            <a:ext cx="5435600" cy="44688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Helvetica Neue" charset="0"/>
              </a:defRPr>
            </a:lvl1pPr>
          </a:lstStyle>
          <a:p>
            <a:pPr>
              <a:defRPr/>
            </a:pPr>
            <a:fld id="{32CE4A6F-841F-C345-9C27-E8776DAA2DF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6266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6"/>
          <p:cNvGrpSpPr>
            <a:grpSpLocks/>
          </p:cNvGrpSpPr>
          <p:nvPr/>
        </p:nvGrpSpPr>
        <p:grpSpPr bwMode="auto">
          <a:xfrm>
            <a:off x="0" y="0"/>
            <a:ext cx="9144000" cy="4864100"/>
            <a:chOff x="0" y="0"/>
            <a:chExt cx="9144000" cy="4863599"/>
          </a:xfrm>
        </p:grpSpPr>
        <p:pic>
          <p:nvPicPr>
            <p:cNvPr id="5" name="Picture 9" descr="bckg_may26_large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12"/>
            <a:stretch>
              <a:fillRect/>
            </a:stretch>
          </p:blipFill>
          <p:spPr bwMode="auto">
            <a:xfrm>
              <a:off x="0" y="0"/>
              <a:ext cx="9144000" cy="4863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0" y="4719136"/>
              <a:ext cx="9144000" cy="144463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de-DE" sz="1800">
                <a:solidFill>
                  <a:srgbClr val="000000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6400" y="1252800"/>
            <a:ext cx="8136000" cy="1620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4200"/>
              </a:lnSpc>
              <a:defRPr sz="36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26400" y="3402000"/>
            <a:ext cx="4068000" cy="10800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831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ung 7"/>
          <p:cNvGrpSpPr>
            <a:grpSpLocks/>
          </p:cNvGrpSpPr>
          <p:nvPr/>
        </p:nvGrpSpPr>
        <p:grpSpPr bwMode="auto">
          <a:xfrm>
            <a:off x="0" y="0"/>
            <a:ext cx="9144000" cy="1995488"/>
            <a:chOff x="0" y="0"/>
            <a:chExt cx="9144000" cy="1994863"/>
          </a:xfrm>
        </p:grpSpPr>
        <p:pic>
          <p:nvPicPr>
            <p:cNvPr id="4" name="Picture 9" descr="bckg_may26_large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12" b="58984"/>
            <a:stretch>
              <a:fillRect/>
            </a:stretch>
          </p:blipFill>
          <p:spPr bwMode="auto">
            <a:xfrm>
              <a:off x="0" y="0"/>
              <a:ext cx="9144000" cy="1994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0" y="1850400"/>
              <a:ext cx="9144000" cy="144463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de-DE" sz="1800">
                <a:solidFill>
                  <a:srgbClr val="000000"/>
                </a:solidFill>
              </a:endParaRPr>
            </a:p>
          </p:txBody>
        </p:sp>
      </p:grp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26400" y="3247200"/>
            <a:ext cx="8136000" cy="900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ts val="3400"/>
              </a:lnSpc>
              <a:defRPr sz="2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4261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7200">
              <a:defRPr/>
            </a:lvl1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2150" y="6408738"/>
            <a:ext cx="450850" cy="449262"/>
          </a:xfrm>
          <a:prstGeom prst="rect">
            <a:avLst/>
          </a:prstGeom>
        </p:spPr>
        <p:txBody>
          <a:bodyPr anchor="ctr" anchorCtr="0"/>
          <a:lstStyle>
            <a:lvl1pPr>
              <a:defRPr sz="1000" smtClean="0">
                <a:solidFill>
                  <a:srgbClr val="969696"/>
                </a:solidFill>
              </a:defRPr>
            </a:lvl1pPr>
          </a:lstStyle>
          <a:p>
            <a:pPr>
              <a:defRPr/>
            </a:pPr>
            <a:fld id="{57505759-488D-D945-AFDA-1DEBDABF038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093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10" name="Inhaltsplatzhalter 2"/>
          <p:cNvSpPr>
            <a:spLocks noGrp="1"/>
          </p:cNvSpPr>
          <p:nvPr>
            <p:ph sz="half" idx="1"/>
          </p:nvPr>
        </p:nvSpPr>
        <p:spPr>
          <a:xfrm>
            <a:off x="626400" y="1316402"/>
            <a:ext cx="3960000" cy="4435200"/>
          </a:xfrm>
        </p:spPr>
        <p:txBody>
          <a:bodyPr/>
          <a:lstStyle>
            <a:lvl1pPr marL="277200">
              <a:lnSpc>
                <a:spcPts val="2400"/>
              </a:lnSpc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802400" y="1316402"/>
            <a:ext cx="3960000" cy="4435200"/>
          </a:xfrm>
        </p:spPr>
        <p:txBody>
          <a:bodyPr/>
          <a:lstStyle>
            <a:lvl1pPr marL="27720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2150" y="6408738"/>
            <a:ext cx="450850" cy="449262"/>
          </a:xfrm>
          <a:prstGeom prst="rect">
            <a:avLst/>
          </a:prstGeom>
        </p:spPr>
        <p:txBody>
          <a:bodyPr anchor="ctr" anchorCtr="0"/>
          <a:lstStyle>
            <a:lvl1pPr>
              <a:defRPr sz="1000" smtClean="0">
                <a:solidFill>
                  <a:srgbClr val="969696"/>
                </a:solidFill>
              </a:defRPr>
            </a:lvl1pPr>
          </a:lstStyle>
          <a:p>
            <a:pPr>
              <a:defRPr/>
            </a:pPr>
            <a:fld id="{57505759-488D-D945-AFDA-1DEBDABF038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647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72800"/>
            <a:ext cx="5486400" cy="39787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auf Platzhalter ziehen oder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951538"/>
            <a:ext cx="5486400" cy="457200"/>
          </a:xfrm>
        </p:spPr>
        <p:txBody>
          <a:bodyPr/>
          <a:lstStyle>
            <a:lvl1pPr marL="0" indent="0">
              <a:lnSpc>
                <a:spcPts val="17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2150" y="6408738"/>
            <a:ext cx="450850" cy="449262"/>
          </a:xfrm>
          <a:prstGeom prst="rect">
            <a:avLst/>
          </a:prstGeom>
        </p:spPr>
        <p:txBody>
          <a:bodyPr anchor="ctr" anchorCtr="0"/>
          <a:lstStyle>
            <a:lvl1pPr>
              <a:defRPr sz="1000" smtClean="0">
                <a:solidFill>
                  <a:srgbClr val="969696"/>
                </a:solidFill>
              </a:defRPr>
            </a:lvl1pPr>
          </a:lstStyle>
          <a:p>
            <a:pPr>
              <a:defRPr/>
            </a:pPr>
            <a:fld id="{57505759-488D-D945-AFDA-1DEBDABF038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1358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2150" y="6408738"/>
            <a:ext cx="450850" cy="449262"/>
          </a:xfrm>
          <a:prstGeom prst="rect">
            <a:avLst/>
          </a:prstGeom>
        </p:spPr>
        <p:txBody>
          <a:bodyPr anchor="ctr" anchorCtr="0"/>
          <a:lstStyle>
            <a:lvl1pPr>
              <a:defRPr sz="1000" smtClean="0">
                <a:solidFill>
                  <a:srgbClr val="969696"/>
                </a:solidFill>
              </a:defRPr>
            </a:lvl1pPr>
          </a:lstStyle>
          <a:p>
            <a:pPr>
              <a:defRPr/>
            </a:pPr>
            <a:fld id="{57505759-488D-D945-AFDA-1DEBDABF038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143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2150" y="6408738"/>
            <a:ext cx="450850" cy="449262"/>
          </a:xfrm>
          <a:prstGeom prst="rect">
            <a:avLst/>
          </a:prstGeom>
        </p:spPr>
        <p:txBody>
          <a:bodyPr anchor="ctr" anchorCtr="0"/>
          <a:lstStyle>
            <a:lvl1pPr>
              <a:defRPr sz="1000" smtClean="0">
                <a:solidFill>
                  <a:srgbClr val="969696"/>
                </a:solidFill>
              </a:defRPr>
            </a:lvl1pPr>
          </a:lstStyle>
          <a:p>
            <a:pPr>
              <a:defRPr/>
            </a:pPr>
            <a:fld id="{57505759-488D-D945-AFDA-1DEBDABF038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200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7" descr="fau-logo-tech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788" b="-37788"/>
          <a:stretch>
            <a:fillRect/>
          </a:stretch>
        </p:blipFill>
        <p:spPr bwMode="auto">
          <a:xfrm>
            <a:off x="5994400" y="5508625"/>
            <a:ext cx="27686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platzhalter 1"/>
          <p:cNvSpPr>
            <a:spLocks noGrp="1"/>
          </p:cNvSpPr>
          <p:nvPr>
            <p:ph type="title"/>
          </p:nvPr>
        </p:nvSpPr>
        <p:spPr bwMode="auto">
          <a:xfrm>
            <a:off x="627063" y="1252538"/>
            <a:ext cx="81359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27063" y="1973263"/>
            <a:ext cx="8135937" cy="443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9609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003366"/>
          </a:solidFill>
          <a:latin typeface="Arial"/>
          <a:ea typeface="+mj-ea"/>
          <a:cs typeface="Arial"/>
        </a:defRPr>
      </a:lvl1pPr>
    </p:titleStyle>
    <p:bodyStyle>
      <a:lvl1pPr marL="237600" indent="-277200" algn="l" defTabSz="457200" rtl="0" eaLnBrk="1" latinLnBrk="0" hangingPunct="1">
        <a:lnSpc>
          <a:spcPts val="2400"/>
        </a:lnSpc>
        <a:spcBef>
          <a:spcPts val="475"/>
        </a:spcBef>
        <a:buClr>
          <a:srgbClr val="003366"/>
        </a:buClr>
        <a:buFont typeface="Lucida Grande"/>
        <a:buChar char="●"/>
        <a:defRPr sz="2000" kern="1200" baseline="0">
          <a:solidFill>
            <a:schemeClr val="tx1"/>
          </a:solidFill>
          <a:latin typeface="Arial"/>
          <a:ea typeface="+mn-ea"/>
          <a:cs typeface="+mn-cs"/>
        </a:defRPr>
      </a:lvl1pPr>
      <a:lvl2pPr marL="752400" indent="-277200" algn="l" defTabSz="457200" rtl="0" eaLnBrk="1" latinLnBrk="0" hangingPunct="1">
        <a:lnSpc>
          <a:spcPts val="2200"/>
        </a:lnSpc>
        <a:spcBef>
          <a:spcPts val="438"/>
        </a:spcBef>
        <a:buClr>
          <a:srgbClr val="003366"/>
        </a:buClr>
        <a:buSzPct val="80000"/>
        <a:buFont typeface="Lucida Grande"/>
        <a:buChar char="●"/>
        <a:defRPr sz="1800" kern="1200" baseline="0">
          <a:solidFill>
            <a:schemeClr val="tx1"/>
          </a:solidFill>
          <a:latin typeface="Arial"/>
          <a:ea typeface="+mn-ea"/>
          <a:cs typeface="+mn-cs"/>
        </a:defRPr>
      </a:lvl2pPr>
      <a:lvl3pPr marL="1202400" indent="-216000" algn="l" defTabSz="457200" rtl="0" eaLnBrk="1" latinLnBrk="0" hangingPunct="1">
        <a:lnSpc>
          <a:spcPts val="2000"/>
        </a:lnSpc>
        <a:spcBef>
          <a:spcPts val="388"/>
        </a:spcBef>
        <a:buClr>
          <a:srgbClr val="003366"/>
        </a:buClr>
        <a:buSzPct val="64000"/>
        <a:buFont typeface="Lucida Grande"/>
        <a:buChar char="●"/>
        <a:defRPr sz="1600" kern="1200" baseline="0">
          <a:solidFill>
            <a:schemeClr val="tx1"/>
          </a:solidFill>
          <a:latin typeface="Arial"/>
          <a:ea typeface="+mn-ea"/>
          <a:cs typeface="+mn-cs"/>
        </a:defRPr>
      </a:lvl3pPr>
      <a:lvl4pPr marL="1443600" indent="-216000" algn="l" defTabSz="457200" rtl="0" eaLnBrk="1" latinLnBrk="0" hangingPunct="1">
        <a:lnSpc>
          <a:spcPts val="2000"/>
        </a:lnSpc>
        <a:spcBef>
          <a:spcPts val="388"/>
        </a:spcBef>
        <a:buClr>
          <a:srgbClr val="003366"/>
        </a:buClr>
        <a:buSzPct val="64000"/>
        <a:buFont typeface="Lucida Grande"/>
        <a:buChar char="●"/>
        <a:defRPr sz="1600" kern="1200" baseline="0">
          <a:solidFill>
            <a:schemeClr val="tx1"/>
          </a:solidFill>
          <a:latin typeface="Arial"/>
          <a:ea typeface="+mn-ea"/>
          <a:cs typeface="+mn-cs"/>
        </a:defRPr>
      </a:lvl4pPr>
      <a:lvl5pPr marL="1656000" indent="-216000" algn="l" defTabSz="457200" rtl="0" eaLnBrk="1" latinLnBrk="0" hangingPunct="1">
        <a:lnSpc>
          <a:spcPts val="2000"/>
        </a:lnSpc>
        <a:spcBef>
          <a:spcPts val="388"/>
        </a:spcBef>
        <a:buClr>
          <a:srgbClr val="003366"/>
        </a:buClr>
        <a:buSzPct val="64000"/>
        <a:buFont typeface="Lucida Grande"/>
        <a:buChar char="●"/>
        <a:defRPr sz="1600" kern="1200" baseline="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"/>
          <p:cNvSpPr>
            <a:spLocks noGrp="1"/>
          </p:cNvSpPr>
          <p:nvPr>
            <p:ph type="title"/>
          </p:nvPr>
        </p:nvSpPr>
        <p:spPr bwMode="auto">
          <a:xfrm>
            <a:off x="627063" y="298905"/>
            <a:ext cx="81359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27063" y="1274060"/>
            <a:ext cx="8135937" cy="443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6" name="Gerade Verbindung 5"/>
          <p:cNvCxnSpPr/>
          <p:nvPr userDrawn="1"/>
        </p:nvCxnSpPr>
        <p:spPr>
          <a:xfrm flipH="1">
            <a:off x="627063" y="863600"/>
            <a:ext cx="8135937" cy="0"/>
          </a:xfrm>
          <a:prstGeom prst="line">
            <a:avLst/>
          </a:prstGeom>
          <a:ln>
            <a:solidFill>
              <a:srgbClr val="00336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9" name="Bild 7" descr="fau-logo-tech.eps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788" b="-37788"/>
          <a:stretch>
            <a:fillRect/>
          </a:stretch>
        </p:blipFill>
        <p:spPr bwMode="auto">
          <a:xfrm>
            <a:off x="6992938" y="0"/>
            <a:ext cx="17700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Bild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05524" y="184150"/>
            <a:ext cx="49688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2150" y="6408738"/>
            <a:ext cx="450850" cy="449262"/>
          </a:xfrm>
          <a:prstGeom prst="rect">
            <a:avLst/>
          </a:prstGeom>
        </p:spPr>
        <p:txBody>
          <a:bodyPr anchor="ctr" anchorCtr="0"/>
          <a:lstStyle>
            <a:lvl1pPr>
              <a:defRPr sz="1000" smtClean="0">
                <a:solidFill>
                  <a:srgbClr val="969696"/>
                </a:solidFill>
              </a:defRPr>
            </a:lvl1pPr>
          </a:lstStyle>
          <a:p>
            <a:pPr>
              <a:defRPr/>
            </a:pPr>
            <a:fld id="{57505759-488D-D945-AFDA-1DEBDABF038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627063" y="6513698"/>
            <a:ext cx="681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000" dirty="0" smtClean="0">
                <a:solidFill>
                  <a:srgbClr val="969696"/>
                </a:solidFill>
                <a:cs typeface="Arial" charset="0"/>
              </a:rPr>
              <a:t>23.10.2017   |   Chang</a:t>
            </a:r>
            <a:r>
              <a:rPr lang="de-DE" sz="1000" baseline="0" dirty="0" smtClean="0">
                <a:solidFill>
                  <a:srgbClr val="969696"/>
                </a:solidFill>
                <a:cs typeface="Arial" charset="0"/>
              </a:rPr>
              <a:t> Liu</a:t>
            </a:r>
            <a:r>
              <a:rPr lang="de-DE" sz="1000" dirty="0" smtClean="0">
                <a:solidFill>
                  <a:srgbClr val="969696"/>
                </a:solidFill>
                <a:cs typeface="Arial" charset="0"/>
              </a:rPr>
              <a:t>  |  Advanced</a:t>
            </a:r>
            <a:r>
              <a:rPr lang="de-DE" sz="1000" baseline="0" dirty="0" smtClean="0">
                <a:solidFill>
                  <a:srgbClr val="969696"/>
                </a:solidFill>
                <a:cs typeface="Arial" charset="0"/>
              </a:rPr>
              <a:t> Programming Technique Exercise</a:t>
            </a:r>
            <a:endParaRPr lang="de-DE" sz="1000" dirty="0" smtClean="0">
              <a:solidFill>
                <a:srgbClr val="969696"/>
              </a:solidFill>
              <a:cs typeface="Arial" charset="0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5965371" y="104503"/>
            <a:ext cx="775063" cy="653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2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003366"/>
          </a:solidFill>
          <a:latin typeface="Arial"/>
          <a:ea typeface="+mj-ea"/>
          <a:cs typeface="Arial"/>
        </a:defRPr>
      </a:lvl1pPr>
    </p:titleStyle>
    <p:bodyStyle>
      <a:lvl1pPr marL="237600" indent="-277200" algn="l" defTabSz="457200" rtl="0" eaLnBrk="1" latinLnBrk="0" hangingPunct="1">
        <a:lnSpc>
          <a:spcPts val="2400"/>
        </a:lnSpc>
        <a:spcBef>
          <a:spcPts val="475"/>
        </a:spcBef>
        <a:buClr>
          <a:srgbClr val="003366"/>
        </a:buClr>
        <a:buFont typeface="Lucida Grande"/>
        <a:buChar char="●"/>
        <a:defRPr sz="2000" kern="1200" baseline="0">
          <a:solidFill>
            <a:schemeClr val="tx1"/>
          </a:solidFill>
          <a:latin typeface="Arial"/>
          <a:ea typeface="+mn-ea"/>
          <a:cs typeface="+mn-cs"/>
        </a:defRPr>
      </a:lvl1pPr>
      <a:lvl2pPr marL="752400" indent="-277200" algn="l" defTabSz="457200" rtl="0" eaLnBrk="1" latinLnBrk="0" hangingPunct="1">
        <a:lnSpc>
          <a:spcPts val="2200"/>
        </a:lnSpc>
        <a:spcBef>
          <a:spcPts val="438"/>
        </a:spcBef>
        <a:buClr>
          <a:srgbClr val="003366"/>
        </a:buClr>
        <a:buSzPct val="80000"/>
        <a:buFont typeface="Lucida Grande"/>
        <a:buChar char="●"/>
        <a:defRPr sz="1800" kern="1200" baseline="0">
          <a:solidFill>
            <a:schemeClr val="tx1"/>
          </a:solidFill>
          <a:latin typeface="Arial"/>
          <a:ea typeface="+mn-ea"/>
          <a:cs typeface="+mn-cs"/>
        </a:defRPr>
      </a:lvl2pPr>
      <a:lvl3pPr marL="1202400" indent="-216000" algn="l" defTabSz="457200" rtl="0" eaLnBrk="1" latinLnBrk="0" hangingPunct="1">
        <a:lnSpc>
          <a:spcPts val="2000"/>
        </a:lnSpc>
        <a:spcBef>
          <a:spcPts val="388"/>
        </a:spcBef>
        <a:buClr>
          <a:srgbClr val="003366"/>
        </a:buClr>
        <a:buSzPct val="64000"/>
        <a:buFont typeface="Lucida Grande"/>
        <a:buChar char="●"/>
        <a:defRPr sz="1600" kern="1200" baseline="0">
          <a:solidFill>
            <a:schemeClr val="tx1"/>
          </a:solidFill>
          <a:latin typeface="Arial"/>
          <a:ea typeface="+mn-ea"/>
          <a:cs typeface="+mn-cs"/>
        </a:defRPr>
      </a:lvl3pPr>
      <a:lvl4pPr marL="1443600" indent="-216000" algn="l" defTabSz="457200" rtl="0" eaLnBrk="1" latinLnBrk="0" hangingPunct="1">
        <a:lnSpc>
          <a:spcPts val="2000"/>
        </a:lnSpc>
        <a:spcBef>
          <a:spcPts val="388"/>
        </a:spcBef>
        <a:buClr>
          <a:srgbClr val="003366"/>
        </a:buClr>
        <a:buSzPct val="64000"/>
        <a:buFont typeface="Lucida Grande"/>
        <a:buChar char="●"/>
        <a:defRPr sz="1600" kern="1200" baseline="0">
          <a:solidFill>
            <a:schemeClr val="tx1"/>
          </a:solidFill>
          <a:latin typeface="Arial"/>
          <a:ea typeface="+mn-ea"/>
          <a:cs typeface="+mn-cs"/>
        </a:defRPr>
      </a:lvl4pPr>
      <a:lvl5pPr marL="1656000" indent="-216000" algn="l" defTabSz="457200" rtl="0" eaLnBrk="1" latinLnBrk="0" hangingPunct="1">
        <a:lnSpc>
          <a:spcPts val="2000"/>
        </a:lnSpc>
        <a:spcBef>
          <a:spcPts val="388"/>
        </a:spcBef>
        <a:buClr>
          <a:srgbClr val="003366"/>
        </a:buClr>
        <a:buSzPct val="64000"/>
        <a:buFont typeface="Lucida Grande"/>
        <a:buChar char="●"/>
        <a:defRPr sz="1600" kern="1200" baseline="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el 1"/>
          <p:cNvSpPr>
            <a:spLocks noGrp="1"/>
          </p:cNvSpPr>
          <p:nvPr>
            <p:ph type="ctrTitle"/>
          </p:nvPr>
        </p:nvSpPr>
        <p:spPr>
          <a:xfrm>
            <a:off x="450553" y="1782000"/>
            <a:ext cx="8136000" cy="1620000"/>
          </a:xfrm>
        </p:spPr>
        <p:txBody>
          <a:bodyPr/>
          <a:lstStyle/>
          <a:p>
            <a:r>
              <a:rPr lang="en-US" altLang="zh-CN" dirty="0" err="1" smtClean="0">
                <a:latin typeface="Arial" charset="0"/>
              </a:rPr>
              <a:t>AdvPT</a:t>
            </a:r>
            <a:r>
              <a:rPr lang="en-US" altLang="zh-CN" dirty="0" smtClean="0">
                <a:latin typeface="Arial" charset="0"/>
              </a:rPr>
              <a:t> Exercise </a:t>
            </a:r>
            <a:r>
              <a:rPr lang="en-US" altLang="zh-CN" dirty="0" smtClean="0">
                <a:latin typeface="Arial" charset="0"/>
              </a:rPr>
              <a:t>2</a:t>
            </a:r>
            <a:endParaRPr lang="de-DE" dirty="0">
              <a:latin typeface="Arial" charset="0"/>
            </a:endParaRPr>
          </a:p>
        </p:txBody>
      </p:sp>
      <p:sp>
        <p:nvSpPr>
          <p:cNvPr id="18434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 smtClean="0">
                <a:latin typeface="Arial" charset="0"/>
              </a:rPr>
              <a:t>Chang Liu</a:t>
            </a:r>
          </a:p>
          <a:p>
            <a:pPr>
              <a:spcBef>
                <a:spcPct val="0"/>
              </a:spcBef>
            </a:pPr>
            <a:r>
              <a:rPr lang="de-DE" dirty="0" smtClean="0">
                <a:latin typeface="Arial" charset="0"/>
              </a:rPr>
              <a:t>2</a:t>
            </a:r>
            <a:r>
              <a:rPr lang="de-DE" dirty="0" smtClean="0">
                <a:latin typeface="Arial" charset="0"/>
              </a:rPr>
              <a:t>.11.2017</a:t>
            </a:r>
            <a:endParaRPr lang="de-DE" dirty="0">
              <a:latin typeface="Arial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4694400" y="2760519"/>
            <a:ext cx="2557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3" name="矩形 2"/>
          <p:cNvSpPr/>
          <p:nvPr/>
        </p:nvSpPr>
        <p:spPr>
          <a:xfrm>
            <a:off x="4448908" y="5697415"/>
            <a:ext cx="984738" cy="896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 of last exercise</a:t>
            </a:r>
            <a:endParaRPr lang="de-DE" dirty="0"/>
          </a:p>
        </p:txBody>
      </p:sp>
      <p:sp>
        <p:nvSpPr>
          <p:cNvPr id="15" name="Inhaltsplatzhalter 14"/>
          <p:cNvSpPr>
            <a:spLocks noGrp="1"/>
          </p:cNvSpPr>
          <p:nvPr>
            <p:ph idx="1"/>
          </p:nvPr>
        </p:nvSpPr>
        <p:spPr>
          <a:xfrm>
            <a:off x="627063" y="1274060"/>
            <a:ext cx="8135937" cy="5134678"/>
          </a:xfrm>
        </p:spPr>
        <p:txBody>
          <a:bodyPr/>
          <a:lstStyle/>
          <a:p>
            <a:r>
              <a:rPr lang="de-DE" dirty="0" smtClean="0"/>
              <a:t>Will assignments be counted into final grade?</a:t>
            </a:r>
          </a:p>
          <a:p>
            <a:pPr marL="0" indent="0">
              <a:buNone/>
            </a:pPr>
            <a:r>
              <a:rPr lang="de-DE" dirty="0" smtClean="0"/>
              <a:t>Theoritically no, but you must pass all assignments in order to be prepared for project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Where can I find slides of exercise?</a:t>
            </a:r>
          </a:p>
          <a:p>
            <a:pPr marL="0" indent="0">
              <a:buNone/>
            </a:pPr>
            <a:r>
              <a:rPr lang="de-DE" dirty="0" smtClean="0"/>
              <a:t>Already upload on Studon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How to build my own makefile?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Option 1:  Follow the instruction and be careful with compilation order(Don‘t forget main() );</a:t>
            </a:r>
          </a:p>
          <a:p>
            <a:pPr marL="0" indent="0">
              <a:buNone/>
            </a:pPr>
            <a:r>
              <a:rPr lang="de-DE" dirty="0" smtClean="0"/>
              <a:t>Option 2: (if option 1 fails) Search and try some „sample makefile“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How to use Eclipse/Visual studio etc.?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Sorry we don‘t offer tutorial on IDEs. Explore on yourself : )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505759-488D-D945-AFDA-1DEBDABF038A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1044736" y="286763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053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Thank you and good luck!</a:t>
            </a:r>
            <a:endParaRPr lang="de-DE" dirty="0"/>
          </a:p>
        </p:txBody>
      </p:sp>
      <p:sp>
        <p:nvSpPr>
          <p:cNvPr id="3" name="矩形 2"/>
          <p:cNvSpPr/>
          <p:nvPr/>
        </p:nvSpPr>
        <p:spPr>
          <a:xfrm>
            <a:off x="4448908" y="5697415"/>
            <a:ext cx="984738" cy="896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5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ME_FAU_Slides_4_3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ME_FAU_Slides_4_3_Sit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Exercise1023</Template>
  <TotalTime>713</TotalTime>
  <Words>113</Words>
  <Application>Microsoft Office PowerPoint</Application>
  <PresentationFormat>全屏显示(4:3)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Helvetica Neue</vt:lpstr>
      <vt:lpstr>Lucida Grande</vt:lpstr>
      <vt:lpstr>ＭＳ Ｐゴシック</vt:lpstr>
      <vt:lpstr>宋体</vt:lpstr>
      <vt:lpstr>Arial</vt:lpstr>
      <vt:lpstr>Calibri</vt:lpstr>
      <vt:lpstr>LME_FAU_Slides_4_3_Title</vt:lpstr>
      <vt:lpstr>LME_FAU_Slides_4_3_Sites</vt:lpstr>
      <vt:lpstr>AdvPT Exercise 2</vt:lpstr>
      <vt:lpstr>FAQ of last exercise</vt:lpstr>
      <vt:lpstr>Thank you and good luck!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AdvPT Exercise 1</dc:title>
  <dc:creator>Chang Liu</dc:creator>
  <cp:lastModifiedBy>Chang Liu</cp:lastModifiedBy>
  <cp:revision>30</cp:revision>
  <cp:lastPrinted>2011-07-19T13:40:57Z</cp:lastPrinted>
  <dcterms:created xsi:type="dcterms:W3CDTF">2017-10-20T07:46:42Z</dcterms:created>
  <dcterms:modified xsi:type="dcterms:W3CDTF">2017-11-01T19:40:59Z</dcterms:modified>
</cp:coreProperties>
</file>