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03E3-9DFE-B9A4-E71A-D4425A459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AE6B-EFB5-CDE9-6341-56C9426D2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735E-0B1F-EC7B-AAFA-9508BAD0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79B0-E80B-C643-04F3-C04229C1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4A5C1-D2E1-27AA-C015-8E5ABE5F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6CE9-90A4-79D0-4135-A51E893E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9336-132D-77FB-6B9B-2D464E5B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F9D7-9404-4F25-BB25-4513316B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DE3A-E2B6-7963-D92D-0FBE7DEA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B8B0-13BB-2E8C-0ED1-BC317990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7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6FC65-C4A4-FC2E-CA48-2F3EFB6E2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1247B-F34A-3CC8-0DAA-9067FB7E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F2F6-3639-DF99-BA68-C70F240D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68BA-7A60-A3AC-D22D-475FDDF5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A39-114F-F5B2-8668-C76C6E4B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6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B4B-C4EC-BF07-6D41-97E97763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5217-A9B9-0321-6868-CE3E3B4B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D26C-D5CC-AF31-1647-6DDE37E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6866-49B6-A360-C488-489EAA4E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B418-3CFA-F665-42BB-E1FD4E89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42F9-8ABD-3C87-AB44-90F7279C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4544-3278-8AEA-CC6B-D7110A85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29DF-BC7F-0B53-60F2-BE5054CC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FE05-56F7-2FC1-187B-CAD69885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4309-395C-6657-3F90-9EC7FC50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6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E41F-58F4-B9DB-562D-78BA99E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475B-98A6-D5C4-2886-47937F4F1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712BE-EB17-9956-DBB7-D3CDC22C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FB9F-6B6D-D3FF-4834-EDDC4104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A2B8-7DB9-F28F-90A3-27AE7976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49BF-4306-E897-1A8A-4AE895F7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E16E-8864-FEFE-71D6-03D7FD3E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2CE-5292-AC66-E736-AFB81E68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FD528-BC4C-00BE-ED34-3A322EB0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2C2C4-F02C-02F3-6AA6-782A4B39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C27F1-3B93-E064-B456-A342800E9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15045-61B5-C8A6-8623-EFBD9125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41DD-FC0B-E8D8-4F78-BAAC9969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F6FE0-E738-A2F7-CA73-41848997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1527-90F7-A32F-9CC0-A6B66726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88B4D-C365-8231-C876-BC8760CD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D6BD1-2855-FD50-447E-2EF76E3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CE925-7121-7561-8BA6-CB9747C4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15A7B-EF5F-B1F1-1912-F89D8888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E03EA-1026-26B8-7C6D-61D68C9A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B582F-4198-111F-4FA8-E5BD9ABA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DBAE-32D7-C110-F177-B790210B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8286-149A-DC56-FFFB-4BDC54E4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1623D-C12B-C2D3-C18D-738D57C7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AA2B-548E-F518-3EDF-162D7B25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74BCB-7054-3F45-00C2-220E2C32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0DC17-6502-251E-A0AF-AE76C931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7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2A48-4C93-3640-929B-226E2CF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1AFF-0D51-741B-FDE5-8771D0B3E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2143-45FB-EF75-CBC3-0B7A10A4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B52AB-D134-A7A8-A1E2-F44BE7F2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5F162-B17F-4F4A-304F-294D6E75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926A7-A22D-D605-8C9C-FB992BE8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9939D-8541-58CA-F846-DF2931FE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C57C-CC54-2A0F-3DDC-0D770D5F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995B-4390-33D6-EC73-7D067CBF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FF85-93BE-4069-A899-4C92A3E85AA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2969-8E98-6E68-B654-F2009A625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1C18-01E7-5E8B-018E-FCBB1389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745F72-6952-E57D-B8BA-D991CA0C30D2}"/>
              </a:ext>
            </a:extLst>
          </p:cNvPr>
          <p:cNvSpPr/>
          <p:nvPr/>
        </p:nvSpPr>
        <p:spPr>
          <a:xfrm>
            <a:off x="5062489" y="88776"/>
            <a:ext cx="1349407" cy="943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D6EEF-5E4D-5F64-45E5-837CA3E831AD}"/>
              </a:ext>
            </a:extLst>
          </p:cNvPr>
          <p:cNvSpPr/>
          <p:nvPr/>
        </p:nvSpPr>
        <p:spPr>
          <a:xfrm>
            <a:off x="5024758" y="1273945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Taxonomy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EE53A-0470-ED9A-E959-BB8B714D089B}"/>
              </a:ext>
            </a:extLst>
          </p:cNvPr>
          <p:cNvSpPr/>
          <p:nvPr/>
        </p:nvSpPr>
        <p:spPr>
          <a:xfrm>
            <a:off x="5024758" y="2163932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Digitize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84BC1-739E-CC92-2837-C37E0A580D47}"/>
              </a:ext>
            </a:extLst>
          </p:cNvPr>
          <p:cNvSpPr/>
          <p:nvPr/>
        </p:nvSpPr>
        <p:spPr>
          <a:xfrm>
            <a:off x="5024758" y="3181718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</a:rPr>
              <a:t>Classify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62DD0-3160-E49E-4BE5-703F5B1D21E9}"/>
              </a:ext>
            </a:extLst>
          </p:cNvPr>
          <p:cNvSpPr/>
          <p:nvPr/>
        </p:nvSpPr>
        <p:spPr>
          <a:xfrm>
            <a:off x="5024758" y="4183052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</a:rPr>
              <a:t>D</a:t>
            </a:r>
            <a:r>
              <a:rPr lang="en-IN" sz="1800" dirty="0">
                <a:effectLst/>
                <a:latin typeface="Calibri" panose="020F0502020204030204" pitchFamily="34" charset="0"/>
              </a:rPr>
              <a:t>ata Extract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A0FB9-73B8-709F-996C-0AB2A6849AE2}"/>
              </a:ext>
            </a:extLst>
          </p:cNvPr>
          <p:cNvSpPr/>
          <p:nvPr/>
        </p:nvSpPr>
        <p:spPr>
          <a:xfrm>
            <a:off x="5024758" y="5095596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</a:rPr>
              <a:t>Present Validate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55D19-54A8-82AB-5AFD-B79455F1FF71}"/>
              </a:ext>
            </a:extLst>
          </p:cNvPr>
          <p:cNvSpPr/>
          <p:nvPr/>
        </p:nvSpPr>
        <p:spPr>
          <a:xfrm>
            <a:off x="5024758" y="5979479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</a:rPr>
              <a:t>Export data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72A9E0-2183-08DF-A55A-50D4C96FBF31}"/>
              </a:ext>
            </a:extLst>
          </p:cNvPr>
          <p:cNvSpPr/>
          <p:nvPr/>
        </p:nvSpPr>
        <p:spPr>
          <a:xfrm>
            <a:off x="8100131" y="5831888"/>
            <a:ext cx="1349407" cy="943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018E8-1B2B-BF8E-E10A-7325DD35A32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737192" y="1032028"/>
            <a:ext cx="1" cy="24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7DD9C7-0B1A-D456-727B-D9B6BA428BA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37192" y="1922015"/>
            <a:ext cx="0" cy="24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18D-4231-4346-310D-C49D8EE51E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37192" y="2812002"/>
            <a:ext cx="0" cy="3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C3EB98-2E92-1935-5F5E-5DB9B870171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37192" y="3829788"/>
            <a:ext cx="0" cy="35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56E123-4BE3-58BB-8C0D-4CC350660DE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737192" y="4831122"/>
            <a:ext cx="0" cy="26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1F5C66-78C3-954D-AF09-6381A1860ED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737192" y="5743666"/>
            <a:ext cx="0" cy="23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0DEEC8-A425-C479-26DF-3605658B22BD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6449626" y="6303514"/>
            <a:ext cx="1650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59D815B-1AB8-68A2-598B-3DCF684A701A}"/>
              </a:ext>
            </a:extLst>
          </p:cNvPr>
          <p:cNvSpPr/>
          <p:nvPr/>
        </p:nvSpPr>
        <p:spPr>
          <a:xfrm>
            <a:off x="7292250" y="315273"/>
            <a:ext cx="1267283" cy="9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</a:rPr>
              <a:t>C</a:t>
            </a:r>
            <a:r>
              <a:rPr lang="en-IN" sz="1200" dirty="0">
                <a:effectLst/>
                <a:latin typeface="Calibri" panose="020F0502020204030204" pitchFamily="34" charset="0"/>
              </a:rPr>
              <a:t>reate and Define Structure</a:t>
            </a:r>
            <a:endParaRPr lang="en-IN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AC7921-FC90-B46F-3876-7AC66980EFF5}"/>
              </a:ext>
            </a:extLst>
          </p:cNvPr>
          <p:cNvCxnSpPr>
            <a:cxnSpLocks/>
            <a:stCxn id="5" idx="3"/>
            <a:endCxn id="38" idx="2"/>
          </p:cNvCxnSpPr>
          <p:nvPr/>
        </p:nvCxnSpPr>
        <p:spPr>
          <a:xfrm flipV="1">
            <a:off x="6449626" y="781906"/>
            <a:ext cx="842624" cy="81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15B2D34-D075-FBEA-194B-4ED1DAE5AE61}"/>
              </a:ext>
            </a:extLst>
          </p:cNvPr>
          <p:cNvSpPr/>
          <p:nvPr/>
        </p:nvSpPr>
        <p:spPr>
          <a:xfrm>
            <a:off x="7098438" y="1592988"/>
            <a:ext cx="1552111" cy="9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Converting document into digit readable format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AAA2DB-7CDD-A69D-388D-D854945119E0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6449626" y="2064613"/>
            <a:ext cx="648812" cy="4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18D2FB9-D600-263C-D8BB-9074DB24D7EC}"/>
              </a:ext>
            </a:extLst>
          </p:cNvPr>
          <p:cNvSpPr/>
          <p:nvPr/>
        </p:nvSpPr>
        <p:spPr>
          <a:xfrm>
            <a:off x="9077774" y="1004455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PDF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DA9FF-55F5-11AB-9DFB-1E1324B6DBF9}"/>
              </a:ext>
            </a:extLst>
          </p:cNvPr>
          <p:cNvCxnSpPr>
            <a:stCxn id="43" idx="7"/>
            <a:endCxn id="65" idx="1"/>
          </p:cNvCxnSpPr>
          <p:nvPr/>
        </p:nvCxnSpPr>
        <p:spPr>
          <a:xfrm flipV="1">
            <a:off x="8423248" y="1306572"/>
            <a:ext cx="654526" cy="42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BB4EF4-9AF1-B0CA-DF16-D426FBBF30BF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8650549" y="2064613"/>
            <a:ext cx="427607" cy="3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6C857E2-FA4F-F8A5-A6C0-4B2EE5A9308A}"/>
              </a:ext>
            </a:extLst>
          </p:cNvPr>
          <p:cNvSpPr/>
          <p:nvPr/>
        </p:nvSpPr>
        <p:spPr>
          <a:xfrm>
            <a:off x="10066510" y="2381248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B4EC04D-FF5A-18D2-7D27-C5E29315C855}"/>
              </a:ext>
            </a:extLst>
          </p:cNvPr>
          <p:cNvSpPr/>
          <p:nvPr/>
        </p:nvSpPr>
        <p:spPr>
          <a:xfrm>
            <a:off x="8774834" y="2381248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OCR Engine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E98310-A896-B3D5-5036-3EFC1BE5C9DF}"/>
              </a:ext>
            </a:extLst>
          </p:cNvPr>
          <p:cNvCxnSpPr>
            <a:stCxn id="74" idx="3"/>
            <a:endCxn id="73" idx="1"/>
          </p:cNvCxnSpPr>
          <p:nvPr/>
        </p:nvCxnSpPr>
        <p:spPr>
          <a:xfrm>
            <a:off x="9681091" y="2683365"/>
            <a:ext cx="38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F322369-BE23-D9E6-B61C-6D59B8CC738F}"/>
              </a:ext>
            </a:extLst>
          </p:cNvPr>
          <p:cNvSpPr/>
          <p:nvPr/>
        </p:nvSpPr>
        <p:spPr>
          <a:xfrm>
            <a:off x="7019634" y="2711088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Invoice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25F34CB-332A-AAF0-A2AC-1C78A6DA95E5}"/>
              </a:ext>
            </a:extLst>
          </p:cNvPr>
          <p:cNvSpPr/>
          <p:nvPr/>
        </p:nvSpPr>
        <p:spPr>
          <a:xfrm>
            <a:off x="7019633" y="3517269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Receipt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354842-1074-6EE0-32FA-8A4CBA3FCCFB}"/>
              </a:ext>
            </a:extLst>
          </p:cNvPr>
          <p:cNvCxnSpPr>
            <a:stCxn id="7" idx="3"/>
            <a:endCxn id="92" idx="1"/>
          </p:cNvCxnSpPr>
          <p:nvPr/>
        </p:nvCxnSpPr>
        <p:spPr>
          <a:xfrm flipV="1">
            <a:off x="6449626" y="3013205"/>
            <a:ext cx="570008" cy="49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4E75CFD-7C93-030A-CA2A-321E5C282140}"/>
              </a:ext>
            </a:extLst>
          </p:cNvPr>
          <p:cNvCxnSpPr>
            <a:stCxn id="7" idx="3"/>
            <a:endCxn id="99" idx="1"/>
          </p:cNvCxnSpPr>
          <p:nvPr/>
        </p:nvCxnSpPr>
        <p:spPr>
          <a:xfrm>
            <a:off x="6449626" y="3505753"/>
            <a:ext cx="570007" cy="31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9D20C39E-A3F2-F0ED-8EF7-1899238924BE}"/>
              </a:ext>
            </a:extLst>
          </p:cNvPr>
          <p:cNvSpPr/>
          <p:nvPr/>
        </p:nvSpPr>
        <p:spPr>
          <a:xfrm>
            <a:off x="8230711" y="4081135"/>
            <a:ext cx="1267282" cy="851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Extractor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10FCAC-F484-3331-9593-1BB8D1D20CBE}"/>
              </a:ext>
            </a:extLst>
          </p:cNvPr>
          <p:cNvCxnSpPr>
            <a:stCxn id="8" idx="3"/>
            <a:endCxn id="118" idx="2"/>
          </p:cNvCxnSpPr>
          <p:nvPr/>
        </p:nvCxnSpPr>
        <p:spPr>
          <a:xfrm>
            <a:off x="6449626" y="4507087"/>
            <a:ext cx="178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BA14702-2F81-6451-B7AC-8B49C583204E}"/>
              </a:ext>
            </a:extLst>
          </p:cNvPr>
          <p:cNvSpPr/>
          <p:nvPr/>
        </p:nvSpPr>
        <p:spPr>
          <a:xfrm>
            <a:off x="9873800" y="3360452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Form</a:t>
            </a:r>
          </a:p>
          <a:p>
            <a:pPr algn="ctr"/>
            <a:r>
              <a:rPr lang="en-IN" sz="1400" dirty="0"/>
              <a:t>Extractor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66B1DB9-5F88-BD78-2113-90598F10B15A}"/>
              </a:ext>
            </a:extLst>
          </p:cNvPr>
          <p:cNvSpPr/>
          <p:nvPr/>
        </p:nvSpPr>
        <p:spPr>
          <a:xfrm>
            <a:off x="11085254" y="3686433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ML</a:t>
            </a:r>
          </a:p>
          <a:p>
            <a:pPr algn="ctr"/>
            <a:r>
              <a:rPr lang="en-IN" sz="1400" dirty="0"/>
              <a:t>Extractor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4B01732-3854-1F6D-0DD4-83B4B7E99585}"/>
              </a:ext>
            </a:extLst>
          </p:cNvPr>
          <p:cNvSpPr/>
          <p:nvPr/>
        </p:nvSpPr>
        <p:spPr>
          <a:xfrm>
            <a:off x="11023812" y="4491362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Intelligent Form</a:t>
            </a:r>
          </a:p>
          <a:p>
            <a:pPr algn="ctr"/>
            <a:r>
              <a:rPr lang="en-IN" sz="1200" dirty="0"/>
              <a:t>Extractor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7E39CB9-3CC1-D6E7-B4E9-87E2644B5B98}"/>
              </a:ext>
            </a:extLst>
          </p:cNvPr>
          <p:cNvSpPr/>
          <p:nvPr/>
        </p:nvSpPr>
        <p:spPr>
          <a:xfrm>
            <a:off x="9984031" y="5116412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Intelligent Form</a:t>
            </a:r>
          </a:p>
          <a:p>
            <a:pPr algn="ctr"/>
            <a:r>
              <a:rPr lang="en-IN" sz="1200" dirty="0"/>
              <a:t>Extractor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F67BAB2-CF02-F56E-4AEB-64928BC1265B}"/>
              </a:ext>
            </a:extLst>
          </p:cNvPr>
          <p:cNvCxnSpPr>
            <a:stCxn id="118" idx="6"/>
            <a:endCxn id="122" idx="1"/>
          </p:cNvCxnSpPr>
          <p:nvPr/>
        </p:nvCxnSpPr>
        <p:spPr>
          <a:xfrm flipV="1">
            <a:off x="9497993" y="3988550"/>
            <a:ext cx="1587261" cy="51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0009D2-616E-38E7-3685-D27BC1299B55}"/>
              </a:ext>
            </a:extLst>
          </p:cNvPr>
          <p:cNvCxnSpPr>
            <a:stCxn id="118" idx="6"/>
            <a:endCxn id="123" idx="1"/>
          </p:cNvCxnSpPr>
          <p:nvPr/>
        </p:nvCxnSpPr>
        <p:spPr>
          <a:xfrm>
            <a:off x="9497993" y="4507087"/>
            <a:ext cx="1525819" cy="28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071E7D-DFA3-8A25-9CBE-5ABE62534BEB}"/>
              </a:ext>
            </a:extLst>
          </p:cNvPr>
          <p:cNvCxnSpPr>
            <a:stCxn id="118" idx="6"/>
            <a:endCxn id="124" idx="0"/>
          </p:cNvCxnSpPr>
          <p:nvPr/>
        </p:nvCxnSpPr>
        <p:spPr>
          <a:xfrm>
            <a:off x="9497993" y="4507087"/>
            <a:ext cx="939167" cy="60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3955F4F-1774-0649-FBE7-2D847A83BABB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9497993" y="3964686"/>
            <a:ext cx="469583" cy="54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FE290FC0-4912-DCC1-C3C4-E5816A4BAFE0}"/>
              </a:ext>
            </a:extLst>
          </p:cNvPr>
          <p:cNvSpPr/>
          <p:nvPr/>
        </p:nvSpPr>
        <p:spPr>
          <a:xfrm>
            <a:off x="6926050" y="4992577"/>
            <a:ext cx="1267282" cy="851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Ensure the data Capture correctly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DC49B69-970D-CB43-D698-E9853F53371B}"/>
              </a:ext>
            </a:extLst>
          </p:cNvPr>
          <p:cNvCxnSpPr>
            <a:stCxn id="9" idx="3"/>
            <a:endCxn id="145" idx="2"/>
          </p:cNvCxnSpPr>
          <p:nvPr/>
        </p:nvCxnSpPr>
        <p:spPr>
          <a:xfrm flipV="1">
            <a:off x="6449626" y="5418529"/>
            <a:ext cx="476424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18C7F7-1217-0042-7AA0-FAF6F9CF9C0F}"/>
              </a:ext>
            </a:extLst>
          </p:cNvPr>
          <p:cNvSpPr/>
          <p:nvPr/>
        </p:nvSpPr>
        <p:spPr>
          <a:xfrm>
            <a:off x="544836" y="1504381"/>
            <a:ext cx="3722834" cy="83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Document Understanding Framework</a:t>
            </a:r>
          </a:p>
        </p:txBody>
      </p:sp>
      <p:pic>
        <p:nvPicPr>
          <p:cNvPr id="1025" name="Picture 1" descr="Intelligent Document Processing - Document Understanding | UiPath">
            <a:extLst>
              <a:ext uri="{FF2B5EF4-FFF2-40B4-BE49-F238E27FC236}">
                <a16:creationId xmlns:a16="http://schemas.microsoft.com/office/drawing/2014/main" id="{2F2FFC0C-2AD6-F8ED-AEC3-A41377E9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" y="2536238"/>
            <a:ext cx="4898083" cy="26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Jayavignesh G - A20105PCA6054</dc:creator>
  <cp:lastModifiedBy>Jayavignesh G - A20105PCA6054</cp:lastModifiedBy>
  <cp:revision>2</cp:revision>
  <dcterms:created xsi:type="dcterms:W3CDTF">2022-12-21T06:52:55Z</dcterms:created>
  <dcterms:modified xsi:type="dcterms:W3CDTF">2022-12-21T06:54:42Z</dcterms:modified>
</cp:coreProperties>
</file>