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10287000" cx="18288000"/>
  <p:notesSz cx="6858000" cy="9144000"/>
  <p:embeddedFontLst>
    <p:embeddedFont>
      <p:font typeface="Cormorant Garamond"/>
      <p:bold r:id="rId24"/>
      <p:boldItalic r:id="rId25"/>
    </p:embeddedFont>
    <p:embeddedFont>
      <p:font typeface="Proxima Nova"/>
      <p:regular r:id="rId26"/>
      <p:bold r:id="rId27"/>
      <p:italic r:id="rId28"/>
      <p:boldItalic r:id="rId29"/>
    </p:embeddedFont>
    <p:embeddedFont>
      <p:font typeface="Garamond"/>
      <p:regular r:id="rId30"/>
      <p:bold r:id="rId31"/>
      <p:italic r:id="rId32"/>
      <p:boldItalic r:id="rId33"/>
    </p:embeddedFont>
    <p:embeddedFont>
      <p:font typeface="Quicksand"/>
      <p:regular r:id="rId34"/>
      <p:bold r:id="rId35"/>
    </p:embeddedFont>
    <p:embeddedFont>
      <p:font typeface="Alfa Slab One"/>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CormorantGaramond-bold.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font" Target="fonts/CormorantGaramond-boldItalic.fntdata"/><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Garamond-bold.fntdata"/><Relationship Id="rId30" Type="http://schemas.openxmlformats.org/officeDocument/2006/relationships/font" Target="fonts/Garamond-regular.fntdata"/><Relationship Id="rId11" Type="http://schemas.openxmlformats.org/officeDocument/2006/relationships/slide" Target="slides/slide6.xml"/><Relationship Id="rId33" Type="http://schemas.openxmlformats.org/officeDocument/2006/relationships/font" Target="fonts/Garamond-boldItalic.fntdata"/><Relationship Id="rId10" Type="http://schemas.openxmlformats.org/officeDocument/2006/relationships/slide" Target="slides/slide5.xml"/><Relationship Id="rId32" Type="http://schemas.openxmlformats.org/officeDocument/2006/relationships/font" Target="fonts/Garamond-italic.fntdata"/><Relationship Id="rId13" Type="http://schemas.openxmlformats.org/officeDocument/2006/relationships/slide" Target="slides/slide8.xml"/><Relationship Id="rId35" Type="http://schemas.openxmlformats.org/officeDocument/2006/relationships/font" Target="fonts/Quicksand-bold.fntdata"/><Relationship Id="rId12" Type="http://schemas.openxmlformats.org/officeDocument/2006/relationships/slide" Target="slides/slide7.xml"/><Relationship Id="rId34" Type="http://schemas.openxmlformats.org/officeDocument/2006/relationships/font" Target="fonts/Quicksand-regular.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AlfaSlabOne-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217729ac89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217729ac89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3217729ac89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217729ac89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217729ac89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3217729ac89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217729ac89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217729ac89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3217729ac89_0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217729ac89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217729ac89_0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3217729ac89_0_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217729ac89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217729ac89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3217729ac89_0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217729ac89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217729ac89_0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3217729ac89_0_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cxnSp>
        <p:nvCxnSpPr>
          <p:cNvPr id="14" name="Google Shape;14;p2"/>
          <p:cNvCxnSpPr/>
          <p:nvPr/>
        </p:nvCxnSpPr>
        <p:spPr>
          <a:xfrm>
            <a:off x="8556600" y="5502325"/>
            <a:ext cx="1174800" cy="0"/>
          </a:xfrm>
          <a:prstGeom prst="straightConnector1">
            <a:avLst/>
          </a:prstGeom>
          <a:noFill/>
          <a:ln cap="flat" cmpd="sng" w="76200">
            <a:solidFill>
              <a:schemeClr val="dk1"/>
            </a:solidFill>
            <a:prstDash val="solid"/>
            <a:round/>
            <a:headEnd len="sm" w="sm" type="none"/>
            <a:tailEnd len="sm" w="sm" type="none"/>
          </a:ln>
        </p:spPr>
      </p:cxnSp>
      <p:sp>
        <p:nvSpPr>
          <p:cNvPr id="15" name="Google Shape;15;p2"/>
          <p:cNvSpPr txBox="1"/>
          <p:nvPr>
            <p:ph type="ctrTitle"/>
          </p:nvPr>
        </p:nvSpPr>
        <p:spPr>
          <a:xfrm>
            <a:off x="623400" y="1191950"/>
            <a:ext cx="17041200" cy="39156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10800"/>
              <a:buNone/>
              <a:defRPr sz="10800"/>
            </a:lvl1pPr>
            <a:lvl2pPr lvl="1" algn="ctr">
              <a:spcBef>
                <a:spcPts val="0"/>
              </a:spcBef>
              <a:spcAft>
                <a:spcPts val="0"/>
              </a:spcAft>
              <a:buSzPts val="10800"/>
              <a:buNone/>
              <a:defRPr sz="10800"/>
            </a:lvl2pPr>
            <a:lvl3pPr lvl="2" algn="ctr">
              <a:spcBef>
                <a:spcPts val="0"/>
              </a:spcBef>
              <a:spcAft>
                <a:spcPts val="0"/>
              </a:spcAft>
              <a:buSzPts val="10800"/>
              <a:buNone/>
              <a:defRPr sz="10800"/>
            </a:lvl3pPr>
            <a:lvl4pPr lvl="3" algn="ctr">
              <a:spcBef>
                <a:spcPts val="0"/>
              </a:spcBef>
              <a:spcAft>
                <a:spcPts val="0"/>
              </a:spcAft>
              <a:buSzPts val="10800"/>
              <a:buNone/>
              <a:defRPr sz="10800"/>
            </a:lvl4pPr>
            <a:lvl5pPr lvl="4" algn="ctr">
              <a:spcBef>
                <a:spcPts val="0"/>
              </a:spcBef>
              <a:spcAft>
                <a:spcPts val="0"/>
              </a:spcAft>
              <a:buSzPts val="10800"/>
              <a:buNone/>
              <a:defRPr sz="10800"/>
            </a:lvl5pPr>
            <a:lvl6pPr lvl="5" algn="ctr">
              <a:spcBef>
                <a:spcPts val="0"/>
              </a:spcBef>
              <a:spcAft>
                <a:spcPts val="0"/>
              </a:spcAft>
              <a:buSzPts val="10800"/>
              <a:buNone/>
              <a:defRPr sz="10800"/>
            </a:lvl6pPr>
            <a:lvl7pPr lvl="6" algn="ctr">
              <a:spcBef>
                <a:spcPts val="0"/>
              </a:spcBef>
              <a:spcAft>
                <a:spcPts val="0"/>
              </a:spcAft>
              <a:buSzPts val="10800"/>
              <a:buNone/>
              <a:defRPr sz="10800"/>
            </a:lvl7pPr>
            <a:lvl8pPr lvl="7" algn="ctr">
              <a:spcBef>
                <a:spcPts val="0"/>
              </a:spcBef>
              <a:spcAft>
                <a:spcPts val="0"/>
              </a:spcAft>
              <a:buSzPts val="10800"/>
              <a:buNone/>
              <a:defRPr sz="10800"/>
            </a:lvl8pPr>
            <a:lvl9pPr lvl="8" algn="ctr">
              <a:spcBef>
                <a:spcPts val="0"/>
              </a:spcBef>
              <a:spcAft>
                <a:spcPts val="0"/>
              </a:spcAft>
              <a:buSzPts val="10800"/>
              <a:buNone/>
              <a:defRPr sz="10800"/>
            </a:lvl9pPr>
          </a:lstStyle>
          <a:p/>
        </p:txBody>
      </p:sp>
      <p:sp>
        <p:nvSpPr>
          <p:cNvPr id="16" name="Google Shape;16;p2"/>
          <p:cNvSpPr txBox="1"/>
          <p:nvPr>
            <p:ph idx="1" type="subTitle"/>
          </p:nvPr>
        </p:nvSpPr>
        <p:spPr>
          <a:xfrm>
            <a:off x="623400" y="6331646"/>
            <a:ext cx="17041200" cy="14670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7" name="Google Shape;17;p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1"/>
          <p:cNvSpPr txBox="1"/>
          <p:nvPr>
            <p:ph hasCustomPrompt="1" type="title"/>
          </p:nvPr>
        </p:nvSpPr>
        <p:spPr>
          <a:xfrm>
            <a:off x="623400" y="2335850"/>
            <a:ext cx="17041200" cy="3960000"/>
          </a:xfrm>
          <a:prstGeom prst="rect">
            <a:avLst/>
          </a:prstGeom>
        </p:spPr>
        <p:txBody>
          <a:bodyPr anchorCtr="0" anchor="ctr" bIns="182850" lIns="182850" spcFirstLastPara="1" rIns="182850" wrap="square" tIns="182850">
            <a:normAutofit/>
          </a:bodyPr>
          <a:lstStyle>
            <a:lvl1pPr lvl="0" algn="ctr">
              <a:spcBef>
                <a:spcPts val="0"/>
              </a:spcBef>
              <a:spcAft>
                <a:spcPts val="0"/>
              </a:spcAft>
              <a:buClr>
                <a:schemeClr val="dk1"/>
              </a:buClr>
              <a:buSzPts val="22000"/>
              <a:buNone/>
              <a:defRPr sz="22000">
                <a:solidFill>
                  <a:schemeClr val="dk1"/>
                </a:solidFill>
              </a:defRPr>
            </a:lvl1pPr>
            <a:lvl2pPr lvl="1" algn="ctr">
              <a:spcBef>
                <a:spcPts val="0"/>
              </a:spcBef>
              <a:spcAft>
                <a:spcPts val="0"/>
              </a:spcAft>
              <a:buClr>
                <a:schemeClr val="dk1"/>
              </a:buClr>
              <a:buSzPts val="22000"/>
              <a:buNone/>
              <a:defRPr sz="22000">
                <a:solidFill>
                  <a:schemeClr val="dk1"/>
                </a:solidFill>
              </a:defRPr>
            </a:lvl2pPr>
            <a:lvl3pPr lvl="2" algn="ctr">
              <a:spcBef>
                <a:spcPts val="0"/>
              </a:spcBef>
              <a:spcAft>
                <a:spcPts val="0"/>
              </a:spcAft>
              <a:buClr>
                <a:schemeClr val="dk1"/>
              </a:buClr>
              <a:buSzPts val="22000"/>
              <a:buNone/>
              <a:defRPr sz="22000">
                <a:solidFill>
                  <a:schemeClr val="dk1"/>
                </a:solidFill>
              </a:defRPr>
            </a:lvl3pPr>
            <a:lvl4pPr lvl="3" algn="ctr">
              <a:spcBef>
                <a:spcPts val="0"/>
              </a:spcBef>
              <a:spcAft>
                <a:spcPts val="0"/>
              </a:spcAft>
              <a:buClr>
                <a:schemeClr val="dk1"/>
              </a:buClr>
              <a:buSzPts val="22000"/>
              <a:buNone/>
              <a:defRPr sz="22000">
                <a:solidFill>
                  <a:schemeClr val="dk1"/>
                </a:solidFill>
              </a:defRPr>
            </a:lvl4pPr>
            <a:lvl5pPr lvl="4" algn="ctr">
              <a:spcBef>
                <a:spcPts val="0"/>
              </a:spcBef>
              <a:spcAft>
                <a:spcPts val="0"/>
              </a:spcAft>
              <a:buClr>
                <a:schemeClr val="dk1"/>
              </a:buClr>
              <a:buSzPts val="22000"/>
              <a:buNone/>
              <a:defRPr sz="22000">
                <a:solidFill>
                  <a:schemeClr val="dk1"/>
                </a:solidFill>
              </a:defRPr>
            </a:lvl5pPr>
            <a:lvl6pPr lvl="5" algn="ctr">
              <a:spcBef>
                <a:spcPts val="0"/>
              </a:spcBef>
              <a:spcAft>
                <a:spcPts val="0"/>
              </a:spcAft>
              <a:buClr>
                <a:schemeClr val="dk1"/>
              </a:buClr>
              <a:buSzPts val="22000"/>
              <a:buNone/>
              <a:defRPr sz="22000">
                <a:solidFill>
                  <a:schemeClr val="dk1"/>
                </a:solidFill>
              </a:defRPr>
            </a:lvl6pPr>
            <a:lvl7pPr lvl="6" algn="ctr">
              <a:spcBef>
                <a:spcPts val="0"/>
              </a:spcBef>
              <a:spcAft>
                <a:spcPts val="0"/>
              </a:spcAft>
              <a:buClr>
                <a:schemeClr val="dk1"/>
              </a:buClr>
              <a:buSzPts val="22000"/>
              <a:buNone/>
              <a:defRPr sz="22000">
                <a:solidFill>
                  <a:schemeClr val="dk1"/>
                </a:solidFill>
              </a:defRPr>
            </a:lvl7pPr>
            <a:lvl8pPr lvl="7" algn="ctr">
              <a:spcBef>
                <a:spcPts val="0"/>
              </a:spcBef>
              <a:spcAft>
                <a:spcPts val="0"/>
              </a:spcAft>
              <a:buClr>
                <a:schemeClr val="dk1"/>
              </a:buClr>
              <a:buSzPts val="22000"/>
              <a:buNone/>
              <a:defRPr sz="22000">
                <a:solidFill>
                  <a:schemeClr val="dk1"/>
                </a:solidFill>
              </a:defRPr>
            </a:lvl8pPr>
            <a:lvl9pPr lvl="8" algn="ctr">
              <a:spcBef>
                <a:spcPts val="0"/>
              </a:spcBef>
              <a:spcAft>
                <a:spcPts val="0"/>
              </a:spcAft>
              <a:buClr>
                <a:schemeClr val="dk1"/>
              </a:buClr>
              <a:buSzPts val="22000"/>
              <a:buNone/>
              <a:defRPr sz="22000">
                <a:solidFill>
                  <a:schemeClr val="dk1"/>
                </a:solidFill>
              </a:defRPr>
            </a:lvl9pPr>
          </a:lstStyle>
          <a:p>
            <a:r>
              <a:t>xx%</a:t>
            </a:r>
          </a:p>
        </p:txBody>
      </p:sp>
      <p:sp>
        <p:nvSpPr>
          <p:cNvPr id="52" name="Google Shape;52;p11"/>
          <p:cNvSpPr txBox="1"/>
          <p:nvPr>
            <p:ph idx="1" type="body"/>
          </p:nvPr>
        </p:nvSpPr>
        <p:spPr>
          <a:xfrm>
            <a:off x="623400" y="6448500"/>
            <a:ext cx="17041200" cy="2143200"/>
          </a:xfrm>
          <a:prstGeom prst="rect">
            <a:avLst/>
          </a:prstGeom>
        </p:spPr>
        <p:txBody>
          <a:bodyPr anchorCtr="0" anchor="t" bIns="182850" lIns="182850" spcFirstLastPara="1" rIns="182850" wrap="square" tIns="182850">
            <a:normAutofit/>
          </a:bodyPr>
          <a:lstStyle>
            <a:lvl1pPr indent="-457200" lvl="0" marL="457200" algn="ctr">
              <a:spcBef>
                <a:spcPts val="0"/>
              </a:spcBef>
              <a:spcAft>
                <a:spcPts val="0"/>
              </a:spcAft>
              <a:buSzPts val="3600"/>
              <a:buChar char="●"/>
              <a:defRPr/>
            </a:lvl1pPr>
            <a:lvl2pPr indent="-406400" lvl="1" marL="914400" algn="ctr">
              <a:spcBef>
                <a:spcPts val="0"/>
              </a:spcBef>
              <a:spcAft>
                <a:spcPts val="0"/>
              </a:spcAft>
              <a:buSzPts val="2800"/>
              <a:buChar char="○"/>
              <a:defRPr/>
            </a:lvl2pPr>
            <a:lvl3pPr indent="-406400" lvl="2" marL="1371600" algn="ctr">
              <a:spcBef>
                <a:spcPts val="0"/>
              </a:spcBef>
              <a:spcAft>
                <a:spcPts val="0"/>
              </a:spcAft>
              <a:buSzPts val="2800"/>
              <a:buChar char="■"/>
              <a:defRPr/>
            </a:lvl3pPr>
            <a:lvl4pPr indent="-406400" lvl="3" marL="1828800" algn="ctr">
              <a:spcBef>
                <a:spcPts val="0"/>
              </a:spcBef>
              <a:spcAft>
                <a:spcPts val="0"/>
              </a:spcAft>
              <a:buSzPts val="2800"/>
              <a:buChar char="●"/>
              <a:defRPr/>
            </a:lvl4pPr>
            <a:lvl5pPr indent="-406400" lvl="4" marL="2286000" algn="ctr">
              <a:spcBef>
                <a:spcPts val="0"/>
              </a:spcBef>
              <a:spcAft>
                <a:spcPts val="0"/>
              </a:spcAft>
              <a:buSzPts val="2800"/>
              <a:buChar char="○"/>
              <a:defRPr/>
            </a:lvl5pPr>
            <a:lvl6pPr indent="-406400" lvl="5" marL="2743200" algn="ctr">
              <a:spcBef>
                <a:spcPts val="0"/>
              </a:spcBef>
              <a:spcAft>
                <a:spcPts val="0"/>
              </a:spcAft>
              <a:buSzPts val="2800"/>
              <a:buChar char="■"/>
              <a:defRPr/>
            </a:lvl6pPr>
            <a:lvl7pPr indent="-406400" lvl="6" marL="3200400" algn="ctr">
              <a:spcBef>
                <a:spcPts val="0"/>
              </a:spcBef>
              <a:spcAft>
                <a:spcPts val="0"/>
              </a:spcAft>
              <a:buSzPts val="2800"/>
              <a:buChar char="●"/>
              <a:defRPr/>
            </a:lvl7pPr>
            <a:lvl8pPr indent="-406400" lvl="7" marL="3657600" algn="ctr">
              <a:spcBef>
                <a:spcPts val="0"/>
              </a:spcBef>
              <a:spcAft>
                <a:spcPts val="0"/>
              </a:spcAft>
              <a:buSzPts val="2800"/>
              <a:buChar char="○"/>
              <a:defRPr/>
            </a:lvl8pPr>
            <a:lvl9pPr indent="-406400" lvl="8" marL="4114800" algn="ctr">
              <a:spcBef>
                <a:spcPts val="0"/>
              </a:spcBef>
              <a:spcAft>
                <a:spcPts val="0"/>
              </a:spcAft>
              <a:buSzPts val="2800"/>
              <a:buChar char="■"/>
              <a:defRPr/>
            </a:lvl9pPr>
          </a:lstStyle>
          <a:p/>
        </p:txBody>
      </p:sp>
      <p:sp>
        <p:nvSpPr>
          <p:cNvPr id="53" name="Google Shape;53;p11"/>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13"/>
          <p:cNvSpPr txBox="1"/>
          <p:nvPr>
            <p:ph type="title"/>
          </p:nvPr>
        </p:nvSpPr>
        <p:spPr>
          <a:xfrm>
            <a:off x="2177369" y="1206779"/>
            <a:ext cx="14404800" cy="1573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6000"/>
              <a:buNone/>
              <a:defRPr/>
            </a:lvl2pPr>
            <a:lvl3pPr lvl="2">
              <a:spcBef>
                <a:spcPts val="0"/>
              </a:spcBef>
              <a:spcAft>
                <a:spcPts val="0"/>
              </a:spcAft>
              <a:buSzPts val="6000"/>
              <a:buNone/>
              <a:defRPr/>
            </a:lvl3pPr>
            <a:lvl4pPr lvl="3">
              <a:spcBef>
                <a:spcPts val="0"/>
              </a:spcBef>
              <a:spcAft>
                <a:spcPts val="0"/>
              </a:spcAft>
              <a:buSzPts val="6000"/>
              <a:buNone/>
              <a:defRPr/>
            </a:lvl4pPr>
            <a:lvl5pPr lvl="4">
              <a:spcBef>
                <a:spcPts val="0"/>
              </a:spcBef>
              <a:spcAft>
                <a:spcPts val="0"/>
              </a:spcAft>
              <a:buSzPts val="6000"/>
              <a:buNone/>
              <a:defRPr/>
            </a:lvl5pPr>
            <a:lvl6pPr lvl="5">
              <a:spcBef>
                <a:spcPts val="0"/>
              </a:spcBef>
              <a:spcAft>
                <a:spcPts val="0"/>
              </a:spcAft>
              <a:buSzPts val="6000"/>
              <a:buNone/>
              <a:defRPr/>
            </a:lvl6pPr>
            <a:lvl7pPr lvl="6">
              <a:spcBef>
                <a:spcPts val="0"/>
              </a:spcBef>
              <a:spcAft>
                <a:spcPts val="0"/>
              </a:spcAft>
              <a:buSzPts val="6000"/>
              <a:buNone/>
              <a:defRPr/>
            </a:lvl7pPr>
            <a:lvl8pPr lvl="7">
              <a:spcBef>
                <a:spcPts val="0"/>
              </a:spcBef>
              <a:spcAft>
                <a:spcPts val="0"/>
              </a:spcAft>
              <a:buSzPts val="6000"/>
              <a:buNone/>
              <a:defRPr/>
            </a:lvl8pPr>
            <a:lvl9pPr lvl="8">
              <a:spcBef>
                <a:spcPts val="0"/>
              </a:spcBef>
              <a:spcAft>
                <a:spcPts val="0"/>
              </a:spcAft>
              <a:buSzPts val="6000"/>
              <a:buNone/>
              <a:defRPr/>
            </a:lvl9pPr>
          </a:lstStyle>
          <a:p/>
        </p:txBody>
      </p:sp>
      <p:sp>
        <p:nvSpPr>
          <p:cNvPr id="58" name="Google Shape;58;p13"/>
          <p:cNvSpPr txBox="1"/>
          <p:nvPr>
            <p:ph idx="1" type="body"/>
          </p:nvPr>
        </p:nvSpPr>
        <p:spPr>
          <a:xfrm>
            <a:off x="2177369" y="3023599"/>
            <a:ext cx="14404800" cy="51759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500"/>
              </a:spcBef>
              <a:spcAft>
                <a:spcPts val="0"/>
              </a:spcAft>
              <a:buSzPts val="1800"/>
              <a:buChar char="●"/>
              <a:defRPr/>
            </a:lvl1pPr>
            <a:lvl2pPr indent="-342900" lvl="1" marL="914400" algn="l">
              <a:lnSpc>
                <a:spcPct val="120000"/>
              </a:lnSpc>
              <a:spcBef>
                <a:spcPts val="2400"/>
              </a:spcBef>
              <a:spcAft>
                <a:spcPts val="0"/>
              </a:spcAft>
              <a:buSzPts val="1800"/>
              <a:buChar char="○"/>
              <a:defRPr/>
            </a:lvl2pPr>
            <a:lvl3pPr indent="-342900" lvl="2" marL="1371600" algn="l">
              <a:lnSpc>
                <a:spcPct val="120000"/>
              </a:lnSpc>
              <a:spcBef>
                <a:spcPts val="2400"/>
              </a:spcBef>
              <a:spcAft>
                <a:spcPts val="0"/>
              </a:spcAft>
              <a:buSzPts val="1800"/>
              <a:buChar char="■"/>
              <a:defRPr/>
            </a:lvl3pPr>
            <a:lvl4pPr indent="-342900" lvl="3" marL="1828800" algn="l">
              <a:lnSpc>
                <a:spcPct val="120000"/>
              </a:lnSpc>
              <a:spcBef>
                <a:spcPts val="2400"/>
              </a:spcBef>
              <a:spcAft>
                <a:spcPts val="0"/>
              </a:spcAft>
              <a:buSzPts val="1800"/>
              <a:buChar char="●"/>
              <a:defRPr/>
            </a:lvl4pPr>
            <a:lvl5pPr indent="-342900" lvl="4" marL="2286000" algn="l">
              <a:lnSpc>
                <a:spcPct val="120000"/>
              </a:lnSpc>
              <a:spcBef>
                <a:spcPts val="2400"/>
              </a:spcBef>
              <a:spcAft>
                <a:spcPts val="0"/>
              </a:spcAft>
              <a:buSzPts val="1800"/>
              <a:buChar char="○"/>
              <a:defRPr/>
            </a:lvl5pPr>
            <a:lvl6pPr indent="-342900" lvl="5" marL="2743200" algn="l">
              <a:lnSpc>
                <a:spcPct val="120000"/>
              </a:lnSpc>
              <a:spcBef>
                <a:spcPts val="2400"/>
              </a:spcBef>
              <a:spcAft>
                <a:spcPts val="0"/>
              </a:spcAft>
              <a:buSzPts val="1800"/>
              <a:buChar char="■"/>
              <a:defRPr/>
            </a:lvl6pPr>
            <a:lvl7pPr indent="-342900" lvl="6" marL="3200400" algn="l">
              <a:lnSpc>
                <a:spcPct val="120000"/>
              </a:lnSpc>
              <a:spcBef>
                <a:spcPts val="2400"/>
              </a:spcBef>
              <a:spcAft>
                <a:spcPts val="0"/>
              </a:spcAft>
              <a:buSzPts val="1800"/>
              <a:buChar char="●"/>
              <a:defRPr/>
            </a:lvl7pPr>
            <a:lvl8pPr indent="-342900" lvl="7" marL="3657600" algn="l">
              <a:lnSpc>
                <a:spcPct val="120000"/>
              </a:lnSpc>
              <a:spcBef>
                <a:spcPts val="2400"/>
              </a:spcBef>
              <a:spcAft>
                <a:spcPts val="0"/>
              </a:spcAft>
              <a:buSzPts val="1800"/>
              <a:buChar char="○"/>
              <a:defRPr/>
            </a:lvl8pPr>
            <a:lvl9pPr indent="-342900" lvl="8" marL="4114800" algn="l">
              <a:lnSpc>
                <a:spcPct val="120000"/>
              </a:lnSpc>
              <a:spcBef>
                <a:spcPts val="2400"/>
              </a:spcBef>
              <a:spcAft>
                <a:spcPts val="2400"/>
              </a:spcAft>
              <a:buSzPts val="1800"/>
              <a:buChar char="■"/>
              <a:defRPr/>
            </a:lvl9pPr>
          </a:lstStyle>
          <a:p/>
        </p:txBody>
      </p:sp>
      <p:sp>
        <p:nvSpPr>
          <p:cNvPr id="59" name="Google Shape;59;p13"/>
          <p:cNvSpPr txBox="1"/>
          <p:nvPr>
            <p:ph idx="10" type="dt"/>
          </p:nvPr>
        </p:nvSpPr>
        <p:spPr>
          <a:xfrm>
            <a:off x="11331208" y="495555"/>
            <a:ext cx="5251200" cy="4638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1" type="ftr"/>
          </p:nvPr>
        </p:nvSpPr>
        <p:spPr>
          <a:xfrm>
            <a:off x="2177369" y="493961"/>
            <a:ext cx="8908200" cy="463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3"/>
          <p:cNvSpPr txBox="1"/>
          <p:nvPr>
            <p:ph idx="12" type="sldNum"/>
          </p:nvPr>
        </p:nvSpPr>
        <p:spPr>
          <a:xfrm>
            <a:off x="720091" y="1198460"/>
            <a:ext cx="1216500" cy="755400"/>
          </a:xfrm>
          <a:prstGeom prst="rect">
            <a:avLst/>
          </a:prstGeom>
          <a:noFill/>
          <a:ln>
            <a:noFill/>
          </a:ln>
        </p:spPr>
        <p:txBody>
          <a:bodyPr anchorCtr="0" anchor="t"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2" name="Google Shape;62;p13"/>
          <p:cNvCxnSpPr/>
          <p:nvPr/>
        </p:nvCxnSpPr>
        <p:spPr>
          <a:xfrm>
            <a:off x="2180844" y="2770632"/>
            <a:ext cx="1441140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623400" y="4961100"/>
            <a:ext cx="16228800" cy="4891800"/>
          </a:xfrm>
          <a:prstGeom prst="rect">
            <a:avLst/>
          </a:prstGeom>
        </p:spPr>
        <p:txBody>
          <a:bodyPr anchorCtr="0" anchor="b" bIns="182850" lIns="182850" spcFirstLastPara="1" rIns="182850" wrap="square" tIns="182850">
            <a:normAutofit/>
          </a:bodyPr>
          <a:lstStyle>
            <a:lvl1pPr lvl="0">
              <a:spcBef>
                <a:spcPts val="0"/>
              </a:spcBef>
              <a:spcAft>
                <a:spcPts val="0"/>
              </a:spcAft>
              <a:buClr>
                <a:schemeClr val="lt1"/>
              </a:buClr>
              <a:buSzPts val="13600"/>
              <a:buNone/>
              <a:defRPr sz="13600">
                <a:solidFill>
                  <a:schemeClr val="lt1"/>
                </a:solidFill>
              </a:defRPr>
            </a:lvl1pPr>
            <a:lvl2pPr lvl="1">
              <a:spcBef>
                <a:spcPts val="0"/>
              </a:spcBef>
              <a:spcAft>
                <a:spcPts val="0"/>
              </a:spcAft>
              <a:buClr>
                <a:schemeClr val="lt1"/>
              </a:buClr>
              <a:buSzPts val="13600"/>
              <a:buNone/>
              <a:defRPr sz="13600">
                <a:solidFill>
                  <a:schemeClr val="lt1"/>
                </a:solidFill>
              </a:defRPr>
            </a:lvl2pPr>
            <a:lvl3pPr lvl="2">
              <a:spcBef>
                <a:spcPts val="0"/>
              </a:spcBef>
              <a:spcAft>
                <a:spcPts val="0"/>
              </a:spcAft>
              <a:buClr>
                <a:schemeClr val="lt1"/>
              </a:buClr>
              <a:buSzPts val="13600"/>
              <a:buNone/>
              <a:defRPr sz="13600">
                <a:solidFill>
                  <a:schemeClr val="lt1"/>
                </a:solidFill>
              </a:defRPr>
            </a:lvl3pPr>
            <a:lvl4pPr lvl="3">
              <a:spcBef>
                <a:spcPts val="0"/>
              </a:spcBef>
              <a:spcAft>
                <a:spcPts val="0"/>
              </a:spcAft>
              <a:buClr>
                <a:schemeClr val="lt1"/>
              </a:buClr>
              <a:buSzPts val="13600"/>
              <a:buNone/>
              <a:defRPr sz="13600">
                <a:solidFill>
                  <a:schemeClr val="lt1"/>
                </a:solidFill>
              </a:defRPr>
            </a:lvl4pPr>
            <a:lvl5pPr lvl="4">
              <a:spcBef>
                <a:spcPts val="0"/>
              </a:spcBef>
              <a:spcAft>
                <a:spcPts val="0"/>
              </a:spcAft>
              <a:buClr>
                <a:schemeClr val="lt1"/>
              </a:buClr>
              <a:buSzPts val="13600"/>
              <a:buNone/>
              <a:defRPr sz="13600">
                <a:solidFill>
                  <a:schemeClr val="lt1"/>
                </a:solidFill>
              </a:defRPr>
            </a:lvl5pPr>
            <a:lvl6pPr lvl="5">
              <a:spcBef>
                <a:spcPts val="0"/>
              </a:spcBef>
              <a:spcAft>
                <a:spcPts val="0"/>
              </a:spcAft>
              <a:buClr>
                <a:schemeClr val="lt1"/>
              </a:buClr>
              <a:buSzPts val="13600"/>
              <a:buNone/>
              <a:defRPr sz="13600">
                <a:solidFill>
                  <a:schemeClr val="lt1"/>
                </a:solidFill>
              </a:defRPr>
            </a:lvl6pPr>
            <a:lvl7pPr lvl="6">
              <a:spcBef>
                <a:spcPts val="0"/>
              </a:spcBef>
              <a:spcAft>
                <a:spcPts val="0"/>
              </a:spcAft>
              <a:buClr>
                <a:schemeClr val="lt1"/>
              </a:buClr>
              <a:buSzPts val="13600"/>
              <a:buNone/>
              <a:defRPr sz="13600">
                <a:solidFill>
                  <a:schemeClr val="lt1"/>
                </a:solidFill>
              </a:defRPr>
            </a:lvl7pPr>
            <a:lvl8pPr lvl="7">
              <a:spcBef>
                <a:spcPts val="0"/>
              </a:spcBef>
              <a:spcAft>
                <a:spcPts val="0"/>
              </a:spcAft>
              <a:buClr>
                <a:schemeClr val="lt1"/>
              </a:buClr>
              <a:buSzPts val="13600"/>
              <a:buNone/>
              <a:defRPr sz="13600">
                <a:solidFill>
                  <a:schemeClr val="lt1"/>
                </a:solidFill>
              </a:defRPr>
            </a:lvl8pPr>
            <a:lvl9pPr lvl="8">
              <a:spcBef>
                <a:spcPts val="0"/>
              </a:spcBef>
              <a:spcAft>
                <a:spcPts val="0"/>
              </a:spcAft>
              <a:buClr>
                <a:schemeClr val="lt1"/>
              </a:buClr>
              <a:buSzPts val="13600"/>
              <a:buNone/>
              <a:defRPr sz="13600">
                <a:solidFill>
                  <a:schemeClr val="lt1"/>
                </a:solidFill>
              </a:defRPr>
            </a:lvl9pPr>
          </a:lstStyle>
          <a:p/>
        </p:txBody>
      </p:sp>
      <p:sp>
        <p:nvSpPr>
          <p:cNvPr id="20" name="Google Shape;20;p3"/>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6000"/>
              <a:buNone/>
              <a:defRPr/>
            </a:lvl1pPr>
            <a:lvl2pPr lvl="1">
              <a:spcBef>
                <a:spcPts val="0"/>
              </a:spcBef>
              <a:spcAft>
                <a:spcPts val="0"/>
              </a:spcAft>
              <a:buSzPts val="6000"/>
              <a:buNone/>
              <a:defRPr/>
            </a:lvl2pPr>
            <a:lvl3pPr lvl="2">
              <a:spcBef>
                <a:spcPts val="0"/>
              </a:spcBef>
              <a:spcAft>
                <a:spcPts val="0"/>
              </a:spcAft>
              <a:buSzPts val="6000"/>
              <a:buNone/>
              <a:defRPr/>
            </a:lvl3pPr>
            <a:lvl4pPr lvl="3">
              <a:spcBef>
                <a:spcPts val="0"/>
              </a:spcBef>
              <a:spcAft>
                <a:spcPts val="0"/>
              </a:spcAft>
              <a:buSzPts val="6000"/>
              <a:buNone/>
              <a:defRPr/>
            </a:lvl4pPr>
            <a:lvl5pPr lvl="4">
              <a:spcBef>
                <a:spcPts val="0"/>
              </a:spcBef>
              <a:spcAft>
                <a:spcPts val="0"/>
              </a:spcAft>
              <a:buSzPts val="6000"/>
              <a:buNone/>
              <a:defRPr/>
            </a:lvl5pPr>
            <a:lvl6pPr lvl="5">
              <a:spcBef>
                <a:spcPts val="0"/>
              </a:spcBef>
              <a:spcAft>
                <a:spcPts val="0"/>
              </a:spcAft>
              <a:buSzPts val="6000"/>
              <a:buNone/>
              <a:defRPr/>
            </a:lvl6pPr>
            <a:lvl7pPr lvl="6">
              <a:spcBef>
                <a:spcPts val="0"/>
              </a:spcBef>
              <a:spcAft>
                <a:spcPts val="0"/>
              </a:spcAft>
              <a:buSzPts val="6000"/>
              <a:buNone/>
              <a:defRPr/>
            </a:lvl7pPr>
            <a:lvl8pPr lvl="7">
              <a:spcBef>
                <a:spcPts val="0"/>
              </a:spcBef>
              <a:spcAft>
                <a:spcPts val="0"/>
              </a:spcAft>
              <a:buSzPts val="6000"/>
              <a:buNone/>
              <a:defRPr/>
            </a:lvl8pPr>
            <a:lvl9pPr lvl="8">
              <a:spcBef>
                <a:spcPts val="0"/>
              </a:spcBef>
              <a:spcAft>
                <a:spcPts val="0"/>
              </a:spcAft>
              <a:buSzPts val="6000"/>
              <a:buNone/>
              <a:defRPr/>
            </a:lvl9pPr>
          </a:lstStyle>
          <a:p/>
        </p:txBody>
      </p:sp>
      <p:sp>
        <p:nvSpPr>
          <p:cNvPr id="23" name="Google Shape;23;p4"/>
          <p:cNvSpPr txBox="1"/>
          <p:nvPr>
            <p:ph idx="1" type="body"/>
          </p:nvPr>
        </p:nvSpPr>
        <p:spPr>
          <a:xfrm>
            <a:off x="623400" y="2304950"/>
            <a:ext cx="17041200" cy="6832800"/>
          </a:xfrm>
          <a:prstGeom prst="rect">
            <a:avLst/>
          </a:prstGeom>
        </p:spPr>
        <p:txBody>
          <a:bodyPr anchorCtr="0" anchor="t"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24" name="Google Shape;24;p4"/>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6000"/>
              <a:buNone/>
              <a:defRPr/>
            </a:lvl1pPr>
            <a:lvl2pPr lvl="1">
              <a:spcBef>
                <a:spcPts val="0"/>
              </a:spcBef>
              <a:spcAft>
                <a:spcPts val="0"/>
              </a:spcAft>
              <a:buSzPts val="6000"/>
              <a:buNone/>
              <a:defRPr/>
            </a:lvl2pPr>
            <a:lvl3pPr lvl="2">
              <a:spcBef>
                <a:spcPts val="0"/>
              </a:spcBef>
              <a:spcAft>
                <a:spcPts val="0"/>
              </a:spcAft>
              <a:buSzPts val="6000"/>
              <a:buNone/>
              <a:defRPr/>
            </a:lvl3pPr>
            <a:lvl4pPr lvl="3">
              <a:spcBef>
                <a:spcPts val="0"/>
              </a:spcBef>
              <a:spcAft>
                <a:spcPts val="0"/>
              </a:spcAft>
              <a:buSzPts val="6000"/>
              <a:buNone/>
              <a:defRPr/>
            </a:lvl4pPr>
            <a:lvl5pPr lvl="4">
              <a:spcBef>
                <a:spcPts val="0"/>
              </a:spcBef>
              <a:spcAft>
                <a:spcPts val="0"/>
              </a:spcAft>
              <a:buSzPts val="6000"/>
              <a:buNone/>
              <a:defRPr/>
            </a:lvl5pPr>
            <a:lvl6pPr lvl="5">
              <a:spcBef>
                <a:spcPts val="0"/>
              </a:spcBef>
              <a:spcAft>
                <a:spcPts val="0"/>
              </a:spcAft>
              <a:buSzPts val="6000"/>
              <a:buNone/>
              <a:defRPr/>
            </a:lvl6pPr>
            <a:lvl7pPr lvl="6">
              <a:spcBef>
                <a:spcPts val="0"/>
              </a:spcBef>
              <a:spcAft>
                <a:spcPts val="0"/>
              </a:spcAft>
              <a:buSzPts val="6000"/>
              <a:buNone/>
              <a:defRPr/>
            </a:lvl7pPr>
            <a:lvl8pPr lvl="7">
              <a:spcBef>
                <a:spcPts val="0"/>
              </a:spcBef>
              <a:spcAft>
                <a:spcPts val="0"/>
              </a:spcAft>
              <a:buSzPts val="6000"/>
              <a:buNone/>
              <a:defRPr/>
            </a:lvl8pPr>
            <a:lvl9pPr lvl="8">
              <a:spcBef>
                <a:spcPts val="0"/>
              </a:spcBef>
              <a:spcAft>
                <a:spcPts val="0"/>
              </a:spcAft>
              <a:buSzPts val="6000"/>
              <a:buNone/>
              <a:defRPr/>
            </a:lvl9pPr>
          </a:lstStyle>
          <a:p/>
        </p:txBody>
      </p:sp>
      <p:sp>
        <p:nvSpPr>
          <p:cNvPr id="27" name="Google Shape;27;p5"/>
          <p:cNvSpPr txBox="1"/>
          <p:nvPr>
            <p:ph idx="1" type="body"/>
          </p:nvPr>
        </p:nvSpPr>
        <p:spPr>
          <a:xfrm>
            <a:off x="6234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8" name="Google Shape;28;p5"/>
          <p:cNvSpPr txBox="1"/>
          <p:nvPr>
            <p:ph idx="2" type="body"/>
          </p:nvPr>
        </p:nvSpPr>
        <p:spPr>
          <a:xfrm>
            <a:off x="96648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9" name="Google Shape;29;p5"/>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6000"/>
              <a:buNone/>
              <a:defRPr/>
            </a:lvl1pPr>
            <a:lvl2pPr lvl="1">
              <a:spcBef>
                <a:spcPts val="0"/>
              </a:spcBef>
              <a:spcAft>
                <a:spcPts val="0"/>
              </a:spcAft>
              <a:buSzPts val="6000"/>
              <a:buNone/>
              <a:defRPr/>
            </a:lvl2pPr>
            <a:lvl3pPr lvl="2">
              <a:spcBef>
                <a:spcPts val="0"/>
              </a:spcBef>
              <a:spcAft>
                <a:spcPts val="0"/>
              </a:spcAft>
              <a:buSzPts val="6000"/>
              <a:buNone/>
              <a:defRPr/>
            </a:lvl3pPr>
            <a:lvl4pPr lvl="3">
              <a:spcBef>
                <a:spcPts val="0"/>
              </a:spcBef>
              <a:spcAft>
                <a:spcPts val="0"/>
              </a:spcAft>
              <a:buSzPts val="6000"/>
              <a:buNone/>
              <a:defRPr/>
            </a:lvl4pPr>
            <a:lvl5pPr lvl="4">
              <a:spcBef>
                <a:spcPts val="0"/>
              </a:spcBef>
              <a:spcAft>
                <a:spcPts val="0"/>
              </a:spcAft>
              <a:buSzPts val="6000"/>
              <a:buNone/>
              <a:defRPr/>
            </a:lvl5pPr>
            <a:lvl6pPr lvl="5">
              <a:spcBef>
                <a:spcPts val="0"/>
              </a:spcBef>
              <a:spcAft>
                <a:spcPts val="0"/>
              </a:spcAft>
              <a:buSzPts val="6000"/>
              <a:buNone/>
              <a:defRPr/>
            </a:lvl6pPr>
            <a:lvl7pPr lvl="6">
              <a:spcBef>
                <a:spcPts val="0"/>
              </a:spcBef>
              <a:spcAft>
                <a:spcPts val="0"/>
              </a:spcAft>
              <a:buSzPts val="6000"/>
              <a:buNone/>
              <a:defRPr/>
            </a:lvl7pPr>
            <a:lvl8pPr lvl="7">
              <a:spcBef>
                <a:spcPts val="0"/>
              </a:spcBef>
              <a:spcAft>
                <a:spcPts val="0"/>
              </a:spcAft>
              <a:buSzPts val="6000"/>
              <a:buNone/>
              <a:defRPr/>
            </a:lvl8pPr>
            <a:lvl9pPr lvl="8">
              <a:spcBef>
                <a:spcPts val="0"/>
              </a:spcBef>
              <a:spcAft>
                <a:spcPts val="0"/>
              </a:spcAft>
              <a:buSzPts val="6000"/>
              <a:buNone/>
              <a:defRPr/>
            </a:lvl9pPr>
          </a:lstStyle>
          <a:p/>
        </p:txBody>
      </p:sp>
      <p:sp>
        <p:nvSpPr>
          <p:cNvPr id="32" name="Google Shape;32;p6"/>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623400" y="1263600"/>
            <a:ext cx="5616000" cy="1511400"/>
          </a:xfrm>
          <a:prstGeom prst="rect">
            <a:avLst/>
          </a:prstGeom>
        </p:spPr>
        <p:txBody>
          <a:bodyPr anchorCtr="0" anchor="b" bIns="182850" lIns="182850" spcFirstLastPara="1" rIns="182850" wrap="square" tIns="18285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7"/>
          <p:cNvSpPr txBox="1"/>
          <p:nvPr>
            <p:ph idx="1" type="body"/>
          </p:nvPr>
        </p:nvSpPr>
        <p:spPr>
          <a:xfrm>
            <a:off x="623400" y="2981750"/>
            <a:ext cx="5616000" cy="6156000"/>
          </a:xfrm>
          <a:prstGeom prst="rect">
            <a:avLst/>
          </a:prstGeom>
        </p:spPr>
        <p:txBody>
          <a:bodyPr anchorCtr="0" anchor="t" bIns="182850" lIns="182850" spcFirstLastPara="1" rIns="182850" wrap="square" tIns="182850">
            <a:normAutofit/>
          </a:bodyPr>
          <a:lstStyle>
            <a:lvl1pPr indent="-381000" lvl="0" marL="457200">
              <a:spcBef>
                <a:spcPts val="0"/>
              </a:spcBef>
              <a:spcAft>
                <a:spcPts val="0"/>
              </a:spcAft>
              <a:buSzPts val="2400"/>
              <a:buChar char="●"/>
              <a:defRPr sz="24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6" name="Google Shape;36;p7"/>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7" name="Shape 37"/>
        <p:cNvGrpSpPr/>
        <p:nvPr/>
      </p:nvGrpSpPr>
      <p:grpSpPr>
        <a:xfrm>
          <a:off x="0" y="0"/>
          <a:ext cx="0" cy="0"/>
          <a:chOff x="0" y="0"/>
          <a:chExt cx="0" cy="0"/>
        </a:xfrm>
      </p:grpSpPr>
      <p:sp>
        <p:nvSpPr>
          <p:cNvPr id="38" name="Google Shape;38;p8"/>
          <p:cNvSpPr txBox="1"/>
          <p:nvPr>
            <p:ph type="title"/>
          </p:nvPr>
        </p:nvSpPr>
        <p:spPr>
          <a:xfrm>
            <a:off x="980500" y="1052700"/>
            <a:ext cx="11367600" cy="8181600"/>
          </a:xfrm>
          <a:prstGeom prst="rect">
            <a:avLst/>
          </a:prstGeom>
        </p:spPr>
        <p:txBody>
          <a:bodyPr anchorCtr="0" anchor="ctr" bIns="182850" lIns="182850" spcFirstLastPara="1" rIns="182850" wrap="square" tIns="182850">
            <a:normAutofit/>
          </a:bodyPr>
          <a:lstStyle>
            <a:lvl1pPr lvl="0">
              <a:spcBef>
                <a:spcPts val="0"/>
              </a:spcBef>
              <a:spcAft>
                <a:spcPts val="0"/>
              </a:spcAft>
              <a:buClr>
                <a:schemeClr val="lt1"/>
              </a:buClr>
              <a:buSzPts val="9600"/>
              <a:buNone/>
              <a:defRPr sz="9600">
                <a:solidFill>
                  <a:schemeClr val="lt1"/>
                </a:solidFill>
              </a:defRPr>
            </a:lvl1pPr>
            <a:lvl2pPr lvl="1">
              <a:spcBef>
                <a:spcPts val="0"/>
              </a:spcBef>
              <a:spcAft>
                <a:spcPts val="0"/>
              </a:spcAft>
              <a:buClr>
                <a:schemeClr val="lt1"/>
              </a:buClr>
              <a:buSzPts val="9600"/>
              <a:buNone/>
              <a:defRPr sz="9600">
                <a:solidFill>
                  <a:schemeClr val="lt1"/>
                </a:solidFill>
              </a:defRPr>
            </a:lvl2pPr>
            <a:lvl3pPr lvl="2">
              <a:spcBef>
                <a:spcPts val="0"/>
              </a:spcBef>
              <a:spcAft>
                <a:spcPts val="0"/>
              </a:spcAft>
              <a:buClr>
                <a:schemeClr val="lt1"/>
              </a:buClr>
              <a:buSzPts val="9600"/>
              <a:buNone/>
              <a:defRPr sz="9600">
                <a:solidFill>
                  <a:schemeClr val="lt1"/>
                </a:solidFill>
              </a:defRPr>
            </a:lvl3pPr>
            <a:lvl4pPr lvl="3">
              <a:spcBef>
                <a:spcPts val="0"/>
              </a:spcBef>
              <a:spcAft>
                <a:spcPts val="0"/>
              </a:spcAft>
              <a:buClr>
                <a:schemeClr val="lt1"/>
              </a:buClr>
              <a:buSzPts val="9600"/>
              <a:buNone/>
              <a:defRPr sz="9600">
                <a:solidFill>
                  <a:schemeClr val="lt1"/>
                </a:solidFill>
              </a:defRPr>
            </a:lvl4pPr>
            <a:lvl5pPr lvl="4">
              <a:spcBef>
                <a:spcPts val="0"/>
              </a:spcBef>
              <a:spcAft>
                <a:spcPts val="0"/>
              </a:spcAft>
              <a:buClr>
                <a:schemeClr val="lt1"/>
              </a:buClr>
              <a:buSzPts val="9600"/>
              <a:buNone/>
              <a:defRPr sz="9600">
                <a:solidFill>
                  <a:schemeClr val="lt1"/>
                </a:solidFill>
              </a:defRPr>
            </a:lvl5pPr>
            <a:lvl6pPr lvl="5">
              <a:spcBef>
                <a:spcPts val="0"/>
              </a:spcBef>
              <a:spcAft>
                <a:spcPts val="0"/>
              </a:spcAft>
              <a:buClr>
                <a:schemeClr val="lt1"/>
              </a:buClr>
              <a:buSzPts val="9600"/>
              <a:buNone/>
              <a:defRPr sz="9600">
                <a:solidFill>
                  <a:schemeClr val="lt1"/>
                </a:solidFill>
              </a:defRPr>
            </a:lvl6pPr>
            <a:lvl7pPr lvl="6">
              <a:spcBef>
                <a:spcPts val="0"/>
              </a:spcBef>
              <a:spcAft>
                <a:spcPts val="0"/>
              </a:spcAft>
              <a:buClr>
                <a:schemeClr val="lt1"/>
              </a:buClr>
              <a:buSzPts val="9600"/>
              <a:buNone/>
              <a:defRPr sz="9600">
                <a:solidFill>
                  <a:schemeClr val="lt1"/>
                </a:solidFill>
              </a:defRPr>
            </a:lvl7pPr>
            <a:lvl8pPr lvl="7">
              <a:spcBef>
                <a:spcPts val="0"/>
              </a:spcBef>
              <a:spcAft>
                <a:spcPts val="0"/>
              </a:spcAft>
              <a:buClr>
                <a:schemeClr val="lt1"/>
              </a:buClr>
              <a:buSzPts val="9600"/>
              <a:buNone/>
              <a:defRPr sz="9600">
                <a:solidFill>
                  <a:schemeClr val="lt1"/>
                </a:solidFill>
              </a:defRPr>
            </a:lvl8pPr>
            <a:lvl9pPr lvl="8">
              <a:spcBef>
                <a:spcPts val="0"/>
              </a:spcBef>
              <a:spcAft>
                <a:spcPts val="0"/>
              </a:spcAft>
              <a:buClr>
                <a:schemeClr val="lt1"/>
              </a:buClr>
              <a:buSzPts val="9600"/>
              <a:buNone/>
              <a:defRPr sz="9600">
                <a:solidFill>
                  <a:schemeClr val="lt1"/>
                </a:solidFill>
              </a:defRPr>
            </a:lvl9pPr>
          </a:lstStyle>
          <a:p/>
        </p:txBody>
      </p:sp>
      <p:sp>
        <p:nvSpPr>
          <p:cNvPr id="39" name="Google Shape;39;p8"/>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9"/>
          <p:cNvSpPr/>
          <p:nvPr/>
        </p:nvSpPr>
        <p:spPr>
          <a:xfrm>
            <a:off x="9144000" y="200"/>
            <a:ext cx="9144000" cy="10287000"/>
          </a:xfrm>
          <a:prstGeom prst="rect">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cxnSp>
        <p:nvCxnSpPr>
          <p:cNvPr id="42" name="Google Shape;42;p9"/>
          <p:cNvCxnSpPr/>
          <p:nvPr/>
        </p:nvCxnSpPr>
        <p:spPr>
          <a:xfrm>
            <a:off x="10059350" y="8991000"/>
            <a:ext cx="936600" cy="0"/>
          </a:xfrm>
          <a:prstGeom prst="straightConnector1">
            <a:avLst/>
          </a:prstGeom>
          <a:noFill/>
          <a:ln cap="flat" cmpd="sng" w="19050">
            <a:solidFill>
              <a:schemeClr val="lt1"/>
            </a:solidFill>
            <a:prstDash val="solid"/>
            <a:round/>
            <a:headEnd len="sm" w="sm" type="none"/>
            <a:tailEnd len="sm" w="sm" type="none"/>
          </a:ln>
        </p:spPr>
      </p:cxnSp>
      <p:sp>
        <p:nvSpPr>
          <p:cNvPr id="43" name="Google Shape;43;p9"/>
          <p:cNvSpPr txBox="1"/>
          <p:nvPr>
            <p:ph type="title"/>
          </p:nvPr>
        </p:nvSpPr>
        <p:spPr>
          <a:xfrm>
            <a:off x="531000" y="2751199"/>
            <a:ext cx="8090400" cy="31038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7600"/>
              <a:buNone/>
              <a:defRPr sz="7600"/>
            </a:lvl1pPr>
            <a:lvl2pPr lvl="1" algn="ctr">
              <a:spcBef>
                <a:spcPts val="0"/>
              </a:spcBef>
              <a:spcAft>
                <a:spcPts val="0"/>
              </a:spcAft>
              <a:buSzPts val="7600"/>
              <a:buNone/>
              <a:defRPr sz="7600"/>
            </a:lvl2pPr>
            <a:lvl3pPr lvl="2" algn="ctr">
              <a:spcBef>
                <a:spcPts val="0"/>
              </a:spcBef>
              <a:spcAft>
                <a:spcPts val="0"/>
              </a:spcAft>
              <a:buSzPts val="7600"/>
              <a:buNone/>
              <a:defRPr sz="7600"/>
            </a:lvl3pPr>
            <a:lvl4pPr lvl="3" algn="ctr">
              <a:spcBef>
                <a:spcPts val="0"/>
              </a:spcBef>
              <a:spcAft>
                <a:spcPts val="0"/>
              </a:spcAft>
              <a:buSzPts val="7600"/>
              <a:buNone/>
              <a:defRPr sz="7600"/>
            </a:lvl4pPr>
            <a:lvl5pPr lvl="4" algn="ctr">
              <a:spcBef>
                <a:spcPts val="0"/>
              </a:spcBef>
              <a:spcAft>
                <a:spcPts val="0"/>
              </a:spcAft>
              <a:buSzPts val="7600"/>
              <a:buNone/>
              <a:defRPr sz="7600"/>
            </a:lvl5pPr>
            <a:lvl6pPr lvl="5" algn="ctr">
              <a:spcBef>
                <a:spcPts val="0"/>
              </a:spcBef>
              <a:spcAft>
                <a:spcPts val="0"/>
              </a:spcAft>
              <a:buSzPts val="7600"/>
              <a:buNone/>
              <a:defRPr sz="7600"/>
            </a:lvl6pPr>
            <a:lvl7pPr lvl="6" algn="ctr">
              <a:spcBef>
                <a:spcPts val="0"/>
              </a:spcBef>
              <a:spcAft>
                <a:spcPts val="0"/>
              </a:spcAft>
              <a:buSzPts val="7600"/>
              <a:buNone/>
              <a:defRPr sz="7600"/>
            </a:lvl7pPr>
            <a:lvl8pPr lvl="7" algn="ctr">
              <a:spcBef>
                <a:spcPts val="0"/>
              </a:spcBef>
              <a:spcAft>
                <a:spcPts val="0"/>
              </a:spcAft>
              <a:buSzPts val="7600"/>
              <a:buNone/>
              <a:defRPr sz="7600"/>
            </a:lvl8pPr>
            <a:lvl9pPr lvl="8" algn="ctr">
              <a:spcBef>
                <a:spcPts val="0"/>
              </a:spcBef>
              <a:spcAft>
                <a:spcPts val="0"/>
              </a:spcAft>
              <a:buSzPts val="7600"/>
              <a:buNone/>
              <a:defRPr sz="7600"/>
            </a:lvl9pPr>
          </a:lstStyle>
          <a:p/>
        </p:txBody>
      </p:sp>
      <p:sp>
        <p:nvSpPr>
          <p:cNvPr id="44" name="Google Shape;44;p9"/>
          <p:cNvSpPr txBox="1"/>
          <p:nvPr>
            <p:ph idx="1" type="subTitle"/>
          </p:nvPr>
        </p:nvSpPr>
        <p:spPr>
          <a:xfrm>
            <a:off x="531000" y="5962251"/>
            <a:ext cx="8090400" cy="26910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5" name="Google Shape;45;p9"/>
          <p:cNvSpPr txBox="1"/>
          <p:nvPr>
            <p:ph idx="2" type="body"/>
          </p:nvPr>
        </p:nvSpPr>
        <p:spPr>
          <a:xfrm>
            <a:off x="9879000" y="1448400"/>
            <a:ext cx="7674000" cy="7390200"/>
          </a:xfrm>
          <a:prstGeom prst="rect">
            <a:avLst/>
          </a:prstGeom>
        </p:spPr>
        <p:txBody>
          <a:bodyPr anchorCtr="0" anchor="ctr" bIns="182850" lIns="182850" spcFirstLastPara="1" rIns="182850" wrap="square" tIns="182850">
            <a:normAutofit/>
          </a:bodyPr>
          <a:lstStyle>
            <a:lvl1pPr indent="-457200" lvl="0" marL="457200">
              <a:spcBef>
                <a:spcPts val="0"/>
              </a:spcBef>
              <a:spcAft>
                <a:spcPts val="0"/>
              </a:spcAft>
              <a:buClr>
                <a:schemeClr val="lt1"/>
              </a:buClr>
              <a:buSzPts val="3600"/>
              <a:buChar char="●"/>
              <a:defRPr>
                <a:solidFill>
                  <a:schemeClr val="lt1"/>
                </a:solidFill>
              </a:defRPr>
            </a:lvl1pPr>
            <a:lvl2pPr indent="-406400" lvl="1" marL="914400">
              <a:spcBef>
                <a:spcPts val="0"/>
              </a:spcBef>
              <a:spcAft>
                <a:spcPts val="0"/>
              </a:spcAft>
              <a:buClr>
                <a:schemeClr val="lt1"/>
              </a:buClr>
              <a:buSzPts val="2800"/>
              <a:buChar char="○"/>
              <a:defRPr>
                <a:solidFill>
                  <a:schemeClr val="lt1"/>
                </a:solidFill>
              </a:defRPr>
            </a:lvl2pPr>
            <a:lvl3pPr indent="-406400" lvl="2" marL="1371600">
              <a:spcBef>
                <a:spcPts val="0"/>
              </a:spcBef>
              <a:spcAft>
                <a:spcPts val="0"/>
              </a:spcAft>
              <a:buClr>
                <a:schemeClr val="lt1"/>
              </a:buClr>
              <a:buSzPts val="2800"/>
              <a:buChar char="■"/>
              <a:defRPr>
                <a:solidFill>
                  <a:schemeClr val="lt1"/>
                </a:solidFill>
              </a:defRPr>
            </a:lvl3pPr>
            <a:lvl4pPr indent="-406400" lvl="3" marL="1828800">
              <a:spcBef>
                <a:spcPts val="0"/>
              </a:spcBef>
              <a:spcAft>
                <a:spcPts val="0"/>
              </a:spcAft>
              <a:buClr>
                <a:schemeClr val="lt1"/>
              </a:buClr>
              <a:buSzPts val="2800"/>
              <a:buChar char="●"/>
              <a:defRPr>
                <a:solidFill>
                  <a:schemeClr val="lt1"/>
                </a:solidFill>
              </a:defRPr>
            </a:lvl4pPr>
            <a:lvl5pPr indent="-406400" lvl="4" marL="2286000">
              <a:spcBef>
                <a:spcPts val="0"/>
              </a:spcBef>
              <a:spcAft>
                <a:spcPts val="0"/>
              </a:spcAft>
              <a:buClr>
                <a:schemeClr val="lt1"/>
              </a:buClr>
              <a:buSzPts val="2800"/>
              <a:buChar char="○"/>
              <a:defRPr>
                <a:solidFill>
                  <a:schemeClr val="lt1"/>
                </a:solidFill>
              </a:defRPr>
            </a:lvl5pPr>
            <a:lvl6pPr indent="-406400" lvl="5" marL="2743200">
              <a:spcBef>
                <a:spcPts val="0"/>
              </a:spcBef>
              <a:spcAft>
                <a:spcPts val="0"/>
              </a:spcAft>
              <a:buClr>
                <a:schemeClr val="lt1"/>
              </a:buClr>
              <a:buSzPts val="2800"/>
              <a:buChar char="■"/>
              <a:defRPr>
                <a:solidFill>
                  <a:schemeClr val="lt1"/>
                </a:solidFill>
              </a:defRPr>
            </a:lvl6pPr>
            <a:lvl7pPr indent="-406400" lvl="6" marL="3200400">
              <a:spcBef>
                <a:spcPts val="0"/>
              </a:spcBef>
              <a:spcAft>
                <a:spcPts val="0"/>
              </a:spcAft>
              <a:buClr>
                <a:schemeClr val="lt1"/>
              </a:buClr>
              <a:buSzPts val="2800"/>
              <a:buChar char="●"/>
              <a:defRPr>
                <a:solidFill>
                  <a:schemeClr val="lt1"/>
                </a:solidFill>
              </a:defRPr>
            </a:lvl7pPr>
            <a:lvl8pPr indent="-406400" lvl="7" marL="3657600">
              <a:spcBef>
                <a:spcPts val="0"/>
              </a:spcBef>
              <a:spcAft>
                <a:spcPts val="0"/>
              </a:spcAft>
              <a:buClr>
                <a:schemeClr val="lt1"/>
              </a:buClr>
              <a:buSzPts val="2800"/>
              <a:buChar char="○"/>
              <a:defRPr>
                <a:solidFill>
                  <a:schemeClr val="lt1"/>
                </a:solidFill>
              </a:defRPr>
            </a:lvl8pPr>
            <a:lvl9pPr indent="-406400" lvl="8" marL="4114800">
              <a:spcBef>
                <a:spcPts val="0"/>
              </a:spcBef>
              <a:spcAft>
                <a:spcPts val="0"/>
              </a:spcAft>
              <a:buClr>
                <a:schemeClr val="lt1"/>
              </a:buClr>
              <a:buSzPts val="2800"/>
              <a:buChar char="■"/>
              <a:defRPr>
                <a:solidFill>
                  <a:schemeClr val="lt1"/>
                </a:solidFill>
              </a:defRPr>
            </a:lvl9pPr>
          </a:lstStyle>
          <a:p/>
        </p:txBody>
      </p:sp>
      <p:sp>
        <p:nvSpPr>
          <p:cNvPr id="46" name="Google Shape;46;p9"/>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0"/>
          <p:cNvSpPr txBox="1"/>
          <p:nvPr>
            <p:ph idx="1" type="body"/>
          </p:nvPr>
        </p:nvSpPr>
        <p:spPr>
          <a:xfrm>
            <a:off x="639000" y="8467450"/>
            <a:ext cx="11997600" cy="1197600"/>
          </a:xfrm>
          <a:prstGeom prst="rect">
            <a:avLst/>
          </a:prstGeom>
        </p:spPr>
        <p:txBody>
          <a:bodyPr anchorCtr="0" anchor="ctr" bIns="182850" lIns="182850" spcFirstLastPara="1" rIns="182850" wrap="square" tIns="182850">
            <a:normAutofit/>
          </a:bodyPr>
          <a:lstStyle>
            <a:lvl1pPr indent="-228600" lvl="0" marL="457200">
              <a:lnSpc>
                <a:spcPct val="100000"/>
              </a:lnSpc>
              <a:spcBef>
                <a:spcPts val="0"/>
              </a:spcBef>
              <a:spcAft>
                <a:spcPts val="0"/>
              </a:spcAft>
              <a:buClr>
                <a:schemeClr val="accent3"/>
              </a:buClr>
              <a:buSzPts val="3600"/>
              <a:buFont typeface="Alfa Slab One"/>
              <a:buNone/>
              <a:defRPr>
                <a:solidFill>
                  <a:schemeClr val="accent3"/>
                </a:solidFill>
                <a:latin typeface="Alfa Slab One"/>
                <a:ea typeface="Alfa Slab One"/>
                <a:cs typeface="Alfa Slab One"/>
                <a:sym typeface="Alfa Slab One"/>
              </a:defRPr>
            </a:lvl1pPr>
          </a:lstStyle>
          <a:p/>
        </p:txBody>
      </p:sp>
      <p:sp>
        <p:nvSpPr>
          <p:cNvPr id="49" name="Google Shape;49;p10"/>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rmAutofit/>
          </a:bodyPr>
          <a:lstStyle>
            <a:lvl1pPr lvl="0">
              <a:spcBef>
                <a:spcPts val="0"/>
              </a:spcBef>
              <a:spcAft>
                <a:spcPts val="0"/>
              </a:spcAft>
              <a:buClr>
                <a:schemeClr val="accent3"/>
              </a:buClr>
              <a:buSzPts val="6000"/>
              <a:buFont typeface="Alfa Slab One"/>
              <a:buNone/>
              <a:defRPr sz="6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6000"/>
              <a:buFont typeface="Alfa Slab One"/>
              <a:buNone/>
              <a:defRPr sz="6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6000"/>
              <a:buFont typeface="Alfa Slab One"/>
              <a:buNone/>
              <a:defRPr sz="6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6000"/>
              <a:buFont typeface="Alfa Slab One"/>
              <a:buNone/>
              <a:defRPr sz="6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6000"/>
              <a:buFont typeface="Alfa Slab One"/>
              <a:buNone/>
              <a:defRPr sz="6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6000"/>
              <a:buFont typeface="Alfa Slab One"/>
              <a:buNone/>
              <a:defRPr sz="6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6000"/>
              <a:buFont typeface="Alfa Slab One"/>
              <a:buNone/>
              <a:defRPr sz="6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6000"/>
              <a:buFont typeface="Alfa Slab One"/>
              <a:buNone/>
              <a:defRPr sz="6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6000"/>
              <a:buFont typeface="Alfa Slab One"/>
              <a:buNone/>
              <a:defRPr sz="6000">
                <a:solidFill>
                  <a:schemeClr val="accent3"/>
                </a:solidFill>
                <a:latin typeface="Alfa Slab One"/>
                <a:ea typeface="Alfa Slab One"/>
                <a:cs typeface="Alfa Slab One"/>
                <a:sym typeface="Alfa Slab One"/>
              </a:defRPr>
            </a:lvl9pPr>
          </a:lstStyle>
          <a:p/>
        </p:txBody>
      </p:sp>
      <p:sp>
        <p:nvSpPr>
          <p:cNvPr id="11" name="Google Shape;11;p1"/>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rmAutofit/>
          </a:bodyPr>
          <a:lstStyle>
            <a:lvl1pPr indent="-457200" lvl="0" marL="457200">
              <a:lnSpc>
                <a:spcPct val="115000"/>
              </a:lnSpc>
              <a:spcBef>
                <a:spcPts val="0"/>
              </a:spcBef>
              <a:spcAft>
                <a:spcPts val="0"/>
              </a:spcAft>
              <a:buClr>
                <a:schemeClr val="dk2"/>
              </a:buClr>
              <a:buSzPts val="3600"/>
              <a:buFont typeface="Proxima Nova"/>
              <a:buChar char="●"/>
              <a:defRPr sz="3600">
                <a:solidFill>
                  <a:schemeClr val="dk2"/>
                </a:solidFill>
                <a:latin typeface="Proxima Nova"/>
                <a:ea typeface="Proxima Nova"/>
                <a:cs typeface="Proxima Nova"/>
                <a:sym typeface="Proxima Nova"/>
              </a:defRPr>
            </a:lvl1pPr>
            <a:lvl2pPr indent="-406400" lvl="1" marL="914400">
              <a:lnSpc>
                <a:spcPct val="115000"/>
              </a:lnSpc>
              <a:spcBef>
                <a:spcPts val="0"/>
              </a:spcBef>
              <a:spcAft>
                <a:spcPts val="0"/>
              </a:spcAft>
              <a:buClr>
                <a:schemeClr val="dk2"/>
              </a:buClr>
              <a:buSzPts val="2800"/>
              <a:buFont typeface="Proxima Nova"/>
              <a:buChar char="○"/>
              <a:defRPr sz="2800">
                <a:solidFill>
                  <a:schemeClr val="dk2"/>
                </a:solidFill>
                <a:latin typeface="Proxima Nova"/>
                <a:ea typeface="Proxima Nova"/>
                <a:cs typeface="Proxima Nova"/>
                <a:sym typeface="Proxima Nova"/>
              </a:defRPr>
            </a:lvl2pPr>
            <a:lvl3pPr indent="-406400" lvl="2" marL="1371600">
              <a:lnSpc>
                <a:spcPct val="115000"/>
              </a:lnSpc>
              <a:spcBef>
                <a:spcPts val="0"/>
              </a:spcBef>
              <a:spcAft>
                <a:spcPts val="0"/>
              </a:spcAft>
              <a:buClr>
                <a:schemeClr val="dk2"/>
              </a:buClr>
              <a:buSzPts val="2800"/>
              <a:buFont typeface="Proxima Nova"/>
              <a:buChar char="■"/>
              <a:defRPr sz="2800">
                <a:solidFill>
                  <a:schemeClr val="dk2"/>
                </a:solidFill>
                <a:latin typeface="Proxima Nova"/>
                <a:ea typeface="Proxima Nova"/>
                <a:cs typeface="Proxima Nova"/>
                <a:sym typeface="Proxima Nova"/>
              </a:defRPr>
            </a:lvl3pPr>
            <a:lvl4pPr indent="-406400" lvl="3" marL="1828800">
              <a:lnSpc>
                <a:spcPct val="115000"/>
              </a:lnSpc>
              <a:spcBef>
                <a:spcPts val="0"/>
              </a:spcBef>
              <a:spcAft>
                <a:spcPts val="0"/>
              </a:spcAft>
              <a:buClr>
                <a:schemeClr val="dk2"/>
              </a:buClr>
              <a:buSzPts val="2800"/>
              <a:buFont typeface="Proxima Nova"/>
              <a:buChar char="●"/>
              <a:defRPr sz="2800">
                <a:solidFill>
                  <a:schemeClr val="dk2"/>
                </a:solidFill>
                <a:latin typeface="Proxima Nova"/>
                <a:ea typeface="Proxima Nova"/>
                <a:cs typeface="Proxima Nova"/>
                <a:sym typeface="Proxima Nova"/>
              </a:defRPr>
            </a:lvl4pPr>
            <a:lvl5pPr indent="-406400" lvl="4" marL="2286000">
              <a:lnSpc>
                <a:spcPct val="115000"/>
              </a:lnSpc>
              <a:spcBef>
                <a:spcPts val="0"/>
              </a:spcBef>
              <a:spcAft>
                <a:spcPts val="0"/>
              </a:spcAft>
              <a:buClr>
                <a:schemeClr val="dk2"/>
              </a:buClr>
              <a:buSzPts val="2800"/>
              <a:buFont typeface="Proxima Nova"/>
              <a:buChar char="○"/>
              <a:defRPr sz="2800">
                <a:solidFill>
                  <a:schemeClr val="dk2"/>
                </a:solidFill>
                <a:latin typeface="Proxima Nova"/>
                <a:ea typeface="Proxima Nova"/>
                <a:cs typeface="Proxima Nova"/>
                <a:sym typeface="Proxima Nova"/>
              </a:defRPr>
            </a:lvl5pPr>
            <a:lvl6pPr indent="-406400" lvl="5" marL="2743200">
              <a:lnSpc>
                <a:spcPct val="115000"/>
              </a:lnSpc>
              <a:spcBef>
                <a:spcPts val="0"/>
              </a:spcBef>
              <a:spcAft>
                <a:spcPts val="0"/>
              </a:spcAft>
              <a:buClr>
                <a:schemeClr val="dk2"/>
              </a:buClr>
              <a:buSzPts val="2800"/>
              <a:buFont typeface="Proxima Nova"/>
              <a:buChar char="■"/>
              <a:defRPr sz="2800">
                <a:solidFill>
                  <a:schemeClr val="dk2"/>
                </a:solidFill>
                <a:latin typeface="Proxima Nova"/>
                <a:ea typeface="Proxima Nova"/>
                <a:cs typeface="Proxima Nova"/>
                <a:sym typeface="Proxima Nova"/>
              </a:defRPr>
            </a:lvl6pPr>
            <a:lvl7pPr indent="-406400" lvl="6" marL="3200400">
              <a:lnSpc>
                <a:spcPct val="115000"/>
              </a:lnSpc>
              <a:spcBef>
                <a:spcPts val="0"/>
              </a:spcBef>
              <a:spcAft>
                <a:spcPts val="0"/>
              </a:spcAft>
              <a:buClr>
                <a:schemeClr val="dk2"/>
              </a:buClr>
              <a:buSzPts val="2800"/>
              <a:buFont typeface="Proxima Nova"/>
              <a:buChar char="●"/>
              <a:defRPr sz="2800">
                <a:solidFill>
                  <a:schemeClr val="dk2"/>
                </a:solidFill>
                <a:latin typeface="Proxima Nova"/>
                <a:ea typeface="Proxima Nova"/>
                <a:cs typeface="Proxima Nova"/>
                <a:sym typeface="Proxima Nova"/>
              </a:defRPr>
            </a:lvl7pPr>
            <a:lvl8pPr indent="-406400" lvl="7" marL="3657600">
              <a:lnSpc>
                <a:spcPct val="115000"/>
              </a:lnSpc>
              <a:spcBef>
                <a:spcPts val="0"/>
              </a:spcBef>
              <a:spcAft>
                <a:spcPts val="0"/>
              </a:spcAft>
              <a:buClr>
                <a:schemeClr val="dk2"/>
              </a:buClr>
              <a:buSzPts val="2800"/>
              <a:buFont typeface="Proxima Nova"/>
              <a:buChar char="○"/>
              <a:defRPr sz="2800">
                <a:solidFill>
                  <a:schemeClr val="dk2"/>
                </a:solidFill>
                <a:latin typeface="Proxima Nova"/>
                <a:ea typeface="Proxima Nova"/>
                <a:cs typeface="Proxima Nova"/>
                <a:sym typeface="Proxima Nova"/>
              </a:defRPr>
            </a:lvl8pPr>
            <a:lvl9pPr indent="-406400" lvl="8" marL="4114800">
              <a:lnSpc>
                <a:spcPct val="115000"/>
              </a:lnSpc>
              <a:spcBef>
                <a:spcPts val="0"/>
              </a:spcBef>
              <a:spcAft>
                <a:spcPts val="0"/>
              </a:spcAft>
              <a:buClr>
                <a:schemeClr val="dk2"/>
              </a:buClr>
              <a:buSzPts val="2800"/>
              <a:buFont typeface="Proxima Nova"/>
              <a:buChar char="■"/>
              <a:defRPr sz="2800">
                <a:solidFill>
                  <a:schemeClr val="dk2"/>
                </a:solidFill>
                <a:latin typeface="Proxima Nova"/>
                <a:ea typeface="Proxima Nova"/>
                <a:cs typeface="Proxima Nova"/>
                <a:sym typeface="Proxima Nova"/>
              </a:defRPr>
            </a:lvl9pPr>
          </a:lstStyle>
          <a:p/>
        </p:txBody>
      </p:sp>
      <p:sp>
        <p:nvSpPr>
          <p:cNvPr id="12" name="Google Shape;12;p1"/>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lvl="0" algn="r">
              <a:buNone/>
              <a:defRPr sz="2000">
                <a:solidFill>
                  <a:schemeClr val="dk2"/>
                </a:solidFill>
                <a:latin typeface="Proxima Nova"/>
                <a:ea typeface="Proxima Nova"/>
                <a:cs typeface="Proxima Nova"/>
                <a:sym typeface="Proxima Nova"/>
              </a:defRPr>
            </a:lvl1pPr>
            <a:lvl2pPr lvl="1" algn="r">
              <a:buNone/>
              <a:defRPr sz="2000">
                <a:solidFill>
                  <a:schemeClr val="dk2"/>
                </a:solidFill>
                <a:latin typeface="Proxima Nova"/>
                <a:ea typeface="Proxima Nova"/>
                <a:cs typeface="Proxima Nova"/>
                <a:sym typeface="Proxima Nova"/>
              </a:defRPr>
            </a:lvl2pPr>
            <a:lvl3pPr lvl="2" algn="r">
              <a:buNone/>
              <a:defRPr sz="2000">
                <a:solidFill>
                  <a:schemeClr val="dk2"/>
                </a:solidFill>
                <a:latin typeface="Proxima Nova"/>
                <a:ea typeface="Proxima Nova"/>
                <a:cs typeface="Proxima Nova"/>
                <a:sym typeface="Proxima Nova"/>
              </a:defRPr>
            </a:lvl3pPr>
            <a:lvl4pPr lvl="3" algn="r">
              <a:buNone/>
              <a:defRPr sz="2000">
                <a:solidFill>
                  <a:schemeClr val="dk2"/>
                </a:solidFill>
                <a:latin typeface="Proxima Nova"/>
                <a:ea typeface="Proxima Nova"/>
                <a:cs typeface="Proxima Nova"/>
                <a:sym typeface="Proxima Nova"/>
              </a:defRPr>
            </a:lvl4pPr>
            <a:lvl5pPr lvl="4" algn="r">
              <a:buNone/>
              <a:defRPr sz="2000">
                <a:solidFill>
                  <a:schemeClr val="dk2"/>
                </a:solidFill>
                <a:latin typeface="Proxima Nova"/>
                <a:ea typeface="Proxima Nova"/>
                <a:cs typeface="Proxima Nova"/>
                <a:sym typeface="Proxima Nova"/>
              </a:defRPr>
            </a:lvl5pPr>
            <a:lvl6pPr lvl="5" algn="r">
              <a:buNone/>
              <a:defRPr sz="2000">
                <a:solidFill>
                  <a:schemeClr val="dk2"/>
                </a:solidFill>
                <a:latin typeface="Proxima Nova"/>
                <a:ea typeface="Proxima Nova"/>
                <a:cs typeface="Proxima Nova"/>
                <a:sym typeface="Proxima Nova"/>
              </a:defRPr>
            </a:lvl6pPr>
            <a:lvl7pPr lvl="6" algn="r">
              <a:buNone/>
              <a:defRPr sz="2000">
                <a:solidFill>
                  <a:schemeClr val="dk2"/>
                </a:solidFill>
                <a:latin typeface="Proxima Nova"/>
                <a:ea typeface="Proxima Nova"/>
                <a:cs typeface="Proxima Nova"/>
                <a:sym typeface="Proxima Nova"/>
              </a:defRPr>
            </a:lvl7pPr>
            <a:lvl8pPr lvl="7" algn="r">
              <a:buNone/>
              <a:defRPr sz="2000">
                <a:solidFill>
                  <a:schemeClr val="dk2"/>
                </a:solidFill>
                <a:latin typeface="Proxima Nova"/>
                <a:ea typeface="Proxima Nova"/>
                <a:cs typeface="Proxima Nova"/>
                <a:sym typeface="Proxima Nova"/>
              </a:defRPr>
            </a:lvl8pPr>
            <a:lvl9pPr lvl="8" algn="r">
              <a:buNone/>
              <a:defRPr sz="2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jpg"/><Relationship Id="rId5"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9.jpg"/><Relationship Id="rId4" Type="http://schemas.openxmlformats.org/officeDocument/2006/relationships/image" Target="../media/image17.png"/><Relationship Id="rId5" Type="http://schemas.openxmlformats.org/officeDocument/2006/relationships/image" Target="../media/image31.jpg"/><Relationship Id="rId6" Type="http://schemas.openxmlformats.org/officeDocument/2006/relationships/image" Target="../media/image23.jpg"/><Relationship Id="rId7" Type="http://schemas.openxmlformats.org/officeDocument/2006/relationships/image" Target="../media/image20.jpg"/><Relationship Id="rId8" Type="http://schemas.openxmlformats.org/officeDocument/2006/relationships/image" Target="../media/image2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21.jpg"/><Relationship Id="rId4" Type="http://schemas.openxmlformats.org/officeDocument/2006/relationships/image" Target="../media/image22.png"/><Relationship Id="rId5" Type="http://schemas.openxmlformats.org/officeDocument/2006/relationships/image" Target="../media/image24.jpg"/><Relationship Id="rId6"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4.png"/><Relationship Id="rId5" Type="http://schemas.openxmlformats.org/officeDocument/2006/relationships/image" Target="../media/image25.jpg"/><Relationship Id="rId6" Type="http://schemas.openxmlformats.org/officeDocument/2006/relationships/image" Target="../media/image3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6.jpg"/><Relationship Id="rId4" Type="http://schemas.openxmlformats.org/officeDocument/2006/relationships/image" Target="../media/image2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66" name="Shape 66"/>
        <p:cNvGrpSpPr/>
        <p:nvPr/>
      </p:nvGrpSpPr>
      <p:grpSpPr>
        <a:xfrm>
          <a:off x="0" y="0"/>
          <a:ext cx="0" cy="0"/>
          <a:chOff x="0" y="0"/>
          <a:chExt cx="0" cy="0"/>
        </a:xfrm>
      </p:grpSpPr>
      <p:sp>
        <p:nvSpPr>
          <p:cNvPr id="67" name="Google Shape;67;p14"/>
          <p:cNvSpPr txBox="1"/>
          <p:nvPr/>
        </p:nvSpPr>
        <p:spPr>
          <a:xfrm>
            <a:off x="3710395" y="2619883"/>
            <a:ext cx="10896679" cy="2004075"/>
          </a:xfrm>
          <a:prstGeom prst="rect">
            <a:avLst/>
          </a:prstGeom>
          <a:noFill/>
          <a:ln>
            <a:noFill/>
          </a:ln>
        </p:spPr>
        <p:txBody>
          <a:bodyPr anchorCtr="0" anchor="t" bIns="0" lIns="0" spcFirstLastPara="1" rIns="0" wrap="square" tIns="0">
            <a:spAutoFit/>
          </a:bodyPr>
          <a:lstStyle/>
          <a:p>
            <a:pPr indent="0" lvl="0" marL="0" marR="0" rtl="0" algn="ctr">
              <a:lnSpc>
                <a:spcPct val="198431"/>
              </a:lnSpc>
              <a:spcBef>
                <a:spcPts val="0"/>
              </a:spcBef>
              <a:spcAft>
                <a:spcPts val="0"/>
              </a:spcAft>
              <a:buNone/>
            </a:pPr>
            <a:r>
              <a:rPr b="1" i="0" lang="en-US" sz="8800" u="none" cap="none" strike="noStrike">
                <a:solidFill>
                  <a:srgbClr val="0F4662"/>
                </a:solidFill>
                <a:latin typeface="Cormorant Garamond"/>
                <a:ea typeface="Cormorant Garamond"/>
                <a:cs typeface="Cormorant Garamond"/>
                <a:sym typeface="Cormorant Garamond"/>
              </a:rPr>
              <a:t>Gen-AI Remote Sensing</a:t>
            </a:r>
            <a:endParaRPr/>
          </a:p>
        </p:txBody>
      </p:sp>
      <p:cxnSp>
        <p:nvCxnSpPr>
          <p:cNvPr id="68" name="Google Shape;68;p14"/>
          <p:cNvCxnSpPr/>
          <p:nvPr/>
        </p:nvCxnSpPr>
        <p:spPr>
          <a:xfrm>
            <a:off x="9158735" y="990600"/>
            <a:ext cx="8114971" cy="0"/>
          </a:xfrm>
          <a:prstGeom prst="straightConnector1">
            <a:avLst/>
          </a:prstGeom>
          <a:noFill/>
          <a:ln cap="flat" cmpd="sng" w="76200">
            <a:solidFill>
              <a:srgbClr val="0F4662"/>
            </a:solidFill>
            <a:prstDash val="solid"/>
            <a:round/>
            <a:headEnd len="sm" w="sm" type="none"/>
            <a:tailEnd len="sm" w="sm" type="none"/>
          </a:ln>
        </p:spPr>
      </p:cxnSp>
      <p:cxnSp>
        <p:nvCxnSpPr>
          <p:cNvPr id="69" name="Google Shape;69;p14"/>
          <p:cNvCxnSpPr/>
          <p:nvPr/>
        </p:nvCxnSpPr>
        <p:spPr>
          <a:xfrm>
            <a:off x="1029029" y="9037492"/>
            <a:ext cx="8114971" cy="0"/>
          </a:xfrm>
          <a:prstGeom prst="straightConnector1">
            <a:avLst/>
          </a:prstGeom>
          <a:noFill/>
          <a:ln cap="flat" cmpd="sng" w="76200">
            <a:solidFill>
              <a:srgbClr val="0F4662"/>
            </a:solidFill>
            <a:prstDash val="solid"/>
            <a:round/>
            <a:headEnd len="sm" w="sm" type="none"/>
            <a:tailEnd len="sm" w="sm" type="none"/>
          </a:ln>
        </p:spPr>
      </p:cxnSp>
      <p:sp>
        <p:nvSpPr>
          <p:cNvPr id="70" name="Google Shape;70;p14"/>
          <p:cNvSpPr/>
          <p:nvPr/>
        </p:nvSpPr>
        <p:spPr>
          <a:xfrm>
            <a:off x="9669394" y="8724900"/>
            <a:ext cx="2968854" cy="441617"/>
          </a:xfrm>
          <a:custGeom>
            <a:rect b="b" l="l" r="r" t="t"/>
            <a:pathLst>
              <a:path extrusionOk="0" h="441617" w="2968854">
                <a:moveTo>
                  <a:pt x="0" y="0"/>
                </a:moveTo>
                <a:lnTo>
                  <a:pt x="2968854" y="0"/>
                </a:lnTo>
                <a:lnTo>
                  <a:pt x="2968854" y="441616"/>
                </a:lnTo>
                <a:lnTo>
                  <a:pt x="0" y="441616"/>
                </a:lnTo>
                <a:lnTo>
                  <a:pt x="0" y="0"/>
                </a:lnTo>
                <a:close/>
              </a:path>
            </a:pathLst>
          </a:custGeom>
          <a:blipFill rotWithShape="1">
            <a:blip r:embed="rId3">
              <a:alphaModFix/>
            </a:blip>
            <a:stretch>
              <a:fillRect b="0" l="0" r="0" t="0"/>
            </a:stretch>
          </a:blipFill>
          <a:ln>
            <a:noFill/>
          </a:ln>
        </p:spPr>
      </p:sp>
      <p:sp>
        <p:nvSpPr>
          <p:cNvPr id="71" name="Google Shape;71;p14"/>
          <p:cNvSpPr/>
          <p:nvPr/>
        </p:nvSpPr>
        <p:spPr>
          <a:xfrm>
            <a:off x="5646742" y="807892"/>
            <a:ext cx="2968854" cy="441617"/>
          </a:xfrm>
          <a:custGeom>
            <a:rect b="b" l="l" r="r" t="t"/>
            <a:pathLst>
              <a:path extrusionOk="0" h="441617" w="2968854">
                <a:moveTo>
                  <a:pt x="0" y="0"/>
                </a:moveTo>
                <a:lnTo>
                  <a:pt x="2968854" y="0"/>
                </a:lnTo>
                <a:lnTo>
                  <a:pt x="2968854" y="441616"/>
                </a:lnTo>
                <a:lnTo>
                  <a:pt x="0" y="441616"/>
                </a:lnTo>
                <a:lnTo>
                  <a:pt x="0" y="0"/>
                </a:lnTo>
                <a:close/>
              </a:path>
            </a:pathLst>
          </a:custGeom>
          <a:blipFill rotWithShape="1">
            <a:blip r:embed="rId3">
              <a:alphaModFix/>
            </a:blip>
            <a:stretch>
              <a:fillRect b="0" l="0" r="0" t="0"/>
            </a:stretch>
          </a:blipFill>
          <a:ln>
            <a:noFill/>
          </a:ln>
        </p:spPr>
      </p:sp>
      <p:sp>
        <p:nvSpPr>
          <p:cNvPr id="72" name="Google Shape;72;p14"/>
          <p:cNvSpPr txBox="1"/>
          <p:nvPr/>
        </p:nvSpPr>
        <p:spPr>
          <a:xfrm>
            <a:off x="5649752" y="7032069"/>
            <a:ext cx="6988500" cy="483600"/>
          </a:xfrm>
          <a:prstGeom prst="rect">
            <a:avLst/>
          </a:prstGeom>
          <a:noFill/>
          <a:ln>
            <a:noFill/>
          </a:ln>
        </p:spPr>
        <p:txBody>
          <a:bodyPr anchorCtr="0" anchor="t" bIns="0" lIns="0" spcFirstLastPara="1" rIns="0" wrap="square" tIns="0">
            <a:spAutoFit/>
          </a:bodyPr>
          <a:lstStyle/>
          <a:p>
            <a:pPr indent="0" lvl="0" marL="0" marR="0" rtl="0" algn="ctr">
              <a:lnSpc>
                <a:spcPct val="139987"/>
              </a:lnSpc>
              <a:spcBef>
                <a:spcPts val="0"/>
              </a:spcBef>
              <a:spcAft>
                <a:spcPts val="0"/>
              </a:spcAft>
              <a:buNone/>
            </a:pPr>
            <a:r>
              <a:rPr lang="en-US" sz="3141">
                <a:solidFill>
                  <a:srgbClr val="0F4662"/>
                </a:solidFill>
                <a:latin typeface="Quicksand"/>
                <a:ea typeface="Quicksand"/>
                <a:cs typeface="Quicksand"/>
                <a:sym typeface="Quicksand"/>
              </a:rPr>
              <a:t>Lingampelli Srinivas</a:t>
            </a:r>
            <a:endParaRPr/>
          </a:p>
        </p:txBody>
      </p:sp>
      <p:sp>
        <p:nvSpPr>
          <p:cNvPr id="73" name="Google Shape;73;p14"/>
          <p:cNvSpPr txBox="1"/>
          <p:nvPr/>
        </p:nvSpPr>
        <p:spPr>
          <a:xfrm>
            <a:off x="3710395" y="4205380"/>
            <a:ext cx="10896679" cy="2004075"/>
          </a:xfrm>
          <a:prstGeom prst="rect">
            <a:avLst/>
          </a:prstGeom>
          <a:noFill/>
          <a:ln>
            <a:noFill/>
          </a:ln>
        </p:spPr>
        <p:txBody>
          <a:bodyPr anchorCtr="0" anchor="t" bIns="0" lIns="0" spcFirstLastPara="1" rIns="0" wrap="square" tIns="0">
            <a:spAutoFit/>
          </a:bodyPr>
          <a:lstStyle/>
          <a:p>
            <a:pPr indent="0" lvl="0" marL="0" marR="0" rtl="0" algn="ctr">
              <a:lnSpc>
                <a:spcPct val="198431"/>
              </a:lnSpc>
              <a:spcBef>
                <a:spcPts val="0"/>
              </a:spcBef>
              <a:spcAft>
                <a:spcPts val="0"/>
              </a:spcAft>
              <a:buNone/>
            </a:pPr>
            <a:r>
              <a:rPr b="1" i="0" lang="en-US" sz="8800" u="none" cap="none" strike="noStrike">
                <a:solidFill>
                  <a:srgbClr val="0F4662"/>
                </a:solidFill>
                <a:latin typeface="Cormorant Garamond"/>
                <a:ea typeface="Cormorant Garamond"/>
                <a:cs typeface="Cormorant Garamond"/>
                <a:sym typeface="Cormorant Garamond"/>
              </a:rPr>
              <a:t>Milestone 2</a:t>
            </a:r>
            <a:endParaRPr/>
          </a:p>
        </p:txBody>
      </p:sp>
      <p:sp>
        <p:nvSpPr>
          <p:cNvPr id="74" name="Google Shape;74;p14"/>
          <p:cNvSpPr txBox="1"/>
          <p:nvPr/>
        </p:nvSpPr>
        <p:spPr>
          <a:xfrm>
            <a:off x="3336912" y="7533736"/>
            <a:ext cx="11643643" cy="529811"/>
          </a:xfrm>
          <a:prstGeom prst="rect">
            <a:avLst/>
          </a:prstGeom>
          <a:noFill/>
          <a:ln>
            <a:noFill/>
          </a:ln>
        </p:spPr>
        <p:txBody>
          <a:bodyPr anchorCtr="0" anchor="t" bIns="0" lIns="0" spcFirstLastPara="1" rIns="0" wrap="square" tIns="0">
            <a:spAutoFit/>
          </a:bodyPr>
          <a:lstStyle/>
          <a:p>
            <a:pPr indent="0" lvl="0" marL="0" marR="0" rtl="0" algn="ctr">
              <a:lnSpc>
                <a:spcPct val="139987"/>
              </a:lnSpc>
              <a:spcBef>
                <a:spcPts val="0"/>
              </a:spcBef>
              <a:spcAft>
                <a:spcPts val="0"/>
              </a:spcAft>
              <a:buNone/>
            </a:pPr>
            <a:r>
              <a:rPr b="0" i="0" lang="en-US" sz="3141" u="none" cap="none" strike="noStrike">
                <a:solidFill>
                  <a:srgbClr val="0F4662"/>
                </a:solidFill>
                <a:latin typeface="Quicksand"/>
                <a:ea typeface="Quicksand"/>
                <a:cs typeface="Quicksand"/>
                <a:sym typeface="Quicksand"/>
              </a:rPr>
              <a:t>Team: G247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nvSpPr>
        <p:spPr>
          <a:xfrm>
            <a:off x="141440" y="81699"/>
            <a:ext cx="10069360" cy="1283365"/>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1" lang="en-US" sz="7499">
                <a:solidFill>
                  <a:srgbClr val="0F4662"/>
                </a:solidFill>
                <a:latin typeface="Cormorant Garamond"/>
                <a:ea typeface="Cormorant Garamond"/>
                <a:cs typeface="Cormorant Garamond"/>
                <a:sym typeface="Cormorant Garamond"/>
              </a:rPr>
              <a:t>Pix2Pix Architecture (GAN)</a:t>
            </a:r>
            <a:endParaRPr/>
          </a:p>
        </p:txBody>
      </p:sp>
      <p:pic>
        <p:nvPicPr>
          <p:cNvPr id="151" name="Google Shape;151;p23"/>
          <p:cNvPicPr preferRelativeResize="0"/>
          <p:nvPr/>
        </p:nvPicPr>
        <p:blipFill rotWithShape="1">
          <a:blip r:embed="rId3">
            <a:alphaModFix/>
          </a:blip>
          <a:srcRect b="2983" l="2285" r="2427" t="2299"/>
          <a:stretch/>
        </p:blipFill>
        <p:spPr>
          <a:xfrm>
            <a:off x="3048000" y="1638300"/>
            <a:ext cx="13391493" cy="74584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2177369" y="1206779"/>
            <a:ext cx="14404913" cy="1573853"/>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rgbClr val="595959"/>
              </a:buClr>
              <a:buSzPct val="100000"/>
              <a:buFont typeface="Arial"/>
              <a:buNone/>
            </a:pPr>
            <a:r>
              <a:rPr lang="en-US" sz="6600" cap="none">
                <a:solidFill>
                  <a:srgbClr val="595959"/>
                </a:solidFill>
                <a:latin typeface="Arial"/>
                <a:ea typeface="Arial"/>
                <a:cs typeface="Arial"/>
                <a:sym typeface="Arial"/>
              </a:rPr>
              <a:t>Generator and Discriminator in Pix2Pix</a:t>
            </a:r>
            <a:endParaRPr/>
          </a:p>
        </p:txBody>
      </p:sp>
      <p:sp>
        <p:nvSpPr>
          <p:cNvPr id="158" name="Google Shape;158;p24"/>
          <p:cNvSpPr txBox="1"/>
          <p:nvPr>
            <p:ph idx="1" type="body"/>
          </p:nvPr>
        </p:nvSpPr>
        <p:spPr>
          <a:xfrm>
            <a:off x="787137" y="2857500"/>
            <a:ext cx="16459200" cy="6019800"/>
          </a:xfrm>
          <a:prstGeom prst="rect">
            <a:avLst/>
          </a:prstGeom>
          <a:noFill/>
          <a:ln>
            <a:noFill/>
          </a:ln>
        </p:spPr>
        <p:txBody>
          <a:bodyPr anchorCtr="0" anchor="t" bIns="68575" lIns="137150" spcFirstLastPara="1" rIns="137150" wrap="square" tIns="68575">
            <a:normAutofit fontScale="62500" lnSpcReduction="20000"/>
          </a:bodyPr>
          <a:lstStyle/>
          <a:p>
            <a:pPr indent="-350520" lvl="0" marL="342900" rtl="0" algn="l">
              <a:lnSpc>
                <a:spcPct val="120000"/>
              </a:lnSpc>
              <a:spcBef>
                <a:spcPts val="0"/>
              </a:spcBef>
              <a:spcAft>
                <a:spcPts val="0"/>
              </a:spcAft>
              <a:buSzPct val="100000"/>
              <a:buFont typeface="Noto Sans Symbols"/>
              <a:buChar char="⮚"/>
            </a:pPr>
            <a:r>
              <a:rPr lang="en-US" sz="4800">
                <a:solidFill>
                  <a:srgbClr val="3F3F3F"/>
                </a:solidFill>
                <a:latin typeface="Arial"/>
                <a:ea typeface="Arial"/>
                <a:cs typeface="Arial"/>
                <a:sym typeface="Arial"/>
              </a:rPr>
              <a:t>Generator (U-NETR)</a:t>
            </a:r>
            <a:endParaRPr sz="4800">
              <a:solidFill>
                <a:srgbClr val="3F3F3F"/>
              </a:solidFill>
              <a:latin typeface="Arial"/>
              <a:ea typeface="Arial"/>
              <a:cs typeface="Arial"/>
              <a:sym typeface="Arial"/>
            </a:endParaRPr>
          </a:p>
          <a:p>
            <a:pPr indent="-350519" lvl="1" marL="1028700" rtl="0" algn="l">
              <a:lnSpc>
                <a:spcPct val="120000"/>
              </a:lnSpc>
              <a:spcBef>
                <a:spcPts val="750"/>
              </a:spcBef>
              <a:spcAft>
                <a:spcPts val="0"/>
              </a:spcAft>
              <a:buSzPct val="100000"/>
              <a:buChar char="○"/>
            </a:pPr>
            <a:r>
              <a:rPr lang="en-US" sz="4800">
                <a:solidFill>
                  <a:srgbClr val="3F3F3F"/>
                </a:solidFill>
                <a:latin typeface="Arial"/>
                <a:ea typeface="Arial"/>
                <a:cs typeface="Arial"/>
                <a:sym typeface="Arial"/>
              </a:rPr>
              <a:t>The main aim of the generator is to transform a SAR image into an RGB or colorized version of the image.</a:t>
            </a:r>
            <a:endParaRPr/>
          </a:p>
          <a:p>
            <a:pPr indent="-350519" lvl="1" marL="1028700" rtl="0" algn="l">
              <a:lnSpc>
                <a:spcPct val="120000"/>
              </a:lnSpc>
              <a:spcBef>
                <a:spcPts val="750"/>
              </a:spcBef>
              <a:spcAft>
                <a:spcPts val="0"/>
              </a:spcAft>
              <a:buSzPct val="100000"/>
              <a:buChar char="○"/>
            </a:pPr>
            <a:r>
              <a:rPr lang="en-US" sz="4800">
                <a:solidFill>
                  <a:srgbClr val="3F3F3F"/>
                </a:solidFill>
                <a:latin typeface="Arial"/>
                <a:ea typeface="Arial"/>
                <a:cs typeface="Arial"/>
                <a:sym typeface="Arial"/>
              </a:rPr>
              <a:t>It tries to generate RGB images that closely resemble the real RGB images</a:t>
            </a:r>
            <a:endParaRPr/>
          </a:p>
          <a:p>
            <a:pPr indent="-350519" lvl="1" marL="1028700" rtl="0" algn="l">
              <a:lnSpc>
                <a:spcPct val="120000"/>
              </a:lnSpc>
              <a:spcBef>
                <a:spcPts val="750"/>
              </a:spcBef>
              <a:spcAft>
                <a:spcPts val="0"/>
              </a:spcAft>
              <a:buSzPct val="100000"/>
              <a:buChar char="○"/>
            </a:pPr>
            <a:r>
              <a:rPr lang="en-US" sz="4800">
                <a:solidFill>
                  <a:srgbClr val="3F3F3F"/>
                </a:solidFill>
                <a:latin typeface="Arial"/>
                <a:ea typeface="Arial"/>
                <a:cs typeface="Arial"/>
                <a:sym typeface="Arial"/>
              </a:rPr>
              <a:t>It works on the principle of encouraging the discriminator classify the generated image as real image</a:t>
            </a:r>
            <a:endParaRPr sz="4800">
              <a:solidFill>
                <a:srgbClr val="3F3F3F"/>
              </a:solidFill>
              <a:latin typeface="Arial"/>
              <a:ea typeface="Arial"/>
              <a:cs typeface="Arial"/>
              <a:sym typeface="Arial"/>
            </a:endParaRPr>
          </a:p>
          <a:p>
            <a:pPr indent="-350520" lvl="0" marL="342900" rtl="0" algn="l">
              <a:lnSpc>
                <a:spcPct val="120000"/>
              </a:lnSpc>
              <a:spcBef>
                <a:spcPts val="1500"/>
              </a:spcBef>
              <a:spcAft>
                <a:spcPts val="0"/>
              </a:spcAft>
              <a:buSzPct val="100000"/>
              <a:buFont typeface="Noto Sans Symbols"/>
              <a:buChar char="⮚"/>
            </a:pPr>
            <a:r>
              <a:rPr lang="en-US" sz="4800">
                <a:solidFill>
                  <a:srgbClr val="3F3F3F"/>
                </a:solidFill>
                <a:latin typeface="Arial"/>
                <a:ea typeface="Arial"/>
                <a:cs typeface="Arial"/>
                <a:sym typeface="Arial"/>
              </a:rPr>
              <a:t>Discriminator (PatchGAN)</a:t>
            </a:r>
            <a:endParaRPr sz="4800">
              <a:solidFill>
                <a:srgbClr val="3F3F3F"/>
              </a:solidFill>
              <a:latin typeface="Arial"/>
              <a:ea typeface="Arial"/>
              <a:cs typeface="Arial"/>
              <a:sym typeface="Arial"/>
            </a:endParaRPr>
          </a:p>
          <a:p>
            <a:pPr indent="-349567" lvl="1" marL="1028700" rtl="0" algn="l">
              <a:lnSpc>
                <a:spcPct val="120000"/>
              </a:lnSpc>
              <a:spcBef>
                <a:spcPts val="750"/>
              </a:spcBef>
              <a:spcAft>
                <a:spcPts val="0"/>
              </a:spcAft>
              <a:buSzPct val="100000"/>
              <a:buChar char="○"/>
            </a:pPr>
            <a:r>
              <a:rPr lang="en-US" sz="4200">
                <a:solidFill>
                  <a:srgbClr val="3F3F3F"/>
                </a:solidFill>
                <a:latin typeface="Arial"/>
                <a:ea typeface="Arial"/>
                <a:cs typeface="Arial"/>
                <a:sym typeface="Arial"/>
              </a:rPr>
              <a:t>It evaluates the pixel level differences between the generated RGB images and the real RGB images.</a:t>
            </a:r>
            <a:endParaRPr/>
          </a:p>
          <a:p>
            <a:pPr indent="-349567" lvl="1" marL="1028700" rtl="0" algn="l">
              <a:lnSpc>
                <a:spcPct val="120000"/>
              </a:lnSpc>
              <a:spcBef>
                <a:spcPts val="750"/>
              </a:spcBef>
              <a:spcAft>
                <a:spcPts val="0"/>
              </a:spcAft>
              <a:buSzPct val="100000"/>
              <a:buChar char="○"/>
            </a:pPr>
            <a:r>
              <a:rPr lang="en-US" sz="4200">
                <a:solidFill>
                  <a:srgbClr val="3F3F3F"/>
                </a:solidFill>
                <a:latin typeface="Arial"/>
                <a:ea typeface="Arial"/>
                <a:cs typeface="Arial"/>
                <a:sym typeface="Arial"/>
              </a:rPr>
              <a:t>As the name suggests, It divides the images into small patches using the PatchGAN and classifies each one</a:t>
            </a:r>
            <a:endParaRPr/>
          </a:p>
          <a:p>
            <a:pPr indent="-349567" lvl="1" marL="1028700" rtl="0" algn="l">
              <a:lnSpc>
                <a:spcPct val="120000"/>
              </a:lnSpc>
              <a:spcBef>
                <a:spcPts val="750"/>
              </a:spcBef>
              <a:spcAft>
                <a:spcPts val="2400"/>
              </a:spcAft>
              <a:buSzPct val="100000"/>
              <a:buChar char="○"/>
            </a:pPr>
            <a:r>
              <a:rPr lang="en-US" sz="4200">
                <a:solidFill>
                  <a:srgbClr val="3F3F3F"/>
                </a:solidFill>
                <a:latin typeface="Arial"/>
                <a:ea typeface="Arial"/>
                <a:cs typeface="Arial"/>
                <a:sym typeface="Arial"/>
              </a:rPr>
              <a:t>It provides feedback to the generator, helping it reduce the loss value over time. </a:t>
            </a:r>
            <a:endParaRPr>
              <a:solidFill>
                <a:srgbClr val="3F3F3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2177369" y="1206779"/>
            <a:ext cx="14404913" cy="157385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95959"/>
              </a:buClr>
              <a:buSzPts val="6600"/>
              <a:buFont typeface="Arial"/>
              <a:buNone/>
            </a:pPr>
            <a:r>
              <a:rPr lang="en-US" sz="6600" cap="none">
                <a:solidFill>
                  <a:srgbClr val="595959"/>
                </a:solidFill>
                <a:latin typeface="Arial"/>
                <a:ea typeface="Arial"/>
                <a:cs typeface="Arial"/>
                <a:sym typeface="Arial"/>
              </a:rPr>
              <a:t>Fréchet Inception Distance(FID)</a:t>
            </a:r>
            <a:endParaRPr/>
          </a:p>
        </p:txBody>
      </p:sp>
      <p:sp>
        <p:nvSpPr>
          <p:cNvPr id="165" name="Google Shape;165;p25"/>
          <p:cNvSpPr txBox="1"/>
          <p:nvPr>
            <p:ph idx="1" type="body"/>
          </p:nvPr>
        </p:nvSpPr>
        <p:spPr>
          <a:xfrm>
            <a:off x="987487" y="3071594"/>
            <a:ext cx="14404913" cy="5175920"/>
          </a:xfrm>
          <a:prstGeom prst="rect">
            <a:avLst/>
          </a:prstGeom>
          <a:noFill/>
          <a:ln>
            <a:noFill/>
          </a:ln>
        </p:spPr>
        <p:txBody>
          <a:bodyPr anchorCtr="0" anchor="t" bIns="68575" lIns="137150" spcFirstLastPara="1" rIns="137150" wrap="square" tIns="68575">
            <a:normAutofit fontScale="85000" lnSpcReduction="20000"/>
          </a:bodyPr>
          <a:lstStyle/>
          <a:p>
            <a:pPr indent="0" lvl="0" marL="0" rtl="0" algn="l">
              <a:lnSpc>
                <a:spcPct val="120000"/>
              </a:lnSpc>
              <a:spcBef>
                <a:spcPts val="0"/>
              </a:spcBef>
              <a:spcAft>
                <a:spcPts val="0"/>
              </a:spcAft>
              <a:buSzPct val="83333"/>
              <a:buNone/>
            </a:pPr>
            <a:r>
              <a:rPr lang="en-US">
                <a:solidFill>
                  <a:srgbClr val="3F3F3F"/>
                </a:solidFill>
                <a:latin typeface="Arial"/>
                <a:ea typeface="Arial"/>
                <a:cs typeface="Arial"/>
                <a:sym typeface="Arial"/>
              </a:rPr>
              <a:t>FID evaluates the quality of images generated by models like Pix2Pix.</a:t>
            </a:r>
            <a:endParaRPr>
              <a:solidFill>
                <a:srgbClr val="3F3F3F"/>
              </a:solidFill>
              <a:latin typeface="Arial"/>
              <a:ea typeface="Arial"/>
              <a:cs typeface="Arial"/>
              <a:sym typeface="Arial"/>
            </a:endParaRPr>
          </a:p>
          <a:p>
            <a:pPr indent="0" lvl="0" marL="0" rtl="0" algn="l">
              <a:lnSpc>
                <a:spcPct val="120000"/>
              </a:lnSpc>
              <a:spcBef>
                <a:spcPts val="1500"/>
              </a:spcBef>
              <a:spcAft>
                <a:spcPts val="0"/>
              </a:spcAft>
              <a:buSzPct val="83333"/>
              <a:buNone/>
            </a:pPr>
            <a:r>
              <a:t/>
            </a:r>
            <a:endParaRPr>
              <a:solidFill>
                <a:srgbClr val="3F3F3F"/>
              </a:solidFill>
              <a:latin typeface="Arial"/>
              <a:ea typeface="Arial"/>
              <a:cs typeface="Arial"/>
              <a:sym typeface="Arial"/>
            </a:endParaRPr>
          </a:p>
          <a:p>
            <a:pPr indent="-342900" lvl="1" marL="1028700" rtl="0" algn="l">
              <a:lnSpc>
                <a:spcPct val="120000"/>
              </a:lnSpc>
              <a:spcBef>
                <a:spcPts val="750"/>
              </a:spcBef>
              <a:spcAft>
                <a:spcPts val="0"/>
              </a:spcAft>
              <a:buSzPct val="100000"/>
              <a:buChar char="○"/>
            </a:pPr>
            <a:r>
              <a:rPr lang="en-US" sz="3000">
                <a:solidFill>
                  <a:srgbClr val="3F3F3F"/>
                </a:solidFill>
                <a:latin typeface="Arial"/>
                <a:ea typeface="Arial"/>
                <a:cs typeface="Arial"/>
                <a:sym typeface="Arial"/>
              </a:rPr>
              <a:t>How it works: Compares the Pixel wise  feature distribution between the generated and real images using a pretrained Inception Model</a:t>
            </a:r>
            <a:endParaRPr/>
          </a:p>
          <a:p>
            <a:pPr indent="-342900" lvl="1" marL="1028700" rtl="0" algn="l">
              <a:lnSpc>
                <a:spcPct val="120000"/>
              </a:lnSpc>
              <a:spcBef>
                <a:spcPts val="750"/>
              </a:spcBef>
              <a:spcAft>
                <a:spcPts val="0"/>
              </a:spcAft>
              <a:buSzPct val="100000"/>
              <a:buChar char="○"/>
            </a:pPr>
            <a:r>
              <a:rPr lang="en-US" sz="3000">
                <a:solidFill>
                  <a:srgbClr val="3F3F3F"/>
                </a:solidFill>
                <a:latin typeface="Arial"/>
                <a:ea typeface="Arial"/>
                <a:cs typeface="Arial"/>
                <a:sym typeface="Arial"/>
              </a:rPr>
              <a:t>Metric: Calculates the Frechet distance between the means and covariances of these feature distributions.</a:t>
            </a:r>
            <a:endParaRPr sz="3000"/>
          </a:p>
          <a:p>
            <a:pPr indent="-342900" lvl="1" marL="1028700" rtl="0" algn="l">
              <a:lnSpc>
                <a:spcPct val="120000"/>
              </a:lnSpc>
              <a:spcBef>
                <a:spcPts val="750"/>
              </a:spcBef>
              <a:spcAft>
                <a:spcPts val="0"/>
              </a:spcAft>
              <a:buSzPct val="100000"/>
              <a:buChar char="○"/>
            </a:pPr>
            <a:r>
              <a:rPr lang="en-US" sz="3000">
                <a:solidFill>
                  <a:srgbClr val="3F3F3F"/>
                </a:solidFill>
                <a:latin typeface="Arial"/>
                <a:ea typeface="Arial"/>
                <a:cs typeface="Arial"/>
                <a:sym typeface="Arial"/>
              </a:rPr>
              <a:t>Interpretation: Lower FID scores indicate better quality (more realistic) generated images.</a:t>
            </a:r>
            <a:endParaRPr sz="3000">
              <a:solidFill>
                <a:srgbClr val="3F3F3F"/>
              </a:solidFill>
              <a:latin typeface="Arial"/>
              <a:ea typeface="Arial"/>
              <a:cs typeface="Arial"/>
              <a:sym typeface="Arial"/>
            </a:endParaRPr>
          </a:p>
          <a:p>
            <a:pPr indent="-83819" lvl="1" marL="1028700" rtl="0" algn="l">
              <a:lnSpc>
                <a:spcPct val="120000"/>
              </a:lnSpc>
              <a:spcBef>
                <a:spcPts val="750"/>
              </a:spcBef>
              <a:spcAft>
                <a:spcPts val="0"/>
              </a:spcAft>
              <a:buSzPct val="100000"/>
              <a:buNone/>
            </a:pPr>
            <a:r>
              <a:t/>
            </a:r>
            <a:endParaRPr sz="4800">
              <a:solidFill>
                <a:srgbClr val="3F3F3F"/>
              </a:solidFill>
              <a:latin typeface="Arial"/>
              <a:ea typeface="Arial"/>
              <a:cs typeface="Arial"/>
              <a:sym typeface="Arial"/>
            </a:endParaRPr>
          </a:p>
          <a:p>
            <a:pPr indent="-342900" lvl="0" marL="342900" rtl="0" algn="l">
              <a:lnSpc>
                <a:spcPct val="100000"/>
              </a:lnSpc>
              <a:spcBef>
                <a:spcPts val="1500"/>
              </a:spcBef>
              <a:spcAft>
                <a:spcPts val="2400"/>
              </a:spcAft>
              <a:buSzPct val="83333"/>
              <a:buChar char="●"/>
            </a:pPr>
            <a:r>
              <a:rPr lang="en-US">
                <a:solidFill>
                  <a:srgbClr val="3F3F3F"/>
                </a:solidFill>
                <a:latin typeface="Arial"/>
                <a:ea typeface="Arial"/>
                <a:cs typeface="Arial"/>
                <a:sym typeface="Arial"/>
              </a:rPr>
              <a:t>After training our Pix2Pix model for 330 epochs with a batch size of 64 the model achieved a FID of 182.805 on the validation set.</a:t>
            </a:r>
            <a:endParaRPr>
              <a:solidFill>
                <a:srgbClr val="3F3F3F"/>
              </a:solidFill>
            </a:endParaRPr>
          </a:p>
        </p:txBody>
      </p:sp>
      <p:pic>
        <p:nvPicPr>
          <p:cNvPr id="166" name="Google Shape;166;p25"/>
          <p:cNvPicPr preferRelativeResize="0"/>
          <p:nvPr/>
        </p:nvPicPr>
        <p:blipFill rotWithShape="1">
          <a:blip r:embed="rId3">
            <a:alphaModFix/>
          </a:blip>
          <a:srcRect b="0" l="0" r="0" t="0"/>
          <a:stretch/>
        </p:blipFill>
        <p:spPr>
          <a:xfrm>
            <a:off x="3724666" y="6461972"/>
            <a:ext cx="8572500" cy="571499"/>
          </a:xfrm>
          <a:prstGeom prst="rect">
            <a:avLst/>
          </a:prstGeom>
          <a:noFill/>
          <a:ln>
            <a:noFill/>
          </a:ln>
        </p:spPr>
      </p:pic>
      <p:pic>
        <p:nvPicPr>
          <p:cNvPr id="167" name="Google Shape;167;p25"/>
          <p:cNvPicPr preferRelativeResize="0"/>
          <p:nvPr/>
        </p:nvPicPr>
        <p:blipFill rotWithShape="1">
          <a:blip r:embed="rId4">
            <a:alphaModFix/>
          </a:blip>
          <a:srcRect b="2971" l="0" r="49625" t="92156"/>
          <a:stretch/>
        </p:blipFill>
        <p:spPr>
          <a:xfrm>
            <a:off x="2362201" y="8598479"/>
            <a:ext cx="7696200" cy="278821"/>
          </a:xfrm>
          <a:prstGeom prst="rect">
            <a:avLst/>
          </a:prstGeom>
          <a:noFill/>
          <a:ln>
            <a:noFill/>
          </a:ln>
        </p:spPr>
      </p:pic>
      <p:pic>
        <p:nvPicPr>
          <p:cNvPr id="168" name="Google Shape;168;p25"/>
          <p:cNvPicPr preferRelativeResize="0"/>
          <p:nvPr/>
        </p:nvPicPr>
        <p:blipFill rotWithShape="1">
          <a:blip r:embed="rId4">
            <a:alphaModFix/>
          </a:blip>
          <a:srcRect b="87437" l="0" r="49625" t="0"/>
          <a:stretch/>
        </p:blipFill>
        <p:spPr>
          <a:xfrm>
            <a:off x="2362201" y="8026980"/>
            <a:ext cx="7696200" cy="571499"/>
          </a:xfrm>
          <a:prstGeom prst="rect">
            <a:avLst/>
          </a:prstGeom>
          <a:noFill/>
          <a:ln>
            <a:noFill/>
          </a:ln>
        </p:spPr>
      </p:pic>
      <p:pic>
        <p:nvPicPr>
          <p:cNvPr id="169" name="Google Shape;169;p25"/>
          <p:cNvPicPr preferRelativeResize="0"/>
          <p:nvPr/>
        </p:nvPicPr>
        <p:blipFill rotWithShape="1">
          <a:blip r:embed="rId5">
            <a:alphaModFix/>
          </a:blip>
          <a:srcRect b="0" l="0" r="0" t="0"/>
          <a:stretch/>
        </p:blipFill>
        <p:spPr>
          <a:xfrm>
            <a:off x="12192002" y="7494703"/>
            <a:ext cx="5582429" cy="24863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grpSp>
        <p:nvGrpSpPr>
          <p:cNvPr id="175" name="Google Shape;175;p26"/>
          <p:cNvGrpSpPr/>
          <p:nvPr/>
        </p:nvGrpSpPr>
        <p:grpSpPr>
          <a:xfrm>
            <a:off x="0" y="0"/>
            <a:ext cx="18289270" cy="10287239"/>
            <a:chOff x="0" y="0"/>
            <a:chExt cx="18289270" cy="10287239"/>
          </a:xfrm>
        </p:grpSpPr>
        <p:sp>
          <p:nvSpPr>
            <p:cNvPr id="176" name="Google Shape;176;p26"/>
            <p:cNvSpPr/>
            <p:nvPr/>
          </p:nvSpPr>
          <p:spPr>
            <a:xfrm>
              <a:off x="0" y="975599"/>
              <a:ext cx="18288000" cy="9311640"/>
            </a:xfrm>
            <a:custGeom>
              <a:rect b="b" l="l" r="r" t="t"/>
              <a:pathLst>
                <a:path extrusionOk="0" h="9311640" w="18288000">
                  <a:moveTo>
                    <a:pt x="0" y="9311399"/>
                  </a:moveTo>
                  <a:lnTo>
                    <a:pt x="18287998" y="9311399"/>
                  </a:lnTo>
                  <a:lnTo>
                    <a:pt x="18287998" y="0"/>
                  </a:lnTo>
                  <a:lnTo>
                    <a:pt x="0" y="0"/>
                  </a:lnTo>
                  <a:lnTo>
                    <a:pt x="0" y="9311399"/>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7" name="Google Shape;177;p26"/>
            <p:cNvSpPr/>
            <p:nvPr/>
          </p:nvSpPr>
          <p:spPr>
            <a:xfrm>
              <a:off x="0" y="0"/>
              <a:ext cx="18289270" cy="975994"/>
            </a:xfrm>
            <a:custGeom>
              <a:rect b="b" l="l" r="r" t="t"/>
              <a:pathLst>
                <a:path extrusionOk="0" h="975994" w="18289270">
                  <a:moveTo>
                    <a:pt x="18288688" y="975599"/>
                  </a:moveTo>
                  <a:lnTo>
                    <a:pt x="0" y="975599"/>
                  </a:lnTo>
                  <a:lnTo>
                    <a:pt x="0" y="0"/>
                  </a:lnTo>
                  <a:lnTo>
                    <a:pt x="18288688" y="0"/>
                  </a:lnTo>
                  <a:lnTo>
                    <a:pt x="18288688" y="975599"/>
                  </a:lnTo>
                  <a:close/>
                </a:path>
              </a:pathLst>
            </a:custGeom>
            <a:solidFill>
              <a:srgbClr val="FF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8" name="Google Shape;178;p26"/>
            <p:cNvSpPr/>
            <p:nvPr/>
          </p:nvSpPr>
          <p:spPr>
            <a:xfrm>
              <a:off x="2406534" y="2382511"/>
              <a:ext cx="745489" cy="92075"/>
            </a:xfrm>
            <a:custGeom>
              <a:rect b="b" l="l" r="r" t="t"/>
              <a:pathLst>
                <a:path extrusionOk="0" h="92075" w="745489">
                  <a:moveTo>
                    <a:pt x="744888" y="91529"/>
                  </a:moveTo>
                  <a:lnTo>
                    <a:pt x="0" y="91529"/>
                  </a:lnTo>
                  <a:lnTo>
                    <a:pt x="0" y="0"/>
                  </a:lnTo>
                  <a:lnTo>
                    <a:pt x="744888" y="0"/>
                  </a:lnTo>
                  <a:lnTo>
                    <a:pt x="744888" y="91529"/>
                  </a:lnTo>
                  <a:close/>
                </a:path>
              </a:pathLst>
            </a:custGeom>
            <a:solidFill>
              <a:srgbClr val="EB56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9" name="Google Shape;179;p26"/>
            <p:cNvSpPr/>
            <p:nvPr/>
          </p:nvSpPr>
          <p:spPr>
            <a:xfrm>
              <a:off x="1661551" y="2382511"/>
              <a:ext cx="751205" cy="92075"/>
            </a:xfrm>
            <a:custGeom>
              <a:rect b="b" l="l" r="r" t="t"/>
              <a:pathLst>
                <a:path extrusionOk="0" h="92075" w="751205">
                  <a:moveTo>
                    <a:pt x="751168" y="91529"/>
                  </a:moveTo>
                  <a:lnTo>
                    <a:pt x="0" y="91529"/>
                  </a:lnTo>
                  <a:lnTo>
                    <a:pt x="0" y="0"/>
                  </a:lnTo>
                  <a:lnTo>
                    <a:pt x="751168" y="0"/>
                  </a:lnTo>
                  <a:lnTo>
                    <a:pt x="751168" y="91529"/>
                  </a:lnTo>
                  <a:close/>
                </a:path>
              </a:pathLst>
            </a:custGeom>
            <a:solidFill>
              <a:srgbClr val="1A1A1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80" name="Google Shape;180;p26"/>
          <p:cNvSpPr txBox="1"/>
          <p:nvPr/>
        </p:nvSpPr>
        <p:spPr>
          <a:xfrm>
            <a:off x="1530060" y="2647425"/>
            <a:ext cx="15228000" cy="2873100"/>
          </a:xfrm>
          <a:prstGeom prst="rect">
            <a:avLst/>
          </a:prstGeom>
          <a:noFill/>
          <a:ln>
            <a:noFill/>
          </a:ln>
        </p:spPr>
        <p:txBody>
          <a:bodyPr anchorCtr="0" anchor="t" bIns="0" lIns="0" spcFirstLastPara="1" rIns="0" wrap="square" tIns="33000">
            <a:spAutoFit/>
          </a:bodyPr>
          <a:lstStyle/>
          <a:p>
            <a:pPr indent="0" lvl="0" marL="19685" marR="5080" rtl="0" algn="l">
              <a:lnSpc>
                <a:spcPct val="119642"/>
              </a:lnSpc>
              <a:spcBef>
                <a:spcPts val="0"/>
              </a:spcBef>
              <a:spcAft>
                <a:spcPts val="0"/>
              </a:spcAft>
              <a:buNone/>
            </a:pPr>
            <a:r>
              <a:rPr lang="en-US" sz="8400">
                <a:solidFill>
                  <a:srgbClr val="E8ECED"/>
                </a:solidFill>
                <a:latin typeface="Trebuchet MS"/>
                <a:ea typeface="Trebuchet MS"/>
                <a:cs typeface="Trebuchet MS"/>
                <a:sym typeface="Trebuchet MS"/>
              </a:rPr>
              <a:t>Flood Detection of SAR Images Using UNETR</a:t>
            </a:r>
            <a:endParaRPr sz="8400">
              <a:solidFill>
                <a:srgbClr val="1A1A1A"/>
              </a:solidFill>
              <a:latin typeface="Trebuchet MS"/>
              <a:ea typeface="Trebuchet MS"/>
              <a:cs typeface="Trebuchet MS"/>
              <a:sym typeface="Trebuchet MS"/>
            </a:endParaRPr>
          </a:p>
        </p:txBody>
      </p:sp>
      <p:sp>
        <p:nvSpPr>
          <p:cNvPr id="181" name="Google Shape;181;p26"/>
          <p:cNvSpPr txBox="1"/>
          <p:nvPr/>
        </p:nvSpPr>
        <p:spPr>
          <a:xfrm>
            <a:off x="1636196" y="6174965"/>
            <a:ext cx="8428500" cy="727200"/>
          </a:xfrm>
          <a:prstGeom prst="rect">
            <a:avLst/>
          </a:prstGeom>
          <a:noFill/>
          <a:ln>
            <a:noFill/>
          </a:ln>
        </p:spPr>
        <p:txBody>
          <a:bodyPr anchorCtr="0" anchor="t" bIns="0" lIns="0" spcFirstLastPara="1" rIns="0" wrap="square" tIns="11425">
            <a:spAutoFit/>
          </a:bodyPr>
          <a:lstStyle/>
          <a:p>
            <a:pPr indent="0" lvl="0" marL="12700" marR="5080" rtl="0" algn="l">
              <a:lnSpc>
                <a:spcPct val="138300"/>
              </a:lnSpc>
              <a:spcBef>
                <a:spcPts val="0"/>
              </a:spcBef>
              <a:spcAft>
                <a:spcPts val="0"/>
              </a:spcAft>
              <a:buNone/>
            </a:pPr>
            <a:r>
              <a:t/>
            </a:r>
            <a:endParaRPr sz="4650">
              <a:solidFill>
                <a:srgbClr val="000000"/>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7"/>
          <p:cNvPicPr preferRelativeResize="0"/>
          <p:nvPr/>
        </p:nvPicPr>
        <p:blipFill rotWithShape="1">
          <a:blip r:embed="rId3">
            <a:alphaModFix/>
          </a:blip>
          <a:srcRect b="0" l="0" r="0" t="0"/>
          <a:stretch/>
        </p:blipFill>
        <p:spPr>
          <a:xfrm>
            <a:off x="2142629" y="3516610"/>
            <a:ext cx="104775" cy="104774"/>
          </a:xfrm>
          <a:prstGeom prst="rect">
            <a:avLst/>
          </a:prstGeom>
          <a:noFill/>
          <a:ln>
            <a:noFill/>
          </a:ln>
        </p:spPr>
      </p:pic>
      <p:pic>
        <p:nvPicPr>
          <p:cNvPr id="188" name="Google Shape;188;p27"/>
          <p:cNvPicPr preferRelativeResize="0"/>
          <p:nvPr/>
        </p:nvPicPr>
        <p:blipFill rotWithShape="1">
          <a:blip r:embed="rId3">
            <a:alphaModFix/>
          </a:blip>
          <a:srcRect b="0" l="0" r="0" t="0"/>
          <a:stretch/>
        </p:blipFill>
        <p:spPr>
          <a:xfrm>
            <a:off x="2142629" y="4545310"/>
            <a:ext cx="104775" cy="104774"/>
          </a:xfrm>
          <a:prstGeom prst="rect">
            <a:avLst/>
          </a:prstGeom>
          <a:noFill/>
          <a:ln>
            <a:noFill/>
          </a:ln>
        </p:spPr>
      </p:pic>
      <p:pic>
        <p:nvPicPr>
          <p:cNvPr id="189" name="Google Shape;189;p27"/>
          <p:cNvPicPr preferRelativeResize="0"/>
          <p:nvPr/>
        </p:nvPicPr>
        <p:blipFill rotWithShape="1">
          <a:blip r:embed="rId3">
            <a:alphaModFix/>
          </a:blip>
          <a:srcRect b="0" l="0" r="0" t="0"/>
          <a:stretch/>
        </p:blipFill>
        <p:spPr>
          <a:xfrm>
            <a:off x="2142629" y="5059660"/>
            <a:ext cx="104775" cy="104774"/>
          </a:xfrm>
          <a:prstGeom prst="rect">
            <a:avLst/>
          </a:prstGeom>
          <a:noFill/>
          <a:ln>
            <a:noFill/>
          </a:ln>
        </p:spPr>
      </p:pic>
      <p:pic>
        <p:nvPicPr>
          <p:cNvPr id="190" name="Google Shape;190;p27"/>
          <p:cNvPicPr preferRelativeResize="0"/>
          <p:nvPr/>
        </p:nvPicPr>
        <p:blipFill rotWithShape="1">
          <a:blip r:embed="rId4">
            <a:alphaModFix/>
          </a:blip>
          <a:srcRect b="0" l="0" r="0" t="0"/>
          <a:stretch/>
        </p:blipFill>
        <p:spPr>
          <a:xfrm>
            <a:off x="2142629" y="6088360"/>
            <a:ext cx="104775" cy="104774"/>
          </a:xfrm>
          <a:prstGeom prst="rect">
            <a:avLst/>
          </a:prstGeom>
          <a:noFill/>
          <a:ln>
            <a:noFill/>
          </a:ln>
        </p:spPr>
      </p:pic>
      <p:pic>
        <p:nvPicPr>
          <p:cNvPr id="191" name="Google Shape;191;p27"/>
          <p:cNvPicPr preferRelativeResize="0"/>
          <p:nvPr/>
        </p:nvPicPr>
        <p:blipFill rotWithShape="1">
          <a:blip r:embed="rId3">
            <a:alphaModFix/>
          </a:blip>
          <a:srcRect b="0" l="0" r="0" t="0"/>
          <a:stretch/>
        </p:blipFill>
        <p:spPr>
          <a:xfrm>
            <a:off x="2142629" y="6602710"/>
            <a:ext cx="104775" cy="104774"/>
          </a:xfrm>
          <a:prstGeom prst="rect">
            <a:avLst/>
          </a:prstGeom>
          <a:noFill/>
          <a:ln>
            <a:noFill/>
          </a:ln>
        </p:spPr>
      </p:pic>
      <p:pic>
        <p:nvPicPr>
          <p:cNvPr id="192" name="Google Shape;192;p27"/>
          <p:cNvPicPr preferRelativeResize="0"/>
          <p:nvPr/>
        </p:nvPicPr>
        <p:blipFill rotWithShape="1">
          <a:blip r:embed="rId3">
            <a:alphaModFix/>
          </a:blip>
          <a:srcRect b="0" l="0" r="0" t="0"/>
          <a:stretch/>
        </p:blipFill>
        <p:spPr>
          <a:xfrm>
            <a:off x="2142629" y="7117060"/>
            <a:ext cx="104775" cy="104774"/>
          </a:xfrm>
          <a:prstGeom prst="rect">
            <a:avLst/>
          </a:prstGeom>
          <a:noFill/>
          <a:ln>
            <a:noFill/>
          </a:ln>
        </p:spPr>
      </p:pic>
      <p:pic>
        <p:nvPicPr>
          <p:cNvPr id="193" name="Google Shape;193;p27"/>
          <p:cNvPicPr preferRelativeResize="0"/>
          <p:nvPr/>
        </p:nvPicPr>
        <p:blipFill rotWithShape="1">
          <a:blip r:embed="rId4">
            <a:alphaModFix/>
          </a:blip>
          <a:srcRect b="0" l="0" r="0" t="0"/>
          <a:stretch/>
        </p:blipFill>
        <p:spPr>
          <a:xfrm>
            <a:off x="2142629" y="7631410"/>
            <a:ext cx="104775" cy="104774"/>
          </a:xfrm>
          <a:prstGeom prst="rect">
            <a:avLst/>
          </a:prstGeom>
          <a:noFill/>
          <a:ln>
            <a:noFill/>
          </a:ln>
        </p:spPr>
      </p:pic>
      <p:sp>
        <p:nvSpPr>
          <p:cNvPr id="194" name="Google Shape;194;p27"/>
          <p:cNvSpPr txBox="1"/>
          <p:nvPr/>
        </p:nvSpPr>
        <p:spPr>
          <a:xfrm>
            <a:off x="1834654" y="2693638"/>
            <a:ext cx="15040500" cy="5607600"/>
          </a:xfrm>
          <a:prstGeom prst="rect">
            <a:avLst/>
          </a:prstGeom>
          <a:noFill/>
          <a:ln>
            <a:noFill/>
          </a:ln>
        </p:spPr>
        <p:txBody>
          <a:bodyPr anchorCtr="0" anchor="t" bIns="0" lIns="0" spcFirstLastPara="1" rIns="0" wrap="square" tIns="130800">
            <a:spAutoFit/>
          </a:bodyPr>
          <a:lstStyle/>
          <a:p>
            <a:pPr indent="0" lvl="0" marL="12700" rtl="0" algn="l">
              <a:lnSpc>
                <a:spcPct val="100000"/>
              </a:lnSpc>
              <a:spcBef>
                <a:spcPts val="0"/>
              </a:spcBef>
              <a:spcAft>
                <a:spcPts val="0"/>
              </a:spcAft>
              <a:buNone/>
            </a:pPr>
            <a:r>
              <a:rPr lang="en-US" sz="2600">
                <a:latin typeface="Trebuchet MS"/>
                <a:ea typeface="Trebuchet MS"/>
                <a:cs typeface="Trebuchet MS"/>
                <a:sym typeface="Trebuchet MS"/>
              </a:rPr>
              <a:t>WHAT IS UNETR?</a:t>
            </a:r>
            <a:endParaRPr sz="2600">
              <a:latin typeface="Trebuchet MS"/>
              <a:ea typeface="Trebuchet MS"/>
              <a:cs typeface="Trebuchet MS"/>
              <a:sym typeface="Trebuchet MS"/>
            </a:endParaRPr>
          </a:p>
          <a:p>
            <a:pPr indent="0" lvl="0" marL="573405" marR="5080" rtl="0" algn="l">
              <a:lnSpc>
                <a:spcPct val="129800"/>
              </a:lnSpc>
              <a:spcBef>
                <a:spcPts val="0"/>
              </a:spcBef>
              <a:spcAft>
                <a:spcPts val="0"/>
              </a:spcAft>
              <a:buNone/>
            </a:pPr>
            <a:r>
              <a:rPr lang="en-US" sz="2600">
                <a:latin typeface="Trebuchet MS"/>
                <a:ea typeface="Trebuchet MS"/>
                <a:cs typeface="Trebuchet MS"/>
                <a:sym typeface="Trebuchet MS"/>
              </a:rPr>
              <a:t>UNETR (U-Net with Transformer Encoder) is an advanced neural network architecture for semantic segmentation tasks.</a:t>
            </a:r>
            <a:endParaRPr sz="2600">
              <a:latin typeface="Trebuchet MS"/>
              <a:ea typeface="Trebuchet MS"/>
              <a:cs typeface="Trebuchet MS"/>
              <a:sym typeface="Trebuchet MS"/>
            </a:endParaRPr>
          </a:p>
          <a:p>
            <a:pPr indent="0" lvl="0" marL="573405" marR="3985259" rtl="0" algn="l">
              <a:lnSpc>
                <a:spcPct val="129800"/>
              </a:lnSpc>
              <a:spcBef>
                <a:spcPts val="0"/>
              </a:spcBef>
              <a:spcAft>
                <a:spcPts val="0"/>
              </a:spcAft>
              <a:buNone/>
            </a:pPr>
            <a:r>
              <a:rPr lang="en-US" sz="2600">
                <a:latin typeface="Trebuchet MS"/>
                <a:ea typeface="Trebuchet MS"/>
                <a:cs typeface="Trebuchet MS"/>
                <a:sym typeface="Trebuchet MS"/>
              </a:rPr>
              <a:t>Combines transformer encoders with U-Net for semantic segmentation. Captures global and local features simultaneously.</a:t>
            </a:r>
            <a:endParaRPr sz="2600">
              <a:latin typeface="Trebuchet MS"/>
              <a:ea typeface="Trebuchet MS"/>
              <a:cs typeface="Trebuchet MS"/>
              <a:sym typeface="Trebuchet MS"/>
            </a:endParaRPr>
          </a:p>
          <a:p>
            <a:pPr indent="0" lvl="0" marL="12700" rtl="0" algn="l">
              <a:lnSpc>
                <a:spcPct val="100000"/>
              </a:lnSpc>
              <a:spcBef>
                <a:spcPts val="930"/>
              </a:spcBef>
              <a:spcAft>
                <a:spcPts val="0"/>
              </a:spcAft>
              <a:buNone/>
            </a:pPr>
            <a:r>
              <a:rPr lang="en-US" sz="2600">
                <a:latin typeface="Trebuchet MS"/>
                <a:ea typeface="Trebuchet MS"/>
                <a:cs typeface="Trebuchet MS"/>
                <a:sym typeface="Trebuchet MS"/>
              </a:rPr>
              <a:t>WHY USE UNETR FOR FLOOD DETECTION?</a:t>
            </a:r>
            <a:endParaRPr sz="2600">
              <a:latin typeface="Trebuchet MS"/>
              <a:ea typeface="Trebuchet MS"/>
              <a:cs typeface="Trebuchet MS"/>
              <a:sym typeface="Trebuchet MS"/>
            </a:endParaRPr>
          </a:p>
          <a:p>
            <a:pPr indent="0" lvl="0" marL="573405" marR="2968625" rtl="0" algn="l">
              <a:lnSpc>
                <a:spcPct val="129800"/>
              </a:lnSpc>
              <a:spcBef>
                <a:spcPts val="0"/>
              </a:spcBef>
              <a:spcAft>
                <a:spcPts val="0"/>
              </a:spcAft>
              <a:buNone/>
            </a:pPr>
            <a:r>
              <a:rPr lang="en-US" sz="2600">
                <a:latin typeface="Trebuchet MS"/>
                <a:ea typeface="Trebuchet MS"/>
                <a:cs typeface="Trebuchet MS"/>
                <a:sym typeface="Trebuchet MS"/>
              </a:rPr>
              <a:t>Accurate segmentation: Identifies flooded vs. non-flooded areas pixel by pixel. Global understanding: Handles irregular flood patterns using transformers.</a:t>
            </a:r>
            <a:endParaRPr sz="2600">
              <a:latin typeface="Trebuchet MS"/>
              <a:ea typeface="Trebuchet MS"/>
              <a:cs typeface="Trebuchet MS"/>
              <a:sym typeface="Trebuchet MS"/>
            </a:endParaRPr>
          </a:p>
          <a:p>
            <a:pPr indent="0" lvl="0" marL="573405" marR="4524375" rtl="0" algn="l">
              <a:lnSpc>
                <a:spcPct val="129800"/>
              </a:lnSpc>
              <a:spcBef>
                <a:spcPts val="0"/>
              </a:spcBef>
              <a:spcAft>
                <a:spcPts val="0"/>
              </a:spcAft>
              <a:buNone/>
            </a:pPr>
            <a:r>
              <a:rPr lang="en-US" sz="2600">
                <a:latin typeface="Trebuchet MS"/>
                <a:ea typeface="Trebuchet MS"/>
                <a:cs typeface="Trebuchet MS"/>
                <a:sym typeface="Trebuchet MS"/>
              </a:rPr>
              <a:t>SAR compatibility: Works we </a:t>
            </a:r>
            <a:r>
              <a:rPr b="1" lang="en-US" sz="2600">
                <a:latin typeface="Trebuchet MS"/>
                <a:ea typeface="Trebuchet MS"/>
                <a:cs typeface="Trebuchet MS"/>
                <a:sym typeface="Trebuchet MS"/>
              </a:rPr>
              <a:t>l </a:t>
            </a:r>
            <a:r>
              <a:rPr lang="en-US" sz="2600">
                <a:latin typeface="Trebuchet MS"/>
                <a:ea typeface="Trebuchet MS"/>
                <a:cs typeface="Trebuchet MS"/>
                <a:sym typeface="Trebuchet MS"/>
              </a:rPr>
              <a:t>with noisy VV-polarized SAR images. Scalable: Ideal for high-resolution sate </a:t>
            </a:r>
            <a:r>
              <a:rPr b="1" lang="en-US" sz="2600">
                <a:latin typeface="Trebuchet MS"/>
                <a:ea typeface="Trebuchet MS"/>
                <a:cs typeface="Trebuchet MS"/>
                <a:sym typeface="Trebuchet MS"/>
              </a:rPr>
              <a:t>l</a:t>
            </a:r>
            <a:r>
              <a:rPr lang="en-US" sz="2600">
                <a:latin typeface="Trebuchet MS"/>
                <a:ea typeface="Trebuchet MS"/>
                <a:cs typeface="Trebuchet MS"/>
                <a:sym typeface="Trebuchet MS"/>
              </a:rPr>
              <a:t>ite imagery.</a:t>
            </a:r>
            <a:endParaRPr sz="2600">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8"/>
          <p:cNvPicPr preferRelativeResize="0"/>
          <p:nvPr/>
        </p:nvPicPr>
        <p:blipFill rotWithShape="1">
          <a:blip r:embed="rId3">
            <a:alphaModFix/>
          </a:blip>
          <a:srcRect b="0" l="0" r="0" t="0"/>
          <a:stretch/>
        </p:blipFill>
        <p:spPr>
          <a:xfrm>
            <a:off x="5194138" y="809227"/>
            <a:ext cx="12639673" cy="6781799"/>
          </a:xfrm>
          <a:prstGeom prst="rect">
            <a:avLst/>
          </a:prstGeom>
          <a:noFill/>
          <a:ln>
            <a:noFill/>
          </a:ln>
        </p:spPr>
      </p:pic>
      <p:pic>
        <p:nvPicPr>
          <p:cNvPr id="201" name="Google Shape;201;p28"/>
          <p:cNvPicPr preferRelativeResize="0"/>
          <p:nvPr/>
        </p:nvPicPr>
        <p:blipFill rotWithShape="1">
          <a:blip r:embed="rId4">
            <a:alphaModFix/>
          </a:blip>
          <a:srcRect b="0" l="0" r="0" t="0"/>
          <a:stretch/>
        </p:blipFill>
        <p:spPr>
          <a:xfrm>
            <a:off x="5336027" y="7814546"/>
            <a:ext cx="3283630" cy="2301362"/>
          </a:xfrm>
          <a:prstGeom prst="rect">
            <a:avLst/>
          </a:prstGeom>
          <a:noFill/>
          <a:ln>
            <a:noFill/>
          </a:ln>
        </p:spPr>
      </p:pic>
      <p:grpSp>
        <p:nvGrpSpPr>
          <p:cNvPr id="202" name="Google Shape;202;p28"/>
          <p:cNvGrpSpPr/>
          <p:nvPr/>
        </p:nvGrpSpPr>
        <p:grpSpPr>
          <a:xfrm>
            <a:off x="0" y="1881962"/>
            <a:ext cx="6345152" cy="1733544"/>
            <a:chOff x="0" y="1881962"/>
            <a:chExt cx="6345152" cy="1733544"/>
          </a:xfrm>
        </p:grpSpPr>
        <p:sp>
          <p:nvSpPr>
            <p:cNvPr id="203" name="Google Shape;203;p28"/>
            <p:cNvSpPr/>
            <p:nvPr/>
          </p:nvSpPr>
          <p:spPr>
            <a:xfrm>
              <a:off x="4837027" y="2747401"/>
              <a:ext cx="1508125" cy="0"/>
            </a:xfrm>
            <a:custGeom>
              <a:rect b="b" l="l" r="r" t="t"/>
              <a:pathLst>
                <a:path extrusionOk="0" h="120000" w="1508125">
                  <a:moveTo>
                    <a:pt x="0" y="0"/>
                  </a:moveTo>
                  <a:lnTo>
                    <a:pt x="1508081"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4" name="Google Shape;204;p28"/>
            <p:cNvSpPr/>
            <p:nvPr/>
          </p:nvSpPr>
          <p:spPr>
            <a:xfrm>
              <a:off x="4837027" y="2690252"/>
              <a:ext cx="76200" cy="114300"/>
            </a:xfrm>
            <a:custGeom>
              <a:rect b="b" l="l" r="r" t="t"/>
              <a:pathLst>
                <a:path extrusionOk="0" h="114300" w="76200">
                  <a:moveTo>
                    <a:pt x="76199" y="0"/>
                  </a:moveTo>
                  <a:lnTo>
                    <a:pt x="0" y="57149"/>
                  </a:lnTo>
                  <a:lnTo>
                    <a:pt x="76199" y="114299"/>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205" name="Google Shape;205;p28"/>
            <p:cNvPicPr preferRelativeResize="0"/>
            <p:nvPr/>
          </p:nvPicPr>
          <p:blipFill rotWithShape="1">
            <a:blip r:embed="rId5">
              <a:alphaModFix/>
            </a:blip>
            <a:srcRect b="0" l="0" r="0" t="0"/>
            <a:stretch/>
          </p:blipFill>
          <p:spPr>
            <a:xfrm>
              <a:off x="0" y="1881962"/>
              <a:ext cx="4943474" cy="1733544"/>
            </a:xfrm>
            <a:prstGeom prst="rect">
              <a:avLst/>
            </a:prstGeom>
            <a:noFill/>
            <a:ln>
              <a:noFill/>
            </a:ln>
          </p:spPr>
        </p:pic>
      </p:grpSp>
      <p:pic>
        <p:nvPicPr>
          <p:cNvPr id="206" name="Google Shape;206;p28"/>
          <p:cNvPicPr preferRelativeResize="0"/>
          <p:nvPr/>
        </p:nvPicPr>
        <p:blipFill rotWithShape="1">
          <a:blip r:embed="rId6">
            <a:alphaModFix/>
          </a:blip>
          <a:srcRect b="0" l="0" r="0" t="0"/>
          <a:stretch/>
        </p:blipFill>
        <p:spPr>
          <a:xfrm>
            <a:off x="865336" y="4098233"/>
            <a:ext cx="3648075" cy="4876799"/>
          </a:xfrm>
          <a:prstGeom prst="rect">
            <a:avLst/>
          </a:prstGeom>
          <a:noFill/>
          <a:ln>
            <a:noFill/>
          </a:ln>
        </p:spPr>
      </p:pic>
      <p:grpSp>
        <p:nvGrpSpPr>
          <p:cNvPr id="207" name="Google Shape;207;p28"/>
          <p:cNvGrpSpPr/>
          <p:nvPr/>
        </p:nvGrpSpPr>
        <p:grpSpPr>
          <a:xfrm>
            <a:off x="4650095" y="4468452"/>
            <a:ext cx="1766570" cy="663271"/>
            <a:chOff x="4650095" y="4468452"/>
            <a:chExt cx="1766570" cy="663271"/>
          </a:xfrm>
        </p:grpSpPr>
        <p:sp>
          <p:nvSpPr>
            <p:cNvPr id="208" name="Google Shape;208;p28"/>
            <p:cNvSpPr/>
            <p:nvPr/>
          </p:nvSpPr>
          <p:spPr>
            <a:xfrm>
              <a:off x="4650095" y="4468452"/>
              <a:ext cx="1766570" cy="635000"/>
            </a:xfrm>
            <a:custGeom>
              <a:rect b="b" l="l" r="r" t="t"/>
              <a:pathLst>
                <a:path extrusionOk="0" h="635000" w="1766570">
                  <a:moveTo>
                    <a:pt x="0" y="634876"/>
                  </a:moveTo>
                  <a:lnTo>
                    <a:pt x="1766419"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9" name="Google Shape;209;p28"/>
            <p:cNvSpPr/>
            <p:nvPr/>
          </p:nvSpPr>
          <p:spPr>
            <a:xfrm>
              <a:off x="4650095" y="5023773"/>
              <a:ext cx="91439" cy="107950"/>
            </a:xfrm>
            <a:custGeom>
              <a:rect b="b" l="l" r="r" t="t"/>
              <a:pathLst>
                <a:path extrusionOk="0" h="107950" w="91439">
                  <a:moveTo>
                    <a:pt x="52379" y="0"/>
                  </a:moveTo>
                  <a:lnTo>
                    <a:pt x="0" y="79554"/>
                  </a:lnTo>
                  <a:lnTo>
                    <a:pt x="91038" y="107563"/>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210" name="Google Shape;210;p28"/>
          <p:cNvGrpSpPr/>
          <p:nvPr/>
        </p:nvGrpSpPr>
        <p:grpSpPr>
          <a:xfrm>
            <a:off x="6608892" y="6052921"/>
            <a:ext cx="406425" cy="1743075"/>
            <a:chOff x="6608892" y="6052921"/>
            <a:chExt cx="406425" cy="1743075"/>
          </a:xfrm>
        </p:grpSpPr>
        <p:sp>
          <p:nvSpPr>
            <p:cNvPr id="211" name="Google Shape;211;p28"/>
            <p:cNvSpPr/>
            <p:nvPr/>
          </p:nvSpPr>
          <p:spPr>
            <a:xfrm>
              <a:off x="6608892" y="6052921"/>
              <a:ext cx="365759" cy="1743075"/>
            </a:xfrm>
            <a:custGeom>
              <a:rect b="b" l="l" r="r" t="t"/>
              <a:pathLst>
                <a:path extrusionOk="0" h="1743075" w="365759">
                  <a:moveTo>
                    <a:pt x="365606" y="1742919"/>
                  </a:moveTo>
                  <a:lnTo>
                    <a:pt x="0"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2" name="Google Shape;212;p28"/>
            <p:cNvSpPr/>
            <p:nvPr/>
          </p:nvSpPr>
          <p:spPr>
            <a:xfrm>
              <a:off x="6902922" y="7709531"/>
              <a:ext cx="112395" cy="86359"/>
            </a:xfrm>
            <a:custGeom>
              <a:rect b="b" l="l" r="r" t="t"/>
              <a:pathLst>
                <a:path extrusionOk="0" h="86359" w="112395">
                  <a:moveTo>
                    <a:pt x="0" y="23465"/>
                  </a:moveTo>
                  <a:lnTo>
                    <a:pt x="71576" y="86309"/>
                  </a:lnTo>
                  <a:lnTo>
                    <a:pt x="111865"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213" name="Google Shape;213;p28"/>
          <p:cNvPicPr preferRelativeResize="0"/>
          <p:nvPr/>
        </p:nvPicPr>
        <p:blipFill rotWithShape="1">
          <a:blip r:embed="rId7">
            <a:alphaModFix/>
          </a:blip>
          <a:srcRect b="0" l="0" r="0" t="0"/>
          <a:stretch/>
        </p:blipFill>
        <p:spPr>
          <a:xfrm>
            <a:off x="5854547" y="1028700"/>
            <a:ext cx="1123949" cy="1123949"/>
          </a:xfrm>
          <a:prstGeom prst="rect">
            <a:avLst/>
          </a:prstGeom>
          <a:noFill/>
          <a:ln>
            <a:noFill/>
          </a:ln>
        </p:spPr>
      </p:pic>
      <p:pic>
        <p:nvPicPr>
          <p:cNvPr id="214" name="Google Shape;214;p28"/>
          <p:cNvPicPr preferRelativeResize="0"/>
          <p:nvPr/>
        </p:nvPicPr>
        <p:blipFill rotWithShape="1">
          <a:blip r:embed="rId8">
            <a:alphaModFix/>
          </a:blip>
          <a:srcRect b="0" l="0" r="0" t="0"/>
          <a:stretch/>
        </p:blipFill>
        <p:spPr>
          <a:xfrm>
            <a:off x="16336556" y="2337854"/>
            <a:ext cx="1495424" cy="1047749"/>
          </a:xfrm>
          <a:prstGeom prst="rect">
            <a:avLst/>
          </a:prstGeom>
          <a:noFill/>
          <a:ln>
            <a:noFill/>
          </a:ln>
        </p:spPr>
      </p:pic>
      <p:sp>
        <p:nvSpPr>
          <p:cNvPr id="215" name="Google Shape;215;p28"/>
          <p:cNvSpPr txBox="1"/>
          <p:nvPr/>
        </p:nvSpPr>
        <p:spPr>
          <a:xfrm>
            <a:off x="230532" y="-54340"/>
            <a:ext cx="17826900" cy="754800"/>
          </a:xfrm>
          <a:prstGeom prst="rect">
            <a:avLst/>
          </a:prstGeom>
          <a:noFill/>
          <a:ln>
            <a:noFill/>
          </a:ln>
        </p:spPr>
        <p:txBody>
          <a:bodyPr anchorCtr="0" anchor="t" bIns="0" lIns="0" spcFirstLastPara="1" rIns="0" wrap="square" tIns="15875">
            <a:spAutoFit/>
          </a:bodyPr>
          <a:lstStyle/>
          <a:p>
            <a:pPr indent="0" lvl="0" marL="179070" rtl="0" algn="l">
              <a:spcBef>
                <a:spcPts val="0"/>
              </a:spcBef>
              <a:spcAft>
                <a:spcPts val="0"/>
              </a:spcAft>
              <a:buNone/>
            </a:pPr>
            <a:r>
              <a:rPr lang="en-US" sz="4800">
                <a:solidFill>
                  <a:srgbClr val="1A1A1A"/>
                </a:solidFill>
              </a:rPr>
              <a:t>UNETR ARCHITECTURE</a:t>
            </a:r>
            <a:endParaRPr sz="4800">
              <a:solidFill>
                <a:srgbClr val="1A1A1A"/>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29"/>
          <p:cNvPicPr preferRelativeResize="0"/>
          <p:nvPr/>
        </p:nvPicPr>
        <p:blipFill rotWithShape="1">
          <a:blip r:embed="rId3">
            <a:alphaModFix/>
          </a:blip>
          <a:srcRect b="0" l="0" r="0" t="0"/>
          <a:stretch/>
        </p:blipFill>
        <p:spPr>
          <a:xfrm>
            <a:off x="648391" y="438475"/>
            <a:ext cx="5600699" cy="2371724"/>
          </a:xfrm>
          <a:prstGeom prst="rect">
            <a:avLst/>
          </a:prstGeom>
          <a:noFill/>
          <a:ln>
            <a:noFill/>
          </a:ln>
        </p:spPr>
      </p:pic>
      <p:pic>
        <p:nvPicPr>
          <p:cNvPr id="222" name="Google Shape;222;p29"/>
          <p:cNvPicPr preferRelativeResize="0"/>
          <p:nvPr/>
        </p:nvPicPr>
        <p:blipFill rotWithShape="1">
          <a:blip r:embed="rId4">
            <a:alphaModFix/>
          </a:blip>
          <a:srcRect b="0" l="0" r="0" t="0"/>
          <a:stretch/>
        </p:blipFill>
        <p:spPr>
          <a:xfrm>
            <a:off x="215518" y="4164910"/>
            <a:ext cx="10582275" cy="1733549"/>
          </a:xfrm>
          <a:prstGeom prst="rect">
            <a:avLst/>
          </a:prstGeom>
          <a:noFill/>
          <a:ln>
            <a:noFill/>
          </a:ln>
        </p:spPr>
      </p:pic>
      <p:pic>
        <p:nvPicPr>
          <p:cNvPr id="223" name="Google Shape;223;p29"/>
          <p:cNvPicPr preferRelativeResize="0"/>
          <p:nvPr/>
        </p:nvPicPr>
        <p:blipFill rotWithShape="1">
          <a:blip r:embed="rId5">
            <a:alphaModFix/>
          </a:blip>
          <a:srcRect b="0" l="0" r="0" t="0"/>
          <a:stretch/>
        </p:blipFill>
        <p:spPr>
          <a:xfrm>
            <a:off x="215518" y="6910391"/>
            <a:ext cx="10039349" cy="3162299"/>
          </a:xfrm>
          <a:prstGeom prst="rect">
            <a:avLst/>
          </a:prstGeom>
          <a:noFill/>
          <a:ln>
            <a:noFill/>
          </a:ln>
        </p:spPr>
      </p:pic>
      <p:pic>
        <p:nvPicPr>
          <p:cNvPr id="224" name="Google Shape;224;p29"/>
          <p:cNvPicPr preferRelativeResize="0"/>
          <p:nvPr/>
        </p:nvPicPr>
        <p:blipFill rotWithShape="1">
          <a:blip r:embed="rId6">
            <a:alphaModFix/>
          </a:blip>
          <a:srcRect b="0" l="0" r="0" t="0"/>
          <a:stretch/>
        </p:blipFill>
        <p:spPr>
          <a:xfrm>
            <a:off x="10491444" y="2163659"/>
            <a:ext cx="7620000" cy="1295399"/>
          </a:xfrm>
          <a:prstGeom prst="rect">
            <a:avLst/>
          </a:prstGeom>
          <a:noFill/>
          <a:ln>
            <a:noFill/>
          </a:ln>
        </p:spPr>
      </p:pic>
      <p:sp>
        <p:nvSpPr>
          <p:cNvPr id="225" name="Google Shape;225;p29"/>
          <p:cNvSpPr txBox="1"/>
          <p:nvPr/>
        </p:nvSpPr>
        <p:spPr>
          <a:xfrm>
            <a:off x="6323044" y="78017"/>
            <a:ext cx="5926500" cy="624000"/>
          </a:xfrm>
          <a:prstGeom prst="rect">
            <a:avLst/>
          </a:prstGeom>
          <a:noFill/>
          <a:ln>
            <a:noFill/>
          </a:ln>
        </p:spPr>
        <p:txBody>
          <a:bodyPr anchorCtr="0" anchor="t" bIns="0" lIns="0" spcFirstLastPara="1" rIns="0" wrap="square" tIns="15875">
            <a:spAutoFit/>
          </a:bodyPr>
          <a:lstStyle/>
          <a:p>
            <a:pPr indent="0" lvl="0" marL="12700" rtl="0" algn="l">
              <a:spcBef>
                <a:spcPts val="0"/>
              </a:spcBef>
              <a:spcAft>
                <a:spcPts val="0"/>
              </a:spcAft>
              <a:buNone/>
            </a:pPr>
            <a:r>
              <a:rPr lang="en-US" sz="3950">
                <a:solidFill>
                  <a:srgbClr val="1A1A1A"/>
                </a:solidFill>
                <a:latin typeface="Trebuchet MS"/>
                <a:ea typeface="Trebuchet MS"/>
                <a:cs typeface="Trebuchet MS"/>
                <a:sym typeface="Trebuchet MS"/>
              </a:rPr>
              <a:t>EMBEDDING PATCHES</a:t>
            </a:r>
            <a:endParaRPr sz="3950">
              <a:solidFill>
                <a:srgbClr val="1A1A1A"/>
              </a:solidFill>
              <a:latin typeface="Trebuchet MS"/>
              <a:ea typeface="Trebuchet MS"/>
              <a:cs typeface="Trebuchet MS"/>
              <a:sym typeface="Trebuchet MS"/>
            </a:endParaRPr>
          </a:p>
        </p:txBody>
      </p:sp>
      <p:sp>
        <p:nvSpPr>
          <p:cNvPr id="226" name="Google Shape;226;p29"/>
          <p:cNvSpPr txBox="1"/>
          <p:nvPr/>
        </p:nvSpPr>
        <p:spPr>
          <a:xfrm>
            <a:off x="202818" y="5989006"/>
            <a:ext cx="10628100" cy="732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650">
                <a:solidFill>
                  <a:srgbClr val="1A1A1A"/>
                </a:solidFill>
                <a:latin typeface="Trebuchet MS"/>
                <a:ea typeface="Trebuchet MS"/>
                <a:cs typeface="Trebuchet MS"/>
                <a:sym typeface="Trebuchet MS"/>
              </a:rPr>
              <a:t>POSITIONAL EMBEDDING (STEP 2)</a:t>
            </a:r>
            <a:endParaRPr sz="4650">
              <a:latin typeface="Trebuchet MS"/>
              <a:ea typeface="Trebuchet MS"/>
              <a:cs typeface="Trebuchet MS"/>
              <a:sym typeface="Trebuchet MS"/>
            </a:endParaRPr>
          </a:p>
        </p:txBody>
      </p:sp>
      <p:sp>
        <p:nvSpPr>
          <p:cNvPr id="227" name="Google Shape;227;p29"/>
          <p:cNvSpPr txBox="1"/>
          <p:nvPr/>
        </p:nvSpPr>
        <p:spPr>
          <a:xfrm>
            <a:off x="320664" y="1249117"/>
            <a:ext cx="17836500" cy="2530200"/>
          </a:xfrm>
          <a:prstGeom prst="rect">
            <a:avLst/>
          </a:prstGeom>
          <a:noFill/>
          <a:ln>
            <a:noFill/>
          </a:ln>
        </p:spPr>
        <p:txBody>
          <a:bodyPr anchorCtr="0" anchor="t" bIns="0" lIns="0" spcFirstLastPara="1" rIns="0" wrap="square" tIns="16500">
            <a:spAutoFit/>
          </a:bodyPr>
          <a:lstStyle/>
          <a:p>
            <a:pPr indent="0" lvl="0" marL="10730230" rtl="0" algn="l">
              <a:lnSpc>
                <a:spcPct val="100000"/>
              </a:lnSpc>
              <a:spcBef>
                <a:spcPts val="0"/>
              </a:spcBef>
              <a:spcAft>
                <a:spcPts val="0"/>
              </a:spcAft>
              <a:buNone/>
            </a:pPr>
            <a:r>
              <a:rPr lang="en-US" sz="3350">
                <a:solidFill>
                  <a:srgbClr val="1A1A1A"/>
                </a:solidFill>
                <a:latin typeface="Trebuchet MS"/>
                <a:ea typeface="Trebuchet MS"/>
                <a:cs typeface="Trebuchet MS"/>
                <a:sym typeface="Trebuchet MS"/>
              </a:rPr>
              <a:t>3D PATCH EMBEDDING (STEP 3)</a:t>
            </a:r>
            <a:endParaRPr sz="3350">
              <a:latin typeface="Trebuchet MS"/>
              <a:ea typeface="Trebuchet MS"/>
              <a:cs typeface="Trebuchet MS"/>
              <a:sym typeface="Trebuchet MS"/>
            </a:endParaRPr>
          </a:p>
          <a:p>
            <a:pPr indent="0" lvl="0" marL="0" rtl="0" algn="l">
              <a:lnSpc>
                <a:spcPct val="100000"/>
              </a:lnSpc>
              <a:spcBef>
                <a:spcPts val="0"/>
              </a:spcBef>
              <a:spcAft>
                <a:spcPts val="0"/>
              </a:spcAft>
              <a:buNone/>
            </a:pPr>
            <a:r>
              <a:t/>
            </a:r>
            <a:endParaRPr sz="3350">
              <a:latin typeface="Trebuchet MS"/>
              <a:ea typeface="Trebuchet MS"/>
              <a:cs typeface="Trebuchet MS"/>
              <a:sym typeface="Trebuchet MS"/>
            </a:endParaRPr>
          </a:p>
          <a:p>
            <a:pPr indent="0" lvl="0" marL="0" rtl="0" algn="l">
              <a:lnSpc>
                <a:spcPct val="100000"/>
              </a:lnSpc>
              <a:spcBef>
                <a:spcPts val="1950"/>
              </a:spcBef>
              <a:spcAft>
                <a:spcPts val="0"/>
              </a:spcAft>
              <a:buNone/>
            </a:pPr>
            <a:r>
              <a:t/>
            </a:r>
            <a:endParaRPr sz="3350">
              <a:latin typeface="Trebuchet MS"/>
              <a:ea typeface="Trebuchet MS"/>
              <a:cs typeface="Trebuchet MS"/>
              <a:sym typeface="Trebuchet MS"/>
            </a:endParaRPr>
          </a:p>
          <a:p>
            <a:pPr indent="0" lvl="0" marL="12700" rtl="0" algn="l">
              <a:lnSpc>
                <a:spcPct val="100000"/>
              </a:lnSpc>
              <a:spcBef>
                <a:spcPts val="5"/>
              </a:spcBef>
              <a:spcAft>
                <a:spcPts val="0"/>
              </a:spcAft>
              <a:buNone/>
            </a:pPr>
            <a:r>
              <a:rPr lang="en-US" sz="4650">
                <a:solidFill>
                  <a:srgbClr val="1A1A1A"/>
                </a:solidFill>
                <a:latin typeface="Trebuchet MS"/>
                <a:ea typeface="Trebuchet MS"/>
                <a:cs typeface="Trebuchet MS"/>
                <a:sym typeface="Trebuchet MS"/>
              </a:rPr>
              <a:t>PATCH EMBEDDING (STEP 1)</a:t>
            </a:r>
            <a:endParaRPr sz="4650">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nvSpPr>
        <p:spPr>
          <a:xfrm>
            <a:off x="230532" y="-54340"/>
            <a:ext cx="17826900" cy="1405500"/>
          </a:xfrm>
          <a:prstGeom prst="rect">
            <a:avLst/>
          </a:prstGeom>
          <a:noFill/>
          <a:ln>
            <a:noFill/>
          </a:ln>
        </p:spPr>
        <p:txBody>
          <a:bodyPr anchorCtr="0" anchor="t" bIns="0" lIns="0" spcFirstLastPara="1" rIns="0" wrap="square" tIns="682975">
            <a:spAutoFit/>
          </a:bodyPr>
          <a:lstStyle/>
          <a:p>
            <a:pPr indent="0" lvl="0" marL="582930" rtl="0" algn="l">
              <a:spcBef>
                <a:spcPts val="0"/>
              </a:spcBef>
              <a:spcAft>
                <a:spcPts val="0"/>
              </a:spcAft>
              <a:buNone/>
            </a:pPr>
            <a:r>
              <a:rPr lang="en-US" sz="4650">
                <a:solidFill>
                  <a:srgbClr val="1A1A1A"/>
                </a:solidFill>
                <a:latin typeface="Trebuchet MS"/>
                <a:ea typeface="Trebuchet MS"/>
                <a:cs typeface="Trebuchet MS"/>
                <a:sym typeface="Trebuchet MS"/>
              </a:rPr>
              <a:t>GELU Activation function</a:t>
            </a:r>
            <a:endParaRPr sz="4650">
              <a:solidFill>
                <a:srgbClr val="1A1A1A"/>
              </a:solidFill>
              <a:latin typeface="Trebuchet MS"/>
              <a:ea typeface="Trebuchet MS"/>
              <a:cs typeface="Trebuchet MS"/>
              <a:sym typeface="Trebuchet MS"/>
            </a:endParaRPr>
          </a:p>
        </p:txBody>
      </p:sp>
      <p:pic>
        <p:nvPicPr>
          <p:cNvPr id="234" name="Google Shape;234;p30"/>
          <p:cNvPicPr preferRelativeResize="0"/>
          <p:nvPr/>
        </p:nvPicPr>
        <p:blipFill rotWithShape="1">
          <a:blip r:embed="rId3">
            <a:alphaModFix/>
          </a:blip>
          <a:srcRect b="0" l="0" r="0" t="0"/>
          <a:stretch/>
        </p:blipFill>
        <p:spPr>
          <a:xfrm>
            <a:off x="8962873" y="2493542"/>
            <a:ext cx="115691" cy="115691"/>
          </a:xfrm>
          <a:prstGeom prst="rect">
            <a:avLst/>
          </a:prstGeom>
          <a:noFill/>
          <a:ln>
            <a:noFill/>
          </a:ln>
        </p:spPr>
      </p:pic>
      <p:pic>
        <p:nvPicPr>
          <p:cNvPr id="235" name="Google Shape;235;p30"/>
          <p:cNvPicPr preferRelativeResize="0"/>
          <p:nvPr/>
        </p:nvPicPr>
        <p:blipFill rotWithShape="1">
          <a:blip r:embed="rId4">
            <a:alphaModFix/>
          </a:blip>
          <a:srcRect b="0" l="0" r="0" t="0"/>
          <a:stretch/>
        </p:blipFill>
        <p:spPr>
          <a:xfrm>
            <a:off x="8962873" y="3534770"/>
            <a:ext cx="115691" cy="115691"/>
          </a:xfrm>
          <a:prstGeom prst="rect">
            <a:avLst/>
          </a:prstGeom>
          <a:noFill/>
          <a:ln>
            <a:noFill/>
          </a:ln>
        </p:spPr>
      </p:pic>
      <p:pic>
        <p:nvPicPr>
          <p:cNvPr id="236" name="Google Shape;236;p30"/>
          <p:cNvPicPr preferRelativeResize="0"/>
          <p:nvPr/>
        </p:nvPicPr>
        <p:blipFill rotWithShape="1">
          <a:blip r:embed="rId4">
            <a:alphaModFix/>
          </a:blip>
          <a:srcRect b="0" l="0" r="0" t="0"/>
          <a:stretch/>
        </p:blipFill>
        <p:spPr>
          <a:xfrm>
            <a:off x="8962873" y="8220295"/>
            <a:ext cx="115691" cy="115691"/>
          </a:xfrm>
          <a:prstGeom prst="rect">
            <a:avLst/>
          </a:prstGeom>
          <a:noFill/>
          <a:ln>
            <a:noFill/>
          </a:ln>
        </p:spPr>
      </p:pic>
      <p:sp>
        <p:nvSpPr>
          <p:cNvPr id="237" name="Google Shape;237;p30"/>
          <p:cNvSpPr txBox="1"/>
          <p:nvPr/>
        </p:nvSpPr>
        <p:spPr>
          <a:xfrm>
            <a:off x="8973900" y="2230224"/>
            <a:ext cx="9215100" cy="7342800"/>
          </a:xfrm>
          <a:prstGeom prst="rect">
            <a:avLst/>
          </a:prstGeom>
          <a:noFill/>
          <a:ln>
            <a:noFill/>
          </a:ln>
        </p:spPr>
        <p:txBody>
          <a:bodyPr anchorCtr="0" anchor="t" bIns="0" lIns="0" spcFirstLastPara="1" rIns="0" wrap="square" tIns="0">
            <a:spAutoFit/>
          </a:bodyPr>
          <a:lstStyle/>
          <a:p>
            <a:pPr indent="0" lvl="0" marL="321945" marR="5080" rtl="0" algn="l">
              <a:lnSpc>
                <a:spcPct val="103499"/>
              </a:lnSpc>
              <a:spcBef>
                <a:spcPts val="0"/>
              </a:spcBef>
              <a:spcAft>
                <a:spcPts val="0"/>
              </a:spcAft>
              <a:buNone/>
            </a:pPr>
            <a:r>
              <a:rPr lang="en-US" sz="3300">
                <a:solidFill>
                  <a:srgbClr val="585858"/>
                </a:solidFill>
                <a:latin typeface="Times New Roman"/>
                <a:ea typeface="Times New Roman"/>
                <a:cs typeface="Times New Roman"/>
                <a:sym typeface="Times New Roman"/>
              </a:rPr>
              <a:t>Gaussian Error Linear Unit	</a:t>
            </a:r>
            <a:r>
              <a:rPr lang="en-US" sz="3300">
                <a:latin typeface="Times New Roman"/>
                <a:ea typeface="Times New Roman"/>
                <a:cs typeface="Times New Roman"/>
                <a:sym typeface="Times New Roman"/>
              </a:rPr>
              <a:t>is an activation function used in neural networks.</a:t>
            </a:r>
            <a:endParaRPr sz="3300">
              <a:latin typeface="Times New Roman"/>
              <a:ea typeface="Times New Roman"/>
              <a:cs typeface="Times New Roman"/>
              <a:sym typeface="Times New Roman"/>
            </a:endParaRPr>
          </a:p>
          <a:p>
            <a:pPr indent="0" lvl="0" marL="321945" marR="440055" rtl="0" algn="l">
              <a:lnSpc>
                <a:spcPct val="103499"/>
              </a:lnSpc>
              <a:spcBef>
                <a:spcPts val="0"/>
              </a:spcBef>
              <a:spcAft>
                <a:spcPts val="0"/>
              </a:spcAft>
              <a:buNone/>
            </a:pPr>
            <a:r>
              <a:rPr lang="en-US" sz="3300">
                <a:latin typeface="Times New Roman"/>
                <a:ea typeface="Times New Roman"/>
                <a:cs typeface="Times New Roman"/>
                <a:sym typeface="Times New Roman"/>
              </a:rPr>
              <a:t>It applies a smooth, continuous transformation to inputs, unlike ReLU which has a sharp cutoff.</a:t>
            </a:r>
            <a:endParaRPr sz="3300">
              <a:latin typeface="Times New Roman"/>
              <a:ea typeface="Times New Roman"/>
              <a:cs typeface="Times New Roman"/>
              <a:sym typeface="Times New Roman"/>
            </a:endParaRPr>
          </a:p>
          <a:p>
            <a:pPr indent="0" lvl="0" marL="321945" rtl="0" algn="l">
              <a:lnSpc>
                <a:spcPct val="100000"/>
              </a:lnSpc>
              <a:spcBef>
                <a:spcPts val="140"/>
              </a:spcBef>
              <a:spcAft>
                <a:spcPts val="0"/>
              </a:spcAft>
              <a:buNone/>
            </a:pPr>
            <a:r>
              <a:rPr lang="en-US" sz="3300">
                <a:latin typeface="Times New Roman"/>
                <a:ea typeface="Times New Roman"/>
                <a:cs typeface="Times New Roman"/>
                <a:sym typeface="Times New Roman"/>
              </a:rPr>
              <a:t>Why GELU?</a:t>
            </a:r>
            <a:endParaRPr sz="3300">
              <a:latin typeface="Times New Roman"/>
              <a:ea typeface="Times New Roman"/>
              <a:cs typeface="Times New Roman"/>
              <a:sym typeface="Times New Roman"/>
            </a:endParaRPr>
          </a:p>
          <a:p>
            <a:pPr indent="-317500" lvl="0" marL="321310" rtl="0" algn="just">
              <a:lnSpc>
                <a:spcPct val="100000"/>
              </a:lnSpc>
              <a:spcBef>
                <a:spcPts val="140"/>
              </a:spcBef>
              <a:spcAft>
                <a:spcPts val="0"/>
              </a:spcAft>
              <a:buSzPts val="3200"/>
              <a:buFont typeface="Times New Roman"/>
              <a:buAutoNum type="arabicPeriod"/>
            </a:pPr>
            <a:r>
              <a:rPr lang="en-US" sz="3300">
                <a:latin typeface="Times New Roman"/>
                <a:ea typeface="Times New Roman"/>
                <a:cs typeface="Times New Roman"/>
                <a:sym typeface="Times New Roman"/>
              </a:rPr>
              <a:t>Smooth Activation: No abrupt cutoffs like ReLU.</a:t>
            </a:r>
            <a:endParaRPr sz="3300">
              <a:latin typeface="Times New Roman"/>
              <a:ea typeface="Times New Roman"/>
              <a:cs typeface="Times New Roman"/>
              <a:sym typeface="Times New Roman"/>
            </a:endParaRPr>
          </a:p>
          <a:p>
            <a:pPr indent="-317500" lvl="0" marL="320675" marR="471169" rtl="0" algn="just">
              <a:lnSpc>
                <a:spcPct val="103499"/>
              </a:lnSpc>
              <a:spcBef>
                <a:spcPts val="0"/>
              </a:spcBef>
              <a:spcAft>
                <a:spcPts val="0"/>
              </a:spcAft>
              <a:buSzPts val="3200"/>
              <a:buFont typeface="Times New Roman"/>
              <a:buAutoNum type="arabicPeriod"/>
            </a:pPr>
            <a:r>
              <a:rPr lang="en-US" sz="3300">
                <a:latin typeface="Times New Roman"/>
                <a:ea typeface="Times New Roman"/>
                <a:cs typeface="Times New Roman"/>
                <a:sym typeface="Times New Roman"/>
              </a:rPr>
              <a:t>Better Gradient Flow: Helps avoid "dead neurons" 	and allows stable training.</a:t>
            </a:r>
            <a:endParaRPr sz="3300">
              <a:latin typeface="Times New Roman"/>
              <a:ea typeface="Times New Roman"/>
              <a:cs typeface="Times New Roman"/>
              <a:sym typeface="Times New Roman"/>
            </a:endParaRPr>
          </a:p>
          <a:p>
            <a:pPr indent="-317500" lvl="0" marL="320675" marR="1666238" rtl="0" algn="just">
              <a:lnSpc>
                <a:spcPct val="103499"/>
              </a:lnSpc>
              <a:spcBef>
                <a:spcPts val="0"/>
              </a:spcBef>
              <a:spcAft>
                <a:spcPts val="0"/>
              </a:spcAft>
              <a:buSzPts val="3200"/>
              <a:buFont typeface="Times New Roman"/>
              <a:buAutoNum type="arabicPeriod"/>
            </a:pPr>
            <a:r>
              <a:rPr lang="en-US" sz="3300">
                <a:latin typeface="Times New Roman"/>
                <a:ea typeface="Times New Roman"/>
                <a:cs typeface="Times New Roman"/>
                <a:sym typeface="Times New Roman"/>
              </a:rPr>
              <a:t>Probabilistic: Activates based on a smooth 	probability, especially for negative values. 	Use Cases:</a:t>
            </a:r>
            <a:endParaRPr sz="3300">
              <a:latin typeface="Times New Roman"/>
              <a:ea typeface="Times New Roman"/>
              <a:cs typeface="Times New Roman"/>
              <a:sym typeface="Times New Roman"/>
            </a:endParaRPr>
          </a:p>
          <a:p>
            <a:pPr indent="0" lvl="0" marL="321945" marR="156845" rtl="0" algn="just">
              <a:lnSpc>
                <a:spcPct val="103499"/>
              </a:lnSpc>
              <a:spcBef>
                <a:spcPts val="0"/>
              </a:spcBef>
              <a:spcAft>
                <a:spcPts val="0"/>
              </a:spcAft>
              <a:buNone/>
            </a:pPr>
            <a:r>
              <a:rPr lang="en-US" sz="3300">
                <a:latin typeface="Times New Roman"/>
                <a:ea typeface="Times New Roman"/>
                <a:cs typeface="Times New Roman"/>
                <a:sym typeface="Times New Roman"/>
              </a:rPr>
              <a:t>Common in Transformers, like BERT and UNETR for tasks like image segmentation or text processing.</a:t>
            </a:r>
            <a:endParaRPr sz="3300">
              <a:latin typeface="Times New Roman"/>
              <a:ea typeface="Times New Roman"/>
              <a:cs typeface="Times New Roman"/>
              <a:sym typeface="Times New Roman"/>
            </a:endParaRPr>
          </a:p>
        </p:txBody>
      </p:sp>
      <p:pic>
        <p:nvPicPr>
          <p:cNvPr id="238" name="Google Shape;238;p30"/>
          <p:cNvPicPr preferRelativeResize="0"/>
          <p:nvPr/>
        </p:nvPicPr>
        <p:blipFill rotWithShape="1">
          <a:blip r:embed="rId5">
            <a:alphaModFix/>
          </a:blip>
          <a:srcRect b="0" l="0" r="0" t="0"/>
          <a:stretch/>
        </p:blipFill>
        <p:spPr>
          <a:xfrm>
            <a:off x="1028700" y="4306545"/>
            <a:ext cx="7162798" cy="3581400"/>
          </a:xfrm>
          <a:prstGeom prst="rect">
            <a:avLst/>
          </a:prstGeom>
          <a:noFill/>
          <a:ln>
            <a:noFill/>
          </a:ln>
        </p:spPr>
      </p:pic>
      <p:pic>
        <p:nvPicPr>
          <p:cNvPr id="239" name="Google Shape;239;p30"/>
          <p:cNvPicPr preferRelativeResize="0"/>
          <p:nvPr/>
        </p:nvPicPr>
        <p:blipFill rotWithShape="1">
          <a:blip r:embed="rId6">
            <a:alphaModFix/>
          </a:blip>
          <a:srcRect b="0" l="0" r="0" t="0"/>
          <a:stretch/>
        </p:blipFill>
        <p:spPr>
          <a:xfrm>
            <a:off x="651949" y="2014095"/>
            <a:ext cx="8077178" cy="16668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31"/>
          <p:cNvPicPr preferRelativeResize="0"/>
          <p:nvPr/>
        </p:nvPicPr>
        <p:blipFill rotWithShape="1">
          <a:blip r:embed="rId3">
            <a:alphaModFix/>
          </a:blip>
          <a:srcRect b="0" l="0" r="0" t="0"/>
          <a:stretch/>
        </p:blipFill>
        <p:spPr>
          <a:xfrm>
            <a:off x="3193150" y="198038"/>
            <a:ext cx="4448174" cy="9886950"/>
          </a:xfrm>
          <a:prstGeom prst="rect">
            <a:avLst/>
          </a:prstGeom>
          <a:noFill/>
          <a:ln>
            <a:noFill/>
          </a:ln>
        </p:spPr>
      </p:pic>
      <p:pic>
        <p:nvPicPr>
          <p:cNvPr id="246" name="Google Shape;246;p31"/>
          <p:cNvPicPr preferRelativeResize="0"/>
          <p:nvPr/>
        </p:nvPicPr>
        <p:blipFill rotWithShape="1">
          <a:blip r:embed="rId4">
            <a:alphaModFix/>
          </a:blip>
          <a:srcRect b="0" l="0" r="0" t="0"/>
          <a:stretch/>
        </p:blipFill>
        <p:spPr>
          <a:xfrm>
            <a:off x="10896467" y="198038"/>
            <a:ext cx="4503911" cy="9886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78" name="Shape 78"/>
        <p:cNvGrpSpPr/>
        <p:nvPr/>
      </p:nvGrpSpPr>
      <p:grpSpPr>
        <a:xfrm>
          <a:off x="0" y="0"/>
          <a:ext cx="0" cy="0"/>
          <a:chOff x="0" y="0"/>
          <a:chExt cx="0" cy="0"/>
        </a:xfrm>
      </p:grpSpPr>
      <p:sp>
        <p:nvSpPr>
          <p:cNvPr id="79" name="Google Shape;79;p15"/>
          <p:cNvSpPr txBox="1"/>
          <p:nvPr/>
        </p:nvSpPr>
        <p:spPr>
          <a:xfrm>
            <a:off x="139673" y="817853"/>
            <a:ext cx="8048163" cy="1099019"/>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i="1" lang="en-US" sz="6399" u="sng" cap="none" strike="noStrike">
                <a:solidFill>
                  <a:srgbClr val="0F4662"/>
                </a:solidFill>
                <a:latin typeface="Cormorant Garamond"/>
                <a:ea typeface="Cormorant Garamond"/>
                <a:cs typeface="Cormorant Garamond"/>
                <a:sym typeface="Cormorant Garamond"/>
              </a:rPr>
              <a:t>Introduction:</a:t>
            </a:r>
            <a:endParaRPr/>
          </a:p>
        </p:txBody>
      </p:sp>
      <p:sp>
        <p:nvSpPr>
          <p:cNvPr id="80" name="Google Shape;80;p15"/>
          <p:cNvSpPr txBox="1"/>
          <p:nvPr/>
        </p:nvSpPr>
        <p:spPr>
          <a:xfrm>
            <a:off x="381000" y="1800345"/>
            <a:ext cx="9448800"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F4662"/>
                </a:solidFill>
                <a:latin typeface="Cormorant Garamond"/>
                <a:ea typeface="Cormorant Garamond"/>
                <a:cs typeface="Cormorant Garamond"/>
                <a:sym typeface="Cormorant Garamond"/>
              </a:rPr>
              <a:t>Enhancing SAR Image Analysis with Gen-AI</a:t>
            </a:r>
            <a:endParaRPr/>
          </a:p>
        </p:txBody>
      </p:sp>
      <p:sp>
        <p:nvSpPr>
          <p:cNvPr id="81" name="Google Shape;81;p15"/>
          <p:cNvSpPr txBox="1"/>
          <p:nvPr/>
        </p:nvSpPr>
        <p:spPr>
          <a:xfrm>
            <a:off x="0" y="2499480"/>
            <a:ext cx="17832484" cy="2380615"/>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en-US" sz="3399" u="none" cap="none" strike="noStrike">
                <a:solidFill>
                  <a:srgbClr val="0F4662"/>
                </a:solidFill>
                <a:latin typeface="Cormorant Garamond"/>
                <a:ea typeface="Cormorant Garamond"/>
                <a:cs typeface="Cormorant Garamond"/>
                <a:sym typeface="Cormorant Garamond"/>
              </a:rPr>
              <a:t>Synthetic Aperture Radar (SAR) images are crucial for remote sensing applications, offering robust imaging capabilities under all weather conditions and interpreting these images is challenging due to their speckle noise and grayscale format.</a:t>
            </a:r>
            <a:endParaRPr/>
          </a:p>
          <a:p>
            <a:pPr indent="0" lvl="0" marL="0" marR="0" rtl="0" algn="ctr">
              <a:lnSpc>
                <a:spcPct val="140011"/>
              </a:lnSpc>
              <a:spcBef>
                <a:spcPts val="0"/>
              </a:spcBef>
              <a:spcAft>
                <a:spcPts val="0"/>
              </a:spcAft>
              <a:buNone/>
            </a:pPr>
            <a:r>
              <a:t/>
            </a:r>
            <a:endParaRPr b="1" i="0" sz="3399" u="none" cap="none" strike="noStrike">
              <a:solidFill>
                <a:srgbClr val="0F4662"/>
              </a:solidFill>
              <a:latin typeface="Cormorant Garamond"/>
              <a:ea typeface="Cormorant Garamond"/>
              <a:cs typeface="Cormorant Garamond"/>
              <a:sym typeface="Cormorant Garamond"/>
            </a:endParaRPr>
          </a:p>
        </p:txBody>
      </p:sp>
      <p:sp>
        <p:nvSpPr>
          <p:cNvPr id="82" name="Google Shape;82;p15"/>
          <p:cNvSpPr txBox="1"/>
          <p:nvPr/>
        </p:nvSpPr>
        <p:spPr>
          <a:xfrm>
            <a:off x="133558" y="5153891"/>
            <a:ext cx="2304842" cy="891719"/>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i="1" lang="en-US" sz="5199" u="sng" cap="none" strike="noStrike">
                <a:solidFill>
                  <a:srgbClr val="0F4662"/>
                </a:solidFill>
                <a:latin typeface="Cormorant Garamond"/>
                <a:ea typeface="Cormorant Garamond"/>
                <a:cs typeface="Cormorant Garamond"/>
                <a:sym typeface="Cormorant Garamond"/>
              </a:rPr>
              <a:t>Solution: </a:t>
            </a:r>
            <a:endParaRPr/>
          </a:p>
        </p:txBody>
      </p:sp>
      <p:sp>
        <p:nvSpPr>
          <p:cNvPr id="83" name="Google Shape;83;p15"/>
          <p:cNvSpPr txBox="1"/>
          <p:nvPr/>
        </p:nvSpPr>
        <p:spPr>
          <a:xfrm>
            <a:off x="2609968" y="5406905"/>
            <a:ext cx="15068431" cy="1816716"/>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en-US" sz="3399" u="none" cap="none" strike="noStrike">
                <a:solidFill>
                  <a:srgbClr val="0F4662"/>
                </a:solidFill>
                <a:latin typeface="Cormorant Garamond"/>
                <a:ea typeface="Cormorant Garamond"/>
                <a:cs typeface="Cormorant Garamond"/>
                <a:sym typeface="Cormorant Garamond"/>
              </a:rPr>
              <a:t>Leverage Generative AI (Gen-AI) techniques to enhance SAR image interpretation by:</a:t>
            </a:r>
            <a:endParaRPr/>
          </a:p>
          <a:p>
            <a:pPr indent="0" lvl="0" marL="0" marR="0" rtl="0" algn="ctr">
              <a:lnSpc>
                <a:spcPct val="140011"/>
              </a:lnSpc>
              <a:spcBef>
                <a:spcPts val="0"/>
              </a:spcBef>
              <a:spcAft>
                <a:spcPts val="0"/>
              </a:spcAft>
              <a:buNone/>
            </a:pPr>
            <a:r>
              <a:t/>
            </a:r>
            <a:endParaRPr b="1" i="0" sz="3399" u="none" cap="none" strike="noStrike">
              <a:solidFill>
                <a:srgbClr val="0F4662"/>
              </a:solidFill>
              <a:latin typeface="Cormorant Garamond"/>
              <a:ea typeface="Cormorant Garamond"/>
              <a:cs typeface="Cormorant Garamond"/>
              <a:sym typeface="Cormorant Garamond"/>
            </a:endParaRPr>
          </a:p>
          <a:p>
            <a:pPr indent="0" lvl="0" marL="0" marR="0" rtl="0" algn="ctr">
              <a:lnSpc>
                <a:spcPct val="140011"/>
              </a:lnSpc>
              <a:spcBef>
                <a:spcPts val="0"/>
              </a:spcBef>
              <a:spcAft>
                <a:spcPts val="0"/>
              </a:spcAft>
              <a:buNone/>
            </a:pPr>
            <a:r>
              <a:t/>
            </a:r>
            <a:endParaRPr b="1" i="0" sz="3399" u="none" cap="none" strike="noStrike">
              <a:solidFill>
                <a:srgbClr val="0F4662"/>
              </a:solidFill>
              <a:latin typeface="Cormorant Garamond"/>
              <a:ea typeface="Cormorant Garamond"/>
              <a:cs typeface="Cormorant Garamond"/>
              <a:sym typeface="Cormorant Garamond"/>
            </a:endParaRPr>
          </a:p>
        </p:txBody>
      </p:sp>
      <p:sp>
        <p:nvSpPr>
          <p:cNvPr id="84" name="Google Shape;84;p15"/>
          <p:cNvSpPr txBox="1"/>
          <p:nvPr/>
        </p:nvSpPr>
        <p:spPr>
          <a:xfrm>
            <a:off x="2198310" y="6164811"/>
            <a:ext cx="13651290" cy="580390"/>
          </a:xfrm>
          <a:prstGeom prst="rect">
            <a:avLst/>
          </a:prstGeom>
          <a:noFill/>
          <a:ln>
            <a:noFill/>
          </a:ln>
        </p:spPr>
        <p:txBody>
          <a:bodyPr anchorCtr="0" anchor="t" bIns="0" lIns="0" spcFirstLastPara="1" rIns="0" wrap="square" tIns="0">
            <a:spAutoFit/>
          </a:bodyPr>
          <a:lstStyle/>
          <a:p>
            <a:pPr indent="-367030" lvl="1" marL="734059" marR="0" rtl="0" algn="ctr">
              <a:lnSpc>
                <a:spcPct val="140011"/>
              </a:lnSpc>
              <a:spcBef>
                <a:spcPts val="0"/>
              </a:spcBef>
              <a:spcAft>
                <a:spcPts val="0"/>
              </a:spcAft>
              <a:buClr>
                <a:srgbClr val="0F4662"/>
              </a:buClr>
              <a:buSzPts val="3399"/>
              <a:buFont typeface="Arial"/>
              <a:buChar char="•"/>
            </a:pPr>
            <a:r>
              <a:rPr b="1" i="0" lang="en-US" sz="3399" u="none" cap="none" strike="noStrike">
                <a:solidFill>
                  <a:srgbClr val="0F4662"/>
                </a:solidFill>
                <a:latin typeface="Cormorant Garamond"/>
                <a:ea typeface="Cormorant Garamond"/>
                <a:cs typeface="Cormorant Garamond"/>
                <a:sym typeface="Cormorant Garamond"/>
              </a:rPr>
              <a:t>Colorizing SAR images for improved readability and insights.</a:t>
            </a:r>
            <a:endParaRPr/>
          </a:p>
        </p:txBody>
      </p:sp>
      <p:sp>
        <p:nvSpPr>
          <p:cNvPr id="85" name="Google Shape;85;p15"/>
          <p:cNvSpPr txBox="1"/>
          <p:nvPr/>
        </p:nvSpPr>
        <p:spPr>
          <a:xfrm>
            <a:off x="2198310" y="6764886"/>
            <a:ext cx="10679490" cy="580390"/>
          </a:xfrm>
          <a:prstGeom prst="rect">
            <a:avLst/>
          </a:prstGeom>
          <a:noFill/>
          <a:ln>
            <a:noFill/>
          </a:ln>
        </p:spPr>
        <p:txBody>
          <a:bodyPr anchorCtr="0" anchor="t" bIns="0" lIns="0" spcFirstLastPara="1" rIns="0" wrap="square" tIns="0">
            <a:spAutoFit/>
          </a:bodyPr>
          <a:lstStyle/>
          <a:p>
            <a:pPr indent="-367030" lvl="1" marL="734059" marR="0" rtl="0" algn="ctr">
              <a:lnSpc>
                <a:spcPct val="140011"/>
              </a:lnSpc>
              <a:spcBef>
                <a:spcPts val="0"/>
              </a:spcBef>
              <a:spcAft>
                <a:spcPts val="0"/>
              </a:spcAft>
              <a:buClr>
                <a:srgbClr val="0F4662"/>
              </a:buClr>
              <a:buSzPts val="3399"/>
              <a:buFont typeface="Arial"/>
              <a:buChar char="•"/>
            </a:pPr>
            <a:r>
              <a:rPr b="1" i="0" lang="en-US" sz="3399" u="none" cap="none" strike="noStrike">
                <a:solidFill>
                  <a:srgbClr val="0F4662"/>
                </a:solidFill>
                <a:latin typeface="Cormorant Garamond"/>
                <a:ea typeface="Cormorant Garamond"/>
                <a:cs typeface="Cormorant Garamond"/>
                <a:sym typeface="Cormorant Garamond"/>
              </a:rPr>
              <a:t>Detecting and mapping flood-affected areas.</a:t>
            </a:r>
            <a:endParaRPr/>
          </a:p>
        </p:txBody>
      </p:sp>
      <p:sp>
        <p:nvSpPr>
          <p:cNvPr id="86" name="Google Shape;86;p15"/>
          <p:cNvSpPr txBox="1"/>
          <p:nvPr/>
        </p:nvSpPr>
        <p:spPr>
          <a:xfrm>
            <a:off x="2198310" y="7364961"/>
            <a:ext cx="15634174" cy="580390"/>
          </a:xfrm>
          <a:prstGeom prst="rect">
            <a:avLst/>
          </a:prstGeom>
          <a:noFill/>
          <a:ln>
            <a:noFill/>
          </a:ln>
        </p:spPr>
        <p:txBody>
          <a:bodyPr anchorCtr="0" anchor="t" bIns="0" lIns="0" spcFirstLastPara="1" rIns="0" wrap="square" tIns="0">
            <a:spAutoFit/>
          </a:bodyPr>
          <a:lstStyle/>
          <a:p>
            <a:pPr indent="-367030" lvl="1" marL="734059" marR="0" rtl="0" algn="ctr">
              <a:lnSpc>
                <a:spcPct val="140011"/>
              </a:lnSpc>
              <a:spcBef>
                <a:spcPts val="0"/>
              </a:spcBef>
              <a:spcAft>
                <a:spcPts val="0"/>
              </a:spcAft>
              <a:buClr>
                <a:srgbClr val="0F4662"/>
              </a:buClr>
              <a:buSzPts val="3399"/>
              <a:buFont typeface="Arial"/>
              <a:buChar char="•"/>
            </a:pPr>
            <a:r>
              <a:rPr b="1" i="0" lang="en-US" sz="3399" u="none" cap="none" strike="noStrike">
                <a:solidFill>
                  <a:srgbClr val="0F4662"/>
                </a:solidFill>
                <a:latin typeface="Cormorant Garamond"/>
                <a:ea typeface="Cormorant Garamond"/>
                <a:cs typeface="Cormorant Garamond"/>
                <a:sym typeface="Cormorant Garamond"/>
              </a:rPr>
              <a:t>Bridging SAR crop images with their corresponding ground crop images.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90" name="Shape 90"/>
        <p:cNvGrpSpPr/>
        <p:nvPr/>
      </p:nvGrpSpPr>
      <p:grpSpPr>
        <a:xfrm>
          <a:off x="0" y="0"/>
          <a:ext cx="0" cy="0"/>
          <a:chOff x="0" y="0"/>
          <a:chExt cx="0" cy="0"/>
        </a:xfrm>
      </p:grpSpPr>
      <p:sp>
        <p:nvSpPr>
          <p:cNvPr id="91" name="Google Shape;91;p16"/>
          <p:cNvSpPr txBox="1"/>
          <p:nvPr/>
        </p:nvSpPr>
        <p:spPr>
          <a:xfrm>
            <a:off x="468306" y="537527"/>
            <a:ext cx="8962311"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i="0" lang="en-US" sz="5199" u="none" cap="none" strike="noStrike">
                <a:solidFill>
                  <a:srgbClr val="0F4662"/>
                </a:solidFill>
                <a:latin typeface="Cormorant Garamond"/>
                <a:ea typeface="Cormorant Garamond"/>
                <a:cs typeface="Cormorant Garamond"/>
                <a:sym typeface="Cormorant Garamond"/>
              </a:rPr>
              <a:t>Main Components of the solution:</a:t>
            </a:r>
            <a:endParaRPr/>
          </a:p>
        </p:txBody>
      </p:sp>
      <p:sp>
        <p:nvSpPr>
          <p:cNvPr id="92" name="Google Shape;92;p16"/>
          <p:cNvSpPr txBox="1"/>
          <p:nvPr/>
        </p:nvSpPr>
        <p:spPr>
          <a:xfrm>
            <a:off x="990600" y="1943100"/>
            <a:ext cx="8305800" cy="65556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1. Flutter App (Frontend)</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 User Interface</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 Send SAR images to backend flask API       </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 Display the Gen AI images generated by   </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Gen-AI models</a:t>
            </a:r>
            <a:endParaRPr/>
          </a:p>
          <a:p>
            <a:pPr indent="0" lvl="0" marL="0" marR="0" rtl="0" algn="l">
              <a:spcBef>
                <a:spcPts val="0"/>
              </a:spcBef>
              <a:spcAft>
                <a:spcPts val="0"/>
              </a:spcAft>
              <a:buNone/>
            </a:pPr>
            <a:r>
              <a:t/>
            </a:r>
            <a:endParaRPr b="0" i="0" sz="2800" u="none" cap="none" strike="noStrike">
              <a:solidFill>
                <a:srgbClr val="000000"/>
              </a:solidFill>
              <a:latin typeface="Garamond"/>
              <a:ea typeface="Garamond"/>
              <a:cs typeface="Garamond"/>
              <a:sym typeface="Garamond"/>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2. Flask Backend (Server)</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 API endpoints to handle requests from the Flutter app</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 Contains three Gen AI models for  </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Three primary tasks: Crop    </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Classification, SAR Image Colorization   </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&amp; Flood Detection</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 Communicates with Firebase for data storage and </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retrieval</a:t>
            </a:r>
            <a:endParaRPr/>
          </a:p>
          <a:p>
            <a:pPr indent="0" lvl="0" marL="0" marR="0" rtl="0" algn="l">
              <a:spcBef>
                <a:spcPts val="0"/>
              </a:spcBef>
              <a:spcAft>
                <a:spcPts val="0"/>
              </a:spcAft>
              <a:buNone/>
            </a:pPr>
            <a:r>
              <a:t/>
            </a:r>
            <a:endParaRPr b="0" i="0" sz="2800" u="none" cap="none" strike="noStrike">
              <a:solidFill>
                <a:srgbClr val="000000"/>
              </a:solidFill>
              <a:latin typeface="Garamond"/>
              <a:ea typeface="Garamond"/>
              <a:cs typeface="Garamond"/>
              <a:sym typeface="Garamond"/>
            </a:endParaRPr>
          </a:p>
        </p:txBody>
      </p:sp>
      <p:sp>
        <p:nvSpPr>
          <p:cNvPr id="93" name="Google Shape;93;p16"/>
          <p:cNvSpPr txBox="1"/>
          <p:nvPr/>
        </p:nvSpPr>
        <p:spPr>
          <a:xfrm>
            <a:off x="10439400" y="1943100"/>
            <a:ext cx="6858000" cy="56938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3. AI Models:</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 VGG-16 for Crop Classification</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 Pix2Pix for SAR Image Colorization</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 UNETR for Flood Affected Area Detection </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via Image Segmentation</a:t>
            </a:r>
            <a:endParaRPr/>
          </a:p>
          <a:p>
            <a:pPr indent="0" lvl="0" marL="0" marR="0" rtl="0" algn="l">
              <a:spcBef>
                <a:spcPts val="0"/>
              </a:spcBef>
              <a:spcAft>
                <a:spcPts val="0"/>
              </a:spcAft>
              <a:buNone/>
            </a:pPr>
            <a:r>
              <a:t/>
            </a:r>
            <a:endParaRPr b="0" i="0" sz="2800" u="none" cap="none" strike="noStrike">
              <a:solidFill>
                <a:srgbClr val="000000"/>
              </a:solidFill>
              <a:latin typeface="Garamond"/>
              <a:ea typeface="Garamond"/>
              <a:cs typeface="Garamond"/>
              <a:sym typeface="Garamond"/>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4. Firebase (Storage)</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 Stores user data and SAR images</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 Manages authentication and user profiles</a:t>
            </a:r>
            <a:endParaRPr/>
          </a:p>
          <a:p>
            <a:pPr indent="0" lvl="0" marL="0" marR="0" rtl="0" algn="l">
              <a:spcBef>
                <a:spcPts val="0"/>
              </a:spcBef>
              <a:spcAft>
                <a:spcPts val="0"/>
              </a:spcAft>
              <a:buNone/>
            </a:pPr>
            <a:r>
              <a:t/>
            </a:r>
            <a:endParaRPr b="0" i="0" sz="2800" u="none" cap="none" strike="noStrike">
              <a:solidFill>
                <a:srgbClr val="000000"/>
              </a:solidFill>
              <a:latin typeface="Garamond"/>
              <a:ea typeface="Garamond"/>
              <a:cs typeface="Garamond"/>
              <a:sym typeface="Garamond"/>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5. Deployment:</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 Docker and AWS for containerized Backend </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Deployment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nvSpPr>
        <p:spPr>
          <a:xfrm>
            <a:off x="401664" y="212288"/>
            <a:ext cx="13343400" cy="984900"/>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i="1" lang="en-US" sz="6399" u="none" cap="none" strike="noStrike">
                <a:solidFill>
                  <a:srgbClr val="0F4662"/>
                </a:solidFill>
                <a:latin typeface="Cormorant Garamond"/>
                <a:ea typeface="Cormorant Garamond"/>
                <a:cs typeface="Cormorant Garamond"/>
                <a:sym typeface="Cormorant Garamond"/>
              </a:rPr>
              <a:t>Project Architecture</a:t>
            </a:r>
            <a:endParaRPr/>
          </a:p>
        </p:txBody>
      </p:sp>
      <p:pic>
        <p:nvPicPr>
          <p:cNvPr id="100" name="Google Shape;100;p17"/>
          <p:cNvPicPr preferRelativeResize="0"/>
          <p:nvPr/>
        </p:nvPicPr>
        <p:blipFill rotWithShape="1">
          <a:blip r:embed="rId3">
            <a:alphaModFix/>
          </a:blip>
          <a:srcRect b="1990" l="7796" r="7559" t="1980"/>
          <a:stretch/>
        </p:blipFill>
        <p:spPr>
          <a:xfrm>
            <a:off x="4997400" y="1589325"/>
            <a:ext cx="12367800" cy="75004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nvSpPr>
        <p:spPr>
          <a:xfrm>
            <a:off x="141440" y="81699"/>
            <a:ext cx="5936141" cy="1283365"/>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1" lang="en-US" sz="7499" u="none" cap="none" strike="noStrike">
                <a:solidFill>
                  <a:srgbClr val="0F4662"/>
                </a:solidFill>
                <a:latin typeface="Cormorant Garamond"/>
                <a:ea typeface="Cormorant Garamond"/>
                <a:cs typeface="Cormorant Garamond"/>
                <a:sym typeface="Cormorant Garamond"/>
              </a:rPr>
              <a:t>Workflow</a:t>
            </a:r>
            <a:endParaRPr/>
          </a:p>
        </p:txBody>
      </p:sp>
      <p:pic>
        <p:nvPicPr>
          <p:cNvPr id="106" name="Google Shape;106;p18"/>
          <p:cNvPicPr preferRelativeResize="0"/>
          <p:nvPr/>
        </p:nvPicPr>
        <p:blipFill rotWithShape="1">
          <a:blip r:embed="rId3">
            <a:alphaModFix/>
          </a:blip>
          <a:srcRect b="0" l="0" r="0" t="0"/>
          <a:stretch/>
        </p:blipFill>
        <p:spPr>
          <a:xfrm>
            <a:off x="3200400" y="1866900"/>
            <a:ext cx="12288456" cy="6934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pSp>
        <p:nvGrpSpPr>
          <p:cNvPr id="111" name="Google Shape;111;p19"/>
          <p:cNvGrpSpPr/>
          <p:nvPr/>
        </p:nvGrpSpPr>
        <p:grpSpPr>
          <a:xfrm>
            <a:off x="744003" y="3589200"/>
            <a:ext cx="9645345" cy="3072819"/>
            <a:chOff x="0" y="-47626"/>
            <a:chExt cx="12860460" cy="4097091"/>
          </a:xfrm>
        </p:grpSpPr>
        <p:sp>
          <p:nvSpPr>
            <p:cNvPr id="112" name="Google Shape;112;p19"/>
            <p:cNvSpPr/>
            <p:nvPr/>
          </p:nvSpPr>
          <p:spPr>
            <a:xfrm>
              <a:off x="0" y="508852"/>
              <a:ext cx="3038266" cy="3038266"/>
            </a:xfrm>
            <a:custGeom>
              <a:rect b="b" l="l" r="r" t="t"/>
              <a:pathLst>
                <a:path extrusionOk="0" h="3038266" w="3038266">
                  <a:moveTo>
                    <a:pt x="0" y="0"/>
                  </a:moveTo>
                  <a:lnTo>
                    <a:pt x="3038266" y="0"/>
                  </a:lnTo>
                  <a:lnTo>
                    <a:pt x="3038266" y="3038266"/>
                  </a:lnTo>
                  <a:lnTo>
                    <a:pt x="0" y="3038266"/>
                  </a:lnTo>
                  <a:lnTo>
                    <a:pt x="0" y="0"/>
                  </a:lnTo>
                  <a:close/>
                </a:path>
              </a:pathLst>
            </a:custGeom>
            <a:blipFill rotWithShape="1">
              <a:blip r:embed="rId3">
                <a:alphaModFix/>
              </a:blip>
              <a:stretch>
                <a:fillRect b="0" l="0" r="0" t="0"/>
              </a:stretch>
            </a:blipFill>
            <a:ln>
              <a:noFill/>
            </a:ln>
          </p:spPr>
        </p:sp>
        <p:sp>
          <p:nvSpPr>
            <p:cNvPr id="113" name="Google Shape;113;p19"/>
            <p:cNvSpPr/>
            <p:nvPr/>
          </p:nvSpPr>
          <p:spPr>
            <a:xfrm>
              <a:off x="7881738" y="227970"/>
              <a:ext cx="4978722" cy="3319148"/>
            </a:xfrm>
            <a:custGeom>
              <a:rect b="b" l="l" r="r" t="t"/>
              <a:pathLst>
                <a:path extrusionOk="0" h="3319148" w="4978722">
                  <a:moveTo>
                    <a:pt x="0" y="0"/>
                  </a:moveTo>
                  <a:lnTo>
                    <a:pt x="4978721" y="0"/>
                  </a:lnTo>
                  <a:lnTo>
                    <a:pt x="4978721" y="3319148"/>
                  </a:lnTo>
                  <a:lnTo>
                    <a:pt x="0" y="3319148"/>
                  </a:lnTo>
                  <a:lnTo>
                    <a:pt x="0" y="0"/>
                  </a:lnTo>
                  <a:close/>
                </a:path>
              </a:pathLst>
            </a:custGeom>
            <a:blipFill rotWithShape="1">
              <a:blip r:embed="rId4">
                <a:alphaModFix/>
              </a:blip>
              <a:stretch>
                <a:fillRect b="0" l="0" r="0" t="0"/>
              </a:stretch>
            </a:blipFill>
            <a:ln>
              <a:noFill/>
            </a:ln>
          </p:spPr>
        </p:sp>
        <p:cxnSp>
          <p:nvCxnSpPr>
            <p:cNvPr id="114" name="Google Shape;114;p19"/>
            <p:cNvCxnSpPr/>
            <p:nvPr/>
          </p:nvCxnSpPr>
          <p:spPr>
            <a:xfrm>
              <a:off x="3628916" y="1004856"/>
              <a:ext cx="3819917" cy="0"/>
            </a:xfrm>
            <a:prstGeom prst="straightConnector1">
              <a:avLst/>
            </a:prstGeom>
            <a:noFill/>
            <a:ln cap="flat" cmpd="sng" w="34350">
              <a:solidFill>
                <a:srgbClr val="000000"/>
              </a:solidFill>
              <a:prstDash val="solid"/>
              <a:round/>
              <a:headEnd len="med" w="med" type="stealth"/>
              <a:tailEnd len="med" w="med" type="stealth"/>
            </a:ln>
          </p:spPr>
        </p:cxnSp>
        <p:cxnSp>
          <p:nvCxnSpPr>
            <p:cNvPr id="115" name="Google Shape;115;p19"/>
            <p:cNvCxnSpPr/>
            <p:nvPr/>
          </p:nvCxnSpPr>
          <p:spPr>
            <a:xfrm>
              <a:off x="3628916" y="2974565"/>
              <a:ext cx="3819917" cy="0"/>
            </a:xfrm>
            <a:prstGeom prst="straightConnector1">
              <a:avLst/>
            </a:prstGeom>
            <a:noFill/>
            <a:ln cap="flat" cmpd="sng" w="34350">
              <a:solidFill>
                <a:srgbClr val="000000"/>
              </a:solidFill>
              <a:prstDash val="solid"/>
              <a:round/>
              <a:headEnd len="med" w="med" type="stealth"/>
              <a:tailEnd len="med" w="med" type="stealth"/>
            </a:ln>
          </p:spPr>
        </p:cxnSp>
        <p:sp>
          <p:nvSpPr>
            <p:cNvPr id="116" name="Google Shape;116;p19"/>
            <p:cNvSpPr txBox="1"/>
            <p:nvPr/>
          </p:nvSpPr>
          <p:spPr>
            <a:xfrm>
              <a:off x="3628929" y="-47626"/>
              <a:ext cx="3480300" cy="1132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300" u="none" cap="none" strike="noStrike">
                  <a:solidFill>
                    <a:srgbClr val="0F4662"/>
                  </a:solidFill>
                  <a:latin typeface="Cormorant Garamond"/>
                  <a:ea typeface="Cormorant Garamond"/>
                  <a:cs typeface="Cormorant Garamond"/>
                  <a:sym typeface="Cormorant Garamond"/>
                </a:rPr>
                <a:t>Image data sent to Flask API</a:t>
              </a:r>
              <a:endParaRPr/>
            </a:p>
          </p:txBody>
        </p:sp>
        <p:sp>
          <p:nvSpPr>
            <p:cNvPr id="117" name="Google Shape;117;p19"/>
            <p:cNvSpPr txBox="1"/>
            <p:nvPr/>
          </p:nvSpPr>
          <p:spPr>
            <a:xfrm>
              <a:off x="3038266" y="2997065"/>
              <a:ext cx="5458800" cy="105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300" u="none" cap="none" strike="noStrike">
                  <a:solidFill>
                    <a:srgbClr val="0F4662"/>
                  </a:solidFill>
                  <a:latin typeface="Arial"/>
                  <a:ea typeface="Arial"/>
                  <a:cs typeface="Arial"/>
                  <a:sym typeface="Arial"/>
                </a:rPr>
                <a:t>Results are sent back to flutter!</a:t>
              </a:r>
              <a:endParaRPr/>
            </a:p>
          </p:txBody>
        </p:sp>
      </p:grpSp>
      <p:sp>
        <p:nvSpPr>
          <p:cNvPr id="118" name="Google Shape;118;p19"/>
          <p:cNvSpPr txBox="1"/>
          <p:nvPr/>
        </p:nvSpPr>
        <p:spPr>
          <a:xfrm>
            <a:off x="592164" y="220113"/>
            <a:ext cx="13343531" cy="1085215"/>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i="1" lang="en-US" sz="6399" u="none" cap="none" strike="noStrike">
                <a:solidFill>
                  <a:srgbClr val="0F4662"/>
                </a:solidFill>
                <a:latin typeface="Cormorant Garamond"/>
                <a:ea typeface="Cormorant Garamond"/>
                <a:cs typeface="Cormorant Garamond"/>
                <a:sym typeface="Cormorant Garamond"/>
              </a:rPr>
              <a:t>Communication Between Components</a:t>
            </a:r>
            <a:endParaRPr/>
          </a:p>
        </p:txBody>
      </p:sp>
      <p:sp>
        <p:nvSpPr>
          <p:cNvPr id="119" name="Google Shape;119;p19"/>
          <p:cNvSpPr txBox="1"/>
          <p:nvPr/>
        </p:nvSpPr>
        <p:spPr>
          <a:xfrm>
            <a:off x="1104629" y="6907750"/>
            <a:ext cx="14603400" cy="12558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en-US" sz="3399" u="none" cap="none" strike="noStrike">
                <a:solidFill>
                  <a:srgbClr val="0F4662"/>
                </a:solidFill>
                <a:latin typeface="Cormorant Garamond"/>
                <a:ea typeface="Cormorant Garamond"/>
                <a:cs typeface="Cormorant Garamond"/>
                <a:sym typeface="Cormorant Garamond"/>
              </a:rPr>
              <a:t>- Flutter App ↔️ Firebase: Firebase SDK/REST </a:t>
            </a:r>
            <a:endParaRPr b="1" i="0" sz="3399" u="none" cap="none" strike="noStrike">
              <a:solidFill>
                <a:srgbClr val="0F4662"/>
              </a:solidFill>
              <a:latin typeface="Cormorant Garamond"/>
              <a:ea typeface="Cormorant Garamond"/>
              <a:cs typeface="Cormorant Garamond"/>
              <a:sym typeface="Cormorant Garamond"/>
            </a:endParaRPr>
          </a:p>
          <a:p>
            <a:pPr indent="0" lvl="0" marL="0" rtl="0" algn="ctr">
              <a:lnSpc>
                <a:spcPct val="140011"/>
              </a:lnSpc>
              <a:spcBef>
                <a:spcPts val="0"/>
              </a:spcBef>
              <a:spcAft>
                <a:spcPts val="0"/>
              </a:spcAft>
              <a:buNone/>
            </a:pPr>
            <a:r>
              <a:rPr b="1" lang="en-US" sz="3399">
                <a:solidFill>
                  <a:srgbClr val="0F4662"/>
                </a:solidFill>
                <a:latin typeface="Cormorant Garamond"/>
                <a:ea typeface="Cormorant Garamond"/>
                <a:cs typeface="Cormorant Garamond"/>
                <a:sym typeface="Cormorant Garamond"/>
              </a:rPr>
              <a:t> - User data, including image data are stored and retrieved using Firebase  </a:t>
            </a:r>
            <a:r>
              <a:rPr b="1" i="0" lang="en-US" sz="3399" u="none" cap="none" strike="noStrike">
                <a:solidFill>
                  <a:srgbClr val="0F4662"/>
                </a:solidFill>
                <a:latin typeface="Cormorant Garamond"/>
                <a:ea typeface="Cormorant Garamond"/>
                <a:cs typeface="Cormorant Garamond"/>
                <a:sym typeface="Cormorant Garamond"/>
              </a:rPr>
              <a:t>API</a:t>
            </a:r>
            <a:endParaRPr/>
          </a:p>
        </p:txBody>
      </p:sp>
      <p:sp>
        <p:nvSpPr>
          <p:cNvPr id="120" name="Google Shape;120;p19"/>
          <p:cNvSpPr txBox="1"/>
          <p:nvPr/>
        </p:nvSpPr>
        <p:spPr>
          <a:xfrm>
            <a:off x="1028700" y="7421450"/>
            <a:ext cx="16176300" cy="2154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t/>
            </a:r>
            <a:endParaRPr/>
          </a:p>
        </p:txBody>
      </p:sp>
      <p:grpSp>
        <p:nvGrpSpPr>
          <p:cNvPr id="121" name="Google Shape;121;p19"/>
          <p:cNvGrpSpPr/>
          <p:nvPr/>
        </p:nvGrpSpPr>
        <p:grpSpPr>
          <a:xfrm>
            <a:off x="10049743" y="2926548"/>
            <a:ext cx="5099702" cy="3735532"/>
            <a:chOff x="0" y="0"/>
            <a:chExt cx="6799603" cy="4980709"/>
          </a:xfrm>
        </p:grpSpPr>
        <p:sp>
          <p:nvSpPr>
            <p:cNvPr id="122" name="Google Shape;122;p19"/>
            <p:cNvSpPr/>
            <p:nvPr/>
          </p:nvSpPr>
          <p:spPr>
            <a:xfrm>
              <a:off x="0" y="0"/>
              <a:ext cx="6799603" cy="4980709"/>
            </a:xfrm>
            <a:custGeom>
              <a:rect b="b" l="l" r="r" t="t"/>
              <a:pathLst>
                <a:path extrusionOk="0" h="4980709" w="6799603">
                  <a:moveTo>
                    <a:pt x="0" y="0"/>
                  </a:moveTo>
                  <a:lnTo>
                    <a:pt x="6799603" y="0"/>
                  </a:lnTo>
                  <a:lnTo>
                    <a:pt x="6799603" y="4980709"/>
                  </a:lnTo>
                  <a:lnTo>
                    <a:pt x="0" y="4980709"/>
                  </a:lnTo>
                  <a:lnTo>
                    <a:pt x="0" y="0"/>
                  </a:lnTo>
                  <a:close/>
                </a:path>
              </a:pathLst>
            </a:custGeom>
            <a:blipFill rotWithShape="1">
              <a:blip r:embed="rId5">
                <a:alphaModFix/>
              </a:blip>
              <a:stretch>
                <a:fillRect b="0" l="0" r="0" t="0"/>
              </a:stretch>
            </a:blipFill>
            <a:ln>
              <a:noFill/>
            </a:ln>
          </p:spPr>
        </p:sp>
        <p:sp>
          <p:nvSpPr>
            <p:cNvPr id="123" name="Google Shape;123;p19"/>
            <p:cNvSpPr txBox="1"/>
            <p:nvPr/>
          </p:nvSpPr>
          <p:spPr>
            <a:xfrm>
              <a:off x="1051792" y="1539716"/>
              <a:ext cx="4696018" cy="1844127"/>
            </a:xfrm>
            <a:prstGeom prst="rect">
              <a:avLst/>
            </a:prstGeom>
            <a:noFill/>
            <a:ln>
              <a:noFill/>
            </a:ln>
          </p:spPr>
          <p:txBody>
            <a:bodyPr anchorCtr="0" anchor="t" bIns="0" lIns="0" spcFirstLastPara="1" rIns="0" wrap="square" tIns="0">
              <a:spAutoFit/>
            </a:bodyPr>
            <a:lstStyle/>
            <a:p>
              <a:pPr indent="0" lvl="0" marL="0" marR="0" rtl="0" algn="ctr">
                <a:lnSpc>
                  <a:spcPct val="140030"/>
                </a:lnSpc>
                <a:spcBef>
                  <a:spcPts val="0"/>
                </a:spcBef>
                <a:spcAft>
                  <a:spcPts val="0"/>
                </a:spcAft>
                <a:buNone/>
              </a:pPr>
              <a:r>
                <a:rPr b="0" i="0" lang="en-US" sz="2658" u="none" cap="none" strike="noStrike">
                  <a:solidFill>
                    <a:srgbClr val="0F4662"/>
                  </a:solidFill>
                  <a:latin typeface="Arial"/>
                  <a:ea typeface="Arial"/>
                  <a:cs typeface="Arial"/>
                  <a:sym typeface="Arial"/>
                </a:rPr>
                <a:t>Flask server analyzes the images and generates an output</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nvSpPr>
        <p:spPr>
          <a:xfrm>
            <a:off x="2105614" y="1381254"/>
            <a:ext cx="2916923"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i="0" lang="en-US" sz="5199" u="none" cap="none" strike="noStrike">
                <a:solidFill>
                  <a:srgbClr val="0F4662"/>
                </a:solidFill>
                <a:latin typeface="Cormorant Garamond"/>
                <a:ea typeface="Cormorant Garamond"/>
                <a:cs typeface="Cormorant Garamond"/>
                <a:sym typeface="Cormorant Garamond"/>
              </a:rPr>
              <a:t>Tech Stack</a:t>
            </a:r>
            <a:endParaRPr/>
          </a:p>
        </p:txBody>
      </p:sp>
      <p:sp>
        <p:nvSpPr>
          <p:cNvPr id="129" name="Google Shape;129;p20"/>
          <p:cNvSpPr txBox="1"/>
          <p:nvPr/>
        </p:nvSpPr>
        <p:spPr>
          <a:xfrm>
            <a:off x="8646779" y="1381254"/>
            <a:ext cx="6965048"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i="0" lang="en-US" sz="5199" u="none" cap="none" strike="noStrike">
                <a:solidFill>
                  <a:srgbClr val="0F4662"/>
                </a:solidFill>
                <a:latin typeface="Cormorant Garamond"/>
                <a:ea typeface="Cormorant Garamond"/>
                <a:cs typeface="Cormorant Garamond"/>
                <a:sym typeface="Cormorant Garamond"/>
              </a:rPr>
              <a:t>Interfaces to be Developed</a:t>
            </a:r>
            <a:endParaRPr/>
          </a:p>
        </p:txBody>
      </p:sp>
      <p:sp>
        <p:nvSpPr>
          <p:cNvPr id="130" name="Google Shape;130;p20"/>
          <p:cNvSpPr txBox="1"/>
          <p:nvPr/>
        </p:nvSpPr>
        <p:spPr>
          <a:xfrm>
            <a:off x="1143000" y="1913065"/>
            <a:ext cx="6370121" cy="69865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800">
              <a:solidFill>
                <a:srgbClr val="000000"/>
              </a:solidFill>
              <a:latin typeface="Garamond"/>
              <a:ea typeface="Garamond"/>
              <a:cs typeface="Garamond"/>
              <a:sym typeface="Garamond"/>
            </a:endParaRPr>
          </a:p>
          <a:p>
            <a:pPr indent="0" lvl="0" marL="0" marR="0" rtl="0" algn="l">
              <a:spcBef>
                <a:spcPts val="0"/>
              </a:spcBef>
              <a:spcAft>
                <a:spcPts val="0"/>
              </a:spcAft>
              <a:buNone/>
            </a:pPr>
            <a:r>
              <a:t/>
            </a:r>
            <a:endParaRPr sz="2800">
              <a:solidFill>
                <a:srgbClr val="000000"/>
              </a:solidFill>
              <a:latin typeface="Garamond"/>
              <a:ea typeface="Garamond"/>
              <a:cs typeface="Garamond"/>
              <a:sym typeface="Garamond"/>
            </a:endParaRPr>
          </a:p>
          <a:p>
            <a:pPr indent="0" lvl="0" marL="0" marR="0" rtl="0" algn="l">
              <a:lnSpc>
                <a:spcPct val="150000"/>
              </a:lnSpc>
              <a:spcBef>
                <a:spcPts val="0"/>
              </a:spcBef>
              <a:spcAft>
                <a:spcPts val="0"/>
              </a:spcAft>
              <a:buNone/>
            </a:pPr>
            <a:r>
              <a:rPr lang="en-US" sz="2800">
                <a:solidFill>
                  <a:srgbClr val="000000"/>
                </a:solidFill>
                <a:latin typeface="Garamond"/>
                <a:ea typeface="Garamond"/>
                <a:cs typeface="Garamond"/>
                <a:sym typeface="Garamond"/>
              </a:rPr>
              <a:t>- Frontend: Flutter</a:t>
            </a:r>
            <a:endParaRPr/>
          </a:p>
          <a:p>
            <a:pPr indent="0" lvl="0" marL="0" marR="0" rtl="0" algn="l">
              <a:lnSpc>
                <a:spcPct val="150000"/>
              </a:lnSpc>
              <a:spcBef>
                <a:spcPts val="0"/>
              </a:spcBef>
              <a:spcAft>
                <a:spcPts val="0"/>
              </a:spcAft>
              <a:buNone/>
            </a:pPr>
            <a:r>
              <a:rPr lang="en-US" sz="2800">
                <a:solidFill>
                  <a:srgbClr val="000000"/>
                </a:solidFill>
                <a:latin typeface="Garamond"/>
                <a:ea typeface="Garamond"/>
                <a:cs typeface="Garamond"/>
                <a:sym typeface="Garamond"/>
              </a:rPr>
              <a:t>- Backend: Flask</a:t>
            </a:r>
            <a:endParaRPr/>
          </a:p>
          <a:p>
            <a:pPr indent="0" lvl="0" marL="0" marR="0" rtl="0" algn="l">
              <a:lnSpc>
                <a:spcPct val="150000"/>
              </a:lnSpc>
              <a:spcBef>
                <a:spcPts val="0"/>
              </a:spcBef>
              <a:spcAft>
                <a:spcPts val="0"/>
              </a:spcAft>
              <a:buNone/>
            </a:pPr>
            <a:r>
              <a:rPr lang="en-US" sz="2800">
                <a:solidFill>
                  <a:srgbClr val="000000"/>
                </a:solidFill>
                <a:latin typeface="Garamond"/>
                <a:ea typeface="Garamond"/>
                <a:cs typeface="Garamond"/>
                <a:sym typeface="Garamond"/>
              </a:rPr>
              <a:t>- Machine Learning: TensorFlow/PyTorch</a:t>
            </a:r>
            <a:endParaRPr sz="2800">
              <a:solidFill>
                <a:srgbClr val="000000"/>
              </a:solidFill>
              <a:latin typeface="Garamond"/>
              <a:ea typeface="Garamond"/>
              <a:cs typeface="Garamond"/>
              <a:sym typeface="Garamond"/>
            </a:endParaRPr>
          </a:p>
          <a:p>
            <a:pPr indent="0" lvl="0" marL="0" marR="0" rtl="0" algn="l">
              <a:lnSpc>
                <a:spcPct val="150000"/>
              </a:lnSpc>
              <a:spcBef>
                <a:spcPts val="0"/>
              </a:spcBef>
              <a:spcAft>
                <a:spcPts val="0"/>
              </a:spcAft>
              <a:buNone/>
            </a:pPr>
            <a:r>
              <a:rPr lang="en-US" sz="2800">
                <a:solidFill>
                  <a:srgbClr val="000000"/>
                </a:solidFill>
                <a:latin typeface="Garamond"/>
                <a:ea typeface="Garamond"/>
                <a:cs typeface="Garamond"/>
                <a:sym typeface="Garamond"/>
              </a:rPr>
              <a:t>- Storage: Firebase (Firestore for database, Firebase Storage for images)</a:t>
            </a:r>
            <a:endParaRPr/>
          </a:p>
          <a:p>
            <a:pPr indent="0" lvl="0" marL="0" marR="0" rtl="0" algn="l">
              <a:lnSpc>
                <a:spcPct val="150000"/>
              </a:lnSpc>
              <a:spcBef>
                <a:spcPts val="0"/>
              </a:spcBef>
              <a:spcAft>
                <a:spcPts val="0"/>
              </a:spcAft>
              <a:buNone/>
            </a:pPr>
            <a:r>
              <a:rPr lang="en-US" sz="2800">
                <a:solidFill>
                  <a:srgbClr val="000000"/>
                </a:solidFill>
                <a:latin typeface="Garamond"/>
                <a:ea typeface="Garamond"/>
                <a:cs typeface="Garamond"/>
                <a:sym typeface="Garamond"/>
              </a:rPr>
              <a:t>- Development Tools: Android Studio (for Flutter), Jupyter Notebooks (for Gen AI model development &amp; Training)</a:t>
            </a:r>
            <a:endParaRPr/>
          </a:p>
          <a:p>
            <a:pPr indent="0" lvl="0" marL="0" marR="0" rtl="0" algn="l">
              <a:spcBef>
                <a:spcPts val="0"/>
              </a:spcBef>
              <a:spcAft>
                <a:spcPts val="0"/>
              </a:spcAft>
              <a:buNone/>
            </a:pPr>
            <a:r>
              <a:t/>
            </a:r>
            <a:endParaRPr sz="2800">
              <a:solidFill>
                <a:srgbClr val="000000"/>
              </a:solidFill>
              <a:latin typeface="Garamond"/>
              <a:ea typeface="Garamond"/>
              <a:cs typeface="Garamond"/>
              <a:sym typeface="Garamond"/>
            </a:endParaRPr>
          </a:p>
          <a:p>
            <a:pPr indent="0" lvl="0" marL="0" marR="0" rtl="0" algn="l">
              <a:spcBef>
                <a:spcPts val="0"/>
              </a:spcBef>
              <a:spcAft>
                <a:spcPts val="0"/>
              </a:spcAft>
              <a:buNone/>
            </a:pPr>
            <a:r>
              <a:t/>
            </a:r>
            <a:endParaRPr sz="2800">
              <a:solidFill>
                <a:srgbClr val="000000"/>
              </a:solidFill>
              <a:latin typeface="Garamond"/>
              <a:ea typeface="Garamond"/>
              <a:cs typeface="Garamond"/>
              <a:sym typeface="Garamond"/>
            </a:endParaRPr>
          </a:p>
        </p:txBody>
      </p:sp>
      <p:sp>
        <p:nvSpPr>
          <p:cNvPr id="131" name="Google Shape;131;p20"/>
          <p:cNvSpPr txBox="1"/>
          <p:nvPr/>
        </p:nvSpPr>
        <p:spPr>
          <a:xfrm>
            <a:off x="8646779" y="2705100"/>
            <a:ext cx="7736221" cy="56938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0000"/>
                </a:solidFill>
                <a:latin typeface="Garamond"/>
                <a:ea typeface="Garamond"/>
                <a:cs typeface="Garamond"/>
                <a:sym typeface="Garamond"/>
              </a:rPr>
              <a:t>1. User Interfaces</a:t>
            </a:r>
            <a:endParaRPr/>
          </a:p>
          <a:p>
            <a:pPr indent="0" lvl="0" marL="0" marR="0" rtl="0" algn="l">
              <a:spcBef>
                <a:spcPts val="0"/>
              </a:spcBef>
              <a:spcAft>
                <a:spcPts val="0"/>
              </a:spcAft>
              <a:buNone/>
            </a:pPr>
            <a:r>
              <a:rPr lang="en-US" sz="2800">
                <a:solidFill>
                  <a:srgbClr val="000000"/>
                </a:solidFill>
                <a:latin typeface="Garamond"/>
                <a:ea typeface="Garamond"/>
                <a:cs typeface="Garamond"/>
                <a:sym typeface="Garamond"/>
              </a:rPr>
              <a:t>   - Login/Signup screen</a:t>
            </a:r>
            <a:endParaRPr/>
          </a:p>
          <a:p>
            <a:pPr indent="0" lvl="0" marL="0" marR="0" rtl="0" algn="l">
              <a:spcBef>
                <a:spcPts val="0"/>
              </a:spcBef>
              <a:spcAft>
                <a:spcPts val="0"/>
              </a:spcAft>
              <a:buNone/>
            </a:pPr>
            <a:r>
              <a:rPr lang="en-US" sz="2800">
                <a:solidFill>
                  <a:srgbClr val="000000"/>
                </a:solidFill>
                <a:latin typeface="Garamond"/>
                <a:ea typeface="Garamond"/>
                <a:cs typeface="Garamond"/>
                <a:sym typeface="Garamond"/>
              </a:rPr>
              <a:t>   - Dashboard Screen</a:t>
            </a:r>
            <a:endParaRPr/>
          </a:p>
          <a:p>
            <a:pPr indent="0" lvl="0" marL="0" marR="0" rtl="0" algn="l">
              <a:spcBef>
                <a:spcPts val="0"/>
              </a:spcBef>
              <a:spcAft>
                <a:spcPts val="0"/>
              </a:spcAft>
              <a:buNone/>
            </a:pPr>
            <a:r>
              <a:rPr lang="en-US" sz="2800">
                <a:solidFill>
                  <a:srgbClr val="000000"/>
                </a:solidFill>
                <a:latin typeface="Garamond"/>
                <a:ea typeface="Garamond"/>
                <a:cs typeface="Garamond"/>
                <a:sym typeface="Garamond"/>
              </a:rPr>
              <a:t>   - Crop Classification Screen</a:t>
            </a:r>
            <a:endParaRPr/>
          </a:p>
          <a:p>
            <a:pPr indent="0" lvl="0" marL="0" marR="0" rtl="0" algn="l">
              <a:spcBef>
                <a:spcPts val="0"/>
              </a:spcBef>
              <a:spcAft>
                <a:spcPts val="0"/>
              </a:spcAft>
              <a:buNone/>
            </a:pPr>
            <a:r>
              <a:rPr lang="en-US" sz="2800">
                <a:solidFill>
                  <a:srgbClr val="000000"/>
                </a:solidFill>
                <a:latin typeface="Garamond"/>
                <a:ea typeface="Garamond"/>
                <a:cs typeface="Garamond"/>
                <a:sym typeface="Garamond"/>
              </a:rPr>
              <a:t>   - SAR Image Colorization</a:t>
            </a:r>
            <a:endParaRPr/>
          </a:p>
          <a:p>
            <a:pPr indent="0" lvl="0" marL="0" marR="0" rtl="0" algn="l">
              <a:spcBef>
                <a:spcPts val="0"/>
              </a:spcBef>
              <a:spcAft>
                <a:spcPts val="0"/>
              </a:spcAft>
              <a:buNone/>
            </a:pPr>
            <a:r>
              <a:rPr lang="en-US" sz="2800">
                <a:solidFill>
                  <a:srgbClr val="000000"/>
                </a:solidFill>
                <a:latin typeface="Garamond"/>
                <a:ea typeface="Garamond"/>
                <a:cs typeface="Garamond"/>
                <a:sym typeface="Garamond"/>
              </a:rPr>
              <a:t>   - Flood Area Detection</a:t>
            </a:r>
            <a:endParaRPr/>
          </a:p>
          <a:p>
            <a:pPr indent="0" lvl="0" marL="0" marR="0" rtl="0" algn="l">
              <a:spcBef>
                <a:spcPts val="0"/>
              </a:spcBef>
              <a:spcAft>
                <a:spcPts val="0"/>
              </a:spcAft>
              <a:buNone/>
            </a:pPr>
            <a:r>
              <a:rPr lang="en-US" sz="2800">
                <a:solidFill>
                  <a:srgbClr val="000000"/>
                </a:solidFill>
                <a:latin typeface="Garamond"/>
                <a:ea typeface="Garamond"/>
                <a:cs typeface="Garamond"/>
                <a:sym typeface="Garamond"/>
              </a:rPr>
              <a:t>2. API Endpoints (Flask)</a:t>
            </a:r>
            <a:endParaRPr/>
          </a:p>
          <a:p>
            <a:pPr indent="0" lvl="0" marL="0" marR="0" rtl="0" algn="l">
              <a:spcBef>
                <a:spcPts val="0"/>
              </a:spcBef>
              <a:spcAft>
                <a:spcPts val="0"/>
              </a:spcAft>
              <a:buNone/>
            </a:pPr>
            <a:r>
              <a:rPr lang="en-US" sz="2800">
                <a:solidFill>
                  <a:srgbClr val="000000"/>
                </a:solidFill>
                <a:latin typeface="Garamond"/>
                <a:ea typeface="Garamond"/>
                <a:cs typeface="Garamond"/>
                <a:sym typeface="Garamond"/>
              </a:rPr>
              <a:t>   - `POST /predict`: Accept Crop Image and </a:t>
            </a:r>
            <a:endParaRPr/>
          </a:p>
          <a:p>
            <a:pPr indent="0" lvl="0" marL="0" marR="0" rtl="0" algn="l">
              <a:spcBef>
                <a:spcPts val="0"/>
              </a:spcBef>
              <a:spcAft>
                <a:spcPts val="0"/>
              </a:spcAft>
              <a:buNone/>
            </a:pPr>
            <a:r>
              <a:rPr lang="en-US" sz="2800">
                <a:solidFill>
                  <a:srgbClr val="000000"/>
                </a:solidFill>
                <a:latin typeface="Garamond"/>
                <a:ea typeface="Garamond"/>
                <a:cs typeface="Garamond"/>
                <a:sym typeface="Garamond"/>
              </a:rPr>
              <a:t>      return the Mapped Image</a:t>
            </a:r>
            <a:endParaRPr/>
          </a:p>
          <a:p>
            <a:pPr indent="0" lvl="0" marL="0" marR="0" rtl="0" algn="l">
              <a:spcBef>
                <a:spcPts val="0"/>
              </a:spcBef>
              <a:spcAft>
                <a:spcPts val="0"/>
              </a:spcAft>
              <a:buNone/>
            </a:pPr>
            <a:r>
              <a:rPr lang="en-US" sz="2800">
                <a:solidFill>
                  <a:srgbClr val="000000"/>
                </a:solidFill>
                <a:latin typeface="Garamond"/>
                <a:ea typeface="Garamond"/>
                <a:cs typeface="Garamond"/>
                <a:sym typeface="Garamond"/>
              </a:rPr>
              <a:t>   - `POST /sar`: Accepts SAR images and  </a:t>
            </a:r>
            <a:endParaRPr/>
          </a:p>
          <a:p>
            <a:pPr indent="0" lvl="0" marL="0" marR="0" rtl="0" algn="l">
              <a:spcBef>
                <a:spcPts val="0"/>
              </a:spcBef>
              <a:spcAft>
                <a:spcPts val="0"/>
              </a:spcAft>
              <a:buNone/>
            </a:pPr>
            <a:r>
              <a:rPr lang="en-US" sz="2800">
                <a:solidFill>
                  <a:srgbClr val="000000"/>
                </a:solidFill>
                <a:latin typeface="Garamond"/>
                <a:ea typeface="Garamond"/>
                <a:cs typeface="Garamond"/>
                <a:sym typeface="Garamond"/>
              </a:rPr>
              <a:t>       returns Colorized Images</a:t>
            </a:r>
            <a:endParaRPr/>
          </a:p>
          <a:p>
            <a:pPr indent="0" lvl="0" marL="0" marR="0" rtl="0" algn="l">
              <a:spcBef>
                <a:spcPts val="0"/>
              </a:spcBef>
              <a:spcAft>
                <a:spcPts val="0"/>
              </a:spcAft>
              <a:buNone/>
            </a:pPr>
            <a:r>
              <a:rPr lang="en-US" sz="2800">
                <a:solidFill>
                  <a:srgbClr val="000000"/>
                </a:solidFill>
                <a:latin typeface="Garamond"/>
                <a:ea typeface="Garamond"/>
                <a:cs typeface="Garamond"/>
                <a:sym typeface="Garamond"/>
              </a:rPr>
              <a:t>   - `POST /fad`: Accepts SAR Images and  </a:t>
            </a:r>
            <a:endParaRPr/>
          </a:p>
          <a:p>
            <a:pPr indent="0" lvl="0" marL="0" marR="0" rtl="0" algn="l">
              <a:spcBef>
                <a:spcPts val="0"/>
              </a:spcBef>
              <a:spcAft>
                <a:spcPts val="0"/>
              </a:spcAft>
              <a:buNone/>
            </a:pPr>
            <a:r>
              <a:rPr lang="en-US" sz="2800">
                <a:solidFill>
                  <a:srgbClr val="000000"/>
                </a:solidFill>
                <a:latin typeface="Garamond"/>
                <a:ea typeface="Garamond"/>
                <a:cs typeface="Garamond"/>
                <a:sym typeface="Garamond"/>
              </a:rPr>
              <a:t>      display Flood affected areas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nvSpPr>
        <p:spPr>
          <a:xfrm>
            <a:off x="193213" y="141605"/>
            <a:ext cx="3780592"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lang="en-US" sz="5199">
                <a:solidFill>
                  <a:srgbClr val="0F4662"/>
                </a:solidFill>
                <a:latin typeface="Cormorant Garamond"/>
                <a:ea typeface="Cormorant Garamond"/>
                <a:cs typeface="Cormorant Garamond"/>
                <a:sym typeface="Cormorant Garamond"/>
              </a:rPr>
              <a:t>Business Logic</a:t>
            </a:r>
            <a:endParaRPr/>
          </a:p>
        </p:txBody>
      </p:sp>
      <p:sp>
        <p:nvSpPr>
          <p:cNvPr id="137" name="Google Shape;137;p21"/>
          <p:cNvSpPr txBox="1"/>
          <p:nvPr/>
        </p:nvSpPr>
        <p:spPr>
          <a:xfrm>
            <a:off x="193213" y="1485900"/>
            <a:ext cx="8950787" cy="4849726"/>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lang="en-US" sz="2699">
                <a:solidFill>
                  <a:srgbClr val="0F4662"/>
                </a:solidFill>
                <a:latin typeface="Cormorant Garamond"/>
                <a:ea typeface="Cormorant Garamond"/>
                <a:cs typeface="Cormorant Garamond"/>
                <a:sym typeface="Cormorant Garamond"/>
              </a:rPr>
              <a:t>1. Image Processing Logic:</a:t>
            </a:r>
            <a:endParaRPr/>
          </a:p>
          <a:p>
            <a:pPr indent="-291451" lvl="1" marL="582901" marR="0" rtl="0" algn="l">
              <a:lnSpc>
                <a:spcPct val="140014"/>
              </a:lnSpc>
              <a:spcBef>
                <a:spcPts val="0"/>
              </a:spcBef>
              <a:spcAft>
                <a:spcPts val="0"/>
              </a:spcAft>
              <a:buClr>
                <a:srgbClr val="0F4662"/>
              </a:buClr>
              <a:buSzPts val="2699"/>
              <a:buFont typeface="Arial"/>
              <a:buChar char="•"/>
            </a:pPr>
            <a:r>
              <a:rPr b="1" i="0" lang="en-US" sz="2699" u="none" cap="none" strike="noStrike">
                <a:solidFill>
                  <a:srgbClr val="0F4662"/>
                </a:solidFill>
                <a:latin typeface="Cormorant Garamond"/>
                <a:ea typeface="Cormorant Garamond"/>
                <a:cs typeface="Cormorant Garamond"/>
                <a:sym typeface="Cormorant Garamond"/>
              </a:rPr>
              <a:t>Colorization:</a:t>
            </a:r>
            <a:endParaRPr/>
          </a:p>
          <a:p>
            <a:pPr indent="0" lvl="0" marL="0" marR="0" rtl="0" algn="l">
              <a:lnSpc>
                <a:spcPct val="140014"/>
              </a:lnSpc>
              <a:spcBef>
                <a:spcPts val="0"/>
              </a:spcBef>
              <a:spcAft>
                <a:spcPts val="0"/>
              </a:spcAft>
              <a:buNone/>
            </a:pPr>
            <a:r>
              <a:rPr b="1" lang="en-US" sz="2699">
                <a:solidFill>
                  <a:srgbClr val="0F4662"/>
                </a:solidFill>
                <a:latin typeface="Cormorant Garamond"/>
                <a:ea typeface="Cormorant Garamond"/>
                <a:cs typeface="Cormorant Garamond"/>
                <a:sym typeface="Cormorant Garamond"/>
              </a:rPr>
              <a:t>Use the Pix2Pix model to convert grayscale SAR images into colorized images.</a:t>
            </a:r>
            <a:endParaRPr/>
          </a:p>
          <a:p>
            <a:pPr indent="-291451" lvl="1" marL="582901" marR="0" rtl="0" algn="l">
              <a:lnSpc>
                <a:spcPct val="140014"/>
              </a:lnSpc>
              <a:spcBef>
                <a:spcPts val="0"/>
              </a:spcBef>
              <a:spcAft>
                <a:spcPts val="0"/>
              </a:spcAft>
              <a:buClr>
                <a:srgbClr val="0F4662"/>
              </a:buClr>
              <a:buSzPts val="2699"/>
              <a:buFont typeface="Arial"/>
              <a:buChar char="•"/>
            </a:pPr>
            <a:r>
              <a:rPr b="1" i="0" lang="en-US" sz="2699" u="none" cap="none" strike="noStrike">
                <a:solidFill>
                  <a:srgbClr val="0F4662"/>
                </a:solidFill>
                <a:latin typeface="Cormorant Garamond"/>
                <a:ea typeface="Cormorant Garamond"/>
                <a:cs typeface="Cormorant Garamond"/>
                <a:sym typeface="Cormorant Garamond"/>
              </a:rPr>
              <a:t>Flood Detection:</a:t>
            </a:r>
            <a:endParaRPr/>
          </a:p>
          <a:p>
            <a:pPr indent="0" lvl="0" marL="0" marR="0" rtl="0" algn="l">
              <a:lnSpc>
                <a:spcPct val="140014"/>
              </a:lnSpc>
              <a:spcBef>
                <a:spcPts val="0"/>
              </a:spcBef>
              <a:spcAft>
                <a:spcPts val="0"/>
              </a:spcAft>
              <a:buNone/>
            </a:pPr>
            <a:r>
              <a:rPr b="1" lang="en-US" sz="2699">
                <a:solidFill>
                  <a:srgbClr val="0F4662"/>
                </a:solidFill>
                <a:latin typeface="Cormorant Garamond"/>
                <a:ea typeface="Cormorant Garamond"/>
                <a:cs typeface="Cormorant Garamond"/>
                <a:sym typeface="Cormorant Garamond"/>
              </a:rPr>
              <a:t>Leverage the UNETR model to analyze SAR images and detect flood-affected areas. </a:t>
            </a:r>
            <a:endParaRPr/>
          </a:p>
          <a:p>
            <a:pPr indent="-291451" lvl="1" marL="582901" marR="0" rtl="0" algn="l">
              <a:lnSpc>
                <a:spcPct val="140014"/>
              </a:lnSpc>
              <a:spcBef>
                <a:spcPts val="0"/>
              </a:spcBef>
              <a:spcAft>
                <a:spcPts val="0"/>
              </a:spcAft>
              <a:buClr>
                <a:srgbClr val="0F4662"/>
              </a:buClr>
              <a:buSzPts val="2699"/>
              <a:buFont typeface="Arial"/>
              <a:buChar char="•"/>
            </a:pPr>
            <a:r>
              <a:rPr b="1" i="0" lang="en-US" sz="2699" u="none" cap="none" strike="noStrike">
                <a:solidFill>
                  <a:srgbClr val="0F4662"/>
                </a:solidFill>
                <a:latin typeface="Cormorant Garamond"/>
                <a:ea typeface="Cormorant Garamond"/>
                <a:cs typeface="Cormorant Garamond"/>
                <a:sym typeface="Cormorant Garamond"/>
              </a:rPr>
              <a:t>Crop Mapping:</a:t>
            </a:r>
            <a:endParaRPr/>
          </a:p>
          <a:p>
            <a:pPr indent="0" lvl="0" marL="0" marR="0" rtl="0" algn="l">
              <a:lnSpc>
                <a:spcPct val="140014"/>
              </a:lnSpc>
              <a:spcBef>
                <a:spcPts val="0"/>
              </a:spcBef>
              <a:spcAft>
                <a:spcPts val="0"/>
              </a:spcAft>
              <a:buNone/>
            </a:pPr>
            <a:r>
              <a:rPr b="1" lang="en-US" sz="2699">
                <a:solidFill>
                  <a:srgbClr val="0F4662"/>
                </a:solidFill>
                <a:latin typeface="Cormorant Garamond"/>
                <a:ea typeface="Cormorant Garamond"/>
                <a:cs typeface="Cormorant Garamond"/>
                <a:sym typeface="Cormorant Garamond"/>
              </a:rPr>
              <a:t>Use VGG16 for feature extraction and mapping SAR crop images to corresponding ground crop images.</a:t>
            </a:r>
            <a:endParaRPr/>
          </a:p>
        </p:txBody>
      </p:sp>
      <p:sp>
        <p:nvSpPr>
          <p:cNvPr id="138" name="Google Shape;138;p21"/>
          <p:cNvSpPr txBox="1"/>
          <p:nvPr/>
        </p:nvSpPr>
        <p:spPr>
          <a:xfrm>
            <a:off x="9144000" y="1028700"/>
            <a:ext cx="9396690" cy="338785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2700">
                <a:solidFill>
                  <a:srgbClr val="0F4662"/>
                </a:solidFill>
                <a:latin typeface="Cormorant Garamond"/>
                <a:ea typeface="Cormorant Garamond"/>
                <a:cs typeface="Cormorant Garamond"/>
                <a:sym typeface="Cormorant Garamond"/>
              </a:rPr>
              <a:t>2. User Management Logic:</a:t>
            </a:r>
            <a:endParaRPr/>
          </a:p>
          <a:p>
            <a:pPr indent="-291467" lvl="1" marL="582933" marR="0" rtl="0" algn="l">
              <a:lnSpc>
                <a:spcPct val="140000"/>
              </a:lnSpc>
              <a:spcBef>
                <a:spcPts val="0"/>
              </a:spcBef>
              <a:spcAft>
                <a:spcPts val="0"/>
              </a:spcAft>
              <a:buClr>
                <a:srgbClr val="0F4662"/>
              </a:buClr>
              <a:buSzPts val="2700"/>
              <a:buFont typeface="Arial"/>
              <a:buChar char="•"/>
            </a:pPr>
            <a:r>
              <a:rPr b="1" i="0" lang="en-US" sz="2700" u="none" cap="none" strike="noStrike">
                <a:solidFill>
                  <a:srgbClr val="0F4662"/>
                </a:solidFill>
                <a:latin typeface="Cormorant Garamond"/>
                <a:ea typeface="Cormorant Garamond"/>
                <a:cs typeface="Cormorant Garamond"/>
                <a:sym typeface="Cormorant Garamond"/>
              </a:rPr>
              <a:t>Authentication and Authorization:</a:t>
            </a:r>
            <a:endParaRPr/>
          </a:p>
          <a:p>
            <a:pPr indent="-388622" lvl="2" marL="1165866" marR="0" rtl="0" algn="l">
              <a:lnSpc>
                <a:spcPct val="140000"/>
              </a:lnSpc>
              <a:spcBef>
                <a:spcPts val="0"/>
              </a:spcBef>
              <a:spcAft>
                <a:spcPts val="0"/>
              </a:spcAft>
              <a:buClr>
                <a:srgbClr val="0F4662"/>
              </a:buClr>
              <a:buSzPts val="2700"/>
              <a:buFont typeface="Arial"/>
              <a:buChar char="⚬"/>
            </a:pPr>
            <a:r>
              <a:rPr b="1" i="0" lang="en-US" sz="2700" u="none" cap="none" strike="noStrike">
                <a:solidFill>
                  <a:srgbClr val="0F4662"/>
                </a:solidFill>
                <a:latin typeface="Cormorant Garamond"/>
                <a:ea typeface="Cormorant Garamond"/>
                <a:cs typeface="Cormorant Garamond"/>
                <a:sym typeface="Cormorant Garamond"/>
              </a:rPr>
              <a:t>Secure user registration and login using Firebase Authentication.</a:t>
            </a:r>
            <a:endParaRPr/>
          </a:p>
          <a:p>
            <a:pPr indent="-388622" lvl="2" marL="1165866" marR="0" rtl="0" algn="l">
              <a:lnSpc>
                <a:spcPct val="140000"/>
              </a:lnSpc>
              <a:spcBef>
                <a:spcPts val="0"/>
              </a:spcBef>
              <a:spcAft>
                <a:spcPts val="0"/>
              </a:spcAft>
              <a:buClr>
                <a:srgbClr val="0F4662"/>
              </a:buClr>
              <a:buSzPts val="2700"/>
              <a:buFont typeface="Arial"/>
              <a:buChar char="⚬"/>
            </a:pPr>
            <a:r>
              <a:rPr b="1" i="0" lang="en-US" sz="2700" u="none" cap="none" strike="noStrike">
                <a:solidFill>
                  <a:srgbClr val="0F4662"/>
                </a:solidFill>
                <a:latin typeface="Cormorant Garamond"/>
                <a:ea typeface="Cormorant Garamond"/>
                <a:cs typeface="Cormorant Garamond"/>
                <a:sym typeface="Cormorant Garamond"/>
              </a:rPr>
              <a:t>Ensure users have role-based access for uploading SAR images and viewing results.</a:t>
            </a:r>
            <a:endParaRPr/>
          </a:p>
          <a:p>
            <a:pPr indent="0" lvl="0" marL="0" marR="0" rtl="0" algn="l">
              <a:lnSpc>
                <a:spcPct val="140000"/>
              </a:lnSpc>
              <a:spcBef>
                <a:spcPts val="0"/>
              </a:spcBef>
              <a:spcAft>
                <a:spcPts val="0"/>
              </a:spcAft>
              <a:buNone/>
            </a:pPr>
            <a:r>
              <a:t/>
            </a:r>
            <a:endParaRPr b="1" sz="2700">
              <a:solidFill>
                <a:srgbClr val="0F4662"/>
              </a:solidFill>
              <a:latin typeface="Cormorant Garamond"/>
              <a:ea typeface="Cormorant Garamond"/>
              <a:cs typeface="Cormorant Garamond"/>
              <a:sym typeface="Cormorant Garamond"/>
            </a:endParaRPr>
          </a:p>
        </p:txBody>
      </p:sp>
      <p:sp>
        <p:nvSpPr>
          <p:cNvPr id="139" name="Google Shape;139;p21"/>
          <p:cNvSpPr txBox="1"/>
          <p:nvPr/>
        </p:nvSpPr>
        <p:spPr>
          <a:xfrm>
            <a:off x="9171709" y="4686300"/>
            <a:ext cx="8744903" cy="387516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2700">
                <a:solidFill>
                  <a:srgbClr val="0F4662"/>
                </a:solidFill>
                <a:latin typeface="Cormorant Garamond"/>
                <a:ea typeface="Cormorant Garamond"/>
                <a:cs typeface="Cormorant Garamond"/>
                <a:sym typeface="Cormorant Garamond"/>
              </a:rPr>
              <a:t>3. Data Storage and Retrieval Logic:</a:t>
            </a:r>
            <a:endParaRPr/>
          </a:p>
          <a:p>
            <a:pPr indent="-291467" lvl="1" marL="582933" marR="0" rtl="0" algn="l">
              <a:lnSpc>
                <a:spcPct val="140000"/>
              </a:lnSpc>
              <a:spcBef>
                <a:spcPts val="0"/>
              </a:spcBef>
              <a:spcAft>
                <a:spcPts val="0"/>
              </a:spcAft>
              <a:buClr>
                <a:srgbClr val="0F4662"/>
              </a:buClr>
              <a:buSzPts val="2700"/>
              <a:buFont typeface="Arial"/>
              <a:buChar char="•"/>
            </a:pPr>
            <a:r>
              <a:rPr b="1" i="0" lang="en-US" sz="2700" u="none" cap="none" strike="noStrike">
                <a:solidFill>
                  <a:srgbClr val="0F4662"/>
                </a:solidFill>
                <a:latin typeface="Cormorant Garamond"/>
                <a:ea typeface="Cormorant Garamond"/>
                <a:cs typeface="Cormorant Garamond"/>
                <a:sym typeface="Cormorant Garamond"/>
              </a:rPr>
              <a:t>Image Storage:</a:t>
            </a:r>
            <a:endParaRPr/>
          </a:p>
          <a:p>
            <a:pPr indent="-388622" lvl="2" marL="1165866" marR="0" rtl="0" algn="l">
              <a:lnSpc>
                <a:spcPct val="140000"/>
              </a:lnSpc>
              <a:spcBef>
                <a:spcPts val="0"/>
              </a:spcBef>
              <a:spcAft>
                <a:spcPts val="0"/>
              </a:spcAft>
              <a:buClr>
                <a:srgbClr val="0F4662"/>
              </a:buClr>
              <a:buSzPts val="2700"/>
              <a:buFont typeface="Arial"/>
              <a:buChar char="⚬"/>
            </a:pPr>
            <a:r>
              <a:rPr b="1" i="0" lang="en-US" sz="2700" u="none" cap="none" strike="noStrike">
                <a:solidFill>
                  <a:srgbClr val="0F4662"/>
                </a:solidFill>
                <a:latin typeface="Cormorant Garamond"/>
                <a:ea typeface="Cormorant Garamond"/>
                <a:cs typeface="Cormorant Garamond"/>
                <a:sym typeface="Cormorant Garamond"/>
              </a:rPr>
              <a:t>Save raw SAR images and processed outputs (colorized images, flood maps, crop mapping results) in Firebase Storage.</a:t>
            </a:r>
            <a:endParaRPr/>
          </a:p>
          <a:p>
            <a:pPr indent="-291467" lvl="1" marL="582933" marR="0" rtl="0" algn="l">
              <a:lnSpc>
                <a:spcPct val="140000"/>
              </a:lnSpc>
              <a:spcBef>
                <a:spcPts val="0"/>
              </a:spcBef>
              <a:spcAft>
                <a:spcPts val="0"/>
              </a:spcAft>
              <a:buClr>
                <a:srgbClr val="0F4662"/>
              </a:buClr>
              <a:buSzPts val="2700"/>
              <a:buFont typeface="Arial"/>
              <a:buChar char="•"/>
            </a:pPr>
            <a:r>
              <a:rPr b="1" i="0" lang="en-US" sz="2700" u="none" cap="none" strike="noStrike">
                <a:solidFill>
                  <a:srgbClr val="0F4662"/>
                </a:solidFill>
                <a:latin typeface="Cormorant Garamond"/>
                <a:ea typeface="Cormorant Garamond"/>
                <a:cs typeface="Cormorant Garamond"/>
                <a:sym typeface="Cormorant Garamond"/>
              </a:rPr>
              <a:t>Results Retrieval:</a:t>
            </a:r>
            <a:endParaRPr/>
          </a:p>
          <a:p>
            <a:pPr indent="-388622" lvl="2" marL="1165866" marR="0" rtl="0" algn="l">
              <a:lnSpc>
                <a:spcPct val="140000"/>
              </a:lnSpc>
              <a:spcBef>
                <a:spcPts val="0"/>
              </a:spcBef>
              <a:spcAft>
                <a:spcPts val="0"/>
              </a:spcAft>
              <a:buClr>
                <a:srgbClr val="0F4662"/>
              </a:buClr>
              <a:buSzPts val="2700"/>
              <a:buFont typeface="Arial"/>
              <a:buChar char="⚬"/>
            </a:pPr>
            <a:r>
              <a:rPr b="1" i="0" lang="en-US" sz="2700" u="none" cap="none" strike="noStrike">
                <a:solidFill>
                  <a:srgbClr val="0F4662"/>
                </a:solidFill>
                <a:latin typeface="Cormorant Garamond"/>
                <a:ea typeface="Cormorant Garamond"/>
                <a:cs typeface="Cormorant Garamond"/>
                <a:sym typeface="Cormorant Garamond"/>
              </a:rPr>
              <a:t>Store metadata (e.g., image ID,results) in Firebase Firestore.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nvSpPr>
        <p:spPr>
          <a:xfrm>
            <a:off x="3886200" y="419100"/>
            <a:ext cx="10972800" cy="1143000"/>
          </a:xfrm>
          <a:prstGeom prst="rect">
            <a:avLst/>
          </a:prstGeom>
          <a:noFill/>
          <a:ln>
            <a:noFill/>
          </a:ln>
        </p:spPr>
        <p:txBody>
          <a:bodyPr anchorCtr="0" anchor="ctr" bIns="45700" lIns="91425" spcFirstLastPara="1" rIns="91425" wrap="square" tIns="45700">
            <a:normAutofit fontScale="92500"/>
          </a:bodyPr>
          <a:lstStyle/>
          <a:p>
            <a:pPr indent="0" lvl="0" marL="0" marR="0" rtl="0" algn="r">
              <a:lnSpc>
                <a:spcPct val="100000"/>
              </a:lnSpc>
              <a:spcBef>
                <a:spcPts val="0"/>
              </a:spcBef>
              <a:spcAft>
                <a:spcPts val="0"/>
              </a:spcAft>
              <a:buClr>
                <a:srgbClr val="000000"/>
              </a:buClr>
              <a:buSzPct val="100000"/>
              <a:buFont typeface="Arial"/>
              <a:buNone/>
            </a:pPr>
            <a:r>
              <a:rPr b="0" i="0" lang="en-US" sz="6600" u="none" cap="none" strike="noStrike">
                <a:solidFill>
                  <a:srgbClr val="000000"/>
                </a:solidFill>
                <a:latin typeface="Arial"/>
                <a:ea typeface="Arial"/>
                <a:cs typeface="Arial"/>
                <a:sym typeface="Arial"/>
              </a:rPr>
              <a:t>Datasets and Data Structures</a:t>
            </a:r>
            <a:endParaRPr/>
          </a:p>
        </p:txBody>
      </p:sp>
      <p:sp>
        <p:nvSpPr>
          <p:cNvPr id="145" name="Google Shape;145;p22"/>
          <p:cNvSpPr txBox="1"/>
          <p:nvPr/>
        </p:nvSpPr>
        <p:spPr>
          <a:xfrm>
            <a:off x="677330" y="2309996"/>
            <a:ext cx="17382070" cy="6262504"/>
          </a:xfrm>
          <a:prstGeom prst="rect">
            <a:avLst/>
          </a:prstGeom>
          <a:noFill/>
          <a:ln>
            <a:noFill/>
          </a:ln>
        </p:spPr>
        <p:txBody>
          <a:bodyPr anchorCtr="0" anchor="t" bIns="45700" lIns="91425" spcFirstLastPara="1" rIns="91425" wrap="square" tIns="45700">
            <a:normAutofit fontScale="97500" lnSpcReduction="10000"/>
          </a:bodyPr>
          <a:lstStyle/>
          <a:p>
            <a:pPr indent="0" lvl="0" marL="0" marR="0" rtl="0" algn="l">
              <a:lnSpc>
                <a:spcPct val="100000"/>
              </a:lnSpc>
              <a:spcBef>
                <a:spcPts val="0"/>
              </a:spcBef>
              <a:spcAft>
                <a:spcPts val="0"/>
              </a:spcAft>
              <a:buClr>
                <a:srgbClr val="000000"/>
              </a:buClr>
              <a:buSzPct val="100000"/>
              <a:buFont typeface="Arial"/>
              <a:buNone/>
            </a:pPr>
            <a:r>
              <a:rPr b="0" i="0" lang="en-US" sz="3600" u="none" cap="none" strike="noStrike">
                <a:solidFill>
                  <a:srgbClr val="000000"/>
                </a:solidFill>
                <a:latin typeface="Arial"/>
                <a:ea typeface="Arial"/>
                <a:cs typeface="Arial"/>
                <a:sym typeface="Arial"/>
              </a:rPr>
              <a:t>1. Crop Classification Dataset</a:t>
            </a:r>
            <a:endParaRPr b="0" i="0" sz="22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ct val="100000"/>
              <a:buFont typeface="Arial"/>
              <a:buChar char="•"/>
            </a:pPr>
            <a:r>
              <a:rPr b="0" i="0" lang="en-US" sz="3600" u="none" cap="none" strike="noStrike">
                <a:solidFill>
                  <a:srgbClr val="000000"/>
                </a:solidFill>
                <a:latin typeface="Arial"/>
                <a:ea typeface="Arial"/>
                <a:cs typeface="Arial"/>
                <a:sym typeface="Arial"/>
              </a:rPr>
              <a:t>Classes: 5 crop categories (e.g., wheat, rice, etc.)</a:t>
            </a:r>
            <a:endParaRPr b="0" i="0" sz="22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ct val="100000"/>
              <a:buFont typeface="Arial"/>
              <a:buChar char="•"/>
            </a:pPr>
            <a:r>
              <a:rPr b="0" i="0" lang="en-US" sz="3600" u="none" cap="none" strike="noStrike">
                <a:solidFill>
                  <a:srgbClr val="000000"/>
                </a:solidFill>
                <a:latin typeface="Arial"/>
                <a:ea typeface="Arial"/>
                <a:cs typeface="Arial"/>
                <a:sym typeface="Arial"/>
              </a:rPr>
              <a:t>Training: 40 images per class (200 total)</a:t>
            </a:r>
            <a:endParaRPr b="0" i="0" sz="22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ct val="100000"/>
              <a:buFont typeface="Arial"/>
              <a:buChar char="•"/>
            </a:pPr>
            <a:r>
              <a:rPr b="0" i="0" lang="en-US" sz="3600" u="none" cap="none" strike="noStrike">
                <a:solidFill>
                  <a:srgbClr val="000000"/>
                </a:solidFill>
                <a:latin typeface="Arial"/>
                <a:ea typeface="Arial"/>
                <a:cs typeface="Arial"/>
                <a:sym typeface="Arial"/>
              </a:rPr>
              <a:t>Validation: 10 images per class (50 total)</a:t>
            </a:r>
            <a:endParaRPr b="0" i="0" sz="2200" u="none" cap="none" strike="noStrike">
              <a:solidFill>
                <a:srgbClr val="000000"/>
              </a:solidFill>
              <a:latin typeface="Arial"/>
              <a:ea typeface="Arial"/>
              <a:cs typeface="Arial"/>
              <a:sym typeface="Arial"/>
            </a:endParaRPr>
          </a:p>
          <a:p>
            <a:pPr indent="-206692" lvl="0" marL="342900" marR="0" rtl="0" algn="l">
              <a:lnSpc>
                <a:spcPct val="100000"/>
              </a:lnSpc>
              <a:spcBef>
                <a:spcPts val="0"/>
              </a:spcBef>
              <a:spcAft>
                <a:spcPts val="0"/>
              </a:spcAft>
              <a:buClr>
                <a:srgbClr val="3F3F3F"/>
              </a:buClr>
              <a:buSzPct val="100000"/>
              <a:buFont typeface="Arial"/>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ct val="100000"/>
              <a:buFont typeface="Arial"/>
              <a:buNone/>
            </a:pPr>
            <a:r>
              <a:rPr b="0" i="0" lang="en-US" sz="3600" u="none" cap="none" strike="noStrike">
                <a:solidFill>
                  <a:srgbClr val="000000"/>
                </a:solidFill>
                <a:latin typeface="Arial"/>
                <a:ea typeface="Arial"/>
                <a:cs typeface="Arial"/>
                <a:sym typeface="Arial"/>
              </a:rPr>
              <a:t>2. Sentinel-1 &amp; 2 Dataset for Colorization</a:t>
            </a:r>
            <a:endParaRPr b="0" i="0" sz="22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ct val="100000"/>
              <a:buFont typeface="Arial"/>
              <a:buChar char="•"/>
            </a:pPr>
            <a:r>
              <a:rPr b="0" i="0" lang="en-US" sz="3600" u="none" cap="none" strike="noStrike">
                <a:solidFill>
                  <a:srgbClr val="000000"/>
                </a:solidFill>
                <a:latin typeface="Arial"/>
                <a:ea typeface="Arial"/>
                <a:cs typeface="Arial"/>
                <a:sym typeface="Arial"/>
              </a:rPr>
              <a:t>Total Image Pairs: 16,000 SAR (Sentinel-1) &amp; optical (Sentinel-2) image pairs</a:t>
            </a:r>
            <a:endParaRPr b="0" i="0" sz="22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ct val="100000"/>
              <a:buFont typeface="Arial"/>
              <a:buChar char="•"/>
            </a:pPr>
            <a:r>
              <a:rPr b="0" i="0" lang="en-US" sz="3600" u="none" cap="none" strike="noStrike">
                <a:solidFill>
                  <a:srgbClr val="000000"/>
                </a:solidFill>
                <a:latin typeface="Arial"/>
                <a:ea typeface="Arial"/>
                <a:cs typeface="Arial"/>
                <a:sym typeface="Arial"/>
              </a:rPr>
              <a:t>Geographic Areas: Agricultural, grasslands, urban, barren</a:t>
            </a:r>
            <a:endParaRPr b="0" i="0" sz="22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ct val="100000"/>
              <a:buFont typeface="Arial"/>
              <a:buChar char="•"/>
            </a:pPr>
            <a:r>
              <a:rPr b="0" i="0" lang="en-US" sz="3600" u="none" cap="none" strike="noStrike">
                <a:solidFill>
                  <a:srgbClr val="000000"/>
                </a:solidFill>
                <a:latin typeface="Arial"/>
                <a:ea typeface="Arial"/>
                <a:cs typeface="Arial"/>
                <a:sym typeface="Arial"/>
              </a:rPr>
              <a:t>Split: 80% train (12,800), 20% validation (3,200)</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F3F3F"/>
              </a:buClr>
              <a:buSzPct val="100000"/>
              <a:buFont typeface="Arial"/>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ct val="100000"/>
              <a:buFont typeface="Arial"/>
              <a:buNone/>
            </a:pPr>
            <a:r>
              <a:rPr b="0" i="0" lang="en-US" sz="3600" u="none" cap="none" strike="noStrike">
                <a:solidFill>
                  <a:srgbClr val="000000"/>
                </a:solidFill>
                <a:latin typeface="Arial"/>
                <a:ea typeface="Arial"/>
                <a:cs typeface="Arial"/>
                <a:sym typeface="Arial"/>
              </a:rPr>
              <a:t>Data Structures used:</a:t>
            </a:r>
            <a:endParaRPr b="0" i="0" sz="22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ct val="100000"/>
              <a:buFont typeface="Arial"/>
              <a:buChar char="•"/>
            </a:pPr>
            <a:r>
              <a:rPr b="0" i="0" lang="en-US" sz="3600" u="none" cap="none" strike="noStrike">
                <a:solidFill>
                  <a:srgbClr val="000000"/>
                </a:solidFill>
                <a:latin typeface="Arial"/>
                <a:ea typeface="Arial"/>
                <a:cs typeface="Arial"/>
                <a:sym typeface="Arial"/>
              </a:rPr>
              <a:t>User Data for storing in Firestore: Key-Value pairs of Strings</a:t>
            </a:r>
            <a:endParaRPr b="0" i="0" sz="22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ct val="100000"/>
              <a:buFont typeface="Arial"/>
              <a:buChar char="•"/>
            </a:pPr>
            <a:r>
              <a:rPr b="0" i="0" lang="en-US" sz="3600" u="none" cap="none" strike="noStrike">
                <a:solidFill>
                  <a:srgbClr val="000000"/>
                </a:solidFill>
                <a:latin typeface="Arial"/>
                <a:ea typeface="Arial"/>
                <a:cs typeface="Arial"/>
                <a:sym typeface="Arial"/>
              </a:rPr>
              <a:t>Images: </a:t>
            </a:r>
            <a:r>
              <a:rPr lang="en-US" sz="3600">
                <a:solidFill>
                  <a:srgbClr val="000000"/>
                </a:solidFill>
                <a:latin typeface="Arial"/>
                <a:ea typeface="Arial"/>
                <a:cs typeface="Arial"/>
                <a:sym typeface="Arial"/>
              </a:rPr>
              <a:t>Bit Arrays During API requests</a:t>
            </a:r>
            <a:r>
              <a:rPr b="0" i="0" lang="en-US" sz="3600" u="none" cap="none" strike="noStrike">
                <a:solidFill>
                  <a:srgbClr val="000000"/>
                </a:solidFill>
                <a:latin typeface="Arial"/>
                <a:ea typeface="Arial"/>
                <a:cs typeface="Arial"/>
                <a:sym typeface="Arial"/>
              </a:rPr>
              <a:t>, 2D Arrays during processing</a:t>
            </a:r>
            <a:endParaRPr b="0" i="0" sz="2200" u="none" cap="none" strike="noStrike">
              <a:solidFill>
                <a:srgbClr val="000000"/>
              </a:solidFill>
              <a:latin typeface="Arial"/>
              <a:ea typeface="Arial"/>
              <a:cs typeface="Arial"/>
              <a:sym typeface="Arial"/>
            </a:endParaRPr>
          </a:p>
          <a:p>
            <a:pPr indent="-206692" lvl="0" marL="342900" marR="0" rtl="0" algn="l">
              <a:lnSpc>
                <a:spcPct val="100000"/>
              </a:lnSpc>
              <a:spcBef>
                <a:spcPts val="0"/>
              </a:spcBef>
              <a:spcAft>
                <a:spcPts val="0"/>
              </a:spcAft>
              <a:buClr>
                <a:srgbClr val="3F3F3F"/>
              </a:buClr>
              <a:buSzPct val="100000"/>
              <a:buFont typeface="Arial"/>
              <a:buNone/>
            </a:pPr>
            <a:r>
              <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