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8D0B-B46C-4493-A97F-5597F39F9F8B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D44A-D98D-46BF-A8CA-5727F7F77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2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8D0B-B46C-4493-A97F-5597F39F9F8B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D44A-D98D-46BF-A8CA-5727F7F77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80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8D0B-B46C-4493-A97F-5597F39F9F8B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D44A-D98D-46BF-A8CA-5727F7F77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74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8D0B-B46C-4493-A97F-5597F39F9F8B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D44A-D98D-46BF-A8CA-5727F7F77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67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8D0B-B46C-4493-A97F-5597F39F9F8B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D44A-D98D-46BF-A8CA-5727F7F77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28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8D0B-B46C-4493-A97F-5597F39F9F8B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D44A-D98D-46BF-A8CA-5727F7F77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52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8D0B-B46C-4493-A97F-5597F39F9F8B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D44A-D98D-46BF-A8CA-5727F7F77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28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8D0B-B46C-4493-A97F-5597F39F9F8B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D44A-D98D-46BF-A8CA-5727F7F77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50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8D0B-B46C-4493-A97F-5597F39F9F8B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D44A-D98D-46BF-A8CA-5727F7F77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80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8D0B-B46C-4493-A97F-5597F39F9F8B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D44A-D98D-46BF-A8CA-5727F7F77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88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8D0B-B46C-4493-A97F-5597F39F9F8B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D44A-D98D-46BF-A8CA-5727F7F77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79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E8D0B-B46C-4493-A97F-5597F39F9F8B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5D44A-D98D-46BF-A8CA-5727F7F77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85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255530"/>
              </p:ext>
            </p:extLst>
          </p:nvPr>
        </p:nvGraphicFramePr>
        <p:xfrm>
          <a:off x="0" y="-30162"/>
          <a:ext cx="12192000" cy="691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" r:id="rId3" imgW="16266600" imgH="9155520" progId="Photoshop.Image.18">
                  <p:embed/>
                </p:oleObj>
              </mc:Choice>
              <mc:Fallback>
                <p:oleObj name="Image" r:id="rId3" imgW="16266600" imgH="91555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-30162"/>
                        <a:ext cx="12192000" cy="691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896033"/>
              </p:ext>
            </p:extLst>
          </p:nvPr>
        </p:nvGraphicFramePr>
        <p:xfrm>
          <a:off x="2826327" y="1587732"/>
          <a:ext cx="6533804" cy="4006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576">
                  <a:extLst>
                    <a:ext uri="{9D8B030D-6E8A-4147-A177-3AD203B41FA5}">
                      <a16:colId xmlns:a16="http://schemas.microsoft.com/office/drawing/2014/main" val="1947006373"/>
                    </a:ext>
                  </a:extLst>
                </a:gridCol>
                <a:gridCol w="4180228">
                  <a:extLst>
                    <a:ext uri="{9D8B030D-6E8A-4147-A177-3AD203B41FA5}">
                      <a16:colId xmlns:a16="http://schemas.microsoft.com/office/drawing/2014/main" val="2404958858"/>
                    </a:ext>
                  </a:extLst>
                </a:gridCol>
              </a:tblGrid>
              <a:tr h="457913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Your Requirements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The App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050304"/>
                  </a:ext>
                </a:extLst>
              </a:tr>
              <a:tr h="801347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School students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</a:rPr>
                        <a:t> will construct a greenhouse gas chain for each of the four products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School students will learn the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</a:rPr>
                        <a:t> chain for each product from production to disposal through an interactive chain within each habitat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438168"/>
                  </a:ext>
                </a:extLst>
              </a:tr>
              <a:tr h="57239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The app should be educational, fun and interactive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</a:rPr>
                        <a:t> app provides detailed chain information accompanied with facts and risks, educational mini-games and questions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31000"/>
                  </a:ext>
                </a:extLst>
              </a:tr>
              <a:tr h="57239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Targeted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</a:rPr>
                        <a:t> to 11-16 year olds (mainly 11-12)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The app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</a:rPr>
                        <a:t> design mixes cartoon imagery with real-life scenes; game text is simplified for a younger audience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477239"/>
                  </a:ext>
                </a:extLst>
              </a:tr>
              <a:tr h="103030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School students should take ownership of the problem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Students will be required to ‘release the gases’ into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</a:rPr>
                        <a:t> the atmosphere during each stage of the chain. They’ll witness the impact, and then provide a pledge on how they promise to try and help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217923"/>
                  </a:ext>
                </a:extLst>
              </a:tr>
              <a:tr h="57239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The app should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</a:rPr>
                        <a:t> purely focus on the carbon chain activity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The greenhouse gas chain for each habitat remains on screen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</a:rPr>
                        <a:t> for interactive completion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669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29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Adobe Photoshop Image</vt:lpstr>
      <vt:lpstr>PowerPoint Presentation</vt:lpstr>
    </vt:vector>
  </TitlesOfParts>
  <Company>West Herts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Nash</dc:creator>
  <cp:lastModifiedBy>Rebecca Nash</cp:lastModifiedBy>
  <cp:revision>4</cp:revision>
  <dcterms:created xsi:type="dcterms:W3CDTF">2017-11-06T11:00:16Z</dcterms:created>
  <dcterms:modified xsi:type="dcterms:W3CDTF">2017-11-06T11:29:31Z</dcterms:modified>
</cp:coreProperties>
</file>