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197C-B286-124C-BAC2-1786F3E97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File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22B41-99B3-894C-A49A-036DF6376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Nicolas Dayot, Samuel Adone &amp; Marie dugoua</a:t>
            </a:r>
          </a:p>
        </p:txBody>
      </p:sp>
    </p:spTree>
    <p:extLst>
      <p:ext uri="{BB962C8B-B14F-4D97-AF65-F5344CB8AC3E}">
        <p14:creationId xmlns:p14="http://schemas.microsoft.com/office/powerpoint/2010/main" val="164843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962F-C463-954E-9585-4BAB9B7F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1104-14E6-9F40-B7A8-C194B97A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Création d’une application de téléchargement d’un fichier avec Node</a:t>
            </a:r>
            <a:r>
              <a:rPr lang="en-US" dirty="0"/>
              <a:t>.</a:t>
            </a:r>
            <a:r>
              <a:rPr lang="en-FR" dirty="0"/>
              <a:t>Js</a:t>
            </a:r>
          </a:p>
          <a:p>
            <a:pPr lvl="1"/>
            <a:r>
              <a:rPr lang="en-FR" dirty="0"/>
              <a:t>1er server non sécurisé (tout type de fichier)</a:t>
            </a:r>
          </a:p>
          <a:p>
            <a:pPr lvl="1"/>
            <a:r>
              <a:rPr lang="en-FR" dirty="0"/>
              <a:t>2</a:t>
            </a:r>
            <a:r>
              <a:rPr lang="en-US" dirty="0"/>
              <a:t>n</a:t>
            </a:r>
            <a:r>
              <a:rPr lang="en-FR" dirty="0"/>
              <a:t>d server sécurisé (seulement les images)</a:t>
            </a:r>
          </a:p>
          <a:p>
            <a:pPr marL="457200" lvl="1" indent="0">
              <a:buNone/>
            </a:pPr>
            <a:endParaRPr lang="en-FR" dirty="0"/>
          </a:p>
          <a:p>
            <a:r>
              <a:rPr lang="en-FR" dirty="0"/>
              <a:t>Recherche de failles possible</a:t>
            </a:r>
          </a:p>
          <a:p>
            <a:pPr lvl="1"/>
            <a:r>
              <a:rPr lang="en-FR" dirty="0"/>
              <a:t>Injection de scripte</a:t>
            </a:r>
          </a:p>
          <a:p>
            <a:pPr lvl="1"/>
            <a:r>
              <a:rPr lang="en-FR" dirty="0"/>
              <a:t>Bypasse sécurité extension</a:t>
            </a:r>
          </a:p>
        </p:txBody>
      </p:sp>
    </p:spTree>
    <p:extLst>
      <p:ext uri="{BB962C8B-B14F-4D97-AF65-F5344CB8AC3E}">
        <p14:creationId xmlns:p14="http://schemas.microsoft.com/office/powerpoint/2010/main" val="338459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4C3D-8CB9-5F4A-B17D-A42E9251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Difficultées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582C-75D8-BA4A-A465-F7DFED80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1er server</a:t>
            </a:r>
          </a:p>
          <a:p>
            <a:pPr lvl="1"/>
            <a:r>
              <a:rPr lang="fr-FR" dirty="0"/>
              <a:t>Le script s’exécute, mais seulement coté client</a:t>
            </a:r>
          </a:p>
          <a:p>
            <a:pPr lvl="1"/>
            <a:r>
              <a:rPr lang="fr-FR" dirty="0"/>
              <a:t>Internet Explorer a sécurisé la faille d’injection de script</a:t>
            </a:r>
          </a:p>
          <a:p>
            <a:pPr lvl="1"/>
            <a:endParaRPr lang="fr-FR" dirty="0"/>
          </a:p>
          <a:p>
            <a:r>
              <a:rPr lang="fr-FR" dirty="0"/>
              <a:t>2nd server</a:t>
            </a:r>
          </a:p>
          <a:p>
            <a:pPr lvl="1"/>
            <a:r>
              <a:rPr lang="fr-FR" dirty="0" err="1"/>
              <a:t>Burp</a:t>
            </a:r>
            <a:r>
              <a:rPr lang="fr-FR" dirty="0"/>
              <a:t> peut modifier l’extension mais la vérification = côté server</a:t>
            </a:r>
          </a:p>
        </p:txBody>
      </p:sp>
    </p:spTree>
    <p:extLst>
      <p:ext uri="{BB962C8B-B14F-4D97-AF65-F5344CB8AC3E}">
        <p14:creationId xmlns:p14="http://schemas.microsoft.com/office/powerpoint/2010/main" val="206578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2A34-6883-6046-A9D3-81C50EB6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28386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74A1-C5A1-446E-BD92-5FCC972A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Explication</a:t>
            </a:r>
            <a:endParaRPr lang="fr-FR" dirty="0"/>
          </a:p>
        </p:txBody>
      </p:sp>
      <p:pic>
        <p:nvPicPr>
          <p:cNvPr id="21" name="Content Placeholder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748890-1154-4606-B8F9-2135453D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94" y="2355850"/>
            <a:ext cx="7945412" cy="402795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BCD99C-B1B7-4E04-9FCD-4CF96D076B24}"/>
              </a:ext>
            </a:extLst>
          </p:cNvPr>
          <p:cNvSpPr txBox="1"/>
          <p:nvPr/>
        </p:nvSpPr>
        <p:spPr>
          <a:xfrm>
            <a:off x="6657976" y="5753527"/>
            <a:ext cx="3771900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'/uploads'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'uploads'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152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C03E-8D13-43D6-A2A8-966D4742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CA87BBB-A7AC-4758-BBFA-FD0F062254B2}"/>
              </a:ext>
            </a:extLst>
          </p:cNvPr>
          <p:cNvSpPr txBox="1">
            <a:spLocks/>
          </p:cNvSpPr>
          <p:nvPr/>
        </p:nvSpPr>
        <p:spPr>
          <a:xfrm>
            <a:off x="2974181" y="2362200"/>
            <a:ext cx="6243638" cy="382905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&lt;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THIS IS A PAGE LOL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&lt;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1AFE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E5C07B"/>
                </a:solidFill>
                <a:latin typeface="Consolas" panose="020B0609020204030204" pitchFamily="49" charset="0"/>
              </a:rPr>
              <a:t>'dis is a test'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1AFEF"/>
                </a:solidFill>
                <a:latin typeface="Consolas" panose="020B0609020204030204" pitchFamily="49" charset="0"/>
              </a:rPr>
              <a:t>window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open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E5C07B"/>
                </a:solidFill>
                <a:latin typeface="Consolas" panose="020B0609020204030204" pitchFamily="49" charset="0"/>
              </a:rPr>
              <a:t>"https://ytube.io/3Ggn"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&lt;/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&lt;/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304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71D-BCE4-4963-B88D-F32E863E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Explication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912CC-0B23-4EE8-B8CA-8DA03F01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8" y="4352925"/>
            <a:ext cx="10141686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0E422-43C1-4125-8724-9E2EF6EA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58" y="2424178"/>
            <a:ext cx="10141686" cy="20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4A21-7C69-E749-B943-2A8A0766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0732-BA48-A240-B32C-8F5609B3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Réaliser plus de recherche pour un contr</a:t>
            </a:r>
            <a:r>
              <a:rPr lang="en-GB" dirty="0" err="1"/>
              <a:t>ô</a:t>
            </a:r>
            <a:r>
              <a:rPr lang="en-FR" dirty="0"/>
              <a:t>le coté server</a:t>
            </a:r>
          </a:p>
          <a:p>
            <a:pPr lvl="1"/>
            <a:r>
              <a:rPr lang="en-FR" dirty="0"/>
              <a:t>Comment faire tourn</a:t>
            </a:r>
            <a:r>
              <a:rPr lang="en-GB" dirty="0"/>
              <a:t>er</a:t>
            </a:r>
            <a:r>
              <a:rPr lang="en-FR" dirty="0"/>
              <a:t> un script</a:t>
            </a:r>
          </a:p>
          <a:p>
            <a:pPr lvl="1"/>
            <a:r>
              <a:rPr lang="en-FR" dirty="0"/>
              <a:t>Comment Bypass extension</a:t>
            </a:r>
          </a:p>
          <a:p>
            <a:pPr lvl="1"/>
            <a:r>
              <a:rPr lang="en-FR" dirty="0"/>
              <a:t>Prendre la main cotes server</a:t>
            </a:r>
          </a:p>
        </p:txBody>
      </p:sp>
    </p:spTree>
    <p:extLst>
      <p:ext uri="{BB962C8B-B14F-4D97-AF65-F5344CB8AC3E}">
        <p14:creationId xmlns:p14="http://schemas.microsoft.com/office/powerpoint/2010/main" val="13005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236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3</vt:lpstr>
      <vt:lpstr>Ion Boardroom</vt:lpstr>
      <vt:lpstr>File Upload</vt:lpstr>
      <vt:lpstr>Présentation</vt:lpstr>
      <vt:lpstr>Difficultées</vt:lpstr>
      <vt:lpstr>Démo</vt:lpstr>
      <vt:lpstr>Explication</vt:lpstr>
      <vt:lpstr>Explication</vt:lpstr>
      <vt:lpstr>Explication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Upload</dc:title>
  <dc:creator>DUGOUA Marie</dc:creator>
  <cp:lastModifiedBy>Samuel Adone</cp:lastModifiedBy>
  <cp:revision>10</cp:revision>
  <dcterms:created xsi:type="dcterms:W3CDTF">2021-04-12T09:26:55Z</dcterms:created>
  <dcterms:modified xsi:type="dcterms:W3CDTF">2021-04-12T10:25:34Z</dcterms:modified>
</cp:coreProperties>
</file>