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4"/>
    <p:restoredTop sz="96176"/>
  </p:normalViewPr>
  <p:slideViewPr>
    <p:cSldViewPr snapToGrid="0" snapToObjects="1">
      <p:cViewPr varScale="1">
        <p:scale>
          <a:sx n="123" d="100"/>
          <a:sy n="123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E2FD3-E023-1B4C-B907-6AD83F23F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/>
              <a:t>推免复试答辩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042BBB-07B6-E746-BD2C-CB8B86C8F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杨镇宇</a:t>
            </a:r>
          </a:p>
        </p:txBody>
      </p:sp>
    </p:spTree>
    <p:extLst>
      <p:ext uri="{BB962C8B-B14F-4D97-AF65-F5344CB8AC3E}">
        <p14:creationId xmlns:p14="http://schemas.microsoft.com/office/powerpoint/2010/main" val="4124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84BB-EBB3-664A-8DE3-B39A9F2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个人介绍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C9E44-0C6D-9F46-8B15-11921A87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本科院系：上海交通大学 电子信息与电气工程学院 软件工程专业</a:t>
            </a:r>
            <a:endParaRPr kumimoji="1" lang="en-US" altLang="zh-CN" dirty="0"/>
          </a:p>
          <a:p>
            <a:r>
              <a:rPr kumimoji="1" lang="zh-CN" altLang="en-US" dirty="0"/>
              <a:t>专业方向：系统软件</a:t>
            </a:r>
            <a:endParaRPr kumimoji="1" lang="en-US" altLang="zh-CN" dirty="0"/>
          </a:p>
          <a:p>
            <a:r>
              <a:rPr kumimoji="1" lang="zh-CN" altLang="en-US" dirty="0"/>
              <a:t>本科成绩：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部分课程成绩：</a:t>
            </a:r>
            <a:r>
              <a:rPr kumimoji="1" lang="en-US" altLang="zh-CN" dirty="0"/>
              <a:t>ICS</a:t>
            </a:r>
            <a:r>
              <a:rPr kumimoji="1" lang="zh-CN" altLang="en-US" dirty="0"/>
              <a:t>汇编：</a:t>
            </a:r>
            <a:r>
              <a:rPr kumimoji="1" lang="en-US" altLang="zh-CN" dirty="0"/>
              <a:t>94	 	</a:t>
            </a:r>
            <a:r>
              <a:rPr kumimoji="1" lang="zh-CN" altLang="en-US" dirty="0"/>
              <a:t>                    </a:t>
            </a:r>
            <a:r>
              <a:rPr kumimoji="1" lang="en-US" altLang="zh-CN" dirty="0"/>
              <a:t>ICS</a:t>
            </a:r>
            <a:r>
              <a:rPr kumimoji="1" lang="zh-CN" altLang="en-US" dirty="0"/>
              <a:t>系统软件： </a:t>
            </a:r>
            <a:r>
              <a:rPr kumimoji="1" lang="en-US" altLang="zh-CN" dirty="0"/>
              <a:t>99		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ICS</a:t>
            </a:r>
            <a:r>
              <a:rPr kumimoji="1" lang="zh-CN" altLang="en-US" dirty="0"/>
              <a:t>组成：</a:t>
            </a:r>
            <a:r>
              <a:rPr kumimoji="1" lang="en-US" altLang="zh-CN" dirty="0"/>
              <a:t>94		</a:t>
            </a:r>
          </a:p>
          <a:p>
            <a:r>
              <a:rPr kumimoji="1" lang="zh-CN" altLang="en-US" dirty="0"/>
              <a:t>                         高级数据结构：</a:t>
            </a:r>
            <a:r>
              <a:rPr kumimoji="1" lang="en-US" altLang="zh-CN" dirty="0"/>
              <a:t>94</a:t>
            </a:r>
            <a:r>
              <a:rPr kumimoji="1" lang="zh-CN" altLang="en-US" dirty="0"/>
              <a:t>                   </a:t>
            </a:r>
            <a:r>
              <a:rPr kumimoji="1" lang="en-US" altLang="zh-CN" dirty="0"/>
              <a:t>CSE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94</a:t>
            </a:r>
            <a:r>
              <a:rPr kumimoji="1" lang="zh-CN" altLang="en-US" dirty="0"/>
              <a:t>                            编译原理：</a:t>
            </a:r>
            <a:r>
              <a:rPr kumimoji="1" lang="en-US" altLang="zh-CN" dirty="0"/>
              <a:t>96</a:t>
            </a:r>
          </a:p>
          <a:p>
            <a:r>
              <a:rPr kumimoji="1" lang="zh-CN" altLang="en-US" dirty="0"/>
              <a:t>                         软件工程原理与实践：</a:t>
            </a:r>
            <a:r>
              <a:rPr kumimoji="1" lang="en-US" altLang="zh-CN" dirty="0"/>
              <a:t>92</a:t>
            </a:r>
            <a:r>
              <a:rPr kumimoji="1" lang="zh-CN" altLang="en-US" dirty="0"/>
              <a:t>        机器学习：</a:t>
            </a:r>
            <a:r>
              <a:rPr kumimoji="1" lang="en-US" altLang="zh-CN" dirty="0"/>
              <a:t>94</a:t>
            </a:r>
            <a:r>
              <a:rPr kumimoji="1" lang="zh-CN" altLang="en-US" dirty="0"/>
              <a:t>                    应用系统体系架构：</a:t>
            </a:r>
            <a:r>
              <a:rPr kumimoji="1" lang="en-US" altLang="zh-CN" dirty="0"/>
              <a:t>95</a:t>
            </a:r>
          </a:p>
          <a:p>
            <a:r>
              <a:rPr kumimoji="1" lang="zh-CN" altLang="en-US" dirty="0"/>
              <a:t>                         </a:t>
            </a:r>
            <a:r>
              <a:rPr kumimoji="1" lang="en-US" altLang="zh-CN" dirty="0" err="1"/>
              <a:t>CloudOS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97</a:t>
            </a:r>
            <a:r>
              <a:rPr kumimoji="1" lang="zh-CN" altLang="en-US" dirty="0"/>
              <a:t>                           操作系统：</a:t>
            </a:r>
            <a:r>
              <a:rPr kumimoji="1" lang="en-US" altLang="zh-CN" dirty="0"/>
              <a:t>95</a:t>
            </a:r>
            <a:r>
              <a:rPr kumimoji="1" lang="zh-CN" altLang="en-US" dirty="0"/>
              <a:t>                    </a:t>
            </a:r>
            <a:r>
              <a:rPr kumimoji="1" lang="en-US" altLang="zh-CN" dirty="0"/>
              <a:t>SEP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97</a:t>
            </a:r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6664DB-FB85-D34E-88EC-198C7DC1D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9"/>
          <a:stretch/>
        </p:blipFill>
        <p:spPr>
          <a:xfrm>
            <a:off x="2120899" y="3035300"/>
            <a:ext cx="3677229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2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833A9-C451-0245-AC39-05108F63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科研实践 </a:t>
            </a:r>
            <a:r>
              <a:rPr kumimoji="1" lang="en-US" altLang="zh-CN" sz="3600" dirty="0"/>
              <a:t>&amp;</a:t>
            </a:r>
            <a:r>
              <a:rPr kumimoji="1" lang="zh-CN" altLang="en-US" sz="3600" dirty="0"/>
              <a:t> 获奖情况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306E0-2115-EB43-83FD-428F8FC7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r>
              <a:rPr kumimoji="1" lang="zh-CN" altLang="en-US" sz="2000" dirty="0"/>
              <a:t>目前在软件学院</a:t>
            </a:r>
            <a:r>
              <a:rPr kumimoji="1" lang="en-US" altLang="zh-CN" sz="2000" dirty="0"/>
              <a:t>IPADS</a:t>
            </a:r>
            <a:r>
              <a:rPr kumimoji="1" lang="zh-CN" altLang="en-US" sz="2000" dirty="0"/>
              <a:t>实验室跟随吴明瑜老师进行科研实习</a:t>
            </a:r>
            <a:endParaRPr kumimoji="1" lang="en-US" altLang="zh-CN" sz="2000" dirty="0"/>
          </a:p>
          <a:p>
            <a:r>
              <a:rPr kumimoji="1" lang="zh-CN" altLang="en-US" sz="2000" dirty="0"/>
              <a:t>实习方向：移动端软件运行时 移动平台的性能分析</a:t>
            </a:r>
            <a:endParaRPr kumimoji="1" lang="en-US" altLang="zh-CN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A442AD9-6953-9C45-86D4-6788776A3B29}"/>
              </a:ext>
            </a:extLst>
          </p:cNvPr>
          <p:cNvSpPr txBox="1">
            <a:spLocks/>
          </p:cNvSpPr>
          <p:nvPr/>
        </p:nvSpPr>
        <p:spPr>
          <a:xfrm>
            <a:off x="581191" y="3658838"/>
            <a:ext cx="11029615" cy="242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致远荣誉奖学金：                                      </a:t>
            </a:r>
            <a:r>
              <a:rPr kumimoji="1" lang="en-US" altLang="zh-CN" dirty="0"/>
              <a:t>2019/20/21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endParaRPr kumimoji="1" lang="en-US" altLang="zh-CN" dirty="0"/>
          </a:p>
          <a:p>
            <a:r>
              <a:rPr kumimoji="1" lang="zh-CN" altLang="en-US" dirty="0"/>
              <a:t>潘文渊奖学金：                                          </a:t>
            </a:r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endParaRPr kumimoji="1" lang="en-US" altLang="zh-CN" dirty="0"/>
          </a:p>
          <a:p>
            <a:r>
              <a:rPr kumimoji="1" lang="zh-CN" altLang="en-US" dirty="0"/>
              <a:t>鹰角奖学金：                                             </a:t>
            </a:r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endParaRPr kumimoji="1" lang="en-US" altLang="zh-CN" dirty="0"/>
          </a:p>
          <a:p>
            <a:r>
              <a:rPr kumimoji="1" lang="zh-CN" altLang="en-US" dirty="0"/>
              <a:t>本科生</a:t>
            </a:r>
            <a:r>
              <a:rPr kumimoji="1" lang="en-US" altLang="zh-CN" dirty="0"/>
              <a:t>B</a:t>
            </a:r>
            <a:r>
              <a:rPr kumimoji="1" lang="zh-CN" altLang="en-US" dirty="0"/>
              <a:t>等学业奖学金：                             </a:t>
            </a:r>
            <a:r>
              <a:rPr kumimoji="1" lang="en-US" altLang="zh-CN" dirty="0"/>
              <a:t>2020/21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endParaRPr kumimoji="1" lang="en-US" altLang="zh-CN" dirty="0"/>
          </a:p>
          <a:p>
            <a:r>
              <a:rPr kumimoji="1" lang="zh-CN" altLang="en-US" dirty="0"/>
              <a:t>美国大学生数学建模竞赛</a:t>
            </a:r>
            <a:r>
              <a:rPr kumimoji="1" lang="en-US" altLang="zh-CN" dirty="0"/>
              <a:t>M</a:t>
            </a:r>
            <a:r>
              <a:rPr kumimoji="1" lang="zh-CN" altLang="en-US" dirty="0"/>
              <a:t>奖：                 </a:t>
            </a:r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98924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46CC4-9270-6B4D-8CBE-CA258241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未来学习计划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F7388-D9E0-0648-B21D-3519F185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进一步了解科研领域知识，确定细分兴趣方向</a:t>
            </a:r>
            <a:endParaRPr kumimoji="1" lang="en-US" altLang="zh-CN" sz="2400" dirty="0"/>
          </a:p>
          <a:p>
            <a:r>
              <a:rPr kumimoji="1" lang="zh-CN" altLang="en-US" sz="2400" dirty="0"/>
              <a:t>锻炼思考</a:t>
            </a:r>
            <a:r>
              <a:rPr kumimoji="1" lang="en-US" altLang="zh-CN" sz="2400" dirty="0"/>
              <a:t>idea</a:t>
            </a:r>
            <a:r>
              <a:rPr kumimoji="1" lang="zh-CN" altLang="en-US" sz="2400" dirty="0"/>
              <a:t>、代码实现、论文撰写的能力</a:t>
            </a:r>
            <a:endParaRPr kumimoji="1" lang="en-US" altLang="zh-CN" sz="2400" dirty="0"/>
          </a:p>
          <a:p>
            <a:r>
              <a:rPr kumimoji="1" lang="zh-CN" altLang="en-US" sz="2400" dirty="0"/>
              <a:t>尝试做一次助教</a:t>
            </a:r>
            <a:endParaRPr kumimoji="1" lang="en-US" altLang="zh-CN" sz="2400" dirty="0"/>
          </a:p>
          <a:p>
            <a:r>
              <a:rPr kumimoji="1" lang="zh-CN" altLang="en-US" sz="2400" dirty="0"/>
              <a:t>在实际生产环境中应用积累的知识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经验</a:t>
            </a:r>
          </a:p>
        </p:txBody>
      </p:sp>
    </p:spTree>
    <p:extLst>
      <p:ext uri="{BB962C8B-B14F-4D97-AF65-F5344CB8AC3E}">
        <p14:creationId xmlns:p14="http://schemas.microsoft.com/office/powerpoint/2010/main" val="3652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CBCAC9-FF76-9141-B3F6-F75AE06E8C2F}"/>
              </a:ext>
            </a:extLst>
          </p:cNvPr>
          <p:cNvSpPr txBox="1"/>
          <p:nvPr/>
        </p:nvSpPr>
        <p:spPr>
          <a:xfrm>
            <a:off x="3926175" y="2421082"/>
            <a:ext cx="4339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400" dirty="0"/>
              <a:t>谢谢各位老师</a:t>
            </a:r>
            <a:endParaRPr kumimoji="1" lang="en-US" altLang="zh-CN" sz="5400" dirty="0"/>
          </a:p>
          <a:p>
            <a:pPr algn="ctr"/>
            <a:r>
              <a:rPr kumimoji="1" lang="zh-CN" altLang="en-US" sz="5400" dirty="0"/>
              <a:t>欢迎提问</a:t>
            </a:r>
          </a:p>
        </p:txBody>
      </p:sp>
    </p:spTree>
    <p:extLst>
      <p:ext uri="{BB962C8B-B14F-4D97-AF65-F5344CB8AC3E}">
        <p14:creationId xmlns:p14="http://schemas.microsoft.com/office/powerpoint/2010/main" val="3589837857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278</TotalTime>
  <Words>223</Words>
  <Application>Microsoft Macintosh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红利</vt:lpstr>
      <vt:lpstr>推免复试答辩</vt:lpstr>
      <vt:lpstr>个人介绍</vt:lpstr>
      <vt:lpstr>科研实践 &amp; 获奖情况</vt:lpstr>
      <vt:lpstr>未来学习计划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推免复试答辩</dc:title>
  <dc:creator>R Frank</dc:creator>
  <cp:lastModifiedBy>R Frank</cp:lastModifiedBy>
  <cp:revision>3</cp:revision>
  <dcterms:created xsi:type="dcterms:W3CDTF">2022-09-17T12:25:57Z</dcterms:created>
  <dcterms:modified xsi:type="dcterms:W3CDTF">2022-09-19T06:43:54Z</dcterms:modified>
</cp:coreProperties>
</file>