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0" r:id="rId4"/>
    <p:sldId id="258" r:id="rId5"/>
    <p:sldId id="263" r:id="rId6"/>
    <p:sldId id="261" r:id="rId7"/>
    <p:sldId id="262" r:id="rId8"/>
    <p:sldId id="264" r:id="rId9"/>
    <p:sldId id="265" r:id="rId10"/>
    <p:sldId id="266" r:id="rId11"/>
    <p:sldId id="267" r:id="rId12"/>
    <p:sldId id="271"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86501" autoAdjust="0"/>
  </p:normalViewPr>
  <p:slideViewPr>
    <p:cSldViewPr snapToGrid="0">
      <p:cViewPr varScale="1">
        <p:scale>
          <a:sx n="66" d="100"/>
          <a:sy n="66" d="100"/>
        </p:scale>
        <p:origin x="888" y="44"/>
      </p:cViewPr>
      <p:guideLst/>
    </p:cSldViewPr>
  </p:slideViewPr>
  <p:notesTextViewPr>
    <p:cViewPr>
      <p:scale>
        <a:sx n="1" d="1"/>
        <a:sy n="1" d="1"/>
      </p:scale>
      <p:origin x="0" y="-30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E07C5-3D94-4137-9B13-D1C0AAA3E9AA}"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4EB4C-47CA-4174-830B-0E4DE499C0A4}" type="slidenum">
              <a:rPr lang="en-US" smtClean="0"/>
              <a:t>‹#›</a:t>
            </a:fld>
            <a:endParaRPr lang="en-US"/>
          </a:p>
        </p:txBody>
      </p:sp>
    </p:spTree>
    <p:extLst>
      <p:ext uri="{BB962C8B-B14F-4D97-AF65-F5344CB8AC3E}">
        <p14:creationId xmlns:p14="http://schemas.microsoft.com/office/powerpoint/2010/main" val="245588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3D printable</a:t>
            </a:r>
            <a:r>
              <a:rPr lang="en-US" baseline="0" dirty="0" smtClean="0"/>
              <a:t> objects from numbers</a:t>
            </a:r>
            <a:endParaRPr lang="en-US" dirty="0"/>
          </a:p>
        </p:txBody>
      </p:sp>
      <p:sp>
        <p:nvSpPr>
          <p:cNvPr id="4" name="Slide Number Placeholder 3"/>
          <p:cNvSpPr>
            <a:spLocks noGrp="1"/>
          </p:cNvSpPr>
          <p:nvPr>
            <p:ph type="sldNum" sz="quarter" idx="10"/>
          </p:nvPr>
        </p:nvSpPr>
        <p:spPr/>
        <p:txBody>
          <a:bodyPr/>
          <a:lstStyle/>
          <a:p>
            <a:fld id="{2504EB4C-47CA-4174-830B-0E4DE499C0A4}" type="slidenum">
              <a:rPr lang="en-US" smtClean="0"/>
              <a:t>2</a:t>
            </a:fld>
            <a:endParaRPr lang="en-US"/>
          </a:p>
        </p:txBody>
      </p:sp>
    </p:spTree>
    <p:extLst>
      <p:ext uri="{BB962C8B-B14F-4D97-AF65-F5344CB8AC3E}">
        <p14:creationId xmlns:p14="http://schemas.microsoft.com/office/powerpoint/2010/main" val="1440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ignore the 1998</a:t>
            </a:r>
            <a:r>
              <a:rPr lang="en-US" baseline="0" dirty="0" smtClean="0"/>
              <a:t> graphics</a:t>
            </a:r>
            <a:endParaRPr lang="en-US" dirty="0"/>
          </a:p>
        </p:txBody>
      </p:sp>
      <p:sp>
        <p:nvSpPr>
          <p:cNvPr id="4" name="Slide Number Placeholder 3"/>
          <p:cNvSpPr>
            <a:spLocks noGrp="1"/>
          </p:cNvSpPr>
          <p:nvPr>
            <p:ph type="sldNum" sz="quarter" idx="10"/>
          </p:nvPr>
        </p:nvSpPr>
        <p:spPr/>
        <p:txBody>
          <a:bodyPr/>
          <a:lstStyle/>
          <a:p>
            <a:fld id="{2504EB4C-47CA-4174-830B-0E4DE499C0A4}" type="slidenum">
              <a:rPr lang="en-US" smtClean="0"/>
              <a:t>5</a:t>
            </a:fld>
            <a:endParaRPr lang="en-US"/>
          </a:p>
        </p:txBody>
      </p:sp>
    </p:spTree>
    <p:extLst>
      <p:ext uri="{BB962C8B-B14F-4D97-AF65-F5344CB8AC3E}">
        <p14:creationId xmlns:p14="http://schemas.microsoft.com/office/powerpoint/2010/main" val="74475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Parent selection</a:t>
            </a:r>
            <a:r>
              <a:rPr lang="en-US" baseline="0" dirty="0" smtClean="0"/>
              <a:t> methods that require sorting couldn’t be used because the index positions of my vertices can NOT change</a:t>
            </a:r>
            <a:endParaRPr lang="en-US" dirty="0"/>
          </a:p>
        </p:txBody>
      </p:sp>
      <p:sp>
        <p:nvSpPr>
          <p:cNvPr id="4" name="Slide Number Placeholder 3"/>
          <p:cNvSpPr>
            <a:spLocks noGrp="1"/>
          </p:cNvSpPr>
          <p:nvPr>
            <p:ph type="sldNum" sz="quarter" idx="10"/>
          </p:nvPr>
        </p:nvSpPr>
        <p:spPr/>
        <p:txBody>
          <a:bodyPr/>
          <a:lstStyle/>
          <a:p>
            <a:fld id="{2504EB4C-47CA-4174-830B-0E4DE499C0A4}" type="slidenum">
              <a:rPr lang="en-US" smtClean="0"/>
              <a:t>6</a:t>
            </a:fld>
            <a:endParaRPr lang="en-US"/>
          </a:p>
        </p:txBody>
      </p:sp>
    </p:spTree>
    <p:extLst>
      <p:ext uri="{BB962C8B-B14F-4D97-AF65-F5344CB8AC3E}">
        <p14:creationId xmlns:p14="http://schemas.microsoft.com/office/powerpoint/2010/main" val="399167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the rounded, absolute value of… that. Thanks internet!</a:t>
            </a:r>
            <a:endParaRPr lang="en-US" dirty="0"/>
          </a:p>
        </p:txBody>
      </p:sp>
      <p:sp>
        <p:nvSpPr>
          <p:cNvPr id="4" name="Slide Number Placeholder 3"/>
          <p:cNvSpPr>
            <a:spLocks noGrp="1"/>
          </p:cNvSpPr>
          <p:nvPr>
            <p:ph type="sldNum" sz="quarter" idx="10"/>
          </p:nvPr>
        </p:nvSpPr>
        <p:spPr/>
        <p:txBody>
          <a:bodyPr/>
          <a:lstStyle/>
          <a:p>
            <a:fld id="{2504EB4C-47CA-4174-830B-0E4DE499C0A4}" type="slidenum">
              <a:rPr lang="en-US" smtClean="0"/>
              <a:t>7</a:t>
            </a:fld>
            <a:endParaRPr lang="en-US"/>
          </a:p>
        </p:txBody>
      </p:sp>
    </p:spTree>
    <p:extLst>
      <p:ext uri="{BB962C8B-B14F-4D97-AF65-F5344CB8AC3E}">
        <p14:creationId xmlns:p14="http://schemas.microsoft.com/office/powerpoint/2010/main" val="26071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grabs the vertices from the faces index values from the chromosome at index and index plus one. Since each face has three positions the decision was made to randomize which vertices would be switched, however they always switch with their corresponding axis</a:t>
            </a:r>
            <a:endParaRPr lang="en-US" dirty="0"/>
          </a:p>
        </p:txBody>
      </p:sp>
      <p:sp>
        <p:nvSpPr>
          <p:cNvPr id="4" name="Slide Number Placeholder 3"/>
          <p:cNvSpPr>
            <a:spLocks noGrp="1"/>
          </p:cNvSpPr>
          <p:nvPr>
            <p:ph type="sldNum" sz="quarter" idx="10"/>
          </p:nvPr>
        </p:nvSpPr>
        <p:spPr/>
        <p:txBody>
          <a:bodyPr/>
          <a:lstStyle/>
          <a:p>
            <a:fld id="{2504EB4C-47CA-4174-830B-0E4DE499C0A4}" type="slidenum">
              <a:rPr lang="en-US" smtClean="0"/>
              <a:t>8</a:t>
            </a:fld>
            <a:endParaRPr lang="en-US"/>
          </a:p>
        </p:txBody>
      </p:sp>
    </p:spTree>
    <p:extLst>
      <p:ext uri="{BB962C8B-B14F-4D97-AF65-F5344CB8AC3E}">
        <p14:creationId xmlns:p14="http://schemas.microsoft.com/office/powerpoint/2010/main" val="2618593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1/L</a:t>
            </a:r>
            <a:r>
              <a:rPr lang="en-US" baseline="0" dirty="0" smtClean="0"/>
              <a:t> where L is the length of the population</a:t>
            </a:r>
          </a:p>
          <a:p>
            <a:endParaRPr lang="en-US" baseline="0" dirty="0" smtClean="0"/>
          </a:p>
          <a:p>
            <a:r>
              <a:rPr lang="en-US" dirty="0" smtClean="0"/>
              <a:t>If score</a:t>
            </a:r>
            <a:r>
              <a:rPr lang="en-US" baseline="0" dirty="0" smtClean="0"/>
              <a:t> &lt; test: randomize the vertex position</a:t>
            </a:r>
            <a:endParaRPr lang="en-US" dirty="0"/>
          </a:p>
        </p:txBody>
      </p:sp>
      <p:sp>
        <p:nvSpPr>
          <p:cNvPr id="4" name="Slide Number Placeholder 3"/>
          <p:cNvSpPr>
            <a:spLocks noGrp="1"/>
          </p:cNvSpPr>
          <p:nvPr>
            <p:ph type="sldNum" sz="quarter" idx="10"/>
          </p:nvPr>
        </p:nvSpPr>
        <p:spPr/>
        <p:txBody>
          <a:bodyPr/>
          <a:lstStyle/>
          <a:p>
            <a:fld id="{2504EB4C-47CA-4174-830B-0E4DE499C0A4}" type="slidenum">
              <a:rPr lang="en-US" smtClean="0"/>
              <a:t>9</a:t>
            </a:fld>
            <a:endParaRPr lang="en-US"/>
          </a:p>
        </p:txBody>
      </p:sp>
    </p:spTree>
    <p:extLst>
      <p:ext uri="{BB962C8B-B14F-4D97-AF65-F5344CB8AC3E}">
        <p14:creationId xmlns:p14="http://schemas.microsoft.com/office/powerpoint/2010/main" val="749578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all the</a:t>
            </a:r>
            <a:r>
              <a:rPr lang="en-US" baseline="0" dirty="0" smtClean="0"/>
              <a:t> threads</a:t>
            </a:r>
          </a:p>
          <a:p>
            <a:endParaRPr lang="en-US" baseline="0" dirty="0" smtClean="0"/>
          </a:p>
          <a:p>
            <a:r>
              <a:rPr lang="en-US" baseline="0" dirty="0" smtClean="0"/>
              <a:t>Provide a better fitness function that encourages distance between verts for a better 3D printing friendly object</a:t>
            </a:r>
          </a:p>
          <a:p>
            <a:endParaRPr lang="en-US" baseline="0" dirty="0" smtClean="0"/>
          </a:p>
          <a:p>
            <a:r>
              <a:rPr lang="en-US" baseline="0" dirty="0" smtClean="0"/>
              <a:t>Don’t have to manually find and copy/paste vast quantities of </a:t>
            </a:r>
            <a:r>
              <a:rPr lang="en-US" baseline="0" dirty="0" smtClean="0"/>
              <a:t>data</a:t>
            </a:r>
          </a:p>
          <a:p>
            <a:endParaRPr lang="en-US" baseline="0" dirty="0" smtClean="0"/>
          </a:p>
          <a:p>
            <a:r>
              <a:rPr lang="en-US" baseline="0" dirty="0" smtClean="0"/>
              <a:t>Compute on cloud, but expensive. 1 computer 1000 </a:t>
            </a:r>
            <a:r>
              <a:rPr lang="en-US" baseline="0" dirty="0" err="1" smtClean="0"/>
              <a:t>hrs</a:t>
            </a:r>
            <a:r>
              <a:rPr lang="en-US" baseline="0" smtClean="0"/>
              <a:t>, </a:t>
            </a:r>
            <a:r>
              <a:rPr lang="en-US" baseline="0" dirty="0" smtClean="0"/>
              <a:t>1000 computers 1 </a:t>
            </a:r>
            <a:r>
              <a:rPr lang="en-US" baseline="0" dirty="0" err="1" smtClean="0"/>
              <a:t>hr</a:t>
            </a:r>
            <a:endParaRPr lang="en-US" dirty="0"/>
          </a:p>
        </p:txBody>
      </p:sp>
      <p:sp>
        <p:nvSpPr>
          <p:cNvPr id="4" name="Slide Number Placeholder 3"/>
          <p:cNvSpPr>
            <a:spLocks noGrp="1"/>
          </p:cNvSpPr>
          <p:nvPr>
            <p:ph type="sldNum" sz="quarter" idx="10"/>
          </p:nvPr>
        </p:nvSpPr>
        <p:spPr/>
        <p:txBody>
          <a:bodyPr/>
          <a:lstStyle/>
          <a:p>
            <a:fld id="{2504EB4C-47CA-4174-830B-0E4DE499C0A4}" type="slidenum">
              <a:rPr lang="en-US" smtClean="0"/>
              <a:t>13</a:t>
            </a:fld>
            <a:endParaRPr lang="en-US"/>
          </a:p>
        </p:txBody>
      </p:sp>
    </p:spTree>
    <p:extLst>
      <p:ext uri="{BB962C8B-B14F-4D97-AF65-F5344CB8AC3E}">
        <p14:creationId xmlns:p14="http://schemas.microsoft.com/office/powerpoint/2010/main" val="1051142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11/24/2020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11/24/2020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11/24/2020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11/24/2020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11/24/2020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11/24/2020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Generating 3D printable objects using </a:t>
            </a:r>
            <a:r>
              <a:rPr lang="en-US" smtClean="0"/>
              <a:t>Genetic Algorithms</a:t>
            </a:r>
            <a:endParaRPr lang="en-US" dirty="0"/>
          </a:p>
        </p:txBody>
      </p:sp>
      <p:sp>
        <p:nvSpPr>
          <p:cNvPr id="3" name="Subtitle 2"/>
          <p:cNvSpPr>
            <a:spLocks noGrp="1"/>
          </p:cNvSpPr>
          <p:nvPr>
            <p:ph type="subTitle" idx="1"/>
          </p:nvPr>
        </p:nvSpPr>
        <p:spPr/>
        <p:txBody>
          <a:bodyPr/>
          <a:lstStyle/>
          <a:p>
            <a:r>
              <a:rPr lang="en-US" dirty="0" smtClean="0"/>
              <a:t>Patrick Freel</a:t>
            </a:r>
            <a:endParaRPr lang="en-US" dirty="0"/>
          </a:p>
        </p:txBody>
      </p:sp>
    </p:spTree>
    <p:extLst>
      <p:ext uri="{BB962C8B-B14F-4D97-AF65-F5344CB8AC3E}">
        <p14:creationId xmlns:p14="http://schemas.microsoft.com/office/powerpoint/2010/main" val="142215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Non-Genetic</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620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Hill Climbing</a:t>
            </a:r>
            <a:endParaRPr lang="en-US" dirty="0"/>
          </a:p>
        </p:txBody>
      </p:sp>
      <p:sp>
        <p:nvSpPr>
          <p:cNvPr id="3" name="Content Placeholder 2"/>
          <p:cNvSpPr>
            <a:spLocks noGrp="1"/>
          </p:cNvSpPr>
          <p:nvPr>
            <p:ph idx="1"/>
          </p:nvPr>
        </p:nvSpPr>
        <p:spPr/>
        <p:txBody>
          <a:bodyPr>
            <a:normAutofit/>
          </a:bodyPr>
          <a:lstStyle/>
          <a:p>
            <a:r>
              <a:rPr lang="en-US" sz="3200" dirty="0" smtClean="0"/>
              <a:t>Same setup as genetic</a:t>
            </a:r>
          </a:p>
          <a:p>
            <a:endParaRPr lang="en-US" sz="3200" dirty="0" smtClean="0"/>
          </a:p>
          <a:p>
            <a:r>
              <a:rPr lang="en-US" sz="3200" dirty="0" smtClean="0"/>
              <a:t>Uses same fitness function</a:t>
            </a:r>
          </a:p>
          <a:p>
            <a:endParaRPr lang="en-US" sz="3200" dirty="0" smtClean="0"/>
          </a:p>
          <a:p>
            <a:r>
              <a:rPr lang="en-US" sz="3200" dirty="0" smtClean="0"/>
              <a:t>Uses same mutation</a:t>
            </a:r>
            <a:endParaRPr lang="en-US" sz="3200" dirty="0"/>
          </a:p>
        </p:txBody>
      </p:sp>
    </p:spTree>
    <p:extLst>
      <p:ext uri="{BB962C8B-B14F-4D97-AF65-F5344CB8AC3E}">
        <p14:creationId xmlns:p14="http://schemas.microsoft.com/office/powerpoint/2010/main" val="15880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a:t>
            </a:r>
            <a:endParaRPr lang="en-US" dirty="0"/>
          </a:p>
        </p:txBody>
      </p:sp>
      <p:sp>
        <p:nvSpPr>
          <p:cNvPr id="3" name="Content Placeholder 2"/>
          <p:cNvSpPr>
            <a:spLocks noGrp="1"/>
          </p:cNvSpPr>
          <p:nvPr>
            <p:ph idx="1"/>
          </p:nvPr>
        </p:nvSpPr>
        <p:spPr/>
        <p:txBody>
          <a:bodyPr/>
          <a:lstStyle/>
          <a:p>
            <a:r>
              <a:rPr lang="en-US" dirty="0" smtClean="0"/>
              <a:t>Generates Population</a:t>
            </a:r>
          </a:p>
          <a:p>
            <a:endParaRPr lang="en-US" dirty="0" smtClean="0"/>
          </a:p>
          <a:p>
            <a:r>
              <a:rPr lang="en-US" dirty="0" smtClean="0"/>
              <a:t>Gets fitness for each chromosome</a:t>
            </a:r>
          </a:p>
          <a:p>
            <a:endParaRPr lang="en-US" dirty="0" smtClean="0"/>
          </a:p>
          <a:p>
            <a:r>
              <a:rPr lang="en-US" dirty="0" smtClean="0"/>
              <a:t>Creates mutated Population</a:t>
            </a:r>
          </a:p>
          <a:p>
            <a:endParaRPr lang="en-US" dirty="0" smtClean="0"/>
          </a:p>
          <a:p>
            <a:r>
              <a:rPr lang="en-US" dirty="0" smtClean="0"/>
              <a:t>Gets fitness for each mutated chromosome</a:t>
            </a:r>
          </a:p>
          <a:p>
            <a:endParaRPr lang="en-US" dirty="0" smtClean="0"/>
          </a:p>
          <a:p>
            <a:r>
              <a:rPr lang="en-US" dirty="0" smtClean="0"/>
              <a:t>Compare each chromosomes fitness and append!</a:t>
            </a:r>
            <a:endParaRPr lang="en-US" dirty="0"/>
          </a:p>
        </p:txBody>
      </p:sp>
    </p:spTree>
    <p:extLst>
      <p:ext uri="{BB962C8B-B14F-4D97-AF65-F5344CB8AC3E}">
        <p14:creationId xmlns:p14="http://schemas.microsoft.com/office/powerpoint/2010/main" val="912834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Works</a:t>
            </a:r>
            <a:endParaRPr lang="en-US" dirty="0"/>
          </a:p>
        </p:txBody>
      </p:sp>
      <p:sp>
        <p:nvSpPr>
          <p:cNvPr id="3" name="Content Placeholder 2"/>
          <p:cNvSpPr>
            <a:spLocks noGrp="1"/>
          </p:cNvSpPr>
          <p:nvPr>
            <p:ph idx="1"/>
          </p:nvPr>
        </p:nvSpPr>
        <p:spPr/>
        <p:txBody>
          <a:bodyPr/>
          <a:lstStyle/>
          <a:p>
            <a:r>
              <a:rPr lang="en-US" dirty="0" smtClean="0"/>
              <a:t>Threading</a:t>
            </a:r>
          </a:p>
          <a:p>
            <a:endParaRPr lang="en-US" dirty="0"/>
          </a:p>
          <a:p>
            <a:r>
              <a:rPr lang="en-US" dirty="0" smtClean="0"/>
              <a:t>Improve Fitness Function</a:t>
            </a:r>
          </a:p>
          <a:p>
            <a:endParaRPr lang="en-US" dirty="0"/>
          </a:p>
          <a:p>
            <a:r>
              <a:rPr lang="en-US" dirty="0" smtClean="0"/>
              <a:t>Automatic Export for 3D </a:t>
            </a:r>
            <a:r>
              <a:rPr lang="en-US" dirty="0" smtClean="0"/>
              <a:t>Printing</a:t>
            </a:r>
          </a:p>
          <a:p>
            <a:endParaRPr lang="en-US" dirty="0"/>
          </a:p>
          <a:p>
            <a:r>
              <a:rPr lang="en-US" dirty="0" smtClean="0"/>
              <a:t>Cloud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750" y="2057401"/>
            <a:ext cx="5632450" cy="2260600"/>
          </a:xfrm>
          <a:prstGeom prst="rect">
            <a:avLst/>
          </a:prstGeom>
        </p:spPr>
      </p:pic>
      <p:sp>
        <p:nvSpPr>
          <p:cNvPr id="5" name="Right Arrow 4"/>
          <p:cNvSpPr/>
          <p:nvPr/>
        </p:nvSpPr>
        <p:spPr>
          <a:xfrm flipH="1">
            <a:off x="11454063" y="3350429"/>
            <a:ext cx="447842" cy="529390"/>
          </a:xfrm>
          <a:prstGeom prst="rightArrow">
            <a:avLst>
              <a:gd name="adj1" fmla="val 33838"/>
              <a:gd name="adj2" fmla="val 44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560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534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417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am I doing, no seriously</a:t>
            </a:r>
            <a:endParaRPr lang="en-US" dirty="0"/>
          </a:p>
        </p:txBody>
      </p:sp>
      <p:sp>
        <p:nvSpPr>
          <p:cNvPr id="3" name="Content Placeholder 2"/>
          <p:cNvSpPr>
            <a:spLocks noGrp="1"/>
          </p:cNvSpPr>
          <p:nvPr>
            <p:ph idx="1"/>
          </p:nvPr>
        </p:nvSpPr>
        <p:spPr/>
        <p:txBody>
          <a:bodyPr/>
          <a:lstStyle/>
          <a:p>
            <a:r>
              <a:rPr lang="en-US" dirty="0" smtClean="0"/>
              <a:t>As the title implies</a:t>
            </a:r>
            <a:endParaRPr lang="en-US" dirty="0"/>
          </a:p>
        </p:txBody>
      </p:sp>
    </p:spTree>
    <p:extLst>
      <p:ext uri="{BB962C8B-B14F-4D97-AF65-F5344CB8AC3E}">
        <p14:creationId xmlns:p14="http://schemas.microsoft.com/office/powerpoint/2010/main" val="118610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Solution</a:t>
            </a:r>
            <a:endParaRPr lang="en-US" dirty="0"/>
          </a:p>
        </p:txBody>
      </p:sp>
      <p:sp>
        <p:nvSpPr>
          <p:cNvPr id="3" name="Text Placeholder 2"/>
          <p:cNvSpPr>
            <a:spLocks noGrp="1"/>
          </p:cNvSpPr>
          <p:nvPr>
            <p:ph type="body" idx="1"/>
          </p:nvPr>
        </p:nvSpPr>
        <p:spPr>
          <a:xfrm>
            <a:off x="791411" y="3641725"/>
            <a:ext cx="10723256" cy="955675"/>
          </a:xfrm>
        </p:spPr>
        <p:txBody>
          <a:bodyPr/>
          <a:lstStyle/>
          <a:p>
            <a:pPr algn="l"/>
            <a:r>
              <a:rPr lang="en-US" dirty="0" smtClean="0"/>
              <a:t>Yup, this made me realized I don’t have as much brain cells as I </a:t>
            </a:r>
            <a:r>
              <a:rPr lang="en-US" dirty="0" err="1" smtClean="0"/>
              <a:t>thinked</a:t>
            </a:r>
            <a:r>
              <a:rPr lang="en-US" dirty="0" smtClean="0"/>
              <a:t> I </a:t>
            </a:r>
            <a:r>
              <a:rPr lang="en-US" dirty="0" smtClean="0"/>
              <a:t>did</a:t>
            </a:r>
            <a:endParaRPr lang="en-US" dirty="0"/>
          </a:p>
        </p:txBody>
      </p:sp>
    </p:spTree>
    <p:extLst>
      <p:ext uri="{BB962C8B-B14F-4D97-AF65-F5344CB8AC3E}">
        <p14:creationId xmlns:p14="http://schemas.microsoft.com/office/powerpoint/2010/main" val="362501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normAutofit/>
          </a:bodyPr>
          <a:lstStyle/>
          <a:p>
            <a:r>
              <a:rPr lang="en-US" sz="2000" dirty="0" smtClean="0"/>
              <a:t>Each populations chromosome consists of: </a:t>
            </a:r>
          </a:p>
          <a:p>
            <a:pPr lvl="1"/>
            <a:r>
              <a:rPr lang="en-US" dirty="0" smtClean="0"/>
              <a:t>List of Vertices: (-</a:t>
            </a:r>
            <a:r>
              <a:rPr lang="en-US" dirty="0"/>
              <a:t>4.677, -1.153, -0.0), (0.116, 0.582, -0.982), (2.431, -1.678, -0.859</a:t>
            </a:r>
            <a:r>
              <a:rPr lang="en-US" dirty="0" smtClean="0"/>
              <a:t>)</a:t>
            </a:r>
          </a:p>
          <a:p>
            <a:pPr lvl="1"/>
            <a:r>
              <a:rPr lang="en-US" dirty="0" smtClean="0"/>
              <a:t>List </a:t>
            </a:r>
            <a:r>
              <a:rPr lang="en-US" dirty="0"/>
              <a:t>of Edges: (1, 14), (4, 14), (2, 19</a:t>
            </a:r>
            <a:r>
              <a:rPr lang="en-US" dirty="0" smtClean="0"/>
              <a:t>), (</a:t>
            </a:r>
            <a:r>
              <a:rPr lang="en-US" dirty="0"/>
              <a:t>2, 14</a:t>
            </a:r>
            <a:r>
              <a:rPr lang="en-US" dirty="0" smtClean="0"/>
              <a:t>)</a:t>
            </a:r>
          </a:p>
          <a:p>
            <a:pPr lvl="1"/>
            <a:r>
              <a:rPr lang="en-US" dirty="0" smtClean="0"/>
              <a:t>List </a:t>
            </a:r>
            <a:r>
              <a:rPr lang="en-US" dirty="0"/>
              <a:t>of Faces: (0, 12, 8), (0, 8, 20), (1, 4, 14</a:t>
            </a:r>
            <a:r>
              <a:rPr lang="en-US" dirty="0" smtClean="0"/>
              <a:t>)</a:t>
            </a:r>
          </a:p>
          <a:p>
            <a:pPr lvl="1"/>
            <a:endParaRPr lang="en-US" dirty="0"/>
          </a:p>
          <a:p>
            <a:r>
              <a:rPr lang="en-US" dirty="0" smtClean="0"/>
              <a:t>Generates between 100-500 chromosomes</a:t>
            </a:r>
            <a:endParaRPr lang="en-US" dirty="0"/>
          </a:p>
        </p:txBody>
      </p:sp>
    </p:spTree>
    <p:extLst>
      <p:ext uri="{BB962C8B-B14F-4D97-AF65-F5344CB8AC3E}">
        <p14:creationId xmlns:p14="http://schemas.microsoft.com/office/powerpoint/2010/main" val="282352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126" y="856782"/>
            <a:ext cx="5833782" cy="5947744"/>
          </a:xfrm>
          <a:prstGeom prst="rect">
            <a:avLst/>
          </a:prstGeom>
        </p:spPr>
      </p:pic>
    </p:spTree>
    <p:extLst>
      <p:ext uri="{BB962C8B-B14F-4D97-AF65-F5344CB8AC3E}">
        <p14:creationId xmlns:p14="http://schemas.microsoft.com/office/powerpoint/2010/main" val="284227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Parent Selection</a:t>
            </a:r>
            <a:endParaRPr lang="en-US" dirty="0"/>
          </a:p>
        </p:txBody>
      </p:sp>
      <p:sp>
        <p:nvSpPr>
          <p:cNvPr id="3" name="Content Placeholder 2"/>
          <p:cNvSpPr>
            <a:spLocks noGrp="1"/>
          </p:cNvSpPr>
          <p:nvPr>
            <p:ph idx="1"/>
          </p:nvPr>
        </p:nvSpPr>
        <p:spPr/>
        <p:txBody>
          <a:bodyPr>
            <a:normAutofit/>
          </a:bodyPr>
          <a:lstStyle/>
          <a:p>
            <a:r>
              <a:rPr lang="en-US" sz="2800" dirty="0" smtClean="0"/>
              <a:t>Two tournament selections</a:t>
            </a:r>
          </a:p>
          <a:p>
            <a:pPr lvl="1"/>
            <a:r>
              <a:rPr lang="en-US" sz="2800" dirty="0" smtClean="0"/>
              <a:t>One of random tournament size</a:t>
            </a:r>
          </a:p>
          <a:p>
            <a:pPr lvl="1"/>
            <a:r>
              <a:rPr lang="en-US" sz="2800" dirty="0" smtClean="0"/>
              <a:t>Another with a set tournament size of 10</a:t>
            </a:r>
          </a:p>
          <a:p>
            <a:pPr lvl="1"/>
            <a:endParaRPr lang="en-US" sz="2800" dirty="0" smtClean="0"/>
          </a:p>
          <a:p>
            <a:r>
              <a:rPr lang="en-US" sz="2800" dirty="0" smtClean="0"/>
              <a:t>Which used chosen at random</a:t>
            </a:r>
            <a:endParaRPr lang="en-US" sz="2800" dirty="0"/>
          </a:p>
        </p:txBody>
      </p:sp>
    </p:spTree>
    <p:extLst>
      <p:ext uri="{BB962C8B-B14F-4D97-AF65-F5344CB8AC3E}">
        <p14:creationId xmlns:p14="http://schemas.microsoft.com/office/powerpoint/2010/main" val="285192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Fitness</a:t>
            </a:r>
            <a:endParaRPr lang="en-US" dirty="0"/>
          </a:p>
        </p:txBody>
      </p:sp>
      <p:sp>
        <p:nvSpPr>
          <p:cNvPr id="3" name="Content Placeholder 2"/>
          <p:cNvSpPr>
            <a:spLocks noGrp="1"/>
          </p:cNvSpPr>
          <p:nvPr>
            <p:ph idx="1"/>
          </p:nvPr>
        </p:nvSpPr>
        <p:spPr/>
        <p:txBody>
          <a:bodyPr>
            <a:normAutofit/>
          </a:bodyPr>
          <a:lstStyle/>
          <a:p>
            <a:r>
              <a:rPr lang="en-US" sz="2400" dirty="0" smtClean="0"/>
              <a:t>Calculates the area of every face in each chromosome</a:t>
            </a:r>
          </a:p>
          <a:p>
            <a:pPr lvl="1"/>
            <a:r>
              <a:rPr lang="es-ES" sz="2400" dirty="0"/>
              <a:t>round(</a:t>
            </a:r>
            <a:r>
              <a:rPr lang="es-ES" sz="2400" dirty="0" err="1"/>
              <a:t>abs</a:t>
            </a:r>
            <a:r>
              <a:rPr lang="es-ES" sz="2400" dirty="0"/>
              <a:t>(.5*((x1*y2 - x2*y1) + (x2*y3 - x3*y2) + (x3*y1 - x1*y3))), 3)</a:t>
            </a:r>
          </a:p>
          <a:p>
            <a:pPr lvl="1"/>
            <a:endParaRPr lang="en-US" sz="2400" dirty="0"/>
          </a:p>
        </p:txBody>
      </p:sp>
    </p:spTree>
    <p:extLst>
      <p:ext uri="{BB962C8B-B14F-4D97-AF65-F5344CB8AC3E}">
        <p14:creationId xmlns:p14="http://schemas.microsoft.com/office/powerpoint/2010/main" val="217157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Crossover</a:t>
            </a:r>
            <a:endParaRPr lang="en-US" dirty="0"/>
          </a:p>
        </p:txBody>
      </p:sp>
      <p:sp>
        <p:nvSpPr>
          <p:cNvPr id="3" name="Content Placeholder 2"/>
          <p:cNvSpPr>
            <a:spLocks noGrp="1"/>
          </p:cNvSpPr>
          <p:nvPr>
            <p:ph idx="1"/>
          </p:nvPr>
        </p:nvSpPr>
        <p:spPr/>
        <p:txBody>
          <a:bodyPr>
            <a:normAutofit/>
          </a:bodyPr>
          <a:lstStyle/>
          <a:p>
            <a:r>
              <a:rPr lang="en-US" sz="2800" dirty="0" smtClean="0"/>
              <a:t>Single-point and Double-point Crossover</a:t>
            </a:r>
          </a:p>
          <a:p>
            <a:pPr lvl="1"/>
            <a:r>
              <a:rPr lang="en-US" sz="2800" dirty="0" smtClean="0"/>
              <a:t>Again selected at random</a:t>
            </a:r>
          </a:p>
          <a:p>
            <a:pPr lvl="1"/>
            <a:endParaRPr lang="en-US" sz="2800" dirty="0"/>
          </a:p>
          <a:p>
            <a:pPr lvl="1"/>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89" y="3555579"/>
            <a:ext cx="4202799" cy="1791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241" y="3555579"/>
            <a:ext cx="3975940" cy="1791789"/>
          </a:xfrm>
          <a:prstGeom prst="rect">
            <a:avLst/>
          </a:prstGeom>
        </p:spPr>
      </p:pic>
    </p:spTree>
    <p:extLst>
      <p:ext uri="{BB962C8B-B14F-4D97-AF65-F5344CB8AC3E}">
        <p14:creationId xmlns:p14="http://schemas.microsoft.com/office/powerpoint/2010/main" val="52449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a:t>
            </a:r>
            <a:endParaRPr lang="en-US" dirty="0"/>
          </a:p>
        </p:txBody>
      </p:sp>
      <p:sp>
        <p:nvSpPr>
          <p:cNvPr id="3" name="Content Placeholder 2"/>
          <p:cNvSpPr>
            <a:spLocks noGrp="1"/>
          </p:cNvSpPr>
          <p:nvPr>
            <p:ph idx="1"/>
          </p:nvPr>
        </p:nvSpPr>
        <p:spPr/>
        <p:txBody>
          <a:bodyPr>
            <a:normAutofit/>
          </a:bodyPr>
          <a:lstStyle/>
          <a:p>
            <a:r>
              <a:rPr lang="en-US" sz="2800" dirty="0" smtClean="0"/>
              <a:t>Testing threshold established</a:t>
            </a:r>
          </a:p>
          <a:p>
            <a:endParaRPr lang="en-US" sz="2800" dirty="0"/>
          </a:p>
          <a:p>
            <a:r>
              <a:rPr lang="en-US" sz="2800" dirty="0" smtClean="0"/>
              <a:t>Score assigned to each vertex in chromosome</a:t>
            </a:r>
          </a:p>
          <a:p>
            <a:endParaRPr lang="en-US" sz="2800" dirty="0"/>
          </a:p>
          <a:p>
            <a:endParaRPr lang="en-US" sz="2800" dirty="0" smtClean="0"/>
          </a:p>
        </p:txBody>
      </p:sp>
    </p:spTree>
    <p:extLst>
      <p:ext uri="{BB962C8B-B14F-4D97-AF65-F5344CB8AC3E}">
        <p14:creationId xmlns:p14="http://schemas.microsoft.com/office/powerpoint/2010/main" val="332114524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69</TotalTime>
  <Words>402</Words>
  <Application>Microsoft Office PowerPoint</Application>
  <PresentationFormat>Widescreen</PresentationFormat>
  <Paragraphs>78</Paragraphs>
  <Slides>15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Vapor Trail</vt:lpstr>
      <vt:lpstr>Generating 3D printable objects using Genetic Algorithms</vt:lpstr>
      <vt:lpstr>What am I doing, no seriously</vt:lpstr>
      <vt:lpstr>Genetic Solution</vt:lpstr>
      <vt:lpstr>Setup</vt:lpstr>
      <vt:lpstr>PowerPoint Presentation</vt:lpstr>
      <vt:lpstr>Parent Selection</vt:lpstr>
      <vt:lpstr>Fitness</vt:lpstr>
      <vt:lpstr>Crossover</vt:lpstr>
      <vt:lpstr>Mutation</vt:lpstr>
      <vt:lpstr>Non-Genetic</vt:lpstr>
      <vt:lpstr>Hill Climbing</vt:lpstr>
      <vt:lpstr>What Happens</vt:lpstr>
      <vt:lpstr>Future Works</vt:lpstr>
      <vt:lpstr>Demo</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3D printable objects using Genetic Algoritms</dc:title>
  <dc:creator>Patrick Freel</dc:creator>
  <cp:lastModifiedBy>Patrick Freel</cp:lastModifiedBy>
  <cp:revision>14</cp:revision>
  <dcterms:created xsi:type="dcterms:W3CDTF">2020-11-24T09:07:53Z</dcterms:created>
  <dcterms:modified xsi:type="dcterms:W3CDTF">2020-11-24T14:34:30Z</dcterms:modified>
</cp:coreProperties>
</file>