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Teko"/>
      <p:regular r:id="rId12"/>
      <p:bold r:id="rId13"/>
    </p:embeddedFont>
    <p:embeddedFont>
      <p:font typeface="Bebas Neue"/>
      <p:regular r:id="rId14"/>
    </p:embeddedFont>
    <p:embeddedFont>
      <p:font typeface="Electrolize"/>
      <p:regular r:id="rId15"/>
    </p:embeddedFont>
    <p:embeddedFont>
      <p:font typeface="Teko Medium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C20FD1-8DA2-4545-84AC-3146032A809E}">
  <a:tblStyle styleId="{93C20FD1-8DA2-4545-84AC-3146032A80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eko-bold.fntdata"/><Relationship Id="rId12" Type="http://schemas.openxmlformats.org/officeDocument/2006/relationships/font" Target="fonts/Teko-regular.fntdata"/><Relationship Id="rId15" Type="http://schemas.openxmlformats.org/officeDocument/2006/relationships/font" Target="fonts/Electrolize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TekoMedium-bold.fntdata"/><Relationship Id="rId16" Type="http://schemas.openxmlformats.org/officeDocument/2006/relationships/font" Target="fonts/Tek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1e151b4c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1e151b4c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485a77a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485a77a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4d6535e0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4d6535e0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4d6535e0d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4d6535e0d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e4731d59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e4731d59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hasCustomPrompt="1" type="title"/>
          </p:nvPr>
        </p:nvSpPr>
        <p:spPr>
          <a:xfrm>
            <a:off x="5450450" y="1558475"/>
            <a:ext cx="29784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5450493" y="3069625"/>
            <a:ext cx="2978400" cy="76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2" name="Google Shape;102;p11"/>
          <p:cNvGrpSpPr/>
          <p:nvPr/>
        </p:nvGrpSpPr>
        <p:grpSpPr>
          <a:xfrm>
            <a:off x="5044704" y="4608502"/>
            <a:ext cx="5253816" cy="1622108"/>
            <a:chOff x="5092229" y="-180802"/>
            <a:chExt cx="5253816" cy="1622108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5044704" y="-1046873"/>
            <a:ext cx="5253816" cy="1622108"/>
            <a:chOff x="5092229" y="-180802"/>
            <a:chExt cx="5253816" cy="1622108"/>
          </a:xfrm>
        </p:grpSpPr>
        <p:sp>
          <p:nvSpPr>
            <p:cNvPr id="114" name="Google Shape;114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hasCustomPrompt="1"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3" type="subTitle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hasCustomPrompt="1" idx="4" type="title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6" type="title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7" type="subTitle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8" type="title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3" type="subTitle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4" type="subTitle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5" type="subTitle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subTitle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>
            <p:ph idx="2" type="pic"/>
          </p:nvPr>
        </p:nvSpPr>
        <p:spPr>
          <a:xfrm>
            <a:off x="4787225" y="750900"/>
            <a:ext cx="3641700" cy="364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2776800" y="3673413"/>
            <a:ext cx="35904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2776800" y="3214900"/>
            <a:ext cx="359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6"/>
          <p:cNvSpPr/>
          <p:nvPr>
            <p:ph idx="2" type="pic"/>
          </p:nvPr>
        </p:nvSpPr>
        <p:spPr>
          <a:xfrm>
            <a:off x="2919380" y="882462"/>
            <a:ext cx="3305700" cy="18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6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65" name="Google Shape;165;p1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1597350" y="3671275"/>
            <a:ext cx="2294400" cy="4302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5252250" y="3671275"/>
            <a:ext cx="2294400" cy="4302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3" type="subTitle"/>
          </p:nvPr>
        </p:nvSpPr>
        <p:spPr>
          <a:xfrm>
            <a:off x="15973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4" type="subTitle"/>
          </p:nvPr>
        </p:nvSpPr>
        <p:spPr>
          <a:xfrm>
            <a:off x="52522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4" name="Google Shape;174;p17"/>
          <p:cNvGrpSpPr/>
          <p:nvPr/>
        </p:nvGrpSpPr>
        <p:grpSpPr>
          <a:xfrm rot="10800000">
            <a:off x="-2140408" y="4503352"/>
            <a:ext cx="5253816" cy="1622108"/>
            <a:chOff x="5092229" y="-180802"/>
            <a:chExt cx="5253816" cy="1622108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86" name="Google Shape;186;p1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720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2" type="body"/>
          </p:nvPr>
        </p:nvSpPr>
        <p:spPr>
          <a:xfrm>
            <a:off x="4572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2" type="subTitle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4" type="subTitle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5" type="subTitle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6" type="subTitle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1563624" y="2139696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2" type="subTitle"/>
          </p:nvPr>
        </p:nvSpPr>
        <p:spPr>
          <a:xfrm>
            <a:off x="5294376" y="2139696"/>
            <a:ext cx="214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3" type="subTitle"/>
          </p:nvPr>
        </p:nvSpPr>
        <p:spPr>
          <a:xfrm>
            <a:off x="1563624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4" type="subTitle"/>
          </p:nvPr>
        </p:nvSpPr>
        <p:spPr>
          <a:xfrm>
            <a:off x="5294376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5" type="subTitle"/>
          </p:nvPr>
        </p:nvSpPr>
        <p:spPr>
          <a:xfrm>
            <a:off x="1563624" y="1755648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6" type="subTitle"/>
          </p:nvPr>
        </p:nvSpPr>
        <p:spPr>
          <a:xfrm>
            <a:off x="5294376" y="1755648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7" type="subTitle"/>
          </p:nvPr>
        </p:nvSpPr>
        <p:spPr>
          <a:xfrm>
            <a:off x="1563624" y="3145536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8" type="subTitle"/>
          </p:nvPr>
        </p:nvSpPr>
        <p:spPr>
          <a:xfrm>
            <a:off x="5294376" y="3145536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1" type="subTitle"/>
          </p:nvPr>
        </p:nvSpPr>
        <p:spPr>
          <a:xfrm>
            <a:off x="902888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2" type="subTitle"/>
          </p:nvPr>
        </p:nvSpPr>
        <p:spPr>
          <a:xfrm>
            <a:off x="3591600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3" type="subTitle"/>
          </p:nvPr>
        </p:nvSpPr>
        <p:spPr>
          <a:xfrm>
            <a:off x="6280313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4" type="subTitle"/>
          </p:nvPr>
        </p:nvSpPr>
        <p:spPr>
          <a:xfrm>
            <a:off x="902888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idx="5" type="subTitle"/>
          </p:nvPr>
        </p:nvSpPr>
        <p:spPr>
          <a:xfrm>
            <a:off x="3591600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idx="6" type="subTitle"/>
          </p:nvPr>
        </p:nvSpPr>
        <p:spPr>
          <a:xfrm>
            <a:off x="6280313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7" type="subTitle"/>
          </p:nvPr>
        </p:nvSpPr>
        <p:spPr>
          <a:xfrm>
            <a:off x="902888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8" type="subTitle"/>
          </p:nvPr>
        </p:nvSpPr>
        <p:spPr>
          <a:xfrm>
            <a:off x="3591600" y="1921063"/>
            <a:ext cx="1960800" cy="3756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9" type="subTitle"/>
          </p:nvPr>
        </p:nvSpPr>
        <p:spPr>
          <a:xfrm>
            <a:off x="6280313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idx="13" type="subTitle"/>
          </p:nvPr>
        </p:nvSpPr>
        <p:spPr>
          <a:xfrm>
            <a:off x="902888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21"/>
          <p:cNvSpPr txBox="1"/>
          <p:nvPr>
            <p:ph idx="14" type="subTitle"/>
          </p:nvPr>
        </p:nvSpPr>
        <p:spPr>
          <a:xfrm>
            <a:off x="3591600" y="3495650"/>
            <a:ext cx="1960800" cy="3741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15" type="subTitle"/>
          </p:nvPr>
        </p:nvSpPr>
        <p:spPr>
          <a:xfrm>
            <a:off x="6280313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9" name="Google Shape;239;p21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40" name="Google Shape;240;p2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902906" y="17455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136083" y="174559"/>
            <a:ext cx="662152" cy="662152"/>
            <a:chOff x="3601710" y="-660170"/>
            <a:chExt cx="888556" cy="888556"/>
          </a:xfrm>
        </p:grpSpPr>
        <p:sp>
          <p:nvSpPr>
            <p:cNvPr id="245" name="Google Shape;245;p21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hasCustomPrompt="1" type="title"/>
          </p:nvPr>
        </p:nvSpPr>
        <p:spPr>
          <a:xfrm>
            <a:off x="715100" y="3022152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/>
          <p:nvPr>
            <p:ph idx="1" type="subTitle"/>
          </p:nvPr>
        </p:nvSpPr>
        <p:spPr>
          <a:xfrm>
            <a:off x="715100" y="3809753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hasCustomPrompt="1" idx="2" type="title"/>
          </p:nvPr>
        </p:nvSpPr>
        <p:spPr>
          <a:xfrm>
            <a:off x="3529200" y="3022156"/>
            <a:ext cx="2085600" cy="710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/>
          <p:nvPr>
            <p:ph idx="3" type="subTitle"/>
          </p:nvPr>
        </p:nvSpPr>
        <p:spPr>
          <a:xfrm>
            <a:off x="3529200" y="380976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hasCustomPrompt="1" idx="4" type="title"/>
          </p:nvPr>
        </p:nvSpPr>
        <p:spPr>
          <a:xfrm>
            <a:off x="6343300" y="3022149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2"/>
          <p:cNvSpPr txBox="1"/>
          <p:nvPr>
            <p:ph idx="5" type="subTitle"/>
          </p:nvPr>
        </p:nvSpPr>
        <p:spPr>
          <a:xfrm>
            <a:off x="6343300" y="380975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4424363" y="4581142"/>
            <a:ext cx="300770" cy="54726"/>
            <a:chOff x="4770650" y="685575"/>
            <a:chExt cx="158250" cy="28800"/>
          </a:xfrm>
        </p:grpSpPr>
        <p:sp>
          <p:nvSpPr>
            <p:cNvPr id="267" name="Google Shape;267;p2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2" name="Google Shape;272;p25"/>
          <p:cNvGrpSpPr/>
          <p:nvPr/>
        </p:nvGrpSpPr>
        <p:grpSpPr>
          <a:xfrm>
            <a:off x="1453623" y="4581142"/>
            <a:ext cx="300770" cy="54726"/>
            <a:chOff x="4770650" y="685575"/>
            <a:chExt cx="158250" cy="28800"/>
          </a:xfrm>
        </p:grpSpPr>
        <p:sp>
          <p:nvSpPr>
            <p:cNvPr id="273" name="Google Shape;273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3429310" y="4581142"/>
            <a:ext cx="300770" cy="54726"/>
            <a:chOff x="4770650" y="685575"/>
            <a:chExt cx="158250" cy="28800"/>
          </a:xfrm>
        </p:grpSpPr>
        <p:sp>
          <p:nvSpPr>
            <p:cNvPr id="277" name="Google Shape;277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6"/>
          <p:cNvSpPr/>
          <p:nvPr/>
        </p:nvSpPr>
        <p:spPr>
          <a:xfrm>
            <a:off x="8513106" y="138830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" name="Google Shape;285;p27"/>
          <p:cNvSpPr txBox="1"/>
          <p:nvPr>
            <p:ph idx="1" type="subTitle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7"/>
          <p:cNvSpPr txBox="1"/>
          <p:nvPr/>
        </p:nvSpPr>
        <p:spPr>
          <a:xfrm>
            <a:off x="4824475" y="3362300"/>
            <a:ext cx="35994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CREDITS: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This presentation template was created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including icons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infographics &amp; images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flipH="1" rot="10800000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8718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4792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8718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4792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37" name="Google Shape;37;p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6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715100" y="1300950"/>
            <a:ext cx="4087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1" name="Google Shape;51;p8"/>
          <p:cNvGrpSpPr/>
          <p:nvPr/>
        </p:nvGrpSpPr>
        <p:grpSpPr>
          <a:xfrm flipH="1">
            <a:off x="-1786096" y="4532877"/>
            <a:ext cx="5253816" cy="1622108"/>
            <a:chOff x="5092229" y="-180802"/>
            <a:chExt cx="5253816" cy="1622108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" name="Google Shape;77;p10"/>
          <p:cNvGrpSpPr/>
          <p:nvPr/>
        </p:nvGrpSpPr>
        <p:grpSpPr>
          <a:xfrm flipH="1" rot="10800000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78" name="Google Shape;78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0"/>
          <p:cNvGrpSpPr/>
          <p:nvPr/>
        </p:nvGrpSpPr>
        <p:grpSpPr>
          <a:xfrm flipH="1">
            <a:off x="-1704672" y="188987"/>
            <a:ext cx="4563990" cy="1409125"/>
            <a:chOff x="5092229" y="-180802"/>
            <a:chExt cx="5253816" cy="1622108"/>
          </a:xfrm>
        </p:grpSpPr>
        <p:sp>
          <p:nvSpPr>
            <p:cNvPr id="89" name="Google Shape;89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 rot="6796431">
            <a:off x="-113033" y="296090"/>
            <a:ext cx="4513657" cy="4500753"/>
          </a:xfrm>
          <a:custGeom>
            <a:rect b="b" l="l" r="r" t="t"/>
            <a:pathLst>
              <a:path extrusionOk="0" h="15021" w="15064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 txBox="1"/>
          <p:nvPr>
            <p:ph type="ctrTitle"/>
          </p:nvPr>
        </p:nvSpPr>
        <p:spPr>
          <a:xfrm>
            <a:off x="4857750" y="1545150"/>
            <a:ext cx="3570900" cy="17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02F2F"/>
                </a:solidFill>
              </a:rPr>
              <a:t>DOMINUS </a:t>
            </a:r>
            <a:endParaRPr sz="5000">
              <a:solidFill>
                <a:srgbClr val="302F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302F2F"/>
                </a:solidFill>
              </a:rPr>
              <a:t>BLACK </a:t>
            </a:r>
            <a:endParaRPr sz="5000">
              <a:solidFill>
                <a:srgbClr val="302F2F"/>
              </a:solidFill>
            </a:endParaRPr>
          </a:p>
        </p:txBody>
      </p:sp>
      <p:sp>
        <p:nvSpPr>
          <p:cNvPr id="365" name="Google Shape;365;p30"/>
          <p:cNvSpPr txBox="1"/>
          <p:nvPr>
            <p:ph idx="1" type="subTitle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Elkins Villareal, Jorge Rodriguez, Jafeth Araus</a:t>
            </a:r>
            <a:endParaRPr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67" name="Google Shape;367;p30"/>
            <p:cNvSpPr/>
            <p:nvPr/>
          </p:nvSpPr>
          <p:spPr>
            <a:xfrm>
              <a:off x="3219650" y="4331100"/>
              <a:ext cx="473075" cy="20575"/>
            </a:xfrm>
            <a:custGeom>
              <a:rect b="b" l="l" r="r" t="t"/>
              <a:pathLst>
                <a:path extrusionOk="0" h="823" w="18923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262300" y="4351650"/>
              <a:ext cx="26000" cy="79900"/>
            </a:xfrm>
            <a:custGeom>
              <a:rect b="b" l="l" r="r" t="t"/>
              <a:pathLst>
                <a:path extrusionOk="0" h="3196" w="104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623675" y="4351650"/>
              <a:ext cx="25625" cy="79900"/>
            </a:xfrm>
            <a:custGeom>
              <a:rect b="b" l="l" r="r" t="t"/>
              <a:pathLst>
                <a:path extrusionOk="0" h="3196" w="1025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3262300" y="4351650"/>
              <a:ext cx="26000" cy="27550"/>
            </a:xfrm>
            <a:custGeom>
              <a:rect b="b" l="l" r="r" t="t"/>
              <a:pathLst>
                <a:path extrusionOk="0" h="1102" w="104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623675" y="4351650"/>
              <a:ext cx="25625" cy="27550"/>
            </a:xfrm>
            <a:custGeom>
              <a:rect b="b" l="l" r="r" t="t"/>
              <a:pathLst>
                <a:path extrusionOk="0" h="1102" w="1025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342175" y="4208575"/>
              <a:ext cx="51975" cy="97925"/>
            </a:xfrm>
            <a:custGeom>
              <a:rect b="b" l="l" r="r" t="t"/>
              <a:pathLst>
                <a:path extrusionOk="0" h="3917" w="2079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352650" y="4218250"/>
              <a:ext cx="36850" cy="60025"/>
            </a:xfrm>
            <a:custGeom>
              <a:rect b="b" l="l" r="r" t="t"/>
              <a:pathLst>
                <a:path extrusionOk="0" h="2401" w="1474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359800" y="4259350"/>
              <a:ext cx="16150" cy="11350"/>
            </a:xfrm>
            <a:custGeom>
              <a:rect b="b" l="l" r="r" t="t"/>
              <a:pathLst>
                <a:path extrusionOk="0" h="454" w="646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337925" y="4160050"/>
              <a:ext cx="36825" cy="145875"/>
            </a:xfrm>
            <a:custGeom>
              <a:rect b="b" l="l" r="r" t="t"/>
              <a:pathLst>
                <a:path extrusionOk="0" h="5835" w="1473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339850" y="4166550"/>
              <a:ext cx="26400" cy="93425"/>
            </a:xfrm>
            <a:custGeom>
              <a:rect b="b" l="l" r="r" t="t"/>
              <a:pathLst>
                <a:path extrusionOk="0" h="3737" w="1056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344700" y="4198100"/>
              <a:ext cx="21550" cy="35975"/>
            </a:xfrm>
            <a:custGeom>
              <a:rect b="b" l="l" r="r" t="t"/>
              <a:pathLst>
                <a:path extrusionOk="0" h="1439" w="862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355375" y="4177925"/>
              <a:ext cx="10100" cy="17475"/>
            </a:xfrm>
            <a:custGeom>
              <a:rect b="b" l="l" r="r" t="t"/>
              <a:pathLst>
                <a:path extrusionOk="0" h="699" w="404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354200" y="4197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299525" y="4181125"/>
              <a:ext cx="37250" cy="120525"/>
            </a:xfrm>
            <a:custGeom>
              <a:rect b="b" l="l" r="r" t="t"/>
              <a:pathLst>
                <a:path extrusionOk="0" h="4821" w="149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308050" y="4188800"/>
              <a:ext cx="26000" cy="78250"/>
            </a:xfrm>
            <a:custGeom>
              <a:rect b="b" l="l" r="r" t="t"/>
              <a:pathLst>
                <a:path extrusionOk="0" h="3130" w="104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311550" y="4217475"/>
              <a:ext cx="13975" cy="18425"/>
            </a:xfrm>
            <a:custGeom>
              <a:rect b="b" l="l" r="r" t="t"/>
              <a:pathLst>
                <a:path extrusionOk="0" h="737" w="559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326325" y="4237250"/>
              <a:ext cx="375" cy="200"/>
            </a:xfrm>
            <a:custGeom>
              <a:rect b="b" l="l" r="r" t="t"/>
              <a:pathLst>
                <a:path extrusionOk="0" h="8" w="15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284025" y="4226250"/>
              <a:ext cx="50025" cy="74625"/>
            </a:xfrm>
            <a:custGeom>
              <a:rect b="b" l="l" r="r" t="t"/>
              <a:pathLst>
                <a:path extrusionOk="0" h="2985" w="2001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292550" y="4236100"/>
              <a:ext cx="32200" cy="39725"/>
            </a:xfrm>
            <a:custGeom>
              <a:rect b="b" l="l" r="r" t="t"/>
              <a:pathLst>
                <a:path extrusionOk="0" h="1589" w="1288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293325" y="4246950"/>
              <a:ext cx="800" cy="425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313475" y="4286500"/>
              <a:ext cx="51600" cy="44625"/>
            </a:xfrm>
            <a:custGeom>
              <a:rect b="b" l="l" r="r" t="t"/>
              <a:pathLst>
                <a:path extrusionOk="0" h="1785" w="2064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315825" y="4286500"/>
              <a:ext cx="46150" cy="10875"/>
            </a:xfrm>
            <a:custGeom>
              <a:rect b="b" l="l" r="r" t="t"/>
              <a:pathLst>
                <a:path extrusionOk="0" h="435" w="1846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313475" y="4277575"/>
              <a:ext cx="50825" cy="10900"/>
            </a:xfrm>
            <a:custGeom>
              <a:rect b="b" l="l" r="r" t="t"/>
              <a:pathLst>
                <a:path extrusionOk="0" h="436" w="2033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458900" y="4208575"/>
              <a:ext cx="31025" cy="122150"/>
            </a:xfrm>
            <a:custGeom>
              <a:rect b="b" l="l" r="r" t="t"/>
              <a:pathLst>
                <a:path extrusionOk="0" h="4886" w="1241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458900" y="4202375"/>
              <a:ext cx="31025" cy="13575"/>
            </a:xfrm>
            <a:custGeom>
              <a:rect b="b" l="l" r="r" t="t"/>
              <a:pathLst>
                <a:path extrusionOk="0" h="543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3458900" y="4233000"/>
              <a:ext cx="31025" cy="4675"/>
            </a:xfrm>
            <a:custGeom>
              <a:rect b="b" l="l" r="r" t="t"/>
              <a:pathLst>
                <a:path extrusionOk="0" h="187" w="1241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458900" y="4301625"/>
              <a:ext cx="31025" cy="13600"/>
            </a:xfrm>
            <a:custGeom>
              <a:rect b="b" l="l" r="r" t="t"/>
              <a:pathLst>
                <a:path extrusionOk="0" h="544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3489525" y="4188400"/>
              <a:ext cx="21350" cy="142325"/>
            </a:xfrm>
            <a:custGeom>
              <a:rect b="b" l="l" r="r" t="t"/>
              <a:pathLst>
                <a:path extrusionOk="0" h="5693" w="854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493775" y="4201575"/>
              <a:ext cx="13225" cy="55100"/>
            </a:xfrm>
            <a:custGeom>
              <a:rect b="b" l="l" r="r" t="t"/>
              <a:pathLst>
                <a:path extrusionOk="0" h="2204" w="529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548075" y="4215150"/>
              <a:ext cx="116350" cy="115200"/>
            </a:xfrm>
            <a:custGeom>
              <a:rect b="b" l="l" r="r" t="t"/>
              <a:pathLst>
                <a:path extrusionOk="0" h="4608" w="4654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589950" y="4256250"/>
              <a:ext cx="48100" cy="48125"/>
            </a:xfrm>
            <a:custGeom>
              <a:rect b="b" l="l" r="r" t="t"/>
              <a:pathLst>
                <a:path extrusionOk="0" h="1925" w="1924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511225" y="4222525"/>
              <a:ext cx="36475" cy="108600"/>
            </a:xfrm>
            <a:custGeom>
              <a:rect b="b" l="l" r="r" t="t"/>
              <a:pathLst>
                <a:path extrusionOk="0" h="4344" w="1459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511225" y="4309375"/>
              <a:ext cx="36475" cy="10100"/>
            </a:xfrm>
            <a:custGeom>
              <a:rect b="b" l="l" r="r" t="t"/>
              <a:pathLst>
                <a:path extrusionOk="0" h="404" w="1459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511225" y="4298525"/>
              <a:ext cx="36475" cy="3900"/>
            </a:xfrm>
            <a:custGeom>
              <a:rect b="b" l="l" r="r" t="t"/>
              <a:pathLst>
                <a:path extrusionOk="0" h="156" w="1459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395700" y="4227575"/>
              <a:ext cx="63225" cy="103550"/>
            </a:xfrm>
            <a:custGeom>
              <a:rect b="b" l="l" r="r" t="t"/>
              <a:pathLst>
                <a:path extrusionOk="0" h="4142" w="2529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399575" y="4302400"/>
              <a:ext cx="27150" cy="19025"/>
            </a:xfrm>
            <a:custGeom>
              <a:rect b="b" l="l" r="r" t="t"/>
              <a:pathLst>
                <a:path extrusionOk="0" h="761" w="1086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423600" y="4246575"/>
              <a:ext cx="27175" cy="18625"/>
            </a:xfrm>
            <a:custGeom>
              <a:rect b="b" l="l" r="r" t="t"/>
              <a:pathLst>
                <a:path extrusionOk="0" h="745" w="1087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3419725" y="4261300"/>
              <a:ext cx="24450" cy="13600"/>
            </a:xfrm>
            <a:custGeom>
              <a:rect b="b" l="l" r="r" t="t"/>
              <a:pathLst>
                <a:path extrusionOk="0" h="544" w="978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154100" y="467812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154100" y="4678125"/>
              <a:ext cx="37250" cy="35700"/>
            </a:xfrm>
            <a:custGeom>
              <a:rect b="b" l="l" r="r" t="t"/>
              <a:pathLst>
                <a:path extrusionOk="0" h="1428" w="149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203725" y="4709150"/>
              <a:ext cx="80675" cy="5050"/>
            </a:xfrm>
            <a:custGeom>
              <a:rect b="b" l="l" r="r" t="t"/>
              <a:pathLst>
                <a:path extrusionOk="0" h="202" w="3227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203725" y="4721550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203725" y="4733575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166525" y="47452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166525" y="4757225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166525" y="47692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166525" y="478165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166525" y="479367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4166525" y="48053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166525" y="481732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166525" y="48293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166525" y="4841350"/>
              <a:ext cx="117875" cy="5075"/>
            </a:xfrm>
            <a:custGeom>
              <a:rect b="b" l="l" r="r" t="t"/>
              <a:pathLst>
                <a:path extrusionOk="0" h="203" w="4715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199075" y="472037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199075" y="4720375"/>
              <a:ext cx="37250" cy="35325"/>
            </a:xfrm>
            <a:custGeom>
              <a:rect b="b" l="l" r="r" t="t"/>
              <a:pathLst>
                <a:path extrusionOk="0" h="1413" w="149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249100" y="47514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249100" y="4763425"/>
              <a:ext cx="80300" cy="5050"/>
            </a:xfrm>
            <a:custGeom>
              <a:rect b="b" l="l" r="r" t="t"/>
              <a:pathLst>
                <a:path extrusionOk="0" h="202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249100" y="4775825"/>
              <a:ext cx="80300" cy="4675"/>
            </a:xfrm>
            <a:custGeom>
              <a:rect b="b" l="l" r="r" t="t"/>
              <a:pathLst>
                <a:path extrusionOk="0" h="187" w="3212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211500" y="47878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211500" y="479987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211500" y="481150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211500" y="48235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211500" y="4835550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211500" y="48479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211500" y="485997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211500" y="48716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211500" y="48836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244050" y="4763025"/>
              <a:ext cx="144675" cy="185375"/>
            </a:xfrm>
            <a:custGeom>
              <a:rect b="b" l="l" r="r" t="t"/>
              <a:pathLst>
                <a:path extrusionOk="0" h="7415" w="5787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244050" y="4763025"/>
              <a:ext cx="37250" cy="34925"/>
            </a:xfrm>
            <a:custGeom>
              <a:rect b="b" l="l" r="r" t="t"/>
              <a:pathLst>
                <a:path extrusionOk="0" h="1397" w="149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294075" y="479405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294075" y="4806075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294075" y="48177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256475" y="4830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256475" y="4842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256475" y="485415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256475" y="4865775"/>
              <a:ext cx="117900" cy="4700"/>
            </a:xfrm>
            <a:custGeom>
              <a:rect b="b" l="l" r="r" t="t"/>
              <a:pathLst>
                <a:path extrusionOk="0" h="188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56475" y="48778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256475" y="488982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256475" y="49022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256475" y="49142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256475" y="492587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136275" y="4182600"/>
              <a:ext cx="123700" cy="124475"/>
            </a:xfrm>
            <a:custGeom>
              <a:rect b="b" l="l" r="r" t="t"/>
              <a:pathLst>
                <a:path extrusionOk="0" h="4979" w="4948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235550" y="4621900"/>
              <a:ext cx="87275" cy="86475"/>
            </a:xfrm>
            <a:custGeom>
              <a:rect b="b" l="l" r="r" t="t"/>
              <a:pathLst>
                <a:path extrusionOk="0" h="3459" w="3491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254150" y="4293875"/>
              <a:ext cx="87250" cy="86100"/>
            </a:xfrm>
            <a:custGeom>
              <a:rect b="b" l="l" r="r" t="t"/>
              <a:pathLst>
                <a:path extrusionOk="0" h="3444" w="349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237500" y="5245375"/>
              <a:ext cx="288875" cy="55100"/>
            </a:xfrm>
            <a:custGeom>
              <a:rect b="b" l="l" r="r" t="t"/>
              <a:pathLst>
                <a:path extrusionOk="0" h="2204" w="11555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421275" y="4650600"/>
              <a:ext cx="180725" cy="106250"/>
            </a:xfrm>
            <a:custGeom>
              <a:rect b="b" l="l" r="r" t="t"/>
              <a:pathLst>
                <a:path extrusionOk="0" h="4250" w="7229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311925" y="4495875"/>
              <a:ext cx="531250" cy="102775"/>
            </a:xfrm>
            <a:custGeom>
              <a:rect b="b" l="l" r="r" t="t"/>
              <a:pathLst>
                <a:path extrusionOk="0" h="4111" w="2125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3361575" y="4497425"/>
              <a:ext cx="830175" cy="154750"/>
            </a:xfrm>
            <a:custGeom>
              <a:rect b="b" l="l" r="r" t="t"/>
              <a:pathLst>
                <a:path extrusionOk="0" h="6190" w="33207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332475" y="4495500"/>
              <a:ext cx="171425" cy="52375"/>
            </a:xfrm>
            <a:custGeom>
              <a:rect b="b" l="l" r="r" t="t"/>
              <a:pathLst>
                <a:path extrusionOk="0" h="2095" w="6857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447250" y="4545125"/>
              <a:ext cx="76025" cy="106650"/>
            </a:xfrm>
            <a:custGeom>
              <a:rect b="b" l="l" r="r" t="t"/>
              <a:pathLst>
                <a:path extrusionOk="0" h="4266" w="3041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719850" y="4597075"/>
              <a:ext cx="193100" cy="55475"/>
            </a:xfrm>
            <a:custGeom>
              <a:rect b="b" l="l" r="r" t="t"/>
              <a:pathLst>
                <a:path extrusionOk="0" h="2219" w="7724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490300" y="4649825"/>
              <a:ext cx="179150" cy="56625"/>
            </a:xfrm>
            <a:custGeom>
              <a:rect b="b" l="l" r="r" t="t"/>
              <a:pathLst>
                <a:path extrusionOk="0" h="2265" w="7166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87375" y="4649825"/>
              <a:ext cx="178775" cy="56625"/>
            </a:xfrm>
            <a:custGeom>
              <a:rect b="b" l="l" r="r" t="t"/>
              <a:pathLst>
                <a:path extrusionOk="0" h="2265" w="7151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2956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5453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545350" y="4635475"/>
              <a:ext cx="31825" cy="32200"/>
            </a:xfrm>
            <a:custGeom>
              <a:rect b="b" l="l" r="r" t="t"/>
              <a:pathLst>
                <a:path extrusionOk="0" h="1288" w="1273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543800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680300" y="4635475"/>
              <a:ext cx="32200" cy="32200"/>
            </a:xfrm>
            <a:custGeom>
              <a:rect b="b" l="l" r="r" t="t"/>
              <a:pathLst>
                <a:path extrusionOk="0" h="1288" w="1288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3679125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042050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080825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825700" y="448152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406550" y="453195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406550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40500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441825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344105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394317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394162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0424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040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08082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0792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1750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173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307275" y="4431125"/>
              <a:ext cx="8175" cy="22900"/>
            </a:xfrm>
            <a:custGeom>
              <a:rect b="b" l="l" r="r" t="t"/>
              <a:pathLst>
                <a:path extrusionOk="0" h="916" w="327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552325" y="4429950"/>
              <a:ext cx="16325" cy="24075"/>
            </a:xfrm>
            <a:custGeom>
              <a:rect b="b" l="l" r="r" t="t"/>
              <a:pathLst>
                <a:path extrusionOk="0" h="963" w="653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833450" y="4429975"/>
              <a:ext cx="15525" cy="23275"/>
            </a:xfrm>
            <a:custGeom>
              <a:rect b="b" l="l" r="r" t="t"/>
              <a:pathLst>
                <a:path extrusionOk="0" h="931" w="621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30572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555050" y="4462925"/>
              <a:ext cx="12425" cy="7775"/>
            </a:xfrm>
            <a:custGeom>
              <a:rect b="b" l="l" r="r" t="t"/>
              <a:pathLst>
                <a:path extrusionOk="0" h="311" w="497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83537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67757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82995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828800" y="4753725"/>
              <a:ext cx="48875" cy="29875"/>
            </a:xfrm>
            <a:custGeom>
              <a:rect b="b" l="l" r="r" t="t"/>
              <a:pathLst>
                <a:path extrusionOk="0" h="1195" w="1955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737675" y="4756825"/>
              <a:ext cx="50825" cy="2750"/>
            </a:xfrm>
            <a:custGeom>
              <a:rect b="b" l="l" r="r" t="t"/>
              <a:pathLst>
                <a:path extrusionOk="0" h="110" w="2033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737675" y="4766125"/>
              <a:ext cx="32200" cy="2750"/>
            </a:xfrm>
            <a:custGeom>
              <a:rect b="b" l="l" r="r" t="t"/>
              <a:pathLst>
                <a:path extrusionOk="0" h="110" w="1288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889675" y="4756825"/>
              <a:ext cx="51200" cy="2750"/>
            </a:xfrm>
            <a:custGeom>
              <a:rect b="b" l="l" r="r" t="t"/>
              <a:pathLst>
                <a:path extrusionOk="0" h="110" w="2048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889675" y="4766125"/>
              <a:ext cx="25225" cy="2750"/>
            </a:xfrm>
            <a:custGeom>
              <a:rect b="b" l="l" r="r" t="t"/>
              <a:pathLst>
                <a:path extrusionOk="0" h="110" w="1009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041650" y="4756825"/>
              <a:ext cx="25250" cy="2750"/>
            </a:xfrm>
            <a:custGeom>
              <a:rect b="b" l="l" r="r" t="t"/>
              <a:pathLst>
                <a:path extrusionOk="0" h="110" w="101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041650" y="4766125"/>
              <a:ext cx="39975" cy="2750"/>
            </a:xfrm>
            <a:custGeom>
              <a:rect b="b" l="l" r="r" t="t"/>
              <a:pathLst>
                <a:path extrusionOk="0" h="110" w="1599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193275" y="4756825"/>
              <a:ext cx="36475" cy="2750"/>
            </a:xfrm>
            <a:custGeom>
              <a:rect b="b" l="l" r="r" t="t"/>
              <a:pathLst>
                <a:path extrusionOk="0" h="110" w="1459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193275" y="4766125"/>
              <a:ext cx="50800" cy="2750"/>
            </a:xfrm>
            <a:custGeom>
              <a:rect b="b" l="l" r="r" t="t"/>
              <a:pathLst>
                <a:path extrusionOk="0" h="110" w="2032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835775" y="4177925"/>
              <a:ext cx="263300" cy="216400"/>
            </a:xfrm>
            <a:custGeom>
              <a:rect b="b" l="l" r="r" t="t"/>
              <a:pathLst>
                <a:path extrusionOk="0" h="8656" w="10532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835375" y="4177925"/>
              <a:ext cx="265250" cy="217175"/>
            </a:xfrm>
            <a:custGeom>
              <a:rect b="b" l="l" r="r" t="t"/>
              <a:pathLst>
                <a:path extrusionOk="0" h="8687" w="1061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835775" y="4177925"/>
              <a:ext cx="263300" cy="19025"/>
            </a:xfrm>
            <a:custGeom>
              <a:rect b="b" l="l" r="r" t="t"/>
              <a:pathLst>
                <a:path extrusionOk="0" h="761" w="10532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844300" y="4182975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63700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883475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856325" y="42345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874150" y="42345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997450" y="423455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041650" y="42845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4020725" y="423455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866400" y="424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883850" y="4245025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992025" y="428457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874150" y="4274875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883850" y="425510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009875" y="4264800"/>
              <a:ext cx="19400" cy="3900"/>
            </a:xfrm>
            <a:custGeom>
              <a:rect b="b" l="l" r="r" t="t"/>
              <a:pathLst>
                <a:path extrusionOk="0" h="156" w="776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941250" y="425510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874150" y="42845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018775" y="4245025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965275" y="4245025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026925" y="425510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866400" y="42551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856325" y="42648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874150" y="42648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883850" y="42950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996300" y="4304725"/>
              <a:ext cx="45775" cy="3900"/>
            </a:xfrm>
            <a:custGeom>
              <a:rect b="b" l="l" r="r" t="t"/>
              <a:pathLst>
                <a:path extrusionOk="0" h="156" w="1831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949000" y="4295025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938125" y="4304725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905950" y="4304725"/>
              <a:ext cx="28325" cy="3900"/>
            </a:xfrm>
            <a:custGeom>
              <a:rect b="b" l="l" r="r" t="t"/>
              <a:pathLst>
                <a:path extrusionOk="0" h="156" w="1133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883850" y="4304725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951325" y="42748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020725" y="427487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940075" y="4264800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856325" y="4274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856325" y="42845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866400" y="429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866400" y="4304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56325" y="4312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874150" y="4312875"/>
              <a:ext cx="71375" cy="3900"/>
            </a:xfrm>
            <a:custGeom>
              <a:rect b="b" l="l" r="r" t="t"/>
              <a:pathLst>
                <a:path extrusionOk="0" h="156" w="2855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866400" y="43229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883850" y="4322950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874150" y="4353200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883850" y="433265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941250" y="433265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874150" y="4362875"/>
              <a:ext cx="98125" cy="3925"/>
            </a:xfrm>
            <a:custGeom>
              <a:rect b="b" l="l" r="r" t="t"/>
              <a:pathLst>
                <a:path extrusionOk="0" h="157" w="3925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018775" y="4322950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965275" y="4322950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026925" y="433265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866400" y="43326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856325" y="4342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874150" y="43427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951325" y="43532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940075" y="4342725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856325" y="4353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857875" y="4217975"/>
              <a:ext cx="5850" cy="8450"/>
            </a:xfrm>
            <a:custGeom>
              <a:rect b="b" l="l" r="r" t="t"/>
              <a:pathLst>
                <a:path extrusionOk="0" h="338" w="234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66025" y="4216700"/>
              <a:ext cx="5450" cy="9725"/>
            </a:xfrm>
            <a:custGeom>
              <a:rect b="b" l="l" r="r" t="t"/>
              <a:pathLst>
                <a:path extrusionOk="0" h="389" w="218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873000" y="4216425"/>
              <a:ext cx="5450" cy="10000"/>
            </a:xfrm>
            <a:custGeom>
              <a:rect b="b" l="l" r="r" t="t"/>
              <a:pathLst>
                <a:path extrusionOk="0" h="400" w="218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021100" y="4343500"/>
              <a:ext cx="319525" cy="216000"/>
            </a:xfrm>
            <a:custGeom>
              <a:rect b="b" l="l" r="r" t="t"/>
              <a:pathLst>
                <a:path extrusionOk="0" h="8640" w="12781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020325" y="4343500"/>
              <a:ext cx="321075" cy="217150"/>
            </a:xfrm>
            <a:custGeom>
              <a:rect b="b" l="l" r="r" t="t"/>
              <a:pathLst>
                <a:path extrusionOk="0" h="8686" w="12843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021100" y="4343500"/>
              <a:ext cx="319525" cy="18625"/>
            </a:xfrm>
            <a:custGeom>
              <a:rect b="b" l="l" r="r" t="t"/>
              <a:pathLst>
                <a:path extrusionOk="0" h="745" w="12781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029250" y="4348150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048650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068425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041650" y="44001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058725" y="4400100"/>
              <a:ext cx="60900" cy="3900"/>
            </a:xfrm>
            <a:custGeom>
              <a:rect b="b" l="l" r="r" t="t"/>
              <a:pathLst>
                <a:path extrusionOk="0" h="156" w="2436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268500" y="4400100"/>
              <a:ext cx="24825" cy="3900"/>
            </a:xfrm>
            <a:custGeom>
              <a:rect b="b" l="l" r="r" t="t"/>
              <a:pathLst>
                <a:path extrusionOk="0" h="156" w="993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125800" y="440010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188625" y="4400100"/>
              <a:ext cx="74850" cy="3900"/>
            </a:xfrm>
            <a:custGeom>
              <a:rect b="b" l="l" r="r" t="t"/>
              <a:pathLst>
                <a:path extrusionOk="0" h="156" w="2994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226225" y="4450125"/>
              <a:ext cx="58950" cy="3900"/>
            </a:xfrm>
            <a:custGeom>
              <a:rect b="b" l="l" r="r" t="t"/>
              <a:pathLst>
                <a:path extrusionOk="0" h="156" w="2358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149450" y="4400100"/>
              <a:ext cx="33750" cy="3900"/>
            </a:xfrm>
            <a:custGeom>
              <a:rect b="b" l="l" r="r" t="t"/>
              <a:pathLst>
                <a:path extrusionOk="0" h="156" w="135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051750" y="441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069200" y="4410200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176600" y="445012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058725" y="444042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0692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2495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195200" y="44299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126200" y="442027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058725" y="445012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173500" y="4410200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150625" y="4410200"/>
              <a:ext cx="18250" cy="3900"/>
            </a:xfrm>
            <a:custGeom>
              <a:rect b="b" l="l" r="r" t="t"/>
              <a:pathLst>
                <a:path extrusionOk="0" h="156" w="73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4232425" y="4410200"/>
              <a:ext cx="77200" cy="3900"/>
            </a:xfrm>
            <a:custGeom>
              <a:rect b="b" l="l" r="r" t="t"/>
              <a:pathLst>
                <a:path extrusionOk="0" h="156" w="3088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4212275" y="442027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4051750" y="44202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041650" y="44299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405872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421847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069200" y="44602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154100" y="4469900"/>
              <a:ext cx="45400" cy="3900"/>
            </a:xfrm>
            <a:custGeom>
              <a:rect b="b" l="l" r="r" t="t"/>
              <a:pathLst>
                <a:path extrusionOk="0" h="156" w="1816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133950" y="4460200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4094400" y="4469900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4069200" y="4469900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4204125" y="4469900"/>
              <a:ext cx="42675" cy="3900"/>
            </a:xfrm>
            <a:custGeom>
              <a:rect b="b" l="l" r="r" t="t"/>
              <a:pathLst>
                <a:path extrusionOk="0" h="156" w="1707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136275" y="444042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205675" y="444042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125425" y="44299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041650" y="44404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041650" y="44501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4051750" y="446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199475" y="4460200"/>
              <a:ext cx="61675" cy="3900"/>
            </a:xfrm>
            <a:custGeom>
              <a:rect b="b" l="l" r="r" t="t"/>
              <a:pathLst>
                <a:path extrusionOk="0" h="156" w="2467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051750" y="44699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041650" y="447805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4058725" y="44780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4051750" y="44881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4069200" y="4488125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4058725" y="451837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69200" y="449782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26200" y="449782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058725" y="45280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203350" y="4488125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150625" y="4488125"/>
              <a:ext cx="48875" cy="3900"/>
            </a:xfrm>
            <a:custGeom>
              <a:rect b="b" l="l" r="r" t="t"/>
              <a:pathLst>
                <a:path extrusionOk="0" h="156" w="1955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4212275" y="449782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051750" y="44978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041650" y="45083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4194425" y="4508300"/>
              <a:ext cx="39975" cy="3900"/>
            </a:xfrm>
            <a:custGeom>
              <a:rect b="b" l="l" r="r" t="t"/>
              <a:pathLst>
                <a:path extrusionOk="0" h="156" w="1599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058725" y="45083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4240575" y="450830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4136275" y="451837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4125425" y="45083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4041650" y="45183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4042450" y="4383625"/>
              <a:ext cx="5825" cy="8650"/>
            </a:xfrm>
            <a:custGeom>
              <a:rect b="b" l="l" r="r" t="t"/>
              <a:pathLst>
                <a:path extrusionOk="0" h="346" w="233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051350" y="4381875"/>
              <a:ext cx="4675" cy="10125"/>
            </a:xfrm>
            <a:custGeom>
              <a:rect b="b" l="l" r="r" t="t"/>
              <a:pathLst>
                <a:path extrusionOk="0" h="405" w="187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057550" y="4381600"/>
              <a:ext cx="5850" cy="10400"/>
            </a:xfrm>
            <a:custGeom>
              <a:rect b="b" l="l" r="r" t="t"/>
              <a:pathLst>
                <a:path extrusionOk="0" h="416" w="234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925725" y="4414075"/>
              <a:ext cx="62075" cy="99275"/>
            </a:xfrm>
            <a:custGeom>
              <a:rect b="b" l="l" r="r" t="t"/>
              <a:pathLst>
                <a:path extrusionOk="0" h="3971" w="2483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985450" y="4503250"/>
              <a:ext cx="14350" cy="17075"/>
            </a:xfrm>
            <a:custGeom>
              <a:rect b="b" l="l" r="r" t="t"/>
              <a:pathLst>
                <a:path extrusionOk="0" h="683" w="574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251050" y="4751025"/>
              <a:ext cx="378475" cy="438925"/>
            </a:xfrm>
            <a:custGeom>
              <a:rect b="b" l="l" r="r" t="t"/>
              <a:pathLst>
                <a:path extrusionOk="0" h="17557" w="15139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251050" y="4751025"/>
              <a:ext cx="52000" cy="438925"/>
            </a:xfrm>
            <a:custGeom>
              <a:rect b="b" l="l" r="r" t="t"/>
              <a:pathLst>
                <a:path extrusionOk="0" h="17557" w="208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575700" y="4757825"/>
              <a:ext cx="392925" cy="384850"/>
            </a:xfrm>
            <a:custGeom>
              <a:rect b="b" l="l" r="r" t="t"/>
              <a:pathLst>
                <a:path extrusionOk="0" h="15394" w="15717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883075" y="4975975"/>
              <a:ext cx="308675" cy="194850"/>
            </a:xfrm>
            <a:custGeom>
              <a:rect b="b" l="l" r="r" t="t"/>
              <a:pathLst>
                <a:path extrusionOk="0" h="7794" w="12347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998225" y="5061600"/>
              <a:ext cx="102400" cy="65150"/>
            </a:xfrm>
            <a:custGeom>
              <a:rect b="b" l="l" r="r" t="t"/>
              <a:pathLst>
                <a:path extrusionOk="0" h="2606" w="4096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012975" y="5028250"/>
              <a:ext cx="143750" cy="97900"/>
            </a:xfrm>
            <a:custGeom>
              <a:rect b="b" l="l" r="r" t="t"/>
              <a:pathLst>
                <a:path extrusionOk="0" h="3916" w="575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4035075" y="4999175"/>
              <a:ext cx="135625" cy="94775"/>
            </a:xfrm>
            <a:custGeom>
              <a:rect b="b" l="l" r="r" t="t"/>
              <a:pathLst>
                <a:path extrusionOk="0" h="3791" w="5425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575050" y="4755175"/>
              <a:ext cx="339075" cy="393300"/>
            </a:xfrm>
            <a:custGeom>
              <a:rect b="b" l="l" r="r" t="t"/>
              <a:pathLst>
                <a:path extrusionOk="0" h="15732" w="13563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820650" y="4968775"/>
              <a:ext cx="52375" cy="162625"/>
            </a:xfrm>
            <a:custGeom>
              <a:rect b="b" l="l" r="r" t="t"/>
              <a:pathLst>
                <a:path extrusionOk="0" h="6505" w="2095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3578700" y="4755675"/>
              <a:ext cx="202050" cy="367975"/>
            </a:xfrm>
            <a:custGeom>
              <a:rect b="b" l="l" r="r" t="t"/>
              <a:pathLst>
                <a:path extrusionOk="0" h="14719" w="8082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334425" y="4739625"/>
              <a:ext cx="389325" cy="450325"/>
            </a:xfrm>
            <a:custGeom>
              <a:rect b="b" l="l" r="r" t="t"/>
              <a:pathLst>
                <a:path extrusionOk="0" h="18013" w="15573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660900" y="4852225"/>
              <a:ext cx="49275" cy="231000"/>
            </a:xfrm>
            <a:custGeom>
              <a:rect b="b" l="l" r="r" t="t"/>
              <a:pathLst>
                <a:path extrusionOk="0" h="9240" w="1971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273950" y="4755325"/>
              <a:ext cx="458700" cy="406875"/>
            </a:xfrm>
            <a:custGeom>
              <a:rect b="b" l="l" r="r" t="t"/>
              <a:pathLst>
                <a:path extrusionOk="0" h="16275" w="18348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732250" y="4855225"/>
              <a:ext cx="157925" cy="109450"/>
            </a:xfrm>
            <a:custGeom>
              <a:rect b="b" l="l" r="r" t="t"/>
              <a:pathLst>
                <a:path extrusionOk="0" h="4378" w="6317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588775" y="4895400"/>
              <a:ext cx="356575" cy="199400"/>
            </a:xfrm>
            <a:custGeom>
              <a:rect b="b" l="l" r="r" t="t"/>
              <a:pathLst>
                <a:path extrusionOk="0" h="7976" w="14263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730300" y="4898750"/>
              <a:ext cx="176075" cy="235000"/>
            </a:xfrm>
            <a:custGeom>
              <a:rect b="b" l="l" r="r" t="t"/>
              <a:pathLst>
                <a:path extrusionOk="0" h="9400" w="7043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790800" y="4983650"/>
              <a:ext cx="53925" cy="88375"/>
            </a:xfrm>
            <a:custGeom>
              <a:rect b="b" l="l" r="r" t="t"/>
              <a:pathLst>
                <a:path extrusionOk="0" h="3535" w="2157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759125" y="5013950"/>
              <a:ext cx="48750" cy="91400"/>
            </a:xfrm>
            <a:custGeom>
              <a:rect b="b" l="l" r="r" t="t"/>
              <a:pathLst>
                <a:path extrusionOk="0" h="3656" w="195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838475" y="4968925"/>
              <a:ext cx="99675" cy="48975"/>
            </a:xfrm>
            <a:custGeom>
              <a:rect b="b" l="l" r="r" t="t"/>
              <a:pathLst>
                <a:path extrusionOk="0" h="1959" w="3987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838475" y="4968925"/>
              <a:ext cx="52375" cy="119350"/>
            </a:xfrm>
            <a:custGeom>
              <a:rect b="b" l="l" r="r" t="t"/>
              <a:pathLst>
                <a:path extrusionOk="0" h="4774" w="2095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284025" y="4754025"/>
              <a:ext cx="390075" cy="413325"/>
            </a:xfrm>
            <a:custGeom>
              <a:rect b="b" l="l" r="r" t="t"/>
              <a:pathLst>
                <a:path extrusionOk="0" h="16533" w="15603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385225" y="4974350"/>
              <a:ext cx="131450" cy="59350"/>
            </a:xfrm>
            <a:custGeom>
              <a:rect b="b" l="l" r="r" t="t"/>
              <a:pathLst>
                <a:path extrusionOk="0" h="2374" w="5258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486025" y="4878000"/>
              <a:ext cx="103175" cy="108400"/>
            </a:xfrm>
            <a:custGeom>
              <a:rect b="b" l="l" r="r" t="t"/>
              <a:pathLst>
                <a:path extrusionOk="0" h="4336" w="4127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547300" y="4972250"/>
              <a:ext cx="72925" cy="154900"/>
            </a:xfrm>
            <a:custGeom>
              <a:rect b="b" l="l" r="r" t="t"/>
              <a:pathLst>
                <a:path extrusionOk="0" h="6196" w="2917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342175" y="5111125"/>
              <a:ext cx="336975" cy="56500"/>
            </a:xfrm>
            <a:custGeom>
              <a:rect b="b" l="l" r="r" t="t"/>
              <a:pathLst>
                <a:path extrusionOk="0" h="2260" w="13479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538375" y="4667500"/>
              <a:ext cx="117900" cy="163425"/>
            </a:xfrm>
            <a:custGeom>
              <a:rect b="b" l="l" r="r" t="t"/>
              <a:pathLst>
                <a:path extrusionOk="0" h="6537" w="4716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3569775" y="4668050"/>
              <a:ext cx="86500" cy="107025"/>
            </a:xfrm>
            <a:custGeom>
              <a:rect b="b" l="l" r="r" t="t"/>
              <a:pathLst>
                <a:path extrusionOk="0" h="4281" w="346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3558925" y="4523800"/>
              <a:ext cx="186150" cy="234525"/>
            </a:xfrm>
            <a:custGeom>
              <a:rect b="b" l="l" r="r" t="t"/>
              <a:pathLst>
                <a:path extrusionOk="0" h="9381" w="7446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3658200" y="4642675"/>
              <a:ext cx="10100" cy="16850"/>
            </a:xfrm>
            <a:custGeom>
              <a:rect b="b" l="l" r="r" t="t"/>
              <a:pathLst>
                <a:path extrusionOk="0" h="674" w="404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3649000" y="4634900"/>
              <a:ext cx="22775" cy="21650"/>
            </a:xfrm>
            <a:custGeom>
              <a:rect b="b" l="l" r="r" t="t"/>
              <a:pathLst>
                <a:path extrusionOk="0" h="866" w="911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701225" y="4650475"/>
              <a:ext cx="7400" cy="19150"/>
            </a:xfrm>
            <a:custGeom>
              <a:rect b="b" l="l" r="r" t="t"/>
              <a:pathLst>
                <a:path extrusionOk="0" h="766" w="296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699475" y="4644750"/>
              <a:ext cx="22825" cy="21800"/>
            </a:xfrm>
            <a:custGeom>
              <a:rect b="b" l="l" r="r" t="t"/>
              <a:pathLst>
                <a:path extrusionOk="0" h="872" w="913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650425" y="4609750"/>
              <a:ext cx="24450" cy="13725"/>
            </a:xfrm>
            <a:custGeom>
              <a:rect b="b" l="l" r="r" t="t"/>
              <a:pathLst>
                <a:path extrusionOk="0" h="549" w="978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705100" y="4619650"/>
              <a:ext cx="23675" cy="16425"/>
            </a:xfrm>
            <a:custGeom>
              <a:rect b="b" l="l" r="r" t="t"/>
              <a:pathLst>
                <a:path extrusionOk="0" h="657" w="947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647325" y="4702650"/>
              <a:ext cx="13600" cy="7650"/>
            </a:xfrm>
            <a:custGeom>
              <a:rect b="b" l="l" r="r" t="t"/>
              <a:pathLst>
                <a:path extrusionOk="0" h="306" w="544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658575" y="4618025"/>
              <a:ext cx="44625" cy="81450"/>
            </a:xfrm>
            <a:custGeom>
              <a:rect b="b" l="l" r="r" t="t"/>
              <a:pathLst>
                <a:path extrusionOk="0" h="3258" w="1785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653925" y="4684325"/>
              <a:ext cx="24050" cy="18400"/>
            </a:xfrm>
            <a:custGeom>
              <a:rect b="b" l="l" r="r" t="t"/>
              <a:pathLst>
                <a:path extrusionOk="0" h="736" w="962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653925" y="4690525"/>
              <a:ext cx="12425" cy="12200"/>
            </a:xfrm>
            <a:custGeom>
              <a:rect b="b" l="l" r="r" t="t"/>
              <a:pathLst>
                <a:path extrusionOk="0" h="488" w="497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623300" y="4613900"/>
              <a:ext cx="62050" cy="57800"/>
            </a:xfrm>
            <a:custGeom>
              <a:rect b="b" l="l" r="r" t="t"/>
              <a:pathLst>
                <a:path extrusionOk="0" h="2312" w="2482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3695400" y="4626475"/>
              <a:ext cx="46575" cy="57025"/>
            </a:xfrm>
            <a:custGeom>
              <a:rect b="b" l="l" r="r" t="t"/>
              <a:pathLst>
                <a:path extrusionOk="0" h="2281" w="1863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681075" y="4641375"/>
              <a:ext cx="21350" cy="7700"/>
            </a:xfrm>
            <a:custGeom>
              <a:rect b="b" l="l" r="r" t="t"/>
              <a:pathLst>
                <a:path extrusionOk="0" h="308" w="854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3551950" y="4614150"/>
              <a:ext cx="79900" cy="19400"/>
            </a:xfrm>
            <a:custGeom>
              <a:rect b="b" l="l" r="r" t="t"/>
              <a:pathLst>
                <a:path extrusionOk="0" h="776" w="3196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559325" y="4506175"/>
              <a:ext cx="210175" cy="125650"/>
            </a:xfrm>
            <a:custGeom>
              <a:rect b="b" l="l" r="r" t="t"/>
              <a:pathLst>
                <a:path extrusionOk="0" h="5026" w="8407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543800" y="4603825"/>
              <a:ext cx="44625" cy="68200"/>
            </a:xfrm>
            <a:custGeom>
              <a:rect b="b" l="l" r="r" t="t"/>
              <a:pathLst>
                <a:path extrusionOk="0" h="2728" w="1785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561250" y="4618025"/>
              <a:ext cx="20200" cy="45975"/>
            </a:xfrm>
            <a:custGeom>
              <a:rect b="b" l="l" r="r" t="t"/>
              <a:pathLst>
                <a:path extrusionOk="0" h="1839" w="808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524025" y="4737825"/>
              <a:ext cx="122950" cy="129300"/>
            </a:xfrm>
            <a:custGeom>
              <a:rect b="b" l="l" r="r" t="t"/>
              <a:pathLst>
                <a:path extrusionOk="0" h="5172" w="4918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527125" y="4765200"/>
              <a:ext cx="122175" cy="106050"/>
            </a:xfrm>
            <a:custGeom>
              <a:rect b="b" l="l" r="r" t="t"/>
              <a:pathLst>
                <a:path extrusionOk="0" h="4242" w="4887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219650" y="5188775"/>
              <a:ext cx="1138825" cy="2725"/>
            </a:xfrm>
            <a:custGeom>
              <a:rect b="b" l="l" r="r" t="t"/>
              <a:pathLst>
                <a:path extrusionOk="0" h="109" w="45553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705500" y="5182950"/>
              <a:ext cx="386975" cy="17475"/>
            </a:xfrm>
            <a:custGeom>
              <a:rect b="b" l="l" r="r" t="t"/>
              <a:pathLst>
                <a:path extrusionOk="0" h="699" w="15479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3897425" y="5182950"/>
              <a:ext cx="195050" cy="17475"/>
            </a:xfrm>
            <a:custGeom>
              <a:rect b="b" l="l" r="r" t="t"/>
              <a:pathLst>
                <a:path extrusionOk="0" h="699" w="7802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918750" y="4943725"/>
              <a:ext cx="426150" cy="255925"/>
            </a:xfrm>
            <a:custGeom>
              <a:rect b="b" l="l" r="r" t="t"/>
              <a:pathLst>
                <a:path extrusionOk="0" h="10237" w="17046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107575" y="5048800"/>
              <a:ext cx="48875" cy="45775"/>
            </a:xfrm>
            <a:custGeom>
              <a:rect b="b" l="l" r="r" t="t"/>
              <a:pathLst>
                <a:path extrusionOk="0" h="1831" w="1955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4003275" y="5108125"/>
              <a:ext cx="310225" cy="91525"/>
            </a:xfrm>
            <a:custGeom>
              <a:rect b="b" l="l" r="r" t="t"/>
              <a:pathLst>
                <a:path extrusionOk="0" h="3661" w="12409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349150" y="5262050"/>
              <a:ext cx="71000" cy="11275"/>
            </a:xfrm>
            <a:custGeom>
              <a:rect b="b" l="l" r="r" t="t"/>
              <a:pathLst>
                <a:path extrusionOk="0" h="451" w="284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349150" y="5262050"/>
              <a:ext cx="71000" cy="7400"/>
            </a:xfrm>
            <a:custGeom>
              <a:rect b="b" l="l" r="r" t="t"/>
              <a:pathLst>
                <a:path extrusionOk="0" h="296" w="284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246800" y="5148450"/>
              <a:ext cx="76025" cy="101325"/>
            </a:xfrm>
            <a:custGeom>
              <a:rect b="b" l="l" r="r" t="t"/>
              <a:pathLst>
                <a:path extrusionOk="0" h="4053" w="3041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3308050" y="5228700"/>
              <a:ext cx="14775" cy="18650"/>
            </a:xfrm>
            <a:custGeom>
              <a:rect b="b" l="l" r="r" t="t"/>
              <a:pathLst>
                <a:path extrusionOk="0" h="746" w="591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85575" y="5149225"/>
              <a:ext cx="19800" cy="20575"/>
            </a:xfrm>
            <a:custGeom>
              <a:rect b="b" l="l" r="r" t="t"/>
              <a:pathLst>
                <a:path extrusionOk="0" h="823" w="792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290225" y="5129050"/>
              <a:ext cx="188475" cy="136125"/>
            </a:xfrm>
            <a:custGeom>
              <a:rect b="b" l="l" r="r" t="t"/>
              <a:pathLst>
                <a:path extrusionOk="0" h="5445" w="7539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96425" y="5131775"/>
              <a:ext cx="173350" cy="131075"/>
            </a:xfrm>
            <a:custGeom>
              <a:rect b="b" l="l" r="r" t="t"/>
              <a:pathLst>
                <a:path extrusionOk="0" h="5243" w="6934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0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3" name="Google Shape;703;p3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5092229" y="123998"/>
            <a:ext cx="5253816" cy="1622108"/>
            <a:chOff x="5092229" y="-180802"/>
            <a:chExt cx="5253816" cy="1622108"/>
          </a:xfrm>
        </p:grpSpPr>
        <p:sp>
          <p:nvSpPr>
            <p:cNvPr id="707" name="Google Shape;707;p3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0"/>
          <p:cNvGrpSpPr/>
          <p:nvPr/>
        </p:nvGrpSpPr>
        <p:grpSpPr>
          <a:xfrm>
            <a:off x="5896679" y="4418682"/>
            <a:ext cx="5053091" cy="435777"/>
            <a:chOff x="5896679" y="4472082"/>
            <a:chExt cx="5053091" cy="435777"/>
          </a:xfrm>
        </p:grpSpPr>
        <p:grpSp>
          <p:nvGrpSpPr>
            <p:cNvPr id="718" name="Google Shape;718;p30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19" name="Google Shape;719;p30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0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1" name="Google Shape;721;p30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30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25" name="Google Shape;725;p30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0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utilizados</a:t>
            </a:r>
            <a:endParaRPr/>
          </a:p>
        </p:txBody>
      </p:sp>
      <p:graphicFrame>
        <p:nvGraphicFramePr>
          <p:cNvPr id="732" name="Google Shape;732;p31"/>
          <p:cNvGraphicFramePr/>
          <p:nvPr/>
        </p:nvGraphicFramePr>
        <p:xfrm>
          <a:off x="720000" y="15287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{93C20FD1-8DA2-4545-84AC-3146032A809E}</a:tableStyleId>
              </a:tblPr>
              <a:tblGrid>
                <a:gridCol w="2619875"/>
                <a:gridCol w="5084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Arduino LAFVIN</a:t>
                      </a:r>
                      <a:endParaRPr b="1" sz="1100">
                        <a:solidFill>
                          <a:schemeClr val="l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Este va a almacenar la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programación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y ejecutarla.</a:t>
                      </a:r>
                      <a:endParaRPr sz="10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54170"/>
                      </a:srgbClr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Chield L298N</a:t>
                      </a:r>
                      <a:endParaRPr b="1" sz="1100">
                        <a:solidFill>
                          <a:schemeClr val="l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Encargado de distribuir toda la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energía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tanto al arduino como a los sensores, etc.</a:t>
                      </a:r>
                      <a:endParaRPr sz="10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54170"/>
                      </a:srgbClr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Servo Motores</a:t>
                      </a:r>
                      <a:endParaRPr b="1" sz="1100">
                        <a:solidFill>
                          <a:schemeClr val="l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Los encargados de mover tanto las llantas traseras como el mecanismo de giro,</a:t>
                      </a:r>
                      <a:endParaRPr sz="10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54170"/>
                      </a:srgbClr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Sensor Ultrasonico</a:t>
                      </a:r>
                      <a:endParaRPr b="1" sz="1100">
                        <a:solidFill>
                          <a:schemeClr val="l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El encargado de detectar si hay o no un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obstáculo en el trayecto del robot.</a:t>
                      </a:r>
                      <a:endParaRPr sz="10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54170"/>
                      </a:srgbClr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Sensor de color</a:t>
                      </a:r>
                      <a:endParaRPr b="1" sz="1100">
                        <a:solidFill>
                          <a:schemeClr val="l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Encargado de detectar los colores con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precisión.</a:t>
                      </a:r>
                      <a:endParaRPr sz="10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54170"/>
                      </a:srgbClr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Carcasa, Llantas y Baterias</a:t>
                      </a:r>
                      <a:endParaRPr b="1" sz="1100">
                        <a:solidFill>
                          <a:schemeClr val="lt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Toda la parte que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sostendrá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y le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dará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energia al robot (Baterias 3.6V).</a:t>
                      </a:r>
                      <a:endParaRPr sz="10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5417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733" name="Google Shape;733;p31"/>
          <p:cNvGrpSpPr/>
          <p:nvPr/>
        </p:nvGrpSpPr>
        <p:grpSpPr>
          <a:xfrm>
            <a:off x="2608998" y="4092067"/>
            <a:ext cx="300770" cy="54726"/>
            <a:chOff x="4770650" y="685575"/>
            <a:chExt cx="158250" cy="28800"/>
          </a:xfrm>
        </p:grpSpPr>
        <p:sp>
          <p:nvSpPr>
            <p:cNvPr id="734" name="Google Shape;734;p3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31"/>
          <p:cNvGrpSpPr/>
          <p:nvPr/>
        </p:nvGrpSpPr>
        <p:grpSpPr>
          <a:xfrm>
            <a:off x="6234232" y="4092067"/>
            <a:ext cx="300770" cy="54726"/>
            <a:chOff x="4770650" y="685575"/>
            <a:chExt cx="158250" cy="28800"/>
          </a:xfrm>
        </p:grpSpPr>
        <p:sp>
          <p:nvSpPr>
            <p:cNvPr id="738" name="Google Shape;738;p3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1"/>
          <p:cNvGrpSpPr/>
          <p:nvPr/>
        </p:nvGrpSpPr>
        <p:grpSpPr>
          <a:xfrm>
            <a:off x="6135243" y="136844"/>
            <a:ext cx="4210803" cy="931613"/>
            <a:chOff x="6135243" y="509694"/>
            <a:chExt cx="4210803" cy="931613"/>
          </a:xfrm>
        </p:grpSpPr>
        <p:sp>
          <p:nvSpPr>
            <p:cNvPr id="742" name="Google Shape;742;p3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2"/>
          <p:cNvSpPr txBox="1"/>
          <p:nvPr>
            <p:ph type="title"/>
          </p:nvPr>
        </p:nvSpPr>
        <p:spPr>
          <a:xfrm>
            <a:off x="1014729" y="141479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3" name="Google Shape;753;p32"/>
          <p:cNvSpPr txBox="1"/>
          <p:nvPr>
            <p:ph idx="2" type="title"/>
          </p:nvPr>
        </p:nvSpPr>
        <p:spPr>
          <a:xfrm>
            <a:off x="5104840" y="141234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4" name="Google Shape;754;p32"/>
          <p:cNvSpPr txBox="1"/>
          <p:nvPr>
            <p:ph idx="4" type="title"/>
          </p:nvPr>
        </p:nvSpPr>
        <p:spPr>
          <a:xfrm>
            <a:off x="3300729" y="27515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5" name="Google Shape;755;p32"/>
          <p:cNvSpPr txBox="1"/>
          <p:nvPr>
            <p:ph idx="8" type="title"/>
          </p:nvPr>
        </p:nvSpPr>
        <p:spPr>
          <a:xfrm>
            <a:off x="720000" y="3825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armado</a:t>
            </a:r>
            <a:endParaRPr/>
          </a:p>
        </p:txBody>
      </p:sp>
      <p:sp>
        <p:nvSpPr>
          <p:cNvPr id="756" name="Google Shape;756;p32"/>
          <p:cNvSpPr txBox="1"/>
          <p:nvPr>
            <p:ph idx="9" type="subTitle"/>
          </p:nvPr>
        </p:nvSpPr>
        <p:spPr>
          <a:xfrm>
            <a:off x="1609325" y="1414800"/>
            <a:ext cx="1458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  <p:sp>
        <p:nvSpPr>
          <p:cNvPr id="757" name="Google Shape;757;p32"/>
          <p:cNvSpPr txBox="1"/>
          <p:nvPr>
            <p:ph idx="13" type="subTitle"/>
          </p:nvPr>
        </p:nvSpPr>
        <p:spPr>
          <a:xfrm>
            <a:off x="5699445" y="1414800"/>
            <a:ext cx="1458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INTERMEDIO</a:t>
            </a:r>
            <a:endParaRPr/>
          </a:p>
        </p:txBody>
      </p:sp>
      <p:sp>
        <p:nvSpPr>
          <p:cNvPr id="758" name="Google Shape;758;p32"/>
          <p:cNvSpPr txBox="1"/>
          <p:nvPr>
            <p:ph idx="14" type="subTitle"/>
          </p:nvPr>
        </p:nvSpPr>
        <p:spPr>
          <a:xfrm>
            <a:off x="3971525" y="2751525"/>
            <a:ext cx="1458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FINALIZANDO</a:t>
            </a:r>
            <a:endParaRPr/>
          </a:p>
        </p:txBody>
      </p:sp>
      <p:grpSp>
        <p:nvGrpSpPr>
          <p:cNvPr id="759" name="Google Shape;759;p32"/>
          <p:cNvGrpSpPr/>
          <p:nvPr/>
        </p:nvGrpSpPr>
        <p:grpSpPr>
          <a:xfrm flipH="1" rot="10800000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60" name="Google Shape;760;p32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32"/>
          <p:cNvSpPr/>
          <p:nvPr/>
        </p:nvSpPr>
        <p:spPr>
          <a:xfrm>
            <a:off x="7455506" y="4343931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32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68" name="Google Shape;768;p32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78" name="Google Shape;778;p32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32"/>
          <p:cNvGrpSpPr/>
          <p:nvPr/>
        </p:nvGrpSpPr>
        <p:grpSpPr>
          <a:xfrm rot="-899960">
            <a:off x="3703807" y="504052"/>
            <a:ext cx="454765" cy="457446"/>
            <a:chOff x="3137370" y="-570001"/>
            <a:chExt cx="454778" cy="457459"/>
          </a:xfrm>
        </p:grpSpPr>
        <p:sp>
          <p:nvSpPr>
            <p:cNvPr id="789" name="Google Shape;789;p32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8" name="Google Shape;798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888" l="0" r="0" t="21888"/>
          <a:stretch/>
        </p:blipFill>
        <p:spPr>
          <a:xfrm>
            <a:off x="3913775" y="3411075"/>
            <a:ext cx="1458900" cy="145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99" name="Google Shape;799;p3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1888" l="0" r="0" t="21888"/>
          <a:stretch/>
        </p:blipFill>
        <p:spPr>
          <a:xfrm>
            <a:off x="1558200" y="1996375"/>
            <a:ext cx="1458900" cy="1458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00" name="Google Shape;800;p32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1875" l="0" r="0" t="21875"/>
          <a:stretch/>
        </p:blipFill>
        <p:spPr>
          <a:xfrm>
            <a:off x="5699450" y="1996363"/>
            <a:ext cx="1458900" cy="1458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Desarrollo</a:t>
            </a:r>
            <a:endParaRPr b="1"/>
          </a:p>
        </p:txBody>
      </p:sp>
      <p:sp>
        <p:nvSpPr>
          <p:cNvPr id="806" name="Google Shape;806;p33"/>
          <p:cNvSpPr txBox="1"/>
          <p:nvPr>
            <p:ph idx="1" type="subTitle"/>
          </p:nvPr>
        </p:nvSpPr>
        <p:spPr>
          <a:xfrm>
            <a:off x="902900" y="2454049"/>
            <a:ext cx="28974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</a:t>
            </a:r>
            <a:r>
              <a:rPr lang="en"/>
              <a:t>construcción</a:t>
            </a:r>
            <a:r>
              <a:rPr lang="en"/>
              <a:t> del robot nos topamos con distintos  </a:t>
            </a:r>
            <a:r>
              <a:rPr lang="en"/>
              <a:t>obstáculos</a:t>
            </a:r>
            <a:r>
              <a:rPr lang="en"/>
              <a:t>, pues </a:t>
            </a:r>
            <a:r>
              <a:rPr lang="en"/>
              <a:t>debíamos</a:t>
            </a:r>
            <a:r>
              <a:rPr lang="en"/>
              <a:t> inventar un mecanismo </a:t>
            </a:r>
            <a:r>
              <a:rPr lang="en"/>
              <a:t>automático</a:t>
            </a:r>
            <a:r>
              <a:rPr lang="en"/>
              <a:t> que girara a donde </a:t>
            </a:r>
            <a:r>
              <a:rPr lang="en"/>
              <a:t>quisiéramos</a:t>
            </a:r>
            <a:r>
              <a:rPr lang="en"/>
              <a:t> y de esta forma dirigir el robot para que esquivara lo mejor posible los </a:t>
            </a:r>
            <a:r>
              <a:rPr lang="en"/>
              <a:t>obstáculos</a:t>
            </a:r>
            <a:endParaRPr/>
          </a:p>
        </p:txBody>
      </p:sp>
      <p:sp>
        <p:nvSpPr>
          <p:cNvPr id="807" name="Google Shape;807;p33"/>
          <p:cNvSpPr txBox="1"/>
          <p:nvPr>
            <p:ph idx="4" type="subTitle"/>
          </p:nvPr>
        </p:nvSpPr>
        <p:spPr>
          <a:xfrm>
            <a:off x="5802775" y="2454050"/>
            <a:ext cx="266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</a:t>
            </a:r>
            <a:r>
              <a:rPr lang="en"/>
              <a:t>programación</a:t>
            </a:r>
            <a:r>
              <a:rPr lang="en"/>
              <a:t> del robot tuvimos que ajustar varias veces los sensores, el </a:t>
            </a:r>
            <a:r>
              <a:rPr lang="en"/>
              <a:t>ángulo</a:t>
            </a:r>
            <a:r>
              <a:rPr lang="en"/>
              <a:t> en que </a:t>
            </a:r>
            <a:r>
              <a:rPr lang="en"/>
              <a:t>giraría</a:t>
            </a:r>
            <a:r>
              <a:rPr lang="en"/>
              <a:t> el robot y en especial el </a:t>
            </a:r>
            <a:r>
              <a:rPr lang="en"/>
              <a:t>ultrasónico</a:t>
            </a:r>
            <a:r>
              <a:rPr lang="en"/>
              <a:t> para que detectara a la distancia justa y que </a:t>
            </a:r>
            <a:r>
              <a:rPr lang="en"/>
              <a:t>así</a:t>
            </a:r>
            <a:r>
              <a:rPr lang="en"/>
              <a:t> el robot pudiera actuar correctamente a las pruebas.</a:t>
            </a:r>
            <a:endParaRPr/>
          </a:p>
        </p:txBody>
      </p:sp>
      <p:sp>
        <p:nvSpPr>
          <p:cNvPr id="808" name="Google Shape;808;p33"/>
          <p:cNvSpPr txBox="1"/>
          <p:nvPr>
            <p:ph idx="7" type="subTitle"/>
          </p:nvPr>
        </p:nvSpPr>
        <p:spPr>
          <a:xfrm>
            <a:off x="902888" y="1921063"/>
            <a:ext cx="19608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/>
              <a:t>construcción</a:t>
            </a:r>
            <a:endParaRPr b="1"/>
          </a:p>
        </p:txBody>
      </p:sp>
      <p:sp>
        <p:nvSpPr>
          <p:cNvPr id="809" name="Google Shape;809;p33"/>
          <p:cNvSpPr txBox="1"/>
          <p:nvPr>
            <p:ph idx="13" type="subTitle"/>
          </p:nvPr>
        </p:nvSpPr>
        <p:spPr>
          <a:xfrm>
            <a:off x="6320713" y="1921825"/>
            <a:ext cx="19608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Programación</a:t>
            </a:r>
            <a:endParaRPr b="1"/>
          </a:p>
        </p:txBody>
      </p:sp>
      <p:grpSp>
        <p:nvGrpSpPr>
          <p:cNvPr id="810" name="Google Shape;810;p33"/>
          <p:cNvGrpSpPr/>
          <p:nvPr/>
        </p:nvGrpSpPr>
        <p:grpSpPr>
          <a:xfrm>
            <a:off x="7113286" y="1348928"/>
            <a:ext cx="375677" cy="331665"/>
            <a:chOff x="6417734" y="3902421"/>
            <a:chExt cx="375677" cy="331665"/>
          </a:xfrm>
        </p:grpSpPr>
        <p:sp>
          <p:nvSpPr>
            <p:cNvPr id="811" name="Google Shape;811;p33"/>
            <p:cNvSpPr/>
            <p:nvPr/>
          </p:nvSpPr>
          <p:spPr>
            <a:xfrm>
              <a:off x="6529774" y="3969301"/>
              <a:ext cx="151735" cy="110100"/>
            </a:xfrm>
            <a:custGeom>
              <a:rect b="b" l="l" r="r" t="t"/>
              <a:pathLst>
                <a:path extrusionOk="0" h="4030" w="5554">
                  <a:moveTo>
                    <a:pt x="2777" y="805"/>
                  </a:moveTo>
                  <a:cubicBezTo>
                    <a:pt x="3443" y="805"/>
                    <a:pt x="3985" y="1347"/>
                    <a:pt x="3985" y="2014"/>
                  </a:cubicBezTo>
                  <a:cubicBezTo>
                    <a:pt x="3985" y="2680"/>
                    <a:pt x="3443" y="3222"/>
                    <a:pt x="2777" y="3222"/>
                  </a:cubicBezTo>
                  <a:cubicBezTo>
                    <a:pt x="2110" y="3222"/>
                    <a:pt x="1568" y="2680"/>
                    <a:pt x="1568" y="2014"/>
                  </a:cubicBezTo>
                  <a:cubicBezTo>
                    <a:pt x="1568" y="1347"/>
                    <a:pt x="2110" y="805"/>
                    <a:pt x="2777" y="805"/>
                  </a:cubicBezTo>
                  <a:close/>
                  <a:moveTo>
                    <a:pt x="2777" y="0"/>
                  </a:moveTo>
                  <a:cubicBezTo>
                    <a:pt x="1164" y="0"/>
                    <a:pt x="255" y="1517"/>
                    <a:pt x="0" y="2015"/>
                  </a:cubicBezTo>
                  <a:cubicBezTo>
                    <a:pt x="107" y="2220"/>
                    <a:pt x="323" y="2601"/>
                    <a:pt x="654" y="2975"/>
                  </a:cubicBezTo>
                  <a:cubicBezTo>
                    <a:pt x="1273" y="3675"/>
                    <a:pt x="1987" y="4030"/>
                    <a:pt x="2777" y="4030"/>
                  </a:cubicBezTo>
                  <a:cubicBezTo>
                    <a:pt x="4390" y="4030"/>
                    <a:pt x="5298" y="2513"/>
                    <a:pt x="5553" y="2015"/>
                  </a:cubicBezTo>
                  <a:cubicBezTo>
                    <a:pt x="5448" y="1810"/>
                    <a:pt x="5231" y="1429"/>
                    <a:pt x="4900" y="1055"/>
                  </a:cubicBezTo>
                  <a:cubicBezTo>
                    <a:pt x="4280" y="355"/>
                    <a:pt x="3566" y="0"/>
                    <a:pt x="2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6594604" y="4013286"/>
              <a:ext cx="22047" cy="22047"/>
            </a:xfrm>
            <a:custGeom>
              <a:rect b="b" l="l" r="r" t="t"/>
              <a:pathLst>
                <a:path extrusionOk="0" h="807" w="807">
                  <a:moveTo>
                    <a:pt x="404" y="1"/>
                  </a:moveTo>
                  <a:cubicBezTo>
                    <a:pt x="181" y="1"/>
                    <a:pt x="1" y="181"/>
                    <a:pt x="1" y="404"/>
                  </a:cubicBezTo>
                  <a:cubicBezTo>
                    <a:pt x="1" y="626"/>
                    <a:pt x="181" y="807"/>
                    <a:pt x="404" y="807"/>
                  </a:cubicBezTo>
                  <a:cubicBezTo>
                    <a:pt x="626" y="807"/>
                    <a:pt x="807" y="626"/>
                    <a:pt x="807" y="404"/>
                  </a:cubicBezTo>
                  <a:cubicBezTo>
                    <a:pt x="807" y="181"/>
                    <a:pt x="626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6417734" y="3902421"/>
              <a:ext cx="375650" cy="221565"/>
            </a:xfrm>
            <a:custGeom>
              <a:rect b="b" l="l" r="r" t="t"/>
              <a:pathLst>
                <a:path extrusionOk="0" h="8110" w="13750">
                  <a:moveTo>
                    <a:pt x="2418" y="1665"/>
                  </a:moveTo>
                  <a:lnTo>
                    <a:pt x="2418" y="2470"/>
                  </a:lnTo>
                  <a:lnTo>
                    <a:pt x="1612" y="2470"/>
                  </a:lnTo>
                  <a:lnTo>
                    <a:pt x="1612" y="1665"/>
                  </a:lnTo>
                  <a:close/>
                  <a:moveTo>
                    <a:pt x="12138" y="1665"/>
                  </a:moveTo>
                  <a:lnTo>
                    <a:pt x="12138" y="2470"/>
                  </a:lnTo>
                  <a:lnTo>
                    <a:pt x="11332" y="2470"/>
                  </a:lnTo>
                  <a:lnTo>
                    <a:pt x="11332" y="1665"/>
                  </a:lnTo>
                  <a:close/>
                  <a:moveTo>
                    <a:pt x="2418" y="3276"/>
                  </a:moveTo>
                  <a:lnTo>
                    <a:pt x="2418" y="4082"/>
                  </a:lnTo>
                  <a:lnTo>
                    <a:pt x="1612" y="4082"/>
                  </a:lnTo>
                  <a:lnTo>
                    <a:pt x="1612" y="3276"/>
                  </a:lnTo>
                  <a:close/>
                  <a:moveTo>
                    <a:pt x="12138" y="3276"/>
                  </a:moveTo>
                  <a:lnTo>
                    <a:pt x="12138" y="4082"/>
                  </a:lnTo>
                  <a:lnTo>
                    <a:pt x="11332" y="4082"/>
                  </a:lnTo>
                  <a:lnTo>
                    <a:pt x="11332" y="3276"/>
                  </a:lnTo>
                  <a:close/>
                  <a:moveTo>
                    <a:pt x="2418" y="4888"/>
                  </a:moveTo>
                  <a:lnTo>
                    <a:pt x="2418" y="5694"/>
                  </a:lnTo>
                  <a:lnTo>
                    <a:pt x="1612" y="5694"/>
                  </a:lnTo>
                  <a:lnTo>
                    <a:pt x="1612" y="4888"/>
                  </a:lnTo>
                  <a:close/>
                  <a:moveTo>
                    <a:pt x="12138" y="4888"/>
                  </a:moveTo>
                  <a:lnTo>
                    <a:pt x="12138" y="5694"/>
                  </a:lnTo>
                  <a:lnTo>
                    <a:pt x="11332" y="5694"/>
                  </a:lnTo>
                  <a:lnTo>
                    <a:pt x="11332" y="4888"/>
                  </a:lnTo>
                  <a:close/>
                  <a:moveTo>
                    <a:pt x="6878" y="1641"/>
                  </a:moveTo>
                  <a:cubicBezTo>
                    <a:pt x="7902" y="1641"/>
                    <a:pt x="8850" y="2107"/>
                    <a:pt x="9622" y="2988"/>
                  </a:cubicBezTo>
                  <a:cubicBezTo>
                    <a:pt x="10188" y="3634"/>
                    <a:pt x="10460" y="4278"/>
                    <a:pt x="10472" y="4306"/>
                  </a:cubicBezTo>
                  <a:lnTo>
                    <a:pt x="10538" y="4462"/>
                  </a:lnTo>
                  <a:lnTo>
                    <a:pt x="10472" y="4617"/>
                  </a:lnTo>
                  <a:cubicBezTo>
                    <a:pt x="10460" y="4645"/>
                    <a:pt x="10188" y="5289"/>
                    <a:pt x="9622" y="5936"/>
                  </a:cubicBezTo>
                  <a:cubicBezTo>
                    <a:pt x="8850" y="6818"/>
                    <a:pt x="7902" y="7282"/>
                    <a:pt x="6878" y="7282"/>
                  </a:cubicBezTo>
                  <a:cubicBezTo>
                    <a:pt x="5854" y="7282"/>
                    <a:pt x="4906" y="6818"/>
                    <a:pt x="4135" y="5936"/>
                  </a:cubicBezTo>
                  <a:cubicBezTo>
                    <a:pt x="3568" y="5289"/>
                    <a:pt x="3295" y="4645"/>
                    <a:pt x="3285" y="4617"/>
                  </a:cubicBezTo>
                  <a:lnTo>
                    <a:pt x="3219" y="4462"/>
                  </a:lnTo>
                  <a:lnTo>
                    <a:pt x="3285" y="4306"/>
                  </a:lnTo>
                  <a:cubicBezTo>
                    <a:pt x="3295" y="4278"/>
                    <a:pt x="3568" y="3634"/>
                    <a:pt x="4135" y="2988"/>
                  </a:cubicBezTo>
                  <a:cubicBezTo>
                    <a:pt x="4906" y="2107"/>
                    <a:pt x="5854" y="1641"/>
                    <a:pt x="6878" y="1641"/>
                  </a:cubicBezTo>
                  <a:close/>
                  <a:moveTo>
                    <a:pt x="2418" y="6500"/>
                  </a:moveTo>
                  <a:lnTo>
                    <a:pt x="2418" y="7306"/>
                  </a:lnTo>
                  <a:lnTo>
                    <a:pt x="1612" y="7306"/>
                  </a:lnTo>
                  <a:lnTo>
                    <a:pt x="1612" y="6500"/>
                  </a:lnTo>
                  <a:close/>
                  <a:moveTo>
                    <a:pt x="12138" y="6500"/>
                  </a:moveTo>
                  <a:lnTo>
                    <a:pt x="12138" y="7306"/>
                  </a:lnTo>
                  <a:lnTo>
                    <a:pt x="11332" y="7306"/>
                  </a:lnTo>
                  <a:lnTo>
                    <a:pt x="11332" y="6500"/>
                  </a:lnTo>
                  <a:close/>
                  <a:moveTo>
                    <a:pt x="0" y="0"/>
                  </a:moveTo>
                  <a:lnTo>
                    <a:pt x="0" y="8110"/>
                  </a:lnTo>
                  <a:lnTo>
                    <a:pt x="13749" y="8110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6417734" y="4145979"/>
              <a:ext cx="375677" cy="88107"/>
            </a:xfrm>
            <a:custGeom>
              <a:rect b="b" l="l" r="r" t="t"/>
              <a:pathLst>
                <a:path extrusionOk="0" h="3225" w="13751">
                  <a:moveTo>
                    <a:pt x="0" y="1"/>
                  </a:moveTo>
                  <a:lnTo>
                    <a:pt x="0" y="1612"/>
                  </a:lnTo>
                  <a:lnTo>
                    <a:pt x="5265" y="1612"/>
                  </a:lnTo>
                  <a:lnTo>
                    <a:pt x="5265" y="2418"/>
                  </a:lnTo>
                  <a:lnTo>
                    <a:pt x="1612" y="2418"/>
                  </a:lnTo>
                  <a:lnTo>
                    <a:pt x="1612" y="3224"/>
                  </a:lnTo>
                  <a:lnTo>
                    <a:pt x="12139" y="3224"/>
                  </a:lnTo>
                  <a:lnTo>
                    <a:pt x="12139" y="2418"/>
                  </a:lnTo>
                  <a:lnTo>
                    <a:pt x="8488" y="2418"/>
                  </a:lnTo>
                  <a:lnTo>
                    <a:pt x="8488" y="1612"/>
                  </a:lnTo>
                  <a:lnTo>
                    <a:pt x="13751" y="1612"/>
                  </a:lnTo>
                  <a:lnTo>
                    <a:pt x="13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3"/>
          <p:cNvGrpSpPr/>
          <p:nvPr/>
        </p:nvGrpSpPr>
        <p:grpSpPr>
          <a:xfrm>
            <a:off x="1728465" y="1388101"/>
            <a:ext cx="309645" cy="375568"/>
            <a:chOff x="6407271" y="3306545"/>
            <a:chExt cx="309645" cy="375568"/>
          </a:xfrm>
        </p:grpSpPr>
        <p:sp>
          <p:nvSpPr>
            <p:cNvPr id="816" name="Google Shape;816;p33"/>
            <p:cNvSpPr/>
            <p:nvPr/>
          </p:nvSpPr>
          <p:spPr>
            <a:xfrm>
              <a:off x="6429291" y="3306545"/>
              <a:ext cx="265632" cy="133540"/>
            </a:xfrm>
            <a:custGeom>
              <a:rect b="b" l="l" r="r" t="t"/>
              <a:pathLst>
                <a:path extrusionOk="0" h="4888" w="9723">
                  <a:moveTo>
                    <a:pt x="6499" y="1611"/>
                  </a:moveTo>
                  <a:lnTo>
                    <a:pt x="6499" y="2417"/>
                  </a:lnTo>
                  <a:lnTo>
                    <a:pt x="5693" y="2417"/>
                  </a:lnTo>
                  <a:lnTo>
                    <a:pt x="5693" y="1611"/>
                  </a:lnTo>
                  <a:close/>
                  <a:moveTo>
                    <a:pt x="4028" y="1612"/>
                  </a:moveTo>
                  <a:lnTo>
                    <a:pt x="4028" y="2418"/>
                  </a:lnTo>
                  <a:lnTo>
                    <a:pt x="3223" y="2418"/>
                  </a:lnTo>
                  <a:lnTo>
                    <a:pt x="3223" y="1612"/>
                  </a:lnTo>
                  <a:close/>
                  <a:moveTo>
                    <a:pt x="6499" y="3223"/>
                  </a:moveTo>
                  <a:lnTo>
                    <a:pt x="6499" y="4028"/>
                  </a:lnTo>
                  <a:lnTo>
                    <a:pt x="3223" y="4028"/>
                  </a:lnTo>
                  <a:lnTo>
                    <a:pt x="3223" y="3223"/>
                  </a:lnTo>
                  <a:close/>
                  <a:moveTo>
                    <a:pt x="1612" y="1"/>
                  </a:moveTo>
                  <a:lnTo>
                    <a:pt x="1612" y="2443"/>
                  </a:lnTo>
                  <a:lnTo>
                    <a:pt x="806" y="2443"/>
                  </a:lnTo>
                  <a:lnTo>
                    <a:pt x="806" y="1637"/>
                  </a:lnTo>
                  <a:lnTo>
                    <a:pt x="1" y="1637"/>
                  </a:lnTo>
                  <a:lnTo>
                    <a:pt x="1" y="4055"/>
                  </a:lnTo>
                  <a:lnTo>
                    <a:pt x="806" y="4055"/>
                  </a:lnTo>
                  <a:lnTo>
                    <a:pt x="806" y="3249"/>
                  </a:lnTo>
                  <a:lnTo>
                    <a:pt x="1612" y="3249"/>
                  </a:lnTo>
                  <a:lnTo>
                    <a:pt x="1612" y="4887"/>
                  </a:lnTo>
                  <a:lnTo>
                    <a:pt x="8110" y="4887"/>
                  </a:lnTo>
                  <a:lnTo>
                    <a:pt x="8110" y="3249"/>
                  </a:lnTo>
                  <a:lnTo>
                    <a:pt x="8916" y="3249"/>
                  </a:lnTo>
                  <a:lnTo>
                    <a:pt x="8916" y="4055"/>
                  </a:lnTo>
                  <a:lnTo>
                    <a:pt x="9722" y="4055"/>
                  </a:lnTo>
                  <a:lnTo>
                    <a:pt x="9722" y="1637"/>
                  </a:lnTo>
                  <a:lnTo>
                    <a:pt x="8916" y="1637"/>
                  </a:lnTo>
                  <a:lnTo>
                    <a:pt x="8916" y="2443"/>
                  </a:lnTo>
                  <a:lnTo>
                    <a:pt x="8110" y="2443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6517316" y="3506090"/>
              <a:ext cx="89528" cy="22047"/>
            </a:xfrm>
            <a:custGeom>
              <a:rect b="b" l="l" r="r" t="t"/>
              <a:pathLst>
                <a:path extrusionOk="0" h="807" w="3277">
                  <a:moveTo>
                    <a:pt x="1" y="1"/>
                  </a:moveTo>
                  <a:lnTo>
                    <a:pt x="1" y="806"/>
                  </a:lnTo>
                  <a:lnTo>
                    <a:pt x="3277" y="806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6407271" y="3462132"/>
              <a:ext cx="309645" cy="110045"/>
            </a:xfrm>
            <a:custGeom>
              <a:rect b="b" l="l" r="r" t="t"/>
              <a:pathLst>
                <a:path extrusionOk="0" h="4028" w="11334">
                  <a:moveTo>
                    <a:pt x="8112" y="804"/>
                  </a:moveTo>
                  <a:lnTo>
                    <a:pt x="8112" y="3221"/>
                  </a:lnTo>
                  <a:lnTo>
                    <a:pt x="3224" y="3221"/>
                  </a:lnTo>
                  <a:lnTo>
                    <a:pt x="3224" y="804"/>
                  </a:lnTo>
                  <a:close/>
                  <a:moveTo>
                    <a:pt x="1" y="1"/>
                  </a:moveTo>
                  <a:lnTo>
                    <a:pt x="1" y="3223"/>
                  </a:lnTo>
                  <a:lnTo>
                    <a:pt x="807" y="3223"/>
                  </a:lnTo>
                  <a:lnTo>
                    <a:pt x="807" y="805"/>
                  </a:lnTo>
                  <a:lnTo>
                    <a:pt x="1612" y="805"/>
                  </a:lnTo>
                  <a:lnTo>
                    <a:pt x="1612" y="4027"/>
                  </a:lnTo>
                  <a:lnTo>
                    <a:pt x="9722" y="4027"/>
                  </a:lnTo>
                  <a:lnTo>
                    <a:pt x="9722" y="805"/>
                  </a:lnTo>
                  <a:lnTo>
                    <a:pt x="10528" y="805"/>
                  </a:lnTo>
                  <a:lnTo>
                    <a:pt x="10528" y="3223"/>
                  </a:lnTo>
                  <a:lnTo>
                    <a:pt x="11334" y="3223"/>
                  </a:lnTo>
                  <a:lnTo>
                    <a:pt x="11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6429263" y="3594115"/>
              <a:ext cx="265660" cy="87998"/>
            </a:xfrm>
            <a:custGeom>
              <a:rect b="b" l="l" r="r" t="t"/>
              <a:pathLst>
                <a:path extrusionOk="0" h="3221" w="9724">
                  <a:moveTo>
                    <a:pt x="0" y="0"/>
                  </a:moveTo>
                  <a:lnTo>
                    <a:pt x="0" y="3221"/>
                  </a:lnTo>
                  <a:lnTo>
                    <a:pt x="2821" y="3221"/>
                  </a:lnTo>
                  <a:lnTo>
                    <a:pt x="2821" y="1609"/>
                  </a:lnTo>
                  <a:lnTo>
                    <a:pt x="6903" y="1609"/>
                  </a:lnTo>
                  <a:lnTo>
                    <a:pt x="6903" y="3221"/>
                  </a:lnTo>
                  <a:lnTo>
                    <a:pt x="9723" y="3221"/>
                  </a:lnTo>
                  <a:lnTo>
                    <a:pt x="9723" y="0"/>
                  </a:lnTo>
                  <a:lnTo>
                    <a:pt x="6903" y="0"/>
                  </a:lnTo>
                  <a:lnTo>
                    <a:pt x="6903" y="806"/>
                  </a:lnTo>
                  <a:lnTo>
                    <a:pt x="2821" y="806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3"/>
          <p:cNvGrpSpPr/>
          <p:nvPr/>
        </p:nvGrpSpPr>
        <p:grpSpPr>
          <a:xfrm>
            <a:off x="5802779" y="287757"/>
            <a:ext cx="5053091" cy="435777"/>
            <a:chOff x="5896679" y="4472082"/>
            <a:chExt cx="5053091" cy="435777"/>
          </a:xfrm>
        </p:grpSpPr>
        <p:grpSp>
          <p:nvGrpSpPr>
            <p:cNvPr id="821" name="Google Shape;821;p3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822" name="Google Shape;822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4" name="Google Shape;824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825" name="Google Shape;825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7" name="Google Shape;827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828" name="Google Shape;828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4"/>
          <p:cNvSpPr txBox="1"/>
          <p:nvPr>
            <p:ph idx="1" type="subTitle"/>
          </p:nvPr>
        </p:nvSpPr>
        <p:spPr>
          <a:xfrm>
            <a:off x="715100" y="1674350"/>
            <a:ext cx="36417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El robot está conformado por dos niveles, el apartado inferior contiene tanto los motores, el Chield L298N y claro las llantas. En el apartado superior podemos ver los sensores, el arduino LAFVIN, además de la fuente que proporcionará la energía (Baterias de 3.6V)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4"/>
          <p:cNvSpPr txBox="1"/>
          <p:nvPr>
            <p:ph type="title"/>
          </p:nvPr>
        </p:nvSpPr>
        <p:spPr>
          <a:xfrm>
            <a:off x="715100" y="1544375"/>
            <a:ext cx="36417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hlink"/>
                </a:solidFill>
              </a:rPr>
              <a:t>OBSERVACIONES</a:t>
            </a:r>
            <a:endParaRPr sz="4500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34"/>
          <p:cNvGrpSpPr/>
          <p:nvPr/>
        </p:nvGrpSpPr>
        <p:grpSpPr>
          <a:xfrm>
            <a:off x="2385560" y="3663617"/>
            <a:ext cx="300770" cy="54726"/>
            <a:chOff x="4770650" y="685575"/>
            <a:chExt cx="158250" cy="28800"/>
          </a:xfrm>
        </p:grpSpPr>
        <p:sp>
          <p:nvSpPr>
            <p:cNvPr id="837" name="Google Shape;837;p3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4"/>
          <p:cNvGrpSpPr/>
          <p:nvPr/>
        </p:nvGrpSpPr>
        <p:grpSpPr>
          <a:xfrm flipH="1">
            <a:off x="-1364772" y="4185412"/>
            <a:ext cx="4563990" cy="1409125"/>
            <a:chOff x="5092229" y="-180802"/>
            <a:chExt cx="5253816" cy="1622108"/>
          </a:xfrm>
        </p:grpSpPr>
        <p:sp>
          <p:nvSpPr>
            <p:cNvPr id="841" name="Google Shape;841;p34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4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852" name="Google Shape;852;p34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853" name="Google Shape;853;p34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34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856" name="Google Shape;856;p3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8" name="Google Shape;858;p34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859" name="Google Shape;859;p3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1" name="Google Shape;861;p34"/>
          <p:cNvGrpSpPr/>
          <p:nvPr/>
        </p:nvGrpSpPr>
        <p:grpSpPr>
          <a:xfrm>
            <a:off x="7966749" y="3908995"/>
            <a:ext cx="695247" cy="908021"/>
            <a:chOff x="7233182" y="3306545"/>
            <a:chExt cx="287625" cy="375650"/>
          </a:xfrm>
        </p:grpSpPr>
        <p:sp>
          <p:nvSpPr>
            <p:cNvPr id="862" name="Google Shape;862;p34"/>
            <p:cNvSpPr/>
            <p:nvPr/>
          </p:nvSpPr>
          <p:spPr>
            <a:xfrm>
              <a:off x="7277222" y="3306545"/>
              <a:ext cx="199573" cy="132092"/>
            </a:xfrm>
            <a:custGeom>
              <a:rect b="b" l="l" r="r" t="t"/>
              <a:pathLst>
                <a:path extrusionOk="0" h="4835" w="7305">
                  <a:moveTo>
                    <a:pt x="2821" y="3223"/>
                  </a:moveTo>
                  <a:lnTo>
                    <a:pt x="2821" y="4028"/>
                  </a:lnTo>
                  <a:lnTo>
                    <a:pt x="2015" y="4028"/>
                  </a:lnTo>
                  <a:lnTo>
                    <a:pt x="2015" y="3223"/>
                  </a:lnTo>
                  <a:close/>
                  <a:moveTo>
                    <a:pt x="5291" y="3223"/>
                  </a:moveTo>
                  <a:lnTo>
                    <a:pt x="5291" y="4028"/>
                  </a:lnTo>
                  <a:lnTo>
                    <a:pt x="4485" y="4028"/>
                  </a:lnTo>
                  <a:lnTo>
                    <a:pt x="4485" y="3223"/>
                  </a:lnTo>
                  <a:close/>
                  <a:moveTo>
                    <a:pt x="3652" y="1"/>
                  </a:moveTo>
                  <a:cubicBezTo>
                    <a:pt x="1637" y="1"/>
                    <a:pt x="0" y="1640"/>
                    <a:pt x="0" y="3652"/>
                  </a:cubicBezTo>
                  <a:lnTo>
                    <a:pt x="0" y="4834"/>
                  </a:lnTo>
                  <a:lnTo>
                    <a:pt x="7304" y="4834"/>
                  </a:lnTo>
                  <a:lnTo>
                    <a:pt x="7304" y="3652"/>
                  </a:lnTo>
                  <a:cubicBezTo>
                    <a:pt x="7304" y="1637"/>
                    <a:pt x="5665" y="1"/>
                    <a:pt x="3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7332927" y="3616135"/>
              <a:ext cx="88107" cy="66060"/>
            </a:xfrm>
            <a:custGeom>
              <a:rect b="b" l="l" r="r" t="t"/>
              <a:pathLst>
                <a:path extrusionOk="0" h="2418" w="3225">
                  <a:moveTo>
                    <a:pt x="1" y="0"/>
                  </a:moveTo>
                  <a:lnTo>
                    <a:pt x="1" y="806"/>
                  </a:lnTo>
                  <a:cubicBezTo>
                    <a:pt x="1" y="1694"/>
                    <a:pt x="725" y="2418"/>
                    <a:pt x="1613" y="2418"/>
                  </a:cubicBezTo>
                  <a:cubicBezTo>
                    <a:pt x="2501" y="2418"/>
                    <a:pt x="3224" y="1694"/>
                    <a:pt x="3224" y="806"/>
                  </a:cubicBezTo>
                  <a:lnTo>
                    <a:pt x="32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7233182" y="3460630"/>
              <a:ext cx="287625" cy="133513"/>
            </a:xfrm>
            <a:custGeom>
              <a:rect b="b" l="l" r="r" t="t"/>
              <a:pathLst>
                <a:path extrusionOk="0" h="4887" w="10528">
                  <a:moveTo>
                    <a:pt x="4055" y="806"/>
                  </a:moveTo>
                  <a:lnTo>
                    <a:pt x="4055" y="1612"/>
                  </a:lnTo>
                  <a:lnTo>
                    <a:pt x="3249" y="1612"/>
                  </a:lnTo>
                  <a:lnTo>
                    <a:pt x="3249" y="806"/>
                  </a:lnTo>
                  <a:close/>
                  <a:moveTo>
                    <a:pt x="5667" y="806"/>
                  </a:moveTo>
                  <a:lnTo>
                    <a:pt x="5667" y="1612"/>
                  </a:lnTo>
                  <a:lnTo>
                    <a:pt x="4861" y="1612"/>
                  </a:lnTo>
                  <a:lnTo>
                    <a:pt x="4861" y="806"/>
                  </a:lnTo>
                  <a:close/>
                  <a:moveTo>
                    <a:pt x="7278" y="806"/>
                  </a:moveTo>
                  <a:lnTo>
                    <a:pt x="7278" y="1612"/>
                  </a:lnTo>
                  <a:lnTo>
                    <a:pt x="6472" y="1612"/>
                  </a:lnTo>
                  <a:lnTo>
                    <a:pt x="6472" y="806"/>
                  </a:lnTo>
                  <a:close/>
                  <a:moveTo>
                    <a:pt x="7278" y="2415"/>
                  </a:moveTo>
                  <a:lnTo>
                    <a:pt x="7278" y="3221"/>
                  </a:lnTo>
                  <a:lnTo>
                    <a:pt x="3250" y="3221"/>
                  </a:lnTo>
                  <a:lnTo>
                    <a:pt x="3250" y="2415"/>
                  </a:lnTo>
                  <a:close/>
                  <a:moveTo>
                    <a:pt x="1" y="0"/>
                  </a:moveTo>
                  <a:lnTo>
                    <a:pt x="1" y="4026"/>
                  </a:lnTo>
                  <a:lnTo>
                    <a:pt x="807" y="4026"/>
                  </a:lnTo>
                  <a:lnTo>
                    <a:pt x="807" y="1609"/>
                  </a:lnTo>
                  <a:lnTo>
                    <a:pt x="1612" y="1609"/>
                  </a:lnTo>
                  <a:lnTo>
                    <a:pt x="1612" y="4886"/>
                  </a:lnTo>
                  <a:lnTo>
                    <a:pt x="8916" y="4886"/>
                  </a:lnTo>
                  <a:lnTo>
                    <a:pt x="8916" y="1609"/>
                  </a:lnTo>
                  <a:lnTo>
                    <a:pt x="9722" y="1609"/>
                  </a:lnTo>
                  <a:lnTo>
                    <a:pt x="9722" y="4026"/>
                  </a:lnTo>
                  <a:lnTo>
                    <a:pt x="10528" y="4026"/>
                  </a:lnTo>
                  <a:lnTo>
                    <a:pt x="105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5" name="Google Shape;865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875" r="21875" t="0"/>
          <a:stretch/>
        </p:blipFill>
        <p:spPr>
          <a:xfrm>
            <a:off x="4495050" y="750900"/>
            <a:ext cx="3641700" cy="3641700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5"/>
          <p:cNvSpPr txBox="1"/>
          <p:nvPr>
            <p:ph type="title"/>
          </p:nvPr>
        </p:nvSpPr>
        <p:spPr>
          <a:xfrm>
            <a:off x="2751150" y="348775"/>
            <a:ext cx="3641700" cy="6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DOMINUS BLACK TEAM</a:t>
            </a:r>
            <a:endParaRPr/>
          </a:p>
        </p:txBody>
      </p:sp>
      <p:pic>
        <p:nvPicPr>
          <p:cNvPr id="871" name="Google Shape;871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751150" y="1230975"/>
            <a:ext cx="3641700" cy="3641700"/>
          </a:xfrm>
          <a:prstGeom prst="ellipse">
            <a:avLst/>
          </a:prstGeom>
        </p:spPr>
      </p:pic>
      <p:grpSp>
        <p:nvGrpSpPr>
          <p:cNvPr id="872" name="Google Shape;872;p35"/>
          <p:cNvGrpSpPr/>
          <p:nvPr/>
        </p:nvGrpSpPr>
        <p:grpSpPr>
          <a:xfrm rot="5400000">
            <a:off x="-1868396" y="4128232"/>
            <a:ext cx="5053091" cy="435777"/>
            <a:chOff x="5896679" y="4472082"/>
            <a:chExt cx="5053091" cy="435777"/>
          </a:xfrm>
        </p:grpSpPr>
        <p:grpSp>
          <p:nvGrpSpPr>
            <p:cNvPr id="873" name="Google Shape;873;p35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874" name="Google Shape;874;p35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35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877" name="Google Shape;877;p35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9" name="Google Shape;879;p35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880" name="Google Shape;880;p35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2" name="Google Shape;882;p35"/>
          <p:cNvGrpSpPr/>
          <p:nvPr/>
        </p:nvGrpSpPr>
        <p:grpSpPr>
          <a:xfrm rot="-5400000">
            <a:off x="-1676796" y="618682"/>
            <a:ext cx="5053091" cy="435777"/>
            <a:chOff x="5896679" y="4472082"/>
            <a:chExt cx="5053091" cy="435777"/>
          </a:xfrm>
        </p:grpSpPr>
        <p:grpSp>
          <p:nvGrpSpPr>
            <p:cNvPr id="883" name="Google Shape;883;p35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884" name="Google Shape;884;p35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5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p35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887" name="Google Shape;887;p35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5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35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890" name="Google Shape;890;p35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5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35"/>
          <p:cNvGrpSpPr/>
          <p:nvPr/>
        </p:nvGrpSpPr>
        <p:grpSpPr>
          <a:xfrm rot="5400000">
            <a:off x="5415529" y="2832273"/>
            <a:ext cx="5253816" cy="1622108"/>
            <a:chOff x="5092229" y="-180802"/>
            <a:chExt cx="5253816" cy="1622108"/>
          </a:xfrm>
        </p:grpSpPr>
        <p:sp>
          <p:nvSpPr>
            <p:cNvPr id="893" name="Google Shape;893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