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143" userDrawn="1">
          <p15:clr>
            <a:srgbClr val="A4A3A4"/>
          </p15:clr>
        </p15:guide>
        <p15:guide id="3" orient="horz" pos="935" userDrawn="1">
          <p15:clr>
            <a:srgbClr val="A4A3A4"/>
          </p15:clr>
        </p15:guide>
        <p15:guide id="4" orient="horz" pos="96" userDrawn="1">
          <p15:clr>
            <a:srgbClr val="A4A3A4"/>
          </p15:clr>
        </p15:guide>
        <p15:guide id="5" pos="2252" userDrawn="1">
          <p15:clr>
            <a:srgbClr val="A4A3A4"/>
          </p15:clr>
        </p15:guide>
        <p15:guide id="6" pos="4520" userDrawn="1">
          <p15:clr>
            <a:srgbClr val="A4A3A4"/>
          </p15:clr>
        </p15:guide>
        <p15:guide id="7" orient="horz" pos="3543" userDrawn="1">
          <p15:clr>
            <a:srgbClr val="A4A3A4"/>
          </p15:clr>
        </p15:guide>
        <p15:guide id="8" pos="48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148" autoAdjust="0"/>
  </p:normalViewPr>
  <p:slideViewPr>
    <p:cSldViewPr snapToGrid="0" showGuides="1">
      <p:cViewPr>
        <p:scale>
          <a:sx n="66" d="100"/>
          <a:sy n="66" d="100"/>
        </p:scale>
        <p:origin x="632" y="380"/>
      </p:cViewPr>
      <p:guideLst>
        <p:guide orient="horz" pos="1933"/>
        <p:guide pos="143"/>
        <p:guide orient="horz" pos="935"/>
        <p:guide orient="horz" pos="96"/>
        <p:guide pos="2252"/>
        <p:guide pos="4520"/>
        <p:guide orient="horz" pos="3543"/>
        <p:guide pos="4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E7099-1619-4275-AE19-722560CA1D3E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6C5C6-E151-4871-82E7-7DE032509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432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PCA | </a:t>
            </a:r>
            <a:r>
              <a:rPr lang="zh-CN" altLang="en-US" dirty="0" smtClean="0"/>
              <a:t>意义： 将</a:t>
            </a:r>
            <a:r>
              <a:rPr lang="en-US" altLang="zh-CN" dirty="0" smtClean="0"/>
              <a:t>target </a:t>
            </a:r>
            <a:r>
              <a:rPr lang="zh-CN" altLang="en-US" dirty="0" smtClean="0"/>
              <a:t>数据集视为一个整体， 找到一组正交基（互协方差为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）， 降序表征数据方差最大的特征。对应特征未必具有实际的几何</a:t>
            </a:r>
            <a:r>
              <a:rPr lang="en-US" altLang="zh-CN" dirty="0" smtClean="0"/>
              <a:t>/</a:t>
            </a:r>
            <a:r>
              <a:rPr lang="zh-CN" altLang="en-US" dirty="0" smtClean="0"/>
              <a:t>物理意义；</a:t>
            </a:r>
          </a:p>
          <a:p>
            <a:r>
              <a:rPr lang="zh-CN" altLang="en-US" dirty="0" smtClean="0"/>
              <a:t>            新的基 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）不同个体之间的坐标差异被最大化 </a:t>
            </a:r>
          </a:p>
          <a:p>
            <a:r>
              <a:rPr lang="zh-CN" altLang="en-US" dirty="0" smtClean="0"/>
              <a:t>                 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）降序保留原始数据分布信息： 取前</a:t>
            </a:r>
            <a:r>
              <a:rPr lang="en-US" altLang="zh-CN" dirty="0" smtClean="0"/>
              <a:t>k </a:t>
            </a:r>
            <a:r>
              <a:rPr lang="zh-CN" altLang="en-US" dirty="0" smtClean="0"/>
              <a:t>维描述 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数据集， 靠后的重要性低， 对重建的贡献度下</a:t>
            </a:r>
          </a:p>
          <a:p>
            <a:r>
              <a:rPr lang="zh-CN" altLang="en-US" dirty="0" smtClean="0"/>
              <a:t>                     </a:t>
            </a:r>
          </a:p>
          <a:p>
            <a:r>
              <a:rPr lang="en-US" altLang="zh-CN" dirty="0" smtClean="0"/>
              <a:t>LDA | </a:t>
            </a:r>
            <a:r>
              <a:rPr lang="zh-CN" altLang="en-US" dirty="0" smtClean="0"/>
              <a:t>意义：将</a:t>
            </a:r>
            <a:r>
              <a:rPr lang="en-US" altLang="zh-CN" dirty="0" smtClean="0"/>
              <a:t>target </a:t>
            </a:r>
            <a:r>
              <a:rPr lang="zh-CN" altLang="en-US" dirty="0" smtClean="0"/>
              <a:t>数据集根据给定的类别标签，找到一组正交基（互协方差为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），使得类内距离最小，类间距离最大。</a:t>
            </a:r>
          </a:p>
          <a:p>
            <a:r>
              <a:rPr lang="zh-CN" altLang="en-US" dirty="0" smtClean="0"/>
              <a:t>            新的基： </a:t>
            </a:r>
            <a:r>
              <a:rPr lang="en-US" altLang="zh-CN" dirty="0" smtClean="0"/>
              <a:t>1</a:t>
            </a:r>
            <a:r>
              <a:rPr lang="zh-CN" altLang="en-US" smtClean="0"/>
              <a:t>） 类内个体之间的坐标差被最小化，类间个体之间的坐标差被最大化；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6C5C6-E151-4871-82E7-7DE0325091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29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D61-922F-422C-AA43-02FBA9614CA6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F370-EEA2-42DC-A3A5-1227E0622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02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D61-922F-422C-AA43-02FBA9614CA6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F370-EEA2-42DC-A3A5-1227E0622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8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D61-922F-422C-AA43-02FBA9614CA6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F370-EEA2-42DC-A3A5-1227E0622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1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D61-922F-422C-AA43-02FBA9614CA6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F370-EEA2-42DC-A3A5-1227E0622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17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D61-922F-422C-AA43-02FBA9614CA6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F370-EEA2-42DC-A3A5-1227E0622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79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D61-922F-422C-AA43-02FBA9614CA6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F370-EEA2-42DC-A3A5-1227E0622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79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D61-922F-422C-AA43-02FBA9614CA6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F370-EEA2-42DC-A3A5-1227E0622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28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D61-922F-422C-AA43-02FBA9614CA6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F370-EEA2-42DC-A3A5-1227E0622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74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D61-922F-422C-AA43-02FBA9614CA6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F370-EEA2-42DC-A3A5-1227E0622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33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D61-922F-422C-AA43-02FBA9614CA6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F370-EEA2-42DC-A3A5-1227E0622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0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D61-922F-422C-AA43-02FBA9614CA6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F370-EEA2-42DC-A3A5-1227E0622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54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FFD61-922F-422C-AA43-02FBA9614CA6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7F370-EEA2-42DC-A3A5-1227E0622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88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570" y="-2"/>
            <a:ext cx="4092271" cy="306920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75"/>
            <a:ext cx="4039262" cy="302944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961" y="0"/>
            <a:ext cx="4092270" cy="306920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224795" y="3324587"/>
            <a:ext cx="2756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Cluster</a:t>
            </a:r>
          </a:p>
          <a:p>
            <a:pPr algn="ctr"/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(#amount = 32560)</a:t>
            </a:r>
            <a:endParaRPr lang="zh-CN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1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4" y="98923"/>
            <a:ext cx="2842297" cy="253587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424" y="98923"/>
            <a:ext cx="2849676" cy="25377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544" y="98923"/>
            <a:ext cx="2883455" cy="255833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/>
          <a:srcRect l="6263" r="8992"/>
          <a:stretch/>
        </p:blipFill>
        <p:spPr>
          <a:xfrm>
            <a:off x="8728998" y="98923"/>
            <a:ext cx="2967701" cy="262641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2025" y="2657255"/>
            <a:ext cx="2954674" cy="239495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3424" y="2711267"/>
            <a:ext cx="2899977" cy="228693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2048" y="2744789"/>
            <a:ext cx="2940339" cy="228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7444" t="5915" r="7515" b="3470"/>
          <a:stretch/>
        </p:blipFill>
        <p:spPr>
          <a:xfrm>
            <a:off x="12699" y="76200"/>
            <a:ext cx="3657601" cy="292299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70200" y="5909489"/>
            <a:ext cx="7100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Decompose the data with 21 dims (#amount = 32560)</a:t>
            </a:r>
            <a:endParaRPr lang="zh-CN" alt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050" y="76200"/>
            <a:ext cx="3619500" cy="285538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200" y="98108"/>
            <a:ext cx="3568700" cy="280397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8" y="2986495"/>
            <a:ext cx="3541667" cy="285338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3699" y="2973794"/>
            <a:ext cx="3585301" cy="287227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0345" y="2956331"/>
            <a:ext cx="3598649" cy="284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347" y="-15165"/>
            <a:ext cx="4046889" cy="33211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13" y="0"/>
            <a:ext cx="3955983" cy="32341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88" y="3470998"/>
            <a:ext cx="4248734" cy="31597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030" y="3384371"/>
            <a:ext cx="4331719" cy="330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4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4571</TotalTime>
  <Words>170</Words>
  <Application>Microsoft Office PowerPoint</Application>
  <PresentationFormat>宽屏</PresentationFormat>
  <Paragraphs>10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Zhao Zimeng</cp:lastModifiedBy>
  <cp:revision>57</cp:revision>
  <dcterms:created xsi:type="dcterms:W3CDTF">2020-08-31T03:19:07Z</dcterms:created>
  <dcterms:modified xsi:type="dcterms:W3CDTF">2020-09-07T12:33:25Z</dcterms:modified>
</cp:coreProperties>
</file>