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91c78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91c78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Eapen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982fa69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982fa6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291c789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291c789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982fa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982fa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91c789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91c789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2ea01c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62ea01c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CSI4999 - Project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 Center Management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922699" y="3458575"/>
            <a:ext cx="5298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2"/>
                </a:solidFill>
              </a:rPr>
              <a:t>By: Eapen James, Noah Giles, Aaron Goodfellow, Tyler Streu, Taylor Piot, Doris Gjata, Eric Myllyoja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14325" y="178600"/>
            <a:ext cx="2643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Sprint 6 Presentation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6’s User Stories We focused on 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3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user, I can use the calendar </a:t>
            </a:r>
            <a:r>
              <a:rPr lang="en"/>
              <a:t>function</a:t>
            </a:r>
            <a:r>
              <a:rPr lang="en"/>
              <a:t> to its fullest extent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admin, I can use my executive function to the fullest extent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user, I can reserve equipment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user, I can view previously made / pending reservations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an admin, I can view/modify/accept/deny reservations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Development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2400" y="1077725"/>
            <a:ext cx="83637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New development on REST endpoints and business logic, including: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Expanding the scheduling functionality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Support dynamically looking up equipment availability over arbitrary periods of time</a:t>
            </a:r>
            <a:b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Hardening the application by enforcing user roles on API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Certain fields on entities should only be editable by admins even when they are “owned” by a particular user</a:t>
            </a:r>
            <a:b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Bug fixes and tweaks in the entity model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reservations are filtered properly on the calendar, and that created reservations have the correct set of reservations.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user reservation view works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admin reservation queue works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user equipment reservation and bundle system works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Busy time of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Illness, job interviews, and exams makes it harder to get together to iron out kinks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Discrepancies</a:t>
            </a:r>
            <a:r>
              <a:rPr lang="en"/>
              <a:t> between backend’s expected behavior and actual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Caused issues with the 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Beginning to compose the documents to present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Deciding how to keep the UI consistent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teammates have different ideas how the central UI should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Hunting for Bugs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54500" cy="4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DEMO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42712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Finish the Project and make it presentable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 I want to use the site on mobile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a user, I want to subscribe/unsubscribe to an email newsletter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this project and make it presentable!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all </a:t>
            </a:r>
            <a:r>
              <a:rPr lang="en"/>
              <a:t>mission-</a:t>
            </a:r>
            <a:r>
              <a:rPr lang="en"/>
              <a:t>critical bugs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