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91c789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91c789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Eapen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982fa69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982fa69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91c789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91c789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982fa3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982fa3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Doris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91c789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291c789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2ea01c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362ea01c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CSI4999 - Project 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 Center Management</a:t>
            </a:r>
            <a:endParaRPr/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1922699" y="3458575"/>
            <a:ext cx="5298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2"/>
                </a:solidFill>
              </a:rPr>
              <a:t>By: Eapen James, Noah Giles, Aaron Goodfellow, Tyler Streu, Taylor Piot, Doris Gjata, Eric Myllyoja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14325" y="178600"/>
            <a:ext cx="26433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Sprint 7 Presentation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7’s User Stories We focused on 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30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/>
              <a:t>As a user, I can access the site on a mobile device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 an administrator, I can delete any entities (within reason)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 a user, I can re-submit old reservations for a new time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 a user I can see my membership status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of Development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92400" y="1077725"/>
            <a:ext cx="83637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focus in development has shifted towards improving existing code and tying together loose ends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Reducing heterogeneity in the codebase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Refactored some Redux actions and reducers with inconsistent structure that had previously caused some confusion</a:t>
            </a:r>
            <a:b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Did some work on ironing out styling glitches on mobile views</a:t>
            </a:r>
            <a:b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Continued hardening the application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Improved user role checking on REST endpoints to prevent some potential abuses discovered during testing</a:t>
            </a:r>
            <a:b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friends and family as testing guinea-pigs has proven very useful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Working on the project for a long time, we typically try the same sort of things. Using testers who are unfamiliar with our project reveals bugs we wouldn’t have otherwise found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Ensuring</a:t>
            </a:r>
            <a:r>
              <a:rPr lang="en"/>
              <a:t> the proper functioning of existing features as we continue to try and fix any bugs that are brought up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Challenges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of semester time crunch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Everyone is busy with final exam </a:t>
            </a:r>
            <a:r>
              <a:rPr lang="en"/>
              <a:t>preparation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Trying to squeeze as much as we can in before Thanksgiving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often be overlooked when working on bug fixes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54500" cy="43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/>
              <a:t>DEMO</a:t>
            </a:r>
            <a:endParaRPr sz="9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42712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QA testing with users who haven’t seen our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new features will be added - this next sprint will be </a:t>
            </a:r>
            <a:r>
              <a:rPr lang="en"/>
              <a:t>solely</a:t>
            </a:r>
            <a:r>
              <a:rPr lang="en"/>
              <a:t> focused on finding and fixing bugs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