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91c78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91c78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Eapen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982fa6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982fa6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91c789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91c789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982fa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982fa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91c78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91c78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2ea01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62ea01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CSI4999 - Project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 Center Management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922699" y="3458575"/>
            <a:ext cx="5298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By: Eapen James, Noah Giles, Aaron Goodfellow, Tyler Streu, Taylor Piot, Doris Gjata, Eric Myllyoja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4325" y="178600"/>
            <a:ext cx="2643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4 Presentation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4’s User Stories We focused on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3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1. As a user, I can reserve a room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2. As an Admin, I can see available equipment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3. As an administrator, I can assign equipment to a room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0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view calendar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reserve a room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view available equipment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</a:t>
            </a:r>
            <a:r>
              <a:rPr lang="en"/>
              <a:t>navigate through website pages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and UI </a:t>
            </a: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wanted to completely redesigned the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few of the team member began a rewrite of the UI code in a separate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and sharing code between two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the calendar UI with the program’s state (Redux) and the Hibernate backend database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54500" cy="4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DEMO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4271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I can reserve equipment.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 I can select room setu</a:t>
            </a:r>
            <a:r>
              <a:rPr lang="en"/>
              <a:t>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I can view all the pages available at the Rec Center.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that entails: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Equipment Entities</a:t>
            </a:r>
            <a:br>
              <a:rPr lang="en"/>
            </a:br>
            <a:r>
              <a:rPr lang="en"/>
              <a:t>Talking about how equipment and rooms go together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