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91c78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91c78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Eapen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982fa69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982fa6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91c789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91c789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982fa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982fa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91c789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91c789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62ea01c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62ea01c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CSI4999 - Project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 Center Management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1922699" y="3458575"/>
            <a:ext cx="5298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</a:rPr>
              <a:t>By: Eapen James, Noah Giles, Aaron Goodfellow, Tyler Streu, Taylor Piot, Doris Gjata, Eric Myllyoja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14325" y="178600"/>
            <a:ext cx="2643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5 Presentation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5’s User Stories We focused on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3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 user, I can see equipment associated with a room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 user, I can view pages available at the Rec Center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an </a:t>
            </a:r>
            <a:r>
              <a:rPr lang="en" sz="2400"/>
              <a:t>administrator</a:t>
            </a:r>
            <a:r>
              <a:rPr lang="en" sz="2400"/>
              <a:t>, I can view reservations made by users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an administrator, I can create equipment bundles for room setup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an administrator, I can view equipment reservations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Diagram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50" y="786225"/>
            <a:ext cx="7738150" cy="42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85675" y="2769850"/>
            <a:ext cx="55467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development on REST endpoints and business logic, including: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Diving into JHipster’s filtering API to improve fetch efficiency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Revising some underlying JPA configurations to more aggressively deal with derivative items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entities would probably be in strongly determined relationships sans Jhipster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Cleaning up serialization and making POST / PUT controllers more friendly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view new pages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reservations accessible by admins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cannot create overlapping reservations, or reservations in the past or far future.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Admins can view all room and equipment reservation pages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 of Calendar improvements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Admins can view inventory of available equipment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Busy time of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Illness, job interviews, and exams makes it harder to get together to iron out kinks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between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our project gets more complicated, it gets harder to avoid side-effects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back-end integrations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Hibernate eager-fetching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54500" cy="4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DEMO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4271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user, I can reserve equipment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user, I can view previously made / pending reservations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user, I can select custom equipment for a reservation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an admin, I can view/modify/accept/deny reservations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